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colors1.xml" ContentType="application/vnd.ms-office.chartcolorstyle+xml"/>
  <Override PartName="/ppt/charts/style1.xml" ContentType="application/vnd.ms-office.chartstyle+xml"/>
  <Override PartName="/ppt/charts/colors2.xml" ContentType="application/vnd.ms-office.chartcolorstyle+xml"/>
  <Override PartName="/ppt/charts/style2.xml" ContentType="application/vnd.ms-office.chart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7" r:id="rId2"/>
    <p:sldId id="258" r:id="rId3"/>
    <p:sldId id="285" r:id="rId4"/>
    <p:sldId id="434" r:id="rId5"/>
    <p:sldId id="526" r:id="rId6"/>
    <p:sldId id="524" r:id="rId7"/>
    <p:sldId id="521" r:id="rId8"/>
    <p:sldId id="519" r:id="rId9"/>
    <p:sldId id="517" r:id="rId10"/>
    <p:sldId id="518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4745"/>
    <a:srgbClr val="FFA7A7"/>
    <a:srgbClr val="FF7171"/>
    <a:srgbClr val="FF111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147" autoAdjust="0"/>
    <p:restoredTop sz="94291" autoAdjust="0"/>
  </p:normalViewPr>
  <p:slideViewPr>
    <p:cSldViewPr snapToGrid="0" showGuides="1">
      <p:cViewPr>
        <p:scale>
          <a:sx n="66" d="100"/>
          <a:sy n="66" d="100"/>
        </p:scale>
        <p:origin x="-864" y="-27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3" Type="http://schemas.microsoft.com/office/2011/relationships/chartStyle" Target="style2.xml"/><Relationship Id="rId2" Type="http://schemas.microsoft.com/office/2011/relationships/chartColorStyle" Target="colors2.xml"/><Relationship Id="rId1" Type="http://schemas.openxmlformats.org/officeDocument/2006/relationships/package" Target="../embeddings/Microsoft_Excel_Worksheet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d-ID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gradFill>
              <a:gsLst>
                <a:gs pos="0">
                  <a:srgbClr val="7C5477"/>
                </a:gs>
                <a:gs pos="100000">
                  <a:srgbClr val="84347A"/>
                </a:gs>
              </a:gsLst>
              <a:lin ang="9000000" scaled="0"/>
            </a:gradFill>
          </c:spPr>
          <c:explosion val="10"/>
          <c:dPt>
            <c:idx val="0"/>
            <c:bubble3D val="0"/>
            <c:explosion val="0"/>
            <c:spPr>
              <a:solidFill>
                <a:srgbClr val="FFA7A7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9A85-4B55-9D46-9950AA6AA6D2}"/>
              </c:ext>
            </c:extLst>
          </c:dPt>
          <c:dPt>
            <c:idx val="1"/>
            <c:bubble3D val="0"/>
            <c:explosion val="4"/>
            <c:spPr>
              <a:solidFill>
                <a:srgbClr val="FF4745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9A85-4B55-9D46-9950AA6AA6D2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12.2</c:v>
                </c:pt>
                <c:pt idx="1">
                  <c:v>5.2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9A85-4B55-9D46-9950AA6AA6D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id-ID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d-ID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Income</c:v>
                </c:pt>
              </c:strCache>
            </c:strRef>
          </c:tx>
          <c:spPr>
            <a:solidFill>
              <a:srgbClr val="FF111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c:spPr>
          <c:invertIfNegative val="0"/>
          <c:cat>
            <c:numRef>
              <c:f>Sheet1!$A$2:$A$5</c:f>
              <c:numCache>
                <c:formatCode>General</c:formatCode>
                <c:ptCount val="4"/>
                <c:pt idx="0">
                  <c:v>2001</c:v>
                </c:pt>
                <c:pt idx="1">
                  <c:v>2022</c:v>
                </c:pt>
                <c:pt idx="2">
                  <c:v>2003</c:v>
                </c:pt>
                <c:pt idx="3">
                  <c:v>2004</c:v>
                </c:pt>
              </c:numCache>
            </c:numRef>
          </c:cat>
          <c:val>
            <c:numRef>
              <c:f>Sheet1!$B$2:$B$5</c:f>
              <c:numCache>
                <c:formatCode>General</c:formatCode>
                <c:ptCount val="4"/>
                <c:pt idx="0">
                  <c:v>600</c:v>
                </c:pt>
                <c:pt idx="1">
                  <c:v>800</c:v>
                </c:pt>
                <c:pt idx="2">
                  <c:v>560</c:v>
                </c:pt>
                <c:pt idx="3">
                  <c:v>623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F205-4987-85D6-00AFD3E0F42F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Profit</c:v>
                </c:pt>
              </c:strCache>
            </c:strRef>
          </c:tx>
          <c:spPr>
            <a:solidFill>
              <a:srgbClr val="FF717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c:spPr>
          <c:invertIfNegative val="0"/>
          <c:cat>
            <c:numRef>
              <c:f>Sheet1!$A$2:$A$5</c:f>
              <c:numCache>
                <c:formatCode>General</c:formatCode>
                <c:ptCount val="4"/>
                <c:pt idx="0">
                  <c:v>2001</c:v>
                </c:pt>
                <c:pt idx="1">
                  <c:v>2022</c:v>
                </c:pt>
                <c:pt idx="2">
                  <c:v>2003</c:v>
                </c:pt>
                <c:pt idx="3">
                  <c:v>2004</c:v>
                </c:pt>
              </c:numCache>
            </c:numRef>
          </c:cat>
          <c:val>
            <c:numRef>
              <c:f>Sheet1!$C$2:$C$5</c:f>
              <c:numCache>
                <c:formatCode>General</c:formatCode>
                <c:ptCount val="4"/>
                <c:pt idx="0">
                  <c:v>250</c:v>
                </c:pt>
                <c:pt idx="1">
                  <c:v>450</c:v>
                </c:pt>
                <c:pt idx="2">
                  <c:v>260</c:v>
                </c:pt>
                <c:pt idx="3">
                  <c:v>360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F205-4987-85D6-00AFD3E0F42F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Expense</c:v>
                </c:pt>
              </c:strCache>
            </c:strRef>
          </c:tx>
          <c:spPr>
            <a:solidFill>
              <a:srgbClr val="FFA7A7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c:spPr>
          <c:invertIfNegative val="0"/>
          <c:cat>
            <c:numRef>
              <c:f>Sheet1!$A$2:$A$5</c:f>
              <c:numCache>
                <c:formatCode>General</c:formatCode>
                <c:ptCount val="4"/>
                <c:pt idx="0">
                  <c:v>2001</c:v>
                </c:pt>
                <c:pt idx="1">
                  <c:v>2022</c:v>
                </c:pt>
                <c:pt idx="2">
                  <c:v>2003</c:v>
                </c:pt>
                <c:pt idx="3">
                  <c:v>2004</c:v>
                </c:pt>
              </c:numCache>
            </c:numRef>
          </c:cat>
          <c:val>
            <c:numRef>
              <c:f>Sheet1!$D$2:$D$5</c:f>
              <c:numCache>
                <c:formatCode>General</c:formatCode>
                <c:ptCount val="4"/>
                <c:pt idx="0">
                  <c:v>450</c:v>
                </c:pt>
                <c:pt idx="1">
                  <c:v>500</c:v>
                </c:pt>
                <c:pt idx="2">
                  <c:v>480</c:v>
                </c:pt>
                <c:pt idx="3">
                  <c:v>800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F205-4987-85D6-00AFD3E0F42F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Asset</c:v>
                </c:pt>
              </c:strCache>
            </c:strRef>
          </c:tx>
          <c:spPr>
            <a:solidFill>
              <a:srgbClr val="FF4745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c:spPr>
          <c:invertIfNegative val="0"/>
          <c:cat>
            <c:numRef>
              <c:f>Sheet1!$A$2:$A$5</c:f>
              <c:numCache>
                <c:formatCode>General</c:formatCode>
                <c:ptCount val="4"/>
                <c:pt idx="0">
                  <c:v>2001</c:v>
                </c:pt>
                <c:pt idx="1">
                  <c:v>2022</c:v>
                </c:pt>
                <c:pt idx="2">
                  <c:v>2003</c:v>
                </c:pt>
                <c:pt idx="3">
                  <c:v>2004</c:v>
                </c:pt>
              </c:numCache>
            </c:numRef>
          </c:cat>
          <c:val>
            <c:numRef>
              <c:f>Sheet1!$E$2:$E$5</c:f>
              <c:numCache>
                <c:formatCode>General</c:formatCode>
                <c:ptCount val="4"/>
                <c:pt idx="0">
                  <c:v>600</c:v>
                </c:pt>
                <c:pt idx="1">
                  <c:v>500</c:v>
                </c:pt>
                <c:pt idx="2">
                  <c:v>280</c:v>
                </c:pt>
                <c:pt idx="3">
                  <c:v>450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F205-4987-85D6-00AFD3E0F42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04077568"/>
        <c:axId val="104083456"/>
      </c:barChart>
      <c:catAx>
        <c:axId val="10407756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1" i="0" u="none" strike="noStrike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" panose="020F0502020204030203" pitchFamily="34" charset="0"/>
                <a:ea typeface="+mn-ea"/>
                <a:cs typeface="+mn-cs"/>
              </a:defRPr>
            </a:pPr>
            <a:endParaRPr lang="id-ID"/>
          </a:p>
        </c:txPr>
        <c:crossAx val="104083456"/>
        <c:crosses val="autoZero"/>
        <c:auto val="1"/>
        <c:lblAlgn val="ctr"/>
        <c:lblOffset val="100"/>
        <c:noMultiLvlLbl val="0"/>
      </c:catAx>
      <c:valAx>
        <c:axId val="10408345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bg1">
                  <a:lumMod val="9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1" i="0" u="none" strike="noStrike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" panose="020F0502020204030203" pitchFamily="34" charset="0"/>
                <a:ea typeface="+mn-ea"/>
                <a:cs typeface="+mn-cs"/>
              </a:defRPr>
            </a:pPr>
            <a:endParaRPr lang="id-ID"/>
          </a:p>
        </c:txPr>
        <c:crossAx val="10407756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>
                  <a:lumMod val="50000"/>
                  <a:lumOff val="50000"/>
                </a:schemeClr>
              </a:solidFill>
              <a:latin typeface="Lato" panose="020F0502020204030203" pitchFamily="34" charset="0"/>
              <a:ea typeface="+mn-ea"/>
              <a:cs typeface="+mn-cs"/>
            </a:defRPr>
          </a:pPr>
          <a:endParaRPr lang="id-ID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id-ID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C9EB07-50AE-4A8A-8DBA-4F08DF5FCDED}" type="datetimeFigureOut">
              <a:rPr lang="en-ID" smtClean="0"/>
              <a:t>2/15/2023</a:t>
            </a:fld>
            <a:endParaRPr lang="en-ID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D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E8C3A5-9A16-4446-8412-58371BC7C9BB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5590246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780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622133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xmlns="" id="{A8CFD9C3-36A7-49A7-9541-F05359B2206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</p:spPr>
        <p:txBody>
          <a:bodyPr/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7717221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xmlns="" id="{90F2A6D0-3858-4A1E-AF7D-E5D343F1FA92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593558"/>
            <a:ext cx="5695949" cy="5670884"/>
          </a:xfrm>
          <a:prstGeom prst="rect">
            <a:avLst/>
          </a:prstGeom>
          <a:noFill/>
        </p:spPr>
        <p:txBody>
          <a:bodyPr/>
          <a:lstStyle>
            <a:lvl1pPr marL="0" indent="0">
              <a:buNone/>
              <a:defRPr lang="en-ID" dirty="0"/>
            </a:lvl1pPr>
          </a:lstStyle>
          <a:p>
            <a:r>
              <a:rPr lang="en-ID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8363321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8">
            <a:extLst>
              <a:ext uri="{FF2B5EF4-FFF2-40B4-BE49-F238E27FC236}">
                <a16:creationId xmlns:a16="http://schemas.microsoft.com/office/drawing/2014/main" xmlns="" id="{1D7E099D-CF72-4854-9DB7-2E545C03DED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438890" y="1083425"/>
            <a:ext cx="3304948" cy="4691150"/>
          </a:xfrm>
          <a:prstGeom prst="roundRect">
            <a:avLst>
              <a:gd name="adj" fmla="val 2709"/>
            </a:avLst>
          </a:prstGeom>
        </p:spPr>
        <p:txBody>
          <a:bodyPr/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9764623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_Blank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xmlns="" id="{E24E0582-684F-4D94-A820-386A1AF671A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400800" y="1049592"/>
            <a:ext cx="4760688" cy="4758816"/>
          </a:xfrm>
          <a:prstGeom prst="roundRect">
            <a:avLst>
              <a:gd name="adj" fmla="val 6850"/>
            </a:avLst>
          </a:prstGeom>
        </p:spPr>
        <p:txBody>
          <a:bodyPr/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743943071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xmlns="" id="{001C7F75-21E1-4FFB-812D-8DACF377D2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7E3790EB-96AF-4F60-8AD8-EC758690615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BDF07E99-55E0-462F-8971-154B4AE9B27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0EFDEA-31CC-48F2-9C4D-7E1C2FD959C6}" type="datetimeFigureOut">
              <a:rPr lang="en-ID" smtClean="0"/>
              <a:t>2/15/2023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D7AB055A-21F2-48E5-81AE-3A4D050E56C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D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BD8EA439-FD7E-425C-A5BE-4966D834AE4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E92F8D-10BD-409F-B917-24C8904C11C9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7356910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9" r:id="rId4"/>
    <p:sldLayoutId id="2147483664" r:id="rId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xmlns="" id="{355F43D0-6824-4815-8313-ED0A31CE5F1B}"/>
              </a:ext>
            </a:extLst>
          </p:cNvPr>
          <p:cNvSpPr/>
          <p:nvPr/>
        </p:nvSpPr>
        <p:spPr>
          <a:xfrm>
            <a:off x="0" y="1619250"/>
            <a:ext cx="12191998" cy="3619500"/>
          </a:xfrm>
          <a:prstGeom prst="rect">
            <a:avLst/>
          </a:prstGeom>
          <a:solidFill>
            <a:srgbClr val="FF4745">
              <a:alpha val="6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xmlns="" id="{E8CF8231-E505-459E-95C1-DD6B70FBE866}"/>
              </a:ext>
            </a:extLst>
          </p:cNvPr>
          <p:cNvSpPr txBox="1">
            <a:spLocks/>
          </p:cNvSpPr>
          <p:nvPr/>
        </p:nvSpPr>
        <p:spPr>
          <a:xfrm>
            <a:off x="898021" y="2861516"/>
            <a:ext cx="10395957" cy="1172009"/>
          </a:xfrm>
          <a:prstGeom prst="rect">
            <a:avLst/>
          </a:prstGeom>
        </p:spPr>
        <p:txBody>
          <a:bodyPr wrap="square" anchor="ctr">
            <a:noAutofit/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lang="en-US" sz="2400" kern="0" smtClean="0">
                <a:solidFill>
                  <a:srgbClr val="DD2067"/>
                </a:solidFill>
                <a:latin typeface="+mj-lt"/>
                <a:ea typeface="+mj-ea"/>
                <a:cs typeface="Arial" pitchFamily="-109" charset="0"/>
                <a:sym typeface="Calibri" charset="0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ヒラギノ角ゴ ProN W3" charset="0"/>
                <a:cs typeface="ヒラギノ角ゴ ProN W3" charset="0"/>
                <a:sym typeface="Calibri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ヒラギノ角ゴ ProN W3" charset="0"/>
                <a:cs typeface="ヒラギノ角ゴ ProN W3" charset="0"/>
                <a:sym typeface="Calibri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ヒラギノ角ゴ ProN W3" charset="0"/>
                <a:cs typeface="ヒラギノ角ゴ ProN W3" charset="0"/>
                <a:sym typeface="Calibri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ヒラギノ角ゴ ProN W3" charset="0"/>
                <a:cs typeface="ヒラギノ角ゴ ProN W3" charset="0"/>
                <a:sym typeface="Calibri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ヒラギノ角ゴ ProN W3" charset="0"/>
                <a:cs typeface="ヒラギノ角ゴ ProN W3" charset="0"/>
                <a:sym typeface="Calibri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ヒラギノ角ゴ ProN W3" charset="0"/>
                <a:cs typeface="ヒラギノ角ゴ ProN W3" charset="0"/>
                <a:sym typeface="Calibri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ヒラギノ角ゴ ProN W3" charset="0"/>
                <a:cs typeface="ヒラギノ角ゴ ProN W3" charset="0"/>
                <a:sym typeface="Calibri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ヒラギノ角ゴ ProN W3" charset="0"/>
                <a:cs typeface="ヒラギノ角ゴ ProN W3" charset="0"/>
                <a:sym typeface="Calibri" charset="0"/>
              </a:defRPr>
            </a:lvl9pPr>
          </a:lstStyle>
          <a:p>
            <a:r>
              <a:rPr lang="en-US" sz="9600" spc="-151" dirty="0">
                <a:solidFill>
                  <a:schemeClr val="bg1"/>
                </a:solidFill>
                <a:latin typeface="Montserrat ExtraBold" panose="000009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PARADISO</a:t>
            </a: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xmlns="" id="{C8F60A4D-0EFB-4887-8EAF-A5F3E9C1C07D}"/>
              </a:ext>
            </a:extLst>
          </p:cNvPr>
          <p:cNvSpPr txBox="1">
            <a:spLocks/>
          </p:cNvSpPr>
          <p:nvPr/>
        </p:nvSpPr>
        <p:spPr>
          <a:xfrm>
            <a:off x="2725484" y="4033525"/>
            <a:ext cx="6741030" cy="584167"/>
          </a:xfrm>
          <a:prstGeom prst="rect">
            <a:avLst/>
          </a:prstGeom>
        </p:spPr>
        <p:txBody>
          <a:bodyPr wrap="square" anchor="ctr">
            <a:noAutofit/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lang="en-US" sz="2400" kern="0" smtClean="0">
                <a:solidFill>
                  <a:srgbClr val="DD2067"/>
                </a:solidFill>
                <a:latin typeface="+mj-lt"/>
                <a:ea typeface="+mj-ea"/>
                <a:cs typeface="Arial" pitchFamily="-109" charset="0"/>
                <a:sym typeface="Calibri" charset="0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ヒラギノ角ゴ ProN W3" charset="0"/>
                <a:cs typeface="ヒラギノ角ゴ ProN W3" charset="0"/>
                <a:sym typeface="Calibri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ヒラギノ角ゴ ProN W3" charset="0"/>
                <a:cs typeface="ヒラギノ角ゴ ProN W3" charset="0"/>
                <a:sym typeface="Calibri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ヒラギノ角ゴ ProN W3" charset="0"/>
                <a:cs typeface="ヒラギノ角ゴ ProN W3" charset="0"/>
                <a:sym typeface="Calibri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ヒラギノ角ゴ ProN W3" charset="0"/>
                <a:cs typeface="ヒラギノ角ゴ ProN W3" charset="0"/>
                <a:sym typeface="Calibri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ヒラギノ角ゴ ProN W3" charset="0"/>
                <a:cs typeface="ヒラギノ角ゴ ProN W3" charset="0"/>
                <a:sym typeface="Calibri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ヒラギノ角ゴ ProN W3" charset="0"/>
                <a:cs typeface="ヒラギノ角ゴ ProN W3" charset="0"/>
                <a:sym typeface="Calibri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ヒラギノ角ゴ ProN W3" charset="0"/>
                <a:cs typeface="ヒラギノ角ゴ ProN W3" charset="0"/>
                <a:sym typeface="Calibri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ヒラギノ角ゴ ProN W3" charset="0"/>
                <a:cs typeface="ヒラギノ角ゴ ProN W3" charset="0"/>
                <a:sym typeface="Calibri" charset="0"/>
              </a:defRPr>
            </a:lvl9pPr>
          </a:lstStyle>
          <a:p>
            <a:r>
              <a:rPr lang="en-US" sz="2000" dirty="0">
                <a:solidFill>
                  <a:schemeClr val="bg1"/>
                </a:solidFill>
                <a:latin typeface="Montserrat ExtraLight" panose="000003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Business Presentation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xmlns="" id="{88B0DF39-F7EA-42AF-BEC6-2BB950ECA4C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325947345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4747">
            <a:extLst>
              <a:ext uri="{FF2B5EF4-FFF2-40B4-BE49-F238E27FC236}">
                <a16:creationId xmlns:a16="http://schemas.microsoft.com/office/drawing/2014/main" xmlns="" id="{33733CE6-3667-4471-A552-0EB95D1B5A16}"/>
              </a:ext>
            </a:extLst>
          </p:cNvPr>
          <p:cNvSpPr/>
          <p:nvPr/>
        </p:nvSpPr>
        <p:spPr>
          <a:xfrm>
            <a:off x="10623479" y="3815654"/>
            <a:ext cx="298373" cy="9313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8459" y="26250"/>
                </a:moveTo>
                <a:lnTo>
                  <a:pt x="118459" y="26250"/>
                </a:lnTo>
                <a:cubicBezTo>
                  <a:pt x="115762" y="26250"/>
                  <a:pt x="113065" y="52500"/>
                  <a:pt x="104783" y="52500"/>
                </a:cubicBezTo>
                <a:cubicBezTo>
                  <a:pt x="95345" y="52500"/>
                  <a:pt x="91107" y="0"/>
                  <a:pt x="76276" y="0"/>
                </a:cubicBezTo>
                <a:cubicBezTo>
                  <a:pt x="65296" y="0"/>
                  <a:pt x="61252" y="30625"/>
                  <a:pt x="59903" y="30625"/>
                </a:cubicBezTo>
                <a:cubicBezTo>
                  <a:pt x="59903" y="30625"/>
                  <a:pt x="55858" y="0"/>
                  <a:pt x="43531" y="0"/>
                </a:cubicBezTo>
                <a:cubicBezTo>
                  <a:pt x="28507" y="0"/>
                  <a:pt x="24462" y="52500"/>
                  <a:pt x="15024" y="52500"/>
                </a:cubicBezTo>
                <a:cubicBezTo>
                  <a:pt x="8089" y="52500"/>
                  <a:pt x="4044" y="26250"/>
                  <a:pt x="2696" y="26250"/>
                </a:cubicBezTo>
                <a:cubicBezTo>
                  <a:pt x="0" y="30625"/>
                  <a:pt x="6741" y="119375"/>
                  <a:pt x="32552" y="119375"/>
                </a:cubicBezTo>
                <a:cubicBezTo>
                  <a:pt x="48924" y="119375"/>
                  <a:pt x="58555" y="75000"/>
                  <a:pt x="59903" y="75000"/>
                </a:cubicBezTo>
                <a:cubicBezTo>
                  <a:pt x="61252" y="75000"/>
                  <a:pt x="72231" y="119375"/>
                  <a:pt x="88410" y="119375"/>
                </a:cubicBezTo>
                <a:cubicBezTo>
                  <a:pt x="114414" y="119375"/>
                  <a:pt x="119807" y="30625"/>
                  <a:pt x="118459" y="26250"/>
                </a:cubicBezTo>
              </a:path>
            </a:pathLst>
          </a:custGeom>
          <a:solidFill>
            <a:srgbClr val="FF4745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" name="Shape 4748">
            <a:extLst>
              <a:ext uri="{FF2B5EF4-FFF2-40B4-BE49-F238E27FC236}">
                <a16:creationId xmlns:a16="http://schemas.microsoft.com/office/drawing/2014/main" xmlns="" id="{B7F34C6B-BAFE-4ECB-9A42-DC3CBD426A6B}"/>
              </a:ext>
            </a:extLst>
          </p:cNvPr>
          <p:cNvSpPr/>
          <p:nvPr/>
        </p:nvSpPr>
        <p:spPr>
          <a:xfrm>
            <a:off x="10119844" y="3775438"/>
            <a:ext cx="292024" cy="17356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088" y="68144"/>
                </a:moveTo>
                <a:lnTo>
                  <a:pt x="114088" y="68144"/>
                </a:lnTo>
                <a:cubicBezTo>
                  <a:pt x="39014" y="68144"/>
                  <a:pt x="39014" y="68144"/>
                  <a:pt x="39014" y="68144"/>
                </a:cubicBezTo>
                <a:cubicBezTo>
                  <a:pt x="36256" y="68144"/>
                  <a:pt x="33300" y="65817"/>
                  <a:pt x="33300" y="58504"/>
                </a:cubicBezTo>
                <a:cubicBezTo>
                  <a:pt x="33300" y="53850"/>
                  <a:pt x="36256" y="49196"/>
                  <a:pt x="39014" y="49196"/>
                </a:cubicBezTo>
                <a:cubicBezTo>
                  <a:pt x="114088" y="49196"/>
                  <a:pt x="114088" y="49196"/>
                  <a:pt x="114088" y="49196"/>
                </a:cubicBezTo>
                <a:cubicBezTo>
                  <a:pt x="117044" y="49196"/>
                  <a:pt x="119802" y="53850"/>
                  <a:pt x="119802" y="58504"/>
                </a:cubicBezTo>
                <a:cubicBezTo>
                  <a:pt x="119802" y="65817"/>
                  <a:pt x="117044" y="68144"/>
                  <a:pt x="114088" y="68144"/>
                </a:cubicBezTo>
                <a:close/>
                <a:moveTo>
                  <a:pt x="114088" y="18614"/>
                </a:moveTo>
                <a:lnTo>
                  <a:pt x="114088" y="18614"/>
                </a:lnTo>
                <a:cubicBezTo>
                  <a:pt x="39014" y="18614"/>
                  <a:pt x="39014" y="18614"/>
                  <a:pt x="39014" y="18614"/>
                </a:cubicBezTo>
                <a:cubicBezTo>
                  <a:pt x="36256" y="18614"/>
                  <a:pt x="33300" y="13961"/>
                  <a:pt x="33300" y="9307"/>
                </a:cubicBezTo>
                <a:cubicBezTo>
                  <a:pt x="33300" y="4653"/>
                  <a:pt x="36256" y="0"/>
                  <a:pt x="39014" y="0"/>
                </a:cubicBezTo>
                <a:cubicBezTo>
                  <a:pt x="114088" y="0"/>
                  <a:pt x="114088" y="0"/>
                  <a:pt x="114088" y="0"/>
                </a:cubicBezTo>
                <a:cubicBezTo>
                  <a:pt x="117044" y="0"/>
                  <a:pt x="119802" y="4653"/>
                  <a:pt x="119802" y="9307"/>
                </a:cubicBezTo>
                <a:cubicBezTo>
                  <a:pt x="119802" y="13961"/>
                  <a:pt x="117044" y="18614"/>
                  <a:pt x="114088" y="18614"/>
                </a:cubicBezTo>
                <a:close/>
                <a:moveTo>
                  <a:pt x="16748" y="119667"/>
                </a:moveTo>
                <a:lnTo>
                  <a:pt x="16748" y="119667"/>
                </a:lnTo>
                <a:cubicBezTo>
                  <a:pt x="5517" y="119667"/>
                  <a:pt x="5517" y="119667"/>
                  <a:pt x="5517" y="119667"/>
                </a:cubicBezTo>
                <a:cubicBezTo>
                  <a:pt x="2758" y="119667"/>
                  <a:pt x="0" y="115013"/>
                  <a:pt x="0" y="110360"/>
                </a:cubicBezTo>
                <a:cubicBezTo>
                  <a:pt x="0" y="103379"/>
                  <a:pt x="2758" y="101052"/>
                  <a:pt x="5517" y="101052"/>
                </a:cubicBezTo>
                <a:cubicBezTo>
                  <a:pt x="16748" y="101052"/>
                  <a:pt x="16748" y="101052"/>
                  <a:pt x="16748" y="101052"/>
                </a:cubicBezTo>
                <a:cubicBezTo>
                  <a:pt x="20886" y="101052"/>
                  <a:pt x="22266" y="103379"/>
                  <a:pt x="22266" y="110360"/>
                </a:cubicBezTo>
                <a:cubicBezTo>
                  <a:pt x="22266" y="115013"/>
                  <a:pt x="20886" y="119667"/>
                  <a:pt x="16748" y="119667"/>
                </a:cubicBezTo>
                <a:close/>
                <a:moveTo>
                  <a:pt x="16748" y="68144"/>
                </a:moveTo>
                <a:lnTo>
                  <a:pt x="16748" y="68144"/>
                </a:lnTo>
                <a:cubicBezTo>
                  <a:pt x="5517" y="68144"/>
                  <a:pt x="5517" y="68144"/>
                  <a:pt x="5517" y="68144"/>
                </a:cubicBezTo>
                <a:cubicBezTo>
                  <a:pt x="2758" y="68144"/>
                  <a:pt x="0" y="65817"/>
                  <a:pt x="0" y="58504"/>
                </a:cubicBezTo>
                <a:cubicBezTo>
                  <a:pt x="0" y="53850"/>
                  <a:pt x="2758" y="49196"/>
                  <a:pt x="5517" y="49196"/>
                </a:cubicBezTo>
                <a:cubicBezTo>
                  <a:pt x="16748" y="49196"/>
                  <a:pt x="16748" y="49196"/>
                  <a:pt x="16748" y="49196"/>
                </a:cubicBezTo>
                <a:cubicBezTo>
                  <a:pt x="20886" y="49196"/>
                  <a:pt x="22266" y="53850"/>
                  <a:pt x="22266" y="58504"/>
                </a:cubicBezTo>
                <a:cubicBezTo>
                  <a:pt x="22266" y="65817"/>
                  <a:pt x="20886" y="68144"/>
                  <a:pt x="16748" y="68144"/>
                </a:cubicBezTo>
                <a:close/>
                <a:moveTo>
                  <a:pt x="16748" y="18614"/>
                </a:moveTo>
                <a:lnTo>
                  <a:pt x="16748" y="18614"/>
                </a:lnTo>
                <a:cubicBezTo>
                  <a:pt x="5517" y="18614"/>
                  <a:pt x="5517" y="18614"/>
                  <a:pt x="5517" y="18614"/>
                </a:cubicBezTo>
                <a:cubicBezTo>
                  <a:pt x="2758" y="18614"/>
                  <a:pt x="0" y="13961"/>
                  <a:pt x="0" y="9307"/>
                </a:cubicBezTo>
                <a:cubicBezTo>
                  <a:pt x="0" y="4653"/>
                  <a:pt x="2758" y="0"/>
                  <a:pt x="5517" y="0"/>
                </a:cubicBezTo>
                <a:cubicBezTo>
                  <a:pt x="16748" y="0"/>
                  <a:pt x="16748" y="0"/>
                  <a:pt x="16748" y="0"/>
                </a:cubicBezTo>
                <a:cubicBezTo>
                  <a:pt x="20886" y="0"/>
                  <a:pt x="22266" y="4653"/>
                  <a:pt x="22266" y="9307"/>
                </a:cubicBezTo>
                <a:cubicBezTo>
                  <a:pt x="22266" y="13961"/>
                  <a:pt x="20886" y="18614"/>
                  <a:pt x="16748" y="18614"/>
                </a:cubicBezTo>
                <a:close/>
                <a:moveTo>
                  <a:pt x="39014" y="119667"/>
                </a:moveTo>
                <a:lnTo>
                  <a:pt x="39014" y="119667"/>
                </a:lnTo>
                <a:cubicBezTo>
                  <a:pt x="36256" y="119667"/>
                  <a:pt x="33300" y="115013"/>
                  <a:pt x="33300" y="110360"/>
                </a:cubicBezTo>
                <a:cubicBezTo>
                  <a:pt x="33300" y="103379"/>
                  <a:pt x="36256" y="101052"/>
                  <a:pt x="39014" y="101052"/>
                </a:cubicBezTo>
                <a:cubicBezTo>
                  <a:pt x="114088" y="101052"/>
                  <a:pt x="114088" y="101052"/>
                  <a:pt x="114088" y="101052"/>
                </a:cubicBezTo>
                <a:cubicBezTo>
                  <a:pt x="117044" y="101052"/>
                  <a:pt x="119802" y="103379"/>
                  <a:pt x="119802" y="110360"/>
                </a:cubicBezTo>
                <a:cubicBezTo>
                  <a:pt x="119802" y="115013"/>
                  <a:pt x="117044" y="119667"/>
                  <a:pt x="114088" y="119667"/>
                </a:cubicBezTo>
                <a:cubicBezTo>
                  <a:pt x="39014" y="119667"/>
                  <a:pt x="39014" y="119667"/>
                  <a:pt x="39014" y="119667"/>
                </a:cubicBezTo>
                <a:close/>
              </a:path>
            </a:pathLst>
          </a:custGeom>
          <a:solidFill>
            <a:srgbClr val="FF4745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" name="Shape 4749">
            <a:extLst>
              <a:ext uri="{FF2B5EF4-FFF2-40B4-BE49-F238E27FC236}">
                <a16:creationId xmlns:a16="http://schemas.microsoft.com/office/drawing/2014/main" xmlns="" id="{2AF1680B-497B-4CC0-9183-A7C43D3C90A0}"/>
              </a:ext>
            </a:extLst>
          </p:cNvPr>
          <p:cNvSpPr/>
          <p:nvPr/>
        </p:nvSpPr>
        <p:spPr>
          <a:xfrm>
            <a:off x="10194048" y="4800070"/>
            <a:ext cx="289909" cy="17356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019" y="68144"/>
                </a:moveTo>
                <a:lnTo>
                  <a:pt x="114019" y="68144"/>
                </a:lnTo>
                <a:cubicBezTo>
                  <a:pt x="5581" y="68144"/>
                  <a:pt x="5581" y="68144"/>
                  <a:pt x="5581" y="68144"/>
                </a:cubicBezTo>
                <a:cubicBezTo>
                  <a:pt x="2790" y="68144"/>
                  <a:pt x="0" y="65817"/>
                  <a:pt x="0" y="58504"/>
                </a:cubicBezTo>
                <a:cubicBezTo>
                  <a:pt x="0" y="53850"/>
                  <a:pt x="2790" y="49196"/>
                  <a:pt x="5581" y="49196"/>
                </a:cubicBezTo>
                <a:cubicBezTo>
                  <a:pt x="114019" y="49196"/>
                  <a:pt x="114019" y="49196"/>
                  <a:pt x="114019" y="49196"/>
                </a:cubicBezTo>
                <a:cubicBezTo>
                  <a:pt x="118405" y="49196"/>
                  <a:pt x="119800" y="53850"/>
                  <a:pt x="119800" y="58504"/>
                </a:cubicBezTo>
                <a:cubicBezTo>
                  <a:pt x="119800" y="65817"/>
                  <a:pt x="118405" y="68144"/>
                  <a:pt x="114019" y="68144"/>
                </a:cubicBezTo>
                <a:close/>
                <a:moveTo>
                  <a:pt x="114019" y="18614"/>
                </a:moveTo>
                <a:lnTo>
                  <a:pt x="114019" y="18614"/>
                </a:lnTo>
                <a:cubicBezTo>
                  <a:pt x="5581" y="18614"/>
                  <a:pt x="5581" y="18614"/>
                  <a:pt x="5581" y="18614"/>
                </a:cubicBezTo>
                <a:cubicBezTo>
                  <a:pt x="2790" y="18614"/>
                  <a:pt x="0" y="13961"/>
                  <a:pt x="0" y="9307"/>
                </a:cubicBezTo>
                <a:cubicBezTo>
                  <a:pt x="0" y="4653"/>
                  <a:pt x="2790" y="0"/>
                  <a:pt x="5581" y="0"/>
                </a:cubicBezTo>
                <a:cubicBezTo>
                  <a:pt x="114019" y="0"/>
                  <a:pt x="114019" y="0"/>
                  <a:pt x="114019" y="0"/>
                </a:cubicBezTo>
                <a:cubicBezTo>
                  <a:pt x="118405" y="0"/>
                  <a:pt x="119800" y="4653"/>
                  <a:pt x="119800" y="9307"/>
                </a:cubicBezTo>
                <a:cubicBezTo>
                  <a:pt x="119800" y="13961"/>
                  <a:pt x="118405" y="18614"/>
                  <a:pt x="114019" y="18614"/>
                </a:cubicBezTo>
                <a:close/>
                <a:moveTo>
                  <a:pt x="5581" y="101052"/>
                </a:moveTo>
                <a:lnTo>
                  <a:pt x="5581" y="101052"/>
                </a:lnTo>
                <a:cubicBezTo>
                  <a:pt x="114019" y="101052"/>
                  <a:pt x="114019" y="101052"/>
                  <a:pt x="114019" y="101052"/>
                </a:cubicBezTo>
                <a:cubicBezTo>
                  <a:pt x="118405" y="101052"/>
                  <a:pt x="119800" y="103379"/>
                  <a:pt x="119800" y="110360"/>
                </a:cubicBezTo>
                <a:cubicBezTo>
                  <a:pt x="119800" y="115013"/>
                  <a:pt x="118405" y="119667"/>
                  <a:pt x="114019" y="119667"/>
                </a:cubicBezTo>
                <a:cubicBezTo>
                  <a:pt x="5581" y="119667"/>
                  <a:pt x="5581" y="119667"/>
                  <a:pt x="5581" y="119667"/>
                </a:cubicBezTo>
                <a:cubicBezTo>
                  <a:pt x="2790" y="119667"/>
                  <a:pt x="0" y="115013"/>
                  <a:pt x="0" y="110360"/>
                </a:cubicBezTo>
                <a:cubicBezTo>
                  <a:pt x="0" y="103379"/>
                  <a:pt x="2790" y="101052"/>
                  <a:pt x="5581" y="101052"/>
                </a:cubicBezTo>
                <a:close/>
              </a:path>
            </a:pathLst>
          </a:custGeom>
          <a:solidFill>
            <a:srgbClr val="FF4745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" name="Shape 4750">
            <a:extLst>
              <a:ext uri="{FF2B5EF4-FFF2-40B4-BE49-F238E27FC236}">
                <a16:creationId xmlns:a16="http://schemas.microsoft.com/office/drawing/2014/main" xmlns="" id="{5051DA09-5637-4652-81AE-5F34E9957762}"/>
              </a:ext>
            </a:extLst>
          </p:cNvPr>
          <p:cNvSpPr/>
          <p:nvPr/>
        </p:nvSpPr>
        <p:spPr>
          <a:xfrm>
            <a:off x="10675465" y="4411735"/>
            <a:ext cx="228541" cy="5503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5347" y="118947"/>
                </a:moveTo>
                <a:lnTo>
                  <a:pt x="105347" y="118947"/>
                </a:lnTo>
                <a:cubicBezTo>
                  <a:pt x="96505" y="118947"/>
                  <a:pt x="91200" y="96842"/>
                  <a:pt x="91200" y="58947"/>
                </a:cubicBezTo>
                <a:cubicBezTo>
                  <a:pt x="91200" y="29473"/>
                  <a:pt x="96505" y="0"/>
                  <a:pt x="105347" y="0"/>
                </a:cubicBezTo>
                <a:cubicBezTo>
                  <a:pt x="112673" y="0"/>
                  <a:pt x="119747" y="29473"/>
                  <a:pt x="119747" y="58947"/>
                </a:cubicBezTo>
                <a:cubicBezTo>
                  <a:pt x="119747" y="96842"/>
                  <a:pt x="112673" y="118947"/>
                  <a:pt x="105347" y="118947"/>
                </a:cubicBezTo>
                <a:close/>
                <a:moveTo>
                  <a:pt x="59115" y="118947"/>
                </a:moveTo>
                <a:lnTo>
                  <a:pt x="59115" y="118947"/>
                </a:lnTo>
                <a:cubicBezTo>
                  <a:pt x="51789" y="118947"/>
                  <a:pt x="44715" y="96842"/>
                  <a:pt x="44715" y="58947"/>
                </a:cubicBezTo>
                <a:cubicBezTo>
                  <a:pt x="44715" y="29473"/>
                  <a:pt x="51789" y="0"/>
                  <a:pt x="59115" y="0"/>
                </a:cubicBezTo>
                <a:cubicBezTo>
                  <a:pt x="67957" y="0"/>
                  <a:pt x="73263" y="29473"/>
                  <a:pt x="73263" y="58947"/>
                </a:cubicBezTo>
                <a:cubicBezTo>
                  <a:pt x="73263" y="96842"/>
                  <a:pt x="67957" y="118947"/>
                  <a:pt x="59115" y="118947"/>
                </a:cubicBezTo>
                <a:close/>
                <a:moveTo>
                  <a:pt x="14400" y="118947"/>
                </a:moveTo>
                <a:lnTo>
                  <a:pt x="14400" y="118947"/>
                </a:lnTo>
                <a:cubicBezTo>
                  <a:pt x="7326" y="118947"/>
                  <a:pt x="0" y="96842"/>
                  <a:pt x="0" y="58947"/>
                </a:cubicBezTo>
                <a:cubicBezTo>
                  <a:pt x="0" y="29473"/>
                  <a:pt x="7326" y="0"/>
                  <a:pt x="14400" y="0"/>
                </a:cubicBezTo>
                <a:cubicBezTo>
                  <a:pt x="21473" y="0"/>
                  <a:pt x="28547" y="29473"/>
                  <a:pt x="28547" y="58947"/>
                </a:cubicBezTo>
                <a:cubicBezTo>
                  <a:pt x="28547" y="96842"/>
                  <a:pt x="21473" y="118947"/>
                  <a:pt x="14400" y="118947"/>
                </a:cubicBezTo>
                <a:close/>
              </a:path>
            </a:pathLst>
          </a:custGeom>
          <a:solidFill>
            <a:srgbClr val="FF4745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6" name="Shape 4751">
            <a:extLst>
              <a:ext uri="{FF2B5EF4-FFF2-40B4-BE49-F238E27FC236}">
                <a16:creationId xmlns:a16="http://schemas.microsoft.com/office/drawing/2014/main" xmlns="" id="{24CAAD39-21AF-4381-9EF5-C7E3AD672928}"/>
              </a:ext>
            </a:extLst>
          </p:cNvPr>
          <p:cNvSpPr/>
          <p:nvPr/>
        </p:nvSpPr>
        <p:spPr>
          <a:xfrm>
            <a:off x="10228964" y="4344002"/>
            <a:ext cx="110038" cy="1905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3684" y="14848"/>
                </a:moveTo>
                <a:lnTo>
                  <a:pt x="3684" y="14848"/>
                </a:lnTo>
                <a:cubicBezTo>
                  <a:pt x="82105" y="59696"/>
                  <a:pt x="82105" y="59696"/>
                  <a:pt x="82105" y="59696"/>
                </a:cubicBezTo>
                <a:cubicBezTo>
                  <a:pt x="3684" y="106969"/>
                  <a:pt x="3684" y="106969"/>
                  <a:pt x="3684" y="106969"/>
                </a:cubicBezTo>
                <a:cubicBezTo>
                  <a:pt x="0" y="106969"/>
                  <a:pt x="0" y="109090"/>
                  <a:pt x="0" y="111212"/>
                </a:cubicBezTo>
                <a:cubicBezTo>
                  <a:pt x="0" y="117575"/>
                  <a:pt x="7894" y="119696"/>
                  <a:pt x="15263" y="119696"/>
                </a:cubicBezTo>
                <a:cubicBezTo>
                  <a:pt x="18947" y="119696"/>
                  <a:pt x="22631" y="119696"/>
                  <a:pt x="26315" y="117575"/>
                </a:cubicBezTo>
                <a:cubicBezTo>
                  <a:pt x="115789" y="66363"/>
                  <a:pt x="115789" y="66363"/>
                  <a:pt x="115789" y="66363"/>
                </a:cubicBezTo>
                <a:cubicBezTo>
                  <a:pt x="119473" y="64242"/>
                  <a:pt x="119473" y="62121"/>
                  <a:pt x="119473" y="59696"/>
                </a:cubicBezTo>
                <a:cubicBezTo>
                  <a:pt x="119473" y="57575"/>
                  <a:pt x="119473" y="55454"/>
                  <a:pt x="115789" y="53333"/>
                </a:cubicBezTo>
                <a:cubicBezTo>
                  <a:pt x="26315" y="2121"/>
                  <a:pt x="26315" y="2121"/>
                  <a:pt x="26315" y="2121"/>
                </a:cubicBezTo>
                <a:cubicBezTo>
                  <a:pt x="22631" y="2121"/>
                  <a:pt x="18947" y="0"/>
                  <a:pt x="15263" y="0"/>
                </a:cubicBezTo>
                <a:cubicBezTo>
                  <a:pt x="7894" y="0"/>
                  <a:pt x="0" y="4242"/>
                  <a:pt x="0" y="8484"/>
                </a:cubicBezTo>
                <a:cubicBezTo>
                  <a:pt x="0" y="12727"/>
                  <a:pt x="3684" y="14848"/>
                  <a:pt x="3684" y="14848"/>
                </a:cubicBezTo>
              </a:path>
            </a:pathLst>
          </a:custGeom>
          <a:solidFill>
            <a:srgbClr val="FF4745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7" name="Shape 4752">
            <a:extLst>
              <a:ext uri="{FF2B5EF4-FFF2-40B4-BE49-F238E27FC236}">
                <a16:creationId xmlns:a16="http://schemas.microsoft.com/office/drawing/2014/main" xmlns="" id="{F229756E-FAE2-444B-A1CB-A9F599E21870}"/>
              </a:ext>
            </a:extLst>
          </p:cNvPr>
          <p:cNvSpPr/>
          <p:nvPr/>
        </p:nvSpPr>
        <p:spPr>
          <a:xfrm>
            <a:off x="10670033" y="3266620"/>
            <a:ext cx="110038" cy="1905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1578" y="14848"/>
                </a:moveTo>
                <a:lnTo>
                  <a:pt x="111578" y="14848"/>
                </a:lnTo>
                <a:cubicBezTo>
                  <a:pt x="33684" y="59696"/>
                  <a:pt x="33684" y="59696"/>
                  <a:pt x="33684" y="59696"/>
                </a:cubicBezTo>
                <a:cubicBezTo>
                  <a:pt x="115789" y="106969"/>
                  <a:pt x="115789" y="106969"/>
                  <a:pt x="115789" y="106969"/>
                </a:cubicBezTo>
                <a:cubicBezTo>
                  <a:pt x="115789" y="106969"/>
                  <a:pt x="119473" y="109090"/>
                  <a:pt x="119473" y="111212"/>
                </a:cubicBezTo>
                <a:cubicBezTo>
                  <a:pt x="119473" y="117575"/>
                  <a:pt x="111578" y="119696"/>
                  <a:pt x="104210" y="119696"/>
                </a:cubicBezTo>
                <a:cubicBezTo>
                  <a:pt x="100526" y="119696"/>
                  <a:pt x="96842" y="119696"/>
                  <a:pt x="93157" y="117575"/>
                </a:cubicBezTo>
                <a:cubicBezTo>
                  <a:pt x="3684" y="66363"/>
                  <a:pt x="3684" y="66363"/>
                  <a:pt x="3684" y="66363"/>
                </a:cubicBezTo>
                <a:cubicBezTo>
                  <a:pt x="0" y="64242"/>
                  <a:pt x="0" y="62121"/>
                  <a:pt x="0" y="59696"/>
                </a:cubicBezTo>
                <a:cubicBezTo>
                  <a:pt x="0" y="57575"/>
                  <a:pt x="0" y="55454"/>
                  <a:pt x="3684" y="53333"/>
                </a:cubicBezTo>
                <a:cubicBezTo>
                  <a:pt x="93157" y="2121"/>
                  <a:pt x="93157" y="2121"/>
                  <a:pt x="93157" y="2121"/>
                </a:cubicBezTo>
                <a:cubicBezTo>
                  <a:pt x="96842" y="2121"/>
                  <a:pt x="100526" y="0"/>
                  <a:pt x="104210" y="0"/>
                </a:cubicBezTo>
                <a:cubicBezTo>
                  <a:pt x="111578" y="0"/>
                  <a:pt x="119473" y="4242"/>
                  <a:pt x="119473" y="8484"/>
                </a:cubicBezTo>
                <a:cubicBezTo>
                  <a:pt x="119473" y="12727"/>
                  <a:pt x="115789" y="14848"/>
                  <a:pt x="111578" y="14848"/>
                </a:cubicBezTo>
              </a:path>
            </a:pathLst>
          </a:custGeom>
          <a:solidFill>
            <a:srgbClr val="FF4745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8" name="Shape 4753">
            <a:extLst>
              <a:ext uri="{FF2B5EF4-FFF2-40B4-BE49-F238E27FC236}">
                <a16:creationId xmlns:a16="http://schemas.microsoft.com/office/drawing/2014/main" xmlns="" id="{609AFFE9-A450-4DF3-940D-34EC60A38BE4}"/>
              </a:ext>
            </a:extLst>
          </p:cNvPr>
          <p:cNvSpPr/>
          <p:nvPr/>
        </p:nvSpPr>
        <p:spPr>
          <a:xfrm>
            <a:off x="10119844" y="3306838"/>
            <a:ext cx="190450" cy="11006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5113" y="115789"/>
                </a:moveTo>
                <a:lnTo>
                  <a:pt x="15113" y="115789"/>
                </a:lnTo>
                <a:cubicBezTo>
                  <a:pt x="59848" y="37368"/>
                  <a:pt x="59848" y="37368"/>
                  <a:pt x="59848" y="37368"/>
                </a:cubicBezTo>
                <a:cubicBezTo>
                  <a:pt x="107002" y="115789"/>
                  <a:pt x="107002" y="115789"/>
                  <a:pt x="107002" y="115789"/>
                </a:cubicBezTo>
                <a:cubicBezTo>
                  <a:pt x="107002" y="119473"/>
                  <a:pt x="109118" y="119473"/>
                  <a:pt x="111234" y="119473"/>
                </a:cubicBezTo>
                <a:cubicBezTo>
                  <a:pt x="117581" y="119473"/>
                  <a:pt x="119697" y="115789"/>
                  <a:pt x="119697" y="104210"/>
                </a:cubicBezTo>
                <a:cubicBezTo>
                  <a:pt x="119697" y="100526"/>
                  <a:pt x="119697" y="96842"/>
                  <a:pt x="117581" y="96842"/>
                </a:cubicBezTo>
                <a:cubicBezTo>
                  <a:pt x="66498" y="7894"/>
                  <a:pt x="66498" y="7894"/>
                  <a:pt x="66498" y="7894"/>
                </a:cubicBezTo>
                <a:cubicBezTo>
                  <a:pt x="64382" y="4210"/>
                  <a:pt x="61964" y="0"/>
                  <a:pt x="59848" y="0"/>
                </a:cubicBezTo>
                <a:cubicBezTo>
                  <a:pt x="57732" y="0"/>
                  <a:pt x="55617" y="4210"/>
                  <a:pt x="53501" y="7894"/>
                </a:cubicBezTo>
                <a:cubicBezTo>
                  <a:pt x="2418" y="96842"/>
                  <a:pt x="2418" y="96842"/>
                  <a:pt x="2418" y="96842"/>
                </a:cubicBezTo>
                <a:cubicBezTo>
                  <a:pt x="2418" y="96842"/>
                  <a:pt x="0" y="100526"/>
                  <a:pt x="0" y="104210"/>
                </a:cubicBezTo>
                <a:cubicBezTo>
                  <a:pt x="0" y="115789"/>
                  <a:pt x="4534" y="119473"/>
                  <a:pt x="8765" y="119473"/>
                </a:cubicBezTo>
                <a:cubicBezTo>
                  <a:pt x="12997" y="119473"/>
                  <a:pt x="15113" y="119473"/>
                  <a:pt x="15113" y="115789"/>
                </a:cubicBezTo>
              </a:path>
            </a:pathLst>
          </a:custGeom>
          <a:solidFill>
            <a:srgbClr val="FF4745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9" name="Shape 4754">
            <a:extLst>
              <a:ext uri="{FF2B5EF4-FFF2-40B4-BE49-F238E27FC236}">
                <a16:creationId xmlns:a16="http://schemas.microsoft.com/office/drawing/2014/main" xmlns="" id="{27D18660-0A2B-48C5-9B30-8F5B492613AB}"/>
              </a:ext>
            </a:extLst>
          </p:cNvPr>
          <p:cNvSpPr/>
          <p:nvPr/>
        </p:nvSpPr>
        <p:spPr>
          <a:xfrm>
            <a:off x="9616208" y="3306838"/>
            <a:ext cx="190450" cy="11006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5113" y="7894"/>
                </a:moveTo>
                <a:lnTo>
                  <a:pt x="15113" y="7894"/>
                </a:lnTo>
                <a:cubicBezTo>
                  <a:pt x="59848" y="85789"/>
                  <a:pt x="59848" y="85789"/>
                  <a:pt x="59848" y="85789"/>
                </a:cubicBezTo>
                <a:cubicBezTo>
                  <a:pt x="104886" y="4210"/>
                  <a:pt x="104886" y="4210"/>
                  <a:pt x="104886" y="4210"/>
                </a:cubicBezTo>
                <a:cubicBezTo>
                  <a:pt x="107002" y="4210"/>
                  <a:pt x="109118" y="0"/>
                  <a:pt x="111234" y="0"/>
                </a:cubicBezTo>
                <a:cubicBezTo>
                  <a:pt x="115465" y="0"/>
                  <a:pt x="119697" y="7894"/>
                  <a:pt x="119697" y="15263"/>
                </a:cubicBezTo>
                <a:cubicBezTo>
                  <a:pt x="119697" y="18947"/>
                  <a:pt x="119697" y="22631"/>
                  <a:pt x="117581" y="26315"/>
                </a:cubicBezTo>
                <a:cubicBezTo>
                  <a:pt x="66498" y="115789"/>
                  <a:pt x="66498" y="115789"/>
                  <a:pt x="66498" y="115789"/>
                </a:cubicBezTo>
                <a:cubicBezTo>
                  <a:pt x="64080" y="119473"/>
                  <a:pt x="61964" y="119473"/>
                  <a:pt x="59848" y="119473"/>
                </a:cubicBezTo>
                <a:cubicBezTo>
                  <a:pt x="57732" y="119473"/>
                  <a:pt x="55617" y="119473"/>
                  <a:pt x="53501" y="115789"/>
                </a:cubicBezTo>
                <a:cubicBezTo>
                  <a:pt x="2115" y="26315"/>
                  <a:pt x="2115" y="26315"/>
                  <a:pt x="2115" y="26315"/>
                </a:cubicBezTo>
                <a:cubicBezTo>
                  <a:pt x="0" y="22631"/>
                  <a:pt x="0" y="18947"/>
                  <a:pt x="0" y="15263"/>
                </a:cubicBezTo>
                <a:cubicBezTo>
                  <a:pt x="0" y="7894"/>
                  <a:pt x="4534" y="0"/>
                  <a:pt x="8765" y="0"/>
                </a:cubicBezTo>
                <a:cubicBezTo>
                  <a:pt x="10881" y="0"/>
                  <a:pt x="12997" y="4210"/>
                  <a:pt x="15113" y="7894"/>
                </a:cubicBezTo>
              </a:path>
            </a:pathLst>
          </a:custGeom>
          <a:solidFill>
            <a:srgbClr val="FF4745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0" name="Shape 4755">
            <a:extLst>
              <a:ext uri="{FF2B5EF4-FFF2-40B4-BE49-F238E27FC236}">
                <a16:creationId xmlns:a16="http://schemas.microsoft.com/office/drawing/2014/main" xmlns="" id="{E38BBC59-CE58-46CE-9EEF-F802B3B82A62}"/>
              </a:ext>
            </a:extLst>
          </p:cNvPr>
          <p:cNvSpPr/>
          <p:nvPr/>
        </p:nvSpPr>
        <p:spPr>
          <a:xfrm>
            <a:off x="9127385" y="3287787"/>
            <a:ext cx="152361" cy="1524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6990" y="15799"/>
                </a:moveTo>
                <a:lnTo>
                  <a:pt x="116990" y="15799"/>
                </a:lnTo>
                <a:cubicBezTo>
                  <a:pt x="74482" y="58307"/>
                  <a:pt x="74482" y="58307"/>
                  <a:pt x="74482" y="58307"/>
                </a:cubicBezTo>
                <a:cubicBezTo>
                  <a:pt x="116990" y="101191"/>
                  <a:pt x="116990" y="101191"/>
                  <a:pt x="116990" y="101191"/>
                </a:cubicBezTo>
                <a:cubicBezTo>
                  <a:pt x="119623" y="103824"/>
                  <a:pt x="119623" y="106457"/>
                  <a:pt x="119623" y="109090"/>
                </a:cubicBezTo>
                <a:cubicBezTo>
                  <a:pt x="119623" y="114357"/>
                  <a:pt x="116990" y="119623"/>
                  <a:pt x="108714" y="119623"/>
                </a:cubicBezTo>
                <a:cubicBezTo>
                  <a:pt x="106081" y="119623"/>
                  <a:pt x="103448" y="119623"/>
                  <a:pt x="103448" y="116990"/>
                </a:cubicBezTo>
                <a:cubicBezTo>
                  <a:pt x="60940" y="74482"/>
                  <a:pt x="60940" y="74482"/>
                  <a:pt x="60940" y="74482"/>
                </a:cubicBezTo>
                <a:cubicBezTo>
                  <a:pt x="18432" y="116990"/>
                  <a:pt x="18432" y="116990"/>
                  <a:pt x="18432" y="116990"/>
                </a:cubicBezTo>
                <a:cubicBezTo>
                  <a:pt x="15799" y="119623"/>
                  <a:pt x="13166" y="119623"/>
                  <a:pt x="10532" y="119623"/>
                </a:cubicBezTo>
                <a:cubicBezTo>
                  <a:pt x="5266" y="119623"/>
                  <a:pt x="0" y="114357"/>
                  <a:pt x="0" y="109090"/>
                </a:cubicBezTo>
                <a:cubicBezTo>
                  <a:pt x="0" y="106457"/>
                  <a:pt x="0" y="103824"/>
                  <a:pt x="2633" y="101191"/>
                </a:cubicBezTo>
                <a:cubicBezTo>
                  <a:pt x="45141" y="58307"/>
                  <a:pt x="45141" y="58307"/>
                  <a:pt x="45141" y="58307"/>
                </a:cubicBezTo>
                <a:cubicBezTo>
                  <a:pt x="2633" y="15799"/>
                  <a:pt x="2633" y="15799"/>
                  <a:pt x="2633" y="15799"/>
                </a:cubicBezTo>
                <a:cubicBezTo>
                  <a:pt x="0" y="15799"/>
                  <a:pt x="0" y="13166"/>
                  <a:pt x="0" y="10532"/>
                </a:cubicBezTo>
                <a:cubicBezTo>
                  <a:pt x="0" y="2633"/>
                  <a:pt x="5266" y="0"/>
                  <a:pt x="10532" y="0"/>
                </a:cubicBezTo>
                <a:cubicBezTo>
                  <a:pt x="13166" y="0"/>
                  <a:pt x="15799" y="0"/>
                  <a:pt x="18432" y="2633"/>
                </a:cubicBezTo>
                <a:cubicBezTo>
                  <a:pt x="60940" y="45141"/>
                  <a:pt x="60940" y="45141"/>
                  <a:pt x="60940" y="45141"/>
                </a:cubicBezTo>
                <a:cubicBezTo>
                  <a:pt x="103448" y="2633"/>
                  <a:pt x="103448" y="2633"/>
                  <a:pt x="103448" y="2633"/>
                </a:cubicBezTo>
                <a:cubicBezTo>
                  <a:pt x="103448" y="0"/>
                  <a:pt x="106081" y="0"/>
                  <a:pt x="108714" y="0"/>
                </a:cubicBezTo>
                <a:cubicBezTo>
                  <a:pt x="116990" y="0"/>
                  <a:pt x="119623" y="2633"/>
                  <a:pt x="119623" y="10532"/>
                </a:cubicBezTo>
                <a:cubicBezTo>
                  <a:pt x="119623" y="13166"/>
                  <a:pt x="119623" y="15799"/>
                  <a:pt x="116990" y="15799"/>
                </a:cubicBezTo>
              </a:path>
            </a:pathLst>
          </a:custGeom>
          <a:solidFill>
            <a:srgbClr val="FF4745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1" name="Shape 4756">
            <a:extLst>
              <a:ext uri="{FF2B5EF4-FFF2-40B4-BE49-F238E27FC236}">
                <a16:creationId xmlns:a16="http://schemas.microsoft.com/office/drawing/2014/main" xmlns="" id="{4E05ADDF-C305-4513-876A-28BAB41D7183}"/>
              </a:ext>
            </a:extLst>
          </p:cNvPr>
          <p:cNvSpPr/>
          <p:nvPr/>
        </p:nvSpPr>
        <p:spPr>
          <a:xfrm>
            <a:off x="8600473" y="3300487"/>
            <a:ext cx="190450" cy="12911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7581" y="19111"/>
                </a:moveTo>
                <a:lnTo>
                  <a:pt x="117581" y="19111"/>
                </a:lnTo>
                <a:cubicBezTo>
                  <a:pt x="51385" y="116444"/>
                  <a:pt x="51385" y="116444"/>
                  <a:pt x="51385" y="116444"/>
                </a:cubicBezTo>
                <a:cubicBezTo>
                  <a:pt x="51385" y="119555"/>
                  <a:pt x="49269" y="119555"/>
                  <a:pt x="47153" y="119555"/>
                </a:cubicBezTo>
                <a:cubicBezTo>
                  <a:pt x="45037" y="119555"/>
                  <a:pt x="42619" y="119555"/>
                  <a:pt x="40503" y="116444"/>
                </a:cubicBezTo>
                <a:cubicBezTo>
                  <a:pt x="4231" y="63111"/>
                  <a:pt x="4231" y="63111"/>
                  <a:pt x="4231" y="63111"/>
                </a:cubicBezTo>
                <a:cubicBezTo>
                  <a:pt x="2115" y="60000"/>
                  <a:pt x="0" y="56444"/>
                  <a:pt x="0" y="53333"/>
                </a:cubicBezTo>
                <a:cubicBezTo>
                  <a:pt x="0" y="47111"/>
                  <a:pt x="4231" y="40888"/>
                  <a:pt x="8463" y="40888"/>
                </a:cubicBezTo>
                <a:cubicBezTo>
                  <a:pt x="10881" y="40888"/>
                  <a:pt x="12997" y="40888"/>
                  <a:pt x="15113" y="44000"/>
                </a:cubicBezTo>
                <a:cubicBezTo>
                  <a:pt x="47153" y="91111"/>
                  <a:pt x="47153" y="91111"/>
                  <a:pt x="47153" y="91111"/>
                </a:cubicBezTo>
                <a:cubicBezTo>
                  <a:pt x="107002" y="3111"/>
                  <a:pt x="107002" y="3111"/>
                  <a:pt x="107002" y="3111"/>
                </a:cubicBezTo>
                <a:cubicBezTo>
                  <a:pt x="107002" y="0"/>
                  <a:pt x="109118" y="0"/>
                  <a:pt x="111234" y="0"/>
                </a:cubicBezTo>
                <a:cubicBezTo>
                  <a:pt x="117581" y="0"/>
                  <a:pt x="119697" y="3111"/>
                  <a:pt x="119697" y="12888"/>
                </a:cubicBezTo>
                <a:cubicBezTo>
                  <a:pt x="119697" y="16000"/>
                  <a:pt x="119697" y="19111"/>
                  <a:pt x="117581" y="19111"/>
                </a:cubicBezTo>
              </a:path>
            </a:pathLst>
          </a:custGeom>
          <a:solidFill>
            <a:srgbClr val="FF4745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2" name="Shape 4757">
            <a:extLst>
              <a:ext uri="{FF2B5EF4-FFF2-40B4-BE49-F238E27FC236}">
                <a16:creationId xmlns:a16="http://schemas.microsoft.com/office/drawing/2014/main" xmlns="" id="{464E84EB-D7C2-4DEF-B818-97844457C2F2}"/>
              </a:ext>
            </a:extLst>
          </p:cNvPr>
          <p:cNvSpPr/>
          <p:nvPr/>
        </p:nvSpPr>
        <p:spPr>
          <a:xfrm>
            <a:off x="8086257" y="3347054"/>
            <a:ext cx="211611" cy="2751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2072" y="117931"/>
                </a:moveTo>
                <a:lnTo>
                  <a:pt x="112072" y="117931"/>
                </a:lnTo>
                <a:cubicBezTo>
                  <a:pt x="67517" y="117931"/>
                  <a:pt x="67517" y="117931"/>
                  <a:pt x="67517" y="117931"/>
                </a:cubicBezTo>
                <a:cubicBezTo>
                  <a:pt x="52209" y="117931"/>
                  <a:pt x="52209" y="117931"/>
                  <a:pt x="52209" y="117931"/>
                </a:cubicBezTo>
                <a:cubicBezTo>
                  <a:pt x="7653" y="117931"/>
                  <a:pt x="7653" y="117931"/>
                  <a:pt x="7653" y="117931"/>
                </a:cubicBezTo>
                <a:cubicBezTo>
                  <a:pt x="3826" y="117931"/>
                  <a:pt x="0" y="103448"/>
                  <a:pt x="0" y="57931"/>
                </a:cubicBezTo>
                <a:cubicBezTo>
                  <a:pt x="0" y="28965"/>
                  <a:pt x="3826" y="0"/>
                  <a:pt x="7653" y="0"/>
                </a:cubicBezTo>
                <a:cubicBezTo>
                  <a:pt x="52209" y="0"/>
                  <a:pt x="52209" y="0"/>
                  <a:pt x="52209" y="0"/>
                </a:cubicBezTo>
                <a:cubicBezTo>
                  <a:pt x="67517" y="0"/>
                  <a:pt x="67517" y="0"/>
                  <a:pt x="67517" y="0"/>
                </a:cubicBezTo>
                <a:cubicBezTo>
                  <a:pt x="112072" y="0"/>
                  <a:pt x="112072" y="0"/>
                  <a:pt x="112072" y="0"/>
                </a:cubicBezTo>
                <a:cubicBezTo>
                  <a:pt x="115899" y="0"/>
                  <a:pt x="119726" y="28965"/>
                  <a:pt x="119726" y="57931"/>
                </a:cubicBezTo>
                <a:cubicBezTo>
                  <a:pt x="119726" y="103448"/>
                  <a:pt x="115899" y="117931"/>
                  <a:pt x="112072" y="117931"/>
                </a:cubicBezTo>
              </a:path>
            </a:pathLst>
          </a:custGeom>
          <a:solidFill>
            <a:srgbClr val="FF4745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3" name="Shape 4758">
            <a:extLst>
              <a:ext uri="{FF2B5EF4-FFF2-40B4-BE49-F238E27FC236}">
                <a16:creationId xmlns:a16="http://schemas.microsoft.com/office/drawing/2014/main" xmlns="" id="{5A590007-7B84-4016-A6EB-01AD204599C8}"/>
              </a:ext>
            </a:extLst>
          </p:cNvPr>
          <p:cNvSpPr/>
          <p:nvPr/>
        </p:nvSpPr>
        <p:spPr>
          <a:xfrm>
            <a:off x="7580506" y="3260271"/>
            <a:ext cx="207380" cy="20743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1944" y="66666"/>
                </a:moveTo>
                <a:lnTo>
                  <a:pt x="111944" y="66666"/>
                </a:lnTo>
                <a:cubicBezTo>
                  <a:pt x="68611" y="66666"/>
                  <a:pt x="68611" y="66666"/>
                  <a:pt x="68611" y="66666"/>
                </a:cubicBezTo>
                <a:cubicBezTo>
                  <a:pt x="68611" y="111666"/>
                  <a:pt x="68611" y="111666"/>
                  <a:pt x="68611" y="111666"/>
                </a:cubicBezTo>
                <a:cubicBezTo>
                  <a:pt x="68611" y="115833"/>
                  <a:pt x="64722" y="119722"/>
                  <a:pt x="60833" y="119722"/>
                </a:cubicBezTo>
                <a:cubicBezTo>
                  <a:pt x="55000" y="119722"/>
                  <a:pt x="53055" y="115833"/>
                  <a:pt x="53055" y="111666"/>
                </a:cubicBezTo>
                <a:cubicBezTo>
                  <a:pt x="53055" y="66666"/>
                  <a:pt x="53055" y="66666"/>
                  <a:pt x="53055" y="66666"/>
                </a:cubicBezTo>
                <a:cubicBezTo>
                  <a:pt x="7777" y="66666"/>
                  <a:pt x="7777" y="66666"/>
                  <a:pt x="7777" y="66666"/>
                </a:cubicBezTo>
                <a:cubicBezTo>
                  <a:pt x="3888" y="66666"/>
                  <a:pt x="0" y="64722"/>
                  <a:pt x="0" y="58611"/>
                </a:cubicBezTo>
                <a:cubicBezTo>
                  <a:pt x="0" y="54722"/>
                  <a:pt x="3888" y="50833"/>
                  <a:pt x="7777" y="50833"/>
                </a:cubicBezTo>
                <a:cubicBezTo>
                  <a:pt x="53055" y="50833"/>
                  <a:pt x="53055" y="50833"/>
                  <a:pt x="53055" y="50833"/>
                </a:cubicBezTo>
                <a:cubicBezTo>
                  <a:pt x="53055" y="7777"/>
                  <a:pt x="53055" y="7777"/>
                  <a:pt x="53055" y="7777"/>
                </a:cubicBezTo>
                <a:cubicBezTo>
                  <a:pt x="53055" y="1944"/>
                  <a:pt x="55000" y="0"/>
                  <a:pt x="60833" y="0"/>
                </a:cubicBezTo>
                <a:cubicBezTo>
                  <a:pt x="64722" y="0"/>
                  <a:pt x="68611" y="1944"/>
                  <a:pt x="68611" y="7777"/>
                </a:cubicBezTo>
                <a:cubicBezTo>
                  <a:pt x="68611" y="50833"/>
                  <a:pt x="68611" y="50833"/>
                  <a:pt x="68611" y="50833"/>
                </a:cubicBezTo>
                <a:cubicBezTo>
                  <a:pt x="111944" y="50833"/>
                  <a:pt x="111944" y="50833"/>
                  <a:pt x="111944" y="50833"/>
                </a:cubicBezTo>
                <a:cubicBezTo>
                  <a:pt x="117777" y="50833"/>
                  <a:pt x="119722" y="54722"/>
                  <a:pt x="119722" y="58611"/>
                </a:cubicBezTo>
                <a:cubicBezTo>
                  <a:pt x="119722" y="64722"/>
                  <a:pt x="117777" y="66666"/>
                  <a:pt x="111944" y="66666"/>
                </a:cubicBezTo>
              </a:path>
            </a:pathLst>
          </a:custGeom>
          <a:solidFill>
            <a:srgbClr val="FF4745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4" name="Shape 4759">
            <a:extLst>
              <a:ext uri="{FF2B5EF4-FFF2-40B4-BE49-F238E27FC236}">
                <a16:creationId xmlns:a16="http://schemas.microsoft.com/office/drawing/2014/main" xmlns="" id="{FEED1DD7-5B62-48ED-A823-72B0BEDE267D}"/>
              </a:ext>
            </a:extLst>
          </p:cNvPr>
          <p:cNvSpPr/>
          <p:nvPr/>
        </p:nvSpPr>
        <p:spPr>
          <a:xfrm>
            <a:off x="9702969" y="4744411"/>
            <a:ext cx="107921" cy="24553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735" y="93176"/>
                </a:moveTo>
                <a:lnTo>
                  <a:pt x="59735" y="93176"/>
                </a:lnTo>
                <a:cubicBezTo>
                  <a:pt x="0" y="119764"/>
                  <a:pt x="0" y="119764"/>
                  <a:pt x="0" y="119764"/>
                </a:cubicBezTo>
                <a:cubicBezTo>
                  <a:pt x="0" y="86588"/>
                  <a:pt x="0" y="86588"/>
                  <a:pt x="0" y="86588"/>
                </a:cubicBezTo>
                <a:cubicBezTo>
                  <a:pt x="0" y="64941"/>
                  <a:pt x="0" y="64941"/>
                  <a:pt x="0" y="64941"/>
                </a:cubicBezTo>
                <a:cubicBezTo>
                  <a:pt x="0" y="40000"/>
                  <a:pt x="0" y="40000"/>
                  <a:pt x="0" y="40000"/>
                </a:cubicBezTo>
                <a:cubicBezTo>
                  <a:pt x="0" y="30117"/>
                  <a:pt x="0" y="30117"/>
                  <a:pt x="0" y="30117"/>
                </a:cubicBezTo>
                <a:cubicBezTo>
                  <a:pt x="0" y="6823"/>
                  <a:pt x="0" y="6823"/>
                  <a:pt x="0" y="6823"/>
                </a:cubicBezTo>
                <a:cubicBezTo>
                  <a:pt x="0" y="3529"/>
                  <a:pt x="7400" y="0"/>
                  <a:pt x="14801" y="0"/>
                </a:cubicBezTo>
                <a:cubicBezTo>
                  <a:pt x="104669" y="0"/>
                  <a:pt x="104669" y="0"/>
                  <a:pt x="104669" y="0"/>
                </a:cubicBezTo>
                <a:cubicBezTo>
                  <a:pt x="115770" y="0"/>
                  <a:pt x="119471" y="3529"/>
                  <a:pt x="119471" y="6823"/>
                </a:cubicBezTo>
                <a:cubicBezTo>
                  <a:pt x="119471" y="30117"/>
                  <a:pt x="119471" y="30117"/>
                  <a:pt x="119471" y="30117"/>
                </a:cubicBezTo>
                <a:cubicBezTo>
                  <a:pt x="119471" y="40000"/>
                  <a:pt x="119471" y="40000"/>
                  <a:pt x="119471" y="40000"/>
                </a:cubicBezTo>
                <a:cubicBezTo>
                  <a:pt x="119471" y="64941"/>
                  <a:pt x="119471" y="64941"/>
                  <a:pt x="119471" y="64941"/>
                </a:cubicBezTo>
                <a:cubicBezTo>
                  <a:pt x="119471" y="86588"/>
                  <a:pt x="119471" y="86588"/>
                  <a:pt x="119471" y="86588"/>
                </a:cubicBezTo>
                <a:cubicBezTo>
                  <a:pt x="119471" y="119764"/>
                  <a:pt x="119471" y="119764"/>
                  <a:pt x="119471" y="119764"/>
                </a:cubicBezTo>
                <a:lnTo>
                  <a:pt x="59735" y="93176"/>
                </a:lnTo>
              </a:path>
            </a:pathLst>
          </a:custGeom>
          <a:solidFill>
            <a:srgbClr val="FF4745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5" name="Shape 4760">
            <a:extLst>
              <a:ext uri="{FF2B5EF4-FFF2-40B4-BE49-F238E27FC236}">
                <a16:creationId xmlns:a16="http://schemas.microsoft.com/office/drawing/2014/main" xmlns="" id="{744CA1C8-9952-493D-8C61-2E20726E5340}"/>
              </a:ext>
            </a:extLst>
          </p:cNvPr>
          <p:cNvSpPr/>
          <p:nvPr/>
        </p:nvSpPr>
        <p:spPr>
          <a:xfrm>
            <a:off x="9104108" y="4744411"/>
            <a:ext cx="292024" cy="292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5665" y="96157"/>
                </a:moveTo>
                <a:lnTo>
                  <a:pt x="115665" y="96157"/>
                </a:lnTo>
                <a:cubicBezTo>
                  <a:pt x="62660" y="118423"/>
                  <a:pt x="62660" y="118423"/>
                  <a:pt x="62660" y="118423"/>
                </a:cubicBezTo>
                <a:cubicBezTo>
                  <a:pt x="61280" y="119802"/>
                  <a:pt x="61280" y="119802"/>
                  <a:pt x="59901" y="119802"/>
                </a:cubicBezTo>
                <a:cubicBezTo>
                  <a:pt x="58522" y="119802"/>
                  <a:pt x="58522" y="119802"/>
                  <a:pt x="57142" y="118423"/>
                </a:cubicBezTo>
                <a:cubicBezTo>
                  <a:pt x="4137" y="96157"/>
                  <a:pt x="4137" y="96157"/>
                  <a:pt x="4137" y="96157"/>
                </a:cubicBezTo>
                <a:cubicBezTo>
                  <a:pt x="1379" y="96157"/>
                  <a:pt x="0" y="93399"/>
                  <a:pt x="0" y="92019"/>
                </a:cubicBezTo>
                <a:cubicBezTo>
                  <a:pt x="0" y="5714"/>
                  <a:pt x="0" y="5714"/>
                  <a:pt x="0" y="5714"/>
                </a:cubicBezTo>
                <a:cubicBezTo>
                  <a:pt x="0" y="2955"/>
                  <a:pt x="2758" y="0"/>
                  <a:pt x="5517" y="0"/>
                </a:cubicBezTo>
                <a:cubicBezTo>
                  <a:pt x="6896" y="0"/>
                  <a:pt x="6896" y="0"/>
                  <a:pt x="8275" y="1576"/>
                </a:cubicBezTo>
                <a:cubicBezTo>
                  <a:pt x="59901" y="22463"/>
                  <a:pt x="59901" y="22463"/>
                  <a:pt x="59901" y="22463"/>
                </a:cubicBezTo>
                <a:cubicBezTo>
                  <a:pt x="111330" y="1576"/>
                  <a:pt x="111330" y="1576"/>
                  <a:pt x="111330" y="1576"/>
                </a:cubicBezTo>
                <a:cubicBezTo>
                  <a:pt x="112709" y="0"/>
                  <a:pt x="112709" y="0"/>
                  <a:pt x="114088" y="0"/>
                </a:cubicBezTo>
                <a:cubicBezTo>
                  <a:pt x="117044" y="0"/>
                  <a:pt x="119802" y="2955"/>
                  <a:pt x="119802" y="5714"/>
                </a:cubicBezTo>
                <a:cubicBezTo>
                  <a:pt x="119802" y="92019"/>
                  <a:pt x="119802" y="92019"/>
                  <a:pt x="119802" y="92019"/>
                </a:cubicBezTo>
                <a:cubicBezTo>
                  <a:pt x="119802" y="93399"/>
                  <a:pt x="118423" y="96157"/>
                  <a:pt x="115665" y="96157"/>
                </a:cubicBezTo>
                <a:close/>
                <a:moveTo>
                  <a:pt x="54384" y="32118"/>
                </a:moveTo>
                <a:lnTo>
                  <a:pt x="54384" y="32118"/>
                </a:lnTo>
                <a:cubicBezTo>
                  <a:pt x="11034" y="13990"/>
                  <a:pt x="11034" y="13990"/>
                  <a:pt x="11034" y="13990"/>
                </a:cubicBezTo>
                <a:cubicBezTo>
                  <a:pt x="11034" y="87881"/>
                  <a:pt x="11034" y="87881"/>
                  <a:pt x="11034" y="87881"/>
                </a:cubicBezTo>
                <a:cubicBezTo>
                  <a:pt x="54384" y="106009"/>
                  <a:pt x="54384" y="106009"/>
                  <a:pt x="54384" y="106009"/>
                </a:cubicBezTo>
                <a:lnTo>
                  <a:pt x="54384" y="32118"/>
                </a:lnTo>
                <a:close/>
                <a:moveTo>
                  <a:pt x="108571" y="13990"/>
                </a:moveTo>
                <a:lnTo>
                  <a:pt x="108571" y="13990"/>
                </a:lnTo>
                <a:cubicBezTo>
                  <a:pt x="65418" y="32118"/>
                  <a:pt x="65418" y="32118"/>
                  <a:pt x="65418" y="32118"/>
                </a:cubicBezTo>
                <a:cubicBezTo>
                  <a:pt x="65418" y="106009"/>
                  <a:pt x="65418" y="106009"/>
                  <a:pt x="65418" y="106009"/>
                </a:cubicBezTo>
                <a:cubicBezTo>
                  <a:pt x="108571" y="87881"/>
                  <a:pt x="108571" y="87881"/>
                  <a:pt x="108571" y="87881"/>
                </a:cubicBezTo>
                <a:lnTo>
                  <a:pt x="108571" y="13990"/>
                </a:lnTo>
                <a:close/>
                <a:moveTo>
                  <a:pt x="73891" y="40591"/>
                </a:moveTo>
                <a:lnTo>
                  <a:pt x="73891" y="40591"/>
                </a:lnTo>
                <a:cubicBezTo>
                  <a:pt x="94581" y="30738"/>
                  <a:pt x="94581" y="30738"/>
                  <a:pt x="94581" y="30738"/>
                </a:cubicBezTo>
                <a:cubicBezTo>
                  <a:pt x="96157" y="30738"/>
                  <a:pt x="96157" y="30738"/>
                  <a:pt x="97536" y="30738"/>
                </a:cubicBezTo>
                <a:cubicBezTo>
                  <a:pt x="100295" y="30738"/>
                  <a:pt x="103054" y="32118"/>
                  <a:pt x="103054" y="36256"/>
                </a:cubicBezTo>
                <a:cubicBezTo>
                  <a:pt x="103054" y="37635"/>
                  <a:pt x="101674" y="40591"/>
                  <a:pt x="98916" y="40591"/>
                </a:cubicBezTo>
                <a:cubicBezTo>
                  <a:pt x="79408" y="50246"/>
                  <a:pt x="79408" y="50246"/>
                  <a:pt x="79408" y="50246"/>
                </a:cubicBezTo>
                <a:cubicBezTo>
                  <a:pt x="78029" y="50246"/>
                  <a:pt x="78029" y="50246"/>
                  <a:pt x="76650" y="50246"/>
                </a:cubicBezTo>
                <a:cubicBezTo>
                  <a:pt x="73891" y="50246"/>
                  <a:pt x="70935" y="48866"/>
                  <a:pt x="70935" y="44729"/>
                </a:cubicBezTo>
                <a:cubicBezTo>
                  <a:pt x="70935" y="43349"/>
                  <a:pt x="72315" y="40591"/>
                  <a:pt x="73891" y="40591"/>
                </a:cubicBezTo>
                <a:close/>
                <a:moveTo>
                  <a:pt x="73891" y="59901"/>
                </a:moveTo>
                <a:lnTo>
                  <a:pt x="73891" y="59901"/>
                </a:lnTo>
                <a:cubicBezTo>
                  <a:pt x="94581" y="51625"/>
                  <a:pt x="94581" y="51625"/>
                  <a:pt x="94581" y="51625"/>
                </a:cubicBezTo>
                <a:cubicBezTo>
                  <a:pt x="96157" y="50246"/>
                  <a:pt x="96157" y="50246"/>
                  <a:pt x="97536" y="50246"/>
                </a:cubicBezTo>
                <a:cubicBezTo>
                  <a:pt x="100295" y="50246"/>
                  <a:pt x="103054" y="53004"/>
                  <a:pt x="103054" y="55763"/>
                </a:cubicBezTo>
                <a:cubicBezTo>
                  <a:pt x="103054" y="58522"/>
                  <a:pt x="101674" y="59901"/>
                  <a:pt x="98916" y="61280"/>
                </a:cubicBezTo>
                <a:cubicBezTo>
                  <a:pt x="79408" y="71133"/>
                  <a:pt x="79408" y="71133"/>
                  <a:pt x="79408" y="71133"/>
                </a:cubicBezTo>
                <a:cubicBezTo>
                  <a:pt x="78029" y="71133"/>
                  <a:pt x="78029" y="71133"/>
                  <a:pt x="76650" y="71133"/>
                </a:cubicBezTo>
                <a:cubicBezTo>
                  <a:pt x="73891" y="71133"/>
                  <a:pt x="70935" y="68374"/>
                  <a:pt x="70935" y="65615"/>
                </a:cubicBezTo>
                <a:cubicBezTo>
                  <a:pt x="70935" y="62857"/>
                  <a:pt x="72315" y="61280"/>
                  <a:pt x="73891" y="59901"/>
                </a:cubicBezTo>
                <a:close/>
                <a:moveTo>
                  <a:pt x="73891" y="80788"/>
                </a:moveTo>
                <a:lnTo>
                  <a:pt x="73891" y="80788"/>
                </a:lnTo>
                <a:cubicBezTo>
                  <a:pt x="94581" y="71133"/>
                  <a:pt x="94581" y="71133"/>
                  <a:pt x="94581" y="71133"/>
                </a:cubicBezTo>
                <a:cubicBezTo>
                  <a:pt x="96157" y="71133"/>
                  <a:pt x="96157" y="71133"/>
                  <a:pt x="97536" y="71133"/>
                </a:cubicBezTo>
                <a:cubicBezTo>
                  <a:pt x="100295" y="71133"/>
                  <a:pt x="103054" y="73891"/>
                  <a:pt x="103054" y="76650"/>
                </a:cubicBezTo>
                <a:cubicBezTo>
                  <a:pt x="103054" y="79408"/>
                  <a:pt x="101674" y="80788"/>
                  <a:pt x="98916" y="82167"/>
                </a:cubicBezTo>
                <a:cubicBezTo>
                  <a:pt x="79408" y="90640"/>
                  <a:pt x="79408" y="90640"/>
                  <a:pt x="79408" y="90640"/>
                </a:cubicBezTo>
                <a:cubicBezTo>
                  <a:pt x="78029" y="92019"/>
                  <a:pt x="78029" y="92019"/>
                  <a:pt x="76650" y="92019"/>
                </a:cubicBezTo>
                <a:cubicBezTo>
                  <a:pt x="73891" y="92019"/>
                  <a:pt x="70935" y="89261"/>
                  <a:pt x="70935" y="86502"/>
                </a:cubicBezTo>
                <a:cubicBezTo>
                  <a:pt x="70935" y="83743"/>
                  <a:pt x="72315" y="82167"/>
                  <a:pt x="73891" y="80788"/>
                </a:cubicBezTo>
                <a:close/>
                <a:moveTo>
                  <a:pt x="22266" y="30738"/>
                </a:moveTo>
                <a:lnTo>
                  <a:pt x="22266" y="30738"/>
                </a:lnTo>
                <a:cubicBezTo>
                  <a:pt x="23645" y="30738"/>
                  <a:pt x="23645" y="30738"/>
                  <a:pt x="25024" y="30738"/>
                </a:cubicBezTo>
                <a:cubicBezTo>
                  <a:pt x="45911" y="40591"/>
                  <a:pt x="45911" y="40591"/>
                  <a:pt x="45911" y="40591"/>
                </a:cubicBezTo>
                <a:cubicBezTo>
                  <a:pt x="47290" y="40591"/>
                  <a:pt x="48669" y="43349"/>
                  <a:pt x="48669" y="44729"/>
                </a:cubicBezTo>
                <a:cubicBezTo>
                  <a:pt x="48669" y="48866"/>
                  <a:pt x="45911" y="50246"/>
                  <a:pt x="43152" y="50246"/>
                </a:cubicBezTo>
                <a:cubicBezTo>
                  <a:pt x="41773" y="50246"/>
                  <a:pt x="41773" y="50246"/>
                  <a:pt x="40394" y="50246"/>
                </a:cubicBezTo>
                <a:cubicBezTo>
                  <a:pt x="20886" y="40591"/>
                  <a:pt x="20886" y="40591"/>
                  <a:pt x="20886" y="40591"/>
                </a:cubicBezTo>
                <a:cubicBezTo>
                  <a:pt x="18128" y="40591"/>
                  <a:pt x="16748" y="37635"/>
                  <a:pt x="16748" y="36256"/>
                </a:cubicBezTo>
                <a:cubicBezTo>
                  <a:pt x="16748" y="32118"/>
                  <a:pt x="19507" y="30738"/>
                  <a:pt x="22266" y="30738"/>
                </a:cubicBezTo>
                <a:close/>
                <a:moveTo>
                  <a:pt x="22266" y="50246"/>
                </a:moveTo>
                <a:lnTo>
                  <a:pt x="22266" y="50246"/>
                </a:lnTo>
                <a:cubicBezTo>
                  <a:pt x="23645" y="50246"/>
                  <a:pt x="23645" y="50246"/>
                  <a:pt x="25024" y="51625"/>
                </a:cubicBezTo>
                <a:cubicBezTo>
                  <a:pt x="45911" y="59901"/>
                  <a:pt x="45911" y="59901"/>
                  <a:pt x="45911" y="59901"/>
                </a:cubicBezTo>
                <a:cubicBezTo>
                  <a:pt x="47290" y="61280"/>
                  <a:pt x="48669" y="62857"/>
                  <a:pt x="48669" y="65615"/>
                </a:cubicBezTo>
                <a:cubicBezTo>
                  <a:pt x="48669" y="68374"/>
                  <a:pt x="45911" y="71133"/>
                  <a:pt x="43152" y="71133"/>
                </a:cubicBezTo>
                <a:cubicBezTo>
                  <a:pt x="41773" y="71133"/>
                  <a:pt x="41773" y="71133"/>
                  <a:pt x="40394" y="71133"/>
                </a:cubicBezTo>
                <a:cubicBezTo>
                  <a:pt x="20886" y="61280"/>
                  <a:pt x="20886" y="61280"/>
                  <a:pt x="20886" y="61280"/>
                </a:cubicBezTo>
                <a:cubicBezTo>
                  <a:pt x="18128" y="59901"/>
                  <a:pt x="16748" y="58522"/>
                  <a:pt x="16748" y="55763"/>
                </a:cubicBezTo>
                <a:cubicBezTo>
                  <a:pt x="16748" y="53004"/>
                  <a:pt x="19507" y="50246"/>
                  <a:pt x="22266" y="50246"/>
                </a:cubicBezTo>
                <a:close/>
                <a:moveTo>
                  <a:pt x="22266" y="71133"/>
                </a:moveTo>
                <a:lnTo>
                  <a:pt x="22266" y="71133"/>
                </a:lnTo>
                <a:cubicBezTo>
                  <a:pt x="23645" y="71133"/>
                  <a:pt x="23645" y="71133"/>
                  <a:pt x="25024" y="71133"/>
                </a:cubicBezTo>
                <a:cubicBezTo>
                  <a:pt x="45911" y="80788"/>
                  <a:pt x="45911" y="80788"/>
                  <a:pt x="45911" y="80788"/>
                </a:cubicBezTo>
                <a:cubicBezTo>
                  <a:pt x="47290" y="82167"/>
                  <a:pt x="48669" y="83743"/>
                  <a:pt x="48669" y="86502"/>
                </a:cubicBezTo>
                <a:cubicBezTo>
                  <a:pt x="48669" y="89261"/>
                  <a:pt x="45911" y="92019"/>
                  <a:pt x="43152" y="92019"/>
                </a:cubicBezTo>
                <a:cubicBezTo>
                  <a:pt x="41773" y="92019"/>
                  <a:pt x="41773" y="92019"/>
                  <a:pt x="40394" y="90640"/>
                </a:cubicBezTo>
                <a:cubicBezTo>
                  <a:pt x="20886" y="82167"/>
                  <a:pt x="20886" y="82167"/>
                  <a:pt x="20886" y="82167"/>
                </a:cubicBezTo>
                <a:cubicBezTo>
                  <a:pt x="18128" y="80788"/>
                  <a:pt x="16748" y="79408"/>
                  <a:pt x="16748" y="76650"/>
                </a:cubicBezTo>
                <a:cubicBezTo>
                  <a:pt x="16748" y="73891"/>
                  <a:pt x="19507" y="71133"/>
                  <a:pt x="22266" y="71133"/>
                </a:cubicBezTo>
                <a:close/>
              </a:path>
            </a:pathLst>
          </a:custGeom>
          <a:solidFill>
            <a:srgbClr val="FF4745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6" name="Shape 4761">
            <a:extLst>
              <a:ext uri="{FF2B5EF4-FFF2-40B4-BE49-F238E27FC236}">
                <a16:creationId xmlns:a16="http://schemas.microsoft.com/office/drawing/2014/main" xmlns="" id="{F62EDA40-08A3-47C0-9FC6-E7F7B0451870}"/>
              </a:ext>
            </a:extLst>
          </p:cNvPr>
          <p:cNvSpPr/>
          <p:nvPr/>
        </p:nvSpPr>
        <p:spPr>
          <a:xfrm>
            <a:off x="8600473" y="4744411"/>
            <a:ext cx="289909" cy="292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6810" y="96157"/>
                </a:moveTo>
                <a:lnTo>
                  <a:pt x="116810" y="96157"/>
                </a:lnTo>
                <a:cubicBezTo>
                  <a:pt x="61993" y="118423"/>
                  <a:pt x="61993" y="118423"/>
                  <a:pt x="61993" y="118423"/>
                </a:cubicBezTo>
                <a:cubicBezTo>
                  <a:pt x="61993" y="119802"/>
                  <a:pt x="60598" y="119802"/>
                  <a:pt x="60598" y="119802"/>
                </a:cubicBezTo>
                <a:cubicBezTo>
                  <a:pt x="59202" y="119802"/>
                  <a:pt x="59202" y="119802"/>
                  <a:pt x="57807" y="118423"/>
                </a:cubicBezTo>
                <a:cubicBezTo>
                  <a:pt x="2790" y="96157"/>
                  <a:pt x="2790" y="96157"/>
                  <a:pt x="2790" y="96157"/>
                </a:cubicBezTo>
                <a:cubicBezTo>
                  <a:pt x="1395" y="96157"/>
                  <a:pt x="0" y="93399"/>
                  <a:pt x="0" y="92019"/>
                </a:cubicBezTo>
                <a:cubicBezTo>
                  <a:pt x="0" y="5714"/>
                  <a:pt x="0" y="5714"/>
                  <a:pt x="0" y="5714"/>
                </a:cubicBezTo>
                <a:cubicBezTo>
                  <a:pt x="0" y="2955"/>
                  <a:pt x="2790" y="0"/>
                  <a:pt x="5581" y="0"/>
                </a:cubicBezTo>
                <a:cubicBezTo>
                  <a:pt x="6976" y="0"/>
                  <a:pt x="6976" y="0"/>
                  <a:pt x="8372" y="1576"/>
                </a:cubicBezTo>
                <a:cubicBezTo>
                  <a:pt x="60598" y="22463"/>
                  <a:pt x="60598" y="22463"/>
                  <a:pt x="60598" y="22463"/>
                </a:cubicBezTo>
                <a:cubicBezTo>
                  <a:pt x="112624" y="1576"/>
                  <a:pt x="112624" y="1576"/>
                  <a:pt x="112624" y="1576"/>
                </a:cubicBezTo>
                <a:cubicBezTo>
                  <a:pt x="112624" y="0"/>
                  <a:pt x="114019" y="0"/>
                  <a:pt x="114019" y="0"/>
                </a:cubicBezTo>
                <a:cubicBezTo>
                  <a:pt x="118405" y="0"/>
                  <a:pt x="119800" y="2955"/>
                  <a:pt x="119800" y="5714"/>
                </a:cubicBezTo>
                <a:cubicBezTo>
                  <a:pt x="119800" y="92019"/>
                  <a:pt x="119800" y="92019"/>
                  <a:pt x="119800" y="92019"/>
                </a:cubicBezTo>
                <a:cubicBezTo>
                  <a:pt x="119800" y="93399"/>
                  <a:pt x="118405" y="96157"/>
                  <a:pt x="116810" y="96157"/>
                </a:cubicBezTo>
                <a:close/>
                <a:moveTo>
                  <a:pt x="55016" y="106009"/>
                </a:moveTo>
                <a:lnTo>
                  <a:pt x="55016" y="106009"/>
                </a:lnTo>
                <a:cubicBezTo>
                  <a:pt x="55016" y="32118"/>
                  <a:pt x="55016" y="32118"/>
                  <a:pt x="55016" y="32118"/>
                </a:cubicBezTo>
                <a:cubicBezTo>
                  <a:pt x="11162" y="13990"/>
                  <a:pt x="11162" y="13990"/>
                  <a:pt x="11162" y="13990"/>
                </a:cubicBezTo>
                <a:cubicBezTo>
                  <a:pt x="11162" y="87881"/>
                  <a:pt x="11162" y="87881"/>
                  <a:pt x="11162" y="87881"/>
                </a:cubicBezTo>
                <a:lnTo>
                  <a:pt x="55016" y="106009"/>
                </a:lnTo>
                <a:close/>
                <a:moveTo>
                  <a:pt x="108438" y="13990"/>
                </a:moveTo>
                <a:lnTo>
                  <a:pt x="108438" y="13990"/>
                </a:lnTo>
                <a:cubicBezTo>
                  <a:pt x="66179" y="32118"/>
                  <a:pt x="66179" y="32118"/>
                  <a:pt x="66179" y="32118"/>
                </a:cubicBezTo>
                <a:cubicBezTo>
                  <a:pt x="66179" y="106009"/>
                  <a:pt x="66179" y="106009"/>
                  <a:pt x="66179" y="106009"/>
                </a:cubicBezTo>
                <a:cubicBezTo>
                  <a:pt x="108438" y="87881"/>
                  <a:pt x="108438" y="87881"/>
                  <a:pt x="108438" y="87881"/>
                </a:cubicBezTo>
                <a:lnTo>
                  <a:pt x="108438" y="13990"/>
                </a:lnTo>
                <a:close/>
              </a:path>
            </a:pathLst>
          </a:custGeom>
          <a:solidFill>
            <a:srgbClr val="FF4745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7" name="Shape 4762">
            <a:extLst>
              <a:ext uri="{FF2B5EF4-FFF2-40B4-BE49-F238E27FC236}">
                <a16:creationId xmlns:a16="http://schemas.microsoft.com/office/drawing/2014/main" xmlns="" id="{A13E6042-A2B1-4031-B981-E68A304FAE62}"/>
              </a:ext>
            </a:extLst>
          </p:cNvPr>
          <p:cNvSpPr/>
          <p:nvPr/>
        </p:nvSpPr>
        <p:spPr>
          <a:xfrm>
            <a:off x="8124348" y="4759227"/>
            <a:ext cx="228541" cy="26458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2673" y="119782"/>
                </a:moveTo>
                <a:lnTo>
                  <a:pt x="112673" y="119782"/>
                </a:lnTo>
                <a:cubicBezTo>
                  <a:pt x="105347" y="119782"/>
                  <a:pt x="105347" y="119782"/>
                  <a:pt x="105347" y="119782"/>
                </a:cubicBezTo>
                <a:cubicBezTo>
                  <a:pt x="105347" y="0"/>
                  <a:pt x="105347" y="0"/>
                  <a:pt x="105347" y="0"/>
                </a:cubicBezTo>
                <a:cubicBezTo>
                  <a:pt x="112673" y="0"/>
                  <a:pt x="112673" y="0"/>
                  <a:pt x="112673" y="0"/>
                </a:cubicBezTo>
                <a:cubicBezTo>
                  <a:pt x="116210" y="0"/>
                  <a:pt x="119747" y="3043"/>
                  <a:pt x="119747" y="6086"/>
                </a:cubicBezTo>
                <a:cubicBezTo>
                  <a:pt x="119747" y="113695"/>
                  <a:pt x="119747" y="113695"/>
                  <a:pt x="119747" y="113695"/>
                </a:cubicBezTo>
                <a:cubicBezTo>
                  <a:pt x="119747" y="116739"/>
                  <a:pt x="116210" y="119782"/>
                  <a:pt x="112673" y="119782"/>
                </a:cubicBezTo>
                <a:close/>
                <a:moveTo>
                  <a:pt x="14400" y="113695"/>
                </a:moveTo>
                <a:lnTo>
                  <a:pt x="14400" y="113695"/>
                </a:lnTo>
                <a:cubicBezTo>
                  <a:pt x="14400" y="107608"/>
                  <a:pt x="14400" y="107608"/>
                  <a:pt x="14400" y="107608"/>
                </a:cubicBezTo>
                <a:cubicBezTo>
                  <a:pt x="26778" y="107608"/>
                  <a:pt x="26778" y="107608"/>
                  <a:pt x="26778" y="107608"/>
                </a:cubicBezTo>
                <a:cubicBezTo>
                  <a:pt x="34105" y="107608"/>
                  <a:pt x="41178" y="101304"/>
                  <a:pt x="41178" y="95217"/>
                </a:cubicBezTo>
                <a:cubicBezTo>
                  <a:pt x="41178" y="87608"/>
                  <a:pt x="34105" y="82826"/>
                  <a:pt x="26778" y="82826"/>
                </a:cubicBezTo>
                <a:cubicBezTo>
                  <a:pt x="14400" y="82826"/>
                  <a:pt x="14400" y="82826"/>
                  <a:pt x="14400" y="82826"/>
                </a:cubicBezTo>
                <a:cubicBezTo>
                  <a:pt x="14400" y="72173"/>
                  <a:pt x="14400" y="72173"/>
                  <a:pt x="14400" y="72173"/>
                </a:cubicBezTo>
                <a:cubicBezTo>
                  <a:pt x="26778" y="72173"/>
                  <a:pt x="26778" y="72173"/>
                  <a:pt x="26778" y="72173"/>
                </a:cubicBezTo>
                <a:cubicBezTo>
                  <a:pt x="34105" y="72173"/>
                  <a:pt x="41178" y="66086"/>
                  <a:pt x="41178" y="59782"/>
                </a:cubicBezTo>
                <a:cubicBezTo>
                  <a:pt x="41178" y="53695"/>
                  <a:pt x="34105" y="47608"/>
                  <a:pt x="26778" y="47608"/>
                </a:cubicBezTo>
                <a:cubicBezTo>
                  <a:pt x="14400" y="47608"/>
                  <a:pt x="14400" y="47608"/>
                  <a:pt x="14400" y="47608"/>
                </a:cubicBezTo>
                <a:cubicBezTo>
                  <a:pt x="14400" y="36739"/>
                  <a:pt x="14400" y="36739"/>
                  <a:pt x="14400" y="36739"/>
                </a:cubicBezTo>
                <a:cubicBezTo>
                  <a:pt x="26778" y="36739"/>
                  <a:pt x="26778" y="36739"/>
                  <a:pt x="26778" y="36739"/>
                </a:cubicBezTo>
                <a:cubicBezTo>
                  <a:pt x="34105" y="36739"/>
                  <a:pt x="41178" y="32173"/>
                  <a:pt x="41178" y="24565"/>
                </a:cubicBezTo>
                <a:cubicBezTo>
                  <a:pt x="41178" y="18478"/>
                  <a:pt x="34105" y="12173"/>
                  <a:pt x="26778" y="12173"/>
                </a:cubicBezTo>
                <a:cubicBezTo>
                  <a:pt x="14400" y="12173"/>
                  <a:pt x="14400" y="12173"/>
                  <a:pt x="14400" y="12173"/>
                </a:cubicBezTo>
                <a:cubicBezTo>
                  <a:pt x="14400" y="6086"/>
                  <a:pt x="14400" y="6086"/>
                  <a:pt x="14400" y="6086"/>
                </a:cubicBezTo>
                <a:cubicBezTo>
                  <a:pt x="14400" y="3043"/>
                  <a:pt x="17936" y="0"/>
                  <a:pt x="21473" y="0"/>
                </a:cubicBezTo>
                <a:cubicBezTo>
                  <a:pt x="98273" y="0"/>
                  <a:pt x="98273" y="0"/>
                  <a:pt x="98273" y="0"/>
                </a:cubicBezTo>
                <a:cubicBezTo>
                  <a:pt x="98273" y="119782"/>
                  <a:pt x="98273" y="119782"/>
                  <a:pt x="98273" y="119782"/>
                </a:cubicBezTo>
                <a:cubicBezTo>
                  <a:pt x="21473" y="119782"/>
                  <a:pt x="21473" y="119782"/>
                  <a:pt x="21473" y="119782"/>
                </a:cubicBezTo>
                <a:cubicBezTo>
                  <a:pt x="17936" y="119782"/>
                  <a:pt x="14400" y="116739"/>
                  <a:pt x="14400" y="113695"/>
                </a:cubicBezTo>
                <a:close/>
                <a:moveTo>
                  <a:pt x="34105" y="24565"/>
                </a:moveTo>
                <a:lnTo>
                  <a:pt x="34105" y="24565"/>
                </a:lnTo>
                <a:cubicBezTo>
                  <a:pt x="34105" y="29130"/>
                  <a:pt x="30315" y="30652"/>
                  <a:pt x="26778" y="30652"/>
                </a:cubicBezTo>
                <a:cubicBezTo>
                  <a:pt x="7326" y="30652"/>
                  <a:pt x="7326" y="30652"/>
                  <a:pt x="7326" y="30652"/>
                </a:cubicBezTo>
                <a:cubicBezTo>
                  <a:pt x="3789" y="30652"/>
                  <a:pt x="0" y="29130"/>
                  <a:pt x="0" y="24565"/>
                </a:cubicBezTo>
                <a:cubicBezTo>
                  <a:pt x="0" y="21521"/>
                  <a:pt x="3789" y="18478"/>
                  <a:pt x="7326" y="18478"/>
                </a:cubicBezTo>
                <a:cubicBezTo>
                  <a:pt x="26778" y="18478"/>
                  <a:pt x="26778" y="18478"/>
                  <a:pt x="26778" y="18478"/>
                </a:cubicBezTo>
                <a:cubicBezTo>
                  <a:pt x="30315" y="18478"/>
                  <a:pt x="34105" y="21521"/>
                  <a:pt x="34105" y="24565"/>
                </a:cubicBezTo>
                <a:close/>
                <a:moveTo>
                  <a:pt x="7326" y="53695"/>
                </a:moveTo>
                <a:lnTo>
                  <a:pt x="7326" y="53695"/>
                </a:lnTo>
                <a:cubicBezTo>
                  <a:pt x="26778" y="53695"/>
                  <a:pt x="26778" y="53695"/>
                  <a:pt x="26778" y="53695"/>
                </a:cubicBezTo>
                <a:cubicBezTo>
                  <a:pt x="30315" y="53695"/>
                  <a:pt x="34105" y="56739"/>
                  <a:pt x="34105" y="59782"/>
                </a:cubicBezTo>
                <a:cubicBezTo>
                  <a:pt x="34105" y="63043"/>
                  <a:pt x="30315" y="66086"/>
                  <a:pt x="26778" y="66086"/>
                </a:cubicBezTo>
                <a:cubicBezTo>
                  <a:pt x="7326" y="66086"/>
                  <a:pt x="7326" y="66086"/>
                  <a:pt x="7326" y="66086"/>
                </a:cubicBezTo>
                <a:cubicBezTo>
                  <a:pt x="3789" y="66086"/>
                  <a:pt x="0" y="63043"/>
                  <a:pt x="0" y="59782"/>
                </a:cubicBezTo>
                <a:cubicBezTo>
                  <a:pt x="0" y="56739"/>
                  <a:pt x="3789" y="53695"/>
                  <a:pt x="7326" y="53695"/>
                </a:cubicBezTo>
                <a:close/>
                <a:moveTo>
                  <a:pt x="7326" y="89130"/>
                </a:moveTo>
                <a:lnTo>
                  <a:pt x="7326" y="89130"/>
                </a:lnTo>
                <a:cubicBezTo>
                  <a:pt x="26778" y="89130"/>
                  <a:pt x="26778" y="89130"/>
                  <a:pt x="26778" y="89130"/>
                </a:cubicBezTo>
                <a:cubicBezTo>
                  <a:pt x="30315" y="89130"/>
                  <a:pt x="34105" y="90652"/>
                  <a:pt x="34105" y="95217"/>
                </a:cubicBezTo>
                <a:cubicBezTo>
                  <a:pt x="34105" y="98260"/>
                  <a:pt x="30315" y="101304"/>
                  <a:pt x="26778" y="101304"/>
                </a:cubicBezTo>
                <a:cubicBezTo>
                  <a:pt x="7326" y="101304"/>
                  <a:pt x="7326" y="101304"/>
                  <a:pt x="7326" y="101304"/>
                </a:cubicBezTo>
                <a:cubicBezTo>
                  <a:pt x="3789" y="101304"/>
                  <a:pt x="0" y="98260"/>
                  <a:pt x="0" y="95217"/>
                </a:cubicBezTo>
                <a:cubicBezTo>
                  <a:pt x="0" y="90652"/>
                  <a:pt x="3789" y="89130"/>
                  <a:pt x="7326" y="89130"/>
                </a:cubicBezTo>
                <a:close/>
              </a:path>
            </a:pathLst>
          </a:custGeom>
          <a:solidFill>
            <a:srgbClr val="FF4745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8" name="Shape 4763">
            <a:extLst>
              <a:ext uri="{FF2B5EF4-FFF2-40B4-BE49-F238E27FC236}">
                <a16:creationId xmlns:a16="http://schemas.microsoft.com/office/drawing/2014/main" xmlns="" id="{796D7C3B-4A8E-48DE-87AF-1739D221120E}"/>
              </a:ext>
            </a:extLst>
          </p:cNvPr>
          <p:cNvSpPr/>
          <p:nvPr/>
        </p:nvSpPr>
        <p:spPr>
          <a:xfrm>
            <a:off x="7633409" y="4754994"/>
            <a:ext cx="243353" cy="28151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3163" y="92402"/>
                </a:moveTo>
                <a:lnTo>
                  <a:pt x="113163" y="92402"/>
                </a:lnTo>
                <a:cubicBezTo>
                  <a:pt x="111512" y="92402"/>
                  <a:pt x="109862" y="92402"/>
                  <a:pt x="108212" y="90971"/>
                </a:cubicBezTo>
                <a:cubicBezTo>
                  <a:pt x="103261" y="86678"/>
                  <a:pt x="103261" y="86678"/>
                  <a:pt x="103261" y="86678"/>
                </a:cubicBezTo>
                <a:cubicBezTo>
                  <a:pt x="103261" y="114071"/>
                  <a:pt x="103261" y="114071"/>
                  <a:pt x="103261" y="114071"/>
                </a:cubicBezTo>
                <a:cubicBezTo>
                  <a:pt x="103261" y="116933"/>
                  <a:pt x="101611" y="119795"/>
                  <a:pt x="96424" y="119795"/>
                </a:cubicBezTo>
                <a:cubicBezTo>
                  <a:pt x="93123" y="119795"/>
                  <a:pt x="89823" y="116933"/>
                  <a:pt x="89823" y="114071"/>
                </a:cubicBezTo>
                <a:cubicBezTo>
                  <a:pt x="89823" y="86678"/>
                  <a:pt x="89823" y="86678"/>
                  <a:pt x="89823" y="86678"/>
                </a:cubicBezTo>
                <a:cubicBezTo>
                  <a:pt x="86522" y="90971"/>
                  <a:pt x="86522" y="90971"/>
                  <a:pt x="86522" y="90971"/>
                </a:cubicBezTo>
                <a:cubicBezTo>
                  <a:pt x="84872" y="92402"/>
                  <a:pt x="83222" y="92402"/>
                  <a:pt x="81571" y="92402"/>
                </a:cubicBezTo>
                <a:cubicBezTo>
                  <a:pt x="78271" y="92402"/>
                  <a:pt x="74970" y="89540"/>
                  <a:pt x="74970" y="86678"/>
                </a:cubicBezTo>
                <a:cubicBezTo>
                  <a:pt x="74970" y="85247"/>
                  <a:pt x="74970" y="83816"/>
                  <a:pt x="76620" y="82385"/>
                </a:cubicBezTo>
                <a:cubicBezTo>
                  <a:pt x="93123" y="69301"/>
                  <a:pt x="93123" y="69301"/>
                  <a:pt x="93123" y="69301"/>
                </a:cubicBezTo>
                <a:cubicBezTo>
                  <a:pt x="93123" y="67870"/>
                  <a:pt x="94774" y="67870"/>
                  <a:pt x="96424" y="67870"/>
                </a:cubicBezTo>
                <a:cubicBezTo>
                  <a:pt x="98310" y="67870"/>
                  <a:pt x="99960" y="67870"/>
                  <a:pt x="101611" y="69301"/>
                </a:cubicBezTo>
                <a:cubicBezTo>
                  <a:pt x="116463" y="82385"/>
                  <a:pt x="116463" y="82385"/>
                  <a:pt x="116463" y="82385"/>
                </a:cubicBezTo>
                <a:cubicBezTo>
                  <a:pt x="118113" y="83816"/>
                  <a:pt x="119764" y="85247"/>
                  <a:pt x="119764" y="86678"/>
                </a:cubicBezTo>
                <a:cubicBezTo>
                  <a:pt x="119764" y="89540"/>
                  <a:pt x="116463" y="92402"/>
                  <a:pt x="113163" y="92402"/>
                </a:cubicBezTo>
                <a:close/>
                <a:moveTo>
                  <a:pt x="71669" y="77887"/>
                </a:moveTo>
                <a:lnTo>
                  <a:pt x="71669" y="77887"/>
                </a:lnTo>
                <a:cubicBezTo>
                  <a:pt x="69783" y="80749"/>
                  <a:pt x="68133" y="83816"/>
                  <a:pt x="68133" y="86678"/>
                </a:cubicBezTo>
                <a:cubicBezTo>
                  <a:pt x="68133" y="92402"/>
                  <a:pt x="74970" y="98126"/>
                  <a:pt x="81571" y="98126"/>
                </a:cubicBezTo>
                <a:lnTo>
                  <a:pt x="83222" y="98126"/>
                </a:lnTo>
                <a:cubicBezTo>
                  <a:pt x="83222" y="111209"/>
                  <a:pt x="83222" y="111209"/>
                  <a:pt x="83222" y="111209"/>
                </a:cubicBezTo>
                <a:cubicBezTo>
                  <a:pt x="6601" y="111209"/>
                  <a:pt x="6601" y="111209"/>
                  <a:pt x="6601" y="111209"/>
                </a:cubicBezTo>
                <a:cubicBezTo>
                  <a:pt x="1650" y="111209"/>
                  <a:pt x="0" y="109778"/>
                  <a:pt x="0" y="105485"/>
                </a:cubicBezTo>
                <a:cubicBezTo>
                  <a:pt x="0" y="5724"/>
                  <a:pt x="0" y="5724"/>
                  <a:pt x="0" y="5724"/>
                </a:cubicBezTo>
                <a:cubicBezTo>
                  <a:pt x="0" y="2862"/>
                  <a:pt x="1650" y="0"/>
                  <a:pt x="6601" y="0"/>
                </a:cubicBezTo>
                <a:cubicBezTo>
                  <a:pt x="21453" y="0"/>
                  <a:pt x="21453" y="0"/>
                  <a:pt x="21453" y="0"/>
                </a:cubicBezTo>
                <a:cubicBezTo>
                  <a:pt x="41493" y="0"/>
                  <a:pt x="41493" y="0"/>
                  <a:pt x="41493" y="0"/>
                </a:cubicBezTo>
                <a:cubicBezTo>
                  <a:pt x="41493" y="21669"/>
                  <a:pt x="41493" y="21669"/>
                  <a:pt x="41493" y="21669"/>
                </a:cubicBezTo>
                <a:cubicBezTo>
                  <a:pt x="41493" y="33117"/>
                  <a:pt x="41493" y="33117"/>
                  <a:pt x="41493" y="33117"/>
                </a:cubicBezTo>
                <a:cubicBezTo>
                  <a:pt x="41493" y="39045"/>
                  <a:pt x="48330" y="44770"/>
                  <a:pt x="54931" y="44770"/>
                </a:cubicBezTo>
                <a:cubicBezTo>
                  <a:pt x="68133" y="44770"/>
                  <a:pt x="68133" y="44770"/>
                  <a:pt x="68133" y="44770"/>
                </a:cubicBezTo>
                <a:cubicBezTo>
                  <a:pt x="96424" y="44770"/>
                  <a:pt x="96424" y="44770"/>
                  <a:pt x="96424" y="44770"/>
                </a:cubicBezTo>
                <a:cubicBezTo>
                  <a:pt x="96424" y="62146"/>
                  <a:pt x="96424" y="62146"/>
                  <a:pt x="96424" y="62146"/>
                </a:cubicBezTo>
                <a:cubicBezTo>
                  <a:pt x="93123" y="62146"/>
                  <a:pt x="89823" y="63577"/>
                  <a:pt x="88172" y="65008"/>
                </a:cubicBezTo>
                <a:lnTo>
                  <a:pt x="71669" y="77887"/>
                </a:lnTo>
                <a:close/>
                <a:moveTo>
                  <a:pt x="54931" y="39045"/>
                </a:moveTo>
                <a:lnTo>
                  <a:pt x="54931" y="39045"/>
                </a:lnTo>
                <a:cubicBezTo>
                  <a:pt x="51630" y="39045"/>
                  <a:pt x="48330" y="35979"/>
                  <a:pt x="48330" y="33117"/>
                </a:cubicBezTo>
                <a:cubicBezTo>
                  <a:pt x="48330" y="21669"/>
                  <a:pt x="48330" y="21669"/>
                  <a:pt x="48330" y="21669"/>
                </a:cubicBezTo>
                <a:cubicBezTo>
                  <a:pt x="48330" y="0"/>
                  <a:pt x="48330" y="0"/>
                  <a:pt x="48330" y="0"/>
                </a:cubicBezTo>
                <a:cubicBezTo>
                  <a:pt x="96424" y="39045"/>
                  <a:pt x="96424" y="39045"/>
                  <a:pt x="96424" y="39045"/>
                </a:cubicBezTo>
                <a:cubicBezTo>
                  <a:pt x="68133" y="39045"/>
                  <a:pt x="68133" y="39045"/>
                  <a:pt x="68133" y="39045"/>
                </a:cubicBezTo>
                <a:lnTo>
                  <a:pt x="54931" y="39045"/>
                </a:lnTo>
                <a:close/>
              </a:path>
            </a:pathLst>
          </a:custGeom>
          <a:solidFill>
            <a:srgbClr val="FF4745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9" name="Shape 4764">
            <a:extLst>
              <a:ext uri="{FF2B5EF4-FFF2-40B4-BE49-F238E27FC236}">
                <a16:creationId xmlns:a16="http://schemas.microsoft.com/office/drawing/2014/main" xmlns="" id="{8E412E1E-F27F-454C-8BFF-D4F912442571}"/>
              </a:ext>
            </a:extLst>
          </p:cNvPr>
          <p:cNvSpPr/>
          <p:nvPr/>
        </p:nvSpPr>
        <p:spPr>
          <a:xfrm>
            <a:off x="10621362" y="2720520"/>
            <a:ext cx="245470" cy="28151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8117" y="104054"/>
                </a:moveTo>
                <a:lnTo>
                  <a:pt x="118117" y="104054"/>
                </a:lnTo>
                <a:cubicBezTo>
                  <a:pt x="103294" y="116933"/>
                  <a:pt x="103294" y="116933"/>
                  <a:pt x="103294" y="116933"/>
                </a:cubicBezTo>
                <a:cubicBezTo>
                  <a:pt x="101647" y="118364"/>
                  <a:pt x="99764" y="119795"/>
                  <a:pt x="98117" y="119795"/>
                </a:cubicBezTo>
                <a:cubicBezTo>
                  <a:pt x="96470" y="119795"/>
                  <a:pt x="94823" y="118364"/>
                  <a:pt x="93176" y="116933"/>
                </a:cubicBezTo>
                <a:cubicBezTo>
                  <a:pt x="78352" y="104054"/>
                  <a:pt x="78352" y="104054"/>
                  <a:pt x="78352" y="104054"/>
                </a:cubicBezTo>
                <a:cubicBezTo>
                  <a:pt x="76705" y="102623"/>
                  <a:pt x="76705" y="101192"/>
                  <a:pt x="76705" y="99557"/>
                </a:cubicBezTo>
                <a:cubicBezTo>
                  <a:pt x="76705" y="96695"/>
                  <a:pt x="78352" y="93833"/>
                  <a:pt x="83294" y="93833"/>
                </a:cubicBezTo>
                <a:cubicBezTo>
                  <a:pt x="84941" y="93833"/>
                  <a:pt x="86588" y="95264"/>
                  <a:pt x="86588" y="96695"/>
                </a:cubicBezTo>
                <a:cubicBezTo>
                  <a:pt x="91529" y="99557"/>
                  <a:pt x="91529" y="99557"/>
                  <a:pt x="91529" y="99557"/>
                </a:cubicBezTo>
                <a:cubicBezTo>
                  <a:pt x="91529" y="73594"/>
                  <a:pt x="91529" y="73594"/>
                  <a:pt x="91529" y="73594"/>
                </a:cubicBezTo>
                <a:cubicBezTo>
                  <a:pt x="91529" y="69301"/>
                  <a:pt x="94823" y="67870"/>
                  <a:pt x="98117" y="67870"/>
                </a:cubicBezTo>
                <a:cubicBezTo>
                  <a:pt x="101647" y="67870"/>
                  <a:pt x="104941" y="69301"/>
                  <a:pt x="104941" y="73594"/>
                </a:cubicBezTo>
                <a:cubicBezTo>
                  <a:pt x="104941" y="99557"/>
                  <a:pt x="104941" y="99557"/>
                  <a:pt x="104941" y="99557"/>
                </a:cubicBezTo>
                <a:cubicBezTo>
                  <a:pt x="109882" y="96695"/>
                  <a:pt x="109882" y="96695"/>
                  <a:pt x="109882" y="96695"/>
                </a:cubicBezTo>
                <a:cubicBezTo>
                  <a:pt x="109882" y="95264"/>
                  <a:pt x="111529" y="93833"/>
                  <a:pt x="113176" y="93833"/>
                </a:cubicBezTo>
                <a:cubicBezTo>
                  <a:pt x="118117" y="93833"/>
                  <a:pt x="119764" y="96695"/>
                  <a:pt x="119764" y="99557"/>
                </a:cubicBezTo>
                <a:cubicBezTo>
                  <a:pt x="119764" y="101192"/>
                  <a:pt x="119764" y="102623"/>
                  <a:pt x="118117" y="104054"/>
                </a:cubicBezTo>
                <a:close/>
                <a:moveTo>
                  <a:pt x="84941" y="73594"/>
                </a:moveTo>
                <a:lnTo>
                  <a:pt x="84941" y="73594"/>
                </a:lnTo>
                <a:cubicBezTo>
                  <a:pt x="84941" y="88109"/>
                  <a:pt x="84941" y="88109"/>
                  <a:pt x="84941" y="88109"/>
                </a:cubicBezTo>
                <a:lnTo>
                  <a:pt x="83294" y="88109"/>
                </a:lnTo>
                <a:cubicBezTo>
                  <a:pt x="75058" y="88109"/>
                  <a:pt x="69882" y="93833"/>
                  <a:pt x="69882" y="99557"/>
                </a:cubicBezTo>
                <a:cubicBezTo>
                  <a:pt x="69882" y="104054"/>
                  <a:pt x="71529" y="106916"/>
                  <a:pt x="73176" y="108347"/>
                </a:cubicBezTo>
                <a:cubicBezTo>
                  <a:pt x="76705" y="111209"/>
                  <a:pt x="76705" y="111209"/>
                  <a:pt x="76705" y="111209"/>
                </a:cubicBezTo>
                <a:cubicBezTo>
                  <a:pt x="6823" y="111209"/>
                  <a:pt x="6823" y="111209"/>
                  <a:pt x="6823" y="111209"/>
                </a:cubicBezTo>
                <a:cubicBezTo>
                  <a:pt x="3529" y="111209"/>
                  <a:pt x="0" y="109778"/>
                  <a:pt x="0" y="105485"/>
                </a:cubicBezTo>
                <a:cubicBezTo>
                  <a:pt x="0" y="5724"/>
                  <a:pt x="0" y="5724"/>
                  <a:pt x="0" y="5724"/>
                </a:cubicBezTo>
                <a:cubicBezTo>
                  <a:pt x="0" y="2862"/>
                  <a:pt x="3529" y="0"/>
                  <a:pt x="6823" y="0"/>
                </a:cubicBezTo>
                <a:cubicBezTo>
                  <a:pt x="23294" y="0"/>
                  <a:pt x="23294" y="0"/>
                  <a:pt x="23294" y="0"/>
                </a:cubicBezTo>
                <a:cubicBezTo>
                  <a:pt x="43294" y="0"/>
                  <a:pt x="43294" y="0"/>
                  <a:pt x="43294" y="0"/>
                </a:cubicBezTo>
                <a:cubicBezTo>
                  <a:pt x="43294" y="21669"/>
                  <a:pt x="43294" y="21669"/>
                  <a:pt x="43294" y="21669"/>
                </a:cubicBezTo>
                <a:cubicBezTo>
                  <a:pt x="43294" y="33117"/>
                  <a:pt x="43294" y="33117"/>
                  <a:pt x="43294" y="33117"/>
                </a:cubicBezTo>
                <a:cubicBezTo>
                  <a:pt x="43294" y="39045"/>
                  <a:pt x="48470" y="44770"/>
                  <a:pt x="56705" y="44770"/>
                </a:cubicBezTo>
                <a:cubicBezTo>
                  <a:pt x="69882" y="44770"/>
                  <a:pt x="69882" y="44770"/>
                  <a:pt x="69882" y="44770"/>
                </a:cubicBezTo>
                <a:cubicBezTo>
                  <a:pt x="98117" y="44770"/>
                  <a:pt x="98117" y="44770"/>
                  <a:pt x="98117" y="44770"/>
                </a:cubicBezTo>
                <a:cubicBezTo>
                  <a:pt x="98117" y="62146"/>
                  <a:pt x="98117" y="62146"/>
                  <a:pt x="98117" y="62146"/>
                </a:cubicBezTo>
                <a:cubicBezTo>
                  <a:pt x="91529" y="62146"/>
                  <a:pt x="84941" y="66439"/>
                  <a:pt x="84941" y="73594"/>
                </a:cubicBezTo>
                <a:close/>
                <a:moveTo>
                  <a:pt x="56705" y="39045"/>
                </a:moveTo>
                <a:lnTo>
                  <a:pt x="56705" y="39045"/>
                </a:lnTo>
                <a:cubicBezTo>
                  <a:pt x="51764" y="39045"/>
                  <a:pt x="50117" y="35979"/>
                  <a:pt x="50117" y="33117"/>
                </a:cubicBezTo>
                <a:cubicBezTo>
                  <a:pt x="50117" y="21669"/>
                  <a:pt x="50117" y="21669"/>
                  <a:pt x="50117" y="21669"/>
                </a:cubicBezTo>
                <a:cubicBezTo>
                  <a:pt x="50117" y="0"/>
                  <a:pt x="50117" y="0"/>
                  <a:pt x="50117" y="0"/>
                </a:cubicBezTo>
                <a:cubicBezTo>
                  <a:pt x="98117" y="39045"/>
                  <a:pt x="98117" y="39045"/>
                  <a:pt x="98117" y="39045"/>
                </a:cubicBezTo>
                <a:cubicBezTo>
                  <a:pt x="69882" y="39045"/>
                  <a:pt x="69882" y="39045"/>
                  <a:pt x="69882" y="39045"/>
                </a:cubicBezTo>
                <a:lnTo>
                  <a:pt x="56705" y="39045"/>
                </a:lnTo>
                <a:close/>
              </a:path>
            </a:pathLst>
          </a:custGeom>
          <a:solidFill>
            <a:srgbClr val="FF4745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0" name="Shape 4765">
            <a:extLst>
              <a:ext uri="{FF2B5EF4-FFF2-40B4-BE49-F238E27FC236}">
                <a16:creationId xmlns:a16="http://schemas.microsoft.com/office/drawing/2014/main" xmlns="" id="{54ACEB68-AF56-487A-A499-F64819E09DD2}"/>
              </a:ext>
            </a:extLst>
          </p:cNvPr>
          <p:cNvSpPr/>
          <p:nvPr/>
        </p:nvSpPr>
        <p:spPr>
          <a:xfrm>
            <a:off x="10117727" y="2720520"/>
            <a:ext cx="245470" cy="27516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8117" y="94659"/>
                </a:moveTo>
                <a:lnTo>
                  <a:pt x="118117" y="94659"/>
                </a:lnTo>
                <a:cubicBezTo>
                  <a:pt x="109882" y="101989"/>
                  <a:pt x="109882" y="101989"/>
                  <a:pt x="109882" y="101989"/>
                </a:cubicBezTo>
                <a:cubicBezTo>
                  <a:pt x="118117" y="110994"/>
                  <a:pt x="118117" y="110994"/>
                  <a:pt x="118117" y="110994"/>
                </a:cubicBezTo>
                <a:cubicBezTo>
                  <a:pt x="119764" y="110994"/>
                  <a:pt x="119764" y="112460"/>
                  <a:pt x="119764" y="113926"/>
                </a:cubicBezTo>
                <a:cubicBezTo>
                  <a:pt x="119764" y="118324"/>
                  <a:pt x="116470" y="119790"/>
                  <a:pt x="113176" y="119790"/>
                </a:cubicBezTo>
                <a:cubicBezTo>
                  <a:pt x="111529" y="119790"/>
                  <a:pt x="109882" y="119790"/>
                  <a:pt x="108235" y="118324"/>
                </a:cubicBezTo>
                <a:cubicBezTo>
                  <a:pt x="99764" y="110994"/>
                  <a:pt x="99764" y="110994"/>
                  <a:pt x="99764" y="110994"/>
                </a:cubicBezTo>
                <a:cubicBezTo>
                  <a:pt x="91529" y="118324"/>
                  <a:pt x="91529" y="118324"/>
                  <a:pt x="91529" y="118324"/>
                </a:cubicBezTo>
                <a:cubicBezTo>
                  <a:pt x="89882" y="119790"/>
                  <a:pt x="88235" y="119790"/>
                  <a:pt x="86588" y="119790"/>
                </a:cubicBezTo>
                <a:cubicBezTo>
                  <a:pt x="83294" y="119790"/>
                  <a:pt x="80000" y="118324"/>
                  <a:pt x="80000" y="113926"/>
                </a:cubicBezTo>
                <a:cubicBezTo>
                  <a:pt x="80000" y="112460"/>
                  <a:pt x="80000" y="110994"/>
                  <a:pt x="81647" y="110994"/>
                </a:cubicBezTo>
                <a:cubicBezTo>
                  <a:pt x="89882" y="101989"/>
                  <a:pt x="89882" y="101989"/>
                  <a:pt x="89882" y="101989"/>
                </a:cubicBezTo>
                <a:cubicBezTo>
                  <a:pt x="81647" y="94659"/>
                  <a:pt x="81647" y="94659"/>
                  <a:pt x="81647" y="94659"/>
                </a:cubicBezTo>
                <a:cubicBezTo>
                  <a:pt x="80000" y="93193"/>
                  <a:pt x="80000" y="91727"/>
                  <a:pt x="80000" y="90261"/>
                </a:cubicBezTo>
                <a:cubicBezTo>
                  <a:pt x="80000" y="87329"/>
                  <a:pt x="83294" y="84397"/>
                  <a:pt x="86588" y="84397"/>
                </a:cubicBezTo>
                <a:cubicBezTo>
                  <a:pt x="88235" y="84397"/>
                  <a:pt x="89882" y="85863"/>
                  <a:pt x="91529" y="87329"/>
                </a:cubicBezTo>
                <a:cubicBezTo>
                  <a:pt x="99764" y="94659"/>
                  <a:pt x="99764" y="94659"/>
                  <a:pt x="99764" y="94659"/>
                </a:cubicBezTo>
                <a:cubicBezTo>
                  <a:pt x="108235" y="87329"/>
                  <a:pt x="108235" y="87329"/>
                  <a:pt x="108235" y="87329"/>
                </a:cubicBezTo>
                <a:cubicBezTo>
                  <a:pt x="109882" y="85863"/>
                  <a:pt x="111529" y="84397"/>
                  <a:pt x="113176" y="84397"/>
                </a:cubicBezTo>
                <a:cubicBezTo>
                  <a:pt x="116470" y="84397"/>
                  <a:pt x="119764" y="87329"/>
                  <a:pt x="119764" y="90261"/>
                </a:cubicBezTo>
                <a:cubicBezTo>
                  <a:pt x="119764" y="91727"/>
                  <a:pt x="119764" y="93193"/>
                  <a:pt x="118117" y="94659"/>
                </a:cubicBezTo>
                <a:close/>
                <a:moveTo>
                  <a:pt x="98117" y="84397"/>
                </a:moveTo>
                <a:lnTo>
                  <a:pt x="98117" y="84397"/>
                </a:lnTo>
                <a:cubicBezTo>
                  <a:pt x="96470" y="82722"/>
                  <a:pt x="96470" y="82722"/>
                  <a:pt x="96470" y="82722"/>
                </a:cubicBezTo>
                <a:cubicBezTo>
                  <a:pt x="93176" y="79790"/>
                  <a:pt x="89882" y="78324"/>
                  <a:pt x="86588" y="78324"/>
                </a:cubicBezTo>
                <a:cubicBezTo>
                  <a:pt x="80000" y="78324"/>
                  <a:pt x="73176" y="84397"/>
                  <a:pt x="73176" y="90261"/>
                </a:cubicBezTo>
                <a:cubicBezTo>
                  <a:pt x="73176" y="94659"/>
                  <a:pt x="74823" y="97591"/>
                  <a:pt x="76705" y="99057"/>
                </a:cubicBezTo>
                <a:cubicBezTo>
                  <a:pt x="81647" y="101989"/>
                  <a:pt x="81647" y="101989"/>
                  <a:pt x="81647" y="101989"/>
                </a:cubicBezTo>
                <a:cubicBezTo>
                  <a:pt x="76705" y="106596"/>
                  <a:pt x="76705" y="106596"/>
                  <a:pt x="76705" y="106596"/>
                </a:cubicBezTo>
                <a:cubicBezTo>
                  <a:pt x="74823" y="108062"/>
                  <a:pt x="73176" y="110994"/>
                  <a:pt x="73176" y="113926"/>
                </a:cubicBezTo>
                <a:cubicBezTo>
                  <a:pt x="68235" y="113926"/>
                  <a:pt x="68235" y="113926"/>
                  <a:pt x="68235" y="113926"/>
                </a:cubicBezTo>
                <a:cubicBezTo>
                  <a:pt x="6823" y="113926"/>
                  <a:pt x="6823" y="113926"/>
                  <a:pt x="6823" y="113926"/>
                </a:cubicBezTo>
                <a:cubicBezTo>
                  <a:pt x="3529" y="113926"/>
                  <a:pt x="0" y="112460"/>
                  <a:pt x="0" y="108062"/>
                </a:cubicBezTo>
                <a:cubicBezTo>
                  <a:pt x="0" y="5863"/>
                  <a:pt x="0" y="5863"/>
                  <a:pt x="0" y="5863"/>
                </a:cubicBezTo>
                <a:cubicBezTo>
                  <a:pt x="0" y="2931"/>
                  <a:pt x="3529" y="0"/>
                  <a:pt x="6823" y="0"/>
                </a:cubicBezTo>
                <a:cubicBezTo>
                  <a:pt x="21647" y="0"/>
                  <a:pt x="21647" y="0"/>
                  <a:pt x="21647" y="0"/>
                </a:cubicBezTo>
                <a:cubicBezTo>
                  <a:pt x="41647" y="0"/>
                  <a:pt x="41647" y="0"/>
                  <a:pt x="41647" y="0"/>
                </a:cubicBezTo>
                <a:cubicBezTo>
                  <a:pt x="41647" y="22198"/>
                  <a:pt x="41647" y="22198"/>
                  <a:pt x="41647" y="22198"/>
                </a:cubicBezTo>
                <a:cubicBezTo>
                  <a:pt x="41647" y="33926"/>
                  <a:pt x="41647" y="33926"/>
                  <a:pt x="41647" y="33926"/>
                </a:cubicBezTo>
                <a:cubicBezTo>
                  <a:pt x="41647" y="40000"/>
                  <a:pt x="48235" y="45863"/>
                  <a:pt x="55058" y="45863"/>
                </a:cubicBezTo>
                <a:cubicBezTo>
                  <a:pt x="68235" y="45863"/>
                  <a:pt x="68235" y="45863"/>
                  <a:pt x="68235" y="45863"/>
                </a:cubicBezTo>
                <a:cubicBezTo>
                  <a:pt x="98117" y="45863"/>
                  <a:pt x="98117" y="45863"/>
                  <a:pt x="98117" y="45863"/>
                </a:cubicBezTo>
                <a:cubicBezTo>
                  <a:pt x="98117" y="78324"/>
                  <a:pt x="98117" y="78324"/>
                  <a:pt x="98117" y="78324"/>
                </a:cubicBezTo>
                <a:lnTo>
                  <a:pt x="98117" y="84397"/>
                </a:lnTo>
                <a:close/>
                <a:moveTo>
                  <a:pt x="55058" y="40000"/>
                </a:moveTo>
                <a:lnTo>
                  <a:pt x="55058" y="40000"/>
                </a:lnTo>
                <a:cubicBezTo>
                  <a:pt x="51764" y="40000"/>
                  <a:pt x="48235" y="36858"/>
                  <a:pt x="48235" y="33926"/>
                </a:cubicBezTo>
                <a:cubicBezTo>
                  <a:pt x="48235" y="22198"/>
                  <a:pt x="48235" y="22198"/>
                  <a:pt x="48235" y="22198"/>
                </a:cubicBezTo>
                <a:cubicBezTo>
                  <a:pt x="48235" y="0"/>
                  <a:pt x="48235" y="0"/>
                  <a:pt x="48235" y="0"/>
                </a:cubicBezTo>
                <a:cubicBezTo>
                  <a:pt x="98117" y="40000"/>
                  <a:pt x="98117" y="40000"/>
                  <a:pt x="98117" y="40000"/>
                </a:cubicBezTo>
                <a:cubicBezTo>
                  <a:pt x="68235" y="40000"/>
                  <a:pt x="68235" y="40000"/>
                  <a:pt x="68235" y="40000"/>
                </a:cubicBezTo>
                <a:lnTo>
                  <a:pt x="55058" y="40000"/>
                </a:lnTo>
                <a:close/>
              </a:path>
            </a:pathLst>
          </a:custGeom>
          <a:solidFill>
            <a:srgbClr val="FF4745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1" name="Shape 4766">
            <a:extLst>
              <a:ext uri="{FF2B5EF4-FFF2-40B4-BE49-F238E27FC236}">
                <a16:creationId xmlns:a16="http://schemas.microsoft.com/office/drawing/2014/main" xmlns="" id="{F9DDA034-4896-4E08-8815-919A5F875539}"/>
              </a:ext>
            </a:extLst>
          </p:cNvPr>
          <p:cNvSpPr/>
          <p:nvPr/>
        </p:nvSpPr>
        <p:spPr>
          <a:xfrm>
            <a:off x="9611976" y="2720520"/>
            <a:ext cx="245470" cy="26881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6470" y="101538"/>
                </a:moveTo>
                <a:lnTo>
                  <a:pt x="116470" y="101538"/>
                </a:lnTo>
                <a:cubicBezTo>
                  <a:pt x="99764" y="116779"/>
                  <a:pt x="99764" y="116779"/>
                  <a:pt x="99764" y="116779"/>
                </a:cubicBezTo>
                <a:cubicBezTo>
                  <a:pt x="98117" y="118282"/>
                  <a:pt x="96470" y="119785"/>
                  <a:pt x="94823" y="119785"/>
                </a:cubicBezTo>
                <a:cubicBezTo>
                  <a:pt x="93176" y="119785"/>
                  <a:pt x="91529" y="118282"/>
                  <a:pt x="89882" y="116779"/>
                </a:cubicBezTo>
                <a:cubicBezTo>
                  <a:pt x="81647" y="109266"/>
                  <a:pt x="81647" y="109266"/>
                  <a:pt x="81647" y="109266"/>
                </a:cubicBezTo>
                <a:cubicBezTo>
                  <a:pt x="80000" y="107763"/>
                  <a:pt x="80000" y="106261"/>
                  <a:pt x="80000" y="104543"/>
                </a:cubicBezTo>
                <a:cubicBezTo>
                  <a:pt x="80000" y="101538"/>
                  <a:pt x="81647" y="98533"/>
                  <a:pt x="86588" y="98533"/>
                </a:cubicBezTo>
                <a:cubicBezTo>
                  <a:pt x="88235" y="98533"/>
                  <a:pt x="89882" y="100035"/>
                  <a:pt x="89882" y="101538"/>
                </a:cubicBezTo>
                <a:cubicBezTo>
                  <a:pt x="94823" y="104543"/>
                  <a:pt x="94823" y="104543"/>
                  <a:pt x="94823" y="104543"/>
                </a:cubicBezTo>
                <a:cubicBezTo>
                  <a:pt x="108235" y="92522"/>
                  <a:pt x="108235" y="92522"/>
                  <a:pt x="108235" y="92522"/>
                </a:cubicBezTo>
                <a:cubicBezTo>
                  <a:pt x="109882" y="91019"/>
                  <a:pt x="111529" y="91019"/>
                  <a:pt x="113176" y="91019"/>
                </a:cubicBezTo>
                <a:cubicBezTo>
                  <a:pt x="116470" y="91019"/>
                  <a:pt x="119764" y="94025"/>
                  <a:pt x="119764" y="97030"/>
                </a:cubicBezTo>
                <a:cubicBezTo>
                  <a:pt x="119764" y="98533"/>
                  <a:pt x="118117" y="100035"/>
                  <a:pt x="116470" y="101538"/>
                </a:cubicBezTo>
                <a:close/>
                <a:moveTo>
                  <a:pt x="96470" y="94025"/>
                </a:moveTo>
                <a:lnTo>
                  <a:pt x="96470" y="94025"/>
                </a:lnTo>
                <a:cubicBezTo>
                  <a:pt x="94823" y="95527"/>
                  <a:pt x="94823" y="95527"/>
                  <a:pt x="94823" y="95527"/>
                </a:cubicBezTo>
                <a:cubicBezTo>
                  <a:pt x="93176" y="94025"/>
                  <a:pt x="89882" y="92522"/>
                  <a:pt x="86588" y="92522"/>
                </a:cubicBezTo>
                <a:cubicBezTo>
                  <a:pt x="78352" y="92522"/>
                  <a:pt x="73176" y="98533"/>
                  <a:pt x="73176" y="104543"/>
                </a:cubicBezTo>
                <a:cubicBezTo>
                  <a:pt x="73176" y="109266"/>
                  <a:pt x="74823" y="112271"/>
                  <a:pt x="76470" y="113774"/>
                </a:cubicBezTo>
                <a:cubicBezTo>
                  <a:pt x="80000" y="116779"/>
                  <a:pt x="80000" y="116779"/>
                  <a:pt x="80000" y="116779"/>
                </a:cubicBezTo>
                <a:cubicBezTo>
                  <a:pt x="56705" y="116779"/>
                  <a:pt x="56705" y="116779"/>
                  <a:pt x="56705" y="116779"/>
                </a:cubicBezTo>
                <a:cubicBezTo>
                  <a:pt x="6823" y="116779"/>
                  <a:pt x="6823" y="116779"/>
                  <a:pt x="6823" y="116779"/>
                </a:cubicBezTo>
                <a:cubicBezTo>
                  <a:pt x="1647" y="116779"/>
                  <a:pt x="0" y="115277"/>
                  <a:pt x="0" y="110769"/>
                </a:cubicBezTo>
                <a:cubicBezTo>
                  <a:pt x="0" y="6010"/>
                  <a:pt x="0" y="6010"/>
                  <a:pt x="0" y="6010"/>
                </a:cubicBezTo>
                <a:cubicBezTo>
                  <a:pt x="0" y="3005"/>
                  <a:pt x="1647" y="0"/>
                  <a:pt x="6823" y="0"/>
                </a:cubicBezTo>
                <a:cubicBezTo>
                  <a:pt x="21647" y="0"/>
                  <a:pt x="21647" y="0"/>
                  <a:pt x="21647" y="0"/>
                </a:cubicBezTo>
                <a:cubicBezTo>
                  <a:pt x="41647" y="0"/>
                  <a:pt x="41647" y="0"/>
                  <a:pt x="41647" y="0"/>
                </a:cubicBezTo>
                <a:cubicBezTo>
                  <a:pt x="41647" y="22754"/>
                  <a:pt x="41647" y="22754"/>
                  <a:pt x="41647" y="22754"/>
                </a:cubicBezTo>
                <a:cubicBezTo>
                  <a:pt x="41647" y="34776"/>
                  <a:pt x="41647" y="34776"/>
                  <a:pt x="41647" y="34776"/>
                </a:cubicBezTo>
                <a:cubicBezTo>
                  <a:pt x="41647" y="41001"/>
                  <a:pt x="48235" y="47012"/>
                  <a:pt x="55058" y="47012"/>
                </a:cubicBezTo>
                <a:cubicBezTo>
                  <a:pt x="68235" y="47012"/>
                  <a:pt x="68235" y="47012"/>
                  <a:pt x="68235" y="47012"/>
                </a:cubicBezTo>
                <a:cubicBezTo>
                  <a:pt x="96470" y="47012"/>
                  <a:pt x="96470" y="47012"/>
                  <a:pt x="96470" y="47012"/>
                </a:cubicBezTo>
                <a:cubicBezTo>
                  <a:pt x="96470" y="83291"/>
                  <a:pt x="96470" y="83291"/>
                  <a:pt x="96470" y="83291"/>
                </a:cubicBezTo>
                <a:lnTo>
                  <a:pt x="96470" y="94025"/>
                </a:lnTo>
                <a:close/>
                <a:moveTo>
                  <a:pt x="55058" y="41001"/>
                </a:moveTo>
                <a:lnTo>
                  <a:pt x="55058" y="41001"/>
                </a:lnTo>
                <a:cubicBezTo>
                  <a:pt x="51529" y="41001"/>
                  <a:pt x="48235" y="37781"/>
                  <a:pt x="48235" y="34776"/>
                </a:cubicBezTo>
                <a:cubicBezTo>
                  <a:pt x="48235" y="22754"/>
                  <a:pt x="48235" y="22754"/>
                  <a:pt x="48235" y="22754"/>
                </a:cubicBezTo>
                <a:cubicBezTo>
                  <a:pt x="48235" y="0"/>
                  <a:pt x="48235" y="0"/>
                  <a:pt x="48235" y="0"/>
                </a:cubicBezTo>
                <a:cubicBezTo>
                  <a:pt x="96470" y="41001"/>
                  <a:pt x="96470" y="41001"/>
                  <a:pt x="96470" y="41001"/>
                </a:cubicBezTo>
                <a:cubicBezTo>
                  <a:pt x="68235" y="41001"/>
                  <a:pt x="68235" y="41001"/>
                  <a:pt x="68235" y="41001"/>
                </a:cubicBezTo>
                <a:lnTo>
                  <a:pt x="55058" y="41001"/>
                </a:lnTo>
                <a:close/>
              </a:path>
            </a:pathLst>
          </a:custGeom>
          <a:solidFill>
            <a:srgbClr val="FF4745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2" name="Shape 4767">
            <a:extLst>
              <a:ext uri="{FF2B5EF4-FFF2-40B4-BE49-F238E27FC236}">
                <a16:creationId xmlns:a16="http://schemas.microsoft.com/office/drawing/2014/main" xmlns="" id="{FD68A227-2F75-40C6-B3E7-5AF959D48F55}"/>
              </a:ext>
            </a:extLst>
          </p:cNvPr>
          <p:cNvSpPr/>
          <p:nvPr/>
        </p:nvSpPr>
        <p:spPr>
          <a:xfrm>
            <a:off x="9104108" y="2720520"/>
            <a:ext cx="241237" cy="262466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3081" y="113614"/>
                </a:moveTo>
                <a:lnTo>
                  <a:pt x="113081" y="113614"/>
                </a:lnTo>
                <a:cubicBezTo>
                  <a:pt x="106163" y="113614"/>
                  <a:pt x="106163" y="113614"/>
                  <a:pt x="106163" y="113614"/>
                </a:cubicBezTo>
                <a:cubicBezTo>
                  <a:pt x="92803" y="113614"/>
                  <a:pt x="92803" y="113614"/>
                  <a:pt x="92803" y="113614"/>
                </a:cubicBezTo>
                <a:cubicBezTo>
                  <a:pt x="86123" y="113614"/>
                  <a:pt x="86123" y="113614"/>
                  <a:pt x="86123" y="113614"/>
                </a:cubicBezTo>
                <a:cubicBezTo>
                  <a:pt x="82783" y="113614"/>
                  <a:pt x="79204" y="112073"/>
                  <a:pt x="79204" y="107229"/>
                </a:cubicBezTo>
                <a:cubicBezTo>
                  <a:pt x="79204" y="104146"/>
                  <a:pt x="82783" y="101064"/>
                  <a:pt x="86123" y="101064"/>
                </a:cubicBezTo>
                <a:cubicBezTo>
                  <a:pt x="91133" y="101064"/>
                  <a:pt x="91133" y="101064"/>
                  <a:pt x="91133" y="101064"/>
                </a:cubicBezTo>
                <a:cubicBezTo>
                  <a:pt x="92803" y="101064"/>
                  <a:pt x="92803" y="101064"/>
                  <a:pt x="92803" y="101064"/>
                </a:cubicBezTo>
                <a:cubicBezTo>
                  <a:pt x="106163" y="101064"/>
                  <a:pt x="106163" y="101064"/>
                  <a:pt x="106163" y="101064"/>
                </a:cubicBezTo>
                <a:cubicBezTo>
                  <a:pt x="113081" y="101064"/>
                  <a:pt x="113081" y="101064"/>
                  <a:pt x="113081" y="101064"/>
                </a:cubicBezTo>
                <a:cubicBezTo>
                  <a:pt x="116421" y="101064"/>
                  <a:pt x="119761" y="104146"/>
                  <a:pt x="119761" y="107229"/>
                </a:cubicBezTo>
                <a:cubicBezTo>
                  <a:pt x="119761" y="112073"/>
                  <a:pt x="116421" y="113614"/>
                  <a:pt x="113081" y="113614"/>
                </a:cubicBezTo>
                <a:close/>
                <a:moveTo>
                  <a:pt x="99483" y="82348"/>
                </a:moveTo>
                <a:lnTo>
                  <a:pt x="99483" y="82348"/>
                </a:lnTo>
                <a:cubicBezTo>
                  <a:pt x="99483" y="94899"/>
                  <a:pt x="99483" y="94899"/>
                  <a:pt x="99483" y="94899"/>
                </a:cubicBezTo>
                <a:cubicBezTo>
                  <a:pt x="86123" y="94899"/>
                  <a:pt x="86123" y="94899"/>
                  <a:pt x="86123" y="94899"/>
                </a:cubicBezTo>
                <a:cubicBezTo>
                  <a:pt x="79204" y="94899"/>
                  <a:pt x="72524" y="101064"/>
                  <a:pt x="72524" y="107229"/>
                </a:cubicBezTo>
                <a:cubicBezTo>
                  <a:pt x="72524" y="115155"/>
                  <a:pt x="79204" y="119779"/>
                  <a:pt x="86123" y="119779"/>
                </a:cubicBezTo>
                <a:cubicBezTo>
                  <a:pt x="6679" y="119779"/>
                  <a:pt x="6679" y="119779"/>
                  <a:pt x="6679" y="119779"/>
                </a:cubicBezTo>
                <a:cubicBezTo>
                  <a:pt x="3339" y="119779"/>
                  <a:pt x="0" y="118238"/>
                  <a:pt x="0" y="113614"/>
                </a:cubicBezTo>
                <a:cubicBezTo>
                  <a:pt x="0" y="6165"/>
                  <a:pt x="0" y="6165"/>
                  <a:pt x="0" y="6165"/>
                </a:cubicBezTo>
                <a:cubicBezTo>
                  <a:pt x="0" y="3082"/>
                  <a:pt x="3339" y="0"/>
                  <a:pt x="6679" y="0"/>
                </a:cubicBezTo>
                <a:cubicBezTo>
                  <a:pt x="23618" y="0"/>
                  <a:pt x="23618" y="0"/>
                  <a:pt x="23618" y="0"/>
                </a:cubicBezTo>
                <a:cubicBezTo>
                  <a:pt x="43896" y="0"/>
                  <a:pt x="43896" y="0"/>
                  <a:pt x="43896" y="0"/>
                </a:cubicBezTo>
                <a:cubicBezTo>
                  <a:pt x="43896" y="23339"/>
                  <a:pt x="43896" y="23339"/>
                  <a:pt x="43896" y="23339"/>
                </a:cubicBezTo>
                <a:cubicBezTo>
                  <a:pt x="43896" y="35669"/>
                  <a:pt x="43896" y="35669"/>
                  <a:pt x="43896" y="35669"/>
                </a:cubicBezTo>
                <a:cubicBezTo>
                  <a:pt x="43896" y="42055"/>
                  <a:pt x="48906" y="48220"/>
                  <a:pt x="57495" y="48220"/>
                </a:cubicBezTo>
                <a:cubicBezTo>
                  <a:pt x="70854" y="48220"/>
                  <a:pt x="70854" y="48220"/>
                  <a:pt x="70854" y="48220"/>
                </a:cubicBezTo>
                <a:cubicBezTo>
                  <a:pt x="99483" y="48220"/>
                  <a:pt x="99483" y="48220"/>
                  <a:pt x="99483" y="48220"/>
                </a:cubicBezTo>
                <a:cubicBezTo>
                  <a:pt x="99483" y="82348"/>
                  <a:pt x="99483" y="82348"/>
                  <a:pt x="99483" y="82348"/>
                </a:cubicBezTo>
                <a:close/>
                <a:moveTo>
                  <a:pt x="57495" y="42055"/>
                </a:moveTo>
                <a:lnTo>
                  <a:pt x="57495" y="42055"/>
                </a:lnTo>
                <a:cubicBezTo>
                  <a:pt x="52246" y="42055"/>
                  <a:pt x="50576" y="38752"/>
                  <a:pt x="50576" y="35669"/>
                </a:cubicBezTo>
                <a:cubicBezTo>
                  <a:pt x="50576" y="23339"/>
                  <a:pt x="50576" y="23339"/>
                  <a:pt x="50576" y="23339"/>
                </a:cubicBezTo>
                <a:cubicBezTo>
                  <a:pt x="50576" y="0"/>
                  <a:pt x="50576" y="0"/>
                  <a:pt x="50576" y="0"/>
                </a:cubicBezTo>
                <a:cubicBezTo>
                  <a:pt x="99483" y="42055"/>
                  <a:pt x="99483" y="42055"/>
                  <a:pt x="99483" y="42055"/>
                </a:cubicBezTo>
                <a:cubicBezTo>
                  <a:pt x="70854" y="42055"/>
                  <a:pt x="70854" y="42055"/>
                  <a:pt x="70854" y="42055"/>
                </a:cubicBezTo>
                <a:lnTo>
                  <a:pt x="57495" y="42055"/>
                </a:lnTo>
                <a:close/>
              </a:path>
            </a:pathLst>
          </a:custGeom>
          <a:solidFill>
            <a:srgbClr val="FF4745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3" name="Shape 4768">
            <a:extLst>
              <a:ext uri="{FF2B5EF4-FFF2-40B4-BE49-F238E27FC236}">
                <a16:creationId xmlns:a16="http://schemas.microsoft.com/office/drawing/2014/main" xmlns="" id="{326FD703-5B80-4173-9C04-B5B5B36B12E8}"/>
              </a:ext>
            </a:extLst>
          </p:cNvPr>
          <p:cNvSpPr/>
          <p:nvPr/>
        </p:nvSpPr>
        <p:spPr>
          <a:xfrm>
            <a:off x="8598357" y="2720520"/>
            <a:ext cx="241237" cy="27516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3081" y="108062"/>
                </a:moveTo>
                <a:lnTo>
                  <a:pt x="113081" y="108062"/>
                </a:lnTo>
                <a:cubicBezTo>
                  <a:pt x="106163" y="108062"/>
                  <a:pt x="106163" y="108062"/>
                  <a:pt x="106163" y="108062"/>
                </a:cubicBezTo>
                <a:cubicBezTo>
                  <a:pt x="106163" y="113926"/>
                  <a:pt x="106163" y="113926"/>
                  <a:pt x="106163" y="113926"/>
                </a:cubicBezTo>
                <a:cubicBezTo>
                  <a:pt x="106163" y="118324"/>
                  <a:pt x="102823" y="119790"/>
                  <a:pt x="99483" y="119790"/>
                </a:cubicBezTo>
                <a:cubicBezTo>
                  <a:pt x="94473" y="119790"/>
                  <a:pt x="92803" y="118324"/>
                  <a:pt x="92803" y="113926"/>
                </a:cubicBezTo>
                <a:cubicBezTo>
                  <a:pt x="92803" y="108062"/>
                  <a:pt x="92803" y="108062"/>
                  <a:pt x="92803" y="108062"/>
                </a:cubicBezTo>
                <a:cubicBezTo>
                  <a:pt x="86123" y="108062"/>
                  <a:pt x="86123" y="108062"/>
                  <a:pt x="86123" y="108062"/>
                </a:cubicBezTo>
                <a:cubicBezTo>
                  <a:pt x="80874" y="108062"/>
                  <a:pt x="79204" y="106596"/>
                  <a:pt x="79204" y="101989"/>
                </a:cubicBezTo>
                <a:cubicBezTo>
                  <a:pt x="79204" y="99057"/>
                  <a:pt x="80874" y="96125"/>
                  <a:pt x="86123" y="96125"/>
                </a:cubicBezTo>
                <a:cubicBezTo>
                  <a:pt x="92803" y="96125"/>
                  <a:pt x="92803" y="96125"/>
                  <a:pt x="92803" y="96125"/>
                </a:cubicBezTo>
                <a:cubicBezTo>
                  <a:pt x="92803" y="90261"/>
                  <a:pt x="92803" y="90261"/>
                  <a:pt x="92803" y="90261"/>
                </a:cubicBezTo>
                <a:cubicBezTo>
                  <a:pt x="92803" y="87329"/>
                  <a:pt x="94473" y="84397"/>
                  <a:pt x="99483" y="84397"/>
                </a:cubicBezTo>
                <a:cubicBezTo>
                  <a:pt x="102823" y="84397"/>
                  <a:pt x="106163" y="87329"/>
                  <a:pt x="106163" y="90261"/>
                </a:cubicBezTo>
                <a:cubicBezTo>
                  <a:pt x="106163" y="96125"/>
                  <a:pt x="106163" y="96125"/>
                  <a:pt x="106163" y="96125"/>
                </a:cubicBezTo>
                <a:cubicBezTo>
                  <a:pt x="113081" y="96125"/>
                  <a:pt x="113081" y="96125"/>
                  <a:pt x="113081" y="96125"/>
                </a:cubicBezTo>
                <a:cubicBezTo>
                  <a:pt x="116421" y="96125"/>
                  <a:pt x="119761" y="99057"/>
                  <a:pt x="119761" y="101989"/>
                </a:cubicBezTo>
                <a:cubicBezTo>
                  <a:pt x="119761" y="106596"/>
                  <a:pt x="116421" y="108062"/>
                  <a:pt x="113081" y="108062"/>
                </a:cubicBezTo>
                <a:close/>
                <a:moveTo>
                  <a:pt x="86123" y="90261"/>
                </a:moveTo>
                <a:lnTo>
                  <a:pt x="86123" y="90261"/>
                </a:lnTo>
                <a:cubicBezTo>
                  <a:pt x="77534" y="90261"/>
                  <a:pt x="72524" y="96125"/>
                  <a:pt x="72524" y="101989"/>
                </a:cubicBezTo>
                <a:cubicBezTo>
                  <a:pt x="72524" y="109528"/>
                  <a:pt x="77534" y="113926"/>
                  <a:pt x="86123" y="113926"/>
                </a:cubicBezTo>
                <a:cubicBezTo>
                  <a:pt x="6679" y="113926"/>
                  <a:pt x="6679" y="113926"/>
                  <a:pt x="6679" y="113926"/>
                </a:cubicBezTo>
                <a:cubicBezTo>
                  <a:pt x="3339" y="113926"/>
                  <a:pt x="0" y="112460"/>
                  <a:pt x="0" y="108062"/>
                </a:cubicBezTo>
                <a:cubicBezTo>
                  <a:pt x="0" y="5863"/>
                  <a:pt x="0" y="5863"/>
                  <a:pt x="0" y="5863"/>
                </a:cubicBezTo>
                <a:cubicBezTo>
                  <a:pt x="0" y="2931"/>
                  <a:pt x="3339" y="0"/>
                  <a:pt x="6679" y="0"/>
                </a:cubicBezTo>
                <a:cubicBezTo>
                  <a:pt x="21948" y="0"/>
                  <a:pt x="21948" y="0"/>
                  <a:pt x="21948" y="0"/>
                </a:cubicBezTo>
                <a:cubicBezTo>
                  <a:pt x="42226" y="0"/>
                  <a:pt x="42226" y="0"/>
                  <a:pt x="42226" y="0"/>
                </a:cubicBezTo>
                <a:cubicBezTo>
                  <a:pt x="42226" y="22198"/>
                  <a:pt x="42226" y="22198"/>
                  <a:pt x="42226" y="22198"/>
                </a:cubicBezTo>
                <a:cubicBezTo>
                  <a:pt x="42226" y="33926"/>
                  <a:pt x="42226" y="33926"/>
                  <a:pt x="42226" y="33926"/>
                </a:cubicBezTo>
                <a:cubicBezTo>
                  <a:pt x="42226" y="40000"/>
                  <a:pt x="48906" y="45863"/>
                  <a:pt x="55586" y="45863"/>
                </a:cubicBezTo>
                <a:cubicBezTo>
                  <a:pt x="69184" y="45863"/>
                  <a:pt x="69184" y="45863"/>
                  <a:pt x="69184" y="45863"/>
                </a:cubicBezTo>
                <a:cubicBezTo>
                  <a:pt x="99483" y="45863"/>
                  <a:pt x="99483" y="45863"/>
                  <a:pt x="99483" y="45863"/>
                </a:cubicBezTo>
                <a:cubicBezTo>
                  <a:pt x="99483" y="78324"/>
                  <a:pt x="99483" y="78324"/>
                  <a:pt x="99483" y="78324"/>
                </a:cubicBezTo>
                <a:cubicBezTo>
                  <a:pt x="91133" y="78324"/>
                  <a:pt x="86123" y="84397"/>
                  <a:pt x="86123" y="90261"/>
                </a:cubicBezTo>
                <a:close/>
                <a:moveTo>
                  <a:pt x="55586" y="40000"/>
                </a:moveTo>
                <a:lnTo>
                  <a:pt x="55586" y="40000"/>
                </a:lnTo>
                <a:cubicBezTo>
                  <a:pt x="52246" y="40000"/>
                  <a:pt x="48906" y="36858"/>
                  <a:pt x="48906" y="33926"/>
                </a:cubicBezTo>
                <a:cubicBezTo>
                  <a:pt x="48906" y="22198"/>
                  <a:pt x="48906" y="22198"/>
                  <a:pt x="48906" y="22198"/>
                </a:cubicBezTo>
                <a:cubicBezTo>
                  <a:pt x="48906" y="0"/>
                  <a:pt x="48906" y="0"/>
                  <a:pt x="48906" y="0"/>
                </a:cubicBezTo>
                <a:cubicBezTo>
                  <a:pt x="99483" y="40000"/>
                  <a:pt x="99483" y="40000"/>
                  <a:pt x="99483" y="40000"/>
                </a:cubicBezTo>
                <a:cubicBezTo>
                  <a:pt x="69184" y="40000"/>
                  <a:pt x="69184" y="40000"/>
                  <a:pt x="69184" y="40000"/>
                </a:cubicBezTo>
                <a:lnTo>
                  <a:pt x="55586" y="40000"/>
                </a:lnTo>
                <a:close/>
              </a:path>
            </a:pathLst>
          </a:custGeom>
          <a:solidFill>
            <a:srgbClr val="FF4745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4" name="Shape 4769">
            <a:extLst>
              <a:ext uri="{FF2B5EF4-FFF2-40B4-BE49-F238E27FC236}">
                <a16:creationId xmlns:a16="http://schemas.microsoft.com/office/drawing/2014/main" xmlns="" id="{70C33B1D-8FC6-4B07-9105-EC9048F4DFCE}"/>
              </a:ext>
            </a:extLst>
          </p:cNvPr>
          <p:cNvSpPr/>
          <p:nvPr/>
        </p:nvSpPr>
        <p:spPr>
          <a:xfrm>
            <a:off x="8079909" y="2709938"/>
            <a:ext cx="224308" cy="292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2548" y="108768"/>
                </a:moveTo>
                <a:lnTo>
                  <a:pt x="112548" y="108768"/>
                </a:lnTo>
                <a:cubicBezTo>
                  <a:pt x="21841" y="108768"/>
                  <a:pt x="21841" y="108768"/>
                  <a:pt x="21841" y="108768"/>
                </a:cubicBezTo>
                <a:cubicBezTo>
                  <a:pt x="16188" y="108768"/>
                  <a:pt x="14389" y="106009"/>
                  <a:pt x="14389" y="103251"/>
                </a:cubicBezTo>
                <a:cubicBezTo>
                  <a:pt x="14389" y="5714"/>
                  <a:pt x="14389" y="5714"/>
                  <a:pt x="14389" y="5714"/>
                </a:cubicBezTo>
                <a:cubicBezTo>
                  <a:pt x="14389" y="2955"/>
                  <a:pt x="16188" y="0"/>
                  <a:pt x="21841" y="0"/>
                </a:cubicBezTo>
                <a:cubicBezTo>
                  <a:pt x="59871" y="0"/>
                  <a:pt x="59871" y="0"/>
                  <a:pt x="59871" y="0"/>
                </a:cubicBezTo>
                <a:cubicBezTo>
                  <a:pt x="59871" y="21083"/>
                  <a:pt x="59871" y="21083"/>
                  <a:pt x="59871" y="21083"/>
                </a:cubicBezTo>
                <a:cubicBezTo>
                  <a:pt x="59871" y="32118"/>
                  <a:pt x="59871" y="32118"/>
                  <a:pt x="59871" y="32118"/>
                </a:cubicBezTo>
                <a:cubicBezTo>
                  <a:pt x="59871" y="37635"/>
                  <a:pt x="67066" y="43349"/>
                  <a:pt x="74518" y="43349"/>
                </a:cubicBezTo>
                <a:cubicBezTo>
                  <a:pt x="88907" y="43349"/>
                  <a:pt x="88907" y="43349"/>
                  <a:pt x="88907" y="43349"/>
                </a:cubicBezTo>
                <a:cubicBezTo>
                  <a:pt x="119743" y="43349"/>
                  <a:pt x="119743" y="43349"/>
                  <a:pt x="119743" y="43349"/>
                </a:cubicBezTo>
                <a:cubicBezTo>
                  <a:pt x="119743" y="87881"/>
                  <a:pt x="119743" y="87881"/>
                  <a:pt x="119743" y="87881"/>
                </a:cubicBezTo>
                <a:cubicBezTo>
                  <a:pt x="119743" y="103251"/>
                  <a:pt x="119743" y="103251"/>
                  <a:pt x="119743" y="103251"/>
                </a:cubicBezTo>
                <a:cubicBezTo>
                  <a:pt x="119743" y="106009"/>
                  <a:pt x="117944" y="108768"/>
                  <a:pt x="112548" y="108768"/>
                </a:cubicBezTo>
                <a:close/>
                <a:moveTo>
                  <a:pt x="74518" y="37635"/>
                </a:moveTo>
                <a:lnTo>
                  <a:pt x="74518" y="37635"/>
                </a:lnTo>
                <a:cubicBezTo>
                  <a:pt x="70663" y="37635"/>
                  <a:pt x="67066" y="34876"/>
                  <a:pt x="67066" y="32118"/>
                </a:cubicBezTo>
                <a:cubicBezTo>
                  <a:pt x="67066" y="21083"/>
                  <a:pt x="67066" y="21083"/>
                  <a:pt x="67066" y="21083"/>
                </a:cubicBezTo>
                <a:cubicBezTo>
                  <a:pt x="67066" y="0"/>
                  <a:pt x="67066" y="0"/>
                  <a:pt x="67066" y="0"/>
                </a:cubicBezTo>
                <a:cubicBezTo>
                  <a:pt x="119743" y="37635"/>
                  <a:pt x="119743" y="37635"/>
                  <a:pt x="119743" y="37635"/>
                </a:cubicBezTo>
                <a:cubicBezTo>
                  <a:pt x="88907" y="37635"/>
                  <a:pt x="88907" y="37635"/>
                  <a:pt x="88907" y="37635"/>
                </a:cubicBezTo>
                <a:lnTo>
                  <a:pt x="74518" y="37635"/>
                </a:lnTo>
                <a:close/>
                <a:moveTo>
                  <a:pt x="27237" y="114285"/>
                </a:moveTo>
                <a:lnTo>
                  <a:pt x="27237" y="114285"/>
                </a:lnTo>
                <a:cubicBezTo>
                  <a:pt x="32633" y="114285"/>
                  <a:pt x="32633" y="114285"/>
                  <a:pt x="32633" y="114285"/>
                </a:cubicBezTo>
                <a:cubicBezTo>
                  <a:pt x="79914" y="114285"/>
                  <a:pt x="79914" y="114285"/>
                  <a:pt x="79914" y="114285"/>
                </a:cubicBezTo>
                <a:cubicBezTo>
                  <a:pt x="90706" y="114285"/>
                  <a:pt x="90706" y="114285"/>
                  <a:pt x="90706" y="114285"/>
                </a:cubicBezTo>
                <a:cubicBezTo>
                  <a:pt x="105353" y="114285"/>
                  <a:pt x="105353" y="114285"/>
                  <a:pt x="105353" y="114285"/>
                </a:cubicBezTo>
                <a:cubicBezTo>
                  <a:pt x="105353" y="117044"/>
                  <a:pt x="103554" y="119802"/>
                  <a:pt x="97901" y="119802"/>
                </a:cubicBezTo>
                <a:cubicBezTo>
                  <a:pt x="14389" y="119802"/>
                  <a:pt x="14389" y="119802"/>
                  <a:pt x="14389" y="119802"/>
                </a:cubicBezTo>
                <a:cubicBezTo>
                  <a:pt x="5396" y="119802"/>
                  <a:pt x="0" y="114285"/>
                  <a:pt x="0" y="108768"/>
                </a:cubicBezTo>
                <a:cubicBezTo>
                  <a:pt x="0" y="16748"/>
                  <a:pt x="0" y="16748"/>
                  <a:pt x="0" y="16748"/>
                </a:cubicBezTo>
                <a:cubicBezTo>
                  <a:pt x="0" y="13990"/>
                  <a:pt x="1798" y="11231"/>
                  <a:pt x="7194" y="11231"/>
                </a:cubicBezTo>
                <a:cubicBezTo>
                  <a:pt x="7194" y="27980"/>
                  <a:pt x="7194" y="27980"/>
                  <a:pt x="7194" y="27980"/>
                </a:cubicBezTo>
                <a:cubicBezTo>
                  <a:pt x="7194" y="93399"/>
                  <a:pt x="7194" y="93399"/>
                  <a:pt x="7194" y="93399"/>
                </a:cubicBezTo>
                <a:cubicBezTo>
                  <a:pt x="7194" y="103251"/>
                  <a:pt x="7194" y="103251"/>
                  <a:pt x="7194" y="103251"/>
                </a:cubicBezTo>
                <a:cubicBezTo>
                  <a:pt x="7194" y="108768"/>
                  <a:pt x="12591" y="114285"/>
                  <a:pt x="21841" y="114285"/>
                </a:cubicBezTo>
                <a:lnTo>
                  <a:pt x="27237" y="114285"/>
                </a:lnTo>
                <a:close/>
              </a:path>
            </a:pathLst>
          </a:custGeom>
          <a:solidFill>
            <a:srgbClr val="FF4745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5" name="Shape 4770">
            <a:extLst>
              <a:ext uri="{FF2B5EF4-FFF2-40B4-BE49-F238E27FC236}">
                <a16:creationId xmlns:a16="http://schemas.microsoft.com/office/drawing/2014/main" xmlns="" id="{51DFF77B-D552-48A9-B795-623D464E6818}"/>
              </a:ext>
            </a:extLst>
          </p:cNvPr>
          <p:cNvSpPr/>
          <p:nvPr/>
        </p:nvSpPr>
        <p:spPr>
          <a:xfrm>
            <a:off x="7584738" y="2720520"/>
            <a:ext cx="201030" cy="262466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1674" y="119779"/>
                </a:moveTo>
                <a:lnTo>
                  <a:pt x="111674" y="119779"/>
                </a:lnTo>
                <a:cubicBezTo>
                  <a:pt x="8038" y="119779"/>
                  <a:pt x="8038" y="119779"/>
                  <a:pt x="8038" y="119779"/>
                </a:cubicBezTo>
                <a:cubicBezTo>
                  <a:pt x="4019" y="119779"/>
                  <a:pt x="0" y="118238"/>
                  <a:pt x="0" y="113614"/>
                </a:cubicBezTo>
                <a:cubicBezTo>
                  <a:pt x="0" y="6165"/>
                  <a:pt x="0" y="6165"/>
                  <a:pt x="0" y="6165"/>
                </a:cubicBezTo>
                <a:cubicBezTo>
                  <a:pt x="0" y="3082"/>
                  <a:pt x="4019" y="0"/>
                  <a:pt x="8038" y="0"/>
                </a:cubicBezTo>
                <a:cubicBezTo>
                  <a:pt x="52822" y="0"/>
                  <a:pt x="52822" y="0"/>
                  <a:pt x="52822" y="0"/>
                </a:cubicBezTo>
                <a:cubicBezTo>
                  <a:pt x="52822" y="23339"/>
                  <a:pt x="52822" y="23339"/>
                  <a:pt x="52822" y="23339"/>
                </a:cubicBezTo>
                <a:cubicBezTo>
                  <a:pt x="52822" y="35669"/>
                  <a:pt x="52822" y="35669"/>
                  <a:pt x="52822" y="35669"/>
                </a:cubicBezTo>
                <a:cubicBezTo>
                  <a:pt x="52822" y="42055"/>
                  <a:pt x="58851" y="48220"/>
                  <a:pt x="68899" y="48220"/>
                </a:cubicBezTo>
                <a:cubicBezTo>
                  <a:pt x="85263" y="48220"/>
                  <a:pt x="85263" y="48220"/>
                  <a:pt x="85263" y="48220"/>
                </a:cubicBezTo>
                <a:cubicBezTo>
                  <a:pt x="119712" y="48220"/>
                  <a:pt x="119712" y="48220"/>
                  <a:pt x="119712" y="48220"/>
                </a:cubicBezTo>
                <a:cubicBezTo>
                  <a:pt x="119712" y="97981"/>
                  <a:pt x="119712" y="97981"/>
                  <a:pt x="119712" y="97981"/>
                </a:cubicBezTo>
                <a:cubicBezTo>
                  <a:pt x="119712" y="113614"/>
                  <a:pt x="119712" y="113614"/>
                  <a:pt x="119712" y="113614"/>
                </a:cubicBezTo>
                <a:cubicBezTo>
                  <a:pt x="119712" y="118238"/>
                  <a:pt x="115693" y="119779"/>
                  <a:pt x="111674" y="119779"/>
                </a:cubicBezTo>
                <a:close/>
                <a:moveTo>
                  <a:pt x="68899" y="42055"/>
                </a:moveTo>
                <a:lnTo>
                  <a:pt x="68899" y="42055"/>
                </a:lnTo>
                <a:cubicBezTo>
                  <a:pt x="62870" y="42055"/>
                  <a:pt x="60861" y="38752"/>
                  <a:pt x="60861" y="35669"/>
                </a:cubicBezTo>
                <a:cubicBezTo>
                  <a:pt x="60861" y="23339"/>
                  <a:pt x="60861" y="23339"/>
                  <a:pt x="60861" y="23339"/>
                </a:cubicBezTo>
                <a:cubicBezTo>
                  <a:pt x="60861" y="0"/>
                  <a:pt x="60861" y="0"/>
                  <a:pt x="60861" y="0"/>
                </a:cubicBezTo>
                <a:cubicBezTo>
                  <a:pt x="119712" y="42055"/>
                  <a:pt x="119712" y="42055"/>
                  <a:pt x="119712" y="42055"/>
                </a:cubicBezTo>
                <a:cubicBezTo>
                  <a:pt x="85263" y="42055"/>
                  <a:pt x="85263" y="42055"/>
                  <a:pt x="85263" y="42055"/>
                </a:cubicBezTo>
                <a:lnTo>
                  <a:pt x="68899" y="42055"/>
                </a:lnTo>
                <a:close/>
              </a:path>
            </a:pathLst>
          </a:custGeom>
          <a:solidFill>
            <a:srgbClr val="FF4745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6" name="Shape 4771">
            <a:extLst>
              <a:ext uri="{FF2B5EF4-FFF2-40B4-BE49-F238E27FC236}">
                <a16:creationId xmlns:a16="http://schemas.microsoft.com/office/drawing/2014/main" xmlns="" id="{C47C2299-279F-4D1C-8040-DB36F8CD6A2F}"/>
              </a:ext>
            </a:extLst>
          </p:cNvPr>
          <p:cNvSpPr/>
          <p:nvPr/>
        </p:nvSpPr>
        <p:spPr>
          <a:xfrm>
            <a:off x="9614093" y="4270278"/>
            <a:ext cx="289907" cy="25823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219" y="75613"/>
                </a:moveTo>
                <a:lnTo>
                  <a:pt x="114219" y="75613"/>
                </a:lnTo>
                <a:cubicBezTo>
                  <a:pt x="111229" y="75613"/>
                  <a:pt x="108438" y="77174"/>
                  <a:pt x="105647" y="80297"/>
                </a:cubicBezTo>
                <a:cubicBezTo>
                  <a:pt x="102857" y="83643"/>
                  <a:pt x="102857" y="83643"/>
                  <a:pt x="102857" y="83643"/>
                </a:cubicBezTo>
                <a:cubicBezTo>
                  <a:pt x="100066" y="80297"/>
                  <a:pt x="100066" y="80297"/>
                  <a:pt x="100066" y="80297"/>
                </a:cubicBezTo>
                <a:cubicBezTo>
                  <a:pt x="97275" y="77174"/>
                  <a:pt x="94485" y="75613"/>
                  <a:pt x="91495" y="75613"/>
                </a:cubicBezTo>
                <a:cubicBezTo>
                  <a:pt x="85913" y="75613"/>
                  <a:pt x="80332" y="81858"/>
                  <a:pt x="80332" y="88327"/>
                </a:cubicBezTo>
                <a:cubicBezTo>
                  <a:pt x="80332" y="93011"/>
                  <a:pt x="81727" y="96133"/>
                  <a:pt x="83122" y="97695"/>
                </a:cubicBezTo>
                <a:cubicBezTo>
                  <a:pt x="87308" y="100817"/>
                  <a:pt x="87308" y="100817"/>
                  <a:pt x="87308" y="100817"/>
                </a:cubicBezTo>
                <a:cubicBezTo>
                  <a:pt x="83122" y="105724"/>
                  <a:pt x="83122" y="105724"/>
                  <a:pt x="83122" y="105724"/>
                </a:cubicBezTo>
                <a:cubicBezTo>
                  <a:pt x="81727" y="105724"/>
                  <a:pt x="81727" y="105724"/>
                  <a:pt x="81727" y="105724"/>
                </a:cubicBezTo>
                <a:cubicBezTo>
                  <a:pt x="5581" y="105724"/>
                  <a:pt x="5581" y="105724"/>
                  <a:pt x="5581" y="105724"/>
                </a:cubicBezTo>
                <a:cubicBezTo>
                  <a:pt x="1395" y="105724"/>
                  <a:pt x="0" y="102379"/>
                  <a:pt x="0" y="99256"/>
                </a:cubicBezTo>
                <a:cubicBezTo>
                  <a:pt x="0" y="91449"/>
                  <a:pt x="0" y="91449"/>
                  <a:pt x="0" y="91449"/>
                </a:cubicBezTo>
                <a:cubicBezTo>
                  <a:pt x="0" y="80297"/>
                  <a:pt x="0" y="80297"/>
                  <a:pt x="0" y="80297"/>
                </a:cubicBezTo>
                <a:cubicBezTo>
                  <a:pt x="0" y="72490"/>
                  <a:pt x="0" y="72490"/>
                  <a:pt x="0" y="72490"/>
                </a:cubicBezTo>
                <a:cubicBezTo>
                  <a:pt x="0" y="61561"/>
                  <a:pt x="0" y="61561"/>
                  <a:pt x="0" y="61561"/>
                </a:cubicBezTo>
                <a:cubicBezTo>
                  <a:pt x="0" y="53531"/>
                  <a:pt x="0" y="53531"/>
                  <a:pt x="0" y="53531"/>
                </a:cubicBezTo>
                <a:cubicBezTo>
                  <a:pt x="0" y="31449"/>
                  <a:pt x="0" y="31449"/>
                  <a:pt x="0" y="31449"/>
                </a:cubicBezTo>
                <a:cubicBezTo>
                  <a:pt x="119800" y="31449"/>
                  <a:pt x="119800" y="31449"/>
                  <a:pt x="119800" y="31449"/>
                </a:cubicBezTo>
                <a:cubicBezTo>
                  <a:pt x="119800" y="53531"/>
                  <a:pt x="119800" y="53531"/>
                  <a:pt x="119800" y="53531"/>
                </a:cubicBezTo>
                <a:cubicBezTo>
                  <a:pt x="119800" y="61561"/>
                  <a:pt x="119800" y="61561"/>
                  <a:pt x="119800" y="61561"/>
                </a:cubicBezTo>
                <a:cubicBezTo>
                  <a:pt x="119800" y="72490"/>
                  <a:pt x="119800" y="72490"/>
                  <a:pt x="119800" y="72490"/>
                </a:cubicBezTo>
                <a:cubicBezTo>
                  <a:pt x="119800" y="77174"/>
                  <a:pt x="119800" y="77174"/>
                  <a:pt x="119800" y="77174"/>
                </a:cubicBezTo>
                <a:cubicBezTo>
                  <a:pt x="118405" y="77174"/>
                  <a:pt x="115614" y="75613"/>
                  <a:pt x="114219" y="75613"/>
                </a:cubicBezTo>
                <a:close/>
                <a:moveTo>
                  <a:pt x="0" y="18959"/>
                </a:moveTo>
                <a:lnTo>
                  <a:pt x="0" y="18959"/>
                </a:lnTo>
                <a:cubicBezTo>
                  <a:pt x="0" y="15836"/>
                  <a:pt x="0" y="15836"/>
                  <a:pt x="0" y="15836"/>
                </a:cubicBezTo>
                <a:cubicBezTo>
                  <a:pt x="0" y="6245"/>
                  <a:pt x="0" y="6245"/>
                  <a:pt x="0" y="6245"/>
                </a:cubicBezTo>
                <a:cubicBezTo>
                  <a:pt x="0" y="3122"/>
                  <a:pt x="1395" y="0"/>
                  <a:pt x="5581" y="0"/>
                </a:cubicBezTo>
                <a:cubicBezTo>
                  <a:pt x="12757" y="0"/>
                  <a:pt x="12757" y="0"/>
                  <a:pt x="12757" y="0"/>
                </a:cubicBezTo>
                <a:cubicBezTo>
                  <a:pt x="16943" y="0"/>
                  <a:pt x="16943" y="0"/>
                  <a:pt x="16943" y="0"/>
                </a:cubicBezTo>
                <a:cubicBezTo>
                  <a:pt x="22524" y="0"/>
                  <a:pt x="22524" y="0"/>
                  <a:pt x="22524" y="0"/>
                </a:cubicBezTo>
                <a:cubicBezTo>
                  <a:pt x="33887" y="0"/>
                  <a:pt x="33887" y="0"/>
                  <a:pt x="33887" y="0"/>
                </a:cubicBezTo>
                <a:cubicBezTo>
                  <a:pt x="45049" y="12490"/>
                  <a:pt x="45049" y="12490"/>
                  <a:pt x="45049" y="12490"/>
                </a:cubicBezTo>
                <a:cubicBezTo>
                  <a:pt x="114219" y="12490"/>
                  <a:pt x="114219" y="12490"/>
                  <a:pt x="114219" y="12490"/>
                </a:cubicBezTo>
                <a:cubicBezTo>
                  <a:pt x="117009" y="12490"/>
                  <a:pt x="119800" y="15836"/>
                  <a:pt x="119800" y="18959"/>
                </a:cubicBezTo>
                <a:cubicBezTo>
                  <a:pt x="119800" y="25204"/>
                  <a:pt x="119800" y="25204"/>
                  <a:pt x="119800" y="25204"/>
                </a:cubicBezTo>
                <a:cubicBezTo>
                  <a:pt x="0" y="25204"/>
                  <a:pt x="0" y="25204"/>
                  <a:pt x="0" y="25204"/>
                </a:cubicBezTo>
                <a:lnTo>
                  <a:pt x="0" y="18959"/>
                </a:lnTo>
                <a:close/>
                <a:moveTo>
                  <a:pt x="87308" y="110408"/>
                </a:moveTo>
                <a:lnTo>
                  <a:pt x="87308" y="110408"/>
                </a:lnTo>
                <a:cubicBezTo>
                  <a:pt x="94485" y="100817"/>
                  <a:pt x="94485" y="100817"/>
                  <a:pt x="94485" y="100817"/>
                </a:cubicBezTo>
                <a:cubicBezTo>
                  <a:pt x="87308" y="93011"/>
                  <a:pt x="87308" y="93011"/>
                  <a:pt x="87308" y="93011"/>
                </a:cubicBezTo>
                <a:cubicBezTo>
                  <a:pt x="85913" y="91449"/>
                  <a:pt x="85913" y="89888"/>
                  <a:pt x="85913" y="88327"/>
                </a:cubicBezTo>
                <a:cubicBezTo>
                  <a:pt x="85913" y="85204"/>
                  <a:pt x="88704" y="81858"/>
                  <a:pt x="91495" y="81858"/>
                </a:cubicBezTo>
                <a:cubicBezTo>
                  <a:pt x="92890" y="81858"/>
                  <a:pt x="94485" y="83643"/>
                  <a:pt x="95880" y="85204"/>
                </a:cubicBezTo>
                <a:cubicBezTo>
                  <a:pt x="102857" y="93011"/>
                  <a:pt x="102857" y="93011"/>
                  <a:pt x="102857" y="93011"/>
                </a:cubicBezTo>
                <a:cubicBezTo>
                  <a:pt x="109833" y="85204"/>
                  <a:pt x="109833" y="85204"/>
                  <a:pt x="109833" y="85204"/>
                </a:cubicBezTo>
                <a:cubicBezTo>
                  <a:pt x="111229" y="83643"/>
                  <a:pt x="112624" y="81858"/>
                  <a:pt x="114219" y="81858"/>
                </a:cubicBezTo>
                <a:cubicBezTo>
                  <a:pt x="117009" y="81858"/>
                  <a:pt x="119800" y="85204"/>
                  <a:pt x="119800" y="88327"/>
                </a:cubicBezTo>
                <a:cubicBezTo>
                  <a:pt x="119800" y="89888"/>
                  <a:pt x="119800" y="91449"/>
                  <a:pt x="118405" y="93011"/>
                </a:cubicBezTo>
                <a:cubicBezTo>
                  <a:pt x="111229" y="100817"/>
                  <a:pt x="111229" y="100817"/>
                  <a:pt x="111229" y="100817"/>
                </a:cubicBezTo>
                <a:cubicBezTo>
                  <a:pt x="118405" y="110408"/>
                  <a:pt x="118405" y="110408"/>
                  <a:pt x="118405" y="110408"/>
                </a:cubicBezTo>
                <a:cubicBezTo>
                  <a:pt x="119800" y="110408"/>
                  <a:pt x="119800" y="111970"/>
                  <a:pt x="119800" y="113531"/>
                </a:cubicBezTo>
                <a:cubicBezTo>
                  <a:pt x="119800" y="118215"/>
                  <a:pt x="117009" y="119776"/>
                  <a:pt x="114219" y="119776"/>
                </a:cubicBezTo>
                <a:cubicBezTo>
                  <a:pt x="112624" y="119776"/>
                  <a:pt x="111229" y="119776"/>
                  <a:pt x="109833" y="118215"/>
                </a:cubicBezTo>
                <a:cubicBezTo>
                  <a:pt x="102857" y="110408"/>
                  <a:pt x="102857" y="110408"/>
                  <a:pt x="102857" y="110408"/>
                </a:cubicBezTo>
                <a:cubicBezTo>
                  <a:pt x="95880" y="118215"/>
                  <a:pt x="95880" y="118215"/>
                  <a:pt x="95880" y="118215"/>
                </a:cubicBezTo>
                <a:cubicBezTo>
                  <a:pt x="94485" y="119776"/>
                  <a:pt x="92890" y="119776"/>
                  <a:pt x="91495" y="119776"/>
                </a:cubicBezTo>
                <a:cubicBezTo>
                  <a:pt x="88704" y="119776"/>
                  <a:pt x="85913" y="118215"/>
                  <a:pt x="85913" y="113531"/>
                </a:cubicBezTo>
                <a:cubicBezTo>
                  <a:pt x="85913" y="111970"/>
                  <a:pt x="85913" y="110408"/>
                  <a:pt x="87308" y="110408"/>
                </a:cubicBezTo>
                <a:close/>
              </a:path>
            </a:pathLst>
          </a:custGeom>
          <a:solidFill>
            <a:srgbClr val="FF4745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7" name="Shape 4772">
            <a:extLst>
              <a:ext uri="{FF2B5EF4-FFF2-40B4-BE49-F238E27FC236}">
                <a16:creationId xmlns:a16="http://schemas.microsoft.com/office/drawing/2014/main" xmlns="" id="{0247E983-1276-4FF5-8D87-2D6BA6C95C95}"/>
              </a:ext>
            </a:extLst>
          </p:cNvPr>
          <p:cNvSpPr/>
          <p:nvPr/>
        </p:nvSpPr>
        <p:spPr>
          <a:xfrm>
            <a:off x="9104108" y="4270278"/>
            <a:ext cx="292024" cy="25188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088" y="82442"/>
                </a:moveTo>
                <a:lnTo>
                  <a:pt x="114088" y="82442"/>
                </a:lnTo>
                <a:cubicBezTo>
                  <a:pt x="109950" y="82442"/>
                  <a:pt x="107192" y="84045"/>
                  <a:pt x="105812" y="85877"/>
                </a:cubicBezTo>
                <a:cubicBezTo>
                  <a:pt x="98916" y="93893"/>
                  <a:pt x="98916" y="93893"/>
                  <a:pt x="98916" y="93893"/>
                </a:cubicBezTo>
                <a:cubicBezTo>
                  <a:pt x="97536" y="92290"/>
                  <a:pt x="94581" y="90687"/>
                  <a:pt x="91822" y="90687"/>
                </a:cubicBezTo>
                <a:cubicBezTo>
                  <a:pt x="84926" y="90687"/>
                  <a:pt x="80788" y="97099"/>
                  <a:pt x="80788" y="103511"/>
                </a:cubicBezTo>
                <a:cubicBezTo>
                  <a:pt x="80788" y="105114"/>
                  <a:pt x="80788" y="106946"/>
                  <a:pt x="80788" y="108549"/>
                </a:cubicBezTo>
                <a:cubicBezTo>
                  <a:pt x="5517" y="108549"/>
                  <a:pt x="5517" y="108549"/>
                  <a:pt x="5517" y="108549"/>
                </a:cubicBezTo>
                <a:cubicBezTo>
                  <a:pt x="2758" y="108549"/>
                  <a:pt x="0" y="105114"/>
                  <a:pt x="0" y="101908"/>
                </a:cubicBezTo>
                <a:cubicBezTo>
                  <a:pt x="0" y="93893"/>
                  <a:pt x="0" y="93893"/>
                  <a:pt x="0" y="93893"/>
                </a:cubicBezTo>
                <a:cubicBezTo>
                  <a:pt x="0" y="82442"/>
                  <a:pt x="0" y="82442"/>
                  <a:pt x="0" y="82442"/>
                </a:cubicBezTo>
                <a:cubicBezTo>
                  <a:pt x="0" y="74427"/>
                  <a:pt x="0" y="74427"/>
                  <a:pt x="0" y="74427"/>
                </a:cubicBezTo>
                <a:cubicBezTo>
                  <a:pt x="0" y="63206"/>
                  <a:pt x="0" y="63206"/>
                  <a:pt x="0" y="63206"/>
                </a:cubicBezTo>
                <a:cubicBezTo>
                  <a:pt x="0" y="54961"/>
                  <a:pt x="0" y="54961"/>
                  <a:pt x="0" y="54961"/>
                </a:cubicBezTo>
                <a:cubicBezTo>
                  <a:pt x="0" y="32290"/>
                  <a:pt x="0" y="32290"/>
                  <a:pt x="0" y="32290"/>
                </a:cubicBezTo>
                <a:cubicBezTo>
                  <a:pt x="119802" y="32290"/>
                  <a:pt x="119802" y="32290"/>
                  <a:pt x="119802" y="32290"/>
                </a:cubicBezTo>
                <a:cubicBezTo>
                  <a:pt x="119802" y="54961"/>
                  <a:pt x="119802" y="54961"/>
                  <a:pt x="119802" y="54961"/>
                </a:cubicBezTo>
                <a:cubicBezTo>
                  <a:pt x="119802" y="63206"/>
                  <a:pt x="119802" y="63206"/>
                  <a:pt x="119802" y="63206"/>
                </a:cubicBezTo>
                <a:cubicBezTo>
                  <a:pt x="119802" y="74427"/>
                  <a:pt x="119802" y="74427"/>
                  <a:pt x="119802" y="74427"/>
                </a:cubicBezTo>
                <a:cubicBezTo>
                  <a:pt x="119802" y="82442"/>
                  <a:pt x="119802" y="82442"/>
                  <a:pt x="119802" y="82442"/>
                </a:cubicBezTo>
                <a:cubicBezTo>
                  <a:pt x="119802" y="84045"/>
                  <a:pt x="119802" y="84045"/>
                  <a:pt x="119802" y="84045"/>
                </a:cubicBezTo>
                <a:cubicBezTo>
                  <a:pt x="117044" y="82442"/>
                  <a:pt x="115665" y="82442"/>
                  <a:pt x="114088" y="82442"/>
                </a:cubicBezTo>
                <a:close/>
                <a:moveTo>
                  <a:pt x="0" y="19465"/>
                </a:moveTo>
                <a:lnTo>
                  <a:pt x="0" y="19465"/>
                </a:lnTo>
                <a:cubicBezTo>
                  <a:pt x="0" y="16259"/>
                  <a:pt x="0" y="16259"/>
                  <a:pt x="0" y="16259"/>
                </a:cubicBezTo>
                <a:cubicBezTo>
                  <a:pt x="0" y="6412"/>
                  <a:pt x="0" y="6412"/>
                  <a:pt x="0" y="6412"/>
                </a:cubicBezTo>
                <a:cubicBezTo>
                  <a:pt x="0" y="3206"/>
                  <a:pt x="2758" y="0"/>
                  <a:pt x="5517" y="0"/>
                </a:cubicBezTo>
                <a:cubicBezTo>
                  <a:pt x="13990" y="0"/>
                  <a:pt x="13990" y="0"/>
                  <a:pt x="13990" y="0"/>
                </a:cubicBezTo>
                <a:cubicBezTo>
                  <a:pt x="16748" y="0"/>
                  <a:pt x="16748" y="0"/>
                  <a:pt x="16748" y="0"/>
                </a:cubicBezTo>
                <a:cubicBezTo>
                  <a:pt x="22266" y="0"/>
                  <a:pt x="22266" y="0"/>
                  <a:pt x="22266" y="0"/>
                </a:cubicBezTo>
                <a:cubicBezTo>
                  <a:pt x="33300" y="0"/>
                  <a:pt x="33300" y="0"/>
                  <a:pt x="33300" y="0"/>
                </a:cubicBezTo>
                <a:cubicBezTo>
                  <a:pt x="44532" y="12824"/>
                  <a:pt x="44532" y="12824"/>
                  <a:pt x="44532" y="12824"/>
                </a:cubicBezTo>
                <a:cubicBezTo>
                  <a:pt x="114088" y="12824"/>
                  <a:pt x="114088" y="12824"/>
                  <a:pt x="114088" y="12824"/>
                </a:cubicBezTo>
                <a:cubicBezTo>
                  <a:pt x="117044" y="12824"/>
                  <a:pt x="119802" y="16259"/>
                  <a:pt x="119802" y="19465"/>
                </a:cubicBezTo>
                <a:cubicBezTo>
                  <a:pt x="119802" y="25877"/>
                  <a:pt x="119802" y="25877"/>
                  <a:pt x="119802" y="25877"/>
                </a:cubicBezTo>
                <a:cubicBezTo>
                  <a:pt x="0" y="25877"/>
                  <a:pt x="0" y="25877"/>
                  <a:pt x="0" y="25877"/>
                </a:cubicBezTo>
                <a:lnTo>
                  <a:pt x="0" y="19465"/>
                </a:lnTo>
                <a:close/>
                <a:moveTo>
                  <a:pt x="91822" y="97099"/>
                </a:moveTo>
                <a:lnTo>
                  <a:pt x="91822" y="97099"/>
                </a:lnTo>
                <a:cubicBezTo>
                  <a:pt x="93201" y="97099"/>
                  <a:pt x="94581" y="98702"/>
                  <a:pt x="94581" y="100305"/>
                </a:cubicBezTo>
                <a:cubicBezTo>
                  <a:pt x="98916" y="103511"/>
                  <a:pt x="98916" y="103511"/>
                  <a:pt x="98916" y="103511"/>
                </a:cubicBezTo>
                <a:cubicBezTo>
                  <a:pt x="109950" y="90687"/>
                  <a:pt x="109950" y="90687"/>
                  <a:pt x="109950" y="90687"/>
                </a:cubicBezTo>
                <a:cubicBezTo>
                  <a:pt x="111330" y="89083"/>
                  <a:pt x="112709" y="89083"/>
                  <a:pt x="114088" y="89083"/>
                </a:cubicBezTo>
                <a:cubicBezTo>
                  <a:pt x="117044" y="89083"/>
                  <a:pt x="119802" y="92290"/>
                  <a:pt x="119802" y="95496"/>
                </a:cubicBezTo>
                <a:cubicBezTo>
                  <a:pt x="119802" y="97099"/>
                  <a:pt x="118423" y="98702"/>
                  <a:pt x="117044" y="100305"/>
                </a:cubicBezTo>
                <a:cubicBezTo>
                  <a:pt x="103054" y="116564"/>
                  <a:pt x="103054" y="116564"/>
                  <a:pt x="103054" y="116564"/>
                </a:cubicBezTo>
                <a:cubicBezTo>
                  <a:pt x="101674" y="118167"/>
                  <a:pt x="100295" y="119770"/>
                  <a:pt x="98916" y="119770"/>
                </a:cubicBezTo>
                <a:cubicBezTo>
                  <a:pt x="97536" y="119770"/>
                  <a:pt x="96157" y="118167"/>
                  <a:pt x="94581" y="116564"/>
                </a:cubicBezTo>
                <a:cubicBezTo>
                  <a:pt x="87684" y="108549"/>
                  <a:pt x="87684" y="108549"/>
                  <a:pt x="87684" y="108549"/>
                </a:cubicBezTo>
                <a:cubicBezTo>
                  <a:pt x="86305" y="106946"/>
                  <a:pt x="86305" y="105114"/>
                  <a:pt x="86305" y="103511"/>
                </a:cubicBezTo>
                <a:cubicBezTo>
                  <a:pt x="86305" y="100305"/>
                  <a:pt x="87684" y="97099"/>
                  <a:pt x="91822" y="97099"/>
                </a:cubicBezTo>
                <a:close/>
              </a:path>
            </a:pathLst>
          </a:custGeom>
          <a:solidFill>
            <a:srgbClr val="FF4745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8" name="Shape 4773">
            <a:extLst>
              <a:ext uri="{FF2B5EF4-FFF2-40B4-BE49-F238E27FC236}">
                <a16:creationId xmlns:a16="http://schemas.microsoft.com/office/drawing/2014/main" xmlns="" id="{ED9C926E-7D1F-4AF4-8CD3-B8D57C67A4C5}"/>
              </a:ext>
            </a:extLst>
          </p:cNvPr>
          <p:cNvSpPr/>
          <p:nvPr/>
        </p:nvSpPr>
        <p:spPr>
          <a:xfrm>
            <a:off x="8600473" y="4270278"/>
            <a:ext cx="289909" cy="230716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2624" y="98589"/>
                </a:moveTo>
                <a:lnTo>
                  <a:pt x="112624" y="98589"/>
                </a:lnTo>
                <a:cubicBezTo>
                  <a:pt x="90099" y="98589"/>
                  <a:pt x="90099" y="98589"/>
                  <a:pt x="90099" y="98589"/>
                </a:cubicBezTo>
                <a:cubicBezTo>
                  <a:pt x="84518" y="98589"/>
                  <a:pt x="78936" y="105560"/>
                  <a:pt x="78936" y="112531"/>
                </a:cubicBezTo>
                <a:cubicBezTo>
                  <a:pt x="78936" y="114273"/>
                  <a:pt x="78936" y="116265"/>
                  <a:pt x="78936" y="118008"/>
                </a:cubicBezTo>
                <a:cubicBezTo>
                  <a:pt x="5581" y="118008"/>
                  <a:pt x="5581" y="118008"/>
                  <a:pt x="5581" y="118008"/>
                </a:cubicBezTo>
                <a:cubicBezTo>
                  <a:pt x="2790" y="118008"/>
                  <a:pt x="0" y="114273"/>
                  <a:pt x="0" y="110788"/>
                </a:cubicBezTo>
                <a:cubicBezTo>
                  <a:pt x="0" y="102074"/>
                  <a:pt x="0" y="102074"/>
                  <a:pt x="0" y="102074"/>
                </a:cubicBezTo>
                <a:cubicBezTo>
                  <a:pt x="0" y="89626"/>
                  <a:pt x="0" y="89626"/>
                  <a:pt x="0" y="89626"/>
                </a:cubicBezTo>
                <a:cubicBezTo>
                  <a:pt x="0" y="80912"/>
                  <a:pt x="0" y="80912"/>
                  <a:pt x="0" y="80912"/>
                </a:cubicBezTo>
                <a:cubicBezTo>
                  <a:pt x="0" y="68713"/>
                  <a:pt x="0" y="68713"/>
                  <a:pt x="0" y="68713"/>
                </a:cubicBezTo>
                <a:cubicBezTo>
                  <a:pt x="0" y="59751"/>
                  <a:pt x="0" y="59751"/>
                  <a:pt x="0" y="59751"/>
                </a:cubicBezTo>
                <a:cubicBezTo>
                  <a:pt x="0" y="35103"/>
                  <a:pt x="0" y="35103"/>
                  <a:pt x="0" y="35103"/>
                </a:cubicBezTo>
                <a:cubicBezTo>
                  <a:pt x="119800" y="35103"/>
                  <a:pt x="119800" y="35103"/>
                  <a:pt x="119800" y="35103"/>
                </a:cubicBezTo>
                <a:cubicBezTo>
                  <a:pt x="119800" y="59751"/>
                  <a:pt x="119800" y="59751"/>
                  <a:pt x="119800" y="59751"/>
                </a:cubicBezTo>
                <a:cubicBezTo>
                  <a:pt x="119800" y="68713"/>
                  <a:pt x="119800" y="68713"/>
                  <a:pt x="119800" y="68713"/>
                </a:cubicBezTo>
                <a:cubicBezTo>
                  <a:pt x="119800" y="80912"/>
                  <a:pt x="119800" y="80912"/>
                  <a:pt x="119800" y="80912"/>
                </a:cubicBezTo>
                <a:cubicBezTo>
                  <a:pt x="119800" y="89626"/>
                  <a:pt x="119800" y="89626"/>
                  <a:pt x="119800" y="89626"/>
                </a:cubicBezTo>
                <a:cubicBezTo>
                  <a:pt x="119800" y="102074"/>
                  <a:pt x="119800" y="102074"/>
                  <a:pt x="119800" y="102074"/>
                </a:cubicBezTo>
                <a:cubicBezTo>
                  <a:pt x="118405" y="100331"/>
                  <a:pt x="115415" y="98589"/>
                  <a:pt x="112624" y="98589"/>
                </a:cubicBezTo>
                <a:close/>
                <a:moveTo>
                  <a:pt x="0" y="21161"/>
                </a:moveTo>
                <a:lnTo>
                  <a:pt x="0" y="21161"/>
                </a:lnTo>
                <a:cubicBezTo>
                  <a:pt x="0" y="17676"/>
                  <a:pt x="0" y="17676"/>
                  <a:pt x="0" y="17676"/>
                </a:cubicBezTo>
                <a:cubicBezTo>
                  <a:pt x="0" y="6970"/>
                  <a:pt x="0" y="6970"/>
                  <a:pt x="0" y="6970"/>
                </a:cubicBezTo>
                <a:cubicBezTo>
                  <a:pt x="0" y="3485"/>
                  <a:pt x="2790" y="0"/>
                  <a:pt x="5581" y="0"/>
                </a:cubicBezTo>
                <a:cubicBezTo>
                  <a:pt x="12558" y="0"/>
                  <a:pt x="12558" y="0"/>
                  <a:pt x="12558" y="0"/>
                </a:cubicBezTo>
                <a:cubicBezTo>
                  <a:pt x="16943" y="0"/>
                  <a:pt x="16943" y="0"/>
                  <a:pt x="16943" y="0"/>
                </a:cubicBezTo>
                <a:cubicBezTo>
                  <a:pt x="22524" y="0"/>
                  <a:pt x="22524" y="0"/>
                  <a:pt x="22524" y="0"/>
                </a:cubicBezTo>
                <a:cubicBezTo>
                  <a:pt x="33687" y="0"/>
                  <a:pt x="33687" y="0"/>
                  <a:pt x="33687" y="0"/>
                </a:cubicBezTo>
                <a:cubicBezTo>
                  <a:pt x="45049" y="13941"/>
                  <a:pt x="45049" y="13941"/>
                  <a:pt x="45049" y="13941"/>
                </a:cubicBezTo>
                <a:cubicBezTo>
                  <a:pt x="114019" y="13941"/>
                  <a:pt x="114019" y="13941"/>
                  <a:pt x="114019" y="13941"/>
                </a:cubicBezTo>
                <a:cubicBezTo>
                  <a:pt x="118405" y="13941"/>
                  <a:pt x="119800" y="17676"/>
                  <a:pt x="119800" y="21161"/>
                </a:cubicBezTo>
                <a:cubicBezTo>
                  <a:pt x="119800" y="28132"/>
                  <a:pt x="119800" y="28132"/>
                  <a:pt x="119800" y="28132"/>
                </a:cubicBezTo>
                <a:cubicBezTo>
                  <a:pt x="0" y="28132"/>
                  <a:pt x="0" y="28132"/>
                  <a:pt x="0" y="28132"/>
                </a:cubicBezTo>
                <a:lnTo>
                  <a:pt x="0" y="21161"/>
                </a:lnTo>
                <a:close/>
                <a:moveTo>
                  <a:pt x="90099" y="105560"/>
                </a:moveTo>
                <a:lnTo>
                  <a:pt x="90099" y="105560"/>
                </a:lnTo>
                <a:cubicBezTo>
                  <a:pt x="112624" y="105560"/>
                  <a:pt x="112624" y="105560"/>
                  <a:pt x="112624" y="105560"/>
                </a:cubicBezTo>
                <a:cubicBezTo>
                  <a:pt x="115415" y="105560"/>
                  <a:pt x="118405" y="109045"/>
                  <a:pt x="118405" y="112531"/>
                </a:cubicBezTo>
                <a:cubicBezTo>
                  <a:pt x="118405" y="118008"/>
                  <a:pt x="115415" y="119751"/>
                  <a:pt x="112624" y="119751"/>
                </a:cubicBezTo>
                <a:cubicBezTo>
                  <a:pt x="90099" y="119751"/>
                  <a:pt x="90099" y="119751"/>
                  <a:pt x="90099" y="119751"/>
                </a:cubicBezTo>
                <a:cubicBezTo>
                  <a:pt x="87308" y="119751"/>
                  <a:pt x="84518" y="118008"/>
                  <a:pt x="84518" y="112531"/>
                </a:cubicBezTo>
                <a:cubicBezTo>
                  <a:pt x="84518" y="109045"/>
                  <a:pt x="87308" y="105560"/>
                  <a:pt x="90099" y="105560"/>
                </a:cubicBezTo>
                <a:close/>
              </a:path>
            </a:pathLst>
          </a:custGeom>
          <a:solidFill>
            <a:srgbClr val="FF4745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9" name="Shape 4774">
            <a:extLst>
              <a:ext uri="{FF2B5EF4-FFF2-40B4-BE49-F238E27FC236}">
                <a16:creationId xmlns:a16="http://schemas.microsoft.com/office/drawing/2014/main" xmlns="" id="{931DE2E3-501B-4E25-8171-18A0DA17F0D6}"/>
              </a:ext>
            </a:extLst>
          </p:cNvPr>
          <p:cNvSpPr/>
          <p:nvPr/>
        </p:nvSpPr>
        <p:spPr>
          <a:xfrm>
            <a:off x="8094722" y="4270278"/>
            <a:ext cx="287792" cy="25823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2811" y="88327"/>
                </a:moveTo>
                <a:lnTo>
                  <a:pt x="112811" y="88327"/>
                </a:lnTo>
                <a:cubicBezTo>
                  <a:pt x="112811" y="81858"/>
                  <a:pt x="107221" y="75613"/>
                  <a:pt x="101630" y="75613"/>
                </a:cubicBezTo>
                <a:cubicBezTo>
                  <a:pt x="94442" y="75613"/>
                  <a:pt x="90249" y="81858"/>
                  <a:pt x="90249" y="88327"/>
                </a:cubicBezTo>
                <a:cubicBezTo>
                  <a:pt x="83261" y="88327"/>
                  <a:pt x="79068" y="94572"/>
                  <a:pt x="79068" y="100817"/>
                </a:cubicBezTo>
                <a:cubicBezTo>
                  <a:pt x="79068" y="102379"/>
                  <a:pt x="79068" y="104163"/>
                  <a:pt x="79068" y="105724"/>
                </a:cubicBezTo>
                <a:cubicBezTo>
                  <a:pt x="5590" y="105724"/>
                  <a:pt x="5590" y="105724"/>
                  <a:pt x="5590" y="105724"/>
                </a:cubicBezTo>
                <a:cubicBezTo>
                  <a:pt x="1397" y="105724"/>
                  <a:pt x="0" y="102379"/>
                  <a:pt x="0" y="99256"/>
                </a:cubicBezTo>
                <a:cubicBezTo>
                  <a:pt x="0" y="91449"/>
                  <a:pt x="0" y="91449"/>
                  <a:pt x="0" y="91449"/>
                </a:cubicBezTo>
                <a:cubicBezTo>
                  <a:pt x="0" y="80297"/>
                  <a:pt x="0" y="80297"/>
                  <a:pt x="0" y="80297"/>
                </a:cubicBezTo>
                <a:cubicBezTo>
                  <a:pt x="0" y="72490"/>
                  <a:pt x="0" y="72490"/>
                  <a:pt x="0" y="72490"/>
                </a:cubicBezTo>
                <a:cubicBezTo>
                  <a:pt x="0" y="61561"/>
                  <a:pt x="0" y="61561"/>
                  <a:pt x="0" y="61561"/>
                </a:cubicBezTo>
                <a:cubicBezTo>
                  <a:pt x="0" y="53531"/>
                  <a:pt x="0" y="53531"/>
                  <a:pt x="0" y="53531"/>
                </a:cubicBezTo>
                <a:cubicBezTo>
                  <a:pt x="0" y="31449"/>
                  <a:pt x="0" y="31449"/>
                  <a:pt x="0" y="31449"/>
                </a:cubicBezTo>
                <a:cubicBezTo>
                  <a:pt x="119800" y="31449"/>
                  <a:pt x="119800" y="31449"/>
                  <a:pt x="119800" y="31449"/>
                </a:cubicBezTo>
                <a:cubicBezTo>
                  <a:pt x="119800" y="53531"/>
                  <a:pt x="119800" y="53531"/>
                  <a:pt x="119800" y="53531"/>
                </a:cubicBezTo>
                <a:cubicBezTo>
                  <a:pt x="119800" y="61561"/>
                  <a:pt x="119800" y="61561"/>
                  <a:pt x="119800" y="61561"/>
                </a:cubicBezTo>
                <a:cubicBezTo>
                  <a:pt x="119800" y="72490"/>
                  <a:pt x="119800" y="72490"/>
                  <a:pt x="119800" y="72490"/>
                </a:cubicBezTo>
                <a:cubicBezTo>
                  <a:pt x="119800" y="80297"/>
                  <a:pt x="119800" y="80297"/>
                  <a:pt x="119800" y="80297"/>
                </a:cubicBezTo>
                <a:cubicBezTo>
                  <a:pt x="119800" y="91449"/>
                  <a:pt x="119800" y="91449"/>
                  <a:pt x="119800" y="91449"/>
                </a:cubicBezTo>
                <a:cubicBezTo>
                  <a:pt x="118402" y="89888"/>
                  <a:pt x="115607" y="88327"/>
                  <a:pt x="112811" y="88327"/>
                </a:cubicBezTo>
                <a:close/>
                <a:moveTo>
                  <a:pt x="0" y="18959"/>
                </a:moveTo>
                <a:lnTo>
                  <a:pt x="0" y="18959"/>
                </a:lnTo>
                <a:cubicBezTo>
                  <a:pt x="0" y="15836"/>
                  <a:pt x="0" y="15836"/>
                  <a:pt x="0" y="15836"/>
                </a:cubicBezTo>
                <a:cubicBezTo>
                  <a:pt x="0" y="6245"/>
                  <a:pt x="0" y="6245"/>
                  <a:pt x="0" y="6245"/>
                </a:cubicBezTo>
                <a:cubicBezTo>
                  <a:pt x="0" y="3122"/>
                  <a:pt x="1397" y="0"/>
                  <a:pt x="5590" y="0"/>
                </a:cubicBezTo>
                <a:cubicBezTo>
                  <a:pt x="12579" y="0"/>
                  <a:pt x="12579" y="0"/>
                  <a:pt x="12579" y="0"/>
                </a:cubicBezTo>
                <a:cubicBezTo>
                  <a:pt x="16971" y="0"/>
                  <a:pt x="16971" y="0"/>
                  <a:pt x="16971" y="0"/>
                </a:cubicBezTo>
                <a:cubicBezTo>
                  <a:pt x="22562" y="0"/>
                  <a:pt x="22562" y="0"/>
                  <a:pt x="22562" y="0"/>
                </a:cubicBezTo>
                <a:cubicBezTo>
                  <a:pt x="33743" y="0"/>
                  <a:pt x="33743" y="0"/>
                  <a:pt x="33743" y="0"/>
                </a:cubicBezTo>
                <a:cubicBezTo>
                  <a:pt x="45124" y="12490"/>
                  <a:pt x="45124" y="12490"/>
                  <a:pt x="45124" y="12490"/>
                </a:cubicBezTo>
                <a:cubicBezTo>
                  <a:pt x="114209" y="12490"/>
                  <a:pt x="114209" y="12490"/>
                  <a:pt x="114209" y="12490"/>
                </a:cubicBezTo>
                <a:cubicBezTo>
                  <a:pt x="117004" y="12490"/>
                  <a:pt x="119800" y="15836"/>
                  <a:pt x="119800" y="18959"/>
                </a:cubicBezTo>
                <a:cubicBezTo>
                  <a:pt x="119800" y="25204"/>
                  <a:pt x="119800" y="25204"/>
                  <a:pt x="119800" y="25204"/>
                </a:cubicBezTo>
                <a:cubicBezTo>
                  <a:pt x="0" y="25204"/>
                  <a:pt x="0" y="25204"/>
                  <a:pt x="0" y="25204"/>
                </a:cubicBezTo>
                <a:lnTo>
                  <a:pt x="0" y="18959"/>
                </a:lnTo>
                <a:close/>
                <a:moveTo>
                  <a:pt x="90249" y="94572"/>
                </a:moveTo>
                <a:lnTo>
                  <a:pt x="90249" y="94572"/>
                </a:lnTo>
                <a:cubicBezTo>
                  <a:pt x="95840" y="94572"/>
                  <a:pt x="95840" y="94572"/>
                  <a:pt x="95840" y="94572"/>
                </a:cubicBezTo>
                <a:cubicBezTo>
                  <a:pt x="95840" y="88327"/>
                  <a:pt x="95840" y="88327"/>
                  <a:pt x="95840" y="88327"/>
                </a:cubicBezTo>
                <a:cubicBezTo>
                  <a:pt x="95840" y="85204"/>
                  <a:pt x="97237" y="81858"/>
                  <a:pt x="101630" y="81858"/>
                </a:cubicBezTo>
                <a:cubicBezTo>
                  <a:pt x="104425" y="81858"/>
                  <a:pt x="107221" y="85204"/>
                  <a:pt x="107221" y="88327"/>
                </a:cubicBezTo>
                <a:cubicBezTo>
                  <a:pt x="107221" y="94572"/>
                  <a:pt x="107221" y="94572"/>
                  <a:pt x="107221" y="94572"/>
                </a:cubicBezTo>
                <a:cubicBezTo>
                  <a:pt x="112811" y="94572"/>
                  <a:pt x="112811" y="94572"/>
                  <a:pt x="112811" y="94572"/>
                </a:cubicBezTo>
                <a:cubicBezTo>
                  <a:pt x="115607" y="94572"/>
                  <a:pt x="118402" y="97695"/>
                  <a:pt x="118402" y="100817"/>
                </a:cubicBezTo>
                <a:cubicBezTo>
                  <a:pt x="118402" y="105724"/>
                  <a:pt x="115607" y="107286"/>
                  <a:pt x="112811" y="107286"/>
                </a:cubicBezTo>
                <a:cubicBezTo>
                  <a:pt x="107221" y="107286"/>
                  <a:pt x="107221" y="107286"/>
                  <a:pt x="107221" y="107286"/>
                </a:cubicBezTo>
                <a:cubicBezTo>
                  <a:pt x="107221" y="113531"/>
                  <a:pt x="107221" y="113531"/>
                  <a:pt x="107221" y="113531"/>
                </a:cubicBezTo>
                <a:cubicBezTo>
                  <a:pt x="107221" y="118215"/>
                  <a:pt x="104425" y="119776"/>
                  <a:pt x="101630" y="119776"/>
                </a:cubicBezTo>
                <a:cubicBezTo>
                  <a:pt x="97237" y="119776"/>
                  <a:pt x="95840" y="118215"/>
                  <a:pt x="95840" y="113531"/>
                </a:cubicBezTo>
                <a:cubicBezTo>
                  <a:pt x="95840" y="107286"/>
                  <a:pt x="95840" y="107286"/>
                  <a:pt x="95840" y="107286"/>
                </a:cubicBezTo>
                <a:cubicBezTo>
                  <a:pt x="90249" y="107286"/>
                  <a:pt x="90249" y="107286"/>
                  <a:pt x="90249" y="107286"/>
                </a:cubicBezTo>
                <a:cubicBezTo>
                  <a:pt x="86056" y="107286"/>
                  <a:pt x="84658" y="105724"/>
                  <a:pt x="84658" y="100817"/>
                </a:cubicBezTo>
                <a:cubicBezTo>
                  <a:pt x="84658" y="97695"/>
                  <a:pt x="86056" y="94572"/>
                  <a:pt x="90249" y="94572"/>
                </a:cubicBezTo>
                <a:close/>
              </a:path>
            </a:pathLst>
          </a:custGeom>
          <a:solidFill>
            <a:srgbClr val="FF4745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0" name="Shape 4775">
            <a:extLst>
              <a:ext uri="{FF2B5EF4-FFF2-40B4-BE49-F238E27FC236}">
                <a16:creationId xmlns:a16="http://schemas.microsoft.com/office/drawing/2014/main" xmlns="" id="{48015DAC-141F-42A6-8935-88B8929F1626}"/>
              </a:ext>
            </a:extLst>
          </p:cNvPr>
          <p:cNvSpPr/>
          <p:nvPr/>
        </p:nvSpPr>
        <p:spPr>
          <a:xfrm>
            <a:off x="7586855" y="4270278"/>
            <a:ext cx="292024" cy="2286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276" y="119747"/>
                </a:moveTo>
                <a:lnTo>
                  <a:pt x="114276" y="119747"/>
                </a:lnTo>
                <a:cubicBezTo>
                  <a:pt x="5526" y="119747"/>
                  <a:pt x="5526" y="119747"/>
                  <a:pt x="5526" y="119747"/>
                </a:cubicBezTo>
                <a:cubicBezTo>
                  <a:pt x="2763" y="119747"/>
                  <a:pt x="0" y="115957"/>
                  <a:pt x="0" y="112421"/>
                </a:cubicBezTo>
                <a:cubicBezTo>
                  <a:pt x="0" y="103578"/>
                  <a:pt x="0" y="103578"/>
                  <a:pt x="0" y="103578"/>
                </a:cubicBezTo>
                <a:cubicBezTo>
                  <a:pt x="0" y="90947"/>
                  <a:pt x="0" y="90947"/>
                  <a:pt x="0" y="90947"/>
                </a:cubicBezTo>
                <a:cubicBezTo>
                  <a:pt x="0" y="82105"/>
                  <a:pt x="0" y="82105"/>
                  <a:pt x="0" y="82105"/>
                </a:cubicBezTo>
                <a:cubicBezTo>
                  <a:pt x="0" y="69726"/>
                  <a:pt x="0" y="69726"/>
                  <a:pt x="0" y="69726"/>
                </a:cubicBezTo>
                <a:cubicBezTo>
                  <a:pt x="0" y="60631"/>
                  <a:pt x="0" y="60631"/>
                  <a:pt x="0" y="60631"/>
                </a:cubicBezTo>
                <a:cubicBezTo>
                  <a:pt x="0" y="35621"/>
                  <a:pt x="0" y="35621"/>
                  <a:pt x="0" y="35621"/>
                </a:cubicBezTo>
                <a:cubicBezTo>
                  <a:pt x="119802" y="35621"/>
                  <a:pt x="119802" y="35621"/>
                  <a:pt x="119802" y="35621"/>
                </a:cubicBezTo>
                <a:cubicBezTo>
                  <a:pt x="119802" y="60631"/>
                  <a:pt x="119802" y="60631"/>
                  <a:pt x="119802" y="60631"/>
                </a:cubicBezTo>
                <a:cubicBezTo>
                  <a:pt x="119802" y="69726"/>
                  <a:pt x="119802" y="69726"/>
                  <a:pt x="119802" y="69726"/>
                </a:cubicBezTo>
                <a:cubicBezTo>
                  <a:pt x="119802" y="82105"/>
                  <a:pt x="119802" y="82105"/>
                  <a:pt x="119802" y="82105"/>
                </a:cubicBezTo>
                <a:cubicBezTo>
                  <a:pt x="119802" y="90947"/>
                  <a:pt x="119802" y="90947"/>
                  <a:pt x="119802" y="90947"/>
                </a:cubicBezTo>
                <a:cubicBezTo>
                  <a:pt x="119802" y="103578"/>
                  <a:pt x="119802" y="103578"/>
                  <a:pt x="119802" y="103578"/>
                </a:cubicBezTo>
                <a:cubicBezTo>
                  <a:pt x="119802" y="112421"/>
                  <a:pt x="119802" y="112421"/>
                  <a:pt x="119802" y="112421"/>
                </a:cubicBezTo>
                <a:cubicBezTo>
                  <a:pt x="119802" y="115957"/>
                  <a:pt x="117039" y="119747"/>
                  <a:pt x="114276" y="119747"/>
                </a:cubicBezTo>
                <a:close/>
                <a:moveTo>
                  <a:pt x="0" y="21473"/>
                </a:moveTo>
                <a:lnTo>
                  <a:pt x="0" y="21473"/>
                </a:lnTo>
                <a:cubicBezTo>
                  <a:pt x="0" y="17936"/>
                  <a:pt x="0" y="17936"/>
                  <a:pt x="0" y="17936"/>
                </a:cubicBezTo>
                <a:cubicBezTo>
                  <a:pt x="0" y="7073"/>
                  <a:pt x="0" y="7073"/>
                  <a:pt x="0" y="7073"/>
                </a:cubicBezTo>
                <a:cubicBezTo>
                  <a:pt x="0" y="3536"/>
                  <a:pt x="2763" y="0"/>
                  <a:pt x="5526" y="0"/>
                </a:cubicBezTo>
                <a:cubicBezTo>
                  <a:pt x="13815" y="0"/>
                  <a:pt x="13815" y="0"/>
                  <a:pt x="13815" y="0"/>
                </a:cubicBezTo>
                <a:cubicBezTo>
                  <a:pt x="16578" y="0"/>
                  <a:pt x="16578" y="0"/>
                  <a:pt x="16578" y="0"/>
                </a:cubicBezTo>
                <a:cubicBezTo>
                  <a:pt x="22302" y="0"/>
                  <a:pt x="22302" y="0"/>
                  <a:pt x="22302" y="0"/>
                </a:cubicBezTo>
                <a:cubicBezTo>
                  <a:pt x="33355" y="0"/>
                  <a:pt x="33355" y="0"/>
                  <a:pt x="33355" y="0"/>
                </a:cubicBezTo>
                <a:cubicBezTo>
                  <a:pt x="44605" y="14147"/>
                  <a:pt x="44605" y="14147"/>
                  <a:pt x="44605" y="14147"/>
                </a:cubicBezTo>
                <a:cubicBezTo>
                  <a:pt x="114276" y="14147"/>
                  <a:pt x="114276" y="14147"/>
                  <a:pt x="114276" y="14147"/>
                </a:cubicBezTo>
                <a:cubicBezTo>
                  <a:pt x="117039" y="14147"/>
                  <a:pt x="119802" y="17936"/>
                  <a:pt x="119802" y="21473"/>
                </a:cubicBezTo>
                <a:cubicBezTo>
                  <a:pt x="119802" y="28547"/>
                  <a:pt x="119802" y="28547"/>
                  <a:pt x="119802" y="28547"/>
                </a:cubicBezTo>
                <a:cubicBezTo>
                  <a:pt x="0" y="28547"/>
                  <a:pt x="0" y="28547"/>
                  <a:pt x="0" y="28547"/>
                </a:cubicBezTo>
                <a:lnTo>
                  <a:pt x="0" y="21473"/>
                </a:lnTo>
                <a:close/>
              </a:path>
            </a:pathLst>
          </a:custGeom>
          <a:solidFill>
            <a:srgbClr val="FF4745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1" name="Shape 4776">
            <a:extLst>
              <a:ext uri="{FF2B5EF4-FFF2-40B4-BE49-F238E27FC236}">
                <a16:creationId xmlns:a16="http://schemas.microsoft.com/office/drawing/2014/main" xmlns="" id="{FD3AB05A-9D43-4D09-AD4E-D1E97F3A8DD3}"/>
              </a:ext>
            </a:extLst>
          </p:cNvPr>
          <p:cNvSpPr/>
          <p:nvPr/>
        </p:nvSpPr>
        <p:spPr>
          <a:xfrm>
            <a:off x="10579040" y="2204054"/>
            <a:ext cx="287792" cy="28998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0698" y="119800"/>
                </a:moveTo>
                <a:lnTo>
                  <a:pt x="60698" y="119800"/>
                </a:lnTo>
                <a:cubicBezTo>
                  <a:pt x="26755" y="119800"/>
                  <a:pt x="0" y="93089"/>
                  <a:pt x="0" y="60598"/>
                </a:cubicBezTo>
                <a:cubicBezTo>
                  <a:pt x="0" y="26910"/>
                  <a:pt x="26755" y="0"/>
                  <a:pt x="60698" y="0"/>
                </a:cubicBezTo>
                <a:cubicBezTo>
                  <a:pt x="93044" y="0"/>
                  <a:pt x="119800" y="26910"/>
                  <a:pt x="119800" y="60598"/>
                </a:cubicBezTo>
                <a:cubicBezTo>
                  <a:pt x="119800" y="93089"/>
                  <a:pt x="93044" y="119800"/>
                  <a:pt x="60698" y="119800"/>
                </a:cubicBezTo>
                <a:close/>
                <a:moveTo>
                  <a:pt x="60698" y="11362"/>
                </a:moveTo>
                <a:lnTo>
                  <a:pt x="60698" y="11362"/>
                </a:lnTo>
                <a:cubicBezTo>
                  <a:pt x="33743" y="11362"/>
                  <a:pt x="11181" y="33887"/>
                  <a:pt x="11181" y="60598"/>
                </a:cubicBezTo>
                <a:cubicBezTo>
                  <a:pt x="11181" y="87508"/>
                  <a:pt x="33743" y="108637"/>
                  <a:pt x="60698" y="108637"/>
                </a:cubicBezTo>
                <a:cubicBezTo>
                  <a:pt x="87454" y="108637"/>
                  <a:pt x="108618" y="87508"/>
                  <a:pt x="108618" y="60598"/>
                </a:cubicBezTo>
                <a:cubicBezTo>
                  <a:pt x="108618" y="33887"/>
                  <a:pt x="87454" y="11362"/>
                  <a:pt x="60698" y="11362"/>
                </a:cubicBezTo>
                <a:close/>
                <a:moveTo>
                  <a:pt x="78868" y="73355"/>
                </a:moveTo>
                <a:lnTo>
                  <a:pt x="78868" y="73355"/>
                </a:lnTo>
                <a:cubicBezTo>
                  <a:pt x="78868" y="76146"/>
                  <a:pt x="76073" y="78936"/>
                  <a:pt x="73277" y="78936"/>
                </a:cubicBezTo>
                <a:cubicBezTo>
                  <a:pt x="70482" y="78936"/>
                  <a:pt x="67687" y="76146"/>
                  <a:pt x="67687" y="73355"/>
                </a:cubicBezTo>
                <a:cubicBezTo>
                  <a:pt x="67687" y="64983"/>
                  <a:pt x="67687" y="64983"/>
                  <a:pt x="67687" y="64983"/>
                </a:cubicBezTo>
                <a:cubicBezTo>
                  <a:pt x="50715" y="77541"/>
                  <a:pt x="50715" y="77541"/>
                  <a:pt x="50715" y="77541"/>
                </a:cubicBezTo>
                <a:cubicBezTo>
                  <a:pt x="49317" y="78936"/>
                  <a:pt x="47920" y="78936"/>
                  <a:pt x="46522" y="78936"/>
                </a:cubicBezTo>
                <a:cubicBezTo>
                  <a:pt x="43727" y="78936"/>
                  <a:pt x="40732" y="76146"/>
                  <a:pt x="40732" y="73355"/>
                </a:cubicBezTo>
                <a:cubicBezTo>
                  <a:pt x="40732" y="46644"/>
                  <a:pt x="40732" y="46644"/>
                  <a:pt x="40732" y="46644"/>
                </a:cubicBezTo>
                <a:cubicBezTo>
                  <a:pt x="40732" y="43853"/>
                  <a:pt x="43727" y="40863"/>
                  <a:pt x="46522" y="40863"/>
                </a:cubicBezTo>
                <a:cubicBezTo>
                  <a:pt x="47920" y="40863"/>
                  <a:pt x="49317" y="42458"/>
                  <a:pt x="50715" y="42458"/>
                </a:cubicBezTo>
                <a:cubicBezTo>
                  <a:pt x="67687" y="55016"/>
                  <a:pt x="67687" y="55016"/>
                  <a:pt x="67687" y="55016"/>
                </a:cubicBezTo>
                <a:cubicBezTo>
                  <a:pt x="67687" y="46644"/>
                  <a:pt x="67687" y="46644"/>
                  <a:pt x="67687" y="46644"/>
                </a:cubicBezTo>
                <a:cubicBezTo>
                  <a:pt x="67687" y="43853"/>
                  <a:pt x="70482" y="40863"/>
                  <a:pt x="73277" y="40863"/>
                </a:cubicBezTo>
                <a:cubicBezTo>
                  <a:pt x="76073" y="40863"/>
                  <a:pt x="78868" y="43853"/>
                  <a:pt x="78868" y="46644"/>
                </a:cubicBezTo>
                <a:cubicBezTo>
                  <a:pt x="78868" y="73355"/>
                  <a:pt x="78868" y="73355"/>
                  <a:pt x="78868" y="73355"/>
                </a:cubicBezTo>
                <a:close/>
              </a:path>
            </a:pathLst>
          </a:custGeom>
          <a:solidFill>
            <a:srgbClr val="FF4745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2" name="Shape 4777">
            <a:extLst>
              <a:ext uri="{FF2B5EF4-FFF2-40B4-BE49-F238E27FC236}">
                <a16:creationId xmlns:a16="http://schemas.microsoft.com/office/drawing/2014/main" xmlns="" id="{7D3E097D-DFF4-4C5C-B891-4608A2C46E61}"/>
              </a:ext>
            </a:extLst>
          </p:cNvPr>
          <p:cNvSpPr/>
          <p:nvPr/>
        </p:nvSpPr>
        <p:spPr>
          <a:xfrm>
            <a:off x="10073289" y="2204054"/>
            <a:ext cx="287792" cy="28998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101" y="119800"/>
                </a:moveTo>
                <a:lnTo>
                  <a:pt x="59101" y="119800"/>
                </a:lnTo>
                <a:cubicBezTo>
                  <a:pt x="26755" y="119800"/>
                  <a:pt x="0" y="93089"/>
                  <a:pt x="0" y="60598"/>
                </a:cubicBezTo>
                <a:cubicBezTo>
                  <a:pt x="0" y="26910"/>
                  <a:pt x="26755" y="0"/>
                  <a:pt x="59101" y="0"/>
                </a:cubicBezTo>
                <a:cubicBezTo>
                  <a:pt x="93044" y="0"/>
                  <a:pt x="119800" y="26910"/>
                  <a:pt x="119800" y="60598"/>
                </a:cubicBezTo>
                <a:cubicBezTo>
                  <a:pt x="119800" y="93089"/>
                  <a:pt x="93044" y="119800"/>
                  <a:pt x="59101" y="119800"/>
                </a:cubicBezTo>
                <a:close/>
                <a:moveTo>
                  <a:pt x="59101" y="11362"/>
                </a:moveTo>
                <a:lnTo>
                  <a:pt x="59101" y="11362"/>
                </a:lnTo>
                <a:cubicBezTo>
                  <a:pt x="32346" y="11362"/>
                  <a:pt x="11181" y="33887"/>
                  <a:pt x="11181" y="60598"/>
                </a:cubicBezTo>
                <a:cubicBezTo>
                  <a:pt x="11181" y="87508"/>
                  <a:pt x="32346" y="108637"/>
                  <a:pt x="59101" y="108637"/>
                </a:cubicBezTo>
                <a:cubicBezTo>
                  <a:pt x="86056" y="108637"/>
                  <a:pt x="108618" y="87508"/>
                  <a:pt x="108618" y="60598"/>
                </a:cubicBezTo>
                <a:cubicBezTo>
                  <a:pt x="108618" y="33887"/>
                  <a:pt x="86056" y="11362"/>
                  <a:pt x="59101" y="11362"/>
                </a:cubicBezTo>
                <a:close/>
                <a:moveTo>
                  <a:pt x="78868" y="73355"/>
                </a:moveTo>
                <a:lnTo>
                  <a:pt x="78868" y="73355"/>
                </a:lnTo>
                <a:cubicBezTo>
                  <a:pt x="78868" y="76146"/>
                  <a:pt x="76073" y="78936"/>
                  <a:pt x="73277" y="78936"/>
                </a:cubicBezTo>
                <a:cubicBezTo>
                  <a:pt x="71880" y="78936"/>
                  <a:pt x="70482" y="78936"/>
                  <a:pt x="69084" y="77541"/>
                </a:cubicBezTo>
                <a:cubicBezTo>
                  <a:pt x="52113" y="64983"/>
                  <a:pt x="52113" y="64983"/>
                  <a:pt x="52113" y="64983"/>
                </a:cubicBezTo>
                <a:cubicBezTo>
                  <a:pt x="52113" y="73355"/>
                  <a:pt x="52113" y="73355"/>
                  <a:pt x="52113" y="73355"/>
                </a:cubicBezTo>
                <a:cubicBezTo>
                  <a:pt x="52113" y="76146"/>
                  <a:pt x="49317" y="78936"/>
                  <a:pt x="46522" y="78936"/>
                </a:cubicBezTo>
                <a:cubicBezTo>
                  <a:pt x="43727" y="78936"/>
                  <a:pt x="40732" y="76146"/>
                  <a:pt x="40732" y="73355"/>
                </a:cubicBezTo>
                <a:cubicBezTo>
                  <a:pt x="40732" y="46644"/>
                  <a:pt x="40732" y="46644"/>
                  <a:pt x="40732" y="46644"/>
                </a:cubicBezTo>
                <a:cubicBezTo>
                  <a:pt x="40732" y="43853"/>
                  <a:pt x="43727" y="40863"/>
                  <a:pt x="46522" y="40863"/>
                </a:cubicBezTo>
                <a:cubicBezTo>
                  <a:pt x="49317" y="40863"/>
                  <a:pt x="52113" y="43853"/>
                  <a:pt x="52113" y="46644"/>
                </a:cubicBezTo>
                <a:cubicBezTo>
                  <a:pt x="52113" y="55016"/>
                  <a:pt x="52113" y="55016"/>
                  <a:pt x="52113" y="55016"/>
                </a:cubicBezTo>
                <a:cubicBezTo>
                  <a:pt x="69084" y="42458"/>
                  <a:pt x="69084" y="42458"/>
                  <a:pt x="69084" y="42458"/>
                </a:cubicBezTo>
                <a:cubicBezTo>
                  <a:pt x="70482" y="42458"/>
                  <a:pt x="71880" y="40863"/>
                  <a:pt x="73277" y="40863"/>
                </a:cubicBezTo>
                <a:cubicBezTo>
                  <a:pt x="76073" y="40863"/>
                  <a:pt x="78868" y="43853"/>
                  <a:pt x="78868" y="46644"/>
                </a:cubicBezTo>
                <a:cubicBezTo>
                  <a:pt x="78868" y="73355"/>
                  <a:pt x="78868" y="73355"/>
                  <a:pt x="78868" y="73355"/>
                </a:cubicBezTo>
                <a:close/>
              </a:path>
            </a:pathLst>
          </a:custGeom>
          <a:solidFill>
            <a:srgbClr val="FF4745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3" name="Shape 4778">
            <a:extLst>
              <a:ext uri="{FF2B5EF4-FFF2-40B4-BE49-F238E27FC236}">
                <a16:creationId xmlns:a16="http://schemas.microsoft.com/office/drawing/2014/main" xmlns="" id="{FEBD79E8-4171-4D2F-AB08-0BC3575A2A05}"/>
              </a:ext>
            </a:extLst>
          </p:cNvPr>
          <p:cNvSpPr/>
          <p:nvPr/>
        </p:nvSpPr>
        <p:spPr>
          <a:xfrm>
            <a:off x="9565422" y="2204054"/>
            <a:ext cx="292024" cy="28998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901" y="119800"/>
                </a:moveTo>
                <a:lnTo>
                  <a:pt x="59901" y="119800"/>
                </a:lnTo>
                <a:cubicBezTo>
                  <a:pt x="26600" y="119800"/>
                  <a:pt x="0" y="93089"/>
                  <a:pt x="0" y="60598"/>
                </a:cubicBezTo>
                <a:cubicBezTo>
                  <a:pt x="0" y="26910"/>
                  <a:pt x="26600" y="0"/>
                  <a:pt x="59901" y="0"/>
                </a:cubicBezTo>
                <a:cubicBezTo>
                  <a:pt x="93399" y="0"/>
                  <a:pt x="119802" y="26910"/>
                  <a:pt x="119802" y="60598"/>
                </a:cubicBezTo>
                <a:cubicBezTo>
                  <a:pt x="119802" y="93089"/>
                  <a:pt x="93399" y="119800"/>
                  <a:pt x="59901" y="119800"/>
                </a:cubicBezTo>
                <a:close/>
                <a:moveTo>
                  <a:pt x="59901" y="11362"/>
                </a:moveTo>
                <a:lnTo>
                  <a:pt x="59901" y="11362"/>
                </a:lnTo>
                <a:cubicBezTo>
                  <a:pt x="33497" y="11362"/>
                  <a:pt x="11231" y="33887"/>
                  <a:pt x="11231" y="60598"/>
                </a:cubicBezTo>
                <a:cubicBezTo>
                  <a:pt x="11231" y="87508"/>
                  <a:pt x="33497" y="108637"/>
                  <a:pt x="59901" y="108637"/>
                </a:cubicBezTo>
                <a:cubicBezTo>
                  <a:pt x="86502" y="108637"/>
                  <a:pt x="108768" y="87508"/>
                  <a:pt x="108768" y="60598"/>
                </a:cubicBezTo>
                <a:cubicBezTo>
                  <a:pt x="108768" y="33887"/>
                  <a:pt x="86502" y="11362"/>
                  <a:pt x="59901" y="11362"/>
                </a:cubicBezTo>
                <a:close/>
                <a:moveTo>
                  <a:pt x="85123" y="64983"/>
                </a:moveTo>
                <a:lnTo>
                  <a:pt x="85123" y="64983"/>
                </a:lnTo>
                <a:cubicBezTo>
                  <a:pt x="66995" y="77541"/>
                  <a:pt x="66995" y="77541"/>
                  <a:pt x="66995" y="77541"/>
                </a:cubicBezTo>
                <a:cubicBezTo>
                  <a:pt x="65615" y="78936"/>
                  <a:pt x="65615" y="78936"/>
                  <a:pt x="64236" y="78936"/>
                </a:cubicBezTo>
                <a:cubicBezTo>
                  <a:pt x="59901" y="78936"/>
                  <a:pt x="58522" y="76146"/>
                  <a:pt x="58522" y="73355"/>
                </a:cubicBezTo>
                <a:cubicBezTo>
                  <a:pt x="58522" y="66378"/>
                  <a:pt x="58522" y="66378"/>
                  <a:pt x="58522" y="66378"/>
                </a:cubicBezTo>
                <a:cubicBezTo>
                  <a:pt x="40394" y="77541"/>
                  <a:pt x="40394" y="77541"/>
                  <a:pt x="40394" y="77541"/>
                </a:cubicBezTo>
                <a:cubicBezTo>
                  <a:pt x="40394" y="78936"/>
                  <a:pt x="39014" y="78936"/>
                  <a:pt x="37635" y="78936"/>
                </a:cubicBezTo>
                <a:cubicBezTo>
                  <a:pt x="34876" y="78936"/>
                  <a:pt x="32118" y="76146"/>
                  <a:pt x="32118" y="73355"/>
                </a:cubicBezTo>
                <a:cubicBezTo>
                  <a:pt x="32118" y="46644"/>
                  <a:pt x="32118" y="46644"/>
                  <a:pt x="32118" y="46644"/>
                </a:cubicBezTo>
                <a:cubicBezTo>
                  <a:pt x="32118" y="43853"/>
                  <a:pt x="34876" y="40863"/>
                  <a:pt x="37635" y="40863"/>
                </a:cubicBezTo>
                <a:cubicBezTo>
                  <a:pt x="39014" y="40863"/>
                  <a:pt x="40394" y="42458"/>
                  <a:pt x="40394" y="42458"/>
                </a:cubicBezTo>
                <a:cubicBezTo>
                  <a:pt x="58522" y="55016"/>
                  <a:pt x="58522" y="55016"/>
                  <a:pt x="58522" y="55016"/>
                </a:cubicBezTo>
                <a:cubicBezTo>
                  <a:pt x="58522" y="46644"/>
                  <a:pt x="58522" y="46644"/>
                  <a:pt x="58522" y="46644"/>
                </a:cubicBezTo>
                <a:cubicBezTo>
                  <a:pt x="58522" y="43853"/>
                  <a:pt x="59901" y="40863"/>
                  <a:pt x="64236" y="40863"/>
                </a:cubicBezTo>
                <a:cubicBezTo>
                  <a:pt x="65615" y="40863"/>
                  <a:pt x="65615" y="42458"/>
                  <a:pt x="66995" y="42458"/>
                </a:cubicBezTo>
                <a:cubicBezTo>
                  <a:pt x="85123" y="55016"/>
                  <a:pt x="85123" y="55016"/>
                  <a:pt x="85123" y="55016"/>
                </a:cubicBezTo>
                <a:cubicBezTo>
                  <a:pt x="86502" y="56411"/>
                  <a:pt x="87881" y="57807"/>
                  <a:pt x="87881" y="60598"/>
                </a:cubicBezTo>
                <a:cubicBezTo>
                  <a:pt x="87881" y="61993"/>
                  <a:pt x="86502" y="63388"/>
                  <a:pt x="85123" y="64983"/>
                </a:cubicBezTo>
                <a:close/>
              </a:path>
            </a:pathLst>
          </a:custGeom>
          <a:solidFill>
            <a:srgbClr val="FF4745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4" name="Shape 4779">
            <a:extLst>
              <a:ext uri="{FF2B5EF4-FFF2-40B4-BE49-F238E27FC236}">
                <a16:creationId xmlns:a16="http://schemas.microsoft.com/office/drawing/2014/main" xmlns="" id="{C60E4147-5C6E-4338-B37A-6D6C2D3DEAE0}"/>
              </a:ext>
            </a:extLst>
          </p:cNvPr>
          <p:cNvSpPr/>
          <p:nvPr/>
        </p:nvSpPr>
        <p:spPr>
          <a:xfrm>
            <a:off x="9059669" y="2204054"/>
            <a:ext cx="289909" cy="28998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0598" y="119800"/>
                </a:moveTo>
                <a:lnTo>
                  <a:pt x="60598" y="119800"/>
                </a:lnTo>
                <a:cubicBezTo>
                  <a:pt x="93089" y="119800"/>
                  <a:pt x="119800" y="93089"/>
                  <a:pt x="119800" y="60598"/>
                </a:cubicBezTo>
                <a:cubicBezTo>
                  <a:pt x="119800" y="26910"/>
                  <a:pt x="93089" y="0"/>
                  <a:pt x="60598" y="0"/>
                </a:cubicBezTo>
                <a:cubicBezTo>
                  <a:pt x="26910" y="0"/>
                  <a:pt x="0" y="26910"/>
                  <a:pt x="0" y="60598"/>
                </a:cubicBezTo>
                <a:cubicBezTo>
                  <a:pt x="0" y="93089"/>
                  <a:pt x="26910" y="119800"/>
                  <a:pt x="60598" y="119800"/>
                </a:cubicBezTo>
                <a:close/>
                <a:moveTo>
                  <a:pt x="60598" y="11362"/>
                </a:moveTo>
                <a:lnTo>
                  <a:pt x="60598" y="11362"/>
                </a:lnTo>
                <a:cubicBezTo>
                  <a:pt x="87508" y="11362"/>
                  <a:pt x="108438" y="33887"/>
                  <a:pt x="108438" y="60598"/>
                </a:cubicBezTo>
                <a:cubicBezTo>
                  <a:pt x="108438" y="87508"/>
                  <a:pt x="87508" y="108637"/>
                  <a:pt x="60598" y="108637"/>
                </a:cubicBezTo>
                <a:cubicBezTo>
                  <a:pt x="33887" y="108637"/>
                  <a:pt x="11362" y="87508"/>
                  <a:pt x="11362" y="60598"/>
                </a:cubicBezTo>
                <a:cubicBezTo>
                  <a:pt x="11362" y="33887"/>
                  <a:pt x="33887" y="11362"/>
                  <a:pt x="60598" y="11362"/>
                </a:cubicBezTo>
                <a:close/>
                <a:moveTo>
                  <a:pt x="35282" y="64983"/>
                </a:moveTo>
                <a:lnTo>
                  <a:pt x="35282" y="64983"/>
                </a:lnTo>
                <a:cubicBezTo>
                  <a:pt x="53621" y="77541"/>
                  <a:pt x="53621" y="77541"/>
                  <a:pt x="53621" y="77541"/>
                </a:cubicBezTo>
                <a:cubicBezTo>
                  <a:pt x="53621" y="78936"/>
                  <a:pt x="55016" y="78936"/>
                  <a:pt x="56411" y="78936"/>
                </a:cubicBezTo>
                <a:cubicBezTo>
                  <a:pt x="59202" y="78936"/>
                  <a:pt x="61993" y="76146"/>
                  <a:pt x="61993" y="73355"/>
                </a:cubicBezTo>
                <a:cubicBezTo>
                  <a:pt x="61993" y="66378"/>
                  <a:pt x="61993" y="66378"/>
                  <a:pt x="61993" y="66378"/>
                </a:cubicBezTo>
                <a:cubicBezTo>
                  <a:pt x="78936" y="77541"/>
                  <a:pt x="78936" y="77541"/>
                  <a:pt x="78936" y="77541"/>
                </a:cubicBezTo>
                <a:cubicBezTo>
                  <a:pt x="80332" y="78936"/>
                  <a:pt x="81727" y="78936"/>
                  <a:pt x="83122" y="78936"/>
                </a:cubicBezTo>
                <a:cubicBezTo>
                  <a:pt x="85913" y="78936"/>
                  <a:pt x="88903" y="76146"/>
                  <a:pt x="88903" y="73355"/>
                </a:cubicBezTo>
                <a:cubicBezTo>
                  <a:pt x="88903" y="46644"/>
                  <a:pt x="88903" y="46644"/>
                  <a:pt x="88903" y="46644"/>
                </a:cubicBezTo>
                <a:cubicBezTo>
                  <a:pt x="88903" y="43853"/>
                  <a:pt x="85913" y="40863"/>
                  <a:pt x="83122" y="40863"/>
                </a:cubicBezTo>
                <a:cubicBezTo>
                  <a:pt x="81727" y="40863"/>
                  <a:pt x="80332" y="42458"/>
                  <a:pt x="78936" y="42458"/>
                </a:cubicBezTo>
                <a:cubicBezTo>
                  <a:pt x="61993" y="55016"/>
                  <a:pt x="61993" y="55016"/>
                  <a:pt x="61993" y="55016"/>
                </a:cubicBezTo>
                <a:cubicBezTo>
                  <a:pt x="61993" y="46644"/>
                  <a:pt x="61993" y="46644"/>
                  <a:pt x="61993" y="46644"/>
                </a:cubicBezTo>
                <a:cubicBezTo>
                  <a:pt x="61993" y="43853"/>
                  <a:pt x="59202" y="40863"/>
                  <a:pt x="56411" y="40863"/>
                </a:cubicBezTo>
                <a:cubicBezTo>
                  <a:pt x="55016" y="40863"/>
                  <a:pt x="53621" y="42458"/>
                  <a:pt x="53621" y="42458"/>
                </a:cubicBezTo>
                <a:cubicBezTo>
                  <a:pt x="35282" y="55016"/>
                  <a:pt x="35282" y="55016"/>
                  <a:pt x="35282" y="55016"/>
                </a:cubicBezTo>
                <a:cubicBezTo>
                  <a:pt x="32491" y="56411"/>
                  <a:pt x="32491" y="57807"/>
                  <a:pt x="32491" y="60598"/>
                </a:cubicBezTo>
                <a:cubicBezTo>
                  <a:pt x="32491" y="61993"/>
                  <a:pt x="32491" y="63388"/>
                  <a:pt x="35282" y="64983"/>
                </a:cubicBezTo>
                <a:close/>
              </a:path>
            </a:pathLst>
          </a:custGeom>
          <a:solidFill>
            <a:srgbClr val="FF4745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5" name="Shape 4780">
            <a:extLst>
              <a:ext uri="{FF2B5EF4-FFF2-40B4-BE49-F238E27FC236}">
                <a16:creationId xmlns:a16="http://schemas.microsoft.com/office/drawing/2014/main" xmlns="" id="{CF24CA57-0ECF-4106-9458-2C39CD7D360A}"/>
              </a:ext>
            </a:extLst>
          </p:cNvPr>
          <p:cNvSpPr/>
          <p:nvPr/>
        </p:nvSpPr>
        <p:spPr>
          <a:xfrm>
            <a:off x="8553919" y="2204054"/>
            <a:ext cx="289907" cy="28998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202" y="119800"/>
                </a:moveTo>
                <a:lnTo>
                  <a:pt x="59202" y="119800"/>
                </a:lnTo>
                <a:cubicBezTo>
                  <a:pt x="26910" y="119800"/>
                  <a:pt x="0" y="93089"/>
                  <a:pt x="0" y="60598"/>
                </a:cubicBezTo>
                <a:cubicBezTo>
                  <a:pt x="0" y="26910"/>
                  <a:pt x="26910" y="0"/>
                  <a:pt x="59202" y="0"/>
                </a:cubicBezTo>
                <a:cubicBezTo>
                  <a:pt x="93089" y="0"/>
                  <a:pt x="119800" y="26910"/>
                  <a:pt x="119800" y="60598"/>
                </a:cubicBezTo>
                <a:cubicBezTo>
                  <a:pt x="119800" y="93089"/>
                  <a:pt x="93089" y="119800"/>
                  <a:pt x="59202" y="119800"/>
                </a:cubicBezTo>
                <a:close/>
                <a:moveTo>
                  <a:pt x="59202" y="11362"/>
                </a:moveTo>
                <a:lnTo>
                  <a:pt x="59202" y="11362"/>
                </a:lnTo>
                <a:cubicBezTo>
                  <a:pt x="32491" y="11362"/>
                  <a:pt x="11362" y="33887"/>
                  <a:pt x="11362" y="60598"/>
                </a:cubicBezTo>
                <a:cubicBezTo>
                  <a:pt x="11362" y="87508"/>
                  <a:pt x="32491" y="108637"/>
                  <a:pt x="59202" y="108637"/>
                </a:cubicBezTo>
                <a:cubicBezTo>
                  <a:pt x="85913" y="108637"/>
                  <a:pt x="108438" y="87508"/>
                  <a:pt x="108438" y="60598"/>
                </a:cubicBezTo>
                <a:cubicBezTo>
                  <a:pt x="108438" y="33887"/>
                  <a:pt x="85913" y="11362"/>
                  <a:pt x="59202" y="11362"/>
                </a:cubicBezTo>
                <a:close/>
                <a:moveTo>
                  <a:pt x="76146" y="74750"/>
                </a:moveTo>
                <a:lnTo>
                  <a:pt x="76146" y="74750"/>
                </a:lnTo>
                <a:cubicBezTo>
                  <a:pt x="76146" y="78936"/>
                  <a:pt x="74750" y="80332"/>
                  <a:pt x="70564" y="80332"/>
                </a:cubicBezTo>
                <a:cubicBezTo>
                  <a:pt x="67774" y="80332"/>
                  <a:pt x="64784" y="78936"/>
                  <a:pt x="64784" y="74750"/>
                </a:cubicBezTo>
                <a:cubicBezTo>
                  <a:pt x="64784" y="45249"/>
                  <a:pt x="64784" y="45249"/>
                  <a:pt x="64784" y="45249"/>
                </a:cubicBezTo>
                <a:cubicBezTo>
                  <a:pt x="64784" y="42458"/>
                  <a:pt x="67774" y="39468"/>
                  <a:pt x="70564" y="39468"/>
                </a:cubicBezTo>
                <a:cubicBezTo>
                  <a:pt x="74750" y="39468"/>
                  <a:pt x="76146" y="42458"/>
                  <a:pt x="76146" y="45249"/>
                </a:cubicBezTo>
                <a:cubicBezTo>
                  <a:pt x="76146" y="74750"/>
                  <a:pt x="76146" y="74750"/>
                  <a:pt x="76146" y="74750"/>
                </a:cubicBezTo>
                <a:close/>
                <a:moveTo>
                  <a:pt x="53621" y="74750"/>
                </a:moveTo>
                <a:lnTo>
                  <a:pt x="53621" y="74750"/>
                </a:lnTo>
                <a:cubicBezTo>
                  <a:pt x="53621" y="78936"/>
                  <a:pt x="52225" y="80332"/>
                  <a:pt x="47840" y="80332"/>
                </a:cubicBezTo>
                <a:cubicBezTo>
                  <a:pt x="45049" y="80332"/>
                  <a:pt x="42259" y="78936"/>
                  <a:pt x="42259" y="74750"/>
                </a:cubicBezTo>
                <a:cubicBezTo>
                  <a:pt x="42259" y="45249"/>
                  <a:pt x="42259" y="45249"/>
                  <a:pt x="42259" y="45249"/>
                </a:cubicBezTo>
                <a:cubicBezTo>
                  <a:pt x="42259" y="42458"/>
                  <a:pt x="45049" y="39468"/>
                  <a:pt x="47840" y="39468"/>
                </a:cubicBezTo>
                <a:cubicBezTo>
                  <a:pt x="52225" y="39468"/>
                  <a:pt x="53621" y="42458"/>
                  <a:pt x="53621" y="45249"/>
                </a:cubicBezTo>
                <a:cubicBezTo>
                  <a:pt x="53621" y="74750"/>
                  <a:pt x="53621" y="74750"/>
                  <a:pt x="53621" y="74750"/>
                </a:cubicBezTo>
                <a:close/>
              </a:path>
            </a:pathLst>
          </a:custGeom>
          <a:solidFill>
            <a:srgbClr val="FF4745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6" name="Shape 4781">
            <a:extLst>
              <a:ext uri="{FF2B5EF4-FFF2-40B4-BE49-F238E27FC236}">
                <a16:creationId xmlns:a16="http://schemas.microsoft.com/office/drawing/2014/main" xmlns="" id="{72E69339-840A-46DE-A890-3905740834D3}"/>
              </a:ext>
            </a:extLst>
          </p:cNvPr>
          <p:cNvSpPr/>
          <p:nvPr/>
        </p:nvSpPr>
        <p:spPr>
          <a:xfrm>
            <a:off x="8046051" y="2204054"/>
            <a:ext cx="292024" cy="28998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901" y="119800"/>
                </a:moveTo>
                <a:lnTo>
                  <a:pt x="59901" y="119800"/>
                </a:lnTo>
                <a:cubicBezTo>
                  <a:pt x="26403" y="119800"/>
                  <a:pt x="0" y="93089"/>
                  <a:pt x="0" y="60598"/>
                </a:cubicBezTo>
                <a:cubicBezTo>
                  <a:pt x="0" y="26910"/>
                  <a:pt x="26403" y="0"/>
                  <a:pt x="59901" y="0"/>
                </a:cubicBezTo>
                <a:cubicBezTo>
                  <a:pt x="93399" y="0"/>
                  <a:pt x="119802" y="26910"/>
                  <a:pt x="119802" y="60598"/>
                </a:cubicBezTo>
                <a:cubicBezTo>
                  <a:pt x="119802" y="93089"/>
                  <a:pt x="93399" y="119800"/>
                  <a:pt x="59901" y="119800"/>
                </a:cubicBezTo>
                <a:close/>
                <a:moveTo>
                  <a:pt x="59901" y="11362"/>
                </a:moveTo>
                <a:lnTo>
                  <a:pt x="59901" y="11362"/>
                </a:lnTo>
                <a:cubicBezTo>
                  <a:pt x="33497" y="11362"/>
                  <a:pt x="11231" y="33887"/>
                  <a:pt x="11231" y="60598"/>
                </a:cubicBezTo>
                <a:cubicBezTo>
                  <a:pt x="11231" y="87508"/>
                  <a:pt x="33497" y="108637"/>
                  <a:pt x="59901" y="108637"/>
                </a:cubicBezTo>
                <a:cubicBezTo>
                  <a:pt x="86305" y="108637"/>
                  <a:pt x="108571" y="87508"/>
                  <a:pt x="108571" y="60598"/>
                </a:cubicBezTo>
                <a:cubicBezTo>
                  <a:pt x="108571" y="33887"/>
                  <a:pt x="86305" y="11362"/>
                  <a:pt x="59901" y="11362"/>
                </a:cubicBezTo>
                <a:close/>
                <a:moveTo>
                  <a:pt x="75270" y="80332"/>
                </a:moveTo>
                <a:lnTo>
                  <a:pt x="75270" y="80332"/>
                </a:lnTo>
                <a:cubicBezTo>
                  <a:pt x="44532" y="80332"/>
                  <a:pt x="44532" y="80332"/>
                  <a:pt x="44532" y="80332"/>
                </a:cubicBezTo>
                <a:cubicBezTo>
                  <a:pt x="41773" y="80332"/>
                  <a:pt x="39014" y="78936"/>
                  <a:pt x="39014" y="74750"/>
                </a:cubicBezTo>
                <a:cubicBezTo>
                  <a:pt x="39014" y="45249"/>
                  <a:pt x="39014" y="45249"/>
                  <a:pt x="39014" y="45249"/>
                </a:cubicBezTo>
                <a:cubicBezTo>
                  <a:pt x="39014" y="42458"/>
                  <a:pt x="41773" y="39468"/>
                  <a:pt x="44532" y="39468"/>
                </a:cubicBezTo>
                <a:cubicBezTo>
                  <a:pt x="75270" y="39468"/>
                  <a:pt x="75270" y="39468"/>
                  <a:pt x="75270" y="39468"/>
                </a:cubicBezTo>
                <a:cubicBezTo>
                  <a:pt x="78029" y="39468"/>
                  <a:pt x="80788" y="42458"/>
                  <a:pt x="80788" y="45249"/>
                </a:cubicBezTo>
                <a:cubicBezTo>
                  <a:pt x="80788" y="74750"/>
                  <a:pt x="80788" y="74750"/>
                  <a:pt x="80788" y="74750"/>
                </a:cubicBezTo>
                <a:cubicBezTo>
                  <a:pt x="80788" y="78936"/>
                  <a:pt x="78029" y="80332"/>
                  <a:pt x="75270" y="80332"/>
                </a:cubicBezTo>
                <a:close/>
              </a:path>
            </a:pathLst>
          </a:custGeom>
          <a:solidFill>
            <a:srgbClr val="FF4745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7" name="Shape 4782">
            <a:extLst>
              <a:ext uri="{FF2B5EF4-FFF2-40B4-BE49-F238E27FC236}">
                <a16:creationId xmlns:a16="http://schemas.microsoft.com/office/drawing/2014/main" xmlns="" id="{D9AACBC9-FCA4-4723-B6B1-0C230EB73F7D}"/>
              </a:ext>
            </a:extLst>
          </p:cNvPr>
          <p:cNvSpPr/>
          <p:nvPr/>
        </p:nvSpPr>
        <p:spPr>
          <a:xfrm>
            <a:off x="7540299" y="2204054"/>
            <a:ext cx="289909" cy="28998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0598" y="119800"/>
                </a:moveTo>
                <a:lnTo>
                  <a:pt x="60598" y="119800"/>
                </a:lnTo>
                <a:cubicBezTo>
                  <a:pt x="26710" y="119800"/>
                  <a:pt x="0" y="93089"/>
                  <a:pt x="0" y="60598"/>
                </a:cubicBezTo>
                <a:cubicBezTo>
                  <a:pt x="0" y="26910"/>
                  <a:pt x="26710" y="0"/>
                  <a:pt x="60598" y="0"/>
                </a:cubicBezTo>
                <a:cubicBezTo>
                  <a:pt x="93089" y="0"/>
                  <a:pt x="119800" y="26910"/>
                  <a:pt x="119800" y="60598"/>
                </a:cubicBezTo>
                <a:cubicBezTo>
                  <a:pt x="119800" y="93089"/>
                  <a:pt x="93089" y="119800"/>
                  <a:pt x="60598" y="119800"/>
                </a:cubicBezTo>
                <a:close/>
                <a:moveTo>
                  <a:pt x="60598" y="11362"/>
                </a:moveTo>
                <a:lnTo>
                  <a:pt x="60598" y="11362"/>
                </a:lnTo>
                <a:cubicBezTo>
                  <a:pt x="33887" y="11362"/>
                  <a:pt x="11362" y="33887"/>
                  <a:pt x="11362" y="60598"/>
                </a:cubicBezTo>
                <a:cubicBezTo>
                  <a:pt x="11362" y="87508"/>
                  <a:pt x="33887" y="108637"/>
                  <a:pt x="60598" y="108637"/>
                </a:cubicBezTo>
                <a:cubicBezTo>
                  <a:pt x="87308" y="108637"/>
                  <a:pt x="108438" y="87508"/>
                  <a:pt x="108438" y="60598"/>
                </a:cubicBezTo>
                <a:cubicBezTo>
                  <a:pt x="108438" y="33887"/>
                  <a:pt x="87308" y="11362"/>
                  <a:pt x="60598" y="11362"/>
                </a:cubicBezTo>
                <a:close/>
                <a:moveTo>
                  <a:pt x="77541" y="64983"/>
                </a:moveTo>
                <a:lnTo>
                  <a:pt x="77541" y="64983"/>
                </a:lnTo>
                <a:cubicBezTo>
                  <a:pt x="47840" y="83122"/>
                  <a:pt x="47840" y="83122"/>
                  <a:pt x="47840" y="83122"/>
                </a:cubicBezTo>
                <a:lnTo>
                  <a:pt x="47840" y="84518"/>
                </a:lnTo>
                <a:cubicBezTo>
                  <a:pt x="46445" y="84518"/>
                  <a:pt x="46445" y="84518"/>
                  <a:pt x="46445" y="84518"/>
                </a:cubicBezTo>
                <a:cubicBezTo>
                  <a:pt x="45049" y="84518"/>
                  <a:pt x="45049" y="84518"/>
                  <a:pt x="45049" y="84518"/>
                </a:cubicBezTo>
                <a:cubicBezTo>
                  <a:pt x="42259" y="84518"/>
                  <a:pt x="39468" y="81727"/>
                  <a:pt x="39468" y="78936"/>
                </a:cubicBezTo>
                <a:cubicBezTo>
                  <a:pt x="39468" y="40863"/>
                  <a:pt x="39468" y="40863"/>
                  <a:pt x="39468" y="40863"/>
                </a:cubicBezTo>
                <a:cubicBezTo>
                  <a:pt x="39468" y="38073"/>
                  <a:pt x="42259" y="35282"/>
                  <a:pt x="45049" y="35282"/>
                </a:cubicBezTo>
                <a:cubicBezTo>
                  <a:pt x="46445" y="35282"/>
                  <a:pt x="47840" y="36677"/>
                  <a:pt x="47840" y="36677"/>
                </a:cubicBezTo>
                <a:cubicBezTo>
                  <a:pt x="77541" y="55016"/>
                  <a:pt x="77541" y="55016"/>
                  <a:pt x="77541" y="55016"/>
                </a:cubicBezTo>
                <a:cubicBezTo>
                  <a:pt x="80332" y="56411"/>
                  <a:pt x="80332" y="57807"/>
                  <a:pt x="80332" y="60598"/>
                </a:cubicBezTo>
                <a:cubicBezTo>
                  <a:pt x="80332" y="61993"/>
                  <a:pt x="80332" y="63388"/>
                  <a:pt x="77541" y="64983"/>
                </a:cubicBezTo>
                <a:close/>
              </a:path>
            </a:pathLst>
          </a:custGeom>
          <a:solidFill>
            <a:srgbClr val="FF4745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8" name="Shape 4783">
            <a:extLst>
              <a:ext uri="{FF2B5EF4-FFF2-40B4-BE49-F238E27FC236}">
                <a16:creationId xmlns:a16="http://schemas.microsoft.com/office/drawing/2014/main" xmlns="" id="{BE6EDD6E-EC59-4485-8D2A-221603561D07}"/>
              </a:ext>
            </a:extLst>
          </p:cNvPr>
          <p:cNvSpPr/>
          <p:nvPr/>
        </p:nvSpPr>
        <p:spPr>
          <a:xfrm>
            <a:off x="9614093" y="3734760"/>
            <a:ext cx="289907" cy="28998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202" y="119800"/>
                </a:moveTo>
                <a:lnTo>
                  <a:pt x="59202" y="119800"/>
                </a:lnTo>
                <a:cubicBezTo>
                  <a:pt x="26710" y="119800"/>
                  <a:pt x="0" y="93089"/>
                  <a:pt x="0" y="59202"/>
                </a:cubicBezTo>
                <a:cubicBezTo>
                  <a:pt x="0" y="26910"/>
                  <a:pt x="26710" y="0"/>
                  <a:pt x="59202" y="0"/>
                </a:cubicBezTo>
                <a:cubicBezTo>
                  <a:pt x="92890" y="0"/>
                  <a:pt x="119800" y="26910"/>
                  <a:pt x="119800" y="59202"/>
                </a:cubicBezTo>
                <a:cubicBezTo>
                  <a:pt x="119800" y="93089"/>
                  <a:pt x="92890" y="119800"/>
                  <a:pt x="59202" y="119800"/>
                </a:cubicBezTo>
                <a:close/>
                <a:moveTo>
                  <a:pt x="59202" y="11362"/>
                </a:moveTo>
                <a:lnTo>
                  <a:pt x="59202" y="11362"/>
                </a:lnTo>
                <a:cubicBezTo>
                  <a:pt x="32491" y="11362"/>
                  <a:pt x="11362" y="32491"/>
                  <a:pt x="11362" y="59202"/>
                </a:cubicBezTo>
                <a:cubicBezTo>
                  <a:pt x="11362" y="85913"/>
                  <a:pt x="32491" y="108438"/>
                  <a:pt x="59202" y="108438"/>
                </a:cubicBezTo>
                <a:cubicBezTo>
                  <a:pt x="85913" y="108438"/>
                  <a:pt x="108438" y="85913"/>
                  <a:pt x="108438" y="59202"/>
                </a:cubicBezTo>
                <a:cubicBezTo>
                  <a:pt x="108438" y="32491"/>
                  <a:pt x="85913" y="11362"/>
                  <a:pt x="59202" y="11362"/>
                </a:cubicBezTo>
                <a:close/>
              </a:path>
            </a:pathLst>
          </a:custGeom>
          <a:solidFill>
            <a:srgbClr val="FF4745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9" name="Shape 4784">
            <a:extLst>
              <a:ext uri="{FF2B5EF4-FFF2-40B4-BE49-F238E27FC236}">
                <a16:creationId xmlns:a16="http://schemas.microsoft.com/office/drawing/2014/main" xmlns="" id="{5815AD36-38E1-4858-B7C2-1A80695D9E71}"/>
              </a:ext>
            </a:extLst>
          </p:cNvPr>
          <p:cNvSpPr/>
          <p:nvPr/>
        </p:nvSpPr>
        <p:spPr>
          <a:xfrm>
            <a:off x="9104108" y="3734760"/>
            <a:ext cx="292024" cy="28998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088" y="119800"/>
                </a:moveTo>
                <a:lnTo>
                  <a:pt x="114088" y="119800"/>
                </a:lnTo>
                <a:cubicBezTo>
                  <a:pt x="5517" y="119800"/>
                  <a:pt x="5517" y="119800"/>
                  <a:pt x="5517" y="119800"/>
                </a:cubicBezTo>
                <a:cubicBezTo>
                  <a:pt x="2758" y="119800"/>
                  <a:pt x="0" y="117009"/>
                  <a:pt x="0" y="114219"/>
                </a:cubicBezTo>
                <a:cubicBezTo>
                  <a:pt x="0" y="5780"/>
                  <a:pt x="0" y="5780"/>
                  <a:pt x="0" y="5780"/>
                </a:cubicBezTo>
                <a:cubicBezTo>
                  <a:pt x="0" y="1395"/>
                  <a:pt x="2758" y="0"/>
                  <a:pt x="5517" y="0"/>
                </a:cubicBezTo>
                <a:cubicBezTo>
                  <a:pt x="114088" y="0"/>
                  <a:pt x="114088" y="0"/>
                  <a:pt x="114088" y="0"/>
                </a:cubicBezTo>
                <a:cubicBezTo>
                  <a:pt x="117044" y="0"/>
                  <a:pt x="119802" y="1395"/>
                  <a:pt x="119802" y="5780"/>
                </a:cubicBezTo>
                <a:cubicBezTo>
                  <a:pt x="119802" y="114219"/>
                  <a:pt x="119802" y="114219"/>
                  <a:pt x="119802" y="114219"/>
                </a:cubicBezTo>
                <a:cubicBezTo>
                  <a:pt x="119802" y="117009"/>
                  <a:pt x="117044" y="119800"/>
                  <a:pt x="114088" y="119800"/>
                </a:cubicBezTo>
                <a:close/>
                <a:moveTo>
                  <a:pt x="108571" y="11362"/>
                </a:moveTo>
                <a:lnTo>
                  <a:pt x="108571" y="11362"/>
                </a:lnTo>
                <a:cubicBezTo>
                  <a:pt x="11034" y="11362"/>
                  <a:pt x="11034" y="11362"/>
                  <a:pt x="11034" y="11362"/>
                </a:cubicBezTo>
                <a:cubicBezTo>
                  <a:pt x="11034" y="108438"/>
                  <a:pt x="11034" y="108438"/>
                  <a:pt x="11034" y="108438"/>
                </a:cubicBezTo>
                <a:cubicBezTo>
                  <a:pt x="108571" y="108438"/>
                  <a:pt x="108571" y="108438"/>
                  <a:pt x="108571" y="108438"/>
                </a:cubicBezTo>
                <a:lnTo>
                  <a:pt x="108571" y="11362"/>
                </a:lnTo>
                <a:close/>
              </a:path>
            </a:pathLst>
          </a:custGeom>
          <a:solidFill>
            <a:srgbClr val="FF4745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0" name="Shape 4785">
            <a:extLst>
              <a:ext uri="{FF2B5EF4-FFF2-40B4-BE49-F238E27FC236}">
                <a16:creationId xmlns:a16="http://schemas.microsoft.com/office/drawing/2014/main" xmlns="" id="{5B1D55BC-442F-4D94-A628-C472EF44BBF1}"/>
              </a:ext>
            </a:extLst>
          </p:cNvPr>
          <p:cNvSpPr/>
          <p:nvPr/>
        </p:nvSpPr>
        <p:spPr>
          <a:xfrm>
            <a:off x="8602590" y="3741111"/>
            <a:ext cx="281442" cy="2730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3877" y="100317"/>
                </a:moveTo>
                <a:lnTo>
                  <a:pt x="113877" y="100317"/>
                </a:lnTo>
                <a:cubicBezTo>
                  <a:pt x="85102" y="100317"/>
                  <a:pt x="85102" y="100317"/>
                  <a:pt x="85102" y="100317"/>
                </a:cubicBezTo>
                <a:cubicBezTo>
                  <a:pt x="77959" y="100317"/>
                  <a:pt x="77959" y="100317"/>
                  <a:pt x="77959" y="100317"/>
                </a:cubicBezTo>
                <a:cubicBezTo>
                  <a:pt x="77959" y="110687"/>
                  <a:pt x="77959" y="110687"/>
                  <a:pt x="77959" y="110687"/>
                </a:cubicBezTo>
                <a:cubicBezTo>
                  <a:pt x="85102" y="118306"/>
                  <a:pt x="85102" y="118306"/>
                  <a:pt x="85102" y="118306"/>
                </a:cubicBezTo>
                <a:cubicBezTo>
                  <a:pt x="85102" y="119788"/>
                  <a:pt x="85102" y="119788"/>
                  <a:pt x="85102" y="119788"/>
                </a:cubicBezTo>
                <a:cubicBezTo>
                  <a:pt x="34489" y="119788"/>
                  <a:pt x="34489" y="119788"/>
                  <a:pt x="34489" y="119788"/>
                </a:cubicBezTo>
                <a:cubicBezTo>
                  <a:pt x="34489" y="118306"/>
                  <a:pt x="34489" y="118306"/>
                  <a:pt x="34489" y="118306"/>
                </a:cubicBezTo>
                <a:cubicBezTo>
                  <a:pt x="43265" y="110687"/>
                  <a:pt x="43265" y="110687"/>
                  <a:pt x="43265" y="110687"/>
                </a:cubicBezTo>
                <a:cubicBezTo>
                  <a:pt x="43265" y="100317"/>
                  <a:pt x="43265" y="100317"/>
                  <a:pt x="43265" y="100317"/>
                </a:cubicBezTo>
                <a:cubicBezTo>
                  <a:pt x="34489" y="100317"/>
                  <a:pt x="34489" y="100317"/>
                  <a:pt x="34489" y="100317"/>
                </a:cubicBezTo>
                <a:cubicBezTo>
                  <a:pt x="5714" y="100317"/>
                  <a:pt x="5714" y="100317"/>
                  <a:pt x="5714" y="100317"/>
                </a:cubicBezTo>
                <a:cubicBezTo>
                  <a:pt x="2857" y="100317"/>
                  <a:pt x="0" y="97354"/>
                  <a:pt x="0" y="94391"/>
                </a:cubicBezTo>
                <a:cubicBezTo>
                  <a:pt x="0" y="15026"/>
                  <a:pt x="0" y="15026"/>
                  <a:pt x="0" y="15026"/>
                </a:cubicBezTo>
                <a:cubicBezTo>
                  <a:pt x="0" y="10582"/>
                  <a:pt x="2857" y="9100"/>
                  <a:pt x="5714" y="9100"/>
                </a:cubicBezTo>
                <a:cubicBezTo>
                  <a:pt x="41836" y="9100"/>
                  <a:pt x="41836" y="9100"/>
                  <a:pt x="41836" y="9100"/>
                </a:cubicBezTo>
                <a:cubicBezTo>
                  <a:pt x="34489" y="16507"/>
                  <a:pt x="34489" y="16507"/>
                  <a:pt x="34489" y="16507"/>
                </a:cubicBezTo>
                <a:cubicBezTo>
                  <a:pt x="8571" y="16507"/>
                  <a:pt x="8571" y="16507"/>
                  <a:pt x="8571" y="16507"/>
                </a:cubicBezTo>
                <a:cubicBezTo>
                  <a:pt x="8571" y="83809"/>
                  <a:pt x="8571" y="83809"/>
                  <a:pt x="8571" y="83809"/>
                </a:cubicBezTo>
                <a:cubicBezTo>
                  <a:pt x="112448" y="83809"/>
                  <a:pt x="112448" y="83809"/>
                  <a:pt x="112448" y="83809"/>
                </a:cubicBezTo>
                <a:cubicBezTo>
                  <a:pt x="112448" y="16507"/>
                  <a:pt x="112448" y="16507"/>
                  <a:pt x="112448" y="16507"/>
                </a:cubicBezTo>
                <a:cubicBezTo>
                  <a:pt x="86530" y="16507"/>
                  <a:pt x="86530" y="16507"/>
                  <a:pt x="86530" y="16507"/>
                </a:cubicBezTo>
                <a:cubicBezTo>
                  <a:pt x="77959" y="9100"/>
                  <a:pt x="77959" y="9100"/>
                  <a:pt x="77959" y="9100"/>
                </a:cubicBezTo>
                <a:cubicBezTo>
                  <a:pt x="113877" y="9100"/>
                  <a:pt x="113877" y="9100"/>
                  <a:pt x="113877" y="9100"/>
                </a:cubicBezTo>
                <a:cubicBezTo>
                  <a:pt x="116734" y="9100"/>
                  <a:pt x="119795" y="10582"/>
                  <a:pt x="119795" y="15026"/>
                </a:cubicBezTo>
                <a:cubicBezTo>
                  <a:pt x="119795" y="94391"/>
                  <a:pt x="119795" y="94391"/>
                  <a:pt x="119795" y="94391"/>
                </a:cubicBezTo>
                <a:cubicBezTo>
                  <a:pt x="119795" y="97354"/>
                  <a:pt x="116734" y="100317"/>
                  <a:pt x="113877" y="100317"/>
                </a:cubicBezTo>
                <a:close/>
                <a:moveTo>
                  <a:pt x="73469" y="27089"/>
                </a:moveTo>
                <a:lnTo>
                  <a:pt x="73469" y="27089"/>
                </a:lnTo>
                <a:cubicBezTo>
                  <a:pt x="72040" y="27089"/>
                  <a:pt x="70612" y="25608"/>
                  <a:pt x="69183" y="23915"/>
                </a:cubicBezTo>
                <a:cubicBezTo>
                  <a:pt x="66326" y="20952"/>
                  <a:pt x="66326" y="20952"/>
                  <a:pt x="66326" y="20952"/>
                </a:cubicBezTo>
                <a:cubicBezTo>
                  <a:pt x="66326" y="47830"/>
                  <a:pt x="66326" y="47830"/>
                  <a:pt x="66326" y="47830"/>
                </a:cubicBezTo>
                <a:cubicBezTo>
                  <a:pt x="66326" y="52486"/>
                  <a:pt x="63469" y="53968"/>
                  <a:pt x="60612" y="53968"/>
                </a:cubicBezTo>
                <a:cubicBezTo>
                  <a:pt x="56326" y="53968"/>
                  <a:pt x="54897" y="52486"/>
                  <a:pt x="54897" y="47830"/>
                </a:cubicBezTo>
                <a:cubicBezTo>
                  <a:pt x="54897" y="20952"/>
                  <a:pt x="54897" y="20952"/>
                  <a:pt x="54897" y="20952"/>
                </a:cubicBezTo>
                <a:cubicBezTo>
                  <a:pt x="50408" y="23915"/>
                  <a:pt x="50408" y="23915"/>
                  <a:pt x="50408" y="23915"/>
                </a:cubicBezTo>
                <a:cubicBezTo>
                  <a:pt x="48979" y="25608"/>
                  <a:pt x="47551" y="27089"/>
                  <a:pt x="46122" y="27089"/>
                </a:cubicBezTo>
                <a:cubicBezTo>
                  <a:pt x="43265" y="27089"/>
                  <a:pt x="40408" y="23915"/>
                  <a:pt x="40408" y="20952"/>
                </a:cubicBezTo>
                <a:cubicBezTo>
                  <a:pt x="40408" y="19470"/>
                  <a:pt x="41836" y="17989"/>
                  <a:pt x="43265" y="16507"/>
                </a:cubicBezTo>
                <a:cubicBezTo>
                  <a:pt x="56326" y="3174"/>
                  <a:pt x="56326" y="3174"/>
                  <a:pt x="56326" y="3174"/>
                </a:cubicBezTo>
                <a:cubicBezTo>
                  <a:pt x="57755" y="1693"/>
                  <a:pt x="59183" y="0"/>
                  <a:pt x="60612" y="0"/>
                </a:cubicBezTo>
                <a:cubicBezTo>
                  <a:pt x="62040" y="0"/>
                  <a:pt x="63469" y="1693"/>
                  <a:pt x="63469" y="3174"/>
                </a:cubicBezTo>
                <a:cubicBezTo>
                  <a:pt x="77959" y="16507"/>
                  <a:pt x="77959" y="16507"/>
                  <a:pt x="77959" y="16507"/>
                </a:cubicBezTo>
                <a:cubicBezTo>
                  <a:pt x="79387" y="17989"/>
                  <a:pt x="79387" y="19470"/>
                  <a:pt x="79387" y="20952"/>
                </a:cubicBezTo>
                <a:cubicBezTo>
                  <a:pt x="79387" y="23915"/>
                  <a:pt x="76530" y="27089"/>
                  <a:pt x="73469" y="27089"/>
                </a:cubicBezTo>
                <a:close/>
              </a:path>
            </a:pathLst>
          </a:custGeom>
          <a:solidFill>
            <a:srgbClr val="FF4745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1" name="Shape 4786">
            <a:extLst>
              <a:ext uri="{FF2B5EF4-FFF2-40B4-BE49-F238E27FC236}">
                <a16:creationId xmlns:a16="http://schemas.microsoft.com/office/drawing/2014/main" xmlns="" id="{663CE2D5-A3D1-40D7-B44C-E8715B78136D}"/>
              </a:ext>
            </a:extLst>
          </p:cNvPr>
          <p:cNvSpPr/>
          <p:nvPr/>
        </p:nvSpPr>
        <p:spPr>
          <a:xfrm>
            <a:off x="8096837" y="3741111"/>
            <a:ext cx="281444" cy="2730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071" y="100317"/>
                </a:moveTo>
                <a:lnTo>
                  <a:pt x="114071" y="100317"/>
                </a:lnTo>
                <a:cubicBezTo>
                  <a:pt x="85247" y="100317"/>
                  <a:pt x="85247" y="100317"/>
                  <a:pt x="85247" y="100317"/>
                </a:cubicBezTo>
                <a:cubicBezTo>
                  <a:pt x="76456" y="100317"/>
                  <a:pt x="76456" y="100317"/>
                  <a:pt x="76456" y="100317"/>
                </a:cubicBezTo>
                <a:cubicBezTo>
                  <a:pt x="76456" y="110687"/>
                  <a:pt x="76456" y="110687"/>
                  <a:pt x="76456" y="110687"/>
                </a:cubicBezTo>
                <a:cubicBezTo>
                  <a:pt x="85247" y="118306"/>
                  <a:pt x="85247" y="118306"/>
                  <a:pt x="85247" y="118306"/>
                </a:cubicBezTo>
                <a:cubicBezTo>
                  <a:pt x="85247" y="119788"/>
                  <a:pt x="85247" y="119788"/>
                  <a:pt x="85247" y="119788"/>
                </a:cubicBezTo>
                <a:cubicBezTo>
                  <a:pt x="34548" y="119788"/>
                  <a:pt x="34548" y="119788"/>
                  <a:pt x="34548" y="119788"/>
                </a:cubicBezTo>
                <a:cubicBezTo>
                  <a:pt x="34548" y="118306"/>
                  <a:pt x="34548" y="118306"/>
                  <a:pt x="34548" y="118306"/>
                </a:cubicBezTo>
                <a:cubicBezTo>
                  <a:pt x="41908" y="110687"/>
                  <a:pt x="41908" y="110687"/>
                  <a:pt x="41908" y="110687"/>
                </a:cubicBezTo>
                <a:cubicBezTo>
                  <a:pt x="41908" y="100317"/>
                  <a:pt x="41908" y="100317"/>
                  <a:pt x="41908" y="100317"/>
                </a:cubicBezTo>
                <a:cubicBezTo>
                  <a:pt x="34548" y="100317"/>
                  <a:pt x="34548" y="100317"/>
                  <a:pt x="34548" y="100317"/>
                </a:cubicBezTo>
                <a:cubicBezTo>
                  <a:pt x="5724" y="100317"/>
                  <a:pt x="5724" y="100317"/>
                  <a:pt x="5724" y="100317"/>
                </a:cubicBezTo>
                <a:cubicBezTo>
                  <a:pt x="2862" y="100317"/>
                  <a:pt x="0" y="97354"/>
                  <a:pt x="0" y="94391"/>
                </a:cubicBezTo>
                <a:cubicBezTo>
                  <a:pt x="0" y="15026"/>
                  <a:pt x="0" y="15026"/>
                  <a:pt x="0" y="15026"/>
                </a:cubicBezTo>
                <a:cubicBezTo>
                  <a:pt x="0" y="10582"/>
                  <a:pt x="2862" y="9100"/>
                  <a:pt x="5724" y="9100"/>
                </a:cubicBezTo>
                <a:cubicBezTo>
                  <a:pt x="47632" y="9100"/>
                  <a:pt x="47632" y="9100"/>
                  <a:pt x="47632" y="9100"/>
                </a:cubicBezTo>
                <a:cubicBezTo>
                  <a:pt x="47632" y="16507"/>
                  <a:pt x="47632" y="16507"/>
                  <a:pt x="47632" y="16507"/>
                </a:cubicBezTo>
                <a:cubicBezTo>
                  <a:pt x="7155" y="16507"/>
                  <a:pt x="7155" y="16507"/>
                  <a:pt x="7155" y="16507"/>
                </a:cubicBezTo>
                <a:cubicBezTo>
                  <a:pt x="7155" y="83809"/>
                  <a:pt x="7155" y="83809"/>
                  <a:pt x="7155" y="83809"/>
                </a:cubicBezTo>
                <a:cubicBezTo>
                  <a:pt x="111209" y="83809"/>
                  <a:pt x="111209" y="83809"/>
                  <a:pt x="111209" y="83809"/>
                </a:cubicBezTo>
                <a:cubicBezTo>
                  <a:pt x="111209" y="16507"/>
                  <a:pt x="111209" y="16507"/>
                  <a:pt x="111209" y="16507"/>
                </a:cubicBezTo>
                <a:cubicBezTo>
                  <a:pt x="70732" y="16507"/>
                  <a:pt x="70732" y="16507"/>
                  <a:pt x="70732" y="16507"/>
                </a:cubicBezTo>
                <a:cubicBezTo>
                  <a:pt x="70732" y="9100"/>
                  <a:pt x="70732" y="9100"/>
                  <a:pt x="70732" y="9100"/>
                </a:cubicBezTo>
                <a:cubicBezTo>
                  <a:pt x="114071" y="9100"/>
                  <a:pt x="114071" y="9100"/>
                  <a:pt x="114071" y="9100"/>
                </a:cubicBezTo>
                <a:cubicBezTo>
                  <a:pt x="116933" y="9100"/>
                  <a:pt x="119795" y="10582"/>
                  <a:pt x="119795" y="15026"/>
                </a:cubicBezTo>
                <a:cubicBezTo>
                  <a:pt x="119795" y="94391"/>
                  <a:pt x="119795" y="94391"/>
                  <a:pt x="119795" y="94391"/>
                </a:cubicBezTo>
                <a:cubicBezTo>
                  <a:pt x="119795" y="97354"/>
                  <a:pt x="116933" y="100317"/>
                  <a:pt x="114071" y="100317"/>
                </a:cubicBezTo>
                <a:close/>
                <a:moveTo>
                  <a:pt x="79522" y="34497"/>
                </a:moveTo>
                <a:lnTo>
                  <a:pt x="79522" y="34497"/>
                </a:lnTo>
                <a:cubicBezTo>
                  <a:pt x="79522" y="35978"/>
                  <a:pt x="78091" y="37460"/>
                  <a:pt x="76456" y="38941"/>
                </a:cubicBezTo>
                <a:cubicBezTo>
                  <a:pt x="63577" y="52486"/>
                  <a:pt x="63577" y="52486"/>
                  <a:pt x="63577" y="52486"/>
                </a:cubicBezTo>
                <a:cubicBezTo>
                  <a:pt x="62146" y="53968"/>
                  <a:pt x="60715" y="53968"/>
                  <a:pt x="59284" y="53968"/>
                </a:cubicBezTo>
                <a:cubicBezTo>
                  <a:pt x="57853" y="53968"/>
                  <a:pt x="56422" y="53968"/>
                  <a:pt x="56422" y="52486"/>
                </a:cubicBezTo>
                <a:cubicBezTo>
                  <a:pt x="41908" y="38941"/>
                  <a:pt x="41908" y="38941"/>
                  <a:pt x="41908" y="38941"/>
                </a:cubicBezTo>
                <a:cubicBezTo>
                  <a:pt x="40477" y="37460"/>
                  <a:pt x="40477" y="35978"/>
                  <a:pt x="40477" y="34497"/>
                </a:cubicBezTo>
                <a:cubicBezTo>
                  <a:pt x="40477" y="31534"/>
                  <a:pt x="43339" y="28571"/>
                  <a:pt x="46201" y="28571"/>
                </a:cubicBezTo>
                <a:cubicBezTo>
                  <a:pt x="47632" y="28571"/>
                  <a:pt x="49063" y="28571"/>
                  <a:pt x="50494" y="30052"/>
                </a:cubicBezTo>
                <a:cubicBezTo>
                  <a:pt x="53356" y="34497"/>
                  <a:pt x="53356" y="34497"/>
                  <a:pt x="53356" y="34497"/>
                </a:cubicBezTo>
                <a:cubicBezTo>
                  <a:pt x="53356" y="6137"/>
                  <a:pt x="53356" y="6137"/>
                  <a:pt x="53356" y="6137"/>
                </a:cubicBezTo>
                <a:cubicBezTo>
                  <a:pt x="53356" y="3174"/>
                  <a:pt x="56422" y="0"/>
                  <a:pt x="59284" y="0"/>
                </a:cubicBezTo>
                <a:cubicBezTo>
                  <a:pt x="63577" y="0"/>
                  <a:pt x="65008" y="3174"/>
                  <a:pt x="65008" y="6137"/>
                </a:cubicBezTo>
                <a:cubicBezTo>
                  <a:pt x="65008" y="34497"/>
                  <a:pt x="65008" y="34497"/>
                  <a:pt x="65008" y="34497"/>
                </a:cubicBezTo>
                <a:cubicBezTo>
                  <a:pt x="69301" y="30052"/>
                  <a:pt x="69301" y="30052"/>
                  <a:pt x="69301" y="30052"/>
                </a:cubicBezTo>
                <a:cubicBezTo>
                  <a:pt x="70732" y="28571"/>
                  <a:pt x="72163" y="28571"/>
                  <a:pt x="73594" y="28571"/>
                </a:cubicBezTo>
                <a:cubicBezTo>
                  <a:pt x="76456" y="28571"/>
                  <a:pt x="79522" y="31534"/>
                  <a:pt x="79522" y="34497"/>
                </a:cubicBezTo>
                <a:close/>
              </a:path>
            </a:pathLst>
          </a:custGeom>
          <a:solidFill>
            <a:srgbClr val="FF4745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2" name="Shape 4787">
            <a:extLst>
              <a:ext uri="{FF2B5EF4-FFF2-40B4-BE49-F238E27FC236}">
                <a16:creationId xmlns:a16="http://schemas.microsoft.com/office/drawing/2014/main" xmlns="" id="{1EE4A72F-34B0-456D-B561-45165F3EDF03}"/>
              </a:ext>
            </a:extLst>
          </p:cNvPr>
          <p:cNvSpPr/>
          <p:nvPr/>
        </p:nvSpPr>
        <p:spPr>
          <a:xfrm>
            <a:off x="7593202" y="3760160"/>
            <a:ext cx="279327" cy="25188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000" y="98702"/>
                </a:moveTo>
                <a:lnTo>
                  <a:pt x="114000" y="98702"/>
                </a:lnTo>
                <a:cubicBezTo>
                  <a:pt x="84827" y="98702"/>
                  <a:pt x="84827" y="98702"/>
                  <a:pt x="84827" y="98702"/>
                </a:cubicBezTo>
                <a:cubicBezTo>
                  <a:pt x="77379" y="98702"/>
                  <a:pt x="77379" y="98702"/>
                  <a:pt x="77379" y="98702"/>
                </a:cubicBezTo>
                <a:cubicBezTo>
                  <a:pt x="77379" y="109923"/>
                  <a:pt x="77379" y="109923"/>
                  <a:pt x="77379" y="109923"/>
                </a:cubicBezTo>
                <a:cubicBezTo>
                  <a:pt x="84827" y="118167"/>
                  <a:pt x="84827" y="118167"/>
                  <a:pt x="84827" y="118167"/>
                </a:cubicBezTo>
                <a:cubicBezTo>
                  <a:pt x="84827" y="119770"/>
                  <a:pt x="84827" y="119770"/>
                  <a:pt x="84827" y="119770"/>
                </a:cubicBezTo>
                <a:cubicBezTo>
                  <a:pt x="34965" y="119770"/>
                  <a:pt x="34965" y="119770"/>
                  <a:pt x="34965" y="119770"/>
                </a:cubicBezTo>
                <a:cubicBezTo>
                  <a:pt x="34965" y="118167"/>
                  <a:pt x="34965" y="118167"/>
                  <a:pt x="34965" y="118167"/>
                </a:cubicBezTo>
                <a:cubicBezTo>
                  <a:pt x="42413" y="109923"/>
                  <a:pt x="42413" y="109923"/>
                  <a:pt x="42413" y="109923"/>
                </a:cubicBezTo>
                <a:cubicBezTo>
                  <a:pt x="42413" y="98702"/>
                  <a:pt x="42413" y="98702"/>
                  <a:pt x="42413" y="98702"/>
                </a:cubicBezTo>
                <a:cubicBezTo>
                  <a:pt x="34965" y="98702"/>
                  <a:pt x="34965" y="98702"/>
                  <a:pt x="34965" y="98702"/>
                </a:cubicBezTo>
                <a:cubicBezTo>
                  <a:pt x="5793" y="98702"/>
                  <a:pt x="5793" y="98702"/>
                  <a:pt x="5793" y="98702"/>
                </a:cubicBezTo>
                <a:cubicBezTo>
                  <a:pt x="1448" y="98702"/>
                  <a:pt x="0" y="95496"/>
                  <a:pt x="0" y="92290"/>
                </a:cubicBezTo>
                <a:cubicBezTo>
                  <a:pt x="0" y="6412"/>
                  <a:pt x="0" y="6412"/>
                  <a:pt x="0" y="6412"/>
                </a:cubicBezTo>
                <a:cubicBezTo>
                  <a:pt x="0" y="1603"/>
                  <a:pt x="1448" y="0"/>
                  <a:pt x="5793" y="0"/>
                </a:cubicBezTo>
                <a:cubicBezTo>
                  <a:pt x="114000" y="0"/>
                  <a:pt x="114000" y="0"/>
                  <a:pt x="114000" y="0"/>
                </a:cubicBezTo>
                <a:cubicBezTo>
                  <a:pt x="118344" y="0"/>
                  <a:pt x="119793" y="1603"/>
                  <a:pt x="119793" y="6412"/>
                </a:cubicBezTo>
                <a:cubicBezTo>
                  <a:pt x="119793" y="92290"/>
                  <a:pt x="119793" y="92290"/>
                  <a:pt x="119793" y="92290"/>
                </a:cubicBezTo>
                <a:cubicBezTo>
                  <a:pt x="119793" y="95496"/>
                  <a:pt x="118344" y="98702"/>
                  <a:pt x="114000" y="98702"/>
                </a:cubicBezTo>
                <a:close/>
                <a:moveTo>
                  <a:pt x="112551" y="8015"/>
                </a:moveTo>
                <a:lnTo>
                  <a:pt x="112551" y="8015"/>
                </a:lnTo>
                <a:cubicBezTo>
                  <a:pt x="7241" y="8015"/>
                  <a:pt x="7241" y="8015"/>
                  <a:pt x="7241" y="8015"/>
                </a:cubicBezTo>
                <a:cubicBezTo>
                  <a:pt x="7241" y="80839"/>
                  <a:pt x="7241" y="80839"/>
                  <a:pt x="7241" y="80839"/>
                </a:cubicBezTo>
                <a:cubicBezTo>
                  <a:pt x="112551" y="80839"/>
                  <a:pt x="112551" y="80839"/>
                  <a:pt x="112551" y="80839"/>
                </a:cubicBezTo>
                <a:lnTo>
                  <a:pt x="112551" y="8015"/>
                </a:lnTo>
                <a:close/>
                <a:moveTo>
                  <a:pt x="48206" y="25877"/>
                </a:moveTo>
                <a:lnTo>
                  <a:pt x="48206" y="25877"/>
                </a:lnTo>
                <a:cubicBezTo>
                  <a:pt x="49655" y="25877"/>
                  <a:pt x="51103" y="25877"/>
                  <a:pt x="52551" y="27480"/>
                </a:cubicBezTo>
                <a:cubicBezTo>
                  <a:pt x="60000" y="35496"/>
                  <a:pt x="60000" y="35496"/>
                  <a:pt x="60000" y="35496"/>
                </a:cubicBezTo>
                <a:cubicBezTo>
                  <a:pt x="67241" y="27480"/>
                  <a:pt x="67241" y="27480"/>
                  <a:pt x="67241" y="27480"/>
                </a:cubicBezTo>
                <a:cubicBezTo>
                  <a:pt x="68689" y="25877"/>
                  <a:pt x="70137" y="25877"/>
                  <a:pt x="71586" y="25877"/>
                </a:cubicBezTo>
                <a:cubicBezTo>
                  <a:pt x="74482" y="25877"/>
                  <a:pt x="77379" y="27480"/>
                  <a:pt x="77379" y="32290"/>
                </a:cubicBezTo>
                <a:cubicBezTo>
                  <a:pt x="77379" y="33893"/>
                  <a:pt x="77379" y="35496"/>
                  <a:pt x="75931" y="35496"/>
                </a:cubicBezTo>
                <a:cubicBezTo>
                  <a:pt x="68689" y="45343"/>
                  <a:pt x="68689" y="45343"/>
                  <a:pt x="68689" y="45343"/>
                </a:cubicBezTo>
                <a:cubicBezTo>
                  <a:pt x="75931" y="53358"/>
                  <a:pt x="75931" y="53358"/>
                  <a:pt x="75931" y="53358"/>
                </a:cubicBezTo>
                <a:cubicBezTo>
                  <a:pt x="77379" y="54961"/>
                  <a:pt x="77379" y="56564"/>
                  <a:pt x="77379" y="58167"/>
                </a:cubicBezTo>
                <a:cubicBezTo>
                  <a:pt x="77379" y="61374"/>
                  <a:pt x="74482" y="64809"/>
                  <a:pt x="71586" y="64809"/>
                </a:cubicBezTo>
                <a:cubicBezTo>
                  <a:pt x="70137" y="64809"/>
                  <a:pt x="68689" y="63206"/>
                  <a:pt x="67241" y="61374"/>
                </a:cubicBezTo>
                <a:cubicBezTo>
                  <a:pt x="60000" y="53358"/>
                  <a:pt x="60000" y="53358"/>
                  <a:pt x="60000" y="53358"/>
                </a:cubicBezTo>
                <a:cubicBezTo>
                  <a:pt x="52551" y="61374"/>
                  <a:pt x="52551" y="61374"/>
                  <a:pt x="52551" y="61374"/>
                </a:cubicBezTo>
                <a:cubicBezTo>
                  <a:pt x="51103" y="63206"/>
                  <a:pt x="49655" y="64809"/>
                  <a:pt x="48206" y="64809"/>
                </a:cubicBezTo>
                <a:cubicBezTo>
                  <a:pt x="45310" y="64809"/>
                  <a:pt x="42413" y="61374"/>
                  <a:pt x="42413" y="58167"/>
                </a:cubicBezTo>
                <a:cubicBezTo>
                  <a:pt x="42413" y="56564"/>
                  <a:pt x="42413" y="54961"/>
                  <a:pt x="43862" y="53358"/>
                </a:cubicBezTo>
                <a:cubicBezTo>
                  <a:pt x="51103" y="45343"/>
                  <a:pt x="51103" y="45343"/>
                  <a:pt x="51103" y="45343"/>
                </a:cubicBezTo>
                <a:cubicBezTo>
                  <a:pt x="43862" y="35496"/>
                  <a:pt x="43862" y="35496"/>
                  <a:pt x="43862" y="35496"/>
                </a:cubicBezTo>
                <a:cubicBezTo>
                  <a:pt x="42413" y="35496"/>
                  <a:pt x="42413" y="33893"/>
                  <a:pt x="42413" y="32290"/>
                </a:cubicBezTo>
                <a:cubicBezTo>
                  <a:pt x="42413" y="27480"/>
                  <a:pt x="45310" y="25877"/>
                  <a:pt x="48206" y="25877"/>
                </a:cubicBezTo>
                <a:close/>
              </a:path>
            </a:pathLst>
          </a:custGeom>
          <a:solidFill>
            <a:srgbClr val="FF4745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3" name="Shape 4788">
            <a:extLst>
              <a:ext uri="{FF2B5EF4-FFF2-40B4-BE49-F238E27FC236}">
                <a16:creationId xmlns:a16="http://schemas.microsoft.com/office/drawing/2014/main" xmlns="" id="{BF72A22C-B6AB-4DD9-A5D2-2D8E10476C48}"/>
              </a:ext>
            </a:extLst>
          </p:cNvPr>
          <p:cNvSpPr/>
          <p:nvPr/>
        </p:nvSpPr>
        <p:spPr>
          <a:xfrm>
            <a:off x="10581157" y="1725687"/>
            <a:ext cx="281442" cy="25188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071" y="98702"/>
                </a:moveTo>
                <a:lnTo>
                  <a:pt x="114071" y="98702"/>
                </a:lnTo>
                <a:cubicBezTo>
                  <a:pt x="85247" y="98702"/>
                  <a:pt x="85247" y="98702"/>
                  <a:pt x="85247" y="98702"/>
                </a:cubicBezTo>
                <a:cubicBezTo>
                  <a:pt x="77887" y="98702"/>
                  <a:pt x="77887" y="98702"/>
                  <a:pt x="77887" y="98702"/>
                </a:cubicBezTo>
                <a:cubicBezTo>
                  <a:pt x="77887" y="109923"/>
                  <a:pt x="77887" y="109923"/>
                  <a:pt x="77887" y="109923"/>
                </a:cubicBezTo>
                <a:cubicBezTo>
                  <a:pt x="85247" y="118167"/>
                  <a:pt x="85247" y="118167"/>
                  <a:pt x="85247" y="118167"/>
                </a:cubicBezTo>
                <a:cubicBezTo>
                  <a:pt x="85247" y="119770"/>
                  <a:pt x="85247" y="119770"/>
                  <a:pt x="85247" y="119770"/>
                </a:cubicBezTo>
                <a:cubicBezTo>
                  <a:pt x="34548" y="119770"/>
                  <a:pt x="34548" y="119770"/>
                  <a:pt x="34548" y="119770"/>
                </a:cubicBezTo>
                <a:cubicBezTo>
                  <a:pt x="34548" y="118167"/>
                  <a:pt x="34548" y="118167"/>
                  <a:pt x="34548" y="118167"/>
                </a:cubicBezTo>
                <a:cubicBezTo>
                  <a:pt x="43339" y="109923"/>
                  <a:pt x="43339" y="109923"/>
                  <a:pt x="43339" y="109923"/>
                </a:cubicBezTo>
                <a:cubicBezTo>
                  <a:pt x="43339" y="98702"/>
                  <a:pt x="43339" y="98702"/>
                  <a:pt x="43339" y="98702"/>
                </a:cubicBezTo>
                <a:cubicBezTo>
                  <a:pt x="34548" y="98702"/>
                  <a:pt x="34548" y="98702"/>
                  <a:pt x="34548" y="98702"/>
                </a:cubicBezTo>
                <a:cubicBezTo>
                  <a:pt x="5724" y="98702"/>
                  <a:pt x="5724" y="98702"/>
                  <a:pt x="5724" y="98702"/>
                </a:cubicBezTo>
                <a:cubicBezTo>
                  <a:pt x="2862" y="98702"/>
                  <a:pt x="0" y="95496"/>
                  <a:pt x="0" y="92290"/>
                </a:cubicBezTo>
                <a:cubicBezTo>
                  <a:pt x="0" y="6412"/>
                  <a:pt x="0" y="6412"/>
                  <a:pt x="0" y="6412"/>
                </a:cubicBezTo>
                <a:cubicBezTo>
                  <a:pt x="0" y="1603"/>
                  <a:pt x="2862" y="0"/>
                  <a:pt x="5724" y="0"/>
                </a:cubicBezTo>
                <a:cubicBezTo>
                  <a:pt x="114071" y="0"/>
                  <a:pt x="114071" y="0"/>
                  <a:pt x="114071" y="0"/>
                </a:cubicBezTo>
                <a:cubicBezTo>
                  <a:pt x="116933" y="0"/>
                  <a:pt x="119795" y="1603"/>
                  <a:pt x="119795" y="6412"/>
                </a:cubicBezTo>
                <a:cubicBezTo>
                  <a:pt x="119795" y="92290"/>
                  <a:pt x="119795" y="92290"/>
                  <a:pt x="119795" y="92290"/>
                </a:cubicBezTo>
                <a:cubicBezTo>
                  <a:pt x="119795" y="95496"/>
                  <a:pt x="116933" y="98702"/>
                  <a:pt x="114071" y="98702"/>
                </a:cubicBezTo>
                <a:close/>
                <a:moveTo>
                  <a:pt x="112640" y="8015"/>
                </a:moveTo>
                <a:lnTo>
                  <a:pt x="112640" y="8015"/>
                </a:lnTo>
                <a:cubicBezTo>
                  <a:pt x="8586" y="8015"/>
                  <a:pt x="8586" y="8015"/>
                  <a:pt x="8586" y="8015"/>
                </a:cubicBezTo>
                <a:cubicBezTo>
                  <a:pt x="8586" y="80839"/>
                  <a:pt x="8586" y="80839"/>
                  <a:pt x="8586" y="80839"/>
                </a:cubicBezTo>
                <a:cubicBezTo>
                  <a:pt x="112640" y="80839"/>
                  <a:pt x="112640" y="80839"/>
                  <a:pt x="112640" y="80839"/>
                </a:cubicBezTo>
                <a:lnTo>
                  <a:pt x="112640" y="8015"/>
                </a:lnTo>
                <a:close/>
                <a:moveTo>
                  <a:pt x="49063" y="38702"/>
                </a:moveTo>
                <a:lnTo>
                  <a:pt x="49063" y="38702"/>
                </a:lnTo>
                <a:cubicBezTo>
                  <a:pt x="50494" y="38702"/>
                  <a:pt x="51925" y="38702"/>
                  <a:pt x="51925" y="40305"/>
                </a:cubicBezTo>
                <a:cubicBezTo>
                  <a:pt x="56218" y="43740"/>
                  <a:pt x="56218" y="43740"/>
                  <a:pt x="56218" y="43740"/>
                </a:cubicBezTo>
                <a:cubicBezTo>
                  <a:pt x="67870" y="32290"/>
                  <a:pt x="67870" y="32290"/>
                  <a:pt x="67870" y="32290"/>
                </a:cubicBezTo>
                <a:cubicBezTo>
                  <a:pt x="69301" y="30687"/>
                  <a:pt x="70732" y="29083"/>
                  <a:pt x="72163" y="29083"/>
                </a:cubicBezTo>
                <a:cubicBezTo>
                  <a:pt x="75025" y="29083"/>
                  <a:pt x="77887" y="32290"/>
                  <a:pt x="77887" y="35496"/>
                </a:cubicBezTo>
                <a:cubicBezTo>
                  <a:pt x="77887" y="37099"/>
                  <a:pt x="76456" y="38702"/>
                  <a:pt x="75025" y="40305"/>
                </a:cubicBezTo>
                <a:cubicBezTo>
                  <a:pt x="60715" y="58167"/>
                  <a:pt x="60715" y="58167"/>
                  <a:pt x="60715" y="58167"/>
                </a:cubicBezTo>
                <a:cubicBezTo>
                  <a:pt x="59284" y="59770"/>
                  <a:pt x="57649" y="59770"/>
                  <a:pt x="56218" y="59770"/>
                </a:cubicBezTo>
                <a:cubicBezTo>
                  <a:pt x="54787" y="59770"/>
                  <a:pt x="53356" y="59770"/>
                  <a:pt x="51925" y="58167"/>
                </a:cubicBezTo>
                <a:cubicBezTo>
                  <a:pt x="44770" y="48549"/>
                  <a:pt x="44770" y="48549"/>
                  <a:pt x="44770" y="48549"/>
                </a:cubicBezTo>
                <a:cubicBezTo>
                  <a:pt x="43339" y="48549"/>
                  <a:pt x="43339" y="46946"/>
                  <a:pt x="43339" y="45343"/>
                </a:cubicBezTo>
                <a:cubicBezTo>
                  <a:pt x="43339" y="40305"/>
                  <a:pt x="44770" y="38702"/>
                  <a:pt x="49063" y="38702"/>
                </a:cubicBezTo>
                <a:close/>
              </a:path>
            </a:pathLst>
          </a:custGeom>
          <a:solidFill>
            <a:srgbClr val="FF4745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4" name="Shape 4789">
            <a:extLst>
              <a:ext uri="{FF2B5EF4-FFF2-40B4-BE49-F238E27FC236}">
                <a16:creationId xmlns:a16="http://schemas.microsoft.com/office/drawing/2014/main" xmlns="" id="{74134B00-A5DD-4F9C-9F83-8184152A45E2}"/>
              </a:ext>
            </a:extLst>
          </p:cNvPr>
          <p:cNvSpPr/>
          <p:nvPr/>
        </p:nvSpPr>
        <p:spPr>
          <a:xfrm>
            <a:off x="10077522" y="1725687"/>
            <a:ext cx="281442" cy="25188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071" y="98702"/>
                </a:moveTo>
                <a:lnTo>
                  <a:pt x="114071" y="98702"/>
                </a:lnTo>
                <a:cubicBezTo>
                  <a:pt x="85247" y="98702"/>
                  <a:pt x="85247" y="98702"/>
                  <a:pt x="85247" y="98702"/>
                </a:cubicBezTo>
                <a:cubicBezTo>
                  <a:pt x="76456" y="98702"/>
                  <a:pt x="76456" y="98702"/>
                  <a:pt x="76456" y="98702"/>
                </a:cubicBezTo>
                <a:cubicBezTo>
                  <a:pt x="76456" y="109923"/>
                  <a:pt x="76456" y="109923"/>
                  <a:pt x="76456" y="109923"/>
                </a:cubicBezTo>
                <a:cubicBezTo>
                  <a:pt x="85247" y="118167"/>
                  <a:pt x="85247" y="118167"/>
                  <a:pt x="85247" y="118167"/>
                </a:cubicBezTo>
                <a:cubicBezTo>
                  <a:pt x="85247" y="119770"/>
                  <a:pt x="85247" y="119770"/>
                  <a:pt x="85247" y="119770"/>
                </a:cubicBezTo>
                <a:cubicBezTo>
                  <a:pt x="34548" y="119770"/>
                  <a:pt x="34548" y="119770"/>
                  <a:pt x="34548" y="119770"/>
                </a:cubicBezTo>
                <a:cubicBezTo>
                  <a:pt x="34548" y="118167"/>
                  <a:pt x="34548" y="118167"/>
                  <a:pt x="34548" y="118167"/>
                </a:cubicBezTo>
                <a:cubicBezTo>
                  <a:pt x="41703" y="109923"/>
                  <a:pt x="41703" y="109923"/>
                  <a:pt x="41703" y="109923"/>
                </a:cubicBezTo>
                <a:cubicBezTo>
                  <a:pt x="41703" y="98702"/>
                  <a:pt x="41703" y="98702"/>
                  <a:pt x="41703" y="98702"/>
                </a:cubicBezTo>
                <a:cubicBezTo>
                  <a:pt x="34548" y="98702"/>
                  <a:pt x="34548" y="98702"/>
                  <a:pt x="34548" y="98702"/>
                </a:cubicBezTo>
                <a:cubicBezTo>
                  <a:pt x="5724" y="98702"/>
                  <a:pt x="5724" y="98702"/>
                  <a:pt x="5724" y="98702"/>
                </a:cubicBezTo>
                <a:cubicBezTo>
                  <a:pt x="2862" y="98702"/>
                  <a:pt x="0" y="95496"/>
                  <a:pt x="0" y="92290"/>
                </a:cubicBezTo>
                <a:cubicBezTo>
                  <a:pt x="0" y="6412"/>
                  <a:pt x="0" y="6412"/>
                  <a:pt x="0" y="6412"/>
                </a:cubicBezTo>
                <a:cubicBezTo>
                  <a:pt x="0" y="1603"/>
                  <a:pt x="2862" y="0"/>
                  <a:pt x="5724" y="0"/>
                </a:cubicBezTo>
                <a:cubicBezTo>
                  <a:pt x="114071" y="0"/>
                  <a:pt x="114071" y="0"/>
                  <a:pt x="114071" y="0"/>
                </a:cubicBezTo>
                <a:cubicBezTo>
                  <a:pt x="116933" y="0"/>
                  <a:pt x="119795" y="1603"/>
                  <a:pt x="119795" y="6412"/>
                </a:cubicBezTo>
                <a:cubicBezTo>
                  <a:pt x="119795" y="92290"/>
                  <a:pt x="119795" y="92290"/>
                  <a:pt x="119795" y="92290"/>
                </a:cubicBezTo>
                <a:cubicBezTo>
                  <a:pt x="119795" y="95496"/>
                  <a:pt x="116933" y="98702"/>
                  <a:pt x="114071" y="98702"/>
                </a:cubicBezTo>
                <a:close/>
                <a:moveTo>
                  <a:pt x="111209" y="8015"/>
                </a:moveTo>
                <a:lnTo>
                  <a:pt x="111209" y="8015"/>
                </a:lnTo>
                <a:cubicBezTo>
                  <a:pt x="7155" y="8015"/>
                  <a:pt x="7155" y="8015"/>
                  <a:pt x="7155" y="8015"/>
                </a:cubicBezTo>
                <a:cubicBezTo>
                  <a:pt x="7155" y="80839"/>
                  <a:pt x="7155" y="80839"/>
                  <a:pt x="7155" y="80839"/>
                </a:cubicBezTo>
                <a:cubicBezTo>
                  <a:pt x="111209" y="80839"/>
                  <a:pt x="111209" y="80839"/>
                  <a:pt x="111209" y="80839"/>
                </a:cubicBezTo>
                <a:lnTo>
                  <a:pt x="111209" y="8015"/>
                </a:lnTo>
                <a:close/>
                <a:moveTo>
                  <a:pt x="47632" y="38702"/>
                </a:moveTo>
                <a:lnTo>
                  <a:pt x="47632" y="38702"/>
                </a:lnTo>
                <a:cubicBezTo>
                  <a:pt x="70732" y="38702"/>
                  <a:pt x="70732" y="38702"/>
                  <a:pt x="70732" y="38702"/>
                </a:cubicBezTo>
                <a:cubicBezTo>
                  <a:pt x="75025" y="38702"/>
                  <a:pt x="76456" y="40305"/>
                  <a:pt x="76456" y="45343"/>
                </a:cubicBezTo>
                <a:cubicBezTo>
                  <a:pt x="76456" y="48549"/>
                  <a:pt x="75025" y="51755"/>
                  <a:pt x="70732" y="51755"/>
                </a:cubicBezTo>
                <a:cubicBezTo>
                  <a:pt x="47632" y="51755"/>
                  <a:pt x="47632" y="51755"/>
                  <a:pt x="47632" y="51755"/>
                </a:cubicBezTo>
                <a:cubicBezTo>
                  <a:pt x="44770" y="51755"/>
                  <a:pt x="41703" y="48549"/>
                  <a:pt x="41703" y="45343"/>
                </a:cubicBezTo>
                <a:cubicBezTo>
                  <a:pt x="41703" y="40305"/>
                  <a:pt x="44770" y="38702"/>
                  <a:pt x="47632" y="38702"/>
                </a:cubicBezTo>
                <a:close/>
              </a:path>
            </a:pathLst>
          </a:custGeom>
          <a:solidFill>
            <a:srgbClr val="FF4745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5" name="Shape 4790">
            <a:extLst>
              <a:ext uri="{FF2B5EF4-FFF2-40B4-BE49-F238E27FC236}">
                <a16:creationId xmlns:a16="http://schemas.microsoft.com/office/drawing/2014/main" xmlns="" id="{C7D49ACB-2378-43DF-8930-81B74ACA3F4B}"/>
              </a:ext>
            </a:extLst>
          </p:cNvPr>
          <p:cNvSpPr/>
          <p:nvPr/>
        </p:nvSpPr>
        <p:spPr>
          <a:xfrm>
            <a:off x="9571769" y="1725687"/>
            <a:ext cx="279327" cy="25188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000" y="98702"/>
                </a:moveTo>
                <a:lnTo>
                  <a:pt x="114000" y="98702"/>
                </a:lnTo>
                <a:cubicBezTo>
                  <a:pt x="84620" y="98702"/>
                  <a:pt x="84620" y="98702"/>
                  <a:pt x="84620" y="98702"/>
                </a:cubicBezTo>
                <a:cubicBezTo>
                  <a:pt x="77379" y="98702"/>
                  <a:pt x="77379" y="98702"/>
                  <a:pt x="77379" y="98702"/>
                </a:cubicBezTo>
                <a:cubicBezTo>
                  <a:pt x="77379" y="109923"/>
                  <a:pt x="77379" y="109923"/>
                  <a:pt x="77379" y="109923"/>
                </a:cubicBezTo>
                <a:cubicBezTo>
                  <a:pt x="84620" y="118167"/>
                  <a:pt x="84620" y="118167"/>
                  <a:pt x="84620" y="118167"/>
                </a:cubicBezTo>
                <a:cubicBezTo>
                  <a:pt x="84620" y="119770"/>
                  <a:pt x="84620" y="119770"/>
                  <a:pt x="84620" y="119770"/>
                </a:cubicBezTo>
                <a:cubicBezTo>
                  <a:pt x="34965" y="119770"/>
                  <a:pt x="34965" y="119770"/>
                  <a:pt x="34965" y="119770"/>
                </a:cubicBezTo>
                <a:cubicBezTo>
                  <a:pt x="34965" y="118167"/>
                  <a:pt x="34965" y="118167"/>
                  <a:pt x="34965" y="118167"/>
                </a:cubicBezTo>
                <a:cubicBezTo>
                  <a:pt x="42206" y="109923"/>
                  <a:pt x="42206" y="109923"/>
                  <a:pt x="42206" y="109923"/>
                </a:cubicBezTo>
                <a:cubicBezTo>
                  <a:pt x="42206" y="98702"/>
                  <a:pt x="42206" y="98702"/>
                  <a:pt x="42206" y="98702"/>
                </a:cubicBezTo>
                <a:cubicBezTo>
                  <a:pt x="34965" y="98702"/>
                  <a:pt x="34965" y="98702"/>
                  <a:pt x="34965" y="98702"/>
                </a:cubicBezTo>
                <a:cubicBezTo>
                  <a:pt x="5793" y="98702"/>
                  <a:pt x="5793" y="98702"/>
                  <a:pt x="5793" y="98702"/>
                </a:cubicBezTo>
                <a:cubicBezTo>
                  <a:pt x="1448" y="98702"/>
                  <a:pt x="0" y="95496"/>
                  <a:pt x="0" y="92290"/>
                </a:cubicBezTo>
                <a:cubicBezTo>
                  <a:pt x="0" y="6412"/>
                  <a:pt x="0" y="6412"/>
                  <a:pt x="0" y="6412"/>
                </a:cubicBezTo>
                <a:cubicBezTo>
                  <a:pt x="0" y="1603"/>
                  <a:pt x="1448" y="0"/>
                  <a:pt x="5793" y="0"/>
                </a:cubicBezTo>
                <a:cubicBezTo>
                  <a:pt x="114000" y="0"/>
                  <a:pt x="114000" y="0"/>
                  <a:pt x="114000" y="0"/>
                </a:cubicBezTo>
                <a:cubicBezTo>
                  <a:pt x="118344" y="0"/>
                  <a:pt x="119793" y="1603"/>
                  <a:pt x="119793" y="6412"/>
                </a:cubicBezTo>
                <a:cubicBezTo>
                  <a:pt x="119793" y="92290"/>
                  <a:pt x="119793" y="92290"/>
                  <a:pt x="119793" y="92290"/>
                </a:cubicBezTo>
                <a:cubicBezTo>
                  <a:pt x="119793" y="95496"/>
                  <a:pt x="118344" y="98702"/>
                  <a:pt x="114000" y="98702"/>
                </a:cubicBezTo>
                <a:close/>
                <a:moveTo>
                  <a:pt x="112551" y="8015"/>
                </a:moveTo>
                <a:lnTo>
                  <a:pt x="112551" y="8015"/>
                </a:lnTo>
                <a:cubicBezTo>
                  <a:pt x="7241" y="8015"/>
                  <a:pt x="7241" y="8015"/>
                  <a:pt x="7241" y="8015"/>
                </a:cubicBezTo>
                <a:cubicBezTo>
                  <a:pt x="7241" y="80839"/>
                  <a:pt x="7241" y="80839"/>
                  <a:pt x="7241" y="80839"/>
                </a:cubicBezTo>
                <a:cubicBezTo>
                  <a:pt x="112551" y="80839"/>
                  <a:pt x="112551" y="80839"/>
                  <a:pt x="112551" y="80839"/>
                </a:cubicBezTo>
                <a:lnTo>
                  <a:pt x="112551" y="8015"/>
                </a:lnTo>
                <a:close/>
                <a:moveTo>
                  <a:pt x="48206" y="38702"/>
                </a:moveTo>
                <a:lnTo>
                  <a:pt x="48206" y="38702"/>
                </a:lnTo>
                <a:cubicBezTo>
                  <a:pt x="54000" y="38702"/>
                  <a:pt x="54000" y="38702"/>
                  <a:pt x="54000" y="38702"/>
                </a:cubicBezTo>
                <a:cubicBezTo>
                  <a:pt x="54000" y="32290"/>
                  <a:pt x="54000" y="32290"/>
                  <a:pt x="54000" y="32290"/>
                </a:cubicBezTo>
                <a:cubicBezTo>
                  <a:pt x="54000" y="27480"/>
                  <a:pt x="56896" y="25877"/>
                  <a:pt x="59793" y="25877"/>
                </a:cubicBezTo>
                <a:cubicBezTo>
                  <a:pt x="62689" y="25877"/>
                  <a:pt x="65793" y="27480"/>
                  <a:pt x="65793" y="32290"/>
                </a:cubicBezTo>
                <a:cubicBezTo>
                  <a:pt x="65793" y="38702"/>
                  <a:pt x="65793" y="38702"/>
                  <a:pt x="65793" y="38702"/>
                </a:cubicBezTo>
                <a:cubicBezTo>
                  <a:pt x="71586" y="38702"/>
                  <a:pt x="71586" y="38702"/>
                  <a:pt x="71586" y="38702"/>
                </a:cubicBezTo>
                <a:cubicBezTo>
                  <a:pt x="74482" y="38702"/>
                  <a:pt x="77379" y="40305"/>
                  <a:pt x="77379" y="45343"/>
                </a:cubicBezTo>
                <a:cubicBezTo>
                  <a:pt x="77379" y="48549"/>
                  <a:pt x="74482" y="51755"/>
                  <a:pt x="71586" y="51755"/>
                </a:cubicBezTo>
                <a:cubicBezTo>
                  <a:pt x="65793" y="51755"/>
                  <a:pt x="65793" y="51755"/>
                  <a:pt x="65793" y="51755"/>
                </a:cubicBezTo>
                <a:cubicBezTo>
                  <a:pt x="65793" y="58167"/>
                  <a:pt x="65793" y="58167"/>
                  <a:pt x="65793" y="58167"/>
                </a:cubicBezTo>
                <a:cubicBezTo>
                  <a:pt x="65793" y="61374"/>
                  <a:pt x="62689" y="64809"/>
                  <a:pt x="59793" y="64809"/>
                </a:cubicBezTo>
                <a:cubicBezTo>
                  <a:pt x="56896" y="64809"/>
                  <a:pt x="54000" y="61374"/>
                  <a:pt x="54000" y="58167"/>
                </a:cubicBezTo>
                <a:cubicBezTo>
                  <a:pt x="54000" y="51755"/>
                  <a:pt x="54000" y="51755"/>
                  <a:pt x="54000" y="51755"/>
                </a:cubicBezTo>
                <a:cubicBezTo>
                  <a:pt x="48206" y="51755"/>
                  <a:pt x="48206" y="51755"/>
                  <a:pt x="48206" y="51755"/>
                </a:cubicBezTo>
                <a:cubicBezTo>
                  <a:pt x="45310" y="51755"/>
                  <a:pt x="42206" y="48549"/>
                  <a:pt x="42206" y="45343"/>
                </a:cubicBezTo>
                <a:cubicBezTo>
                  <a:pt x="42206" y="40305"/>
                  <a:pt x="45310" y="38702"/>
                  <a:pt x="48206" y="38702"/>
                </a:cubicBezTo>
                <a:close/>
              </a:path>
            </a:pathLst>
          </a:custGeom>
          <a:solidFill>
            <a:srgbClr val="FF4745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6" name="Shape 4791">
            <a:extLst>
              <a:ext uri="{FF2B5EF4-FFF2-40B4-BE49-F238E27FC236}">
                <a16:creationId xmlns:a16="http://schemas.microsoft.com/office/drawing/2014/main" xmlns="" id="{B739D3A4-4EB3-465F-98D4-5235C9D42B2C}"/>
              </a:ext>
            </a:extLst>
          </p:cNvPr>
          <p:cNvSpPr/>
          <p:nvPr/>
        </p:nvSpPr>
        <p:spPr>
          <a:xfrm>
            <a:off x="9061787" y="1725687"/>
            <a:ext cx="281442" cy="25188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081" y="98702"/>
                </a:moveTo>
                <a:lnTo>
                  <a:pt x="114081" y="98702"/>
                </a:lnTo>
                <a:cubicBezTo>
                  <a:pt x="85102" y="98702"/>
                  <a:pt x="85102" y="98702"/>
                  <a:pt x="85102" y="98702"/>
                </a:cubicBezTo>
                <a:cubicBezTo>
                  <a:pt x="77959" y="98702"/>
                  <a:pt x="77959" y="98702"/>
                  <a:pt x="77959" y="98702"/>
                </a:cubicBezTo>
                <a:cubicBezTo>
                  <a:pt x="77959" y="109923"/>
                  <a:pt x="77959" y="109923"/>
                  <a:pt x="77959" y="109923"/>
                </a:cubicBezTo>
                <a:cubicBezTo>
                  <a:pt x="85102" y="118167"/>
                  <a:pt x="85102" y="118167"/>
                  <a:pt x="85102" y="118167"/>
                </a:cubicBezTo>
                <a:cubicBezTo>
                  <a:pt x="85102" y="119770"/>
                  <a:pt x="85102" y="119770"/>
                  <a:pt x="85102" y="119770"/>
                </a:cubicBezTo>
                <a:cubicBezTo>
                  <a:pt x="34693" y="119770"/>
                  <a:pt x="34693" y="119770"/>
                  <a:pt x="34693" y="119770"/>
                </a:cubicBezTo>
                <a:cubicBezTo>
                  <a:pt x="34693" y="118167"/>
                  <a:pt x="34693" y="118167"/>
                  <a:pt x="34693" y="118167"/>
                </a:cubicBezTo>
                <a:cubicBezTo>
                  <a:pt x="43265" y="109923"/>
                  <a:pt x="43265" y="109923"/>
                  <a:pt x="43265" y="109923"/>
                </a:cubicBezTo>
                <a:cubicBezTo>
                  <a:pt x="43265" y="98702"/>
                  <a:pt x="43265" y="98702"/>
                  <a:pt x="43265" y="98702"/>
                </a:cubicBezTo>
                <a:cubicBezTo>
                  <a:pt x="34693" y="98702"/>
                  <a:pt x="34693" y="98702"/>
                  <a:pt x="34693" y="98702"/>
                </a:cubicBezTo>
                <a:cubicBezTo>
                  <a:pt x="5918" y="98702"/>
                  <a:pt x="5918" y="98702"/>
                  <a:pt x="5918" y="98702"/>
                </a:cubicBezTo>
                <a:cubicBezTo>
                  <a:pt x="3061" y="98702"/>
                  <a:pt x="0" y="95496"/>
                  <a:pt x="0" y="92290"/>
                </a:cubicBezTo>
                <a:cubicBezTo>
                  <a:pt x="0" y="6412"/>
                  <a:pt x="0" y="6412"/>
                  <a:pt x="0" y="6412"/>
                </a:cubicBezTo>
                <a:cubicBezTo>
                  <a:pt x="0" y="1603"/>
                  <a:pt x="3061" y="0"/>
                  <a:pt x="5918" y="0"/>
                </a:cubicBezTo>
                <a:cubicBezTo>
                  <a:pt x="114081" y="0"/>
                  <a:pt x="114081" y="0"/>
                  <a:pt x="114081" y="0"/>
                </a:cubicBezTo>
                <a:cubicBezTo>
                  <a:pt x="116938" y="0"/>
                  <a:pt x="119795" y="1603"/>
                  <a:pt x="119795" y="6412"/>
                </a:cubicBezTo>
                <a:cubicBezTo>
                  <a:pt x="119795" y="92290"/>
                  <a:pt x="119795" y="92290"/>
                  <a:pt x="119795" y="92290"/>
                </a:cubicBezTo>
                <a:cubicBezTo>
                  <a:pt x="119795" y="95496"/>
                  <a:pt x="116938" y="98702"/>
                  <a:pt x="114081" y="98702"/>
                </a:cubicBezTo>
                <a:close/>
                <a:moveTo>
                  <a:pt x="112653" y="8015"/>
                </a:moveTo>
                <a:lnTo>
                  <a:pt x="112653" y="8015"/>
                </a:lnTo>
                <a:cubicBezTo>
                  <a:pt x="8775" y="8015"/>
                  <a:pt x="8775" y="8015"/>
                  <a:pt x="8775" y="8015"/>
                </a:cubicBezTo>
                <a:cubicBezTo>
                  <a:pt x="8775" y="80839"/>
                  <a:pt x="8775" y="80839"/>
                  <a:pt x="8775" y="80839"/>
                </a:cubicBezTo>
                <a:cubicBezTo>
                  <a:pt x="112653" y="80839"/>
                  <a:pt x="112653" y="80839"/>
                  <a:pt x="112653" y="80839"/>
                </a:cubicBezTo>
                <a:lnTo>
                  <a:pt x="112653" y="8015"/>
                </a:lnTo>
                <a:close/>
              </a:path>
            </a:pathLst>
          </a:custGeom>
          <a:solidFill>
            <a:srgbClr val="FF4745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7" name="Shape 4792">
            <a:extLst>
              <a:ext uri="{FF2B5EF4-FFF2-40B4-BE49-F238E27FC236}">
                <a16:creationId xmlns:a16="http://schemas.microsoft.com/office/drawing/2014/main" xmlns="" id="{C96693D5-D7C8-4A54-9803-9EA08E267C18}"/>
              </a:ext>
            </a:extLst>
          </p:cNvPr>
          <p:cNvSpPr/>
          <p:nvPr/>
        </p:nvSpPr>
        <p:spPr>
          <a:xfrm>
            <a:off x="8553919" y="1753205"/>
            <a:ext cx="289907" cy="179916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219" y="119680"/>
                </a:moveTo>
                <a:lnTo>
                  <a:pt x="114219" y="119680"/>
                </a:lnTo>
                <a:cubicBezTo>
                  <a:pt x="108438" y="119680"/>
                  <a:pt x="108438" y="119680"/>
                  <a:pt x="108438" y="119680"/>
                </a:cubicBezTo>
                <a:cubicBezTo>
                  <a:pt x="11362" y="119680"/>
                  <a:pt x="11362" y="119680"/>
                  <a:pt x="11362" y="119680"/>
                </a:cubicBezTo>
                <a:cubicBezTo>
                  <a:pt x="5780" y="119680"/>
                  <a:pt x="5780" y="119680"/>
                  <a:pt x="5780" y="119680"/>
                </a:cubicBezTo>
                <a:cubicBezTo>
                  <a:pt x="1395" y="119680"/>
                  <a:pt x="0" y="115212"/>
                  <a:pt x="0" y="110744"/>
                </a:cubicBezTo>
                <a:cubicBezTo>
                  <a:pt x="0" y="94787"/>
                  <a:pt x="0" y="94787"/>
                  <a:pt x="0" y="94787"/>
                </a:cubicBezTo>
                <a:cubicBezTo>
                  <a:pt x="11362" y="94787"/>
                  <a:pt x="11362" y="94787"/>
                  <a:pt x="11362" y="94787"/>
                </a:cubicBezTo>
                <a:cubicBezTo>
                  <a:pt x="11362" y="9255"/>
                  <a:pt x="11362" y="9255"/>
                  <a:pt x="11362" y="9255"/>
                </a:cubicBezTo>
                <a:cubicBezTo>
                  <a:pt x="11362" y="2234"/>
                  <a:pt x="12757" y="0"/>
                  <a:pt x="16943" y="0"/>
                </a:cubicBezTo>
                <a:cubicBezTo>
                  <a:pt x="102857" y="0"/>
                  <a:pt x="102857" y="0"/>
                  <a:pt x="102857" y="0"/>
                </a:cubicBezTo>
                <a:cubicBezTo>
                  <a:pt x="105647" y="0"/>
                  <a:pt x="108438" y="2234"/>
                  <a:pt x="108438" y="9255"/>
                </a:cubicBezTo>
                <a:cubicBezTo>
                  <a:pt x="108438" y="94787"/>
                  <a:pt x="108438" y="94787"/>
                  <a:pt x="108438" y="94787"/>
                </a:cubicBezTo>
                <a:cubicBezTo>
                  <a:pt x="119800" y="94787"/>
                  <a:pt x="119800" y="94787"/>
                  <a:pt x="119800" y="94787"/>
                </a:cubicBezTo>
                <a:cubicBezTo>
                  <a:pt x="119800" y="110744"/>
                  <a:pt x="119800" y="110744"/>
                  <a:pt x="119800" y="110744"/>
                </a:cubicBezTo>
                <a:cubicBezTo>
                  <a:pt x="119800" y="115212"/>
                  <a:pt x="117009" y="119680"/>
                  <a:pt x="114219" y="119680"/>
                </a:cubicBezTo>
                <a:close/>
                <a:moveTo>
                  <a:pt x="46445" y="110744"/>
                </a:moveTo>
                <a:lnTo>
                  <a:pt x="46445" y="110744"/>
                </a:lnTo>
                <a:cubicBezTo>
                  <a:pt x="73355" y="110744"/>
                  <a:pt x="73355" y="110744"/>
                  <a:pt x="73355" y="110744"/>
                </a:cubicBezTo>
                <a:cubicBezTo>
                  <a:pt x="73355" y="103723"/>
                  <a:pt x="73355" y="103723"/>
                  <a:pt x="73355" y="103723"/>
                </a:cubicBezTo>
                <a:cubicBezTo>
                  <a:pt x="46445" y="103723"/>
                  <a:pt x="46445" y="103723"/>
                  <a:pt x="46445" y="103723"/>
                </a:cubicBezTo>
                <a:lnTo>
                  <a:pt x="46445" y="110744"/>
                </a:lnTo>
                <a:close/>
                <a:moveTo>
                  <a:pt x="101461" y="11489"/>
                </a:moveTo>
                <a:lnTo>
                  <a:pt x="101461" y="11489"/>
                </a:lnTo>
                <a:cubicBezTo>
                  <a:pt x="18338" y="11489"/>
                  <a:pt x="18338" y="11489"/>
                  <a:pt x="18338" y="11489"/>
                </a:cubicBezTo>
                <a:cubicBezTo>
                  <a:pt x="18338" y="90319"/>
                  <a:pt x="18338" y="90319"/>
                  <a:pt x="18338" y="90319"/>
                </a:cubicBezTo>
                <a:cubicBezTo>
                  <a:pt x="101461" y="90319"/>
                  <a:pt x="101461" y="90319"/>
                  <a:pt x="101461" y="90319"/>
                </a:cubicBezTo>
                <a:lnTo>
                  <a:pt x="101461" y="11489"/>
                </a:lnTo>
                <a:close/>
              </a:path>
            </a:pathLst>
          </a:custGeom>
          <a:solidFill>
            <a:srgbClr val="FF4745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8" name="Shape 4793">
            <a:extLst>
              <a:ext uri="{FF2B5EF4-FFF2-40B4-BE49-F238E27FC236}">
                <a16:creationId xmlns:a16="http://schemas.microsoft.com/office/drawing/2014/main" xmlns="" id="{E0028E97-904A-443F-BA06-321B5D86B2B0}"/>
              </a:ext>
            </a:extLst>
          </p:cNvPr>
          <p:cNvSpPr/>
          <p:nvPr/>
        </p:nvSpPr>
        <p:spPr>
          <a:xfrm>
            <a:off x="8079909" y="1712987"/>
            <a:ext cx="224308" cy="262466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2548" y="119779"/>
                </a:moveTo>
                <a:lnTo>
                  <a:pt x="112548" y="119779"/>
                </a:lnTo>
                <a:cubicBezTo>
                  <a:pt x="7194" y="119779"/>
                  <a:pt x="7194" y="119779"/>
                  <a:pt x="7194" y="119779"/>
                </a:cubicBezTo>
                <a:cubicBezTo>
                  <a:pt x="1798" y="119779"/>
                  <a:pt x="0" y="116697"/>
                  <a:pt x="0" y="113394"/>
                </a:cubicBezTo>
                <a:cubicBezTo>
                  <a:pt x="0" y="6165"/>
                  <a:pt x="0" y="6165"/>
                  <a:pt x="0" y="6165"/>
                </a:cubicBezTo>
                <a:cubicBezTo>
                  <a:pt x="0" y="1541"/>
                  <a:pt x="1798" y="0"/>
                  <a:pt x="7194" y="0"/>
                </a:cubicBezTo>
                <a:cubicBezTo>
                  <a:pt x="112548" y="0"/>
                  <a:pt x="112548" y="0"/>
                  <a:pt x="112548" y="0"/>
                </a:cubicBezTo>
                <a:cubicBezTo>
                  <a:pt x="117944" y="0"/>
                  <a:pt x="119743" y="1541"/>
                  <a:pt x="119743" y="6165"/>
                </a:cubicBezTo>
                <a:cubicBezTo>
                  <a:pt x="119743" y="113394"/>
                  <a:pt x="119743" y="113394"/>
                  <a:pt x="119743" y="113394"/>
                </a:cubicBezTo>
                <a:cubicBezTo>
                  <a:pt x="119743" y="116697"/>
                  <a:pt x="117944" y="119779"/>
                  <a:pt x="112548" y="119779"/>
                </a:cubicBezTo>
                <a:close/>
                <a:moveTo>
                  <a:pt x="59871" y="114935"/>
                </a:moveTo>
                <a:lnTo>
                  <a:pt x="59871" y="114935"/>
                </a:lnTo>
                <a:cubicBezTo>
                  <a:pt x="61670" y="114935"/>
                  <a:pt x="65267" y="113394"/>
                  <a:pt x="65267" y="111853"/>
                </a:cubicBezTo>
                <a:cubicBezTo>
                  <a:pt x="65267" y="108770"/>
                  <a:pt x="61670" y="107229"/>
                  <a:pt x="59871" y="107229"/>
                </a:cubicBezTo>
                <a:cubicBezTo>
                  <a:pt x="58072" y="107229"/>
                  <a:pt x="54475" y="108770"/>
                  <a:pt x="54475" y="111853"/>
                </a:cubicBezTo>
                <a:cubicBezTo>
                  <a:pt x="54475" y="113394"/>
                  <a:pt x="58072" y="114935"/>
                  <a:pt x="59871" y="114935"/>
                </a:cubicBezTo>
                <a:close/>
                <a:moveTo>
                  <a:pt x="105353" y="12330"/>
                </a:moveTo>
                <a:lnTo>
                  <a:pt x="105353" y="12330"/>
                </a:lnTo>
                <a:cubicBezTo>
                  <a:pt x="14389" y="12330"/>
                  <a:pt x="14389" y="12330"/>
                  <a:pt x="14389" y="12330"/>
                </a:cubicBezTo>
                <a:cubicBezTo>
                  <a:pt x="14389" y="102605"/>
                  <a:pt x="14389" y="102605"/>
                  <a:pt x="14389" y="102605"/>
                </a:cubicBezTo>
                <a:cubicBezTo>
                  <a:pt x="105353" y="102605"/>
                  <a:pt x="105353" y="102605"/>
                  <a:pt x="105353" y="102605"/>
                </a:cubicBezTo>
                <a:lnTo>
                  <a:pt x="105353" y="12330"/>
                </a:lnTo>
                <a:close/>
              </a:path>
            </a:pathLst>
          </a:custGeom>
          <a:solidFill>
            <a:srgbClr val="FF4745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9" name="Shape 4794">
            <a:extLst>
              <a:ext uri="{FF2B5EF4-FFF2-40B4-BE49-F238E27FC236}">
                <a16:creationId xmlns:a16="http://schemas.microsoft.com/office/drawing/2014/main" xmlns="" id="{66D78272-D8F9-46BA-9D37-E8C005824EB1}"/>
              </a:ext>
            </a:extLst>
          </p:cNvPr>
          <p:cNvSpPr/>
          <p:nvPr/>
        </p:nvSpPr>
        <p:spPr>
          <a:xfrm>
            <a:off x="7608015" y="1712987"/>
            <a:ext cx="152361" cy="262466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9090" y="119779"/>
                </a:moveTo>
                <a:lnTo>
                  <a:pt x="109090" y="119779"/>
                </a:lnTo>
                <a:cubicBezTo>
                  <a:pt x="10909" y="119779"/>
                  <a:pt x="10909" y="119779"/>
                  <a:pt x="10909" y="119779"/>
                </a:cubicBezTo>
                <a:cubicBezTo>
                  <a:pt x="5642" y="119779"/>
                  <a:pt x="0" y="116697"/>
                  <a:pt x="0" y="113394"/>
                </a:cubicBezTo>
                <a:cubicBezTo>
                  <a:pt x="0" y="6165"/>
                  <a:pt x="0" y="6165"/>
                  <a:pt x="0" y="6165"/>
                </a:cubicBezTo>
                <a:cubicBezTo>
                  <a:pt x="0" y="1541"/>
                  <a:pt x="5642" y="0"/>
                  <a:pt x="10909" y="0"/>
                </a:cubicBezTo>
                <a:cubicBezTo>
                  <a:pt x="109090" y="0"/>
                  <a:pt x="109090" y="0"/>
                  <a:pt x="109090" y="0"/>
                </a:cubicBezTo>
                <a:cubicBezTo>
                  <a:pt x="116990" y="0"/>
                  <a:pt x="119623" y="1541"/>
                  <a:pt x="119623" y="6165"/>
                </a:cubicBezTo>
                <a:cubicBezTo>
                  <a:pt x="119623" y="113394"/>
                  <a:pt x="119623" y="113394"/>
                  <a:pt x="119623" y="113394"/>
                </a:cubicBezTo>
                <a:cubicBezTo>
                  <a:pt x="119623" y="116697"/>
                  <a:pt x="116990" y="119779"/>
                  <a:pt x="109090" y="119779"/>
                </a:cubicBezTo>
                <a:close/>
                <a:moveTo>
                  <a:pt x="61316" y="113394"/>
                </a:moveTo>
                <a:lnTo>
                  <a:pt x="61316" y="113394"/>
                </a:lnTo>
                <a:cubicBezTo>
                  <a:pt x="63949" y="113394"/>
                  <a:pt x="66583" y="111853"/>
                  <a:pt x="66583" y="108770"/>
                </a:cubicBezTo>
                <a:cubicBezTo>
                  <a:pt x="66583" y="107229"/>
                  <a:pt x="63949" y="105688"/>
                  <a:pt x="61316" y="105688"/>
                </a:cubicBezTo>
                <a:cubicBezTo>
                  <a:pt x="56050" y="105688"/>
                  <a:pt x="53416" y="107229"/>
                  <a:pt x="53416" y="108770"/>
                </a:cubicBezTo>
                <a:cubicBezTo>
                  <a:pt x="53416" y="111853"/>
                  <a:pt x="56050" y="113394"/>
                  <a:pt x="61316" y="113394"/>
                </a:cubicBezTo>
                <a:close/>
                <a:moveTo>
                  <a:pt x="109090" y="12330"/>
                </a:moveTo>
                <a:lnTo>
                  <a:pt x="109090" y="12330"/>
                </a:lnTo>
                <a:cubicBezTo>
                  <a:pt x="106457" y="12330"/>
                  <a:pt x="106457" y="12330"/>
                  <a:pt x="106457" y="12330"/>
                </a:cubicBezTo>
                <a:cubicBezTo>
                  <a:pt x="13542" y="12330"/>
                  <a:pt x="13542" y="12330"/>
                  <a:pt x="13542" y="12330"/>
                </a:cubicBezTo>
                <a:cubicBezTo>
                  <a:pt x="10909" y="12330"/>
                  <a:pt x="10909" y="12330"/>
                  <a:pt x="10909" y="12330"/>
                </a:cubicBezTo>
                <a:cubicBezTo>
                  <a:pt x="10909" y="99522"/>
                  <a:pt x="10909" y="99522"/>
                  <a:pt x="10909" y="99522"/>
                </a:cubicBezTo>
                <a:cubicBezTo>
                  <a:pt x="13542" y="99522"/>
                  <a:pt x="13542" y="99522"/>
                  <a:pt x="13542" y="99522"/>
                </a:cubicBezTo>
                <a:cubicBezTo>
                  <a:pt x="106457" y="99522"/>
                  <a:pt x="106457" y="99522"/>
                  <a:pt x="106457" y="99522"/>
                </a:cubicBezTo>
                <a:cubicBezTo>
                  <a:pt x="109090" y="99522"/>
                  <a:pt x="109090" y="99522"/>
                  <a:pt x="109090" y="99522"/>
                </a:cubicBezTo>
                <a:lnTo>
                  <a:pt x="109090" y="12330"/>
                </a:lnTo>
                <a:close/>
              </a:path>
            </a:pathLst>
          </a:custGeom>
          <a:solidFill>
            <a:srgbClr val="FF4745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0" name="Shape 4795">
            <a:extLst>
              <a:ext uri="{FF2B5EF4-FFF2-40B4-BE49-F238E27FC236}">
                <a16:creationId xmlns:a16="http://schemas.microsoft.com/office/drawing/2014/main" xmlns="" id="{B6CCEE20-0783-438D-A2B9-90D1A762F436}"/>
              </a:ext>
            </a:extLst>
          </p:cNvPr>
          <p:cNvSpPr/>
          <p:nvPr/>
        </p:nvSpPr>
        <p:spPr>
          <a:xfrm>
            <a:off x="7136501" y="4767336"/>
            <a:ext cx="217961" cy="23706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735" y="60000"/>
                </a:moveTo>
                <a:lnTo>
                  <a:pt x="119735" y="60000"/>
                </a:lnTo>
                <a:cubicBezTo>
                  <a:pt x="119735" y="61693"/>
                  <a:pt x="117880" y="63387"/>
                  <a:pt x="116026" y="65080"/>
                </a:cubicBezTo>
                <a:cubicBezTo>
                  <a:pt x="91655" y="85645"/>
                  <a:pt x="91655" y="85645"/>
                  <a:pt x="91655" y="85645"/>
                </a:cubicBezTo>
                <a:cubicBezTo>
                  <a:pt x="89801" y="87338"/>
                  <a:pt x="87947" y="87338"/>
                  <a:pt x="86092" y="87338"/>
                </a:cubicBezTo>
                <a:cubicBezTo>
                  <a:pt x="82384" y="87338"/>
                  <a:pt x="78675" y="83951"/>
                  <a:pt x="78675" y="80564"/>
                </a:cubicBezTo>
                <a:cubicBezTo>
                  <a:pt x="78675" y="78870"/>
                  <a:pt x="80529" y="77177"/>
                  <a:pt x="82384" y="75241"/>
                </a:cubicBezTo>
                <a:cubicBezTo>
                  <a:pt x="91655" y="66774"/>
                  <a:pt x="91655" y="66774"/>
                  <a:pt x="91655" y="66774"/>
                </a:cubicBezTo>
                <a:cubicBezTo>
                  <a:pt x="46887" y="66774"/>
                  <a:pt x="46887" y="66774"/>
                  <a:pt x="46887" y="66774"/>
                </a:cubicBezTo>
                <a:cubicBezTo>
                  <a:pt x="43178" y="66774"/>
                  <a:pt x="39205" y="63387"/>
                  <a:pt x="39205" y="60000"/>
                </a:cubicBezTo>
                <a:cubicBezTo>
                  <a:pt x="39205" y="56612"/>
                  <a:pt x="43178" y="53225"/>
                  <a:pt x="46887" y="53225"/>
                </a:cubicBezTo>
                <a:cubicBezTo>
                  <a:pt x="91655" y="53225"/>
                  <a:pt x="91655" y="53225"/>
                  <a:pt x="91655" y="53225"/>
                </a:cubicBezTo>
                <a:cubicBezTo>
                  <a:pt x="82384" y="44516"/>
                  <a:pt x="82384" y="44516"/>
                  <a:pt x="82384" y="44516"/>
                </a:cubicBezTo>
                <a:cubicBezTo>
                  <a:pt x="80529" y="42822"/>
                  <a:pt x="78675" y="41129"/>
                  <a:pt x="78675" y="39435"/>
                </a:cubicBezTo>
                <a:cubicBezTo>
                  <a:pt x="78675" y="36048"/>
                  <a:pt x="82384" y="32661"/>
                  <a:pt x="86092" y="32661"/>
                </a:cubicBezTo>
                <a:cubicBezTo>
                  <a:pt x="87947" y="32661"/>
                  <a:pt x="89801" y="32661"/>
                  <a:pt x="91655" y="34354"/>
                </a:cubicBezTo>
                <a:cubicBezTo>
                  <a:pt x="116026" y="54919"/>
                  <a:pt x="116026" y="54919"/>
                  <a:pt x="116026" y="54919"/>
                </a:cubicBezTo>
                <a:cubicBezTo>
                  <a:pt x="117880" y="56612"/>
                  <a:pt x="119735" y="58306"/>
                  <a:pt x="119735" y="60000"/>
                </a:cubicBezTo>
                <a:close/>
                <a:moveTo>
                  <a:pt x="45033" y="13790"/>
                </a:moveTo>
                <a:lnTo>
                  <a:pt x="45033" y="13790"/>
                </a:lnTo>
                <a:cubicBezTo>
                  <a:pt x="14834" y="13790"/>
                  <a:pt x="14834" y="13790"/>
                  <a:pt x="14834" y="13790"/>
                </a:cubicBezTo>
                <a:cubicBezTo>
                  <a:pt x="14834" y="106209"/>
                  <a:pt x="14834" y="106209"/>
                  <a:pt x="14834" y="106209"/>
                </a:cubicBezTo>
                <a:cubicBezTo>
                  <a:pt x="45033" y="106209"/>
                  <a:pt x="45033" y="106209"/>
                  <a:pt x="45033" y="106209"/>
                </a:cubicBezTo>
                <a:cubicBezTo>
                  <a:pt x="48741" y="106209"/>
                  <a:pt x="52450" y="107903"/>
                  <a:pt x="52450" y="112983"/>
                </a:cubicBezTo>
                <a:cubicBezTo>
                  <a:pt x="52450" y="116370"/>
                  <a:pt x="48741" y="119758"/>
                  <a:pt x="45033" y="119758"/>
                </a:cubicBezTo>
                <a:cubicBezTo>
                  <a:pt x="7417" y="119758"/>
                  <a:pt x="7417" y="119758"/>
                  <a:pt x="7417" y="119758"/>
                </a:cubicBezTo>
                <a:cubicBezTo>
                  <a:pt x="1854" y="119758"/>
                  <a:pt x="0" y="116370"/>
                  <a:pt x="0" y="112983"/>
                </a:cubicBezTo>
                <a:cubicBezTo>
                  <a:pt x="0" y="7016"/>
                  <a:pt x="0" y="7016"/>
                  <a:pt x="0" y="7016"/>
                </a:cubicBezTo>
                <a:cubicBezTo>
                  <a:pt x="0" y="3629"/>
                  <a:pt x="1854" y="0"/>
                  <a:pt x="7417" y="0"/>
                </a:cubicBezTo>
                <a:cubicBezTo>
                  <a:pt x="45033" y="0"/>
                  <a:pt x="45033" y="0"/>
                  <a:pt x="45033" y="0"/>
                </a:cubicBezTo>
                <a:cubicBezTo>
                  <a:pt x="48741" y="0"/>
                  <a:pt x="52450" y="3629"/>
                  <a:pt x="52450" y="7016"/>
                </a:cubicBezTo>
                <a:cubicBezTo>
                  <a:pt x="52450" y="12096"/>
                  <a:pt x="48741" y="13790"/>
                  <a:pt x="45033" y="13790"/>
                </a:cubicBezTo>
                <a:close/>
              </a:path>
            </a:pathLst>
          </a:custGeom>
          <a:solidFill>
            <a:srgbClr val="FF4745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1" name="Shape 4796">
            <a:extLst>
              <a:ext uri="{FF2B5EF4-FFF2-40B4-BE49-F238E27FC236}">
                <a16:creationId xmlns:a16="http://schemas.microsoft.com/office/drawing/2014/main" xmlns="" id="{7C30FBD1-EEAD-4C2A-8606-C433F706F45B}"/>
              </a:ext>
            </a:extLst>
          </p:cNvPr>
          <p:cNvSpPr/>
          <p:nvPr/>
        </p:nvSpPr>
        <p:spPr>
          <a:xfrm>
            <a:off x="6622286" y="4767336"/>
            <a:ext cx="217959" cy="23706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735" y="60000"/>
                </a:moveTo>
                <a:lnTo>
                  <a:pt x="119735" y="60000"/>
                </a:lnTo>
                <a:cubicBezTo>
                  <a:pt x="119735" y="112983"/>
                  <a:pt x="119735" y="112983"/>
                  <a:pt x="119735" y="112983"/>
                </a:cubicBezTo>
                <a:cubicBezTo>
                  <a:pt x="119735" y="116370"/>
                  <a:pt x="116026" y="119758"/>
                  <a:pt x="112317" y="119758"/>
                </a:cubicBezTo>
                <a:cubicBezTo>
                  <a:pt x="74701" y="119758"/>
                  <a:pt x="74701" y="119758"/>
                  <a:pt x="74701" y="119758"/>
                </a:cubicBezTo>
                <a:cubicBezTo>
                  <a:pt x="69139" y="119758"/>
                  <a:pt x="67284" y="116370"/>
                  <a:pt x="67284" y="112983"/>
                </a:cubicBezTo>
                <a:cubicBezTo>
                  <a:pt x="67284" y="107903"/>
                  <a:pt x="69139" y="106209"/>
                  <a:pt x="74701" y="106209"/>
                </a:cubicBezTo>
                <a:cubicBezTo>
                  <a:pt x="104635" y="106209"/>
                  <a:pt x="104635" y="106209"/>
                  <a:pt x="104635" y="106209"/>
                </a:cubicBezTo>
                <a:cubicBezTo>
                  <a:pt x="104635" y="13790"/>
                  <a:pt x="104635" y="13790"/>
                  <a:pt x="104635" y="13790"/>
                </a:cubicBezTo>
                <a:cubicBezTo>
                  <a:pt x="74701" y="13790"/>
                  <a:pt x="74701" y="13790"/>
                  <a:pt x="74701" y="13790"/>
                </a:cubicBezTo>
                <a:cubicBezTo>
                  <a:pt x="69139" y="13790"/>
                  <a:pt x="67284" y="10403"/>
                  <a:pt x="67284" y="7016"/>
                </a:cubicBezTo>
                <a:cubicBezTo>
                  <a:pt x="67284" y="3629"/>
                  <a:pt x="69139" y="0"/>
                  <a:pt x="74701" y="0"/>
                </a:cubicBezTo>
                <a:cubicBezTo>
                  <a:pt x="112317" y="0"/>
                  <a:pt x="112317" y="0"/>
                  <a:pt x="112317" y="0"/>
                </a:cubicBezTo>
                <a:cubicBezTo>
                  <a:pt x="116026" y="0"/>
                  <a:pt x="119735" y="3629"/>
                  <a:pt x="119735" y="7016"/>
                </a:cubicBezTo>
                <a:cubicBezTo>
                  <a:pt x="119735" y="60000"/>
                  <a:pt x="119735" y="60000"/>
                  <a:pt x="119735" y="60000"/>
                </a:cubicBezTo>
                <a:close/>
                <a:moveTo>
                  <a:pt x="76556" y="54919"/>
                </a:moveTo>
                <a:lnTo>
                  <a:pt x="76556" y="54919"/>
                </a:lnTo>
                <a:cubicBezTo>
                  <a:pt x="78410" y="56612"/>
                  <a:pt x="78410" y="58306"/>
                  <a:pt x="78410" y="60000"/>
                </a:cubicBezTo>
                <a:cubicBezTo>
                  <a:pt x="78410" y="61693"/>
                  <a:pt x="78410" y="63387"/>
                  <a:pt x="76556" y="65080"/>
                </a:cubicBezTo>
                <a:cubicBezTo>
                  <a:pt x="52450" y="85645"/>
                  <a:pt x="52450" y="85645"/>
                  <a:pt x="52450" y="85645"/>
                </a:cubicBezTo>
                <a:cubicBezTo>
                  <a:pt x="50596" y="87338"/>
                  <a:pt x="48476" y="87338"/>
                  <a:pt x="46622" y="87338"/>
                </a:cubicBezTo>
                <a:cubicBezTo>
                  <a:pt x="42913" y="87338"/>
                  <a:pt x="39205" y="83951"/>
                  <a:pt x="39205" y="80564"/>
                </a:cubicBezTo>
                <a:cubicBezTo>
                  <a:pt x="39205" y="78870"/>
                  <a:pt x="41059" y="77177"/>
                  <a:pt x="41059" y="75241"/>
                </a:cubicBezTo>
                <a:cubicBezTo>
                  <a:pt x="52450" y="66774"/>
                  <a:pt x="52450" y="66774"/>
                  <a:pt x="52450" y="66774"/>
                </a:cubicBezTo>
                <a:cubicBezTo>
                  <a:pt x="7417" y="66774"/>
                  <a:pt x="7417" y="66774"/>
                  <a:pt x="7417" y="66774"/>
                </a:cubicBezTo>
                <a:cubicBezTo>
                  <a:pt x="1854" y="66774"/>
                  <a:pt x="0" y="63387"/>
                  <a:pt x="0" y="60000"/>
                </a:cubicBezTo>
                <a:cubicBezTo>
                  <a:pt x="0" y="56612"/>
                  <a:pt x="1854" y="53225"/>
                  <a:pt x="7417" y="53225"/>
                </a:cubicBezTo>
                <a:cubicBezTo>
                  <a:pt x="52450" y="53225"/>
                  <a:pt x="52450" y="53225"/>
                  <a:pt x="52450" y="53225"/>
                </a:cubicBezTo>
                <a:cubicBezTo>
                  <a:pt x="41059" y="44516"/>
                  <a:pt x="41059" y="44516"/>
                  <a:pt x="41059" y="44516"/>
                </a:cubicBezTo>
                <a:cubicBezTo>
                  <a:pt x="41059" y="42822"/>
                  <a:pt x="39205" y="41129"/>
                  <a:pt x="39205" y="39435"/>
                </a:cubicBezTo>
                <a:cubicBezTo>
                  <a:pt x="39205" y="36048"/>
                  <a:pt x="42913" y="32661"/>
                  <a:pt x="46622" y="32661"/>
                </a:cubicBezTo>
                <a:cubicBezTo>
                  <a:pt x="48476" y="32661"/>
                  <a:pt x="50596" y="32661"/>
                  <a:pt x="52450" y="34354"/>
                </a:cubicBezTo>
                <a:cubicBezTo>
                  <a:pt x="76556" y="54919"/>
                  <a:pt x="76556" y="54919"/>
                  <a:pt x="76556" y="54919"/>
                </a:cubicBezTo>
                <a:close/>
              </a:path>
            </a:pathLst>
          </a:custGeom>
          <a:solidFill>
            <a:srgbClr val="FF4745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2" name="Shape 4797">
            <a:extLst>
              <a:ext uri="{FF2B5EF4-FFF2-40B4-BE49-F238E27FC236}">
                <a16:creationId xmlns:a16="http://schemas.microsoft.com/office/drawing/2014/main" xmlns="" id="{A9BFF21C-02D6-462F-AF3C-00D5410C6C77}"/>
              </a:ext>
            </a:extLst>
          </p:cNvPr>
          <p:cNvSpPr/>
          <p:nvPr/>
        </p:nvSpPr>
        <p:spPr>
          <a:xfrm>
            <a:off x="6108069" y="4777920"/>
            <a:ext cx="234889" cy="218016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2883" y="119735"/>
                </a:moveTo>
                <a:lnTo>
                  <a:pt x="112883" y="119735"/>
                </a:lnTo>
                <a:cubicBezTo>
                  <a:pt x="7116" y="119735"/>
                  <a:pt x="7116" y="119735"/>
                  <a:pt x="7116" y="119735"/>
                </a:cubicBezTo>
                <a:cubicBezTo>
                  <a:pt x="3680" y="119735"/>
                  <a:pt x="0" y="116026"/>
                  <a:pt x="0" y="112317"/>
                </a:cubicBezTo>
                <a:cubicBezTo>
                  <a:pt x="0" y="74701"/>
                  <a:pt x="0" y="74701"/>
                  <a:pt x="0" y="74701"/>
                </a:cubicBezTo>
                <a:cubicBezTo>
                  <a:pt x="0" y="70993"/>
                  <a:pt x="3680" y="67284"/>
                  <a:pt x="7116" y="67284"/>
                </a:cubicBezTo>
                <a:cubicBezTo>
                  <a:pt x="10552" y="67284"/>
                  <a:pt x="13987" y="70993"/>
                  <a:pt x="13987" y="74701"/>
                </a:cubicBezTo>
                <a:cubicBezTo>
                  <a:pt x="13987" y="104900"/>
                  <a:pt x="13987" y="104900"/>
                  <a:pt x="13987" y="104900"/>
                </a:cubicBezTo>
                <a:cubicBezTo>
                  <a:pt x="105766" y="104900"/>
                  <a:pt x="105766" y="104900"/>
                  <a:pt x="105766" y="104900"/>
                </a:cubicBezTo>
                <a:cubicBezTo>
                  <a:pt x="105766" y="74701"/>
                  <a:pt x="105766" y="74701"/>
                  <a:pt x="105766" y="74701"/>
                </a:cubicBezTo>
                <a:cubicBezTo>
                  <a:pt x="105766" y="70993"/>
                  <a:pt x="109447" y="67284"/>
                  <a:pt x="112883" y="67284"/>
                </a:cubicBezTo>
                <a:cubicBezTo>
                  <a:pt x="118036" y="67284"/>
                  <a:pt x="119754" y="70993"/>
                  <a:pt x="119754" y="74701"/>
                </a:cubicBezTo>
                <a:cubicBezTo>
                  <a:pt x="119754" y="112317"/>
                  <a:pt x="119754" y="112317"/>
                  <a:pt x="119754" y="112317"/>
                </a:cubicBezTo>
                <a:cubicBezTo>
                  <a:pt x="119754" y="116026"/>
                  <a:pt x="118036" y="119735"/>
                  <a:pt x="112883" y="119735"/>
                </a:cubicBezTo>
                <a:close/>
                <a:moveTo>
                  <a:pt x="81717" y="39205"/>
                </a:moveTo>
                <a:lnTo>
                  <a:pt x="81717" y="39205"/>
                </a:lnTo>
                <a:cubicBezTo>
                  <a:pt x="78036" y="39205"/>
                  <a:pt x="76319" y="39205"/>
                  <a:pt x="76319" y="37350"/>
                </a:cubicBezTo>
                <a:cubicBezTo>
                  <a:pt x="67730" y="26225"/>
                  <a:pt x="67730" y="26225"/>
                  <a:pt x="67730" y="26225"/>
                </a:cubicBezTo>
                <a:cubicBezTo>
                  <a:pt x="67730" y="72847"/>
                  <a:pt x="67730" y="72847"/>
                  <a:pt x="67730" y="72847"/>
                </a:cubicBezTo>
                <a:cubicBezTo>
                  <a:pt x="67730" y="76556"/>
                  <a:pt x="64294" y="80529"/>
                  <a:pt x="60858" y="80529"/>
                </a:cubicBezTo>
                <a:cubicBezTo>
                  <a:pt x="55705" y="80529"/>
                  <a:pt x="53987" y="76556"/>
                  <a:pt x="53987" y="72847"/>
                </a:cubicBezTo>
                <a:cubicBezTo>
                  <a:pt x="53987" y="26225"/>
                  <a:pt x="53987" y="26225"/>
                  <a:pt x="53987" y="26225"/>
                </a:cubicBezTo>
                <a:cubicBezTo>
                  <a:pt x="45153" y="37350"/>
                  <a:pt x="45153" y="37350"/>
                  <a:pt x="45153" y="37350"/>
                </a:cubicBezTo>
                <a:cubicBezTo>
                  <a:pt x="43435" y="39205"/>
                  <a:pt x="41717" y="39205"/>
                  <a:pt x="40000" y="39205"/>
                </a:cubicBezTo>
                <a:cubicBezTo>
                  <a:pt x="34846" y="39205"/>
                  <a:pt x="33128" y="37350"/>
                  <a:pt x="33128" y="31788"/>
                </a:cubicBezTo>
                <a:cubicBezTo>
                  <a:pt x="33128" y="29933"/>
                  <a:pt x="33128" y="28079"/>
                  <a:pt x="34846" y="28079"/>
                </a:cubicBezTo>
                <a:cubicBezTo>
                  <a:pt x="55705" y="1854"/>
                  <a:pt x="55705" y="1854"/>
                  <a:pt x="55705" y="1854"/>
                </a:cubicBezTo>
                <a:cubicBezTo>
                  <a:pt x="55705" y="1854"/>
                  <a:pt x="57423" y="0"/>
                  <a:pt x="60858" y="0"/>
                </a:cubicBezTo>
                <a:cubicBezTo>
                  <a:pt x="62576" y="0"/>
                  <a:pt x="64294" y="1854"/>
                  <a:pt x="66012" y="1854"/>
                </a:cubicBezTo>
                <a:cubicBezTo>
                  <a:pt x="86871" y="28079"/>
                  <a:pt x="86871" y="28079"/>
                  <a:pt x="86871" y="28079"/>
                </a:cubicBezTo>
                <a:cubicBezTo>
                  <a:pt x="86871" y="28079"/>
                  <a:pt x="88588" y="29933"/>
                  <a:pt x="88588" y="31788"/>
                </a:cubicBezTo>
                <a:cubicBezTo>
                  <a:pt x="88588" y="37350"/>
                  <a:pt x="85153" y="39205"/>
                  <a:pt x="81717" y="39205"/>
                </a:cubicBezTo>
                <a:close/>
              </a:path>
            </a:pathLst>
          </a:custGeom>
          <a:solidFill>
            <a:srgbClr val="FF4745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3" name="Shape 4798">
            <a:extLst>
              <a:ext uri="{FF2B5EF4-FFF2-40B4-BE49-F238E27FC236}">
                <a16:creationId xmlns:a16="http://schemas.microsoft.com/office/drawing/2014/main" xmlns="" id="{F319666D-9750-4F0B-A8C2-A0BB802D9276}"/>
              </a:ext>
            </a:extLst>
          </p:cNvPr>
          <p:cNvSpPr/>
          <p:nvPr/>
        </p:nvSpPr>
        <p:spPr>
          <a:xfrm>
            <a:off x="5604434" y="4777920"/>
            <a:ext cx="234889" cy="218016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2883" y="119735"/>
                </a:moveTo>
                <a:lnTo>
                  <a:pt x="112883" y="119735"/>
                </a:lnTo>
                <a:cubicBezTo>
                  <a:pt x="59141" y="119735"/>
                  <a:pt x="59141" y="119735"/>
                  <a:pt x="59141" y="119735"/>
                </a:cubicBezTo>
                <a:cubicBezTo>
                  <a:pt x="7116" y="119735"/>
                  <a:pt x="7116" y="119735"/>
                  <a:pt x="7116" y="119735"/>
                </a:cubicBezTo>
                <a:cubicBezTo>
                  <a:pt x="1717" y="119735"/>
                  <a:pt x="0" y="116026"/>
                  <a:pt x="0" y="112317"/>
                </a:cubicBezTo>
                <a:cubicBezTo>
                  <a:pt x="0" y="74701"/>
                  <a:pt x="0" y="74701"/>
                  <a:pt x="0" y="74701"/>
                </a:cubicBezTo>
                <a:cubicBezTo>
                  <a:pt x="0" y="70993"/>
                  <a:pt x="1717" y="67284"/>
                  <a:pt x="7116" y="67284"/>
                </a:cubicBezTo>
                <a:cubicBezTo>
                  <a:pt x="10552" y="67284"/>
                  <a:pt x="13987" y="70993"/>
                  <a:pt x="13987" y="74701"/>
                </a:cubicBezTo>
                <a:cubicBezTo>
                  <a:pt x="13987" y="104900"/>
                  <a:pt x="13987" y="104900"/>
                  <a:pt x="13987" y="104900"/>
                </a:cubicBezTo>
                <a:cubicBezTo>
                  <a:pt x="105766" y="104900"/>
                  <a:pt x="105766" y="104900"/>
                  <a:pt x="105766" y="104900"/>
                </a:cubicBezTo>
                <a:cubicBezTo>
                  <a:pt x="105766" y="74701"/>
                  <a:pt x="105766" y="74701"/>
                  <a:pt x="105766" y="74701"/>
                </a:cubicBezTo>
                <a:cubicBezTo>
                  <a:pt x="105766" y="70993"/>
                  <a:pt x="109447" y="67284"/>
                  <a:pt x="112883" y="67284"/>
                </a:cubicBezTo>
                <a:cubicBezTo>
                  <a:pt x="116319" y="67284"/>
                  <a:pt x="119754" y="70993"/>
                  <a:pt x="119754" y="74701"/>
                </a:cubicBezTo>
                <a:cubicBezTo>
                  <a:pt x="119754" y="112317"/>
                  <a:pt x="119754" y="112317"/>
                  <a:pt x="119754" y="112317"/>
                </a:cubicBezTo>
                <a:cubicBezTo>
                  <a:pt x="119754" y="116026"/>
                  <a:pt x="116319" y="119735"/>
                  <a:pt x="112883" y="119735"/>
                </a:cubicBezTo>
                <a:close/>
                <a:moveTo>
                  <a:pt x="85153" y="52450"/>
                </a:moveTo>
                <a:lnTo>
                  <a:pt x="85153" y="52450"/>
                </a:lnTo>
                <a:cubicBezTo>
                  <a:pt x="64294" y="76556"/>
                  <a:pt x="64294" y="76556"/>
                  <a:pt x="64294" y="76556"/>
                </a:cubicBezTo>
                <a:cubicBezTo>
                  <a:pt x="64294" y="78675"/>
                  <a:pt x="62576" y="80529"/>
                  <a:pt x="59141" y="80529"/>
                </a:cubicBezTo>
                <a:cubicBezTo>
                  <a:pt x="57423" y="80529"/>
                  <a:pt x="55705" y="78675"/>
                  <a:pt x="53987" y="76556"/>
                </a:cubicBezTo>
                <a:cubicBezTo>
                  <a:pt x="33128" y="52450"/>
                  <a:pt x="33128" y="52450"/>
                  <a:pt x="33128" y="52450"/>
                </a:cubicBezTo>
                <a:cubicBezTo>
                  <a:pt x="33128" y="50596"/>
                  <a:pt x="31165" y="48741"/>
                  <a:pt x="31165" y="46622"/>
                </a:cubicBezTo>
                <a:cubicBezTo>
                  <a:pt x="31165" y="42913"/>
                  <a:pt x="34846" y="39205"/>
                  <a:pt x="38282" y="39205"/>
                </a:cubicBezTo>
                <a:cubicBezTo>
                  <a:pt x="41717" y="39205"/>
                  <a:pt x="43435" y="41059"/>
                  <a:pt x="43435" y="42913"/>
                </a:cubicBezTo>
                <a:cubicBezTo>
                  <a:pt x="52024" y="52450"/>
                  <a:pt x="52024" y="52450"/>
                  <a:pt x="52024" y="52450"/>
                </a:cubicBezTo>
                <a:cubicBezTo>
                  <a:pt x="52024" y="7417"/>
                  <a:pt x="52024" y="7417"/>
                  <a:pt x="52024" y="7417"/>
                </a:cubicBezTo>
                <a:cubicBezTo>
                  <a:pt x="52024" y="3708"/>
                  <a:pt x="55705" y="0"/>
                  <a:pt x="59141" y="0"/>
                </a:cubicBezTo>
                <a:cubicBezTo>
                  <a:pt x="64294" y="0"/>
                  <a:pt x="66012" y="3708"/>
                  <a:pt x="66012" y="7417"/>
                </a:cubicBezTo>
                <a:cubicBezTo>
                  <a:pt x="66012" y="52450"/>
                  <a:pt x="66012" y="52450"/>
                  <a:pt x="66012" y="52450"/>
                </a:cubicBezTo>
                <a:cubicBezTo>
                  <a:pt x="74601" y="42913"/>
                  <a:pt x="74601" y="42913"/>
                  <a:pt x="74601" y="42913"/>
                </a:cubicBezTo>
                <a:cubicBezTo>
                  <a:pt x="76319" y="41059"/>
                  <a:pt x="78036" y="39205"/>
                  <a:pt x="79754" y="39205"/>
                </a:cubicBezTo>
                <a:cubicBezTo>
                  <a:pt x="85153" y="39205"/>
                  <a:pt x="86871" y="42913"/>
                  <a:pt x="86871" y="46622"/>
                </a:cubicBezTo>
                <a:cubicBezTo>
                  <a:pt x="86871" y="48741"/>
                  <a:pt x="86871" y="50596"/>
                  <a:pt x="85153" y="52450"/>
                </a:cubicBezTo>
                <a:close/>
              </a:path>
            </a:pathLst>
          </a:custGeom>
          <a:solidFill>
            <a:srgbClr val="FF4745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4" name="Shape 4799">
            <a:extLst>
              <a:ext uri="{FF2B5EF4-FFF2-40B4-BE49-F238E27FC236}">
                <a16:creationId xmlns:a16="http://schemas.microsoft.com/office/drawing/2014/main" xmlns="" id="{D3D03B78-14FA-4D2F-AAB0-DD56C70CBFFB}"/>
              </a:ext>
            </a:extLst>
          </p:cNvPr>
          <p:cNvSpPr/>
          <p:nvPr/>
        </p:nvSpPr>
        <p:spPr>
          <a:xfrm>
            <a:off x="5069058" y="4739820"/>
            <a:ext cx="292024" cy="292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276" y="119802"/>
                </a:moveTo>
                <a:lnTo>
                  <a:pt x="114276" y="119802"/>
                </a:lnTo>
                <a:cubicBezTo>
                  <a:pt x="5526" y="119802"/>
                  <a:pt x="5526" y="119802"/>
                  <a:pt x="5526" y="119802"/>
                </a:cubicBezTo>
                <a:cubicBezTo>
                  <a:pt x="2763" y="119802"/>
                  <a:pt x="0" y="117044"/>
                  <a:pt x="0" y="114285"/>
                </a:cubicBezTo>
                <a:cubicBezTo>
                  <a:pt x="0" y="20886"/>
                  <a:pt x="0" y="20886"/>
                  <a:pt x="0" y="20886"/>
                </a:cubicBezTo>
                <a:cubicBezTo>
                  <a:pt x="0" y="18128"/>
                  <a:pt x="2763" y="15369"/>
                  <a:pt x="5526" y="15369"/>
                </a:cubicBezTo>
                <a:cubicBezTo>
                  <a:pt x="16578" y="15369"/>
                  <a:pt x="16578" y="15369"/>
                  <a:pt x="16578" y="15369"/>
                </a:cubicBezTo>
                <a:cubicBezTo>
                  <a:pt x="16578" y="20886"/>
                  <a:pt x="16578" y="20886"/>
                  <a:pt x="16578" y="20886"/>
                </a:cubicBezTo>
                <a:cubicBezTo>
                  <a:pt x="16578" y="27783"/>
                  <a:pt x="23684" y="33497"/>
                  <a:pt x="30592" y="33497"/>
                </a:cubicBezTo>
                <a:cubicBezTo>
                  <a:pt x="37500" y="33497"/>
                  <a:pt x="43223" y="27783"/>
                  <a:pt x="43223" y="20886"/>
                </a:cubicBezTo>
                <a:cubicBezTo>
                  <a:pt x="43223" y="15369"/>
                  <a:pt x="43223" y="15369"/>
                  <a:pt x="43223" y="15369"/>
                </a:cubicBezTo>
                <a:cubicBezTo>
                  <a:pt x="76578" y="15369"/>
                  <a:pt x="76578" y="15369"/>
                  <a:pt x="76578" y="15369"/>
                </a:cubicBezTo>
                <a:cubicBezTo>
                  <a:pt x="76578" y="20886"/>
                  <a:pt x="76578" y="20886"/>
                  <a:pt x="76578" y="20886"/>
                </a:cubicBezTo>
                <a:cubicBezTo>
                  <a:pt x="76578" y="27783"/>
                  <a:pt x="82302" y="33497"/>
                  <a:pt x="89210" y="33497"/>
                </a:cubicBezTo>
                <a:cubicBezTo>
                  <a:pt x="96118" y="33497"/>
                  <a:pt x="103223" y="27783"/>
                  <a:pt x="103223" y="20886"/>
                </a:cubicBezTo>
                <a:cubicBezTo>
                  <a:pt x="103223" y="15369"/>
                  <a:pt x="103223" y="15369"/>
                  <a:pt x="103223" y="15369"/>
                </a:cubicBezTo>
                <a:cubicBezTo>
                  <a:pt x="114276" y="15369"/>
                  <a:pt x="114276" y="15369"/>
                  <a:pt x="114276" y="15369"/>
                </a:cubicBezTo>
                <a:cubicBezTo>
                  <a:pt x="117039" y="15369"/>
                  <a:pt x="119802" y="18128"/>
                  <a:pt x="119802" y="20886"/>
                </a:cubicBezTo>
                <a:cubicBezTo>
                  <a:pt x="119802" y="114285"/>
                  <a:pt x="119802" y="114285"/>
                  <a:pt x="119802" y="114285"/>
                </a:cubicBezTo>
                <a:cubicBezTo>
                  <a:pt x="119802" y="117044"/>
                  <a:pt x="117039" y="119802"/>
                  <a:pt x="114276" y="119802"/>
                </a:cubicBezTo>
                <a:close/>
                <a:moveTo>
                  <a:pt x="108750" y="44532"/>
                </a:moveTo>
                <a:lnTo>
                  <a:pt x="108750" y="44532"/>
                </a:lnTo>
                <a:cubicBezTo>
                  <a:pt x="11052" y="44532"/>
                  <a:pt x="11052" y="44532"/>
                  <a:pt x="11052" y="44532"/>
                </a:cubicBezTo>
                <a:cubicBezTo>
                  <a:pt x="11052" y="108571"/>
                  <a:pt x="11052" y="108571"/>
                  <a:pt x="11052" y="108571"/>
                </a:cubicBezTo>
                <a:cubicBezTo>
                  <a:pt x="108750" y="108571"/>
                  <a:pt x="108750" y="108571"/>
                  <a:pt x="108750" y="108571"/>
                </a:cubicBezTo>
                <a:lnTo>
                  <a:pt x="108750" y="44532"/>
                </a:lnTo>
                <a:close/>
                <a:moveTo>
                  <a:pt x="37500" y="83546"/>
                </a:moveTo>
                <a:lnTo>
                  <a:pt x="37500" y="83546"/>
                </a:lnTo>
                <a:cubicBezTo>
                  <a:pt x="37500" y="82167"/>
                  <a:pt x="38881" y="80788"/>
                  <a:pt x="40460" y="80788"/>
                </a:cubicBezTo>
                <a:cubicBezTo>
                  <a:pt x="41842" y="79408"/>
                  <a:pt x="43223" y="78029"/>
                  <a:pt x="44605" y="78029"/>
                </a:cubicBezTo>
                <a:cubicBezTo>
                  <a:pt x="45986" y="76650"/>
                  <a:pt x="45986" y="76650"/>
                  <a:pt x="47368" y="75270"/>
                </a:cubicBezTo>
                <a:cubicBezTo>
                  <a:pt x="47368" y="75270"/>
                  <a:pt x="48750" y="75270"/>
                  <a:pt x="48750" y="73891"/>
                </a:cubicBezTo>
                <a:cubicBezTo>
                  <a:pt x="50131" y="73891"/>
                  <a:pt x="50131" y="72315"/>
                  <a:pt x="51513" y="72315"/>
                </a:cubicBezTo>
                <a:cubicBezTo>
                  <a:pt x="51513" y="70935"/>
                  <a:pt x="51513" y="69556"/>
                  <a:pt x="51513" y="69556"/>
                </a:cubicBezTo>
                <a:cubicBezTo>
                  <a:pt x="51513" y="66798"/>
                  <a:pt x="51513" y="66798"/>
                  <a:pt x="50131" y="65418"/>
                </a:cubicBezTo>
                <a:cubicBezTo>
                  <a:pt x="50131" y="64039"/>
                  <a:pt x="48750" y="64039"/>
                  <a:pt x="47368" y="64039"/>
                </a:cubicBezTo>
                <a:cubicBezTo>
                  <a:pt x="45986" y="64039"/>
                  <a:pt x="44605" y="64039"/>
                  <a:pt x="44605" y="64039"/>
                </a:cubicBezTo>
                <a:cubicBezTo>
                  <a:pt x="43223" y="65418"/>
                  <a:pt x="43223" y="65418"/>
                  <a:pt x="43223" y="66798"/>
                </a:cubicBezTo>
                <a:cubicBezTo>
                  <a:pt x="41842" y="66798"/>
                  <a:pt x="41842" y="68177"/>
                  <a:pt x="41842" y="69556"/>
                </a:cubicBezTo>
                <a:lnTo>
                  <a:pt x="41842" y="70935"/>
                </a:lnTo>
                <a:cubicBezTo>
                  <a:pt x="34736" y="70935"/>
                  <a:pt x="34736" y="70935"/>
                  <a:pt x="34736" y="70935"/>
                </a:cubicBezTo>
                <a:cubicBezTo>
                  <a:pt x="34736" y="69556"/>
                  <a:pt x="34736" y="68177"/>
                  <a:pt x="36118" y="66798"/>
                </a:cubicBezTo>
                <a:cubicBezTo>
                  <a:pt x="36118" y="64039"/>
                  <a:pt x="36118" y="62660"/>
                  <a:pt x="37500" y="61280"/>
                </a:cubicBezTo>
                <a:cubicBezTo>
                  <a:pt x="38881" y="61280"/>
                  <a:pt x="40460" y="59901"/>
                  <a:pt x="41842" y="58522"/>
                </a:cubicBezTo>
                <a:cubicBezTo>
                  <a:pt x="43223" y="58522"/>
                  <a:pt x="44605" y="58522"/>
                  <a:pt x="47368" y="58522"/>
                </a:cubicBezTo>
                <a:cubicBezTo>
                  <a:pt x="48750" y="58522"/>
                  <a:pt x="50131" y="58522"/>
                  <a:pt x="51513" y="58522"/>
                </a:cubicBezTo>
                <a:cubicBezTo>
                  <a:pt x="52894" y="59901"/>
                  <a:pt x="54276" y="59901"/>
                  <a:pt x="55657" y="61280"/>
                </a:cubicBezTo>
                <a:cubicBezTo>
                  <a:pt x="55657" y="61280"/>
                  <a:pt x="57236" y="62660"/>
                  <a:pt x="57236" y="64039"/>
                </a:cubicBezTo>
                <a:cubicBezTo>
                  <a:pt x="58618" y="65418"/>
                  <a:pt x="58618" y="66798"/>
                  <a:pt x="58618" y="68177"/>
                </a:cubicBezTo>
                <a:cubicBezTo>
                  <a:pt x="58618" y="69556"/>
                  <a:pt x="58618" y="72315"/>
                  <a:pt x="58618" y="72315"/>
                </a:cubicBezTo>
                <a:cubicBezTo>
                  <a:pt x="57236" y="73891"/>
                  <a:pt x="57236" y="75270"/>
                  <a:pt x="55657" y="76650"/>
                </a:cubicBezTo>
                <a:cubicBezTo>
                  <a:pt x="54276" y="76650"/>
                  <a:pt x="54276" y="78029"/>
                  <a:pt x="52894" y="79408"/>
                </a:cubicBezTo>
                <a:cubicBezTo>
                  <a:pt x="51513" y="79408"/>
                  <a:pt x="50131" y="80788"/>
                  <a:pt x="48750" y="80788"/>
                </a:cubicBezTo>
                <a:cubicBezTo>
                  <a:pt x="47368" y="82167"/>
                  <a:pt x="47368" y="82167"/>
                  <a:pt x="45986" y="83546"/>
                </a:cubicBezTo>
                <a:cubicBezTo>
                  <a:pt x="44605" y="84926"/>
                  <a:pt x="43223" y="84926"/>
                  <a:pt x="43223" y="86305"/>
                </a:cubicBezTo>
                <a:cubicBezTo>
                  <a:pt x="58618" y="86305"/>
                  <a:pt x="58618" y="86305"/>
                  <a:pt x="58618" y="86305"/>
                </a:cubicBezTo>
                <a:cubicBezTo>
                  <a:pt x="58618" y="92019"/>
                  <a:pt x="58618" y="92019"/>
                  <a:pt x="58618" y="92019"/>
                </a:cubicBezTo>
                <a:cubicBezTo>
                  <a:pt x="33355" y="92019"/>
                  <a:pt x="33355" y="92019"/>
                  <a:pt x="33355" y="92019"/>
                </a:cubicBezTo>
                <a:cubicBezTo>
                  <a:pt x="33355" y="90640"/>
                  <a:pt x="34736" y="89064"/>
                  <a:pt x="34736" y="87684"/>
                </a:cubicBezTo>
                <a:cubicBezTo>
                  <a:pt x="34736" y="86305"/>
                  <a:pt x="36118" y="84926"/>
                  <a:pt x="37500" y="83546"/>
                </a:cubicBezTo>
                <a:close/>
                <a:moveTo>
                  <a:pt x="69671" y="86305"/>
                </a:moveTo>
                <a:lnTo>
                  <a:pt x="69671" y="86305"/>
                </a:lnTo>
                <a:cubicBezTo>
                  <a:pt x="71052" y="87684"/>
                  <a:pt x="71052" y="87684"/>
                  <a:pt x="73815" y="87684"/>
                </a:cubicBezTo>
                <a:cubicBezTo>
                  <a:pt x="73815" y="87684"/>
                  <a:pt x="75197" y="87684"/>
                  <a:pt x="75197" y="86305"/>
                </a:cubicBezTo>
                <a:cubicBezTo>
                  <a:pt x="76578" y="86305"/>
                  <a:pt x="76578" y="86305"/>
                  <a:pt x="77960" y="84926"/>
                </a:cubicBezTo>
                <a:lnTo>
                  <a:pt x="77960" y="83546"/>
                </a:lnTo>
                <a:cubicBezTo>
                  <a:pt x="79539" y="82167"/>
                  <a:pt x="79539" y="82167"/>
                  <a:pt x="79539" y="80788"/>
                </a:cubicBezTo>
                <a:cubicBezTo>
                  <a:pt x="79539" y="80788"/>
                  <a:pt x="79539" y="79408"/>
                  <a:pt x="77960" y="78029"/>
                </a:cubicBezTo>
                <a:lnTo>
                  <a:pt x="77960" y="76650"/>
                </a:lnTo>
                <a:cubicBezTo>
                  <a:pt x="76578" y="76650"/>
                  <a:pt x="76578" y="75270"/>
                  <a:pt x="75197" y="75270"/>
                </a:cubicBezTo>
                <a:lnTo>
                  <a:pt x="73815" y="75270"/>
                </a:lnTo>
                <a:cubicBezTo>
                  <a:pt x="72434" y="75270"/>
                  <a:pt x="71052" y="75270"/>
                  <a:pt x="69671" y="75270"/>
                </a:cubicBezTo>
                <a:cubicBezTo>
                  <a:pt x="69671" y="75270"/>
                  <a:pt x="68289" y="76650"/>
                  <a:pt x="68289" y="78029"/>
                </a:cubicBezTo>
                <a:cubicBezTo>
                  <a:pt x="61381" y="78029"/>
                  <a:pt x="61381" y="78029"/>
                  <a:pt x="61381" y="78029"/>
                </a:cubicBezTo>
                <a:cubicBezTo>
                  <a:pt x="65526" y="58522"/>
                  <a:pt x="65526" y="58522"/>
                  <a:pt x="65526" y="58522"/>
                </a:cubicBezTo>
                <a:cubicBezTo>
                  <a:pt x="83684" y="58522"/>
                  <a:pt x="83684" y="58522"/>
                  <a:pt x="83684" y="58522"/>
                </a:cubicBezTo>
                <a:cubicBezTo>
                  <a:pt x="83684" y="64039"/>
                  <a:pt x="83684" y="64039"/>
                  <a:pt x="83684" y="64039"/>
                </a:cubicBezTo>
                <a:cubicBezTo>
                  <a:pt x="69671" y="64039"/>
                  <a:pt x="69671" y="64039"/>
                  <a:pt x="69671" y="64039"/>
                </a:cubicBezTo>
                <a:cubicBezTo>
                  <a:pt x="68289" y="72315"/>
                  <a:pt x="68289" y="72315"/>
                  <a:pt x="68289" y="72315"/>
                </a:cubicBezTo>
                <a:cubicBezTo>
                  <a:pt x="69671" y="70935"/>
                  <a:pt x="71052" y="70935"/>
                  <a:pt x="72434" y="69556"/>
                </a:cubicBezTo>
                <a:cubicBezTo>
                  <a:pt x="72434" y="69556"/>
                  <a:pt x="73815" y="69556"/>
                  <a:pt x="75197" y="69556"/>
                </a:cubicBezTo>
                <a:cubicBezTo>
                  <a:pt x="76578" y="69556"/>
                  <a:pt x="77960" y="69556"/>
                  <a:pt x="79539" y="70935"/>
                </a:cubicBezTo>
                <a:cubicBezTo>
                  <a:pt x="80921" y="70935"/>
                  <a:pt x="82302" y="72315"/>
                  <a:pt x="83684" y="72315"/>
                </a:cubicBezTo>
                <a:cubicBezTo>
                  <a:pt x="83684" y="73891"/>
                  <a:pt x="85065" y="75270"/>
                  <a:pt x="85065" y="76650"/>
                </a:cubicBezTo>
                <a:cubicBezTo>
                  <a:pt x="86447" y="78029"/>
                  <a:pt x="86447" y="79408"/>
                  <a:pt x="86447" y="80788"/>
                </a:cubicBezTo>
                <a:cubicBezTo>
                  <a:pt x="86447" y="82167"/>
                  <a:pt x="85065" y="84926"/>
                  <a:pt x="85065" y="86305"/>
                </a:cubicBezTo>
                <a:cubicBezTo>
                  <a:pt x="83684" y="87684"/>
                  <a:pt x="83684" y="89064"/>
                  <a:pt x="82302" y="89064"/>
                </a:cubicBezTo>
                <a:cubicBezTo>
                  <a:pt x="80921" y="90640"/>
                  <a:pt x="79539" y="92019"/>
                  <a:pt x="77960" y="92019"/>
                </a:cubicBezTo>
                <a:cubicBezTo>
                  <a:pt x="76578" y="93399"/>
                  <a:pt x="75197" y="93399"/>
                  <a:pt x="73815" y="93399"/>
                </a:cubicBezTo>
                <a:cubicBezTo>
                  <a:pt x="71052" y="93399"/>
                  <a:pt x="69671" y="93399"/>
                  <a:pt x="68289" y="92019"/>
                </a:cubicBezTo>
                <a:cubicBezTo>
                  <a:pt x="66907" y="92019"/>
                  <a:pt x="65526" y="92019"/>
                  <a:pt x="64144" y="90640"/>
                </a:cubicBezTo>
                <a:cubicBezTo>
                  <a:pt x="64144" y="89064"/>
                  <a:pt x="62763" y="89064"/>
                  <a:pt x="61381" y="87684"/>
                </a:cubicBezTo>
                <a:cubicBezTo>
                  <a:pt x="61381" y="86305"/>
                  <a:pt x="61381" y="83546"/>
                  <a:pt x="61381" y="82167"/>
                </a:cubicBezTo>
                <a:cubicBezTo>
                  <a:pt x="68289" y="82167"/>
                  <a:pt x="68289" y="82167"/>
                  <a:pt x="68289" y="82167"/>
                </a:cubicBezTo>
                <a:cubicBezTo>
                  <a:pt x="68289" y="83546"/>
                  <a:pt x="68289" y="84926"/>
                  <a:pt x="69671" y="86305"/>
                </a:cubicBezTo>
                <a:close/>
                <a:moveTo>
                  <a:pt x="89210" y="26403"/>
                </a:moveTo>
                <a:lnTo>
                  <a:pt x="89210" y="26403"/>
                </a:lnTo>
                <a:cubicBezTo>
                  <a:pt x="86447" y="26403"/>
                  <a:pt x="83684" y="23645"/>
                  <a:pt x="83684" y="20886"/>
                </a:cubicBezTo>
                <a:cubicBezTo>
                  <a:pt x="83684" y="5517"/>
                  <a:pt x="83684" y="5517"/>
                  <a:pt x="83684" y="5517"/>
                </a:cubicBezTo>
                <a:cubicBezTo>
                  <a:pt x="83684" y="2758"/>
                  <a:pt x="86447" y="0"/>
                  <a:pt x="89210" y="0"/>
                </a:cubicBezTo>
                <a:cubicBezTo>
                  <a:pt x="93355" y="0"/>
                  <a:pt x="94736" y="2758"/>
                  <a:pt x="94736" y="5517"/>
                </a:cubicBezTo>
                <a:cubicBezTo>
                  <a:pt x="94736" y="20886"/>
                  <a:pt x="94736" y="20886"/>
                  <a:pt x="94736" y="20886"/>
                </a:cubicBezTo>
                <a:cubicBezTo>
                  <a:pt x="94736" y="23645"/>
                  <a:pt x="93355" y="26403"/>
                  <a:pt x="89210" y="26403"/>
                </a:cubicBezTo>
                <a:close/>
                <a:moveTo>
                  <a:pt x="30592" y="26403"/>
                </a:moveTo>
                <a:lnTo>
                  <a:pt x="30592" y="26403"/>
                </a:lnTo>
                <a:cubicBezTo>
                  <a:pt x="26447" y="26403"/>
                  <a:pt x="25065" y="23645"/>
                  <a:pt x="25065" y="20886"/>
                </a:cubicBezTo>
                <a:cubicBezTo>
                  <a:pt x="25065" y="5517"/>
                  <a:pt x="25065" y="5517"/>
                  <a:pt x="25065" y="5517"/>
                </a:cubicBezTo>
                <a:cubicBezTo>
                  <a:pt x="25065" y="2758"/>
                  <a:pt x="26447" y="0"/>
                  <a:pt x="30592" y="0"/>
                </a:cubicBezTo>
                <a:cubicBezTo>
                  <a:pt x="33355" y="0"/>
                  <a:pt x="36118" y="2758"/>
                  <a:pt x="36118" y="5517"/>
                </a:cubicBezTo>
                <a:cubicBezTo>
                  <a:pt x="36118" y="20886"/>
                  <a:pt x="36118" y="20886"/>
                  <a:pt x="36118" y="20886"/>
                </a:cubicBezTo>
                <a:cubicBezTo>
                  <a:pt x="36118" y="23645"/>
                  <a:pt x="33355" y="26403"/>
                  <a:pt x="30592" y="26403"/>
                </a:cubicBezTo>
                <a:close/>
              </a:path>
            </a:pathLst>
          </a:custGeom>
          <a:solidFill>
            <a:srgbClr val="FF4745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5" name="Shape 4800">
            <a:extLst>
              <a:ext uri="{FF2B5EF4-FFF2-40B4-BE49-F238E27FC236}">
                <a16:creationId xmlns:a16="http://schemas.microsoft.com/office/drawing/2014/main" xmlns="" id="{9F6AE82A-3C60-452E-9326-3477AC4EF106}"/>
              </a:ext>
            </a:extLst>
          </p:cNvPr>
          <p:cNvSpPr/>
          <p:nvPr/>
        </p:nvSpPr>
        <p:spPr>
          <a:xfrm>
            <a:off x="4563305" y="4739820"/>
            <a:ext cx="287792" cy="292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209" y="119802"/>
                </a:moveTo>
                <a:lnTo>
                  <a:pt x="114209" y="119802"/>
                </a:lnTo>
                <a:cubicBezTo>
                  <a:pt x="5590" y="119802"/>
                  <a:pt x="5590" y="119802"/>
                  <a:pt x="5590" y="119802"/>
                </a:cubicBezTo>
                <a:cubicBezTo>
                  <a:pt x="2795" y="119802"/>
                  <a:pt x="0" y="117044"/>
                  <a:pt x="0" y="114285"/>
                </a:cubicBezTo>
                <a:cubicBezTo>
                  <a:pt x="0" y="20886"/>
                  <a:pt x="0" y="20886"/>
                  <a:pt x="0" y="20886"/>
                </a:cubicBezTo>
                <a:cubicBezTo>
                  <a:pt x="0" y="18128"/>
                  <a:pt x="2795" y="15369"/>
                  <a:pt x="5590" y="15369"/>
                </a:cubicBezTo>
                <a:cubicBezTo>
                  <a:pt x="16772" y="15369"/>
                  <a:pt x="16772" y="15369"/>
                  <a:pt x="16772" y="15369"/>
                </a:cubicBezTo>
                <a:cubicBezTo>
                  <a:pt x="16772" y="20886"/>
                  <a:pt x="16772" y="20886"/>
                  <a:pt x="16772" y="20886"/>
                </a:cubicBezTo>
                <a:cubicBezTo>
                  <a:pt x="16772" y="27783"/>
                  <a:pt x="22562" y="33497"/>
                  <a:pt x="29550" y="33497"/>
                </a:cubicBezTo>
                <a:cubicBezTo>
                  <a:pt x="36539" y="33497"/>
                  <a:pt x="43727" y="27783"/>
                  <a:pt x="43727" y="20886"/>
                </a:cubicBezTo>
                <a:cubicBezTo>
                  <a:pt x="43727" y="15369"/>
                  <a:pt x="43727" y="15369"/>
                  <a:pt x="43727" y="15369"/>
                </a:cubicBezTo>
                <a:cubicBezTo>
                  <a:pt x="77470" y="15369"/>
                  <a:pt x="77470" y="15369"/>
                  <a:pt x="77470" y="15369"/>
                </a:cubicBezTo>
                <a:cubicBezTo>
                  <a:pt x="77470" y="20886"/>
                  <a:pt x="77470" y="20886"/>
                  <a:pt x="77470" y="20886"/>
                </a:cubicBezTo>
                <a:cubicBezTo>
                  <a:pt x="77470" y="27783"/>
                  <a:pt x="83261" y="33497"/>
                  <a:pt x="90249" y="33497"/>
                </a:cubicBezTo>
                <a:cubicBezTo>
                  <a:pt x="97237" y="33497"/>
                  <a:pt x="102828" y="27783"/>
                  <a:pt x="102828" y="20886"/>
                </a:cubicBezTo>
                <a:cubicBezTo>
                  <a:pt x="102828" y="15369"/>
                  <a:pt x="102828" y="15369"/>
                  <a:pt x="102828" y="15369"/>
                </a:cubicBezTo>
                <a:cubicBezTo>
                  <a:pt x="114209" y="15369"/>
                  <a:pt x="114209" y="15369"/>
                  <a:pt x="114209" y="15369"/>
                </a:cubicBezTo>
                <a:cubicBezTo>
                  <a:pt x="118402" y="15369"/>
                  <a:pt x="119800" y="18128"/>
                  <a:pt x="119800" y="20886"/>
                </a:cubicBezTo>
                <a:cubicBezTo>
                  <a:pt x="119800" y="114285"/>
                  <a:pt x="119800" y="114285"/>
                  <a:pt x="119800" y="114285"/>
                </a:cubicBezTo>
                <a:cubicBezTo>
                  <a:pt x="119800" y="117044"/>
                  <a:pt x="118402" y="119802"/>
                  <a:pt x="114209" y="119802"/>
                </a:cubicBezTo>
                <a:close/>
                <a:moveTo>
                  <a:pt x="108618" y="44532"/>
                </a:moveTo>
                <a:lnTo>
                  <a:pt x="108618" y="44532"/>
                </a:lnTo>
                <a:cubicBezTo>
                  <a:pt x="11181" y="44532"/>
                  <a:pt x="11181" y="44532"/>
                  <a:pt x="11181" y="44532"/>
                </a:cubicBezTo>
                <a:cubicBezTo>
                  <a:pt x="11181" y="108571"/>
                  <a:pt x="11181" y="108571"/>
                  <a:pt x="11181" y="108571"/>
                </a:cubicBezTo>
                <a:cubicBezTo>
                  <a:pt x="108618" y="108571"/>
                  <a:pt x="108618" y="108571"/>
                  <a:pt x="108618" y="108571"/>
                </a:cubicBezTo>
                <a:lnTo>
                  <a:pt x="108618" y="44532"/>
                </a:lnTo>
                <a:close/>
                <a:moveTo>
                  <a:pt x="46522" y="70935"/>
                </a:moveTo>
                <a:lnTo>
                  <a:pt x="46522" y="70935"/>
                </a:lnTo>
                <a:cubicBezTo>
                  <a:pt x="54908" y="70935"/>
                  <a:pt x="54908" y="70935"/>
                  <a:pt x="54908" y="70935"/>
                </a:cubicBezTo>
                <a:cubicBezTo>
                  <a:pt x="54908" y="64039"/>
                  <a:pt x="54908" y="64039"/>
                  <a:pt x="54908" y="64039"/>
                </a:cubicBezTo>
                <a:cubicBezTo>
                  <a:pt x="54908" y="59901"/>
                  <a:pt x="56306" y="58522"/>
                  <a:pt x="60698" y="58522"/>
                </a:cubicBezTo>
                <a:cubicBezTo>
                  <a:pt x="63494" y="58522"/>
                  <a:pt x="66289" y="59901"/>
                  <a:pt x="66289" y="64039"/>
                </a:cubicBezTo>
                <a:cubicBezTo>
                  <a:pt x="66289" y="70935"/>
                  <a:pt x="66289" y="70935"/>
                  <a:pt x="66289" y="70935"/>
                </a:cubicBezTo>
                <a:cubicBezTo>
                  <a:pt x="73277" y="70935"/>
                  <a:pt x="73277" y="70935"/>
                  <a:pt x="73277" y="70935"/>
                </a:cubicBezTo>
                <a:cubicBezTo>
                  <a:pt x="76073" y="70935"/>
                  <a:pt x="78868" y="73891"/>
                  <a:pt x="78868" y="76650"/>
                </a:cubicBezTo>
                <a:cubicBezTo>
                  <a:pt x="78868" y="79408"/>
                  <a:pt x="76073" y="82167"/>
                  <a:pt x="73277" y="82167"/>
                </a:cubicBezTo>
                <a:cubicBezTo>
                  <a:pt x="66289" y="82167"/>
                  <a:pt x="66289" y="82167"/>
                  <a:pt x="66289" y="82167"/>
                </a:cubicBezTo>
                <a:cubicBezTo>
                  <a:pt x="66289" y="89064"/>
                  <a:pt x="66289" y="89064"/>
                  <a:pt x="66289" y="89064"/>
                </a:cubicBezTo>
                <a:cubicBezTo>
                  <a:pt x="66289" y="93399"/>
                  <a:pt x="63494" y="94778"/>
                  <a:pt x="60698" y="94778"/>
                </a:cubicBezTo>
                <a:cubicBezTo>
                  <a:pt x="56306" y="94778"/>
                  <a:pt x="54908" y="93399"/>
                  <a:pt x="54908" y="89064"/>
                </a:cubicBezTo>
                <a:cubicBezTo>
                  <a:pt x="54908" y="82167"/>
                  <a:pt x="54908" y="82167"/>
                  <a:pt x="54908" y="82167"/>
                </a:cubicBezTo>
                <a:cubicBezTo>
                  <a:pt x="46522" y="82167"/>
                  <a:pt x="46522" y="82167"/>
                  <a:pt x="46522" y="82167"/>
                </a:cubicBezTo>
                <a:cubicBezTo>
                  <a:pt x="43727" y="82167"/>
                  <a:pt x="40732" y="79408"/>
                  <a:pt x="40732" y="76650"/>
                </a:cubicBezTo>
                <a:cubicBezTo>
                  <a:pt x="40732" y="73891"/>
                  <a:pt x="43727" y="70935"/>
                  <a:pt x="46522" y="70935"/>
                </a:cubicBezTo>
                <a:close/>
                <a:moveTo>
                  <a:pt x="47920" y="58522"/>
                </a:moveTo>
                <a:lnTo>
                  <a:pt x="47920" y="58522"/>
                </a:lnTo>
                <a:cubicBezTo>
                  <a:pt x="46522" y="58522"/>
                  <a:pt x="46522" y="58522"/>
                  <a:pt x="46522" y="58522"/>
                </a:cubicBezTo>
                <a:cubicBezTo>
                  <a:pt x="46522" y="58522"/>
                  <a:pt x="46522" y="58522"/>
                  <a:pt x="47920" y="58522"/>
                </a:cubicBezTo>
                <a:close/>
                <a:moveTo>
                  <a:pt x="90249" y="26403"/>
                </a:moveTo>
                <a:lnTo>
                  <a:pt x="90249" y="26403"/>
                </a:lnTo>
                <a:cubicBezTo>
                  <a:pt x="87454" y="26403"/>
                  <a:pt x="84658" y="23645"/>
                  <a:pt x="84658" y="20886"/>
                </a:cubicBezTo>
                <a:cubicBezTo>
                  <a:pt x="84658" y="5517"/>
                  <a:pt x="84658" y="5517"/>
                  <a:pt x="84658" y="5517"/>
                </a:cubicBezTo>
                <a:cubicBezTo>
                  <a:pt x="84658" y="2758"/>
                  <a:pt x="87454" y="0"/>
                  <a:pt x="90249" y="0"/>
                </a:cubicBezTo>
                <a:cubicBezTo>
                  <a:pt x="93044" y="0"/>
                  <a:pt x="95840" y="2758"/>
                  <a:pt x="95840" y="5517"/>
                </a:cubicBezTo>
                <a:cubicBezTo>
                  <a:pt x="95840" y="20886"/>
                  <a:pt x="95840" y="20886"/>
                  <a:pt x="95840" y="20886"/>
                </a:cubicBezTo>
                <a:cubicBezTo>
                  <a:pt x="95840" y="23645"/>
                  <a:pt x="93044" y="26403"/>
                  <a:pt x="90249" y="26403"/>
                </a:cubicBezTo>
                <a:close/>
                <a:moveTo>
                  <a:pt x="29550" y="26403"/>
                </a:moveTo>
                <a:lnTo>
                  <a:pt x="29550" y="26403"/>
                </a:lnTo>
                <a:cubicBezTo>
                  <a:pt x="26755" y="26403"/>
                  <a:pt x="23960" y="23645"/>
                  <a:pt x="23960" y="20886"/>
                </a:cubicBezTo>
                <a:cubicBezTo>
                  <a:pt x="23960" y="5517"/>
                  <a:pt x="23960" y="5517"/>
                  <a:pt x="23960" y="5517"/>
                </a:cubicBezTo>
                <a:cubicBezTo>
                  <a:pt x="23960" y="2758"/>
                  <a:pt x="26755" y="0"/>
                  <a:pt x="29550" y="0"/>
                </a:cubicBezTo>
                <a:cubicBezTo>
                  <a:pt x="33743" y="0"/>
                  <a:pt x="35141" y="2758"/>
                  <a:pt x="35141" y="5517"/>
                </a:cubicBezTo>
                <a:cubicBezTo>
                  <a:pt x="35141" y="20886"/>
                  <a:pt x="35141" y="20886"/>
                  <a:pt x="35141" y="20886"/>
                </a:cubicBezTo>
                <a:cubicBezTo>
                  <a:pt x="35141" y="23645"/>
                  <a:pt x="33743" y="26403"/>
                  <a:pt x="29550" y="26403"/>
                </a:cubicBezTo>
                <a:close/>
              </a:path>
            </a:pathLst>
          </a:custGeom>
          <a:solidFill>
            <a:srgbClr val="FF4745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6" name="Shape 4801">
            <a:extLst>
              <a:ext uri="{FF2B5EF4-FFF2-40B4-BE49-F238E27FC236}">
                <a16:creationId xmlns:a16="http://schemas.microsoft.com/office/drawing/2014/main" xmlns="" id="{9CD52B41-2421-4D30-AAED-0B8391D9C4CB}"/>
              </a:ext>
            </a:extLst>
          </p:cNvPr>
          <p:cNvSpPr/>
          <p:nvPr/>
        </p:nvSpPr>
        <p:spPr>
          <a:xfrm>
            <a:off x="4057555" y="4739820"/>
            <a:ext cx="287792" cy="292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209" y="119802"/>
                </a:moveTo>
                <a:lnTo>
                  <a:pt x="114209" y="119802"/>
                </a:lnTo>
                <a:cubicBezTo>
                  <a:pt x="5590" y="119802"/>
                  <a:pt x="5590" y="119802"/>
                  <a:pt x="5590" y="119802"/>
                </a:cubicBezTo>
                <a:cubicBezTo>
                  <a:pt x="1397" y="119802"/>
                  <a:pt x="0" y="117044"/>
                  <a:pt x="0" y="114285"/>
                </a:cubicBezTo>
                <a:cubicBezTo>
                  <a:pt x="0" y="20886"/>
                  <a:pt x="0" y="20886"/>
                  <a:pt x="0" y="20886"/>
                </a:cubicBezTo>
                <a:cubicBezTo>
                  <a:pt x="0" y="18128"/>
                  <a:pt x="1397" y="15369"/>
                  <a:pt x="5590" y="15369"/>
                </a:cubicBezTo>
                <a:cubicBezTo>
                  <a:pt x="16772" y="15369"/>
                  <a:pt x="16772" y="15369"/>
                  <a:pt x="16772" y="15369"/>
                </a:cubicBezTo>
                <a:cubicBezTo>
                  <a:pt x="16772" y="20886"/>
                  <a:pt x="16772" y="20886"/>
                  <a:pt x="16772" y="20886"/>
                </a:cubicBezTo>
                <a:cubicBezTo>
                  <a:pt x="16772" y="27783"/>
                  <a:pt x="22562" y="33497"/>
                  <a:pt x="29550" y="33497"/>
                </a:cubicBezTo>
                <a:cubicBezTo>
                  <a:pt x="36539" y="33497"/>
                  <a:pt x="42129" y="27783"/>
                  <a:pt x="42129" y="20886"/>
                </a:cubicBezTo>
                <a:cubicBezTo>
                  <a:pt x="42129" y="15369"/>
                  <a:pt x="42129" y="15369"/>
                  <a:pt x="42129" y="15369"/>
                </a:cubicBezTo>
                <a:cubicBezTo>
                  <a:pt x="76073" y="15369"/>
                  <a:pt x="76073" y="15369"/>
                  <a:pt x="76073" y="15369"/>
                </a:cubicBezTo>
                <a:cubicBezTo>
                  <a:pt x="76073" y="20886"/>
                  <a:pt x="76073" y="20886"/>
                  <a:pt x="76073" y="20886"/>
                </a:cubicBezTo>
                <a:cubicBezTo>
                  <a:pt x="76073" y="27783"/>
                  <a:pt x="83261" y="33497"/>
                  <a:pt x="90249" y="33497"/>
                </a:cubicBezTo>
                <a:cubicBezTo>
                  <a:pt x="97237" y="33497"/>
                  <a:pt x="102828" y="27783"/>
                  <a:pt x="102828" y="20886"/>
                </a:cubicBezTo>
                <a:cubicBezTo>
                  <a:pt x="102828" y="15369"/>
                  <a:pt x="102828" y="15369"/>
                  <a:pt x="102828" y="15369"/>
                </a:cubicBezTo>
                <a:cubicBezTo>
                  <a:pt x="114209" y="15369"/>
                  <a:pt x="114209" y="15369"/>
                  <a:pt x="114209" y="15369"/>
                </a:cubicBezTo>
                <a:cubicBezTo>
                  <a:pt x="117004" y="15369"/>
                  <a:pt x="119800" y="18128"/>
                  <a:pt x="119800" y="20886"/>
                </a:cubicBezTo>
                <a:cubicBezTo>
                  <a:pt x="119800" y="114285"/>
                  <a:pt x="119800" y="114285"/>
                  <a:pt x="119800" y="114285"/>
                </a:cubicBezTo>
                <a:cubicBezTo>
                  <a:pt x="119800" y="117044"/>
                  <a:pt x="117004" y="119802"/>
                  <a:pt x="114209" y="119802"/>
                </a:cubicBezTo>
                <a:close/>
                <a:moveTo>
                  <a:pt x="108618" y="44532"/>
                </a:moveTo>
                <a:lnTo>
                  <a:pt x="108618" y="44532"/>
                </a:lnTo>
                <a:cubicBezTo>
                  <a:pt x="11181" y="44532"/>
                  <a:pt x="11181" y="44532"/>
                  <a:pt x="11181" y="44532"/>
                </a:cubicBezTo>
                <a:cubicBezTo>
                  <a:pt x="11181" y="108571"/>
                  <a:pt x="11181" y="108571"/>
                  <a:pt x="11181" y="108571"/>
                </a:cubicBezTo>
                <a:cubicBezTo>
                  <a:pt x="108618" y="108571"/>
                  <a:pt x="108618" y="108571"/>
                  <a:pt x="108618" y="108571"/>
                </a:cubicBezTo>
                <a:lnTo>
                  <a:pt x="108618" y="44532"/>
                </a:lnTo>
                <a:close/>
                <a:moveTo>
                  <a:pt x="40732" y="70935"/>
                </a:moveTo>
                <a:lnTo>
                  <a:pt x="40732" y="70935"/>
                </a:lnTo>
                <a:cubicBezTo>
                  <a:pt x="42129" y="70935"/>
                  <a:pt x="43727" y="70935"/>
                  <a:pt x="45124" y="72315"/>
                </a:cubicBezTo>
                <a:cubicBezTo>
                  <a:pt x="53510" y="82167"/>
                  <a:pt x="53510" y="82167"/>
                  <a:pt x="53510" y="82167"/>
                </a:cubicBezTo>
                <a:cubicBezTo>
                  <a:pt x="76073" y="59901"/>
                  <a:pt x="76073" y="59901"/>
                  <a:pt x="76073" y="59901"/>
                </a:cubicBezTo>
                <a:cubicBezTo>
                  <a:pt x="77470" y="58522"/>
                  <a:pt x="78868" y="58522"/>
                  <a:pt x="80266" y="58522"/>
                </a:cubicBezTo>
                <a:cubicBezTo>
                  <a:pt x="83261" y="58522"/>
                  <a:pt x="86056" y="59901"/>
                  <a:pt x="86056" y="64039"/>
                </a:cubicBezTo>
                <a:cubicBezTo>
                  <a:pt x="86056" y="65418"/>
                  <a:pt x="86056" y="66798"/>
                  <a:pt x="84658" y="66798"/>
                </a:cubicBezTo>
                <a:cubicBezTo>
                  <a:pt x="57703" y="93399"/>
                  <a:pt x="57703" y="93399"/>
                  <a:pt x="57703" y="93399"/>
                </a:cubicBezTo>
                <a:cubicBezTo>
                  <a:pt x="56306" y="94778"/>
                  <a:pt x="54908" y="94778"/>
                  <a:pt x="53510" y="94778"/>
                </a:cubicBezTo>
                <a:cubicBezTo>
                  <a:pt x="52113" y="94778"/>
                  <a:pt x="50715" y="94778"/>
                  <a:pt x="50715" y="93399"/>
                </a:cubicBezTo>
                <a:cubicBezTo>
                  <a:pt x="36539" y="80788"/>
                  <a:pt x="36539" y="80788"/>
                  <a:pt x="36539" y="80788"/>
                </a:cubicBezTo>
                <a:cubicBezTo>
                  <a:pt x="35141" y="79408"/>
                  <a:pt x="35141" y="78029"/>
                  <a:pt x="35141" y="76650"/>
                </a:cubicBezTo>
                <a:cubicBezTo>
                  <a:pt x="35141" y="73891"/>
                  <a:pt x="37936" y="70935"/>
                  <a:pt x="40732" y="70935"/>
                </a:cubicBezTo>
                <a:close/>
                <a:moveTo>
                  <a:pt x="90249" y="26403"/>
                </a:moveTo>
                <a:lnTo>
                  <a:pt x="90249" y="26403"/>
                </a:lnTo>
                <a:cubicBezTo>
                  <a:pt x="86056" y="26403"/>
                  <a:pt x="84658" y="23645"/>
                  <a:pt x="84658" y="20886"/>
                </a:cubicBezTo>
                <a:cubicBezTo>
                  <a:pt x="84658" y="5517"/>
                  <a:pt x="84658" y="5517"/>
                  <a:pt x="84658" y="5517"/>
                </a:cubicBezTo>
                <a:cubicBezTo>
                  <a:pt x="84658" y="2758"/>
                  <a:pt x="86056" y="0"/>
                  <a:pt x="90249" y="0"/>
                </a:cubicBezTo>
                <a:cubicBezTo>
                  <a:pt x="93044" y="0"/>
                  <a:pt x="95840" y="2758"/>
                  <a:pt x="95840" y="5517"/>
                </a:cubicBezTo>
                <a:cubicBezTo>
                  <a:pt x="95840" y="20886"/>
                  <a:pt x="95840" y="20886"/>
                  <a:pt x="95840" y="20886"/>
                </a:cubicBezTo>
                <a:cubicBezTo>
                  <a:pt x="95840" y="23645"/>
                  <a:pt x="93044" y="26403"/>
                  <a:pt x="90249" y="26403"/>
                </a:cubicBezTo>
                <a:close/>
                <a:moveTo>
                  <a:pt x="29550" y="26403"/>
                </a:moveTo>
                <a:lnTo>
                  <a:pt x="29550" y="26403"/>
                </a:lnTo>
                <a:cubicBezTo>
                  <a:pt x="26755" y="26403"/>
                  <a:pt x="23960" y="23645"/>
                  <a:pt x="23960" y="20886"/>
                </a:cubicBezTo>
                <a:cubicBezTo>
                  <a:pt x="23960" y="5517"/>
                  <a:pt x="23960" y="5517"/>
                  <a:pt x="23960" y="5517"/>
                </a:cubicBezTo>
                <a:cubicBezTo>
                  <a:pt x="23960" y="2758"/>
                  <a:pt x="26755" y="0"/>
                  <a:pt x="29550" y="0"/>
                </a:cubicBezTo>
                <a:cubicBezTo>
                  <a:pt x="32346" y="0"/>
                  <a:pt x="35141" y="2758"/>
                  <a:pt x="35141" y="5517"/>
                </a:cubicBezTo>
                <a:cubicBezTo>
                  <a:pt x="35141" y="20886"/>
                  <a:pt x="35141" y="20886"/>
                  <a:pt x="35141" y="20886"/>
                </a:cubicBezTo>
                <a:cubicBezTo>
                  <a:pt x="35141" y="23645"/>
                  <a:pt x="32346" y="26403"/>
                  <a:pt x="29550" y="26403"/>
                </a:cubicBezTo>
                <a:close/>
              </a:path>
            </a:pathLst>
          </a:custGeom>
          <a:solidFill>
            <a:srgbClr val="FF4745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7" name="Shape 4802">
            <a:extLst>
              <a:ext uri="{FF2B5EF4-FFF2-40B4-BE49-F238E27FC236}">
                <a16:creationId xmlns:a16="http://schemas.microsoft.com/office/drawing/2014/main" xmlns="" id="{9B1CF468-50A1-4329-9B46-6EF7ECA2A55F}"/>
              </a:ext>
            </a:extLst>
          </p:cNvPr>
          <p:cNvSpPr/>
          <p:nvPr/>
        </p:nvSpPr>
        <p:spPr>
          <a:xfrm>
            <a:off x="3562384" y="4739820"/>
            <a:ext cx="279327" cy="292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000" y="108571"/>
                </a:moveTo>
                <a:lnTo>
                  <a:pt x="114000" y="108571"/>
                </a:lnTo>
                <a:cubicBezTo>
                  <a:pt x="90620" y="108571"/>
                  <a:pt x="90620" y="108571"/>
                  <a:pt x="90620" y="108571"/>
                </a:cubicBezTo>
                <a:cubicBezTo>
                  <a:pt x="86275" y="108571"/>
                  <a:pt x="84827" y="105812"/>
                  <a:pt x="84827" y="103054"/>
                </a:cubicBezTo>
                <a:cubicBezTo>
                  <a:pt x="84827" y="98916"/>
                  <a:pt x="86275" y="97536"/>
                  <a:pt x="90620" y="97536"/>
                </a:cubicBezTo>
                <a:cubicBezTo>
                  <a:pt x="114000" y="97536"/>
                  <a:pt x="114000" y="97536"/>
                  <a:pt x="114000" y="97536"/>
                </a:cubicBezTo>
                <a:cubicBezTo>
                  <a:pt x="116896" y="97536"/>
                  <a:pt x="119793" y="98916"/>
                  <a:pt x="119793" y="103054"/>
                </a:cubicBezTo>
                <a:cubicBezTo>
                  <a:pt x="119793" y="105812"/>
                  <a:pt x="116896" y="108571"/>
                  <a:pt x="114000" y="108571"/>
                </a:cubicBezTo>
                <a:close/>
                <a:moveTo>
                  <a:pt x="90620" y="92019"/>
                </a:moveTo>
                <a:lnTo>
                  <a:pt x="90620" y="92019"/>
                </a:lnTo>
                <a:cubicBezTo>
                  <a:pt x="83379" y="92019"/>
                  <a:pt x="78827" y="96157"/>
                  <a:pt x="78827" y="103054"/>
                </a:cubicBezTo>
                <a:cubicBezTo>
                  <a:pt x="78827" y="108571"/>
                  <a:pt x="83379" y="114285"/>
                  <a:pt x="90620" y="114285"/>
                </a:cubicBezTo>
                <a:cubicBezTo>
                  <a:pt x="92068" y="114285"/>
                  <a:pt x="92068" y="114285"/>
                  <a:pt x="92068" y="114285"/>
                </a:cubicBezTo>
                <a:cubicBezTo>
                  <a:pt x="114000" y="114285"/>
                  <a:pt x="114000" y="114285"/>
                  <a:pt x="114000" y="114285"/>
                </a:cubicBezTo>
                <a:cubicBezTo>
                  <a:pt x="114000" y="117044"/>
                  <a:pt x="111103" y="119802"/>
                  <a:pt x="108206" y="119802"/>
                </a:cubicBezTo>
                <a:cubicBezTo>
                  <a:pt x="5793" y="119802"/>
                  <a:pt x="5793" y="119802"/>
                  <a:pt x="5793" y="119802"/>
                </a:cubicBezTo>
                <a:cubicBezTo>
                  <a:pt x="2896" y="119802"/>
                  <a:pt x="0" y="117044"/>
                  <a:pt x="0" y="114285"/>
                </a:cubicBezTo>
                <a:cubicBezTo>
                  <a:pt x="0" y="16748"/>
                  <a:pt x="0" y="16748"/>
                  <a:pt x="0" y="16748"/>
                </a:cubicBezTo>
                <a:cubicBezTo>
                  <a:pt x="0" y="13990"/>
                  <a:pt x="2896" y="11034"/>
                  <a:pt x="5793" y="11034"/>
                </a:cubicBezTo>
                <a:cubicBezTo>
                  <a:pt x="15931" y="11034"/>
                  <a:pt x="15931" y="11034"/>
                  <a:pt x="15931" y="11034"/>
                </a:cubicBezTo>
                <a:cubicBezTo>
                  <a:pt x="15931" y="16748"/>
                  <a:pt x="15931" y="16748"/>
                  <a:pt x="15931" y="16748"/>
                </a:cubicBezTo>
                <a:cubicBezTo>
                  <a:pt x="15931" y="23645"/>
                  <a:pt x="21931" y="27783"/>
                  <a:pt x="27724" y="27783"/>
                </a:cubicBezTo>
                <a:cubicBezTo>
                  <a:pt x="33517" y="27783"/>
                  <a:pt x="39310" y="23645"/>
                  <a:pt x="39310" y="16748"/>
                </a:cubicBezTo>
                <a:cubicBezTo>
                  <a:pt x="39310" y="11034"/>
                  <a:pt x="39310" y="11034"/>
                  <a:pt x="39310" y="11034"/>
                </a:cubicBezTo>
                <a:cubicBezTo>
                  <a:pt x="45310" y="11034"/>
                  <a:pt x="45310" y="11034"/>
                  <a:pt x="45310" y="11034"/>
                </a:cubicBezTo>
                <a:cubicBezTo>
                  <a:pt x="45310" y="16748"/>
                  <a:pt x="45310" y="16748"/>
                  <a:pt x="45310" y="16748"/>
                </a:cubicBezTo>
                <a:cubicBezTo>
                  <a:pt x="45310" y="23645"/>
                  <a:pt x="51103" y="27783"/>
                  <a:pt x="56896" y="27783"/>
                </a:cubicBezTo>
                <a:cubicBezTo>
                  <a:pt x="62896" y="27783"/>
                  <a:pt x="68689" y="23645"/>
                  <a:pt x="68689" y="16748"/>
                </a:cubicBezTo>
                <a:cubicBezTo>
                  <a:pt x="68689" y="11034"/>
                  <a:pt x="68689" y="11034"/>
                  <a:pt x="68689" y="11034"/>
                </a:cubicBezTo>
                <a:cubicBezTo>
                  <a:pt x="74482" y="11034"/>
                  <a:pt x="74482" y="11034"/>
                  <a:pt x="74482" y="11034"/>
                </a:cubicBezTo>
                <a:cubicBezTo>
                  <a:pt x="74482" y="16748"/>
                  <a:pt x="74482" y="16748"/>
                  <a:pt x="74482" y="16748"/>
                </a:cubicBezTo>
                <a:cubicBezTo>
                  <a:pt x="74482" y="23645"/>
                  <a:pt x="80275" y="27783"/>
                  <a:pt x="86275" y="27783"/>
                </a:cubicBezTo>
                <a:cubicBezTo>
                  <a:pt x="92068" y="27783"/>
                  <a:pt x="97862" y="23645"/>
                  <a:pt x="97862" y="16748"/>
                </a:cubicBezTo>
                <a:cubicBezTo>
                  <a:pt x="97862" y="11034"/>
                  <a:pt x="97862" y="11034"/>
                  <a:pt x="97862" y="11034"/>
                </a:cubicBezTo>
                <a:cubicBezTo>
                  <a:pt x="108206" y="11034"/>
                  <a:pt x="108206" y="11034"/>
                  <a:pt x="108206" y="11034"/>
                </a:cubicBezTo>
                <a:cubicBezTo>
                  <a:pt x="111103" y="11034"/>
                  <a:pt x="114000" y="13990"/>
                  <a:pt x="114000" y="16748"/>
                </a:cubicBezTo>
                <a:cubicBezTo>
                  <a:pt x="114000" y="92019"/>
                  <a:pt x="114000" y="92019"/>
                  <a:pt x="114000" y="92019"/>
                </a:cubicBezTo>
                <a:cubicBezTo>
                  <a:pt x="108206" y="92019"/>
                  <a:pt x="108206" y="92019"/>
                  <a:pt x="108206" y="92019"/>
                </a:cubicBezTo>
                <a:lnTo>
                  <a:pt x="90620" y="92019"/>
                </a:lnTo>
                <a:close/>
                <a:moveTo>
                  <a:pt x="20482" y="100295"/>
                </a:moveTo>
                <a:lnTo>
                  <a:pt x="20482" y="100295"/>
                </a:lnTo>
                <a:cubicBezTo>
                  <a:pt x="58344" y="100295"/>
                  <a:pt x="58344" y="100295"/>
                  <a:pt x="58344" y="100295"/>
                </a:cubicBezTo>
                <a:cubicBezTo>
                  <a:pt x="61448" y="100295"/>
                  <a:pt x="62896" y="98916"/>
                  <a:pt x="62896" y="96157"/>
                </a:cubicBezTo>
                <a:cubicBezTo>
                  <a:pt x="62896" y="93399"/>
                  <a:pt x="61448" y="92019"/>
                  <a:pt x="58344" y="92019"/>
                </a:cubicBezTo>
                <a:cubicBezTo>
                  <a:pt x="20482" y="92019"/>
                  <a:pt x="20482" y="92019"/>
                  <a:pt x="20482" y="92019"/>
                </a:cubicBezTo>
                <a:cubicBezTo>
                  <a:pt x="17379" y="92019"/>
                  <a:pt x="15931" y="93399"/>
                  <a:pt x="15931" y="96157"/>
                </a:cubicBezTo>
                <a:cubicBezTo>
                  <a:pt x="15931" y="98916"/>
                  <a:pt x="17379" y="100295"/>
                  <a:pt x="20482" y="100295"/>
                </a:cubicBezTo>
                <a:close/>
                <a:moveTo>
                  <a:pt x="92068" y="43152"/>
                </a:moveTo>
                <a:lnTo>
                  <a:pt x="92068" y="43152"/>
                </a:lnTo>
                <a:cubicBezTo>
                  <a:pt x="21931" y="43152"/>
                  <a:pt x="21931" y="43152"/>
                  <a:pt x="21931" y="43152"/>
                </a:cubicBezTo>
                <a:cubicBezTo>
                  <a:pt x="19034" y="43152"/>
                  <a:pt x="15931" y="45911"/>
                  <a:pt x="15931" y="48669"/>
                </a:cubicBezTo>
                <a:cubicBezTo>
                  <a:pt x="15931" y="51625"/>
                  <a:pt x="19034" y="54384"/>
                  <a:pt x="21931" y="54384"/>
                </a:cubicBezTo>
                <a:cubicBezTo>
                  <a:pt x="92068" y="54384"/>
                  <a:pt x="92068" y="54384"/>
                  <a:pt x="92068" y="54384"/>
                </a:cubicBezTo>
                <a:cubicBezTo>
                  <a:pt x="94965" y="54384"/>
                  <a:pt x="97862" y="51625"/>
                  <a:pt x="97862" y="48669"/>
                </a:cubicBezTo>
                <a:cubicBezTo>
                  <a:pt x="97862" y="45911"/>
                  <a:pt x="94965" y="43152"/>
                  <a:pt x="92068" y="43152"/>
                </a:cubicBezTo>
                <a:close/>
                <a:moveTo>
                  <a:pt x="92068" y="66798"/>
                </a:moveTo>
                <a:lnTo>
                  <a:pt x="92068" y="66798"/>
                </a:lnTo>
                <a:cubicBezTo>
                  <a:pt x="56896" y="66798"/>
                  <a:pt x="56896" y="66798"/>
                  <a:pt x="56896" y="66798"/>
                </a:cubicBezTo>
                <a:cubicBezTo>
                  <a:pt x="46758" y="66798"/>
                  <a:pt x="46758" y="66798"/>
                  <a:pt x="46758" y="66798"/>
                </a:cubicBezTo>
                <a:cubicBezTo>
                  <a:pt x="45310" y="66798"/>
                  <a:pt x="45310" y="66798"/>
                  <a:pt x="45310" y="66798"/>
                </a:cubicBezTo>
                <a:cubicBezTo>
                  <a:pt x="21931" y="66798"/>
                  <a:pt x="21931" y="66798"/>
                  <a:pt x="21931" y="66798"/>
                </a:cubicBezTo>
                <a:cubicBezTo>
                  <a:pt x="19034" y="66798"/>
                  <a:pt x="15931" y="69556"/>
                  <a:pt x="15931" y="72315"/>
                </a:cubicBezTo>
                <a:cubicBezTo>
                  <a:pt x="15931" y="76650"/>
                  <a:pt x="19034" y="78029"/>
                  <a:pt x="21931" y="78029"/>
                </a:cubicBezTo>
                <a:cubicBezTo>
                  <a:pt x="45310" y="78029"/>
                  <a:pt x="45310" y="78029"/>
                  <a:pt x="45310" y="78029"/>
                </a:cubicBezTo>
                <a:cubicBezTo>
                  <a:pt x="46758" y="78029"/>
                  <a:pt x="46758" y="78029"/>
                  <a:pt x="46758" y="78029"/>
                </a:cubicBezTo>
                <a:cubicBezTo>
                  <a:pt x="56896" y="78029"/>
                  <a:pt x="56896" y="78029"/>
                  <a:pt x="56896" y="78029"/>
                </a:cubicBezTo>
                <a:cubicBezTo>
                  <a:pt x="92068" y="78029"/>
                  <a:pt x="92068" y="78029"/>
                  <a:pt x="92068" y="78029"/>
                </a:cubicBezTo>
                <a:cubicBezTo>
                  <a:pt x="94965" y="78029"/>
                  <a:pt x="97862" y="76650"/>
                  <a:pt x="97862" y="72315"/>
                </a:cubicBezTo>
                <a:cubicBezTo>
                  <a:pt x="97862" y="69556"/>
                  <a:pt x="94965" y="66798"/>
                  <a:pt x="92068" y="66798"/>
                </a:cubicBezTo>
                <a:close/>
                <a:moveTo>
                  <a:pt x="86275" y="22266"/>
                </a:moveTo>
                <a:lnTo>
                  <a:pt x="86275" y="22266"/>
                </a:lnTo>
                <a:cubicBezTo>
                  <a:pt x="83379" y="22266"/>
                  <a:pt x="80275" y="20886"/>
                  <a:pt x="80275" y="16748"/>
                </a:cubicBezTo>
                <a:cubicBezTo>
                  <a:pt x="80275" y="5517"/>
                  <a:pt x="80275" y="5517"/>
                  <a:pt x="80275" y="5517"/>
                </a:cubicBezTo>
                <a:cubicBezTo>
                  <a:pt x="80275" y="2758"/>
                  <a:pt x="83379" y="0"/>
                  <a:pt x="86275" y="0"/>
                </a:cubicBezTo>
                <a:cubicBezTo>
                  <a:pt x="89172" y="0"/>
                  <a:pt x="92068" y="2758"/>
                  <a:pt x="92068" y="5517"/>
                </a:cubicBezTo>
                <a:cubicBezTo>
                  <a:pt x="92068" y="16748"/>
                  <a:pt x="92068" y="16748"/>
                  <a:pt x="92068" y="16748"/>
                </a:cubicBezTo>
                <a:cubicBezTo>
                  <a:pt x="92068" y="20886"/>
                  <a:pt x="89172" y="22266"/>
                  <a:pt x="86275" y="22266"/>
                </a:cubicBezTo>
                <a:close/>
                <a:moveTo>
                  <a:pt x="56896" y="22266"/>
                </a:moveTo>
                <a:lnTo>
                  <a:pt x="56896" y="22266"/>
                </a:lnTo>
                <a:cubicBezTo>
                  <a:pt x="54000" y="22266"/>
                  <a:pt x="51103" y="20886"/>
                  <a:pt x="51103" y="16748"/>
                </a:cubicBezTo>
                <a:cubicBezTo>
                  <a:pt x="51103" y="5517"/>
                  <a:pt x="51103" y="5517"/>
                  <a:pt x="51103" y="5517"/>
                </a:cubicBezTo>
                <a:cubicBezTo>
                  <a:pt x="51103" y="2758"/>
                  <a:pt x="54000" y="0"/>
                  <a:pt x="56896" y="0"/>
                </a:cubicBezTo>
                <a:cubicBezTo>
                  <a:pt x="59793" y="0"/>
                  <a:pt x="62896" y="2758"/>
                  <a:pt x="62896" y="5517"/>
                </a:cubicBezTo>
                <a:cubicBezTo>
                  <a:pt x="62896" y="16748"/>
                  <a:pt x="62896" y="16748"/>
                  <a:pt x="62896" y="16748"/>
                </a:cubicBezTo>
                <a:cubicBezTo>
                  <a:pt x="62896" y="20886"/>
                  <a:pt x="59793" y="22266"/>
                  <a:pt x="56896" y="22266"/>
                </a:cubicBezTo>
                <a:close/>
                <a:moveTo>
                  <a:pt x="27724" y="22266"/>
                </a:moveTo>
                <a:lnTo>
                  <a:pt x="27724" y="22266"/>
                </a:lnTo>
                <a:cubicBezTo>
                  <a:pt x="24827" y="22266"/>
                  <a:pt x="21931" y="20886"/>
                  <a:pt x="21931" y="16748"/>
                </a:cubicBezTo>
                <a:cubicBezTo>
                  <a:pt x="21931" y="5517"/>
                  <a:pt x="21931" y="5517"/>
                  <a:pt x="21931" y="5517"/>
                </a:cubicBezTo>
                <a:cubicBezTo>
                  <a:pt x="21931" y="2758"/>
                  <a:pt x="24827" y="0"/>
                  <a:pt x="27724" y="0"/>
                </a:cubicBezTo>
                <a:cubicBezTo>
                  <a:pt x="30620" y="0"/>
                  <a:pt x="33517" y="2758"/>
                  <a:pt x="33517" y="5517"/>
                </a:cubicBezTo>
                <a:cubicBezTo>
                  <a:pt x="33517" y="16748"/>
                  <a:pt x="33517" y="16748"/>
                  <a:pt x="33517" y="16748"/>
                </a:cubicBezTo>
                <a:cubicBezTo>
                  <a:pt x="33517" y="20886"/>
                  <a:pt x="30620" y="22266"/>
                  <a:pt x="27724" y="22266"/>
                </a:cubicBezTo>
                <a:close/>
              </a:path>
            </a:pathLst>
          </a:custGeom>
          <a:solidFill>
            <a:srgbClr val="FF4745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8" name="Shape 4803">
            <a:extLst>
              <a:ext uri="{FF2B5EF4-FFF2-40B4-BE49-F238E27FC236}">
                <a16:creationId xmlns:a16="http://schemas.microsoft.com/office/drawing/2014/main" xmlns="" id="{13C5736E-1E3C-4434-A4CD-99616CC3599D}"/>
              </a:ext>
            </a:extLst>
          </p:cNvPr>
          <p:cNvSpPr/>
          <p:nvPr/>
        </p:nvSpPr>
        <p:spPr>
          <a:xfrm>
            <a:off x="3056631" y="4739820"/>
            <a:ext cx="275095" cy="292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3926" y="108571"/>
                </a:moveTo>
                <a:lnTo>
                  <a:pt x="113926" y="108571"/>
                </a:lnTo>
                <a:cubicBezTo>
                  <a:pt x="107853" y="108571"/>
                  <a:pt x="107853" y="108571"/>
                  <a:pt x="107853" y="108571"/>
                </a:cubicBezTo>
                <a:cubicBezTo>
                  <a:pt x="107853" y="114285"/>
                  <a:pt x="107853" y="114285"/>
                  <a:pt x="107853" y="114285"/>
                </a:cubicBezTo>
                <a:cubicBezTo>
                  <a:pt x="107853" y="117044"/>
                  <a:pt x="106387" y="119802"/>
                  <a:pt x="101989" y="119802"/>
                </a:cubicBezTo>
                <a:cubicBezTo>
                  <a:pt x="99057" y="119802"/>
                  <a:pt x="96125" y="117044"/>
                  <a:pt x="96125" y="114285"/>
                </a:cubicBezTo>
                <a:cubicBezTo>
                  <a:pt x="96125" y="108571"/>
                  <a:pt x="96125" y="108571"/>
                  <a:pt x="96125" y="108571"/>
                </a:cubicBezTo>
                <a:cubicBezTo>
                  <a:pt x="90261" y="108571"/>
                  <a:pt x="90261" y="108571"/>
                  <a:pt x="90261" y="108571"/>
                </a:cubicBezTo>
                <a:cubicBezTo>
                  <a:pt x="87329" y="108571"/>
                  <a:pt x="84188" y="105812"/>
                  <a:pt x="84188" y="103054"/>
                </a:cubicBezTo>
                <a:cubicBezTo>
                  <a:pt x="84188" y="98916"/>
                  <a:pt x="87329" y="97536"/>
                  <a:pt x="90261" y="97536"/>
                </a:cubicBezTo>
                <a:cubicBezTo>
                  <a:pt x="96125" y="97536"/>
                  <a:pt x="96125" y="97536"/>
                  <a:pt x="96125" y="97536"/>
                </a:cubicBezTo>
                <a:cubicBezTo>
                  <a:pt x="96125" y="92019"/>
                  <a:pt x="96125" y="92019"/>
                  <a:pt x="96125" y="92019"/>
                </a:cubicBezTo>
                <a:cubicBezTo>
                  <a:pt x="96125" y="87684"/>
                  <a:pt x="99057" y="86305"/>
                  <a:pt x="101989" y="86305"/>
                </a:cubicBezTo>
                <a:cubicBezTo>
                  <a:pt x="106387" y="86305"/>
                  <a:pt x="107853" y="87684"/>
                  <a:pt x="107853" y="92019"/>
                </a:cubicBezTo>
                <a:cubicBezTo>
                  <a:pt x="107853" y="97536"/>
                  <a:pt x="107853" y="97536"/>
                  <a:pt x="107853" y="97536"/>
                </a:cubicBezTo>
                <a:cubicBezTo>
                  <a:pt x="113926" y="97536"/>
                  <a:pt x="113926" y="97536"/>
                  <a:pt x="113926" y="97536"/>
                </a:cubicBezTo>
                <a:cubicBezTo>
                  <a:pt x="118324" y="97536"/>
                  <a:pt x="119790" y="98916"/>
                  <a:pt x="119790" y="103054"/>
                </a:cubicBezTo>
                <a:cubicBezTo>
                  <a:pt x="119790" y="105812"/>
                  <a:pt x="118324" y="108571"/>
                  <a:pt x="113926" y="108571"/>
                </a:cubicBezTo>
                <a:close/>
                <a:moveTo>
                  <a:pt x="101989" y="80788"/>
                </a:moveTo>
                <a:lnTo>
                  <a:pt x="101989" y="80788"/>
                </a:lnTo>
                <a:cubicBezTo>
                  <a:pt x="96125" y="80788"/>
                  <a:pt x="90261" y="84926"/>
                  <a:pt x="90261" y="92019"/>
                </a:cubicBezTo>
                <a:cubicBezTo>
                  <a:pt x="84188" y="92019"/>
                  <a:pt x="78324" y="96157"/>
                  <a:pt x="78324" y="103054"/>
                </a:cubicBezTo>
                <a:cubicBezTo>
                  <a:pt x="78324" y="108571"/>
                  <a:pt x="84188" y="114285"/>
                  <a:pt x="90261" y="114285"/>
                </a:cubicBezTo>
                <a:cubicBezTo>
                  <a:pt x="90261" y="119802"/>
                  <a:pt x="90261" y="119802"/>
                  <a:pt x="90261" y="119802"/>
                </a:cubicBezTo>
                <a:cubicBezTo>
                  <a:pt x="5863" y="119802"/>
                  <a:pt x="5863" y="119802"/>
                  <a:pt x="5863" y="119802"/>
                </a:cubicBezTo>
                <a:cubicBezTo>
                  <a:pt x="2931" y="119802"/>
                  <a:pt x="0" y="117044"/>
                  <a:pt x="0" y="114285"/>
                </a:cubicBezTo>
                <a:cubicBezTo>
                  <a:pt x="0" y="16748"/>
                  <a:pt x="0" y="16748"/>
                  <a:pt x="0" y="16748"/>
                </a:cubicBezTo>
                <a:cubicBezTo>
                  <a:pt x="0" y="13990"/>
                  <a:pt x="2931" y="11034"/>
                  <a:pt x="5863" y="11034"/>
                </a:cubicBezTo>
                <a:cubicBezTo>
                  <a:pt x="16125" y="11034"/>
                  <a:pt x="16125" y="11034"/>
                  <a:pt x="16125" y="11034"/>
                </a:cubicBezTo>
                <a:cubicBezTo>
                  <a:pt x="16125" y="16748"/>
                  <a:pt x="16125" y="16748"/>
                  <a:pt x="16125" y="16748"/>
                </a:cubicBezTo>
                <a:cubicBezTo>
                  <a:pt x="16125" y="23645"/>
                  <a:pt x="20732" y="27783"/>
                  <a:pt x="28062" y="27783"/>
                </a:cubicBezTo>
                <a:cubicBezTo>
                  <a:pt x="33926" y="27783"/>
                  <a:pt x="39790" y="23645"/>
                  <a:pt x="39790" y="16748"/>
                </a:cubicBezTo>
                <a:cubicBezTo>
                  <a:pt x="39790" y="11034"/>
                  <a:pt x="39790" y="11034"/>
                  <a:pt x="39790" y="11034"/>
                </a:cubicBezTo>
                <a:cubicBezTo>
                  <a:pt x="45863" y="11034"/>
                  <a:pt x="45863" y="11034"/>
                  <a:pt x="45863" y="11034"/>
                </a:cubicBezTo>
                <a:cubicBezTo>
                  <a:pt x="45863" y="16748"/>
                  <a:pt x="45863" y="16748"/>
                  <a:pt x="45863" y="16748"/>
                </a:cubicBezTo>
                <a:cubicBezTo>
                  <a:pt x="45863" y="23645"/>
                  <a:pt x="50261" y="27783"/>
                  <a:pt x="57591" y="27783"/>
                </a:cubicBezTo>
                <a:cubicBezTo>
                  <a:pt x="63664" y="27783"/>
                  <a:pt x="69528" y="23645"/>
                  <a:pt x="69528" y="16748"/>
                </a:cubicBezTo>
                <a:cubicBezTo>
                  <a:pt x="69528" y="11034"/>
                  <a:pt x="69528" y="11034"/>
                  <a:pt x="69528" y="11034"/>
                </a:cubicBezTo>
                <a:cubicBezTo>
                  <a:pt x="75392" y="11034"/>
                  <a:pt x="75392" y="11034"/>
                  <a:pt x="75392" y="11034"/>
                </a:cubicBezTo>
                <a:cubicBezTo>
                  <a:pt x="75392" y="16748"/>
                  <a:pt x="75392" y="16748"/>
                  <a:pt x="75392" y="16748"/>
                </a:cubicBezTo>
                <a:cubicBezTo>
                  <a:pt x="75392" y="23645"/>
                  <a:pt x="79790" y="27783"/>
                  <a:pt x="87329" y="27783"/>
                </a:cubicBezTo>
                <a:cubicBezTo>
                  <a:pt x="93193" y="27783"/>
                  <a:pt x="99057" y="23645"/>
                  <a:pt x="99057" y="16748"/>
                </a:cubicBezTo>
                <a:cubicBezTo>
                  <a:pt x="99057" y="11034"/>
                  <a:pt x="99057" y="11034"/>
                  <a:pt x="99057" y="11034"/>
                </a:cubicBezTo>
                <a:cubicBezTo>
                  <a:pt x="107853" y="11034"/>
                  <a:pt x="107853" y="11034"/>
                  <a:pt x="107853" y="11034"/>
                </a:cubicBezTo>
                <a:cubicBezTo>
                  <a:pt x="112460" y="11034"/>
                  <a:pt x="113926" y="13990"/>
                  <a:pt x="113926" y="16748"/>
                </a:cubicBezTo>
                <a:cubicBezTo>
                  <a:pt x="113926" y="92019"/>
                  <a:pt x="113926" y="92019"/>
                  <a:pt x="113926" y="92019"/>
                </a:cubicBezTo>
                <a:cubicBezTo>
                  <a:pt x="113926" y="84926"/>
                  <a:pt x="109528" y="80788"/>
                  <a:pt x="101989" y="80788"/>
                </a:cubicBezTo>
                <a:close/>
                <a:moveTo>
                  <a:pt x="16125" y="96157"/>
                </a:moveTo>
                <a:lnTo>
                  <a:pt x="16125" y="96157"/>
                </a:lnTo>
                <a:cubicBezTo>
                  <a:pt x="16125" y="98916"/>
                  <a:pt x="17591" y="100295"/>
                  <a:pt x="20732" y="100295"/>
                </a:cubicBezTo>
                <a:cubicBezTo>
                  <a:pt x="57591" y="100295"/>
                  <a:pt x="57591" y="100295"/>
                  <a:pt x="57591" y="100295"/>
                </a:cubicBezTo>
                <a:cubicBezTo>
                  <a:pt x="60523" y="100295"/>
                  <a:pt x="63664" y="98916"/>
                  <a:pt x="63664" y="96157"/>
                </a:cubicBezTo>
                <a:cubicBezTo>
                  <a:pt x="63664" y="93399"/>
                  <a:pt x="60523" y="92019"/>
                  <a:pt x="57591" y="92019"/>
                </a:cubicBezTo>
                <a:cubicBezTo>
                  <a:pt x="20732" y="92019"/>
                  <a:pt x="20732" y="92019"/>
                  <a:pt x="20732" y="92019"/>
                </a:cubicBezTo>
                <a:cubicBezTo>
                  <a:pt x="17591" y="92019"/>
                  <a:pt x="16125" y="93399"/>
                  <a:pt x="16125" y="96157"/>
                </a:cubicBezTo>
                <a:close/>
                <a:moveTo>
                  <a:pt x="22198" y="78029"/>
                </a:moveTo>
                <a:lnTo>
                  <a:pt x="22198" y="78029"/>
                </a:lnTo>
                <a:cubicBezTo>
                  <a:pt x="47329" y="78029"/>
                  <a:pt x="47329" y="78029"/>
                  <a:pt x="47329" y="78029"/>
                </a:cubicBezTo>
                <a:cubicBezTo>
                  <a:pt x="57591" y="78029"/>
                  <a:pt x="57591" y="78029"/>
                  <a:pt x="57591" y="78029"/>
                </a:cubicBezTo>
                <a:cubicBezTo>
                  <a:pt x="59057" y="78029"/>
                  <a:pt x="59057" y="78029"/>
                  <a:pt x="59057" y="78029"/>
                </a:cubicBezTo>
                <a:cubicBezTo>
                  <a:pt x="66596" y="78029"/>
                  <a:pt x="66596" y="78029"/>
                  <a:pt x="66596" y="78029"/>
                </a:cubicBezTo>
                <a:cubicBezTo>
                  <a:pt x="72460" y="78029"/>
                  <a:pt x="72460" y="78029"/>
                  <a:pt x="72460" y="78029"/>
                </a:cubicBezTo>
                <a:cubicBezTo>
                  <a:pt x="76858" y="78029"/>
                  <a:pt x="78324" y="76650"/>
                  <a:pt x="78324" y="72315"/>
                </a:cubicBezTo>
                <a:cubicBezTo>
                  <a:pt x="78324" y="69556"/>
                  <a:pt x="76858" y="66798"/>
                  <a:pt x="72460" y="66798"/>
                </a:cubicBezTo>
                <a:cubicBezTo>
                  <a:pt x="59057" y="66798"/>
                  <a:pt x="59057" y="66798"/>
                  <a:pt x="59057" y="66798"/>
                </a:cubicBezTo>
                <a:cubicBezTo>
                  <a:pt x="57591" y="66798"/>
                  <a:pt x="57591" y="66798"/>
                  <a:pt x="57591" y="66798"/>
                </a:cubicBezTo>
                <a:cubicBezTo>
                  <a:pt x="47329" y="66798"/>
                  <a:pt x="47329" y="66798"/>
                  <a:pt x="47329" y="66798"/>
                </a:cubicBezTo>
                <a:cubicBezTo>
                  <a:pt x="22198" y="66798"/>
                  <a:pt x="22198" y="66798"/>
                  <a:pt x="22198" y="66798"/>
                </a:cubicBezTo>
                <a:cubicBezTo>
                  <a:pt x="17591" y="66798"/>
                  <a:pt x="16125" y="69556"/>
                  <a:pt x="16125" y="72315"/>
                </a:cubicBezTo>
                <a:cubicBezTo>
                  <a:pt x="16125" y="76650"/>
                  <a:pt x="17591" y="78029"/>
                  <a:pt x="22198" y="78029"/>
                </a:cubicBezTo>
                <a:close/>
                <a:moveTo>
                  <a:pt x="93193" y="43152"/>
                </a:moveTo>
                <a:lnTo>
                  <a:pt x="93193" y="43152"/>
                </a:lnTo>
                <a:cubicBezTo>
                  <a:pt x="22198" y="43152"/>
                  <a:pt x="22198" y="43152"/>
                  <a:pt x="22198" y="43152"/>
                </a:cubicBezTo>
                <a:cubicBezTo>
                  <a:pt x="17591" y="43152"/>
                  <a:pt x="16125" y="45911"/>
                  <a:pt x="16125" y="48669"/>
                </a:cubicBezTo>
                <a:cubicBezTo>
                  <a:pt x="16125" y="51625"/>
                  <a:pt x="17591" y="54384"/>
                  <a:pt x="22198" y="54384"/>
                </a:cubicBezTo>
                <a:cubicBezTo>
                  <a:pt x="93193" y="54384"/>
                  <a:pt x="93193" y="54384"/>
                  <a:pt x="93193" y="54384"/>
                </a:cubicBezTo>
                <a:cubicBezTo>
                  <a:pt x="96125" y="54384"/>
                  <a:pt x="99057" y="51625"/>
                  <a:pt x="99057" y="48669"/>
                </a:cubicBezTo>
                <a:cubicBezTo>
                  <a:pt x="99057" y="45911"/>
                  <a:pt x="96125" y="43152"/>
                  <a:pt x="93193" y="43152"/>
                </a:cubicBezTo>
                <a:close/>
                <a:moveTo>
                  <a:pt x="87329" y="22266"/>
                </a:moveTo>
                <a:lnTo>
                  <a:pt x="87329" y="22266"/>
                </a:lnTo>
                <a:cubicBezTo>
                  <a:pt x="82722" y="22266"/>
                  <a:pt x="81256" y="20886"/>
                  <a:pt x="81256" y="16748"/>
                </a:cubicBezTo>
                <a:cubicBezTo>
                  <a:pt x="81256" y="5517"/>
                  <a:pt x="81256" y="5517"/>
                  <a:pt x="81256" y="5517"/>
                </a:cubicBezTo>
                <a:cubicBezTo>
                  <a:pt x="81256" y="2758"/>
                  <a:pt x="82722" y="0"/>
                  <a:pt x="87329" y="0"/>
                </a:cubicBezTo>
                <a:cubicBezTo>
                  <a:pt x="90261" y="0"/>
                  <a:pt x="93193" y="2758"/>
                  <a:pt x="93193" y="5517"/>
                </a:cubicBezTo>
                <a:cubicBezTo>
                  <a:pt x="93193" y="16748"/>
                  <a:pt x="93193" y="16748"/>
                  <a:pt x="93193" y="16748"/>
                </a:cubicBezTo>
                <a:cubicBezTo>
                  <a:pt x="93193" y="20886"/>
                  <a:pt x="90261" y="22266"/>
                  <a:pt x="87329" y="22266"/>
                </a:cubicBezTo>
                <a:close/>
                <a:moveTo>
                  <a:pt x="57591" y="22266"/>
                </a:moveTo>
                <a:lnTo>
                  <a:pt x="57591" y="22266"/>
                </a:lnTo>
                <a:cubicBezTo>
                  <a:pt x="53193" y="22266"/>
                  <a:pt x="51727" y="20886"/>
                  <a:pt x="51727" y="16748"/>
                </a:cubicBezTo>
                <a:cubicBezTo>
                  <a:pt x="51727" y="5517"/>
                  <a:pt x="51727" y="5517"/>
                  <a:pt x="51727" y="5517"/>
                </a:cubicBezTo>
                <a:cubicBezTo>
                  <a:pt x="51727" y="2758"/>
                  <a:pt x="53193" y="0"/>
                  <a:pt x="57591" y="0"/>
                </a:cubicBezTo>
                <a:cubicBezTo>
                  <a:pt x="60523" y="0"/>
                  <a:pt x="63664" y="2758"/>
                  <a:pt x="63664" y="5517"/>
                </a:cubicBezTo>
                <a:cubicBezTo>
                  <a:pt x="63664" y="16748"/>
                  <a:pt x="63664" y="16748"/>
                  <a:pt x="63664" y="16748"/>
                </a:cubicBezTo>
                <a:cubicBezTo>
                  <a:pt x="63664" y="20886"/>
                  <a:pt x="60523" y="22266"/>
                  <a:pt x="57591" y="22266"/>
                </a:cubicBezTo>
                <a:close/>
                <a:moveTo>
                  <a:pt x="28062" y="22266"/>
                </a:moveTo>
                <a:lnTo>
                  <a:pt x="28062" y="22266"/>
                </a:lnTo>
                <a:cubicBezTo>
                  <a:pt x="23664" y="22266"/>
                  <a:pt x="22198" y="20886"/>
                  <a:pt x="22198" y="16748"/>
                </a:cubicBezTo>
                <a:cubicBezTo>
                  <a:pt x="22198" y="5517"/>
                  <a:pt x="22198" y="5517"/>
                  <a:pt x="22198" y="5517"/>
                </a:cubicBezTo>
                <a:cubicBezTo>
                  <a:pt x="22198" y="2758"/>
                  <a:pt x="23664" y="0"/>
                  <a:pt x="28062" y="0"/>
                </a:cubicBezTo>
                <a:cubicBezTo>
                  <a:pt x="30994" y="0"/>
                  <a:pt x="33926" y="2758"/>
                  <a:pt x="33926" y="5517"/>
                </a:cubicBezTo>
                <a:cubicBezTo>
                  <a:pt x="33926" y="16748"/>
                  <a:pt x="33926" y="16748"/>
                  <a:pt x="33926" y="16748"/>
                </a:cubicBezTo>
                <a:cubicBezTo>
                  <a:pt x="33926" y="20886"/>
                  <a:pt x="30994" y="22266"/>
                  <a:pt x="28062" y="22266"/>
                </a:cubicBezTo>
                <a:close/>
              </a:path>
            </a:pathLst>
          </a:custGeom>
          <a:solidFill>
            <a:srgbClr val="FF4745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9" name="Shape 4804">
            <a:extLst>
              <a:ext uri="{FF2B5EF4-FFF2-40B4-BE49-F238E27FC236}">
                <a16:creationId xmlns:a16="http://schemas.microsoft.com/office/drawing/2014/main" xmlns="" id="{B0DFFBBE-D3F5-4A30-B3F8-2CB925B51F93}"/>
              </a:ext>
            </a:extLst>
          </p:cNvPr>
          <p:cNvSpPr/>
          <p:nvPr/>
        </p:nvSpPr>
        <p:spPr>
          <a:xfrm>
            <a:off x="2552997" y="4737703"/>
            <a:ext cx="275095" cy="28998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0994" y="102857"/>
                </a:moveTo>
                <a:lnTo>
                  <a:pt x="110994" y="102857"/>
                </a:lnTo>
                <a:cubicBezTo>
                  <a:pt x="118324" y="111229"/>
                  <a:pt x="118324" y="111229"/>
                  <a:pt x="118324" y="111229"/>
                </a:cubicBezTo>
                <a:cubicBezTo>
                  <a:pt x="119790" y="111229"/>
                  <a:pt x="119790" y="112624"/>
                  <a:pt x="119790" y="114019"/>
                </a:cubicBezTo>
                <a:cubicBezTo>
                  <a:pt x="119790" y="118405"/>
                  <a:pt x="116858" y="119800"/>
                  <a:pt x="113926" y="119800"/>
                </a:cubicBezTo>
                <a:cubicBezTo>
                  <a:pt x="112460" y="119800"/>
                  <a:pt x="110994" y="119800"/>
                  <a:pt x="109319" y="118405"/>
                </a:cubicBezTo>
                <a:cubicBezTo>
                  <a:pt x="101989" y="111229"/>
                  <a:pt x="101989" y="111229"/>
                  <a:pt x="101989" y="111229"/>
                </a:cubicBezTo>
                <a:cubicBezTo>
                  <a:pt x="94659" y="118405"/>
                  <a:pt x="94659" y="118405"/>
                  <a:pt x="94659" y="118405"/>
                </a:cubicBezTo>
                <a:cubicBezTo>
                  <a:pt x="93193" y="119800"/>
                  <a:pt x="91727" y="119800"/>
                  <a:pt x="90261" y="119800"/>
                </a:cubicBezTo>
                <a:cubicBezTo>
                  <a:pt x="87329" y="119800"/>
                  <a:pt x="84188" y="118405"/>
                  <a:pt x="84188" y="114019"/>
                </a:cubicBezTo>
                <a:cubicBezTo>
                  <a:pt x="84188" y="112624"/>
                  <a:pt x="84188" y="111229"/>
                  <a:pt x="85654" y="111229"/>
                </a:cubicBezTo>
                <a:cubicBezTo>
                  <a:pt x="93193" y="102857"/>
                  <a:pt x="93193" y="102857"/>
                  <a:pt x="93193" y="102857"/>
                </a:cubicBezTo>
                <a:cubicBezTo>
                  <a:pt x="85654" y="95880"/>
                  <a:pt x="85654" y="95880"/>
                  <a:pt x="85654" y="95880"/>
                </a:cubicBezTo>
                <a:cubicBezTo>
                  <a:pt x="84188" y="94485"/>
                  <a:pt x="84188" y="93089"/>
                  <a:pt x="84188" y="91495"/>
                </a:cubicBezTo>
                <a:cubicBezTo>
                  <a:pt x="84188" y="88704"/>
                  <a:pt x="87329" y="85913"/>
                  <a:pt x="90261" y="85913"/>
                </a:cubicBezTo>
                <a:cubicBezTo>
                  <a:pt x="91727" y="85913"/>
                  <a:pt x="93193" y="87308"/>
                  <a:pt x="94659" y="88704"/>
                </a:cubicBezTo>
                <a:cubicBezTo>
                  <a:pt x="101989" y="95880"/>
                  <a:pt x="101989" y="95880"/>
                  <a:pt x="101989" y="95880"/>
                </a:cubicBezTo>
                <a:cubicBezTo>
                  <a:pt x="109319" y="88704"/>
                  <a:pt x="109319" y="88704"/>
                  <a:pt x="109319" y="88704"/>
                </a:cubicBezTo>
                <a:cubicBezTo>
                  <a:pt x="110994" y="87308"/>
                  <a:pt x="112460" y="85913"/>
                  <a:pt x="113926" y="85913"/>
                </a:cubicBezTo>
                <a:cubicBezTo>
                  <a:pt x="116858" y="85913"/>
                  <a:pt x="119790" y="88704"/>
                  <a:pt x="119790" y="91495"/>
                </a:cubicBezTo>
                <a:cubicBezTo>
                  <a:pt x="119790" y="93089"/>
                  <a:pt x="119790" y="94485"/>
                  <a:pt x="118324" y="95880"/>
                </a:cubicBezTo>
                <a:lnTo>
                  <a:pt x="110994" y="102857"/>
                </a:lnTo>
                <a:close/>
                <a:moveTo>
                  <a:pt x="104921" y="84518"/>
                </a:moveTo>
                <a:lnTo>
                  <a:pt x="104921" y="84518"/>
                </a:lnTo>
                <a:cubicBezTo>
                  <a:pt x="101989" y="87308"/>
                  <a:pt x="101989" y="87308"/>
                  <a:pt x="101989" y="87308"/>
                </a:cubicBezTo>
                <a:cubicBezTo>
                  <a:pt x="99057" y="84518"/>
                  <a:pt x="99057" y="84518"/>
                  <a:pt x="99057" y="84518"/>
                </a:cubicBezTo>
                <a:cubicBezTo>
                  <a:pt x="96125" y="81727"/>
                  <a:pt x="93193" y="80332"/>
                  <a:pt x="90261" y="80332"/>
                </a:cubicBezTo>
                <a:cubicBezTo>
                  <a:pt x="84188" y="80332"/>
                  <a:pt x="78324" y="85913"/>
                  <a:pt x="78324" y="91495"/>
                </a:cubicBezTo>
                <a:cubicBezTo>
                  <a:pt x="78324" y="95880"/>
                  <a:pt x="79790" y="98671"/>
                  <a:pt x="81256" y="100066"/>
                </a:cubicBezTo>
                <a:cubicBezTo>
                  <a:pt x="85654" y="102857"/>
                  <a:pt x="85654" y="102857"/>
                  <a:pt x="85654" y="102857"/>
                </a:cubicBezTo>
                <a:cubicBezTo>
                  <a:pt x="81256" y="107043"/>
                  <a:pt x="81256" y="107043"/>
                  <a:pt x="81256" y="107043"/>
                </a:cubicBezTo>
                <a:cubicBezTo>
                  <a:pt x="79790" y="108438"/>
                  <a:pt x="78324" y="111229"/>
                  <a:pt x="78324" y="114019"/>
                </a:cubicBezTo>
                <a:cubicBezTo>
                  <a:pt x="78324" y="117009"/>
                  <a:pt x="78324" y="118405"/>
                  <a:pt x="79790" y="119800"/>
                </a:cubicBezTo>
                <a:cubicBezTo>
                  <a:pt x="5863" y="119800"/>
                  <a:pt x="5863" y="119800"/>
                  <a:pt x="5863" y="119800"/>
                </a:cubicBezTo>
                <a:cubicBezTo>
                  <a:pt x="1465" y="119800"/>
                  <a:pt x="0" y="118405"/>
                  <a:pt x="0" y="114019"/>
                </a:cubicBezTo>
                <a:cubicBezTo>
                  <a:pt x="0" y="16943"/>
                  <a:pt x="0" y="16943"/>
                  <a:pt x="0" y="16943"/>
                </a:cubicBezTo>
                <a:cubicBezTo>
                  <a:pt x="0" y="14152"/>
                  <a:pt x="1465" y="11162"/>
                  <a:pt x="5863" y="11162"/>
                </a:cubicBezTo>
                <a:cubicBezTo>
                  <a:pt x="14659" y="11162"/>
                  <a:pt x="14659" y="11162"/>
                  <a:pt x="14659" y="11162"/>
                </a:cubicBezTo>
                <a:cubicBezTo>
                  <a:pt x="14659" y="16943"/>
                  <a:pt x="14659" y="16943"/>
                  <a:pt x="14659" y="16943"/>
                </a:cubicBezTo>
                <a:cubicBezTo>
                  <a:pt x="14659" y="22524"/>
                  <a:pt x="20523" y="28106"/>
                  <a:pt x="26596" y="28106"/>
                </a:cubicBezTo>
                <a:cubicBezTo>
                  <a:pt x="33926" y="28106"/>
                  <a:pt x="38324" y="22524"/>
                  <a:pt x="38324" y="16943"/>
                </a:cubicBezTo>
                <a:cubicBezTo>
                  <a:pt x="38324" y="11162"/>
                  <a:pt x="38324" y="11162"/>
                  <a:pt x="38324" y="11162"/>
                </a:cubicBezTo>
                <a:cubicBezTo>
                  <a:pt x="44188" y="11162"/>
                  <a:pt x="44188" y="11162"/>
                  <a:pt x="44188" y="11162"/>
                </a:cubicBezTo>
                <a:cubicBezTo>
                  <a:pt x="44188" y="16943"/>
                  <a:pt x="44188" y="16943"/>
                  <a:pt x="44188" y="16943"/>
                </a:cubicBezTo>
                <a:cubicBezTo>
                  <a:pt x="44188" y="22524"/>
                  <a:pt x="50261" y="28106"/>
                  <a:pt x="56125" y="28106"/>
                </a:cubicBezTo>
                <a:cubicBezTo>
                  <a:pt x="63455" y="28106"/>
                  <a:pt x="68062" y="22524"/>
                  <a:pt x="68062" y="16943"/>
                </a:cubicBezTo>
                <a:cubicBezTo>
                  <a:pt x="68062" y="11162"/>
                  <a:pt x="68062" y="11162"/>
                  <a:pt x="68062" y="11162"/>
                </a:cubicBezTo>
                <a:cubicBezTo>
                  <a:pt x="73926" y="11162"/>
                  <a:pt x="73926" y="11162"/>
                  <a:pt x="73926" y="11162"/>
                </a:cubicBezTo>
                <a:cubicBezTo>
                  <a:pt x="73926" y="16943"/>
                  <a:pt x="73926" y="16943"/>
                  <a:pt x="73926" y="16943"/>
                </a:cubicBezTo>
                <a:cubicBezTo>
                  <a:pt x="73926" y="22524"/>
                  <a:pt x="79790" y="28106"/>
                  <a:pt x="85654" y="28106"/>
                </a:cubicBezTo>
                <a:cubicBezTo>
                  <a:pt x="93193" y="28106"/>
                  <a:pt x="97591" y="22524"/>
                  <a:pt x="97591" y="16943"/>
                </a:cubicBezTo>
                <a:cubicBezTo>
                  <a:pt x="97591" y="11162"/>
                  <a:pt x="97591" y="11162"/>
                  <a:pt x="97591" y="11162"/>
                </a:cubicBezTo>
                <a:cubicBezTo>
                  <a:pt x="107853" y="11162"/>
                  <a:pt x="107853" y="11162"/>
                  <a:pt x="107853" y="11162"/>
                </a:cubicBezTo>
                <a:cubicBezTo>
                  <a:pt x="110994" y="11162"/>
                  <a:pt x="113926" y="14152"/>
                  <a:pt x="113926" y="16943"/>
                </a:cubicBezTo>
                <a:cubicBezTo>
                  <a:pt x="113926" y="80332"/>
                  <a:pt x="113926" y="80332"/>
                  <a:pt x="113926" y="80332"/>
                </a:cubicBezTo>
                <a:cubicBezTo>
                  <a:pt x="110994" y="80332"/>
                  <a:pt x="107853" y="81727"/>
                  <a:pt x="104921" y="84518"/>
                </a:cubicBezTo>
                <a:close/>
                <a:moveTo>
                  <a:pt x="73926" y="73156"/>
                </a:moveTo>
                <a:lnTo>
                  <a:pt x="73926" y="73156"/>
                </a:lnTo>
                <a:cubicBezTo>
                  <a:pt x="73926" y="70365"/>
                  <a:pt x="72460" y="67574"/>
                  <a:pt x="68062" y="67574"/>
                </a:cubicBezTo>
                <a:cubicBezTo>
                  <a:pt x="56125" y="67574"/>
                  <a:pt x="56125" y="67574"/>
                  <a:pt x="56125" y="67574"/>
                </a:cubicBezTo>
                <a:cubicBezTo>
                  <a:pt x="47329" y="67574"/>
                  <a:pt x="47329" y="67574"/>
                  <a:pt x="47329" y="67574"/>
                </a:cubicBezTo>
                <a:cubicBezTo>
                  <a:pt x="20523" y="67574"/>
                  <a:pt x="20523" y="67574"/>
                  <a:pt x="20523" y="67574"/>
                </a:cubicBezTo>
                <a:cubicBezTo>
                  <a:pt x="17591" y="67574"/>
                  <a:pt x="14659" y="70365"/>
                  <a:pt x="14659" y="73156"/>
                </a:cubicBezTo>
                <a:cubicBezTo>
                  <a:pt x="14659" y="76146"/>
                  <a:pt x="17591" y="78936"/>
                  <a:pt x="20523" y="78936"/>
                </a:cubicBezTo>
                <a:cubicBezTo>
                  <a:pt x="47329" y="78936"/>
                  <a:pt x="47329" y="78936"/>
                  <a:pt x="47329" y="78936"/>
                </a:cubicBezTo>
                <a:cubicBezTo>
                  <a:pt x="56125" y="78936"/>
                  <a:pt x="56125" y="78936"/>
                  <a:pt x="56125" y="78936"/>
                </a:cubicBezTo>
                <a:cubicBezTo>
                  <a:pt x="68062" y="78936"/>
                  <a:pt x="68062" y="78936"/>
                  <a:pt x="68062" y="78936"/>
                </a:cubicBezTo>
                <a:cubicBezTo>
                  <a:pt x="72460" y="78936"/>
                  <a:pt x="73926" y="76146"/>
                  <a:pt x="73926" y="73156"/>
                </a:cubicBezTo>
                <a:close/>
                <a:moveTo>
                  <a:pt x="14659" y="97275"/>
                </a:moveTo>
                <a:lnTo>
                  <a:pt x="14659" y="97275"/>
                </a:lnTo>
                <a:cubicBezTo>
                  <a:pt x="14659" y="100066"/>
                  <a:pt x="17591" y="101461"/>
                  <a:pt x="20523" y="101461"/>
                </a:cubicBezTo>
                <a:cubicBezTo>
                  <a:pt x="57591" y="101461"/>
                  <a:pt x="57591" y="101461"/>
                  <a:pt x="57591" y="101461"/>
                </a:cubicBezTo>
                <a:cubicBezTo>
                  <a:pt x="60523" y="101461"/>
                  <a:pt x="61989" y="100066"/>
                  <a:pt x="61989" y="97275"/>
                </a:cubicBezTo>
                <a:cubicBezTo>
                  <a:pt x="61989" y="94485"/>
                  <a:pt x="60523" y="91495"/>
                  <a:pt x="57591" y="91495"/>
                </a:cubicBezTo>
                <a:cubicBezTo>
                  <a:pt x="20523" y="91495"/>
                  <a:pt x="20523" y="91495"/>
                  <a:pt x="20523" y="91495"/>
                </a:cubicBezTo>
                <a:cubicBezTo>
                  <a:pt x="17591" y="91495"/>
                  <a:pt x="14659" y="94485"/>
                  <a:pt x="14659" y="97275"/>
                </a:cubicBezTo>
                <a:close/>
                <a:moveTo>
                  <a:pt x="91727" y="43654"/>
                </a:moveTo>
                <a:lnTo>
                  <a:pt x="91727" y="43654"/>
                </a:lnTo>
                <a:cubicBezTo>
                  <a:pt x="20523" y="43654"/>
                  <a:pt x="20523" y="43654"/>
                  <a:pt x="20523" y="43654"/>
                </a:cubicBezTo>
                <a:cubicBezTo>
                  <a:pt x="17591" y="43654"/>
                  <a:pt x="14659" y="45049"/>
                  <a:pt x="14659" y="49235"/>
                </a:cubicBezTo>
                <a:cubicBezTo>
                  <a:pt x="14659" y="52026"/>
                  <a:pt x="17591" y="55016"/>
                  <a:pt x="20523" y="55016"/>
                </a:cubicBezTo>
                <a:cubicBezTo>
                  <a:pt x="91727" y="55016"/>
                  <a:pt x="91727" y="55016"/>
                  <a:pt x="91727" y="55016"/>
                </a:cubicBezTo>
                <a:cubicBezTo>
                  <a:pt x="96125" y="55016"/>
                  <a:pt x="97591" y="52026"/>
                  <a:pt x="97591" y="49235"/>
                </a:cubicBezTo>
                <a:cubicBezTo>
                  <a:pt x="97591" y="45049"/>
                  <a:pt x="96125" y="43654"/>
                  <a:pt x="91727" y="43654"/>
                </a:cubicBezTo>
                <a:close/>
                <a:moveTo>
                  <a:pt x="85654" y="22524"/>
                </a:moveTo>
                <a:lnTo>
                  <a:pt x="85654" y="22524"/>
                </a:lnTo>
                <a:cubicBezTo>
                  <a:pt x="82722" y="22524"/>
                  <a:pt x="79790" y="19734"/>
                  <a:pt x="79790" y="16943"/>
                </a:cubicBezTo>
                <a:cubicBezTo>
                  <a:pt x="79790" y="5581"/>
                  <a:pt x="79790" y="5581"/>
                  <a:pt x="79790" y="5581"/>
                </a:cubicBezTo>
                <a:cubicBezTo>
                  <a:pt x="79790" y="2790"/>
                  <a:pt x="82722" y="0"/>
                  <a:pt x="85654" y="0"/>
                </a:cubicBezTo>
                <a:cubicBezTo>
                  <a:pt x="90261" y="0"/>
                  <a:pt x="91727" y="2790"/>
                  <a:pt x="91727" y="5581"/>
                </a:cubicBezTo>
                <a:cubicBezTo>
                  <a:pt x="91727" y="16943"/>
                  <a:pt x="91727" y="16943"/>
                  <a:pt x="91727" y="16943"/>
                </a:cubicBezTo>
                <a:cubicBezTo>
                  <a:pt x="91727" y="19734"/>
                  <a:pt x="90261" y="22524"/>
                  <a:pt x="85654" y="22524"/>
                </a:cubicBezTo>
                <a:close/>
                <a:moveTo>
                  <a:pt x="56125" y="22524"/>
                </a:moveTo>
                <a:lnTo>
                  <a:pt x="56125" y="22524"/>
                </a:lnTo>
                <a:cubicBezTo>
                  <a:pt x="53193" y="22524"/>
                  <a:pt x="50261" y="19734"/>
                  <a:pt x="50261" y="16943"/>
                </a:cubicBezTo>
                <a:cubicBezTo>
                  <a:pt x="50261" y="5581"/>
                  <a:pt x="50261" y="5581"/>
                  <a:pt x="50261" y="5581"/>
                </a:cubicBezTo>
                <a:cubicBezTo>
                  <a:pt x="50261" y="2790"/>
                  <a:pt x="53193" y="0"/>
                  <a:pt x="56125" y="0"/>
                </a:cubicBezTo>
                <a:cubicBezTo>
                  <a:pt x="60523" y="0"/>
                  <a:pt x="61989" y="2790"/>
                  <a:pt x="61989" y="5581"/>
                </a:cubicBezTo>
                <a:cubicBezTo>
                  <a:pt x="61989" y="16943"/>
                  <a:pt x="61989" y="16943"/>
                  <a:pt x="61989" y="16943"/>
                </a:cubicBezTo>
                <a:cubicBezTo>
                  <a:pt x="61989" y="19734"/>
                  <a:pt x="60523" y="22524"/>
                  <a:pt x="56125" y="22524"/>
                </a:cubicBezTo>
                <a:close/>
                <a:moveTo>
                  <a:pt x="26596" y="22524"/>
                </a:moveTo>
                <a:lnTo>
                  <a:pt x="26596" y="22524"/>
                </a:lnTo>
                <a:cubicBezTo>
                  <a:pt x="23664" y="22524"/>
                  <a:pt x="20523" y="19734"/>
                  <a:pt x="20523" y="16943"/>
                </a:cubicBezTo>
                <a:cubicBezTo>
                  <a:pt x="20523" y="5581"/>
                  <a:pt x="20523" y="5581"/>
                  <a:pt x="20523" y="5581"/>
                </a:cubicBezTo>
                <a:cubicBezTo>
                  <a:pt x="20523" y="2790"/>
                  <a:pt x="23664" y="0"/>
                  <a:pt x="26596" y="0"/>
                </a:cubicBezTo>
                <a:cubicBezTo>
                  <a:pt x="30994" y="0"/>
                  <a:pt x="32460" y="2790"/>
                  <a:pt x="32460" y="5581"/>
                </a:cubicBezTo>
                <a:cubicBezTo>
                  <a:pt x="32460" y="16943"/>
                  <a:pt x="32460" y="16943"/>
                  <a:pt x="32460" y="16943"/>
                </a:cubicBezTo>
                <a:cubicBezTo>
                  <a:pt x="32460" y="19734"/>
                  <a:pt x="30994" y="22524"/>
                  <a:pt x="26596" y="22524"/>
                </a:cubicBezTo>
                <a:close/>
              </a:path>
            </a:pathLst>
          </a:custGeom>
          <a:solidFill>
            <a:srgbClr val="FF4745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60" name="Shape 4805">
            <a:extLst>
              <a:ext uri="{FF2B5EF4-FFF2-40B4-BE49-F238E27FC236}">
                <a16:creationId xmlns:a16="http://schemas.microsoft.com/office/drawing/2014/main" xmlns="" id="{DAA3EC11-6F35-42F4-BF55-021EFD38E3F9}"/>
              </a:ext>
            </a:extLst>
          </p:cNvPr>
          <p:cNvSpPr/>
          <p:nvPr/>
        </p:nvSpPr>
        <p:spPr>
          <a:xfrm>
            <a:off x="2043014" y="4739820"/>
            <a:ext cx="279327" cy="292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6901" y="103054"/>
                </a:moveTo>
                <a:lnTo>
                  <a:pt x="116901" y="103054"/>
                </a:lnTo>
                <a:cubicBezTo>
                  <a:pt x="102237" y="117044"/>
                  <a:pt x="102237" y="117044"/>
                  <a:pt x="102237" y="117044"/>
                </a:cubicBezTo>
                <a:cubicBezTo>
                  <a:pt x="100791" y="118423"/>
                  <a:pt x="99345" y="119802"/>
                  <a:pt x="97900" y="119802"/>
                </a:cubicBezTo>
                <a:cubicBezTo>
                  <a:pt x="96454" y="119802"/>
                  <a:pt x="95008" y="118423"/>
                  <a:pt x="93562" y="117044"/>
                </a:cubicBezTo>
                <a:cubicBezTo>
                  <a:pt x="86127" y="109950"/>
                  <a:pt x="86127" y="109950"/>
                  <a:pt x="86127" y="109950"/>
                </a:cubicBezTo>
                <a:cubicBezTo>
                  <a:pt x="84681" y="108571"/>
                  <a:pt x="84681" y="107192"/>
                  <a:pt x="84681" y="105812"/>
                </a:cubicBezTo>
                <a:cubicBezTo>
                  <a:pt x="84681" y="103054"/>
                  <a:pt x="86127" y="100295"/>
                  <a:pt x="90671" y="100295"/>
                </a:cubicBezTo>
                <a:cubicBezTo>
                  <a:pt x="92117" y="100295"/>
                  <a:pt x="93562" y="101674"/>
                  <a:pt x="93562" y="103054"/>
                </a:cubicBezTo>
                <a:cubicBezTo>
                  <a:pt x="97900" y="105812"/>
                  <a:pt x="97900" y="105812"/>
                  <a:pt x="97900" y="105812"/>
                </a:cubicBezTo>
                <a:cubicBezTo>
                  <a:pt x="109466" y="94778"/>
                  <a:pt x="109466" y="94778"/>
                  <a:pt x="109466" y="94778"/>
                </a:cubicBezTo>
                <a:cubicBezTo>
                  <a:pt x="110912" y="93399"/>
                  <a:pt x="112564" y="93399"/>
                  <a:pt x="114010" y="93399"/>
                </a:cubicBezTo>
                <a:cubicBezTo>
                  <a:pt x="116901" y="93399"/>
                  <a:pt x="119793" y="96157"/>
                  <a:pt x="119793" y="98916"/>
                </a:cubicBezTo>
                <a:cubicBezTo>
                  <a:pt x="119793" y="100295"/>
                  <a:pt x="118347" y="101674"/>
                  <a:pt x="116901" y="103054"/>
                </a:cubicBezTo>
                <a:close/>
                <a:moveTo>
                  <a:pt x="97900" y="97536"/>
                </a:moveTo>
                <a:lnTo>
                  <a:pt x="97900" y="97536"/>
                </a:lnTo>
                <a:cubicBezTo>
                  <a:pt x="96454" y="96157"/>
                  <a:pt x="93562" y="94778"/>
                  <a:pt x="90671" y="94778"/>
                </a:cubicBezTo>
                <a:cubicBezTo>
                  <a:pt x="83235" y="94778"/>
                  <a:pt x="78898" y="100295"/>
                  <a:pt x="78898" y="105812"/>
                </a:cubicBezTo>
                <a:cubicBezTo>
                  <a:pt x="78898" y="109950"/>
                  <a:pt x="80344" y="112906"/>
                  <a:pt x="81790" y="114285"/>
                </a:cubicBezTo>
                <a:cubicBezTo>
                  <a:pt x="87573" y="119802"/>
                  <a:pt x="87573" y="119802"/>
                  <a:pt x="87573" y="119802"/>
                </a:cubicBezTo>
                <a:cubicBezTo>
                  <a:pt x="5989" y="119802"/>
                  <a:pt x="5989" y="119802"/>
                  <a:pt x="5989" y="119802"/>
                </a:cubicBezTo>
                <a:cubicBezTo>
                  <a:pt x="3098" y="119802"/>
                  <a:pt x="0" y="117044"/>
                  <a:pt x="0" y="114285"/>
                </a:cubicBezTo>
                <a:cubicBezTo>
                  <a:pt x="0" y="16748"/>
                  <a:pt x="0" y="16748"/>
                  <a:pt x="0" y="16748"/>
                </a:cubicBezTo>
                <a:cubicBezTo>
                  <a:pt x="0" y="13990"/>
                  <a:pt x="3098" y="11034"/>
                  <a:pt x="5989" y="11034"/>
                </a:cubicBezTo>
                <a:cubicBezTo>
                  <a:pt x="16110" y="11034"/>
                  <a:pt x="16110" y="11034"/>
                  <a:pt x="16110" y="11034"/>
                </a:cubicBezTo>
                <a:cubicBezTo>
                  <a:pt x="16110" y="16748"/>
                  <a:pt x="16110" y="16748"/>
                  <a:pt x="16110" y="16748"/>
                </a:cubicBezTo>
                <a:cubicBezTo>
                  <a:pt x="16110" y="23645"/>
                  <a:pt x="21893" y="27783"/>
                  <a:pt x="27882" y="27783"/>
                </a:cubicBezTo>
                <a:cubicBezTo>
                  <a:pt x="33666" y="27783"/>
                  <a:pt x="39449" y="23645"/>
                  <a:pt x="39449" y="16748"/>
                </a:cubicBezTo>
                <a:cubicBezTo>
                  <a:pt x="39449" y="11034"/>
                  <a:pt x="39449" y="11034"/>
                  <a:pt x="39449" y="11034"/>
                </a:cubicBezTo>
                <a:cubicBezTo>
                  <a:pt x="45232" y="11034"/>
                  <a:pt x="45232" y="11034"/>
                  <a:pt x="45232" y="11034"/>
                </a:cubicBezTo>
                <a:cubicBezTo>
                  <a:pt x="45232" y="16748"/>
                  <a:pt x="45232" y="16748"/>
                  <a:pt x="45232" y="16748"/>
                </a:cubicBezTo>
                <a:cubicBezTo>
                  <a:pt x="45232" y="23645"/>
                  <a:pt x="51222" y="27783"/>
                  <a:pt x="57005" y="27783"/>
                </a:cubicBezTo>
                <a:cubicBezTo>
                  <a:pt x="62788" y="27783"/>
                  <a:pt x="68777" y="23645"/>
                  <a:pt x="68777" y="16748"/>
                </a:cubicBezTo>
                <a:cubicBezTo>
                  <a:pt x="68777" y="11034"/>
                  <a:pt x="68777" y="11034"/>
                  <a:pt x="68777" y="11034"/>
                </a:cubicBezTo>
                <a:cubicBezTo>
                  <a:pt x="74561" y="11034"/>
                  <a:pt x="74561" y="11034"/>
                  <a:pt x="74561" y="11034"/>
                </a:cubicBezTo>
                <a:cubicBezTo>
                  <a:pt x="74561" y="16748"/>
                  <a:pt x="74561" y="16748"/>
                  <a:pt x="74561" y="16748"/>
                </a:cubicBezTo>
                <a:cubicBezTo>
                  <a:pt x="74561" y="23645"/>
                  <a:pt x="80344" y="27783"/>
                  <a:pt x="86127" y="27783"/>
                </a:cubicBezTo>
                <a:cubicBezTo>
                  <a:pt x="92117" y="27783"/>
                  <a:pt x="97900" y="23645"/>
                  <a:pt x="97900" y="16748"/>
                </a:cubicBezTo>
                <a:cubicBezTo>
                  <a:pt x="97900" y="11034"/>
                  <a:pt x="97900" y="11034"/>
                  <a:pt x="97900" y="11034"/>
                </a:cubicBezTo>
                <a:cubicBezTo>
                  <a:pt x="108020" y="11034"/>
                  <a:pt x="108020" y="11034"/>
                  <a:pt x="108020" y="11034"/>
                </a:cubicBezTo>
                <a:cubicBezTo>
                  <a:pt x="110912" y="11034"/>
                  <a:pt x="114010" y="13990"/>
                  <a:pt x="114010" y="16748"/>
                </a:cubicBezTo>
                <a:cubicBezTo>
                  <a:pt x="114010" y="87684"/>
                  <a:pt x="114010" y="87684"/>
                  <a:pt x="114010" y="87684"/>
                </a:cubicBezTo>
                <a:cubicBezTo>
                  <a:pt x="109466" y="87684"/>
                  <a:pt x="106574" y="89064"/>
                  <a:pt x="105129" y="90640"/>
                </a:cubicBezTo>
                <a:lnTo>
                  <a:pt x="97900" y="97536"/>
                </a:lnTo>
                <a:close/>
                <a:moveTo>
                  <a:pt x="16110" y="96157"/>
                </a:moveTo>
                <a:lnTo>
                  <a:pt x="16110" y="96157"/>
                </a:lnTo>
                <a:cubicBezTo>
                  <a:pt x="16110" y="98916"/>
                  <a:pt x="17555" y="100295"/>
                  <a:pt x="20447" y="100295"/>
                </a:cubicBezTo>
                <a:cubicBezTo>
                  <a:pt x="58450" y="100295"/>
                  <a:pt x="58450" y="100295"/>
                  <a:pt x="58450" y="100295"/>
                </a:cubicBezTo>
                <a:cubicBezTo>
                  <a:pt x="61342" y="100295"/>
                  <a:pt x="62788" y="98916"/>
                  <a:pt x="62788" y="96157"/>
                </a:cubicBezTo>
                <a:cubicBezTo>
                  <a:pt x="62788" y="93399"/>
                  <a:pt x="61342" y="92019"/>
                  <a:pt x="58450" y="92019"/>
                </a:cubicBezTo>
                <a:cubicBezTo>
                  <a:pt x="20447" y="92019"/>
                  <a:pt x="20447" y="92019"/>
                  <a:pt x="20447" y="92019"/>
                </a:cubicBezTo>
                <a:cubicBezTo>
                  <a:pt x="17555" y="92019"/>
                  <a:pt x="16110" y="93399"/>
                  <a:pt x="16110" y="96157"/>
                </a:cubicBezTo>
                <a:close/>
                <a:moveTo>
                  <a:pt x="92117" y="43152"/>
                </a:moveTo>
                <a:lnTo>
                  <a:pt x="92117" y="43152"/>
                </a:lnTo>
                <a:cubicBezTo>
                  <a:pt x="21893" y="43152"/>
                  <a:pt x="21893" y="43152"/>
                  <a:pt x="21893" y="43152"/>
                </a:cubicBezTo>
                <a:cubicBezTo>
                  <a:pt x="19001" y="43152"/>
                  <a:pt x="16110" y="45911"/>
                  <a:pt x="16110" y="48669"/>
                </a:cubicBezTo>
                <a:cubicBezTo>
                  <a:pt x="16110" y="51625"/>
                  <a:pt x="19001" y="54384"/>
                  <a:pt x="21893" y="54384"/>
                </a:cubicBezTo>
                <a:cubicBezTo>
                  <a:pt x="92117" y="54384"/>
                  <a:pt x="92117" y="54384"/>
                  <a:pt x="92117" y="54384"/>
                </a:cubicBezTo>
                <a:cubicBezTo>
                  <a:pt x="95008" y="54384"/>
                  <a:pt x="97900" y="51625"/>
                  <a:pt x="97900" y="48669"/>
                </a:cubicBezTo>
                <a:cubicBezTo>
                  <a:pt x="97900" y="45911"/>
                  <a:pt x="95008" y="43152"/>
                  <a:pt x="92117" y="43152"/>
                </a:cubicBezTo>
                <a:close/>
                <a:moveTo>
                  <a:pt x="92117" y="66798"/>
                </a:moveTo>
                <a:lnTo>
                  <a:pt x="92117" y="66798"/>
                </a:lnTo>
                <a:cubicBezTo>
                  <a:pt x="57005" y="66798"/>
                  <a:pt x="57005" y="66798"/>
                  <a:pt x="57005" y="66798"/>
                </a:cubicBezTo>
                <a:cubicBezTo>
                  <a:pt x="46678" y="66798"/>
                  <a:pt x="46678" y="66798"/>
                  <a:pt x="46678" y="66798"/>
                </a:cubicBezTo>
                <a:cubicBezTo>
                  <a:pt x="21893" y="66798"/>
                  <a:pt x="21893" y="66798"/>
                  <a:pt x="21893" y="66798"/>
                </a:cubicBezTo>
                <a:cubicBezTo>
                  <a:pt x="19001" y="66798"/>
                  <a:pt x="16110" y="69556"/>
                  <a:pt x="16110" y="72315"/>
                </a:cubicBezTo>
                <a:cubicBezTo>
                  <a:pt x="16110" y="76650"/>
                  <a:pt x="19001" y="78029"/>
                  <a:pt x="21893" y="78029"/>
                </a:cubicBezTo>
                <a:cubicBezTo>
                  <a:pt x="46678" y="78029"/>
                  <a:pt x="46678" y="78029"/>
                  <a:pt x="46678" y="78029"/>
                </a:cubicBezTo>
                <a:cubicBezTo>
                  <a:pt x="57005" y="78029"/>
                  <a:pt x="57005" y="78029"/>
                  <a:pt x="57005" y="78029"/>
                </a:cubicBezTo>
                <a:cubicBezTo>
                  <a:pt x="92117" y="78029"/>
                  <a:pt x="92117" y="78029"/>
                  <a:pt x="92117" y="78029"/>
                </a:cubicBezTo>
                <a:cubicBezTo>
                  <a:pt x="95008" y="78029"/>
                  <a:pt x="97900" y="76650"/>
                  <a:pt x="97900" y="72315"/>
                </a:cubicBezTo>
                <a:cubicBezTo>
                  <a:pt x="97900" y="69556"/>
                  <a:pt x="95008" y="66798"/>
                  <a:pt x="92117" y="66798"/>
                </a:cubicBezTo>
                <a:close/>
                <a:moveTo>
                  <a:pt x="86127" y="22266"/>
                </a:moveTo>
                <a:lnTo>
                  <a:pt x="86127" y="22266"/>
                </a:lnTo>
                <a:cubicBezTo>
                  <a:pt x="83235" y="22266"/>
                  <a:pt x="80344" y="20886"/>
                  <a:pt x="80344" y="16748"/>
                </a:cubicBezTo>
                <a:cubicBezTo>
                  <a:pt x="80344" y="5517"/>
                  <a:pt x="80344" y="5517"/>
                  <a:pt x="80344" y="5517"/>
                </a:cubicBezTo>
                <a:cubicBezTo>
                  <a:pt x="80344" y="2758"/>
                  <a:pt x="83235" y="0"/>
                  <a:pt x="86127" y="0"/>
                </a:cubicBezTo>
                <a:cubicBezTo>
                  <a:pt x="89018" y="0"/>
                  <a:pt x="92117" y="2758"/>
                  <a:pt x="92117" y="5517"/>
                </a:cubicBezTo>
                <a:cubicBezTo>
                  <a:pt x="92117" y="16748"/>
                  <a:pt x="92117" y="16748"/>
                  <a:pt x="92117" y="16748"/>
                </a:cubicBezTo>
                <a:cubicBezTo>
                  <a:pt x="92117" y="20886"/>
                  <a:pt x="89018" y="22266"/>
                  <a:pt x="86127" y="22266"/>
                </a:cubicBezTo>
                <a:close/>
                <a:moveTo>
                  <a:pt x="57005" y="22266"/>
                </a:moveTo>
                <a:lnTo>
                  <a:pt x="57005" y="22266"/>
                </a:lnTo>
                <a:cubicBezTo>
                  <a:pt x="54113" y="22266"/>
                  <a:pt x="51222" y="20886"/>
                  <a:pt x="51222" y="16748"/>
                </a:cubicBezTo>
                <a:cubicBezTo>
                  <a:pt x="51222" y="5517"/>
                  <a:pt x="51222" y="5517"/>
                  <a:pt x="51222" y="5517"/>
                </a:cubicBezTo>
                <a:cubicBezTo>
                  <a:pt x="51222" y="2758"/>
                  <a:pt x="54113" y="0"/>
                  <a:pt x="57005" y="0"/>
                </a:cubicBezTo>
                <a:cubicBezTo>
                  <a:pt x="59896" y="0"/>
                  <a:pt x="62788" y="2758"/>
                  <a:pt x="62788" y="5517"/>
                </a:cubicBezTo>
                <a:cubicBezTo>
                  <a:pt x="62788" y="16748"/>
                  <a:pt x="62788" y="16748"/>
                  <a:pt x="62788" y="16748"/>
                </a:cubicBezTo>
                <a:cubicBezTo>
                  <a:pt x="62788" y="20886"/>
                  <a:pt x="59896" y="22266"/>
                  <a:pt x="57005" y="22266"/>
                </a:cubicBezTo>
                <a:close/>
                <a:moveTo>
                  <a:pt x="27882" y="22266"/>
                </a:moveTo>
                <a:lnTo>
                  <a:pt x="27882" y="22266"/>
                </a:lnTo>
                <a:cubicBezTo>
                  <a:pt x="24991" y="22266"/>
                  <a:pt x="21893" y="20886"/>
                  <a:pt x="21893" y="16748"/>
                </a:cubicBezTo>
                <a:cubicBezTo>
                  <a:pt x="21893" y="5517"/>
                  <a:pt x="21893" y="5517"/>
                  <a:pt x="21893" y="5517"/>
                </a:cubicBezTo>
                <a:cubicBezTo>
                  <a:pt x="21893" y="2758"/>
                  <a:pt x="24991" y="0"/>
                  <a:pt x="27882" y="0"/>
                </a:cubicBezTo>
                <a:cubicBezTo>
                  <a:pt x="30774" y="0"/>
                  <a:pt x="33666" y="2758"/>
                  <a:pt x="33666" y="5517"/>
                </a:cubicBezTo>
                <a:cubicBezTo>
                  <a:pt x="33666" y="16748"/>
                  <a:pt x="33666" y="16748"/>
                  <a:pt x="33666" y="16748"/>
                </a:cubicBezTo>
                <a:cubicBezTo>
                  <a:pt x="33666" y="20886"/>
                  <a:pt x="30774" y="22266"/>
                  <a:pt x="27882" y="22266"/>
                </a:cubicBezTo>
                <a:close/>
              </a:path>
            </a:pathLst>
          </a:custGeom>
          <a:solidFill>
            <a:srgbClr val="FF4745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61" name="Shape 4806">
            <a:extLst>
              <a:ext uri="{FF2B5EF4-FFF2-40B4-BE49-F238E27FC236}">
                <a16:creationId xmlns:a16="http://schemas.microsoft.com/office/drawing/2014/main" xmlns="" id="{976AB15F-D9E8-4FA2-9231-9323761B5F23}"/>
              </a:ext>
            </a:extLst>
          </p:cNvPr>
          <p:cNvSpPr/>
          <p:nvPr/>
        </p:nvSpPr>
        <p:spPr>
          <a:xfrm>
            <a:off x="1537261" y="4739820"/>
            <a:ext cx="262398" cy="292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3614" y="119802"/>
                </a:moveTo>
                <a:lnTo>
                  <a:pt x="113614" y="119802"/>
                </a:lnTo>
                <a:cubicBezTo>
                  <a:pt x="6385" y="119802"/>
                  <a:pt x="6385" y="119802"/>
                  <a:pt x="6385" y="119802"/>
                </a:cubicBezTo>
                <a:cubicBezTo>
                  <a:pt x="3082" y="119802"/>
                  <a:pt x="0" y="117044"/>
                  <a:pt x="0" y="114285"/>
                </a:cubicBezTo>
                <a:cubicBezTo>
                  <a:pt x="0" y="16748"/>
                  <a:pt x="0" y="16748"/>
                  <a:pt x="0" y="16748"/>
                </a:cubicBezTo>
                <a:cubicBezTo>
                  <a:pt x="0" y="13990"/>
                  <a:pt x="3082" y="11034"/>
                  <a:pt x="6385" y="11034"/>
                </a:cubicBezTo>
                <a:cubicBezTo>
                  <a:pt x="17174" y="11034"/>
                  <a:pt x="17174" y="11034"/>
                  <a:pt x="17174" y="11034"/>
                </a:cubicBezTo>
                <a:cubicBezTo>
                  <a:pt x="17174" y="16748"/>
                  <a:pt x="17174" y="16748"/>
                  <a:pt x="17174" y="16748"/>
                </a:cubicBezTo>
                <a:cubicBezTo>
                  <a:pt x="17174" y="23645"/>
                  <a:pt x="21798" y="27783"/>
                  <a:pt x="29724" y="27783"/>
                </a:cubicBezTo>
                <a:cubicBezTo>
                  <a:pt x="35889" y="27783"/>
                  <a:pt x="42055" y="23645"/>
                  <a:pt x="42055" y="16748"/>
                </a:cubicBezTo>
                <a:cubicBezTo>
                  <a:pt x="42055" y="11034"/>
                  <a:pt x="42055" y="11034"/>
                  <a:pt x="42055" y="11034"/>
                </a:cubicBezTo>
                <a:cubicBezTo>
                  <a:pt x="48220" y="11034"/>
                  <a:pt x="48220" y="11034"/>
                  <a:pt x="48220" y="11034"/>
                </a:cubicBezTo>
                <a:cubicBezTo>
                  <a:pt x="48220" y="16748"/>
                  <a:pt x="48220" y="16748"/>
                  <a:pt x="48220" y="16748"/>
                </a:cubicBezTo>
                <a:cubicBezTo>
                  <a:pt x="48220" y="23645"/>
                  <a:pt x="53064" y="27783"/>
                  <a:pt x="60770" y="27783"/>
                </a:cubicBezTo>
                <a:cubicBezTo>
                  <a:pt x="66935" y="27783"/>
                  <a:pt x="73321" y="23645"/>
                  <a:pt x="73321" y="16748"/>
                </a:cubicBezTo>
                <a:cubicBezTo>
                  <a:pt x="73321" y="11034"/>
                  <a:pt x="73321" y="11034"/>
                  <a:pt x="73321" y="11034"/>
                </a:cubicBezTo>
                <a:cubicBezTo>
                  <a:pt x="79486" y="11034"/>
                  <a:pt x="79486" y="11034"/>
                  <a:pt x="79486" y="11034"/>
                </a:cubicBezTo>
                <a:cubicBezTo>
                  <a:pt x="79486" y="16748"/>
                  <a:pt x="79486" y="16748"/>
                  <a:pt x="79486" y="16748"/>
                </a:cubicBezTo>
                <a:cubicBezTo>
                  <a:pt x="79486" y="23645"/>
                  <a:pt x="84110" y="27783"/>
                  <a:pt x="91816" y="27783"/>
                </a:cubicBezTo>
                <a:cubicBezTo>
                  <a:pt x="98201" y="27783"/>
                  <a:pt x="104366" y="23645"/>
                  <a:pt x="104366" y="16748"/>
                </a:cubicBezTo>
                <a:cubicBezTo>
                  <a:pt x="104366" y="11034"/>
                  <a:pt x="104366" y="11034"/>
                  <a:pt x="104366" y="11034"/>
                </a:cubicBezTo>
                <a:cubicBezTo>
                  <a:pt x="113614" y="11034"/>
                  <a:pt x="113614" y="11034"/>
                  <a:pt x="113614" y="11034"/>
                </a:cubicBezTo>
                <a:cubicBezTo>
                  <a:pt x="118238" y="11034"/>
                  <a:pt x="119779" y="13990"/>
                  <a:pt x="119779" y="16748"/>
                </a:cubicBezTo>
                <a:cubicBezTo>
                  <a:pt x="119779" y="114285"/>
                  <a:pt x="119779" y="114285"/>
                  <a:pt x="119779" y="114285"/>
                </a:cubicBezTo>
                <a:cubicBezTo>
                  <a:pt x="119779" y="117044"/>
                  <a:pt x="118238" y="119802"/>
                  <a:pt x="113614" y="119802"/>
                </a:cubicBezTo>
                <a:close/>
                <a:moveTo>
                  <a:pt x="98201" y="43152"/>
                </a:moveTo>
                <a:lnTo>
                  <a:pt x="98201" y="43152"/>
                </a:lnTo>
                <a:cubicBezTo>
                  <a:pt x="23339" y="43152"/>
                  <a:pt x="23339" y="43152"/>
                  <a:pt x="23339" y="43152"/>
                </a:cubicBezTo>
                <a:cubicBezTo>
                  <a:pt x="18715" y="43152"/>
                  <a:pt x="17174" y="45911"/>
                  <a:pt x="17174" y="48669"/>
                </a:cubicBezTo>
                <a:cubicBezTo>
                  <a:pt x="17174" y="51625"/>
                  <a:pt x="18715" y="54384"/>
                  <a:pt x="23339" y="54384"/>
                </a:cubicBezTo>
                <a:cubicBezTo>
                  <a:pt x="98201" y="54384"/>
                  <a:pt x="98201" y="54384"/>
                  <a:pt x="98201" y="54384"/>
                </a:cubicBezTo>
                <a:cubicBezTo>
                  <a:pt x="101284" y="54384"/>
                  <a:pt x="104366" y="51625"/>
                  <a:pt x="104366" y="48669"/>
                </a:cubicBezTo>
                <a:cubicBezTo>
                  <a:pt x="104366" y="45911"/>
                  <a:pt x="101284" y="43152"/>
                  <a:pt x="98201" y="43152"/>
                </a:cubicBezTo>
                <a:close/>
                <a:moveTo>
                  <a:pt x="98201" y="66798"/>
                </a:moveTo>
                <a:lnTo>
                  <a:pt x="98201" y="66798"/>
                </a:lnTo>
                <a:cubicBezTo>
                  <a:pt x="23339" y="66798"/>
                  <a:pt x="23339" y="66798"/>
                  <a:pt x="23339" y="66798"/>
                </a:cubicBezTo>
                <a:cubicBezTo>
                  <a:pt x="18715" y="66798"/>
                  <a:pt x="17174" y="69556"/>
                  <a:pt x="17174" y="72315"/>
                </a:cubicBezTo>
                <a:cubicBezTo>
                  <a:pt x="17174" y="76650"/>
                  <a:pt x="18715" y="78029"/>
                  <a:pt x="23339" y="78029"/>
                </a:cubicBezTo>
                <a:cubicBezTo>
                  <a:pt x="98201" y="78029"/>
                  <a:pt x="98201" y="78029"/>
                  <a:pt x="98201" y="78029"/>
                </a:cubicBezTo>
                <a:cubicBezTo>
                  <a:pt x="101284" y="78029"/>
                  <a:pt x="104366" y="76650"/>
                  <a:pt x="104366" y="72315"/>
                </a:cubicBezTo>
                <a:cubicBezTo>
                  <a:pt x="104366" y="69556"/>
                  <a:pt x="101284" y="66798"/>
                  <a:pt x="98201" y="66798"/>
                </a:cubicBezTo>
                <a:close/>
                <a:moveTo>
                  <a:pt x="98201" y="92019"/>
                </a:moveTo>
                <a:lnTo>
                  <a:pt x="98201" y="92019"/>
                </a:lnTo>
                <a:cubicBezTo>
                  <a:pt x="21798" y="92019"/>
                  <a:pt x="21798" y="92019"/>
                  <a:pt x="21798" y="92019"/>
                </a:cubicBezTo>
                <a:cubicBezTo>
                  <a:pt x="18715" y="92019"/>
                  <a:pt x="17174" y="93399"/>
                  <a:pt x="17174" y="96157"/>
                </a:cubicBezTo>
                <a:cubicBezTo>
                  <a:pt x="17174" y="98916"/>
                  <a:pt x="18715" y="100295"/>
                  <a:pt x="21798" y="100295"/>
                </a:cubicBezTo>
                <a:cubicBezTo>
                  <a:pt x="98201" y="100295"/>
                  <a:pt x="98201" y="100295"/>
                  <a:pt x="98201" y="100295"/>
                </a:cubicBezTo>
                <a:cubicBezTo>
                  <a:pt x="101284" y="100295"/>
                  <a:pt x="104366" y="98916"/>
                  <a:pt x="104366" y="96157"/>
                </a:cubicBezTo>
                <a:cubicBezTo>
                  <a:pt x="104366" y="93399"/>
                  <a:pt x="101284" y="92019"/>
                  <a:pt x="98201" y="92019"/>
                </a:cubicBezTo>
                <a:close/>
                <a:moveTo>
                  <a:pt x="91816" y="22266"/>
                </a:moveTo>
                <a:lnTo>
                  <a:pt x="91816" y="22266"/>
                </a:lnTo>
                <a:cubicBezTo>
                  <a:pt x="87192" y="22266"/>
                  <a:pt x="85651" y="20886"/>
                  <a:pt x="85651" y="16748"/>
                </a:cubicBezTo>
                <a:cubicBezTo>
                  <a:pt x="85651" y="5517"/>
                  <a:pt x="85651" y="5517"/>
                  <a:pt x="85651" y="5517"/>
                </a:cubicBezTo>
                <a:cubicBezTo>
                  <a:pt x="85651" y="2758"/>
                  <a:pt x="87192" y="0"/>
                  <a:pt x="91816" y="0"/>
                </a:cubicBezTo>
                <a:cubicBezTo>
                  <a:pt x="94899" y="0"/>
                  <a:pt x="98201" y="2758"/>
                  <a:pt x="98201" y="5517"/>
                </a:cubicBezTo>
                <a:cubicBezTo>
                  <a:pt x="98201" y="16748"/>
                  <a:pt x="98201" y="16748"/>
                  <a:pt x="98201" y="16748"/>
                </a:cubicBezTo>
                <a:cubicBezTo>
                  <a:pt x="98201" y="20886"/>
                  <a:pt x="94899" y="22266"/>
                  <a:pt x="91816" y="22266"/>
                </a:cubicBezTo>
                <a:close/>
                <a:moveTo>
                  <a:pt x="60770" y="22266"/>
                </a:moveTo>
                <a:lnTo>
                  <a:pt x="60770" y="22266"/>
                </a:lnTo>
                <a:cubicBezTo>
                  <a:pt x="56146" y="22266"/>
                  <a:pt x="54605" y="20886"/>
                  <a:pt x="54605" y="16748"/>
                </a:cubicBezTo>
                <a:cubicBezTo>
                  <a:pt x="54605" y="5517"/>
                  <a:pt x="54605" y="5517"/>
                  <a:pt x="54605" y="5517"/>
                </a:cubicBezTo>
                <a:cubicBezTo>
                  <a:pt x="54605" y="2758"/>
                  <a:pt x="56146" y="0"/>
                  <a:pt x="60770" y="0"/>
                </a:cubicBezTo>
                <a:cubicBezTo>
                  <a:pt x="63853" y="0"/>
                  <a:pt x="66935" y="2758"/>
                  <a:pt x="66935" y="5517"/>
                </a:cubicBezTo>
                <a:cubicBezTo>
                  <a:pt x="66935" y="16748"/>
                  <a:pt x="66935" y="16748"/>
                  <a:pt x="66935" y="16748"/>
                </a:cubicBezTo>
                <a:cubicBezTo>
                  <a:pt x="66935" y="20886"/>
                  <a:pt x="63853" y="22266"/>
                  <a:pt x="60770" y="22266"/>
                </a:cubicBezTo>
                <a:close/>
                <a:moveTo>
                  <a:pt x="29724" y="22266"/>
                </a:moveTo>
                <a:lnTo>
                  <a:pt x="29724" y="22266"/>
                </a:lnTo>
                <a:cubicBezTo>
                  <a:pt x="24880" y="22266"/>
                  <a:pt x="23339" y="20886"/>
                  <a:pt x="23339" y="16748"/>
                </a:cubicBezTo>
                <a:cubicBezTo>
                  <a:pt x="23339" y="5517"/>
                  <a:pt x="23339" y="5517"/>
                  <a:pt x="23339" y="5517"/>
                </a:cubicBezTo>
                <a:cubicBezTo>
                  <a:pt x="23339" y="2758"/>
                  <a:pt x="24880" y="0"/>
                  <a:pt x="29724" y="0"/>
                </a:cubicBezTo>
                <a:cubicBezTo>
                  <a:pt x="32807" y="0"/>
                  <a:pt x="35889" y="2758"/>
                  <a:pt x="35889" y="5517"/>
                </a:cubicBezTo>
                <a:cubicBezTo>
                  <a:pt x="35889" y="16748"/>
                  <a:pt x="35889" y="16748"/>
                  <a:pt x="35889" y="16748"/>
                </a:cubicBezTo>
                <a:cubicBezTo>
                  <a:pt x="35889" y="20886"/>
                  <a:pt x="32807" y="22266"/>
                  <a:pt x="29724" y="22266"/>
                </a:cubicBezTo>
                <a:close/>
              </a:path>
            </a:pathLst>
          </a:custGeom>
          <a:solidFill>
            <a:srgbClr val="FF4745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62" name="Shape 4807">
            <a:extLst>
              <a:ext uri="{FF2B5EF4-FFF2-40B4-BE49-F238E27FC236}">
                <a16:creationId xmlns:a16="http://schemas.microsoft.com/office/drawing/2014/main" xmlns="" id="{BA60CEF9-F6C1-429B-9566-0D6DDA63154D}"/>
              </a:ext>
            </a:extLst>
          </p:cNvPr>
          <p:cNvSpPr/>
          <p:nvPr/>
        </p:nvSpPr>
        <p:spPr>
          <a:xfrm>
            <a:off x="7140733" y="4233937"/>
            <a:ext cx="201031" cy="28998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712" y="55016"/>
                </a:moveTo>
                <a:lnTo>
                  <a:pt x="119712" y="55016"/>
                </a:lnTo>
                <a:cubicBezTo>
                  <a:pt x="119712" y="76146"/>
                  <a:pt x="97320" y="92890"/>
                  <a:pt x="66889" y="95681"/>
                </a:cubicBezTo>
                <a:cubicBezTo>
                  <a:pt x="66889" y="108438"/>
                  <a:pt x="66889" y="108438"/>
                  <a:pt x="66889" y="108438"/>
                </a:cubicBezTo>
                <a:cubicBezTo>
                  <a:pt x="95311" y="108438"/>
                  <a:pt x="95311" y="108438"/>
                  <a:pt x="95311" y="108438"/>
                </a:cubicBezTo>
                <a:cubicBezTo>
                  <a:pt x="99330" y="108438"/>
                  <a:pt x="103349" y="111229"/>
                  <a:pt x="103349" y="114019"/>
                </a:cubicBezTo>
                <a:cubicBezTo>
                  <a:pt x="103349" y="118405"/>
                  <a:pt x="99330" y="119800"/>
                  <a:pt x="95311" y="119800"/>
                </a:cubicBezTo>
                <a:cubicBezTo>
                  <a:pt x="58851" y="119800"/>
                  <a:pt x="58851" y="119800"/>
                  <a:pt x="58851" y="119800"/>
                </a:cubicBezTo>
                <a:cubicBezTo>
                  <a:pt x="24401" y="119800"/>
                  <a:pt x="24401" y="119800"/>
                  <a:pt x="24401" y="119800"/>
                </a:cubicBezTo>
                <a:cubicBezTo>
                  <a:pt x="20382" y="119800"/>
                  <a:pt x="16076" y="118405"/>
                  <a:pt x="16076" y="114019"/>
                </a:cubicBezTo>
                <a:cubicBezTo>
                  <a:pt x="16076" y="111229"/>
                  <a:pt x="20382" y="108438"/>
                  <a:pt x="24401" y="108438"/>
                </a:cubicBezTo>
                <a:cubicBezTo>
                  <a:pt x="50813" y="108438"/>
                  <a:pt x="50813" y="108438"/>
                  <a:pt x="50813" y="108438"/>
                </a:cubicBezTo>
                <a:cubicBezTo>
                  <a:pt x="50813" y="95681"/>
                  <a:pt x="50813" y="95681"/>
                  <a:pt x="50813" y="95681"/>
                </a:cubicBezTo>
                <a:cubicBezTo>
                  <a:pt x="22392" y="92890"/>
                  <a:pt x="0" y="76146"/>
                  <a:pt x="0" y="55016"/>
                </a:cubicBezTo>
                <a:cubicBezTo>
                  <a:pt x="0" y="50631"/>
                  <a:pt x="4019" y="49235"/>
                  <a:pt x="8038" y="49235"/>
                </a:cubicBezTo>
                <a:cubicBezTo>
                  <a:pt x="12057" y="49235"/>
                  <a:pt x="16076" y="50631"/>
                  <a:pt x="16076" y="55016"/>
                </a:cubicBezTo>
                <a:cubicBezTo>
                  <a:pt x="16076" y="70365"/>
                  <a:pt x="36459" y="84518"/>
                  <a:pt x="58851" y="84518"/>
                </a:cubicBezTo>
                <a:cubicBezTo>
                  <a:pt x="83253" y="84518"/>
                  <a:pt x="103349" y="70365"/>
                  <a:pt x="103349" y="55016"/>
                </a:cubicBezTo>
                <a:cubicBezTo>
                  <a:pt x="103349" y="50631"/>
                  <a:pt x="105358" y="49235"/>
                  <a:pt x="111674" y="49235"/>
                </a:cubicBezTo>
                <a:cubicBezTo>
                  <a:pt x="115693" y="49235"/>
                  <a:pt x="119712" y="50631"/>
                  <a:pt x="119712" y="55016"/>
                </a:cubicBezTo>
                <a:close/>
                <a:moveTo>
                  <a:pt x="58851" y="74551"/>
                </a:moveTo>
                <a:lnTo>
                  <a:pt x="58851" y="74551"/>
                </a:lnTo>
                <a:cubicBezTo>
                  <a:pt x="40478" y="74551"/>
                  <a:pt x="26411" y="64784"/>
                  <a:pt x="26411" y="52026"/>
                </a:cubicBezTo>
                <a:cubicBezTo>
                  <a:pt x="26411" y="22524"/>
                  <a:pt x="26411" y="22524"/>
                  <a:pt x="26411" y="22524"/>
                </a:cubicBezTo>
                <a:cubicBezTo>
                  <a:pt x="26411" y="9767"/>
                  <a:pt x="40478" y="0"/>
                  <a:pt x="58851" y="0"/>
                </a:cubicBezTo>
                <a:cubicBezTo>
                  <a:pt x="77224" y="0"/>
                  <a:pt x="91291" y="9767"/>
                  <a:pt x="91291" y="22524"/>
                </a:cubicBezTo>
                <a:cubicBezTo>
                  <a:pt x="91291" y="52026"/>
                  <a:pt x="91291" y="52026"/>
                  <a:pt x="91291" y="52026"/>
                </a:cubicBezTo>
                <a:cubicBezTo>
                  <a:pt x="91291" y="64784"/>
                  <a:pt x="77224" y="74551"/>
                  <a:pt x="58851" y="74551"/>
                </a:cubicBezTo>
                <a:close/>
              </a:path>
            </a:pathLst>
          </a:custGeom>
          <a:solidFill>
            <a:srgbClr val="FF4745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63" name="Shape 4808">
            <a:extLst>
              <a:ext uri="{FF2B5EF4-FFF2-40B4-BE49-F238E27FC236}">
                <a16:creationId xmlns:a16="http://schemas.microsoft.com/office/drawing/2014/main" xmlns="" id="{4F79609A-41BD-4CA0-BD82-745D43EDF8CF}"/>
              </a:ext>
            </a:extLst>
          </p:cNvPr>
          <p:cNvSpPr/>
          <p:nvPr/>
        </p:nvSpPr>
        <p:spPr>
          <a:xfrm>
            <a:off x="6607473" y="4233937"/>
            <a:ext cx="251819" cy="28998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8167" y="30897"/>
                </a:moveTo>
                <a:lnTo>
                  <a:pt x="118167" y="30897"/>
                </a:lnTo>
                <a:cubicBezTo>
                  <a:pt x="5038" y="94285"/>
                  <a:pt x="5038" y="94285"/>
                  <a:pt x="5038" y="94285"/>
                </a:cubicBezTo>
                <a:cubicBezTo>
                  <a:pt x="5038" y="94285"/>
                  <a:pt x="5038" y="95681"/>
                  <a:pt x="3206" y="95681"/>
                </a:cubicBezTo>
                <a:cubicBezTo>
                  <a:pt x="1603" y="95681"/>
                  <a:pt x="0" y="94285"/>
                  <a:pt x="0" y="92890"/>
                </a:cubicBezTo>
                <a:cubicBezTo>
                  <a:pt x="0" y="91495"/>
                  <a:pt x="1603" y="90099"/>
                  <a:pt x="1603" y="90099"/>
                </a:cubicBezTo>
                <a:cubicBezTo>
                  <a:pt x="114961" y="25315"/>
                  <a:pt x="114961" y="25315"/>
                  <a:pt x="114961" y="25315"/>
                </a:cubicBezTo>
                <a:cubicBezTo>
                  <a:pt x="114961" y="25315"/>
                  <a:pt x="114961" y="25315"/>
                  <a:pt x="116564" y="25315"/>
                </a:cubicBezTo>
                <a:cubicBezTo>
                  <a:pt x="118167" y="25315"/>
                  <a:pt x="119770" y="26710"/>
                  <a:pt x="119770" y="28106"/>
                </a:cubicBezTo>
                <a:cubicBezTo>
                  <a:pt x="119770" y="29501"/>
                  <a:pt x="118167" y="29501"/>
                  <a:pt x="118167" y="30897"/>
                </a:cubicBezTo>
                <a:close/>
                <a:moveTo>
                  <a:pt x="34122" y="52026"/>
                </a:moveTo>
                <a:lnTo>
                  <a:pt x="34122" y="52026"/>
                </a:lnTo>
                <a:cubicBezTo>
                  <a:pt x="34122" y="22524"/>
                  <a:pt x="34122" y="22524"/>
                  <a:pt x="34122" y="22524"/>
                </a:cubicBezTo>
                <a:cubicBezTo>
                  <a:pt x="34122" y="9767"/>
                  <a:pt x="45343" y="0"/>
                  <a:pt x="60000" y="0"/>
                </a:cubicBezTo>
                <a:cubicBezTo>
                  <a:pt x="74427" y="0"/>
                  <a:pt x="85877" y="9767"/>
                  <a:pt x="85877" y="22524"/>
                </a:cubicBezTo>
                <a:cubicBezTo>
                  <a:pt x="85877" y="35282"/>
                  <a:pt x="85877" y="35282"/>
                  <a:pt x="85877" y="35282"/>
                </a:cubicBezTo>
                <a:cubicBezTo>
                  <a:pt x="37328" y="63388"/>
                  <a:pt x="37328" y="63388"/>
                  <a:pt x="37328" y="63388"/>
                </a:cubicBezTo>
                <a:cubicBezTo>
                  <a:pt x="35725" y="60598"/>
                  <a:pt x="34122" y="56411"/>
                  <a:pt x="34122" y="52026"/>
                </a:cubicBezTo>
                <a:close/>
                <a:moveTo>
                  <a:pt x="13053" y="55016"/>
                </a:moveTo>
                <a:lnTo>
                  <a:pt x="13053" y="55016"/>
                </a:lnTo>
                <a:cubicBezTo>
                  <a:pt x="13053" y="50631"/>
                  <a:pt x="14656" y="49235"/>
                  <a:pt x="19465" y="49235"/>
                </a:cubicBezTo>
                <a:cubicBezTo>
                  <a:pt x="22671" y="49235"/>
                  <a:pt x="25877" y="50631"/>
                  <a:pt x="25877" y="55016"/>
                </a:cubicBezTo>
                <a:cubicBezTo>
                  <a:pt x="25877" y="59202"/>
                  <a:pt x="25877" y="63388"/>
                  <a:pt x="29083" y="67574"/>
                </a:cubicBezTo>
                <a:cubicBezTo>
                  <a:pt x="17862" y="74551"/>
                  <a:pt x="17862" y="74551"/>
                  <a:pt x="17862" y="74551"/>
                </a:cubicBezTo>
                <a:cubicBezTo>
                  <a:pt x="14656" y="67574"/>
                  <a:pt x="13053" y="61993"/>
                  <a:pt x="13053" y="55016"/>
                </a:cubicBezTo>
                <a:close/>
                <a:moveTo>
                  <a:pt x="53587" y="74551"/>
                </a:moveTo>
                <a:lnTo>
                  <a:pt x="53587" y="74551"/>
                </a:lnTo>
                <a:cubicBezTo>
                  <a:pt x="85877" y="56411"/>
                  <a:pt x="85877" y="56411"/>
                  <a:pt x="85877" y="56411"/>
                </a:cubicBezTo>
                <a:cubicBezTo>
                  <a:pt x="84274" y="66179"/>
                  <a:pt x="72824" y="74551"/>
                  <a:pt x="60000" y="74551"/>
                </a:cubicBezTo>
                <a:cubicBezTo>
                  <a:pt x="58396" y="74551"/>
                  <a:pt x="55190" y="74551"/>
                  <a:pt x="53587" y="74551"/>
                </a:cubicBezTo>
                <a:close/>
                <a:moveTo>
                  <a:pt x="32519" y="108438"/>
                </a:moveTo>
                <a:lnTo>
                  <a:pt x="32519" y="108438"/>
                </a:lnTo>
                <a:cubicBezTo>
                  <a:pt x="53587" y="108438"/>
                  <a:pt x="53587" y="108438"/>
                  <a:pt x="53587" y="108438"/>
                </a:cubicBezTo>
                <a:cubicBezTo>
                  <a:pt x="53587" y="95681"/>
                  <a:pt x="53587" y="95681"/>
                  <a:pt x="53587" y="95681"/>
                </a:cubicBezTo>
                <a:cubicBezTo>
                  <a:pt x="45343" y="94285"/>
                  <a:pt x="37328" y="91495"/>
                  <a:pt x="30916" y="87308"/>
                </a:cubicBezTo>
                <a:cubicBezTo>
                  <a:pt x="42137" y="80332"/>
                  <a:pt x="42137" y="80332"/>
                  <a:pt x="42137" y="80332"/>
                </a:cubicBezTo>
                <a:cubicBezTo>
                  <a:pt x="46946" y="83122"/>
                  <a:pt x="53587" y="84518"/>
                  <a:pt x="60000" y="84518"/>
                </a:cubicBezTo>
                <a:cubicBezTo>
                  <a:pt x="61603" y="84518"/>
                  <a:pt x="61603" y="84518"/>
                  <a:pt x="63206" y="84518"/>
                </a:cubicBezTo>
                <a:lnTo>
                  <a:pt x="64809" y="84518"/>
                </a:lnTo>
                <a:cubicBezTo>
                  <a:pt x="81068" y="81727"/>
                  <a:pt x="93893" y="68970"/>
                  <a:pt x="93893" y="55016"/>
                </a:cubicBezTo>
                <a:cubicBezTo>
                  <a:pt x="93893" y="50631"/>
                  <a:pt x="97099" y="49235"/>
                  <a:pt x="100305" y="49235"/>
                </a:cubicBezTo>
                <a:cubicBezTo>
                  <a:pt x="105343" y="49235"/>
                  <a:pt x="106946" y="50631"/>
                  <a:pt x="106946" y="55016"/>
                </a:cubicBezTo>
                <a:cubicBezTo>
                  <a:pt x="106946" y="76146"/>
                  <a:pt x="89083" y="92890"/>
                  <a:pt x="66412" y="95681"/>
                </a:cubicBezTo>
                <a:cubicBezTo>
                  <a:pt x="66412" y="108438"/>
                  <a:pt x="66412" y="108438"/>
                  <a:pt x="66412" y="108438"/>
                </a:cubicBezTo>
                <a:cubicBezTo>
                  <a:pt x="87480" y="108438"/>
                  <a:pt x="87480" y="108438"/>
                  <a:pt x="87480" y="108438"/>
                </a:cubicBezTo>
                <a:cubicBezTo>
                  <a:pt x="92290" y="108438"/>
                  <a:pt x="93893" y="111229"/>
                  <a:pt x="93893" y="114019"/>
                </a:cubicBezTo>
                <a:cubicBezTo>
                  <a:pt x="93893" y="118405"/>
                  <a:pt x="92290" y="119800"/>
                  <a:pt x="87480" y="119800"/>
                </a:cubicBezTo>
                <a:cubicBezTo>
                  <a:pt x="66412" y="119800"/>
                  <a:pt x="66412" y="119800"/>
                  <a:pt x="66412" y="119800"/>
                </a:cubicBezTo>
                <a:cubicBezTo>
                  <a:pt x="32519" y="119800"/>
                  <a:pt x="32519" y="119800"/>
                  <a:pt x="32519" y="119800"/>
                </a:cubicBezTo>
                <a:cubicBezTo>
                  <a:pt x="27480" y="119800"/>
                  <a:pt x="25877" y="118405"/>
                  <a:pt x="25877" y="114019"/>
                </a:cubicBezTo>
                <a:cubicBezTo>
                  <a:pt x="25877" y="111229"/>
                  <a:pt x="27480" y="108438"/>
                  <a:pt x="32519" y="108438"/>
                </a:cubicBezTo>
                <a:close/>
              </a:path>
            </a:pathLst>
          </a:custGeom>
          <a:solidFill>
            <a:srgbClr val="FF4745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64" name="Shape 4809">
            <a:extLst>
              <a:ext uri="{FF2B5EF4-FFF2-40B4-BE49-F238E27FC236}">
                <a16:creationId xmlns:a16="http://schemas.microsoft.com/office/drawing/2014/main" xmlns="" id="{D1B43279-28B1-40FE-A4A4-C4C13A2F6A27}"/>
              </a:ext>
            </a:extLst>
          </p:cNvPr>
          <p:cNvSpPr/>
          <p:nvPr/>
        </p:nvSpPr>
        <p:spPr>
          <a:xfrm>
            <a:off x="6122883" y="4257221"/>
            <a:ext cx="207380" cy="24764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1666" y="100038"/>
                </a:moveTo>
                <a:lnTo>
                  <a:pt x="111666" y="100038"/>
                </a:lnTo>
                <a:cubicBezTo>
                  <a:pt x="7777" y="100038"/>
                  <a:pt x="7777" y="100038"/>
                  <a:pt x="7777" y="100038"/>
                </a:cubicBezTo>
                <a:cubicBezTo>
                  <a:pt x="3888" y="100038"/>
                  <a:pt x="0" y="96789"/>
                  <a:pt x="0" y="93539"/>
                </a:cubicBezTo>
                <a:cubicBezTo>
                  <a:pt x="0" y="90290"/>
                  <a:pt x="3888" y="87040"/>
                  <a:pt x="7777" y="87040"/>
                </a:cubicBezTo>
                <a:cubicBezTo>
                  <a:pt x="11666" y="87040"/>
                  <a:pt x="15555" y="83791"/>
                  <a:pt x="15555" y="80541"/>
                </a:cubicBezTo>
                <a:cubicBezTo>
                  <a:pt x="15555" y="36208"/>
                  <a:pt x="15555" y="36208"/>
                  <a:pt x="15555" y="36208"/>
                </a:cubicBezTo>
                <a:cubicBezTo>
                  <a:pt x="15555" y="19729"/>
                  <a:pt x="31388" y="6731"/>
                  <a:pt x="53055" y="6731"/>
                </a:cubicBezTo>
                <a:cubicBezTo>
                  <a:pt x="53055" y="1624"/>
                  <a:pt x="55000" y="0"/>
                  <a:pt x="60833" y="0"/>
                </a:cubicBezTo>
                <a:cubicBezTo>
                  <a:pt x="64722" y="0"/>
                  <a:pt x="68611" y="1624"/>
                  <a:pt x="68611" y="6731"/>
                </a:cubicBezTo>
                <a:cubicBezTo>
                  <a:pt x="88333" y="6731"/>
                  <a:pt x="103888" y="19729"/>
                  <a:pt x="103888" y="36208"/>
                </a:cubicBezTo>
                <a:cubicBezTo>
                  <a:pt x="103888" y="80541"/>
                  <a:pt x="103888" y="80541"/>
                  <a:pt x="103888" y="80541"/>
                </a:cubicBezTo>
                <a:cubicBezTo>
                  <a:pt x="103888" y="83791"/>
                  <a:pt x="107777" y="87040"/>
                  <a:pt x="111666" y="87040"/>
                </a:cubicBezTo>
                <a:cubicBezTo>
                  <a:pt x="117777" y="87040"/>
                  <a:pt x="119722" y="90290"/>
                  <a:pt x="119722" y="93539"/>
                </a:cubicBezTo>
                <a:cubicBezTo>
                  <a:pt x="119722" y="96789"/>
                  <a:pt x="117777" y="100038"/>
                  <a:pt x="111666" y="100038"/>
                </a:cubicBezTo>
                <a:close/>
                <a:moveTo>
                  <a:pt x="60833" y="119767"/>
                </a:moveTo>
                <a:lnTo>
                  <a:pt x="60833" y="119767"/>
                </a:lnTo>
                <a:cubicBezTo>
                  <a:pt x="51111" y="119767"/>
                  <a:pt x="45000" y="113268"/>
                  <a:pt x="45000" y="106769"/>
                </a:cubicBezTo>
                <a:cubicBezTo>
                  <a:pt x="76388" y="106769"/>
                  <a:pt x="76388" y="106769"/>
                  <a:pt x="76388" y="106769"/>
                </a:cubicBezTo>
                <a:cubicBezTo>
                  <a:pt x="76388" y="113268"/>
                  <a:pt x="68611" y="119767"/>
                  <a:pt x="60833" y="119767"/>
                </a:cubicBezTo>
                <a:close/>
              </a:path>
            </a:pathLst>
          </a:custGeom>
          <a:solidFill>
            <a:srgbClr val="FF4745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65" name="Shape 4810">
            <a:extLst>
              <a:ext uri="{FF2B5EF4-FFF2-40B4-BE49-F238E27FC236}">
                <a16:creationId xmlns:a16="http://schemas.microsoft.com/office/drawing/2014/main" xmlns="" id="{4F4B4AB9-8B9D-4CC6-8541-4522FC6D36B7}"/>
              </a:ext>
            </a:extLst>
          </p:cNvPr>
          <p:cNvSpPr/>
          <p:nvPr/>
        </p:nvSpPr>
        <p:spPr>
          <a:xfrm>
            <a:off x="5661570" y="4312253"/>
            <a:ext cx="118502" cy="1397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518" y="72989"/>
                </a:moveTo>
                <a:lnTo>
                  <a:pt x="119518" y="72989"/>
                </a:lnTo>
                <a:cubicBezTo>
                  <a:pt x="119518" y="78762"/>
                  <a:pt x="112771" y="84536"/>
                  <a:pt x="106024" y="84536"/>
                </a:cubicBezTo>
                <a:cubicBezTo>
                  <a:pt x="13975" y="84536"/>
                  <a:pt x="13975" y="84536"/>
                  <a:pt x="13975" y="84536"/>
                </a:cubicBezTo>
                <a:cubicBezTo>
                  <a:pt x="7228" y="84536"/>
                  <a:pt x="0" y="78762"/>
                  <a:pt x="0" y="72989"/>
                </a:cubicBezTo>
                <a:cubicBezTo>
                  <a:pt x="0" y="70103"/>
                  <a:pt x="0" y="67216"/>
                  <a:pt x="3373" y="67216"/>
                </a:cubicBezTo>
                <a:cubicBezTo>
                  <a:pt x="48192" y="6185"/>
                  <a:pt x="48192" y="6185"/>
                  <a:pt x="48192" y="6185"/>
                </a:cubicBezTo>
                <a:cubicBezTo>
                  <a:pt x="51566" y="0"/>
                  <a:pt x="54939" y="0"/>
                  <a:pt x="58313" y="0"/>
                </a:cubicBezTo>
                <a:cubicBezTo>
                  <a:pt x="65060" y="0"/>
                  <a:pt x="68433" y="0"/>
                  <a:pt x="71807" y="6185"/>
                </a:cubicBezTo>
                <a:cubicBezTo>
                  <a:pt x="116144" y="67216"/>
                  <a:pt x="116144" y="67216"/>
                  <a:pt x="116144" y="67216"/>
                </a:cubicBezTo>
                <a:cubicBezTo>
                  <a:pt x="116144" y="67216"/>
                  <a:pt x="119518" y="70103"/>
                  <a:pt x="119518" y="72989"/>
                </a:cubicBezTo>
                <a:close/>
                <a:moveTo>
                  <a:pt x="13975" y="96494"/>
                </a:moveTo>
                <a:lnTo>
                  <a:pt x="13975" y="96494"/>
                </a:lnTo>
                <a:cubicBezTo>
                  <a:pt x="106024" y="96494"/>
                  <a:pt x="106024" y="96494"/>
                  <a:pt x="106024" y="96494"/>
                </a:cubicBezTo>
                <a:cubicBezTo>
                  <a:pt x="112771" y="96494"/>
                  <a:pt x="119518" y="102268"/>
                  <a:pt x="119518" y="108041"/>
                </a:cubicBezTo>
                <a:cubicBezTo>
                  <a:pt x="119518" y="113814"/>
                  <a:pt x="112771" y="119587"/>
                  <a:pt x="106024" y="119587"/>
                </a:cubicBezTo>
                <a:cubicBezTo>
                  <a:pt x="13975" y="119587"/>
                  <a:pt x="13975" y="119587"/>
                  <a:pt x="13975" y="119587"/>
                </a:cubicBezTo>
                <a:cubicBezTo>
                  <a:pt x="7228" y="119587"/>
                  <a:pt x="0" y="113814"/>
                  <a:pt x="0" y="108041"/>
                </a:cubicBezTo>
                <a:cubicBezTo>
                  <a:pt x="0" y="102268"/>
                  <a:pt x="7228" y="96494"/>
                  <a:pt x="13975" y="96494"/>
                </a:cubicBezTo>
                <a:close/>
              </a:path>
            </a:pathLst>
          </a:custGeom>
          <a:solidFill>
            <a:srgbClr val="FF4745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66" name="Shape 4811">
            <a:extLst>
              <a:ext uri="{FF2B5EF4-FFF2-40B4-BE49-F238E27FC236}">
                <a16:creationId xmlns:a16="http://schemas.microsoft.com/office/drawing/2014/main" xmlns="" id="{6BD53C3C-9F39-439F-8DBB-3D08B85BF1EC}"/>
              </a:ext>
            </a:extLst>
          </p:cNvPr>
          <p:cNvSpPr/>
          <p:nvPr/>
        </p:nvSpPr>
        <p:spPr>
          <a:xfrm>
            <a:off x="5160050" y="4318603"/>
            <a:ext cx="110038" cy="11853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13548"/>
                </a:moveTo>
                <a:lnTo>
                  <a:pt x="0" y="13548"/>
                </a:lnTo>
                <a:cubicBezTo>
                  <a:pt x="0" y="105967"/>
                  <a:pt x="0" y="105967"/>
                  <a:pt x="0" y="105967"/>
                </a:cubicBezTo>
                <a:cubicBezTo>
                  <a:pt x="0" y="112741"/>
                  <a:pt x="7894" y="119516"/>
                  <a:pt x="15263" y="119516"/>
                </a:cubicBezTo>
                <a:cubicBezTo>
                  <a:pt x="18947" y="119516"/>
                  <a:pt x="22631" y="119516"/>
                  <a:pt x="22631" y="116129"/>
                </a:cubicBezTo>
                <a:cubicBezTo>
                  <a:pt x="89473" y="78387"/>
                  <a:pt x="89473" y="78387"/>
                  <a:pt x="89473" y="78387"/>
                </a:cubicBezTo>
                <a:cubicBezTo>
                  <a:pt x="89473" y="105967"/>
                  <a:pt x="89473" y="105967"/>
                  <a:pt x="89473" y="105967"/>
                </a:cubicBezTo>
                <a:cubicBezTo>
                  <a:pt x="89473" y="112741"/>
                  <a:pt x="96842" y="119516"/>
                  <a:pt x="104210" y="119516"/>
                </a:cubicBezTo>
                <a:cubicBezTo>
                  <a:pt x="112105" y="119516"/>
                  <a:pt x="119473" y="112741"/>
                  <a:pt x="119473" y="105967"/>
                </a:cubicBezTo>
                <a:cubicBezTo>
                  <a:pt x="119473" y="13548"/>
                  <a:pt x="119473" y="13548"/>
                  <a:pt x="119473" y="13548"/>
                </a:cubicBezTo>
                <a:cubicBezTo>
                  <a:pt x="119473" y="6774"/>
                  <a:pt x="112105" y="0"/>
                  <a:pt x="104210" y="0"/>
                </a:cubicBezTo>
                <a:cubicBezTo>
                  <a:pt x="96842" y="0"/>
                  <a:pt x="89473" y="6774"/>
                  <a:pt x="89473" y="13548"/>
                </a:cubicBezTo>
                <a:cubicBezTo>
                  <a:pt x="89473" y="40645"/>
                  <a:pt x="89473" y="40645"/>
                  <a:pt x="89473" y="40645"/>
                </a:cubicBezTo>
                <a:cubicBezTo>
                  <a:pt x="22631" y="3387"/>
                  <a:pt x="22631" y="3387"/>
                  <a:pt x="22631" y="3387"/>
                </a:cubicBezTo>
                <a:cubicBezTo>
                  <a:pt x="22631" y="3387"/>
                  <a:pt x="18947" y="0"/>
                  <a:pt x="15263" y="0"/>
                </a:cubicBezTo>
                <a:cubicBezTo>
                  <a:pt x="7894" y="0"/>
                  <a:pt x="0" y="6774"/>
                  <a:pt x="0" y="13548"/>
                </a:cubicBezTo>
              </a:path>
            </a:pathLst>
          </a:custGeom>
          <a:solidFill>
            <a:srgbClr val="FF4745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67" name="Shape 4812">
            <a:extLst>
              <a:ext uri="{FF2B5EF4-FFF2-40B4-BE49-F238E27FC236}">
                <a16:creationId xmlns:a16="http://schemas.microsoft.com/office/drawing/2014/main" xmlns="" id="{94672A7E-05CE-448F-BA2A-11CA046CA6DA}"/>
              </a:ext>
            </a:extLst>
          </p:cNvPr>
          <p:cNvSpPr/>
          <p:nvPr/>
        </p:nvSpPr>
        <p:spPr>
          <a:xfrm>
            <a:off x="4654299" y="4318603"/>
            <a:ext cx="110038" cy="11853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473" y="13548"/>
                </a:moveTo>
                <a:lnTo>
                  <a:pt x="119473" y="13548"/>
                </a:lnTo>
                <a:cubicBezTo>
                  <a:pt x="119473" y="105967"/>
                  <a:pt x="119473" y="105967"/>
                  <a:pt x="119473" y="105967"/>
                </a:cubicBezTo>
                <a:cubicBezTo>
                  <a:pt x="119473" y="112741"/>
                  <a:pt x="111578" y="119516"/>
                  <a:pt x="104210" y="119516"/>
                </a:cubicBezTo>
                <a:cubicBezTo>
                  <a:pt x="100526" y="119516"/>
                  <a:pt x="96842" y="119516"/>
                  <a:pt x="96842" y="116129"/>
                </a:cubicBezTo>
                <a:cubicBezTo>
                  <a:pt x="29999" y="78387"/>
                  <a:pt x="29999" y="78387"/>
                  <a:pt x="29999" y="78387"/>
                </a:cubicBezTo>
                <a:cubicBezTo>
                  <a:pt x="29999" y="105967"/>
                  <a:pt x="29999" y="105967"/>
                  <a:pt x="29999" y="105967"/>
                </a:cubicBezTo>
                <a:cubicBezTo>
                  <a:pt x="29999" y="112741"/>
                  <a:pt x="22631" y="119516"/>
                  <a:pt x="15263" y="119516"/>
                </a:cubicBezTo>
                <a:cubicBezTo>
                  <a:pt x="3684" y="119516"/>
                  <a:pt x="0" y="112741"/>
                  <a:pt x="0" y="105967"/>
                </a:cubicBezTo>
                <a:cubicBezTo>
                  <a:pt x="0" y="13548"/>
                  <a:pt x="0" y="13548"/>
                  <a:pt x="0" y="13548"/>
                </a:cubicBezTo>
                <a:cubicBezTo>
                  <a:pt x="0" y="6774"/>
                  <a:pt x="3684" y="0"/>
                  <a:pt x="15263" y="0"/>
                </a:cubicBezTo>
                <a:cubicBezTo>
                  <a:pt x="22631" y="0"/>
                  <a:pt x="29999" y="6774"/>
                  <a:pt x="29999" y="13548"/>
                </a:cubicBezTo>
                <a:cubicBezTo>
                  <a:pt x="29999" y="40645"/>
                  <a:pt x="29999" y="40645"/>
                  <a:pt x="29999" y="40645"/>
                </a:cubicBezTo>
                <a:cubicBezTo>
                  <a:pt x="96842" y="3387"/>
                  <a:pt x="96842" y="3387"/>
                  <a:pt x="96842" y="3387"/>
                </a:cubicBezTo>
                <a:cubicBezTo>
                  <a:pt x="96842" y="3387"/>
                  <a:pt x="100526" y="0"/>
                  <a:pt x="104210" y="0"/>
                </a:cubicBezTo>
                <a:cubicBezTo>
                  <a:pt x="111578" y="0"/>
                  <a:pt x="119473" y="6774"/>
                  <a:pt x="119473" y="13548"/>
                </a:cubicBezTo>
              </a:path>
            </a:pathLst>
          </a:custGeom>
          <a:solidFill>
            <a:srgbClr val="FF4745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68" name="Shape 4813">
            <a:extLst>
              <a:ext uri="{FF2B5EF4-FFF2-40B4-BE49-F238E27FC236}">
                <a16:creationId xmlns:a16="http://schemas.microsoft.com/office/drawing/2014/main" xmlns="" id="{8CE5DFEE-7203-4B60-A31D-12B2FC837931}"/>
              </a:ext>
            </a:extLst>
          </p:cNvPr>
          <p:cNvSpPr/>
          <p:nvPr/>
        </p:nvSpPr>
        <p:spPr>
          <a:xfrm>
            <a:off x="4114689" y="4318603"/>
            <a:ext cx="173522" cy="11853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13548"/>
                </a:moveTo>
                <a:lnTo>
                  <a:pt x="0" y="13548"/>
                </a:lnTo>
                <a:cubicBezTo>
                  <a:pt x="0" y="105967"/>
                  <a:pt x="0" y="105967"/>
                  <a:pt x="0" y="105967"/>
                </a:cubicBezTo>
                <a:cubicBezTo>
                  <a:pt x="0" y="112741"/>
                  <a:pt x="4653" y="119516"/>
                  <a:pt x="9307" y="119516"/>
                </a:cubicBezTo>
                <a:cubicBezTo>
                  <a:pt x="11634" y="119516"/>
                  <a:pt x="13961" y="119516"/>
                  <a:pt x="13961" y="116129"/>
                </a:cubicBezTo>
                <a:cubicBezTo>
                  <a:pt x="49196" y="85161"/>
                  <a:pt x="49196" y="85161"/>
                  <a:pt x="49196" y="85161"/>
                </a:cubicBezTo>
                <a:cubicBezTo>
                  <a:pt x="49196" y="105967"/>
                  <a:pt x="49196" y="105967"/>
                  <a:pt x="49196" y="105967"/>
                </a:cubicBezTo>
                <a:cubicBezTo>
                  <a:pt x="49196" y="112741"/>
                  <a:pt x="53850" y="119516"/>
                  <a:pt x="58504" y="119516"/>
                </a:cubicBezTo>
                <a:cubicBezTo>
                  <a:pt x="60831" y="119516"/>
                  <a:pt x="63490" y="119516"/>
                  <a:pt x="63490" y="116129"/>
                </a:cubicBezTo>
                <a:cubicBezTo>
                  <a:pt x="115013" y="71612"/>
                  <a:pt x="115013" y="71612"/>
                  <a:pt x="115013" y="71612"/>
                </a:cubicBezTo>
                <a:cubicBezTo>
                  <a:pt x="117340" y="68225"/>
                  <a:pt x="119667" y="64838"/>
                  <a:pt x="119667" y="61451"/>
                </a:cubicBezTo>
                <a:cubicBezTo>
                  <a:pt x="119667" y="54677"/>
                  <a:pt x="117340" y="51290"/>
                  <a:pt x="115013" y="47903"/>
                </a:cubicBezTo>
                <a:cubicBezTo>
                  <a:pt x="63490" y="3387"/>
                  <a:pt x="63490" y="3387"/>
                  <a:pt x="63490" y="3387"/>
                </a:cubicBezTo>
                <a:cubicBezTo>
                  <a:pt x="63490" y="3387"/>
                  <a:pt x="60831" y="0"/>
                  <a:pt x="58504" y="0"/>
                </a:cubicBezTo>
                <a:cubicBezTo>
                  <a:pt x="53850" y="0"/>
                  <a:pt x="49196" y="6774"/>
                  <a:pt x="49196" y="13548"/>
                </a:cubicBezTo>
                <a:cubicBezTo>
                  <a:pt x="49196" y="33870"/>
                  <a:pt x="49196" y="33870"/>
                  <a:pt x="49196" y="33870"/>
                </a:cubicBezTo>
                <a:cubicBezTo>
                  <a:pt x="13961" y="3387"/>
                  <a:pt x="13961" y="3387"/>
                  <a:pt x="13961" y="3387"/>
                </a:cubicBezTo>
                <a:cubicBezTo>
                  <a:pt x="13961" y="3387"/>
                  <a:pt x="11634" y="0"/>
                  <a:pt x="9307" y="0"/>
                </a:cubicBezTo>
                <a:cubicBezTo>
                  <a:pt x="4653" y="0"/>
                  <a:pt x="0" y="6774"/>
                  <a:pt x="0" y="13548"/>
                </a:cubicBezTo>
              </a:path>
            </a:pathLst>
          </a:custGeom>
          <a:solidFill>
            <a:srgbClr val="FF4745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69" name="Shape 4814">
            <a:extLst>
              <a:ext uri="{FF2B5EF4-FFF2-40B4-BE49-F238E27FC236}">
                <a16:creationId xmlns:a16="http://schemas.microsoft.com/office/drawing/2014/main" xmlns="" id="{E0F59822-3392-44B0-B70B-0FCAB3853FD9}"/>
              </a:ext>
            </a:extLst>
          </p:cNvPr>
          <p:cNvSpPr/>
          <p:nvPr/>
        </p:nvSpPr>
        <p:spPr>
          <a:xfrm>
            <a:off x="3611054" y="4318603"/>
            <a:ext cx="169289" cy="11853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661" y="13548"/>
                </a:moveTo>
                <a:lnTo>
                  <a:pt x="119661" y="13548"/>
                </a:lnTo>
                <a:cubicBezTo>
                  <a:pt x="119661" y="105967"/>
                  <a:pt x="119661" y="105967"/>
                  <a:pt x="119661" y="105967"/>
                </a:cubicBezTo>
                <a:cubicBezTo>
                  <a:pt x="119661" y="112741"/>
                  <a:pt x="117288" y="119516"/>
                  <a:pt x="110169" y="119516"/>
                </a:cubicBezTo>
                <a:cubicBezTo>
                  <a:pt x="110169" y="119516"/>
                  <a:pt x="107796" y="119516"/>
                  <a:pt x="105423" y="116129"/>
                </a:cubicBezTo>
                <a:cubicBezTo>
                  <a:pt x="69491" y="85161"/>
                  <a:pt x="69491" y="85161"/>
                  <a:pt x="69491" y="85161"/>
                </a:cubicBezTo>
                <a:cubicBezTo>
                  <a:pt x="69491" y="105967"/>
                  <a:pt x="69491" y="105967"/>
                  <a:pt x="69491" y="105967"/>
                </a:cubicBezTo>
                <a:cubicBezTo>
                  <a:pt x="69491" y="112741"/>
                  <a:pt x="64406" y="119516"/>
                  <a:pt x="59661" y="119516"/>
                </a:cubicBezTo>
                <a:cubicBezTo>
                  <a:pt x="57288" y="119516"/>
                  <a:pt x="54915" y="119516"/>
                  <a:pt x="54915" y="116129"/>
                </a:cubicBezTo>
                <a:cubicBezTo>
                  <a:pt x="4745" y="71612"/>
                  <a:pt x="4745" y="71612"/>
                  <a:pt x="4745" y="71612"/>
                </a:cubicBezTo>
                <a:cubicBezTo>
                  <a:pt x="0" y="68225"/>
                  <a:pt x="0" y="64838"/>
                  <a:pt x="0" y="61451"/>
                </a:cubicBezTo>
                <a:cubicBezTo>
                  <a:pt x="0" y="54677"/>
                  <a:pt x="0" y="51290"/>
                  <a:pt x="4745" y="47903"/>
                </a:cubicBezTo>
                <a:cubicBezTo>
                  <a:pt x="54915" y="3387"/>
                  <a:pt x="54915" y="3387"/>
                  <a:pt x="54915" y="3387"/>
                </a:cubicBezTo>
                <a:cubicBezTo>
                  <a:pt x="54915" y="3387"/>
                  <a:pt x="57288" y="0"/>
                  <a:pt x="59661" y="0"/>
                </a:cubicBezTo>
                <a:cubicBezTo>
                  <a:pt x="64406" y="0"/>
                  <a:pt x="69491" y="6774"/>
                  <a:pt x="69491" y="13548"/>
                </a:cubicBezTo>
                <a:cubicBezTo>
                  <a:pt x="69491" y="33870"/>
                  <a:pt x="69491" y="33870"/>
                  <a:pt x="69491" y="33870"/>
                </a:cubicBezTo>
                <a:cubicBezTo>
                  <a:pt x="105423" y="3387"/>
                  <a:pt x="105423" y="3387"/>
                  <a:pt x="105423" y="3387"/>
                </a:cubicBezTo>
                <a:cubicBezTo>
                  <a:pt x="107796" y="3387"/>
                  <a:pt x="110169" y="0"/>
                  <a:pt x="110169" y="0"/>
                </a:cubicBezTo>
                <a:cubicBezTo>
                  <a:pt x="117288" y="0"/>
                  <a:pt x="119661" y="6774"/>
                  <a:pt x="119661" y="13548"/>
                </a:cubicBezTo>
              </a:path>
            </a:pathLst>
          </a:custGeom>
          <a:solidFill>
            <a:srgbClr val="FF4745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70" name="Shape 4815">
            <a:extLst>
              <a:ext uri="{FF2B5EF4-FFF2-40B4-BE49-F238E27FC236}">
                <a16:creationId xmlns:a16="http://schemas.microsoft.com/office/drawing/2014/main" xmlns="" id="{F8071D28-09C7-4617-80B0-1C31A9E8DAFD}"/>
              </a:ext>
            </a:extLst>
          </p:cNvPr>
          <p:cNvSpPr/>
          <p:nvPr/>
        </p:nvSpPr>
        <p:spPr>
          <a:xfrm>
            <a:off x="3147625" y="4318603"/>
            <a:ext cx="82528" cy="11853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99649" y="119516"/>
                </a:moveTo>
                <a:lnTo>
                  <a:pt x="99649" y="119516"/>
                </a:lnTo>
                <a:cubicBezTo>
                  <a:pt x="84912" y="119516"/>
                  <a:pt x="80000" y="112741"/>
                  <a:pt x="80000" y="105967"/>
                </a:cubicBezTo>
                <a:cubicBezTo>
                  <a:pt x="80000" y="13548"/>
                  <a:pt x="80000" y="13548"/>
                  <a:pt x="80000" y="13548"/>
                </a:cubicBezTo>
                <a:cubicBezTo>
                  <a:pt x="80000" y="6774"/>
                  <a:pt x="84912" y="0"/>
                  <a:pt x="99649" y="0"/>
                </a:cubicBezTo>
                <a:cubicBezTo>
                  <a:pt x="109473" y="0"/>
                  <a:pt x="119298" y="6774"/>
                  <a:pt x="119298" y="13548"/>
                </a:cubicBezTo>
                <a:cubicBezTo>
                  <a:pt x="119298" y="105967"/>
                  <a:pt x="119298" y="105967"/>
                  <a:pt x="119298" y="105967"/>
                </a:cubicBezTo>
                <a:cubicBezTo>
                  <a:pt x="119298" y="112741"/>
                  <a:pt x="109473" y="119516"/>
                  <a:pt x="99649" y="119516"/>
                </a:cubicBezTo>
                <a:close/>
                <a:moveTo>
                  <a:pt x="20350" y="119516"/>
                </a:moveTo>
                <a:lnTo>
                  <a:pt x="20350" y="119516"/>
                </a:lnTo>
                <a:cubicBezTo>
                  <a:pt x="4912" y="119516"/>
                  <a:pt x="0" y="112741"/>
                  <a:pt x="0" y="105967"/>
                </a:cubicBezTo>
                <a:cubicBezTo>
                  <a:pt x="0" y="13548"/>
                  <a:pt x="0" y="13548"/>
                  <a:pt x="0" y="13548"/>
                </a:cubicBezTo>
                <a:cubicBezTo>
                  <a:pt x="0" y="6774"/>
                  <a:pt x="4912" y="0"/>
                  <a:pt x="20350" y="0"/>
                </a:cubicBezTo>
                <a:cubicBezTo>
                  <a:pt x="30175" y="0"/>
                  <a:pt x="40000" y="6774"/>
                  <a:pt x="40000" y="13548"/>
                </a:cubicBezTo>
                <a:cubicBezTo>
                  <a:pt x="40000" y="105967"/>
                  <a:pt x="40000" y="105967"/>
                  <a:pt x="40000" y="105967"/>
                </a:cubicBezTo>
                <a:cubicBezTo>
                  <a:pt x="40000" y="112741"/>
                  <a:pt x="30175" y="119516"/>
                  <a:pt x="20350" y="119516"/>
                </a:cubicBezTo>
                <a:close/>
              </a:path>
            </a:pathLst>
          </a:custGeom>
          <a:solidFill>
            <a:srgbClr val="FF4745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71" name="Shape 4816">
            <a:extLst>
              <a:ext uri="{FF2B5EF4-FFF2-40B4-BE49-F238E27FC236}">
                <a16:creationId xmlns:a16="http://schemas.microsoft.com/office/drawing/2014/main" xmlns="" id="{8C40AB66-0463-4BE3-9161-EC98B3F75347}"/>
              </a:ext>
            </a:extLst>
          </p:cNvPr>
          <p:cNvSpPr/>
          <p:nvPr/>
        </p:nvSpPr>
        <p:spPr>
          <a:xfrm>
            <a:off x="2620712" y="4316487"/>
            <a:ext cx="124851" cy="12488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6717" y="119541"/>
                </a:moveTo>
                <a:lnTo>
                  <a:pt x="106717" y="119541"/>
                </a:lnTo>
                <a:cubicBezTo>
                  <a:pt x="12824" y="119541"/>
                  <a:pt x="12824" y="119541"/>
                  <a:pt x="12824" y="119541"/>
                </a:cubicBezTo>
                <a:cubicBezTo>
                  <a:pt x="3206" y="119541"/>
                  <a:pt x="0" y="116335"/>
                  <a:pt x="0" y="106717"/>
                </a:cubicBezTo>
                <a:cubicBezTo>
                  <a:pt x="0" y="12824"/>
                  <a:pt x="0" y="12824"/>
                  <a:pt x="0" y="12824"/>
                </a:cubicBezTo>
                <a:cubicBezTo>
                  <a:pt x="0" y="6412"/>
                  <a:pt x="3206" y="0"/>
                  <a:pt x="12824" y="0"/>
                </a:cubicBezTo>
                <a:cubicBezTo>
                  <a:pt x="106717" y="0"/>
                  <a:pt x="106717" y="0"/>
                  <a:pt x="106717" y="0"/>
                </a:cubicBezTo>
                <a:cubicBezTo>
                  <a:pt x="113129" y="0"/>
                  <a:pt x="119541" y="6412"/>
                  <a:pt x="119541" y="12824"/>
                </a:cubicBezTo>
                <a:cubicBezTo>
                  <a:pt x="119541" y="106717"/>
                  <a:pt x="119541" y="106717"/>
                  <a:pt x="119541" y="106717"/>
                </a:cubicBezTo>
                <a:cubicBezTo>
                  <a:pt x="119541" y="116335"/>
                  <a:pt x="113129" y="119541"/>
                  <a:pt x="106717" y="119541"/>
                </a:cubicBezTo>
              </a:path>
            </a:pathLst>
          </a:custGeom>
          <a:solidFill>
            <a:srgbClr val="FF4745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72" name="Shape 4817">
            <a:extLst>
              <a:ext uri="{FF2B5EF4-FFF2-40B4-BE49-F238E27FC236}">
                <a16:creationId xmlns:a16="http://schemas.microsoft.com/office/drawing/2014/main" xmlns="" id="{37D52617-7BC1-418B-844D-ADC8215FFE76}"/>
              </a:ext>
            </a:extLst>
          </p:cNvPr>
          <p:cNvSpPr/>
          <p:nvPr/>
        </p:nvSpPr>
        <p:spPr>
          <a:xfrm>
            <a:off x="2110729" y="4316487"/>
            <a:ext cx="129083" cy="12488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776" y="0"/>
                </a:moveTo>
                <a:lnTo>
                  <a:pt x="59776" y="0"/>
                </a:lnTo>
                <a:cubicBezTo>
                  <a:pt x="91449" y="0"/>
                  <a:pt x="119553" y="25648"/>
                  <a:pt x="119553" y="61374"/>
                </a:cubicBezTo>
                <a:cubicBezTo>
                  <a:pt x="119553" y="93435"/>
                  <a:pt x="91449" y="119541"/>
                  <a:pt x="59776" y="119541"/>
                </a:cubicBezTo>
                <a:cubicBezTo>
                  <a:pt x="28104" y="119541"/>
                  <a:pt x="0" y="93435"/>
                  <a:pt x="0" y="61374"/>
                </a:cubicBezTo>
                <a:cubicBezTo>
                  <a:pt x="0" y="25648"/>
                  <a:pt x="28104" y="0"/>
                  <a:pt x="59776" y="0"/>
                </a:cubicBezTo>
              </a:path>
            </a:pathLst>
          </a:custGeom>
          <a:solidFill>
            <a:srgbClr val="FF4745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73" name="Shape 4818">
            <a:extLst>
              <a:ext uri="{FF2B5EF4-FFF2-40B4-BE49-F238E27FC236}">
                <a16:creationId xmlns:a16="http://schemas.microsoft.com/office/drawing/2014/main" xmlns="" id="{757A5F48-FBC1-4A97-972F-1723E165B1D7}"/>
              </a:ext>
            </a:extLst>
          </p:cNvPr>
          <p:cNvSpPr/>
          <p:nvPr/>
        </p:nvSpPr>
        <p:spPr>
          <a:xfrm>
            <a:off x="1604977" y="4305903"/>
            <a:ext cx="124851" cy="146051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541" y="61377"/>
                </a:moveTo>
                <a:lnTo>
                  <a:pt x="119541" y="61377"/>
                </a:lnTo>
                <a:cubicBezTo>
                  <a:pt x="119541" y="64131"/>
                  <a:pt x="119541" y="66885"/>
                  <a:pt x="113129" y="69639"/>
                </a:cubicBezTo>
                <a:cubicBezTo>
                  <a:pt x="19236" y="116852"/>
                  <a:pt x="19236" y="116852"/>
                  <a:pt x="19236" y="116852"/>
                </a:cubicBezTo>
                <a:cubicBezTo>
                  <a:pt x="16030" y="119606"/>
                  <a:pt x="16030" y="119606"/>
                  <a:pt x="12824" y="119606"/>
                </a:cubicBezTo>
                <a:cubicBezTo>
                  <a:pt x="6412" y="119606"/>
                  <a:pt x="0" y="114098"/>
                  <a:pt x="0" y="108590"/>
                </a:cubicBezTo>
                <a:cubicBezTo>
                  <a:pt x="0" y="11409"/>
                  <a:pt x="0" y="11409"/>
                  <a:pt x="0" y="11409"/>
                </a:cubicBezTo>
                <a:cubicBezTo>
                  <a:pt x="0" y="5508"/>
                  <a:pt x="6412" y="0"/>
                  <a:pt x="12824" y="0"/>
                </a:cubicBezTo>
                <a:cubicBezTo>
                  <a:pt x="16030" y="0"/>
                  <a:pt x="16030" y="2754"/>
                  <a:pt x="19236" y="2754"/>
                </a:cubicBezTo>
                <a:cubicBezTo>
                  <a:pt x="113129" y="50360"/>
                  <a:pt x="113129" y="50360"/>
                  <a:pt x="113129" y="50360"/>
                </a:cubicBezTo>
                <a:cubicBezTo>
                  <a:pt x="119541" y="53114"/>
                  <a:pt x="119541" y="55868"/>
                  <a:pt x="119541" y="61377"/>
                </a:cubicBezTo>
              </a:path>
            </a:pathLst>
          </a:custGeom>
          <a:solidFill>
            <a:srgbClr val="FF4745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74" name="Shape 4819">
            <a:extLst>
              <a:ext uri="{FF2B5EF4-FFF2-40B4-BE49-F238E27FC236}">
                <a16:creationId xmlns:a16="http://schemas.microsoft.com/office/drawing/2014/main" xmlns="" id="{AF02843B-0E97-4391-A55F-16691D695240}"/>
              </a:ext>
            </a:extLst>
          </p:cNvPr>
          <p:cNvSpPr/>
          <p:nvPr/>
        </p:nvSpPr>
        <p:spPr>
          <a:xfrm>
            <a:off x="7096295" y="3730169"/>
            <a:ext cx="289907" cy="28998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219" y="119800"/>
                </a:moveTo>
                <a:lnTo>
                  <a:pt x="114219" y="119800"/>
                </a:lnTo>
                <a:cubicBezTo>
                  <a:pt x="5581" y="119800"/>
                  <a:pt x="5581" y="119800"/>
                  <a:pt x="5581" y="119800"/>
                </a:cubicBezTo>
                <a:cubicBezTo>
                  <a:pt x="1395" y="119800"/>
                  <a:pt x="0" y="116810"/>
                  <a:pt x="0" y="114019"/>
                </a:cubicBezTo>
                <a:cubicBezTo>
                  <a:pt x="0" y="5581"/>
                  <a:pt x="0" y="5581"/>
                  <a:pt x="0" y="5581"/>
                </a:cubicBezTo>
                <a:cubicBezTo>
                  <a:pt x="0" y="1395"/>
                  <a:pt x="1395" y="0"/>
                  <a:pt x="5581" y="0"/>
                </a:cubicBezTo>
                <a:cubicBezTo>
                  <a:pt x="114219" y="0"/>
                  <a:pt x="114219" y="0"/>
                  <a:pt x="114219" y="0"/>
                </a:cubicBezTo>
                <a:cubicBezTo>
                  <a:pt x="117009" y="0"/>
                  <a:pt x="119800" y="1395"/>
                  <a:pt x="119800" y="5581"/>
                </a:cubicBezTo>
                <a:cubicBezTo>
                  <a:pt x="119800" y="114019"/>
                  <a:pt x="119800" y="114019"/>
                  <a:pt x="119800" y="114019"/>
                </a:cubicBezTo>
                <a:cubicBezTo>
                  <a:pt x="119800" y="116810"/>
                  <a:pt x="117009" y="119800"/>
                  <a:pt x="114219" y="119800"/>
                </a:cubicBezTo>
                <a:close/>
                <a:moveTo>
                  <a:pt x="108438" y="11162"/>
                </a:moveTo>
                <a:lnTo>
                  <a:pt x="108438" y="11162"/>
                </a:lnTo>
                <a:cubicBezTo>
                  <a:pt x="11362" y="11162"/>
                  <a:pt x="11362" y="11162"/>
                  <a:pt x="11362" y="11162"/>
                </a:cubicBezTo>
                <a:cubicBezTo>
                  <a:pt x="11362" y="108438"/>
                  <a:pt x="11362" y="108438"/>
                  <a:pt x="11362" y="108438"/>
                </a:cubicBezTo>
                <a:cubicBezTo>
                  <a:pt x="108438" y="108438"/>
                  <a:pt x="108438" y="108438"/>
                  <a:pt x="108438" y="108438"/>
                </a:cubicBezTo>
                <a:lnTo>
                  <a:pt x="108438" y="11162"/>
                </a:lnTo>
                <a:close/>
                <a:moveTo>
                  <a:pt x="22524" y="80332"/>
                </a:moveTo>
                <a:lnTo>
                  <a:pt x="22524" y="80332"/>
                </a:lnTo>
                <a:cubicBezTo>
                  <a:pt x="33887" y="80332"/>
                  <a:pt x="33887" y="80332"/>
                  <a:pt x="33887" y="80332"/>
                </a:cubicBezTo>
                <a:cubicBezTo>
                  <a:pt x="36677" y="80332"/>
                  <a:pt x="39468" y="83122"/>
                  <a:pt x="39468" y="85913"/>
                </a:cubicBezTo>
                <a:cubicBezTo>
                  <a:pt x="39468" y="97076"/>
                  <a:pt x="39468" y="97076"/>
                  <a:pt x="39468" y="97076"/>
                </a:cubicBezTo>
                <a:cubicBezTo>
                  <a:pt x="39468" y="100066"/>
                  <a:pt x="36677" y="102857"/>
                  <a:pt x="33887" y="102857"/>
                </a:cubicBezTo>
                <a:cubicBezTo>
                  <a:pt x="22524" y="102857"/>
                  <a:pt x="22524" y="102857"/>
                  <a:pt x="22524" y="102857"/>
                </a:cubicBezTo>
                <a:cubicBezTo>
                  <a:pt x="18338" y="102857"/>
                  <a:pt x="16943" y="100066"/>
                  <a:pt x="16943" y="97076"/>
                </a:cubicBezTo>
                <a:cubicBezTo>
                  <a:pt x="16943" y="85913"/>
                  <a:pt x="16943" y="85913"/>
                  <a:pt x="16943" y="85913"/>
                </a:cubicBezTo>
                <a:cubicBezTo>
                  <a:pt x="16943" y="83122"/>
                  <a:pt x="18338" y="80332"/>
                  <a:pt x="22524" y="80332"/>
                </a:cubicBezTo>
                <a:close/>
                <a:moveTo>
                  <a:pt x="53621" y="29501"/>
                </a:moveTo>
                <a:lnTo>
                  <a:pt x="53621" y="29501"/>
                </a:lnTo>
                <a:cubicBezTo>
                  <a:pt x="64784" y="29501"/>
                  <a:pt x="64784" y="29501"/>
                  <a:pt x="64784" y="29501"/>
                </a:cubicBezTo>
                <a:cubicBezTo>
                  <a:pt x="68970" y="29501"/>
                  <a:pt x="70365" y="32292"/>
                  <a:pt x="70365" y="35083"/>
                </a:cubicBezTo>
                <a:cubicBezTo>
                  <a:pt x="70365" y="97076"/>
                  <a:pt x="70365" y="97076"/>
                  <a:pt x="70365" y="97076"/>
                </a:cubicBezTo>
                <a:cubicBezTo>
                  <a:pt x="70365" y="100066"/>
                  <a:pt x="68970" y="102857"/>
                  <a:pt x="64784" y="102857"/>
                </a:cubicBezTo>
                <a:cubicBezTo>
                  <a:pt x="53621" y="102857"/>
                  <a:pt x="53621" y="102857"/>
                  <a:pt x="53621" y="102857"/>
                </a:cubicBezTo>
                <a:cubicBezTo>
                  <a:pt x="50830" y="102857"/>
                  <a:pt x="47840" y="100066"/>
                  <a:pt x="47840" y="97076"/>
                </a:cubicBezTo>
                <a:cubicBezTo>
                  <a:pt x="47840" y="35083"/>
                  <a:pt x="47840" y="35083"/>
                  <a:pt x="47840" y="35083"/>
                </a:cubicBezTo>
                <a:cubicBezTo>
                  <a:pt x="47840" y="32292"/>
                  <a:pt x="50830" y="29501"/>
                  <a:pt x="53621" y="29501"/>
                </a:cubicBezTo>
                <a:close/>
                <a:moveTo>
                  <a:pt x="85913" y="52026"/>
                </a:moveTo>
                <a:lnTo>
                  <a:pt x="85913" y="52026"/>
                </a:lnTo>
                <a:cubicBezTo>
                  <a:pt x="97275" y="52026"/>
                  <a:pt x="97275" y="52026"/>
                  <a:pt x="97275" y="52026"/>
                </a:cubicBezTo>
                <a:cubicBezTo>
                  <a:pt x="100066" y="52026"/>
                  <a:pt x="102857" y="55016"/>
                  <a:pt x="102857" y="57807"/>
                </a:cubicBezTo>
                <a:cubicBezTo>
                  <a:pt x="102857" y="97076"/>
                  <a:pt x="102857" y="97076"/>
                  <a:pt x="102857" y="97076"/>
                </a:cubicBezTo>
                <a:cubicBezTo>
                  <a:pt x="102857" y="100066"/>
                  <a:pt x="100066" y="102857"/>
                  <a:pt x="97275" y="102857"/>
                </a:cubicBezTo>
                <a:cubicBezTo>
                  <a:pt x="85913" y="102857"/>
                  <a:pt x="85913" y="102857"/>
                  <a:pt x="85913" y="102857"/>
                </a:cubicBezTo>
                <a:cubicBezTo>
                  <a:pt x="83122" y="102857"/>
                  <a:pt x="80332" y="100066"/>
                  <a:pt x="80332" y="97076"/>
                </a:cubicBezTo>
                <a:cubicBezTo>
                  <a:pt x="80332" y="57807"/>
                  <a:pt x="80332" y="57807"/>
                  <a:pt x="80332" y="57807"/>
                </a:cubicBezTo>
                <a:cubicBezTo>
                  <a:pt x="80332" y="55016"/>
                  <a:pt x="83122" y="52026"/>
                  <a:pt x="85913" y="52026"/>
                </a:cubicBezTo>
                <a:close/>
              </a:path>
            </a:pathLst>
          </a:custGeom>
          <a:solidFill>
            <a:srgbClr val="FF4745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75" name="Shape 4820">
            <a:extLst>
              <a:ext uri="{FF2B5EF4-FFF2-40B4-BE49-F238E27FC236}">
                <a16:creationId xmlns:a16="http://schemas.microsoft.com/office/drawing/2014/main" xmlns="" id="{32C83C5D-04EE-411E-BBEB-9F578D20A0A3}"/>
              </a:ext>
            </a:extLst>
          </p:cNvPr>
          <p:cNvSpPr/>
          <p:nvPr/>
        </p:nvSpPr>
        <p:spPr>
          <a:xfrm>
            <a:off x="6586312" y="3730169"/>
            <a:ext cx="292024" cy="28998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088" y="119800"/>
                </a:moveTo>
                <a:lnTo>
                  <a:pt x="114088" y="119800"/>
                </a:lnTo>
                <a:cubicBezTo>
                  <a:pt x="5517" y="119800"/>
                  <a:pt x="5517" y="119800"/>
                  <a:pt x="5517" y="119800"/>
                </a:cubicBezTo>
                <a:cubicBezTo>
                  <a:pt x="2758" y="119800"/>
                  <a:pt x="0" y="116810"/>
                  <a:pt x="0" y="114019"/>
                </a:cubicBezTo>
                <a:cubicBezTo>
                  <a:pt x="0" y="5581"/>
                  <a:pt x="0" y="5581"/>
                  <a:pt x="0" y="5581"/>
                </a:cubicBezTo>
                <a:cubicBezTo>
                  <a:pt x="0" y="1395"/>
                  <a:pt x="2758" y="0"/>
                  <a:pt x="5517" y="0"/>
                </a:cubicBezTo>
                <a:cubicBezTo>
                  <a:pt x="114088" y="0"/>
                  <a:pt x="114088" y="0"/>
                  <a:pt x="114088" y="0"/>
                </a:cubicBezTo>
                <a:cubicBezTo>
                  <a:pt x="117044" y="0"/>
                  <a:pt x="119802" y="1395"/>
                  <a:pt x="119802" y="5581"/>
                </a:cubicBezTo>
                <a:cubicBezTo>
                  <a:pt x="119802" y="114019"/>
                  <a:pt x="119802" y="114019"/>
                  <a:pt x="119802" y="114019"/>
                </a:cubicBezTo>
                <a:cubicBezTo>
                  <a:pt x="119802" y="116810"/>
                  <a:pt x="117044" y="119800"/>
                  <a:pt x="114088" y="119800"/>
                </a:cubicBezTo>
                <a:close/>
                <a:moveTo>
                  <a:pt x="108571" y="11162"/>
                </a:moveTo>
                <a:lnTo>
                  <a:pt x="108571" y="11162"/>
                </a:lnTo>
                <a:cubicBezTo>
                  <a:pt x="11034" y="11162"/>
                  <a:pt x="11034" y="11162"/>
                  <a:pt x="11034" y="11162"/>
                </a:cubicBezTo>
                <a:cubicBezTo>
                  <a:pt x="11034" y="108438"/>
                  <a:pt x="11034" y="108438"/>
                  <a:pt x="11034" y="108438"/>
                </a:cubicBezTo>
                <a:cubicBezTo>
                  <a:pt x="108571" y="108438"/>
                  <a:pt x="108571" y="108438"/>
                  <a:pt x="108571" y="108438"/>
                </a:cubicBezTo>
                <a:lnTo>
                  <a:pt x="108571" y="11162"/>
                </a:lnTo>
                <a:close/>
                <a:moveTo>
                  <a:pt x="19507" y="60598"/>
                </a:moveTo>
                <a:lnTo>
                  <a:pt x="19507" y="60598"/>
                </a:lnTo>
                <a:cubicBezTo>
                  <a:pt x="34876" y="50631"/>
                  <a:pt x="34876" y="50631"/>
                  <a:pt x="34876" y="50631"/>
                </a:cubicBezTo>
                <a:cubicBezTo>
                  <a:pt x="36256" y="50631"/>
                  <a:pt x="36256" y="50631"/>
                  <a:pt x="37635" y="50631"/>
                </a:cubicBezTo>
                <a:cubicBezTo>
                  <a:pt x="39014" y="50631"/>
                  <a:pt x="40394" y="50631"/>
                  <a:pt x="40394" y="50631"/>
                </a:cubicBezTo>
                <a:cubicBezTo>
                  <a:pt x="65418" y="67574"/>
                  <a:pt x="65418" y="67574"/>
                  <a:pt x="65418" y="67574"/>
                </a:cubicBezTo>
                <a:cubicBezTo>
                  <a:pt x="93201" y="47840"/>
                  <a:pt x="93201" y="47840"/>
                  <a:pt x="93201" y="47840"/>
                </a:cubicBezTo>
                <a:cubicBezTo>
                  <a:pt x="94581" y="46445"/>
                  <a:pt x="96157" y="46445"/>
                  <a:pt x="97536" y="46445"/>
                </a:cubicBezTo>
                <a:cubicBezTo>
                  <a:pt x="100295" y="46445"/>
                  <a:pt x="103054" y="49235"/>
                  <a:pt x="103054" y="52026"/>
                </a:cubicBezTo>
                <a:cubicBezTo>
                  <a:pt x="103054" y="53421"/>
                  <a:pt x="101674" y="56411"/>
                  <a:pt x="100295" y="56411"/>
                </a:cubicBezTo>
                <a:cubicBezTo>
                  <a:pt x="68177" y="78936"/>
                  <a:pt x="68177" y="78936"/>
                  <a:pt x="68177" y="78936"/>
                </a:cubicBezTo>
                <a:cubicBezTo>
                  <a:pt x="68177" y="80332"/>
                  <a:pt x="66798" y="80332"/>
                  <a:pt x="65418" y="80332"/>
                </a:cubicBezTo>
                <a:cubicBezTo>
                  <a:pt x="64039" y="80332"/>
                  <a:pt x="62660" y="80332"/>
                  <a:pt x="62660" y="78936"/>
                </a:cubicBezTo>
                <a:cubicBezTo>
                  <a:pt x="37635" y="61993"/>
                  <a:pt x="37635" y="61993"/>
                  <a:pt x="37635" y="61993"/>
                </a:cubicBezTo>
                <a:cubicBezTo>
                  <a:pt x="26403" y="70365"/>
                  <a:pt x="26403" y="70365"/>
                  <a:pt x="26403" y="70365"/>
                </a:cubicBezTo>
                <a:cubicBezTo>
                  <a:pt x="25024" y="70365"/>
                  <a:pt x="23645" y="70365"/>
                  <a:pt x="22266" y="70365"/>
                </a:cubicBezTo>
                <a:cubicBezTo>
                  <a:pt x="19507" y="70365"/>
                  <a:pt x="16748" y="68970"/>
                  <a:pt x="16748" y="64784"/>
                </a:cubicBezTo>
                <a:cubicBezTo>
                  <a:pt x="16748" y="63388"/>
                  <a:pt x="18128" y="61993"/>
                  <a:pt x="19507" y="60598"/>
                </a:cubicBezTo>
                <a:close/>
              </a:path>
            </a:pathLst>
          </a:custGeom>
          <a:solidFill>
            <a:srgbClr val="FF4745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76" name="Shape 4821">
            <a:extLst>
              <a:ext uri="{FF2B5EF4-FFF2-40B4-BE49-F238E27FC236}">
                <a16:creationId xmlns:a16="http://schemas.microsoft.com/office/drawing/2014/main" xmlns="" id="{91291426-C090-4E16-BE87-D20F50124EE0}"/>
              </a:ext>
            </a:extLst>
          </p:cNvPr>
          <p:cNvSpPr/>
          <p:nvPr/>
        </p:nvSpPr>
        <p:spPr>
          <a:xfrm>
            <a:off x="6082676" y="3749221"/>
            <a:ext cx="289909" cy="24553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019" y="119764"/>
                </a:moveTo>
                <a:lnTo>
                  <a:pt x="114019" y="119764"/>
                </a:lnTo>
                <a:cubicBezTo>
                  <a:pt x="5581" y="119764"/>
                  <a:pt x="5581" y="119764"/>
                  <a:pt x="5581" y="119764"/>
                </a:cubicBezTo>
                <a:cubicBezTo>
                  <a:pt x="2790" y="119764"/>
                  <a:pt x="0" y="118117"/>
                  <a:pt x="0" y="113176"/>
                </a:cubicBezTo>
                <a:cubicBezTo>
                  <a:pt x="0" y="6588"/>
                  <a:pt x="0" y="6588"/>
                  <a:pt x="0" y="6588"/>
                </a:cubicBezTo>
                <a:cubicBezTo>
                  <a:pt x="0" y="3294"/>
                  <a:pt x="2790" y="0"/>
                  <a:pt x="5581" y="0"/>
                </a:cubicBezTo>
                <a:cubicBezTo>
                  <a:pt x="8372" y="0"/>
                  <a:pt x="11162" y="3294"/>
                  <a:pt x="11162" y="6588"/>
                </a:cubicBezTo>
                <a:cubicBezTo>
                  <a:pt x="11162" y="91529"/>
                  <a:pt x="11162" y="91529"/>
                  <a:pt x="11162" y="91529"/>
                </a:cubicBezTo>
                <a:cubicBezTo>
                  <a:pt x="11162" y="106352"/>
                  <a:pt x="11162" y="106352"/>
                  <a:pt x="11162" y="106352"/>
                </a:cubicBezTo>
                <a:cubicBezTo>
                  <a:pt x="114019" y="106352"/>
                  <a:pt x="114019" y="106352"/>
                  <a:pt x="114019" y="106352"/>
                </a:cubicBezTo>
                <a:cubicBezTo>
                  <a:pt x="118405" y="106352"/>
                  <a:pt x="119800" y="109882"/>
                  <a:pt x="119800" y="113176"/>
                </a:cubicBezTo>
                <a:cubicBezTo>
                  <a:pt x="119800" y="118117"/>
                  <a:pt x="118405" y="119764"/>
                  <a:pt x="114019" y="119764"/>
                </a:cubicBezTo>
                <a:close/>
                <a:moveTo>
                  <a:pt x="101461" y="99764"/>
                </a:moveTo>
                <a:lnTo>
                  <a:pt x="101461" y="99764"/>
                </a:lnTo>
                <a:cubicBezTo>
                  <a:pt x="90099" y="99764"/>
                  <a:pt x="90099" y="99764"/>
                  <a:pt x="90099" y="99764"/>
                </a:cubicBezTo>
                <a:cubicBezTo>
                  <a:pt x="87308" y="99764"/>
                  <a:pt x="84518" y="98117"/>
                  <a:pt x="84518" y="93176"/>
                </a:cubicBezTo>
                <a:cubicBezTo>
                  <a:pt x="84518" y="46588"/>
                  <a:pt x="84518" y="46588"/>
                  <a:pt x="84518" y="46588"/>
                </a:cubicBezTo>
                <a:cubicBezTo>
                  <a:pt x="84518" y="43294"/>
                  <a:pt x="87308" y="40000"/>
                  <a:pt x="90099" y="40000"/>
                </a:cubicBezTo>
                <a:cubicBezTo>
                  <a:pt x="101461" y="40000"/>
                  <a:pt x="101461" y="40000"/>
                  <a:pt x="101461" y="40000"/>
                </a:cubicBezTo>
                <a:cubicBezTo>
                  <a:pt x="104252" y="40000"/>
                  <a:pt x="107043" y="43294"/>
                  <a:pt x="107043" y="46588"/>
                </a:cubicBezTo>
                <a:cubicBezTo>
                  <a:pt x="107043" y="93176"/>
                  <a:pt x="107043" y="93176"/>
                  <a:pt x="107043" y="93176"/>
                </a:cubicBezTo>
                <a:cubicBezTo>
                  <a:pt x="107043" y="98117"/>
                  <a:pt x="104252" y="99764"/>
                  <a:pt x="101461" y="99764"/>
                </a:cubicBezTo>
                <a:close/>
                <a:moveTo>
                  <a:pt x="68970" y="99764"/>
                </a:moveTo>
                <a:lnTo>
                  <a:pt x="68970" y="99764"/>
                </a:lnTo>
                <a:cubicBezTo>
                  <a:pt x="57807" y="99764"/>
                  <a:pt x="57807" y="99764"/>
                  <a:pt x="57807" y="99764"/>
                </a:cubicBezTo>
                <a:cubicBezTo>
                  <a:pt x="55016" y="99764"/>
                  <a:pt x="52026" y="98117"/>
                  <a:pt x="52026" y="93176"/>
                </a:cubicBezTo>
                <a:cubicBezTo>
                  <a:pt x="52026" y="20000"/>
                  <a:pt x="52026" y="20000"/>
                  <a:pt x="52026" y="20000"/>
                </a:cubicBezTo>
                <a:cubicBezTo>
                  <a:pt x="52026" y="16705"/>
                  <a:pt x="55016" y="13411"/>
                  <a:pt x="57807" y="13411"/>
                </a:cubicBezTo>
                <a:cubicBezTo>
                  <a:pt x="68970" y="13411"/>
                  <a:pt x="68970" y="13411"/>
                  <a:pt x="68970" y="13411"/>
                </a:cubicBezTo>
                <a:cubicBezTo>
                  <a:pt x="73156" y="13411"/>
                  <a:pt x="74551" y="16705"/>
                  <a:pt x="74551" y="20000"/>
                </a:cubicBezTo>
                <a:cubicBezTo>
                  <a:pt x="74551" y="93176"/>
                  <a:pt x="74551" y="93176"/>
                  <a:pt x="74551" y="93176"/>
                </a:cubicBezTo>
                <a:cubicBezTo>
                  <a:pt x="74551" y="98117"/>
                  <a:pt x="73156" y="99764"/>
                  <a:pt x="68970" y="99764"/>
                </a:cubicBezTo>
                <a:close/>
                <a:moveTo>
                  <a:pt x="38073" y="99764"/>
                </a:moveTo>
                <a:lnTo>
                  <a:pt x="38073" y="99764"/>
                </a:lnTo>
                <a:cubicBezTo>
                  <a:pt x="26710" y="99764"/>
                  <a:pt x="26710" y="99764"/>
                  <a:pt x="26710" y="99764"/>
                </a:cubicBezTo>
                <a:cubicBezTo>
                  <a:pt x="22524" y="99764"/>
                  <a:pt x="21129" y="98117"/>
                  <a:pt x="21129" y="93176"/>
                </a:cubicBezTo>
                <a:cubicBezTo>
                  <a:pt x="21129" y="79764"/>
                  <a:pt x="21129" y="79764"/>
                  <a:pt x="21129" y="79764"/>
                </a:cubicBezTo>
                <a:cubicBezTo>
                  <a:pt x="21129" y="76470"/>
                  <a:pt x="22524" y="73176"/>
                  <a:pt x="26710" y="73176"/>
                </a:cubicBezTo>
                <a:cubicBezTo>
                  <a:pt x="38073" y="73176"/>
                  <a:pt x="38073" y="73176"/>
                  <a:pt x="38073" y="73176"/>
                </a:cubicBezTo>
                <a:cubicBezTo>
                  <a:pt x="40863" y="73176"/>
                  <a:pt x="43654" y="76470"/>
                  <a:pt x="43654" y="79764"/>
                </a:cubicBezTo>
                <a:cubicBezTo>
                  <a:pt x="43654" y="93176"/>
                  <a:pt x="43654" y="93176"/>
                  <a:pt x="43654" y="93176"/>
                </a:cubicBezTo>
                <a:cubicBezTo>
                  <a:pt x="43654" y="98117"/>
                  <a:pt x="40863" y="99764"/>
                  <a:pt x="38073" y="99764"/>
                </a:cubicBezTo>
                <a:close/>
              </a:path>
            </a:pathLst>
          </a:custGeom>
          <a:solidFill>
            <a:srgbClr val="FF4745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77" name="Shape 4822">
            <a:extLst>
              <a:ext uri="{FF2B5EF4-FFF2-40B4-BE49-F238E27FC236}">
                <a16:creationId xmlns:a16="http://schemas.microsoft.com/office/drawing/2014/main" xmlns="" id="{A864270A-0A08-44AB-BF46-073D12A2F8BB}"/>
              </a:ext>
            </a:extLst>
          </p:cNvPr>
          <p:cNvSpPr/>
          <p:nvPr/>
        </p:nvSpPr>
        <p:spPr>
          <a:xfrm>
            <a:off x="5576925" y="3749221"/>
            <a:ext cx="287792" cy="24553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7004" y="41647"/>
                </a:moveTo>
                <a:lnTo>
                  <a:pt x="117004" y="41647"/>
                </a:lnTo>
                <a:cubicBezTo>
                  <a:pt x="69084" y="81647"/>
                  <a:pt x="69084" y="81647"/>
                  <a:pt x="69084" y="81647"/>
                </a:cubicBezTo>
                <a:cubicBezTo>
                  <a:pt x="67687" y="81647"/>
                  <a:pt x="66289" y="83294"/>
                  <a:pt x="64891" y="83294"/>
                </a:cubicBezTo>
                <a:cubicBezTo>
                  <a:pt x="64891" y="83294"/>
                  <a:pt x="63494" y="81647"/>
                  <a:pt x="62096" y="81647"/>
                </a:cubicBezTo>
                <a:cubicBezTo>
                  <a:pt x="36539" y="61647"/>
                  <a:pt x="36539" y="61647"/>
                  <a:pt x="36539" y="61647"/>
                </a:cubicBezTo>
                <a:cubicBezTo>
                  <a:pt x="11181" y="79764"/>
                  <a:pt x="11181" y="79764"/>
                  <a:pt x="11181" y="79764"/>
                </a:cubicBezTo>
                <a:cubicBezTo>
                  <a:pt x="11181" y="106352"/>
                  <a:pt x="11181" y="106352"/>
                  <a:pt x="11181" y="106352"/>
                </a:cubicBezTo>
                <a:cubicBezTo>
                  <a:pt x="114209" y="106352"/>
                  <a:pt x="114209" y="106352"/>
                  <a:pt x="114209" y="106352"/>
                </a:cubicBezTo>
                <a:cubicBezTo>
                  <a:pt x="117004" y="106352"/>
                  <a:pt x="119800" y="109882"/>
                  <a:pt x="119800" y="113176"/>
                </a:cubicBezTo>
                <a:cubicBezTo>
                  <a:pt x="119800" y="118117"/>
                  <a:pt x="117004" y="119764"/>
                  <a:pt x="114209" y="119764"/>
                </a:cubicBezTo>
                <a:cubicBezTo>
                  <a:pt x="5590" y="119764"/>
                  <a:pt x="5590" y="119764"/>
                  <a:pt x="5590" y="119764"/>
                </a:cubicBezTo>
                <a:cubicBezTo>
                  <a:pt x="1397" y="119764"/>
                  <a:pt x="0" y="118117"/>
                  <a:pt x="0" y="113176"/>
                </a:cubicBezTo>
                <a:cubicBezTo>
                  <a:pt x="0" y="6588"/>
                  <a:pt x="0" y="6588"/>
                  <a:pt x="0" y="6588"/>
                </a:cubicBezTo>
                <a:cubicBezTo>
                  <a:pt x="0" y="3294"/>
                  <a:pt x="1397" y="0"/>
                  <a:pt x="5590" y="0"/>
                </a:cubicBezTo>
                <a:cubicBezTo>
                  <a:pt x="8386" y="0"/>
                  <a:pt x="11181" y="3294"/>
                  <a:pt x="11181" y="6588"/>
                </a:cubicBezTo>
                <a:cubicBezTo>
                  <a:pt x="11181" y="64941"/>
                  <a:pt x="11181" y="64941"/>
                  <a:pt x="11181" y="64941"/>
                </a:cubicBezTo>
                <a:cubicBezTo>
                  <a:pt x="33743" y="48235"/>
                  <a:pt x="33743" y="48235"/>
                  <a:pt x="33743" y="48235"/>
                </a:cubicBezTo>
                <a:cubicBezTo>
                  <a:pt x="35141" y="48235"/>
                  <a:pt x="36539" y="46588"/>
                  <a:pt x="36539" y="46588"/>
                </a:cubicBezTo>
                <a:cubicBezTo>
                  <a:pt x="38136" y="46588"/>
                  <a:pt x="39534" y="48235"/>
                  <a:pt x="40931" y="48235"/>
                </a:cubicBezTo>
                <a:cubicBezTo>
                  <a:pt x="64891" y="68235"/>
                  <a:pt x="64891" y="68235"/>
                  <a:pt x="64891" y="68235"/>
                </a:cubicBezTo>
                <a:cubicBezTo>
                  <a:pt x="111414" y="29882"/>
                  <a:pt x="111414" y="29882"/>
                  <a:pt x="111414" y="29882"/>
                </a:cubicBezTo>
                <a:cubicBezTo>
                  <a:pt x="111414" y="29882"/>
                  <a:pt x="112811" y="29882"/>
                  <a:pt x="114209" y="29882"/>
                </a:cubicBezTo>
                <a:cubicBezTo>
                  <a:pt x="117004" y="29882"/>
                  <a:pt x="119800" y="31529"/>
                  <a:pt x="119800" y="36705"/>
                </a:cubicBezTo>
                <a:cubicBezTo>
                  <a:pt x="119800" y="38352"/>
                  <a:pt x="118402" y="40000"/>
                  <a:pt x="117004" y="41647"/>
                </a:cubicBezTo>
              </a:path>
            </a:pathLst>
          </a:custGeom>
          <a:solidFill>
            <a:srgbClr val="FF4745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78" name="Shape 4823">
            <a:extLst>
              <a:ext uri="{FF2B5EF4-FFF2-40B4-BE49-F238E27FC236}">
                <a16:creationId xmlns:a16="http://schemas.microsoft.com/office/drawing/2014/main" xmlns="" id="{B6FFDADD-703F-48CC-B129-DEE3B2F5E247}"/>
              </a:ext>
            </a:extLst>
          </p:cNvPr>
          <p:cNvSpPr/>
          <p:nvPr/>
        </p:nvSpPr>
        <p:spPr>
          <a:xfrm>
            <a:off x="5069058" y="3730169"/>
            <a:ext cx="292024" cy="28998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0000" y="119800"/>
                </a:moveTo>
                <a:lnTo>
                  <a:pt x="60000" y="119800"/>
                </a:lnTo>
                <a:cubicBezTo>
                  <a:pt x="26447" y="119800"/>
                  <a:pt x="0" y="92890"/>
                  <a:pt x="0" y="59202"/>
                </a:cubicBezTo>
                <a:cubicBezTo>
                  <a:pt x="0" y="26710"/>
                  <a:pt x="26447" y="0"/>
                  <a:pt x="60000" y="0"/>
                </a:cubicBezTo>
                <a:cubicBezTo>
                  <a:pt x="93355" y="0"/>
                  <a:pt x="119802" y="26710"/>
                  <a:pt x="119802" y="59202"/>
                </a:cubicBezTo>
                <a:cubicBezTo>
                  <a:pt x="119802" y="92890"/>
                  <a:pt x="93355" y="119800"/>
                  <a:pt x="60000" y="119800"/>
                </a:cubicBezTo>
                <a:close/>
                <a:moveTo>
                  <a:pt x="25065" y="25315"/>
                </a:moveTo>
                <a:lnTo>
                  <a:pt x="25065" y="25315"/>
                </a:lnTo>
                <a:cubicBezTo>
                  <a:pt x="60000" y="59202"/>
                  <a:pt x="60000" y="59202"/>
                  <a:pt x="60000" y="59202"/>
                </a:cubicBezTo>
                <a:cubicBezTo>
                  <a:pt x="60000" y="11162"/>
                  <a:pt x="60000" y="11162"/>
                  <a:pt x="60000" y="11162"/>
                </a:cubicBezTo>
                <a:cubicBezTo>
                  <a:pt x="45986" y="11162"/>
                  <a:pt x="34736" y="16943"/>
                  <a:pt x="25065" y="25315"/>
                </a:cubicBezTo>
                <a:close/>
              </a:path>
            </a:pathLst>
          </a:custGeom>
          <a:solidFill>
            <a:srgbClr val="FF4745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79" name="Shape 4824">
            <a:extLst>
              <a:ext uri="{FF2B5EF4-FFF2-40B4-BE49-F238E27FC236}">
                <a16:creationId xmlns:a16="http://schemas.microsoft.com/office/drawing/2014/main" xmlns="" id="{250DEA1F-D5A0-401D-9584-1A85CD125992}"/>
              </a:ext>
            </a:extLst>
          </p:cNvPr>
          <p:cNvSpPr/>
          <p:nvPr/>
        </p:nvSpPr>
        <p:spPr>
          <a:xfrm>
            <a:off x="4563305" y="3730169"/>
            <a:ext cx="287792" cy="28998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0698" y="119800"/>
                </a:moveTo>
                <a:lnTo>
                  <a:pt x="60698" y="119800"/>
                </a:lnTo>
                <a:cubicBezTo>
                  <a:pt x="26755" y="119800"/>
                  <a:pt x="0" y="92890"/>
                  <a:pt x="0" y="59202"/>
                </a:cubicBezTo>
                <a:cubicBezTo>
                  <a:pt x="0" y="26710"/>
                  <a:pt x="26755" y="0"/>
                  <a:pt x="60698" y="0"/>
                </a:cubicBezTo>
                <a:cubicBezTo>
                  <a:pt x="93044" y="0"/>
                  <a:pt x="119800" y="26710"/>
                  <a:pt x="119800" y="59202"/>
                </a:cubicBezTo>
                <a:cubicBezTo>
                  <a:pt x="119800" y="92890"/>
                  <a:pt x="93044" y="119800"/>
                  <a:pt x="60698" y="119800"/>
                </a:cubicBezTo>
                <a:close/>
                <a:moveTo>
                  <a:pt x="11181" y="59202"/>
                </a:moveTo>
                <a:lnTo>
                  <a:pt x="11181" y="59202"/>
                </a:lnTo>
                <a:cubicBezTo>
                  <a:pt x="60698" y="59202"/>
                  <a:pt x="60698" y="59202"/>
                  <a:pt x="60698" y="59202"/>
                </a:cubicBezTo>
                <a:cubicBezTo>
                  <a:pt x="60698" y="11162"/>
                  <a:pt x="60698" y="11162"/>
                  <a:pt x="60698" y="11162"/>
                </a:cubicBezTo>
                <a:cubicBezTo>
                  <a:pt x="33743" y="11162"/>
                  <a:pt x="11181" y="32292"/>
                  <a:pt x="11181" y="59202"/>
                </a:cubicBezTo>
                <a:close/>
              </a:path>
            </a:pathLst>
          </a:custGeom>
          <a:solidFill>
            <a:srgbClr val="FF4745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80" name="Shape 4825">
            <a:extLst>
              <a:ext uri="{FF2B5EF4-FFF2-40B4-BE49-F238E27FC236}">
                <a16:creationId xmlns:a16="http://schemas.microsoft.com/office/drawing/2014/main" xmlns="" id="{FAEA04BE-B1E4-4EB3-AA73-82BC7745E9C4}"/>
              </a:ext>
            </a:extLst>
          </p:cNvPr>
          <p:cNvSpPr/>
          <p:nvPr/>
        </p:nvSpPr>
        <p:spPr>
          <a:xfrm>
            <a:off x="4057555" y="3730169"/>
            <a:ext cx="287792" cy="28998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101" y="119800"/>
                </a:moveTo>
                <a:lnTo>
                  <a:pt x="59101" y="119800"/>
                </a:lnTo>
                <a:cubicBezTo>
                  <a:pt x="26755" y="119800"/>
                  <a:pt x="0" y="92890"/>
                  <a:pt x="0" y="59202"/>
                </a:cubicBezTo>
                <a:cubicBezTo>
                  <a:pt x="0" y="26710"/>
                  <a:pt x="26755" y="0"/>
                  <a:pt x="59101" y="0"/>
                </a:cubicBezTo>
                <a:cubicBezTo>
                  <a:pt x="93044" y="0"/>
                  <a:pt x="119800" y="26710"/>
                  <a:pt x="119800" y="59202"/>
                </a:cubicBezTo>
                <a:cubicBezTo>
                  <a:pt x="119800" y="92890"/>
                  <a:pt x="93044" y="119800"/>
                  <a:pt x="59101" y="119800"/>
                </a:cubicBezTo>
                <a:close/>
                <a:moveTo>
                  <a:pt x="11181" y="59202"/>
                </a:moveTo>
                <a:lnTo>
                  <a:pt x="11181" y="59202"/>
                </a:lnTo>
                <a:cubicBezTo>
                  <a:pt x="11181" y="73156"/>
                  <a:pt x="16772" y="85913"/>
                  <a:pt x="25357" y="94285"/>
                </a:cubicBezTo>
                <a:cubicBezTo>
                  <a:pt x="59101" y="59202"/>
                  <a:pt x="59101" y="59202"/>
                  <a:pt x="59101" y="59202"/>
                </a:cubicBezTo>
                <a:cubicBezTo>
                  <a:pt x="59101" y="11162"/>
                  <a:pt x="59101" y="11162"/>
                  <a:pt x="59101" y="11162"/>
                </a:cubicBezTo>
                <a:cubicBezTo>
                  <a:pt x="32346" y="11162"/>
                  <a:pt x="11181" y="32292"/>
                  <a:pt x="11181" y="59202"/>
                </a:cubicBezTo>
                <a:close/>
              </a:path>
            </a:pathLst>
          </a:custGeom>
          <a:solidFill>
            <a:srgbClr val="FF4745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81" name="Shape 4826">
            <a:extLst>
              <a:ext uri="{FF2B5EF4-FFF2-40B4-BE49-F238E27FC236}">
                <a16:creationId xmlns:a16="http://schemas.microsoft.com/office/drawing/2014/main" xmlns="" id="{16F4112D-F8CC-4B11-8986-96816F528D3D}"/>
              </a:ext>
            </a:extLst>
          </p:cNvPr>
          <p:cNvSpPr/>
          <p:nvPr/>
        </p:nvSpPr>
        <p:spPr>
          <a:xfrm>
            <a:off x="3549687" y="3730169"/>
            <a:ext cx="292024" cy="28998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901" y="119800"/>
                </a:moveTo>
                <a:lnTo>
                  <a:pt x="59901" y="119800"/>
                </a:lnTo>
                <a:cubicBezTo>
                  <a:pt x="26600" y="119800"/>
                  <a:pt x="0" y="92890"/>
                  <a:pt x="0" y="59202"/>
                </a:cubicBezTo>
                <a:cubicBezTo>
                  <a:pt x="0" y="26710"/>
                  <a:pt x="26600" y="0"/>
                  <a:pt x="59901" y="0"/>
                </a:cubicBezTo>
                <a:cubicBezTo>
                  <a:pt x="93399" y="0"/>
                  <a:pt x="119802" y="26710"/>
                  <a:pt x="119802" y="59202"/>
                </a:cubicBezTo>
                <a:cubicBezTo>
                  <a:pt x="119802" y="92890"/>
                  <a:pt x="93399" y="119800"/>
                  <a:pt x="59901" y="119800"/>
                </a:cubicBezTo>
                <a:close/>
                <a:moveTo>
                  <a:pt x="11231" y="59202"/>
                </a:moveTo>
                <a:lnTo>
                  <a:pt x="11231" y="59202"/>
                </a:lnTo>
                <a:cubicBezTo>
                  <a:pt x="11231" y="85913"/>
                  <a:pt x="33497" y="108438"/>
                  <a:pt x="59901" y="108438"/>
                </a:cubicBezTo>
                <a:cubicBezTo>
                  <a:pt x="59901" y="11162"/>
                  <a:pt x="59901" y="11162"/>
                  <a:pt x="59901" y="11162"/>
                </a:cubicBezTo>
                <a:cubicBezTo>
                  <a:pt x="33497" y="11162"/>
                  <a:pt x="11231" y="32292"/>
                  <a:pt x="11231" y="59202"/>
                </a:cubicBezTo>
                <a:close/>
              </a:path>
            </a:pathLst>
          </a:custGeom>
          <a:solidFill>
            <a:srgbClr val="FF4745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82" name="Shape 4827">
            <a:extLst>
              <a:ext uri="{FF2B5EF4-FFF2-40B4-BE49-F238E27FC236}">
                <a16:creationId xmlns:a16="http://schemas.microsoft.com/office/drawing/2014/main" xmlns="" id="{E3F5AF31-922F-45F4-945C-F8924A80BF09}"/>
              </a:ext>
            </a:extLst>
          </p:cNvPr>
          <p:cNvSpPr/>
          <p:nvPr/>
        </p:nvSpPr>
        <p:spPr>
          <a:xfrm>
            <a:off x="3043935" y="3730169"/>
            <a:ext cx="289909" cy="28998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0598" y="119800"/>
                </a:moveTo>
                <a:lnTo>
                  <a:pt x="60598" y="119800"/>
                </a:lnTo>
                <a:cubicBezTo>
                  <a:pt x="26910" y="119800"/>
                  <a:pt x="0" y="92890"/>
                  <a:pt x="0" y="59202"/>
                </a:cubicBezTo>
                <a:cubicBezTo>
                  <a:pt x="0" y="26710"/>
                  <a:pt x="26910" y="0"/>
                  <a:pt x="60598" y="0"/>
                </a:cubicBezTo>
                <a:cubicBezTo>
                  <a:pt x="93089" y="0"/>
                  <a:pt x="119800" y="26710"/>
                  <a:pt x="119800" y="59202"/>
                </a:cubicBezTo>
                <a:cubicBezTo>
                  <a:pt x="119800" y="92890"/>
                  <a:pt x="93089" y="119800"/>
                  <a:pt x="60598" y="119800"/>
                </a:cubicBezTo>
                <a:close/>
                <a:moveTo>
                  <a:pt x="11362" y="59202"/>
                </a:moveTo>
                <a:lnTo>
                  <a:pt x="11362" y="59202"/>
                </a:lnTo>
                <a:cubicBezTo>
                  <a:pt x="11362" y="85913"/>
                  <a:pt x="33887" y="108438"/>
                  <a:pt x="60598" y="108438"/>
                </a:cubicBezTo>
                <a:cubicBezTo>
                  <a:pt x="73355" y="108438"/>
                  <a:pt x="85913" y="102857"/>
                  <a:pt x="94485" y="94285"/>
                </a:cubicBezTo>
                <a:cubicBezTo>
                  <a:pt x="60598" y="59202"/>
                  <a:pt x="60598" y="59202"/>
                  <a:pt x="60598" y="59202"/>
                </a:cubicBezTo>
                <a:cubicBezTo>
                  <a:pt x="60598" y="11162"/>
                  <a:pt x="60598" y="11162"/>
                  <a:pt x="60598" y="11162"/>
                </a:cubicBezTo>
                <a:cubicBezTo>
                  <a:pt x="33887" y="11162"/>
                  <a:pt x="11362" y="32292"/>
                  <a:pt x="11362" y="59202"/>
                </a:cubicBezTo>
                <a:close/>
              </a:path>
            </a:pathLst>
          </a:custGeom>
          <a:solidFill>
            <a:srgbClr val="FF4745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83" name="Shape 4828">
            <a:extLst>
              <a:ext uri="{FF2B5EF4-FFF2-40B4-BE49-F238E27FC236}">
                <a16:creationId xmlns:a16="http://schemas.microsoft.com/office/drawing/2014/main" xmlns="" id="{F3506FF6-0E28-440C-AC4E-BB72D5A5E306}"/>
              </a:ext>
            </a:extLst>
          </p:cNvPr>
          <p:cNvSpPr/>
          <p:nvPr/>
        </p:nvSpPr>
        <p:spPr>
          <a:xfrm>
            <a:off x="2538184" y="3730169"/>
            <a:ext cx="289907" cy="28998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202" y="119800"/>
                </a:moveTo>
                <a:lnTo>
                  <a:pt x="59202" y="119800"/>
                </a:lnTo>
                <a:cubicBezTo>
                  <a:pt x="26910" y="119800"/>
                  <a:pt x="0" y="92890"/>
                  <a:pt x="0" y="59202"/>
                </a:cubicBezTo>
                <a:cubicBezTo>
                  <a:pt x="0" y="26710"/>
                  <a:pt x="26910" y="0"/>
                  <a:pt x="59202" y="0"/>
                </a:cubicBezTo>
                <a:cubicBezTo>
                  <a:pt x="93089" y="0"/>
                  <a:pt x="119800" y="26710"/>
                  <a:pt x="119800" y="59202"/>
                </a:cubicBezTo>
                <a:cubicBezTo>
                  <a:pt x="119800" y="92890"/>
                  <a:pt x="93089" y="119800"/>
                  <a:pt x="59202" y="119800"/>
                </a:cubicBezTo>
                <a:close/>
                <a:moveTo>
                  <a:pt x="11362" y="59202"/>
                </a:moveTo>
                <a:lnTo>
                  <a:pt x="11362" y="59202"/>
                </a:lnTo>
                <a:cubicBezTo>
                  <a:pt x="11362" y="85913"/>
                  <a:pt x="32491" y="108438"/>
                  <a:pt x="59202" y="108438"/>
                </a:cubicBezTo>
                <a:cubicBezTo>
                  <a:pt x="85913" y="108438"/>
                  <a:pt x="108438" y="85913"/>
                  <a:pt x="108438" y="59202"/>
                </a:cubicBezTo>
                <a:cubicBezTo>
                  <a:pt x="59202" y="59202"/>
                  <a:pt x="59202" y="59202"/>
                  <a:pt x="59202" y="59202"/>
                </a:cubicBezTo>
                <a:cubicBezTo>
                  <a:pt x="59202" y="11162"/>
                  <a:pt x="59202" y="11162"/>
                  <a:pt x="59202" y="11162"/>
                </a:cubicBezTo>
                <a:cubicBezTo>
                  <a:pt x="32491" y="11162"/>
                  <a:pt x="11362" y="32292"/>
                  <a:pt x="11362" y="59202"/>
                </a:cubicBezTo>
                <a:close/>
              </a:path>
            </a:pathLst>
          </a:custGeom>
          <a:solidFill>
            <a:srgbClr val="FF4745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84" name="Shape 4829">
            <a:extLst>
              <a:ext uri="{FF2B5EF4-FFF2-40B4-BE49-F238E27FC236}">
                <a16:creationId xmlns:a16="http://schemas.microsoft.com/office/drawing/2014/main" xmlns="" id="{33B2E79F-B8B6-4917-B8D3-075539032B6F}"/>
              </a:ext>
            </a:extLst>
          </p:cNvPr>
          <p:cNvSpPr/>
          <p:nvPr/>
        </p:nvSpPr>
        <p:spPr>
          <a:xfrm>
            <a:off x="2036664" y="3730169"/>
            <a:ext cx="289909" cy="28998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202" y="119800"/>
                </a:moveTo>
                <a:lnTo>
                  <a:pt x="59202" y="119800"/>
                </a:lnTo>
                <a:cubicBezTo>
                  <a:pt x="26910" y="119800"/>
                  <a:pt x="0" y="92890"/>
                  <a:pt x="0" y="59202"/>
                </a:cubicBezTo>
                <a:cubicBezTo>
                  <a:pt x="0" y="26710"/>
                  <a:pt x="26910" y="0"/>
                  <a:pt x="59202" y="0"/>
                </a:cubicBezTo>
                <a:cubicBezTo>
                  <a:pt x="93089" y="0"/>
                  <a:pt x="119800" y="26710"/>
                  <a:pt x="119800" y="59202"/>
                </a:cubicBezTo>
                <a:cubicBezTo>
                  <a:pt x="119800" y="92890"/>
                  <a:pt x="93089" y="119800"/>
                  <a:pt x="59202" y="119800"/>
                </a:cubicBezTo>
                <a:close/>
                <a:moveTo>
                  <a:pt x="94485" y="25315"/>
                </a:moveTo>
                <a:lnTo>
                  <a:pt x="94485" y="25315"/>
                </a:lnTo>
                <a:cubicBezTo>
                  <a:pt x="59202" y="59202"/>
                  <a:pt x="59202" y="59202"/>
                  <a:pt x="59202" y="59202"/>
                </a:cubicBezTo>
                <a:cubicBezTo>
                  <a:pt x="59202" y="11162"/>
                  <a:pt x="59202" y="11162"/>
                  <a:pt x="59202" y="11162"/>
                </a:cubicBezTo>
                <a:cubicBezTo>
                  <a:pt x="32491" y="11162"/>
                  <a:pt x="11362" y="32292"/>
                  <a:pt x="11362" y="59202"/>
                </a:cubicBezTo>
                <a:cubicBezTo>
                  <a:pt x="11362" y="85913"/>
                  <a:pt x="32491" y="108438"/>
                  <a:pt x="59202" y="108438"/>
                </a:cubicBezTo>
                <a:cubicBezTo>
                  <a:pt x="85913" y="108438"/>
                  <a:pt x="108438" y="85913"/>
                  <a:pt x="108438" y="59202"/>
                </a:cubicBezTo>
                <a:cubicBezTo>
                  <a:pt x="108438" y="46445"/>
                  <a:pt x="102857" y="33687"/>
                  <a:pt x="94485" y="25315"/>
                </a:cubicBezTo>
                <a:close/>
              </a:path>
            </a:pathLst>
          </a:custGeom>
          <a:solidFill>
            <a:srgbClr val="FF4745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85" name="Shape 4830">
            <a:extLst>
              <a:ext uri="{FF2B5EF4-FFF2-40B4-BE49-F238E27FC236}">
                <a16:creationId xmlns:a16="http://schemas.microsoft.com/office/drawing/2014/main" xmlns="" id="{680F4A02-540F-465F-8A9B-BFC32EFEA905}"/>
              </a:ext>
            </a:extLst>
          </p:cNvPr>
          <p:cNvSpPr/>
          <p:nvPr/>
        </p:nvSpPr>
        <p:spPr>
          <a:xfrm>
            <a:off x="1524564" y="3730169"/>
            <a:ext cx="289909" cy="28998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6179" y="53421"/>
                </a:moveTo>
                <a:lnTo>
                  <a:pt x="66179" y="53421"/>
                </a:lnTo>
                <a:cubicBezTo>
                  <a:pt x="66179" y="0"/>
                  <a:pt x="66179" y="0"/>
                  <a:pt x="66179" y="0"/>
                </a:cubicBezTo>
                <a:cubicBezTo>
                  <a:pt x="95880" y="0"/>
                  <a:pt x="119800" y="23920"/>
                  <a:pt x="119800" y="53421"/>
                </a:cubicBezTo>
                <a:lnTo>
                  <a:pt x="66179" y="53421"/>
                </a:lnTo>
                <a:close/>
                <a:moveTo>
                  <a:pt x="55016" y="119800"/>
                </a:moveTo>
                <a:lnTo>
                  <a:pt x="55016" y="119800"/>
                </a:lnTo>
                <a:cubicBezTo>
                  <a:pt x="23920" y="119800"/>
                  <a:pt x="0" y="95681"/>
                  <a:pt x="0" y="64784"/>
                </a:cubicBezTo>
                <a:cubicBezTo>
                  <a:pt x="0" y="35083"/>
                  <a:pt x="23920" y="11162"/>
                  <a:pt x="55016" y="11162"/>
                </a:cubicBezTo>
                <a:cubicBezTo>
                  <a:pt x="55016" y="64784"/>
                  <a:pt x="55016" y="64784"/>
                  <a:pt x="55016" y="64784"/>
                </a:cubicBezTo>
                <a:cubicBezTo>
                  <a:pt x="108438" y="64784"/>
                  <a:pt x="108438" y="64784"/>
                  <a:pt x="108438" y="64784"/>
                </a:cubicBezTo>
                <a:cubicBezTo>
                  <a:pt x="108438" y="95681"/>
                  <a:pt x="84518" y="119800"/>
                  <a:pt x="55016" y="119800"/>
                </a:cubicBezTo>
                <a:close/>
              </a:path>
            </a:pathLst>
          </a:custGeom>
          <a:solidFill>
            <a:srgbClr val="FF4745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86" name="Shape 4831">
            <a:extLst>
              <a:ext uri="{FF2B5EF4-FFF2-40B4-BE49-F238E27FC236}">
                <a16:creationId xmlns:a16="http://schemas.microsoft.com/office/drawing/2014/main" xmlns="" id="{F0DD17CF-918C-478F-8527-A0F262C3BD16}"/>
              </a:ext>
            </a:extLst>
          </p:cNvPr>
          <p:cNvSpPr/>
          <p:nvPr/>
        </p:nvSpPr>
        <p:spPr>
          <a:xfrm>
            <a:off x="7108993" y="3220053"/>
            <a:ext cx="275095" cy="292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790" y="59901"/>
                </a:moveTo>
                <a:lnTo>
                  <a:pt x="119790" y="59901"/>
                </a:lnTo>
                <a:close/>
                <a:moveTo>
                  <a:pt x="56236" y="119802"/>
                </a:moveTo>
                <a:lnTo>
                  <a:pt x="56236" y="119802"/>
                </a:lnTo>
                <a:cubicBezTo>
                  <a:pt x="25087" y="119802"/>
                  <a:pt x="0" y="94778"/>
                  <a:pt x="0" y="65615"/>
                </a:cubicBezTo>
                <a:cubicBezTo>
                  <a:pt x="0" y="43349"/>
                  <a:pt x="14843" y="23842"/>
                  <a:pt x="35540" y="15369"/>
                </a:cubicBezTo>
                <a:lnTo>
                  <a:pt x="37003" y="15369"/>
                </a:lnTo>
                <a:cubicBezTo>
                  <a:pt x="39930" y="15369"/>
                  <a:pt x="42857" y="18325"/>
                  <a:pt x="42857" y="21083"/>
                </a:cubicBezTo>
                <a:cubicBezTo>
                  <a:pt x="42857" y="23842"/>
                  <a:pt x="41393" y="25221"/>
                  <a:pt x="38466" y="26600"/>
                </a:cubicBezTo>
                <a:cubicBezTo>
                  <a:pt x="22160" y="32118"/>
                  <a:pt x="11916" y="47487"/>
                  <a:pt x="11916" y="65615"/>
                </a:cubicBezTo>
                <a:cubicBezTo>
                  <a:pt x="11916" y="89261"/>
                  <a:pt x="31149" y="108768"/>
                  <a:pt x="56236" y="108768"/>
                </a:cubicBezTo>
                <a:cubicBezTo>
                  <a:pt x="81324" y="108768"/>
                  <a:pt x="102020" y="89261"/>
                  <a:pt x="102020" y="65615"/>
                </a:cubicBezTo>
                <a:cubicBezTo>
                  <a:pt x="102020" y="47487"/>
                  <a:pt x="90104" y="32118"/>
                  <a:pt x="74006" y="26600"/>
                </a:cubicBezTo>
                <a:cubicBezTo>
                  <a:pt x="72543" y="25221"/>
                  <a:pt x="71080" y="23842"/>
                  <a:pt x="71080" y="21083"/>
                </a:cubicBezTo>
                <a:cubicBezTo>
                  <a:pt x="71080" y="18325"/>
                  <a:pt x="72543" y="15369"/>
                  <a:pt x="76933" y="15369"/>
                </a:cubicBezTo>
                <a:lnTo>
                  <a:pt x="78397" y="15369"/>
                </a:lnTo>
                <a:cubicBezTo>
                  <a:pt x="99094" y="23842"/>
                  <a:pt x="113937" y="43349"/>
                  <a:pt x="113937" y="65615"/>
                </a:cubicBezTo>
                <a:cubicBezTo>
                  <a:pt x="113937" y="94778"/>
                  <a:pt x="88641" y="119802"/>
                  <a:pt x="56236" y="119802"/>
                </a:cubicBezTo>
                <a:close/>
                <a:moveTo>
                  <a:pt x="56236" y="61280"/>
                </a:moveTo>
                <a:lnTo>
                  <a:pt x="56236" y="61280"/>
                </a:lnTo>
                <a:cubicBezTo>
                  <a:pt x="53310" y="61280"/>
                  <a:pt x="50383" y="59901"/>
                  <a:pt x="50383" y="55763"/>
                </a:cubicBezTo>
                <a:cubicBezTo>
                  <a:pt x="50383" y="23842"/>
                  <a:pt x="50383" y="23842"/>
                  <a:pt x="50383" y="23842"/>
                </a:cubicBezTo>
                <a:cubicBezTo>
                  <a:pt x="50383" y="12610"/>
                  <a:pt x="50383" y="12610"/>
                  <a:pt x="50383" y="12610"/>
                </a:cubicBezTo>
                <a:cubicBezTo>
                  <a:pt x="50383" y="5714"/>
                  <a:pt x="50383" y="5714"/>
                  <a:pt x="50383" y="5714"/>
                </a:cubicBezTo>
                <a:cubicBezTo>
                  <a:pt x="50383" y="2955"/>
                  <a:pt x="53310" y="0"/>
                  <a:pt x="56236" y="0"/>
                </a:cubicBezTo>
                <a:cubicBezTo>
                  <a:pt x="60627" y="0"/>
                  <a:pt x="62090" y="2955"/>
                  <a:pt x="62090" y="5714"/>
                </a:cubicBezTo>
                <a:cubicBezTo>
                  <a:pt x="62090" y="22463"/>
                  <a:pt x="62090" y="22463"/>
                  <a:pt x="62090" y="22463"/>
                </a:cubicBezTo>
                <a:cubicBezTo>
                  <a:pt x="62090" y="33497"/>
                  <a:pt x="62090" y="33497"/>
                  <a:pt x="62090" y="33497"/>
                </a:cubicBezTo>
                <a:cubicBezTo>
                  <a:pt x="62090" y="55763"/>
                  <a:pt x="62090" y="55763"/>
                  <a:pt x="62090" y="55763"/>
                </a:cubicBezTo>
                <a:cubicBezTo>
                  <a:pt x="62090" y="59901"/>
                  <a:pt x="60627" y="61280"/>
                  <a:pt x="56236" y="61280"/>
                </a:cubicBezTo>
                <a:close/>
              </a:path>
            </a:pathLst>
          </a:custGeom>
          <a:solidFill>
            <a:srgbClr val="FF4745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87" name="Shape 4832">
            <a:extLst>
              <a:ext uri="{FF2B5EF4-FFF2-40B4-BE49-F238E27FC236}">
                <a16:creationId xmlns:a16="http://schemas.microsoft.com/office/drawing/2014/main" xmlns="" id="{76A2A2D0-ED43-4ACC-9FB7-2E22899FAEBE}"/>
              </a:ext>
            </a:extLst>
          </p:cNvPr>
          <p:cNvSpPr/>
          <p:nvPr/>
        </p:nvSpPr>
        <p:spPr>
          <a:xfrm>
            <a:off x="6586312" y="3230636"/>
            <a:ext cx="292024" cy="27516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088" y="36858"/>
                </a:moveTo>
                <a:lnTo>
                  <a:pt x="114088" y="36858"/>
                </a:lnTo>
                <a:cubicBezTo>
                  <a:pt x="108571" y="22198"/>
                  <a:pt x="97536" y="11727"/>
                  <a:pt x="83546" y="4397"/>
                </a:cubicBezTo>
                <a:cubicBezTo>
                  <a:pt x="87684" y="1465"/>
                  <a:pt x="91822" y="0"/>
                  <a:pt x="97536" y="0"/>
                </a:cubicBezTo>
                <a:cubicBezTo>
                  <a:pt x="109950" y="0"/>
                  <a:pt x="119802" y="10261"/>
                  <a:pt x="119802" y="23664"/>
                </a:cubicBezTo>
                <a:cubicBezTo>
                  <a:pt x="119802" y="28062"/>
                  <a:pt x="117044" y="33926"/>
                  <a:pt x="114088" y="36858"/>
                </a:cubicBezTo>
                <a:close/>
                <a:moveTo>
                  <a:pt x="114088" y="63664"/>
                </a:moveTo>
                <a:lnTo>
                  <a:pt x="114088" y="63664"/>
                </a:lnTo>
                <a:cubicBezTo>
                  <a:pt x="114088" y="78324"/>
                  <a:pt x="108571" y="91727"/>
                  <a:pt x="98916" y="101989"/>
                </a:cubicBezTo>
                <a:cubicBezTo>
                  <a:pt x="107192" y="110994"/>
                  <a:pt x="107192" y="110994"/>
                  <a:pt x="107192" y="110994"/>
                </a:cubicBezTo>
                <a:cubicBezTo>
                  <a:pt x="107192" y="110994"/>
                  <a:pt x="108571" y="112460"/>
                  <a:pt x="108571" y="113926"/>
                </a:cubicBezTo>
                <a:cubicBezTo>
                  <a:pt x="108571" y="118324"/>
                  <a:pt x="105812" y="119790"/>
                  <a:pt x="103054" y="119790"/>
                </a:cubicBezTo>
                <a:cubicBezTo>
                  <a:pt x="101674" y="119790"/>
                  <a:pt x="100295" y="119790"/>
                  <a:pt x="98916" y="118324"/>
                </a:cubicBezTo>
                <a:cubicBezTo>
                  <a:pt x="90443" y="109528"/>
                  <a:pt x="90443" y="109528"/>
                  <a:pt x="90443" y="109528"/>
                </a:cubicBezTo>
                <a:cubicBezTo>
                  <a:pt x="82167" y="116858"/>
                  <a:pt x="70935" y="119790"/>
                  <a:pt x="59901" y="119790"/>
                </a:cubicBezTo>
                <a:cubicBezTo>
                  <a:pt x="48669" y="119790"/>
                  <a:pt x="37635" y="116858"/>
                  <a:pt x="29162" y="109528"/>
                </a:cubicBezTo>
                <a:cubicBezTo>
                  <a:pt x="20886" y="118324"/>
                  <a:pt x="20886" y="118324"/>
                  <a:pt x="20886" y="118324"/>
                </a:cubicBezTo>
                <a:cubicBezTo>
                  <a:pt x="19507" y="119790"/>
                  <a:pt x="18128" y="119790"/>
                  <a:pt x="16748" y="119790"/>
                </a:cubicBezTo>
                <a:cubicBezTo>
                  <a:pt x="13990" y="119790"/>
                  <a:pt x="11034" y="118324"/>
                  <a:pt x="11034" y="113926"/>
                </a:cubicBezTo>
                <a:cubicBezTo>
                  <a:pt x="11034" y="112460"/>
                  <a:pt x="12610" y="110994"/>
                  <a:pt x="13990" y="110994"/>
                </a:cubicBezTo>
                <a:cubicBezTo>
                  <a:pt x="20886" y="101989"/>
                  <a:pt x="20886" y="101989"/>
                  <a:pt x="20886" y="101989"/>
                </a:cubicBezTo>
                <a:cubicBezTo>
                  <a:pt x="11034" y="91727"/>
                  <a:pt x="5517" y="78324"/>
                  <a:pt x="5517" y="63664"/>
                </a:cubicBezTo>
                <a:cubicBezTo>
                  <a:pt x="5517" y="30994"/>
                  <a:pt x="30541" y="5863"/>
                  <a:pt x="59901" y="5863"/>
                </a:cubicBezTo>
                <a:cubicBezTo>
                  <a:pt x="89064" y="5863"/>
                  <a:pt x="114088" y="30994"/>
                  <a:pt x="114088" y="63664"/>
                </a:cubicBezTo>
                <a:close/>
                <a:moveTo>
                  <a:pt x="59901" y="17801"/>
                </a:moveTo>
                <a:lnTo>
                  <a:pt x="59901" y="17801"/>
                </a:lnTo>
                <a:cubicBezTo>
                  <a:pt x="36256" y="17801"/>
                  <a:pt x="16748" y="38324"/>
                  <a:pt x="16748" y="63664"/>
                </a:cubicBezTo>
                <a:cubicBezTo>
                  <a:pt x="16748" y="88795"/>
                  <a:pt x="36256" y="108062"/>
                  <a:pt x="59901" y="108062"/>
                </a:cubicBezTo>
                <a:cubicBezTo>
                  <a:pt x="83546" y="108062"/>
                  <a:pt x="103054" y="88795"/>
                  <a:pt x="103054" y="63664"/>
                </a:cubicBezTo>
                <a:cubicBezTo>
                  <a:pt x="103054" y="38324"/>
                  <a:pt x="83546" y="17801"/>
                  <a:pt x="59901" y="17801"/>
                </a:cubicBezTo>
                <a:close/>
                <a:moveTo>
                  <a:pt x="82167" y="69528"/>
                </a:moveTo>
                <a:lnTo>
                  <a:pt x="82167" y="69528"/>
                </a:lnTo>
                <a:cubicBezTo>
                  <a:pt x="59901" y="69528"/>
                  <a:pt x="59901" y="69528"/>
                  <a:pt x="59901" y="69528"/>
                </a:cubicBezTo>
                <a:cubicBezTo>
                  <a:pt x="57142" y="69528"/>
                  <a:pt x="54384" y="66596"/>
                  <a:pt x="54384" y="63664"/>
                </a:cubicBezTo>
                <a:cubicBezTo>
                  <a:pt x="54384" y="30994"/>
                  <a:pt x="54384" y="30994"/>
                  <a:pt x="54384" y="30994"/>
                </a:cubicBezTo>
                <a:cubicBezTo>
                  <a:pt x="54384" y="28062"/>
                  <a:pt x="57142" y="25130"/>
                  <a:pt x="59901" y="25130"/>
                </a:cubicBezTo>
                <a:cubicBezTo>
                  <a:pt x="62660" y="25130"/>
                  <a:pt x="65418" y="28062"/>
                  <a:pt x="65418" y="30994"/>
                </a:cubicBezTo>
                <a:cubicBezTo>
                  <a:pt x="65418" y="57591"/>
                  <a:pt x="65418" y="57591"/>
                  <a:pt x="65418" y="57591"/>
                </a:cubicBezTo>
                <a:cubicBezTo>
                  <a:pt x="82167" y="57591"/>
                  <a:pt x="82167" y="57591"/>
                  <a:pt x="82167" y="57591"/>
                </a:cubicBezTo>
                <a:cubicBezTo>
                  <a:pt x="84926" y="57591"/>
                  <a:pt x="87684" y="59057"/>
                  <a:pt x="87684" y="63664"/>
                </a:cubicBezTo>
                <a:cubicBezTo>
                  <a:pt x="87684" y="66596"/>
                  <a:pt x="84926" y="69528"/>
                  <a:pt x="82167" y="69528"/>
                </a:cubicBezTo>
                <a:close/>
                <a:moveTo>
                  <a:pt x="5517" y="38324"/>
                </a:moveTo>
                <a:lnTo>
                  <a:pt x="5517" y="38324"/>
                </a:lnTo>
                <a:cubicBezTo>
                  <a:pt x="2758" y="33926"/>
                  <a:pt x="0" y="29528"/>
                  <a:pt x="0" y="23664"/>
                </a:cubicBezTo>
                <a:cubicBezTo>
                  <a:pt x="0" y="10261"/>
                  <a:pt x="9655" y="0"/>
                  <a:pt x="22266" y="0"/>
                </a:cubicBezTo>
                <a:cubicBezTo>
                  <a:pt x="27783" y="0"/>
                  <a:pt x="31921" y="1465"/>
                  <a:pt x="36256" y="4397"/>
                </a:cubicBezTo>
                <a:cubicBezTo>
                  <a:pt x="22266" y="11727"/>
                  <a:pt x="11034" y="23664"/>
                  <a:pt x="5517" y="38324"/>
                </a:cubicBezTo>
                <a:close/>
              </a:path>
            </a:pathLst>
          </a:custGeom>
          <a:solidFill>
            <a:srgbClr val="FF4745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88" name="Shape 4833">
            <a:extLst>
              <a:ext uri="{FF2B5EF4-FFF2-40B4-BE49-F238E27FC236}">
                <a16:creationId xmlns:a16="http://schemas.microsoft.com/office/drawing/2014/main" xmlns="" id="{B1BD1928-AACD-443E-8683-16819CC1349E}"/>
              </a:ext>
            </a:extLst>
          </p:cNvPr>
          <p:cNvSpPr/>
          <p:nvPr/>
        </p:nvSpPr>
        <p:spPr>
          <a:xfrm>
            <a:off x="6082676" y="3220053"/>
            <a:ext cx="289909" cy="292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0598" y="119802"/>
                </a:moveTo>
                <a:lnTo>
                  <a:pt x="60598" y="119802"/>
                </a:lnTo>
                <a:cubicBezTo>
                  <a:pt x="26710" y="119802"/>
                  <a:pt x="0" y="93399"/>
                  <a:pt x="0" y="59901"/>
                </a:cubicBezTo>
                <a:cubicBezTo>
                  <a:pt x="0" y="26600"/>
                  <a:pt x="26710" y="0"/>
                  <a:pt x="60598" y="0"/>
                </a:cubicBezTo>
                <a:cubicBezTo>
                  <a:pt x="92890" y="0"/>
                  <a:pt x="119800" y="26600"/>
                  <a:pt x="119800" y="59901"/>
                </a:cubicBezTo>
                <a:cubicBezTo>
                  <a:pt x="119800" y="93399"/>
                  <a:pt x="92890" y="119802"/>
                  <a:pt x="60598" y="119802"/>
                </a:cubicBezTo>
                <a:close/>
                <a:moveTo>
                  <a:pt x="60598" y="11231"/>
                </a:moveTo>
                <a:lnTo>
                  <a:pt x="60598" y="11231"/>
                </a:lnTo>
                <a:cubicBezTo>
                  <a:pt x="33687" y="11231"/>
                  <a:pt x="11162" y="33497"/>
                  <a:pt x="11162" y="59901"/>
                </a:cubicBezTo>
                <a:cubicBezTo>
                  <a:pt x="11162" y="86502"/>
                  <a:pt x="33687" y="108768"/>
                  <a:pt x="60598" y="108768"/>
                </a:cubicBezTo>
                <a:cubicBezTo>
                  <a:pt x="87308" y="108768"/>
                  <a:pt x="108438" y="86502"/>
                  <a:pt x="108438" y="59901"/>
                </a:cubicBezTo>
                <a:cubicBezTo>
                  <a:pt x="108438" y="33497"/>
                  <a:pt x="87308" y="11231"/>
                  <a:pt x="60598" y="11231"/>
                </a:cubicBezTo>
                <a:close/>
                <a:moveTo>
                  <a:pt x="84518" y="65615"/>
                </a:moveTo>
                <a:lnTo>
                  <a:pt x="84518" y="65615"/>
                </a:lnTo>
                <a:cubicBezTo>
                  <a:pt x="73156" y="65615"/>
                  <a:pt x="73156" y="65615"/>
                  <a:pt x="73156" y="65615"/>
                </a:cubicBezTo>
                <a:cubicBezTo>
                  <a:pt x="66179" y="65615"/>
                  <a:pt x="66179" y="65615"/>
                  <a:pt x="66179" y="65615"/>
                </a:cubicBezTo>
                <a:cubicBezTo>
                  <a:pt x="60598" y="65615"/>
                  <a:pt x="60598" y="65615"/>
                  <a:pt x="60598" y="65615"/>
                </a:cubicBezTo>
                <a:cubicBezTo>
                  <a:pt x="56411" y="65615"/>
                  <a:pt x="55016" y="62857"/>
                  <a:pt x="55016" y="59901"/>
                </a:cubicBezTo>
                <a:cubicBezTo>
                  <a:pt x="55016" y="26600"/>
                  <a:pt x="55016" y="26600"/>
                  <a:pt x="55016" y="26600"/>
                </a:cubicBezTo>
                <a:cubicBezTo>
                  <a:pt x="55016" y="23842"/>
                  <a:pt x="56411" y="21083"/>
                  <a:pt x="60598" y="21083"/>
                </a:cubicBezTo>
                <a:cubicBezTo>
                  <a:pt x="63388" y="21083"/>
                  <a:pt x="66179" y="23842"/>
                  <a:pt x="66179" y="26600"/>
                </a:cubicBezTo>
                <a:cubicBezTo>
                  <a:pt x="66179" y="54384"/>
                  <a:pt x="66179" y="54384"/>
                  <a:pt x="66179" y="54384"/>
                </a:cubicBezTo>
                <a:cubicBezTo>
                  <a:pt x="73156" y="54384"/>
                  <a:pt x="73156" y="54384"/>
                  <a:pt x="73156" y="54384"/>
                </a:cubicBezTo>
                <a:cubicBezTo>
                  <a:pt x="84518" y="54384"/>
                  <a:pt x="84518" y="54384"/>
                  <a:pt x="84518" y="54384"/>
                </a:cubicBezTo>
                <a:cubicBezTo>
                  <a:pt x="87308" y="54384"/>
                  <a:pt x="90099" y="57142"/>
                  <a:pt x="90099" y="59901"/>
                </a:cubicBezTo>
                <a:cubicBezTo>
                  <a:pt x="90099" y="62857"/>
                  <a:pt x="87308" y="65615"/>
                  <a:pt x="84518" y="65615"/>
                </a:cubicBezTo>
                <a:close/>
              </a:path>
            </a:pathLst>
          </a:custGeom>
          <a:solidFill>
            <a:srgbClr val="FF4745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89" name="Shape 4834">
            <a:extLst>
              <a:ext uri="{FF2B5EF4-FFF2-40B4-BE49-F238E27FC236}">
                <a16:creationId xmlns:a16="http://schemas.microsoft.com/office/drawing/2014/main" xmlns="" id="{DAF4F049-8C86-43F8-990D-80F53F84C432}"/>
              </a:ext>
            </a:extLst>
          </p:cNvPr>
          <p:cNvSpPr/>
          <p:nvPr/>
        </p:nvSpPr>
        <p:spPr>
          <a:xfrm>
            <a:off x="5576925" y="3220053"/>
            <a:ext cx="287792" cy="292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301" y="119802"/>
                </a:moveTo>
                <a:lnTo>
                  <a:pt x="59301" y="119802"/>
                </a:lnTo>
                <a:cubicBezTo>
                  <a:pt x="26755" y="119802"/>
                  <a:pt x="0" y="93399"/>
                  <a:pt x="0" y="59901"/>
                </a:cubicBezTo>
                <a:cubicBezTo>
                  <a:pt x="0" y="26600"/>
                  <a:pt x="26755" y="0"/>
                  <a:pt x="59301" y="0"/>
                </a:cubicBezTo>
                <a:cubicBezTo>
                  <a:pt x="93044" y="0"/>
                  <a:pt x="119800" y="26600"/>
                  <a:pt x="119800" y="59901"/>
                </a:cubicBezTo>
                <a:cubicBezTo>
                  <a:pt x="119800" y="93399"/>
                  <a:pt x="93044" y="119802"/>
                  <a:pt x="59301" y="119802"/>
                </a:cubicBezTo>
                <a:close/>
                <a:moveTo>
                  <a:pt x="59301" y="11231"/>
                </a:moveTo>
                <a:lnTo>
                  <a:pt x="59301" y="11231"/>
                </a:lnTo>
                <a:cubicBezTo>
                  <a:pt x="32346" y="11231"/>
                  <a:pt x="11181" y="33497"/>
                  <a:pt x="11181" y="59901"/>
                </a:cubicBezTo>
                <a:cubicBezTo>
                  <a:pt x="11181" y="72512"/>
                  <a:pt x="15574" y="83743"/>
                  <a:pt x="23960" y="92019"/>
                </a:cubicBezTo>
                <a:cubicBezTo>
                  <a:pt x="30948" y="89261"/>
                  <a:pt x="28153" y="92019"/>
                  <a:pt x="36539" y="87881"/>
                </a:cubicBezTo>
                <a:cubicBezTo>
                  <a:pt x="46522" y="83743"/>
                  <a:pt x="49317" y="82364"/>
                  <a:pt x="49317" y="82364"/>
                </a:cubicBezTo>
                <a:cubicBezTo>
                  <a:pt x="49317" y="73891"/>
                  <a:pt x="49317" y="73891"/>
                  <a:pt x="49317" y="73891"/>
                </a:cubicBezTo>
                <a:cubicBezTo>
                  <a:pt x="49317" y="73891"/>
                  <a:pt x="45124" y="71133"/>
                  <a:pt x="43727" y="62857"/>
                </a:cubicBezTo>
                <a:cubicBezTo>
                  <a:pt x="42329" y="64236"/>
                  <a:pt x="40931" y="59901"/>
                  <a:pt x="40931" y="58522"/>
                </a:cubicBezTo>
                <a:cubicBezTo>
                  <a:pt x="40931" y="55763"/>
                  <a:pt x="39534" y="50246"/>
                  <a:pt x="42329" y="50246"/>
                </a:cubicBezTo>
                <a:cubicBezTo>
                  <a:pt x="42329" y="46108"/>
                  <a:pt x="42329" y="43349"/>
                  <a:pt x="42329" y="40394"/>
                </a:cubicBezTo>
                <a:cubicBezTo>
                  <a:pt x="42329" y="34876"/>
                  <a:pt x="49317" y="26600"/>
                  <a:pt x="59301" y="26600"/>
                </a:cubicBezTo>
                <a:cubicBezTo>
                  <a:pt x="71880" y="26600"/>
                  <a:pt x="76073" y="34876"/>
                  <a:pt x="77670" y="40394"/>
                </a:cubicBezTo>
                <a:cubicBezTo>
                  <a:pt x="77670" y="43349"/>
                  <a:pt x="77670" y="46108"/>
                  <a:pt x="76073" y="50246"/>
                </a:cubicBezTo>
                <a:cubicBezTo>
                  <a:pt x="79068" y="50246"/>
                  <a:pt x="77670" y="55763"/>
                  <a:pt x="77670" y="58522"/>
                </a:cubicBezTo>
                <a:cubicBezTo>
                  <a:pt x="77670" y="59901"/>
                  <a:pt x="77670" y="64236"/>
                  <a:pt x="74675" y="62857"/>
                </a:cubicBezTo>
                <a:cubicBezTo>
                  <a:pt x="73277" y="71133"/>
                  <a:pt x="70482" y="73891"/>
                  <a:pt x="70482" y="73891"/>
                </a:cubicBezTo>
                <a:cubicBezTo>
                  <a:pt x="70482" y="82364"/>
                  <a:pt x="70482" y="82364"/>
                  <a:pt x="70482" y="82364"/>
                </a:cubicBezTo>
                <a:cubicBezTo>
                  <a:pt x="70482" y="82364"/>
                  <a:pt x="73277" y="83743"/>
                  <a:pt x="81863" y="87881"/>
                </a:cubicBezTo>
                <a:cubicBezTo>
                  <a:pt x="91647" y="92019"/>
                  <a:pt x="88851" y="89261"/>
                  <a:pt x="95840" y="92019"/>
                </a:cubicBezTo>
                <a:cubicBezTo>
                  <a:pt x="104425" y="83743"/>
                  <a:pt x="108618" y="72512"/>
                  <a:pt x="108618" y="59901"/>
                </a:cubicBezTo>
                <a:cubicBezTo>
                  <a:pt x="108618" y="33497"/>
                  <a:pt x="86056" y="11231"/>
                  <a:pt x="59301" y="11231"/>
                </a:cubicBezTo>
                <a:close/>
              </a:path>
            </a:pathLst>
          </a:custGeom>
          <a:solidFill>
            <a:srgbClr val="FF4745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90" name="Shape 4835">
            <a:extLst>
              <a:ext uri="{FF2B5EF4-FFF2-40B4-BE49-F238E27FC236}">
                <a16:creationId xmlns:a16="http://schemas.microsoft.com/office/drawing/2014/main" xmlns="" id="{FFCADB43-F8C4-47DF-A628-9F7108F1C362}"/>
              </a:ext>
            </a:extLst>
          </p:cNvPr>
          <p:cNvSpPr/>
          <p:nvPr/>
        </p:nvSpPr>
        <p:spPr>
          <a:xfrm>
            <a:off x="5069058" y="3302603"/>
            <a:ext cx="292024" cy="2032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802" y="115764"/>
                </a:moveTo>
                <a:lnTo>
                  <a:pt x="119802" y="115764"/>
                </a:lnTo>
                <a:cubicBezTo>
                  <a:pt x="119802" y="117741"/>
                  <a:pt x="117039" y="119717"/>
                  <a:pt x="115657" y="119717"/>
                </a:cubicBezTo>
                <a:cubicBezTo>
                  <a:pt x="87828" y="119717"/>
                  <a:pt x="87828" y="119717"/>
                  <a:pt x="87828" y="119717"/>
                </a:cubicBezTo>
                <a:cubicBezTo>
                  <a:pt x="90592" y="119717"/>
                  <a:pt x="91973" y="117741"/>
                  <a:pt x="91973" y="113788"/>
                </a:cubicBezTo>
                <a:cubicBezTo>
                  <a:pt x="91973" y="113788"/>
                  <a:pt x="91973" y="89788"/>
                  <a:pt x="79539" y="81882"/>
                </a:cubicBezTo>
                <a:cubicBezTo>
                  <a:pt x="73815" y="77929"/>
                  <a:pt x="73815" y="77929"/>
                  <a:pt x="71052" y="77929"/>
                </a:cubicBezTo>
                <a:cubicBezTo>
                  <a:pt x="71052" y="68047"/>
                  <a:pt x="71052" y="68047"/>
                  <a:pt x="71052" y="68047"/>
                </a:cubicBezTo>
                <a:cubicBezTo>
                  <a:pt x="71052" y="68047"/>
                  <a:pt x="68289" y="63811"/>
                  <a:pt x="66907" y="53929"/>
                </a:cubicBezTo>
                <a:cubicBezTo>
                  <a:pt x="65526" y="53929"/>
                  <a:pt x="65526" y="51952"/>
                  <a:pt x="65526" y="48000"/>
                </a:cubicBezTo>
                <a:cubicBezTo>
                  <a:pt x="65526" y="46023"/>
                  <a:pt x="64144" y="39811"/>
                  <a:pt x="65526" y="39811"/>
                </a:cubicBezTo>
                <a:cubicBezTo>
                  <a:pt x="65526" y="35858"/>
                  <a:pt x="65526" y="29929"/>
                  <a:pt x="65526" y="27952"/>
                </a:cubicBezTo>
                <a:cubicBezTo>
                  <a:pt x="65526" y="20047"/>
                  <a:pt x="71052" y="12141"/>
                  <a:pt x="79539" y="12141"/>
                </a:cubicBezTo>
                <a:cubicBezTo>
                  <a:pt x="89210" y="12141"/>
                  <a:pt x="93355" y="20047"/>
                  <a:pt x="94736" y="27952"/>
                </a:cubicBezTo>
                <a:cubicBezTo>
                  <a:pt x="94736" y="29929"/>
                  <a:pt x="93355" y="35858"/>
                  <a:pt x="93355" y="39811"/>
                </a:cubicBezTo>
                <a:cubicBezTo>
                  <a:pt x="96118" y="39811"/>
                  <a:pt x="94736" y="46023"/>
                  <a:pt x="94736" y="48000"/>
                </a:cubicBezTo>
                <a:cubicBezTo>
                  <a:pt x="94736" y="51952"/>
                  <a:pt x="93355" y="53929"/>
                  <a:pt x="91973" y="53929"/>
                </a:cubicBezTo>
                <a:cubicBezTo>
                  <a:pt x="90592" y="63811"/>
                  <a:pt x="87828" y="68047"/>
                  <a:pt x="87828" y="68047"/>
                </a:cubicBezTo>
                <a:cubicBezTo>
                  <a:pt x="87828" y="77929"/>
                  <a:pt x="87828" y="77929"/>
                  <a:pt x="87828" y="77929"/>
                </a:cubicBezTo>
                <a:cubicBezTo>
                  <a:pt x="87828" y="77929"/>
                  <a:pt x="90592" y="77929"/>
                  <a:pt x="97500" y="83858"/>
                </a:cubicBezTo>
                <a:cubicBezTo>
                  <a:pt x="105986" y="87811"/>
                  <a:pt x="103223" y="83858"/>
                  <a:pt x="108750" y="89788"/>
                </a:cubicBezTo>
                <a:cubicBezTo>
                  <a:pt x="119802" y="95717"/>
                  <a:pt x="119802" y="115764"/>
                  <a:pt x="119802" y="115764"/>
                </a:cubicBezTo>
                <a:close/>
                <a:moveTo>
                  <a:pt x="64144" y="79905"/>
                </a:moveTo>
                <a:lnTo>
                  <a:pt x="64144" y="79905"/>
                </a:lnTo>
                <a:cubicBezTo>
                  <a:pt x="72434" y="83858"/>
                  <a:pt x="69671" y="81882"/>
                  <a:pt x="76578" y="85835"/>
                </a:cubicBezTo>
                <a:cubicBezTo>
                  <a:pt x="87828" y="93741"/>
                  <a:pt x="87828" y="113788"/>
                  <a:pt x="87828" y="113788"/>
                </a:cubicBezTo>
                <a:cubicBezTo>
                  <a:pt x="87828" y="117741"/>
                  <a:pt x="85065" y="119717"/>
                  <a:pt x="83684" y="119717"/>
                </a:cubicBezTo>
                <a:cubicBezTo>
                  <a:pt x="4144" y="119717"/>
                  <a:pt x="4144" y="119717"/>
                  <a:pt x="4144" y="119717"/>
                </a:cubicBezTo>
                <a:cubicBezTo>
                  <a:pt x="2763" y="119717"/>
                  <a:pt x="0" y="117741"/>
                  <a:pt x="0" y="113788"/>
                </a:cubicBezTo>
                <a:cubicBezTo>
                  <a:pt x="0" y="113788"/>
                  <a:pt x="0" y="93741"/>
                  <a:pt x="11052" y="85835"/>
                </a:cubicBezTo>
                <a:cubicBezTo>
                  <a:pt x="18157" y="81882"/>
                  <a:pt x="15197" y="85835"/>
                  <a:pt x="23684" y="79905"/>
                </a:cubicBezTo>
                <a:cubicBezTo>
                  <a:pt x="31973" y="75952"/>
                  <a:pt x="34736" y="73976"/>
                  <a:pt x="34736" y="73976"/>
                </a:cubicBezTo>
                <a:cubicBezTo>
                  <a:pt x="34736" y="61835"/>
                  <a:pt x="34736" y="61835"/>
                  <a:pt x="34736" y="61835"/>
                </a:cubicBezTo>
                <a:cubicBezTo>
                  <a:pt x="34736" y="61835"/>
                  <a:pt x="30592" y="57882"/>
                  <a:pt x="30592" y="48000"/>
                </a:cubicBezTo>
                <a:cubicBezTo>
                  <a:pt x="27828" y="48000"/>
                  <a:pt x="27828" y="44047"/>
                  <a:pt x="27828" y="42070"/>
                </a:cubicBezTo>
                <a:cubicBezTo>
                  <a:pt x="27828" y="39811"/>
                  <a:pt x="26447" y="31905"/>
                  <a:pt x="29210" y="31905"/>
                </a:cubicBezTo>
                <a:cubicBezTo>
                  <a:pt x="27828" y="25976"/>
                  <a:pt x="27828" y="22023"/>
                  <a:pt x="27828" y="20047"/>
                </a:cubicBezTo>
                <a:cubicBezTo>
                  <a:pt x="29210" y="9882"/>
                  <a:pt x="34736" y="1976"/>
                  <a:pt x="43223" y="0"/>
                </a:cubicBezTo>
                <a:cubicBezTo>
                  <a:pt x="54276" y="1976"/>
                  <a:pt x="58618" y="9882"/>
                  <a:pt x="60000" y="20047"/>
                </a:cubicBezTo>
                <a:cubicBezTo>
                  <a:pt x="60000" y="22023"/>
                  <a:pt x="60000" y="25976"/>
                  <a:pt x="58618" y="31905"/>
                </a:cubicBezTo>
                <a:cubicBezTo>
                  <a:pt x="61381" y="31905"/>
                  <a:pt x="60000" y="39811"/>
                  <a:pt x="60000" y="42070"/>
                </a:cubicBezTo>
                <a:cubicBezTo>
                  <a:pt x="60000" y="44047"/>
                  <a:pt x="60000" y="48000"/>
                  <a:pt x="57236" y="48000"/>
                </a:cubicBezTo>
                <a:cubicBezTo>
                  <a:pt x="55657" y="57882"/>
                  <a:pt x="52894" y="61835"/>
                  <a:pt x="52894" y="61835"/>
                </a:cubicBezTo>
                <a:cubicBezTo>
                  <a:pt x="52894" y="73976"/>
                  <a:pt x="52894" y="73976"/>
                  <a:pt x="52894" y="73976"/>
                </a:cubicBezTo>
                <a:cubicBezTo>
                  <a:pt x="52894" y="73976"/>
                  <a:pt x="55657" y="73976"/>
                  <a:pt x="64144" y="79905"/>
                </a:cubicBezTo>
                <a:close/>
              </a:path>
            </a:pathLst>
          </a:custGeom>
          <a:solidFill>
            <a:srgbClr val="FF4745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91" name="Shape 4836">
            <a:extLst>
              <a:ext uri="{FF2B5EF4-FFF2-40B4-BE49-F238E27FC236}">
                <a16:creationId xmlns:a16="http://schemas.microsoft.com/office/drawing/2014/main" xmlns="" id="{7A7DDC1D-6C9D-41DA-9D02-52D88C1337B9}"/>
              </a:ext>
            </a:extLst>
          </p:cNvPr>
          <p:cNvSpPr/>
          <p:nvPr/>
        </p:nvSpPr>
        <p:spPr>
          <a:xfrm>
            <a:off x="4563305" y="3226403"/>
            <a:ext cx="287792" cy="2794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8402" y="105310"/>
                </a:moveTo>
                <a:lnTo>
                  <a:pt x="118402" y="105310"/>
                </a:lnTo>
                <a:cubicBezTo>
                  <a:pt x="105823" y="118344"/>
                  <a:pt x="105823" y="118344"/>
                  <a:pt x="105823" y="118344"/>
                </a:cubicBezTo>
                <a:cubicBezTo>
                  <a:pt x="104425" y="119793"/>
                  <a:pt x="102828" y="119793"/>
                  <a:pt x="101430" y="119793"/>
                </a:cubicBezTo>
                <a:cubicBezTo>
                  <a:pt x="98635" y="119793"/>
                  <a:pt x="95840" y="118344"/>
                  <a:pt x="95840" y="114000"/>
                </a:cubicBezTo>
                <a:cubicBezTo>
                  <a:pt x="95840" y="112551"/>
                  <a:pt x="95840" y="111103"/>
                  <a:pt x="97237" y="111103"/>
                </a:cubicBezTo>
                <a:cubicBezTo>
                  <a:pt x="101430" y="106758"/>
                  <a:pt x="101430" y="106758"/>
                  <a:pt x="101430" y="106758"/>
                </a:cubicBezTo>
                <a:cubicBezTo>
                  <a:pt x="74675" y="106758"/>
                  <a:pt x="74675" y="106758"/>
                  <a:pt x="74675" y="106758"/>
                </a:cubicBezTo>
                <a:cubicBezTo>
                  <a:pt x="71880" y="106758"/>
                  <a:pt x="69084" y="103862"/>
                  <a:pt x="69084" y="100758"/>
                </a:cubicBezTo>
                <a:cubicBezTo>
                  <a:pt x="69084" y="97862"/>
                  <a:pt x="71880" y="94965"/>
                  <a:pt x="74675" y="94965"/>
                </a:cubicBezTo>
                <a:cubicBezTo>
                  <a:pt x="101430" y="94965"/>
                  <a:pt x="101430" y="94965"/>
                  <a:pt x="101430" y="94965"/>
                </a:cubicBezTo>
                <a:cubicBezTo>
                  <a:pt x="97237" y="90620"/>
                  <a:pt x="97237" y="90620"/>
                  <a:pt x="97237" y="90620"/>
                </a:cubicBezTo>
                <a:cubicBezTo>
                  <a:pt x="95840" y="90620"/>
                  <a:pt x="95840" y="89172"/>
                  <a:pt x="95840" y="87724"/>
                </a:cubicBezTo>
                <a:cubicBezTo>
                  <a:pt x="95840" y="83379"/>
                  <a:pt x="98635" y="81931"/>
                  <a:pt x="101430" y="81931"/>
                </a:cubicBezTo>
                <a:cubicBezTo>
                  <a:pt x="102828" y="81931"/>
                  <a:pt x="104425" y="81931"/>
                  <a:pt x="105823" y="83379"/>
                </a:cubicBezTo>
                <a:cubicBezTo>
                  <a:pt x="118402" y="96413"/>
                  <a:pt x="118402" y="96413"/>
                  <a:pt x="118402" y="96413"/>
                </a:cubicBezTo>
                <a:cubicBezTo>
                  <a:pt x="119800" y="97862"/>
                  <a:pt x="119800" y="99310"/>
                  <a:pt x="119800" y="100758"/>
                </a:cubicBezTo>
                <a:cubicBezTo>
                  <a:pt x="119800" y="102206"/>
                  <a:pt x="119800" y="103862"/>
                  <a:pt x="118402" y="105310"/>
                </a:cubicBezTo>
                <a:close/>
                <a:moveTo>
                  <a:pt x="90249" y="89172"/>
                </a:moveTo>
                <a:lnTo>
                  <a:pt x="90249" y="89172"/>
                </a:lnTo>
                <a:cubicBezTo>
                  <a:pt x="74675" y="89172"/>
                  <a:pt x="74675" y="89172"/>
                  <a:pt x="74675" y="89172"/>
                </a:cubicBezTo>
                <a:cubicBezTo>
                  <a:pt x="69084" y="89172"/>
                  <a:pt x="63494" y="94965"/>
                  <a:pt x="63494" y="100758"/>
                </a:cubicBezTo>
                <a:cubicBezTo>
                  <a:pt x="63494" y="106758"/>
                  <a:pt x="69084" y="112551"/>
                  <a:pt x="74675" y="112551"/>
                </a:cubicBezTo>
                <a:cubicBezTo>
                  <a:pt x="90249" y="112551"/>
                  <a:pt x="90249" y="112551"/>
                  <a:pt x="90249" y="112551"/>
                </a:cubicBezTo>
                <a:lnTo>
                  <a:pt x="90249" y="114000"/>
                </a:lnTo>
                <a:cubicBezTo>
                  <a:pt x="90249" y="116896"/>
                  <a:pt x="90249" y="118344"/>
                  <a:pt x="91647" y="119793"/>
                </a:cubicBezTo>
                <a:cubicBezTo>
                  <a:pt x="5590" y="119793"/>
                  <a:pt x="5590" y="119793"/>
                  <a:pt x="5590" y="119793"/>
                </a:cubicBezTo>
                <a:cubicBezTo>
                  <a:pt x="2795" y="119793"/>
                  <a:pt x="0" y="118344"/>
                  <a:pt x="0" y="114000"/>
                </a:cubicBezTo>
                <a:cubicBezTo>
                  <a:pt x="0" y="114000"/>
                  <a:pt x="0" y="93517"/>
                  <a:pt x="15374" y="84827"/>
                </a:cubicBezTo>
                <a:cubicBezTo>
                  <a:pt x="23960" y="80275"/>
                  <a:pt x="21164" y="84827"/>
                  <a:pt x="32346" y="78827"/>
                </a:cubicBezTo>
                <a:cubicBezTo>
                  <a:pt x="43727" y="74482"/>
                  <a:pt x="46522" y="73034"/>
                  <a:pt x="46522" y="73034"/>
                </a:cubicBezTo>
                <a:cubicBezTo>
                  <a:pt x="46522" y="61241"/>
                  <a:pt x="46522" y="61241"/>
                  <a:pt x="46522" y="61241"/>
                </a:cubicBezTo>
                <a:cubicBezTo>
                  <a:pt x="46522" y="61241"/>
                  <a:pt x="42329" y="56896"/>
                  <a:pt x="40732" y="46758"/>
                </a:cubicBezTo>
                <a:cubicBezTo>
                  <a:pt x="37936" y="48206"/>
                  <a:pt x="37936" y="43862"/>
                  <a:pt x="37936" y="40965"/>
                </a:cubicBezTo>
                <a:cubicBezTo>
                  <a:pt x="37936" y="37862"/>
                  <a:pt x="36539" y="30620"/>
                  <a:pt x="39334" y="30620"/>
                </a:cubicBezTo>
                <a:cubicBezTo>
                  <a:pt x="37936" y="26275"/>
                  <a:pt x="37936" y="20482"/>
                  <a:pt x="37936" y="19034"/>
                </a:cubicBezTo>
                <a:cubicBezTo>
                  <a:pt x="39334" y="10137"/>
                  <a:pt x="47920" y="0"/>
                  <a:pt x="60698" y="0"/>
                </a:cubicBezTo>
                <a:cubicBezTo>
                  <a:pt x="74675" y="0"/>
                  <a:pt x="81863" y="10137"/>
                  <a:pt x="81863" y="19034"/>
                </a:cubicBezTo>
                <a:cubicBezTo>
                  <a:pt x="81863" y="20482"/>
                  <a:pt x="81863" y="26275"/>
                  <a:pt x="80266" y="30620"/>
                </a:cubicBezTo>
                <a:cubicBezTo>
                  <a:pt x="84658" y="30620"/>
                  <a:pt x="83261" y="37862"/>
                  <a:pt x="83261" y="40965"/>
                </a:cubicBezTo>
                <a:cubicBezTo>
                  <a:pt x="83261" y="43862"/>
                  <a:pt x="81863" y="48206"/>
                  <a:pt x="78868" y="46758"/>
                </a:cubicBezTo>
                <a:cubicBezTo>
                  <a:pt x="77470" y="56896"/>
                  <a:pt x="73277" y="61241"/>
                  <a:pt x="73277" y="61241"/>
                </a:cubicBezTo>
                <a:cubicBezTo>
                  <a:pt x="73277" y="73034"/>
                  <a:pt x="73277" y="73034"/>
                  <a:pt x="73277" y="73034"/>
                </a:cubicBezTo>
                <a:cubicBezTo>
                  <a:pt x="73277" y="73034"/>
                  <a:pt x="76073" y="74482"/>
                  <a:pt x="87454" y="78827"/>
                </a:cubicBezTo>
                <a:cubicBezTo>
                  <a:pt x="88851" y="80275"/>
                  <a:pt x="90249" y="80275"/>
                  <a:pt x="91647" y="80275"/>
                </a:cubicBezTo>
                <a:cubicBezTo>
                  <a:pt x="90249" y="83379"/>
                  <a:pt x="90249" y="84827"/>
                  <a:pt x="90249" y="87724"/>
                </a:cubicBezTo>
                <a:lnTo>
                  <a:pt x="90249" y="89172"/>
                </a:lnTo>
                <a:close/>
                <a:moveTo>
                  <a:pt x="119800" y="114000"/>
                </a:moveTo>
                <a:lnTo>
                  <a:pt x="119800" y="114000"/>
                </a:lnTo>
                <a:cubicBezTo>
                  <a:pt x="119800" y="118344"/>
                  <a:pt x="118402" y="119793"/>
                  <a:pt x="114209" y="119793"/>
                </a:cubicBezTo>
                <a:cubicBezTo>
                  <a:pt x="111414" y="119793"/>
                  <a:pt x="111414" y="119793"/>
                  <a:pt x="111414" y="119793"/>
                </a:cubicBezTo>
                <a:cubicBezTo>
                  <a:pt x="119800" y="111103"/>
                  <a:pt x="119800" y="111103"/>
                  <a:pt x="119800" y="111103"/>
                </a:cubicBezTo>
                <a:cubicBezTo>
                  <a:pt x="119800" y="114000"/>
                  <a:pt x="119800" y="114000"/>
                  <a:pt x="119800" y="114000"/>
                </a:cubicBezTo>
                <a:close/>
              </a:path>
            </a:pathLst>
          </a:custGeom>
          <a:solidFill>
            <a:srgbClr val="FF4745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92" name="Shape 4837">
            <a:extLst>
              <a:ext uri="{FF2B5EF4-FFF2-40B4-BE49-F238E27FC236}">
                <a16:creationId xmlns:a16="http://schemas.microsoft.com/office/drawing/2014/main" xmlns="" id="{10215D5A-798D-45DE-A379-57A5198ED038}"/>
              </a:ext>
            </a:extLst>
          </p:cNvPr>
          <p:cNvSpPr/>
          <p:nvPr/>
        </p:nvSpPr>
        <p:spPr>
          <a:xfrm>
            <a:off x="4057555" y="3226403"/>
            <a:ext cx="287792" cy="2794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209" y="106758"/>
                </a:moveTo>
                <a:lnTo>
                  <a:pt x="114209" y="106758"/>
                </a:lnTo>
                <a:cubicBezTo>
                  <a:pt x="88851" y="106758"/>
                  <a:pt x="88851" y="106758"/>
                  <a:pt x="88851" y="106758"/>
                </a:cubicBezTo>
                <a:cubicBezTo>
                  <a:pt x="91647" y="111103"/>
                  <a:pt x="91647" y="111103"/>
                  <a:pt x="91647" y="111103"/>
                </a:cubicBezTo>
                <a:cubicBezTo>
                  <a:pt x="93044" y="111103"/>
                  <a:pt x="93044" y="112551"/>
                  <a:pt x="93044" y="114000"/>
                </a:cubicBezTo>
                <a:cubicBezTo>
                  <a:pt x="93044" y="118344"/>
                  <a:pt x="91647" y="119793"/>
                  <a:pt x="87454" y="119793"/>
                </a:cubicBezTo>
                <a:cubicBezTo>
                  <a:pt x="86056" y="119793"/>
                  <a:pt x="84658" y="119793"/>
                  <a:pt x="84658" y="118344"/>
                </a:cubicBezTo>
                <a:cubicBezTo>
                  <a:pt x="70482" y="105310"/>
                  <a:pt x="70482" y="105310"/>
                  <a:pt x="70482" y="105310"/>
                </a:cubicBezTo>
                <a:cubicBezTo>
                  <a:pt x="69084" y="103862"/>
                  <a:pt x="69084" y="102206"/>
                  <a:pt x="69084" y="100758"/>
                </a:cubicBezTo>
                <a:cubicBezTo>
                  <a:pt x="69084" y="99310"/>
                  <a:pt x="69084" y="97862"/>
                  <a:pt x="70482" y="96413"/>
                </a:cubicBezTo>
                <a:cubicBezTo>
                  <a:pt x="84658" y="83379"/>
                  <a:pt x="84658" y="83379"/>
                  <a:pt x="84658" y="83379"/>
                </a:cubicBezTo>
                <a:cubicBezTo>
                  <a:pt x="84658" y="81931"/>
                  <a:pt x="86056" y="81931"/>
                  <a:pt x="87454" y="81931"/>
                </a:cubicBezTo>
                <a:cubicBezTo>
                  <a:pt x="91647" y="81931"/>
                  <a:pt x="93044" y="83379"/>
                  <a:pt x="93044" y="87724"/>
                </a:cubicBezTo>
                <a:cubicBezTo>
                  <a:pt x="93044" y="89172"/>
                  <a:pt x="93044" y="90620"/>
                  <a:pt x="91647" y="90620"/>
                </a:cubicBezTo>
                <a:cubicBezTo>
                  <a:pt x="88851" y="94965"/>
                  <a:pt x="88851" y="94965"/>
                  <a:pt x="88851" y="94965"/>
                </a:cubicBezTo>
                <a:cubicBezTo>
                  <a:pt x="114209" y="94965"/>
                  <a:pt x="114209" y="94965"/>
                  <a:pt x="114209" y="94965"/>
                </a:cubicBezTo>
                <a:cubicBezTo>
                  <a:pt x="117004" y="94965"/>
                  <a:pt x="119800" y="97862"/>
                  <a:pt x="119800" y="100758"/>
                </a:cubicBezTo>
                <a:cubicBezTo>
                  <a:pt x="119800" y="103862"/>
                  <a:pt x="117004" y="106758"/>
                  <a:pt x="114209" y="106758"/>
                </a:cubicBezTo>
                <a:close/>
                <a:moveTo>
                  <a:pt x="98635" y="87724"/>
                </a:moveTo>
                <a:lnTo>
                  <a:pt x="98635" y="87724"/>
                </a:lnTo>
                <a:cubicBezTo>
                  <a:pt x="98635" y="86275"/>
                  <a:pt x="98635" y="84827"/>
                  <a:pt x="98635" y="83379"/>
                </a:cubicBezTo>
                <a:cubicBezTo>
                  <a:pt x="100033" y="83379"/>
                  <a:pt x="101430" y="83379"/>
                  <a:pt x="104226" y="84827"/>
                </a:cubicBezTo>
                <a:cubicBezTo>
                  <a:pt x="107221" y="86275"/>
                  <a:pt x="108618" y="87724"/>
                  <a:pt x="110016" y="89172"/>
                </a:cubicBezTo>
                <a:cubicBezTo>
                  <a:pt x="98635" y="89172"/>
                  <a:pt x="98635" y="89172"/>
                  <a:pt x="98635" y="89172"/>
                </a:cubicBezTo>
                <a:lnTo>
                  <a:pt x="98635" y="87724"/>
                </a:lnTo>
                <a:close/>
                <a:moveTo>
                  <a:pt x="78868" y="46758"/>
                </a:moveTo>
                <a:lnTo>
                  <a:pt x="78868" y="46758"/>
                </a:lnTo>
                <a:cubicBezTo>
                  <a:pt x="77470" y="56896"/>
                  <a:pt x="73277" y="61241"/>
                  <a:pt x="73277" y="61241"/>
                </a:cubicBezTo>
                <a:cubicBezTo>
                  <a:pt x="73277" y="73034"/>
                  <a:pt x="73277" y="73034"/>
                  <a:pt x="73277" y="73034"/>
                </a:cubicBezTo>
                <a:cubicBezTo>
                  <a:pt x="73277" y="73034"/>
                  <a:pt x="74675" y="73034"/>
                  <a:pt x="81663" y="77379"/>
                </a:cubicBezTo>
                <a:lnTo>
                  <a:pt x="80266" y="78827"/>
                </a:lnTo>
                <a:cubicBezTo>
                  <a:pt x="66289" y="92068"/>
                  <a:pt x="66289" y="92068"/>
                  <a:pt x="66289" y="92068"/>
                </a:cubicBezTo>
                <a:cubicBezTo>
                  <a:pt x="64891" y="94965"/>
                  <a:pt x="63494" y="97862"/>
                  <a:pt x="63494" y="100758"/>
                </a:cubicBezTo>
                <a:cubicBezTo>
                  <a:pt x="63494" y="103862"/>
                  <a:pt x="64891" y="106758"/>
                  <a:pt x="66289" y="109655"/>
                </a:cubicBezTo>
                <a:cubicBezTo>
                  <a:pt x="77470" y="119793"/>
                  <a:pt x="77470" y="119793"/>
                  <a:pt x="77470" y="119793"/>
                </a:cubicBezTo>
                <a:cubicBezTo>
                  <a:pt x="5590" y="119793"/>
                  <a:pt x="5590" y="119793"/>
                  <a:pt x="5590" y="119793"/>
                </a:cubicBezTo>
                <a:cubicBezTo>
                  <a:pt x="1397" y="119793"/>
                  <a:pt x="0" y="118344"/>
                  <a:pt x="0" y="114000"/>
                </a:cubicBezTo>
                <a:cubicBezTo>
                  <a:pt x="0" y="114000"/>
                  <a:pt x="0" y="93517"/>
                  <a:pt x="13976" y="84827"/>
                </a:cubicBezTo>
                <a:cubicBezTo>
                  <a:pt x="23960" y="80275"/>
                  <a:pt x="19567" y="84827"/>
                  <a:pt x="32346" y="78827"/>
                </a:cubicBezTo>
                <a:cubicBezTo>
                  <a:pt x="43727" y="74482"/>
                  <a:pt x="46522" y="73034"/>
                  <a:pt x="46522" y="73034"/>
                </a:cubicBezTo>
                <a:cubicBezTo>
                  <a:pt x="46522" y="61241"/>
                  <a:pt x="46522" y="61241"/>
                  <a:pt x="46522" y="61241"/>
                </a:cubicBezTo>
                <a:cubicBezTo>
                  <a:pt x="46522" y="61241"/>
                  <a:pt x="42129" y="56896"/>
                  <a:pt x="40732" y="46758"/>
                </a:cubicBezTo>
                <a:cubicBezTo>
                  <a:pt x="37936" y="48206"/>
                  <a:pt x="36539" y="43862"/>
                  <a:pt x="36539" y="40965"/>
                </a:cubicBezTo>
                <a:cubicBezTo>
                  <a:pt x="36539" y="37862"/>
                  <a:pt x="35141" y="30620"/>
                  <a:pt x="39334" y="30620"/>
                </a:cubicBezTo>
                <a:cubicBezTo>
                  <a:pt x="37936" y="26275"/>
                  <a:pt x="37936" y="20482"/>
                  <a:pt x="37936" y="19034"/>
                </a:cubicBezTo>
                <a:cubicBezTo>
                  <a:pt x="37936" y="10137"/>
                  <a:pt x="46522" y="0"/>
                  <a:pt x="59101" y="0"/>
                </a:cubicBezTo>
                <a:cubicBezTo>
                  <a:pt x="74675" y="0"/>
                  <a:pt x="80266" y="10137"/>
                  <a:pt x="81663" y="19034"/>
                </a:cubicBezTo>
                <a:cubicBezTo>
                  <a:pt x="81663" y="20482"/>
                  <a:pt x="81663" y="26275"/>
                  <a:pt x="80266" y="30620"/>
                </a:cubicBezTo>
                <a:cubicBezTo>
                  <a:pt x="84658" y="30620"/>
                  <a:pt x="83261" y="37862"/>
                  <a:pt x="81663" y="40965"/>
                </a:cubicBezTo>
                <a:cubicBezTo>
                  <a:pt x="81663" y="43862"/>
                  <a:pt x="81663" y="48206"/>
                  <a:pt x="78868" y="46758"/>
                </a:cubicBezTo>
                <a:close/>
                <a:moveTo>
                  <a:pt x="98635" y="112551"/>
                </a:moveTo>
                <a:lnTo>
                  <a:pt x="98635" y="112551"/>
                </a:lnTo>
                <a:cubicBezTo>
                  <a:pt x="114209" y="112551"/>
                  <a:pt x="114209" y="112551"/>
                  <a:pt x="114209" y="112551"/>
                </a:cubicBezTo>
                <a:cubicBezTo>
                  <a:pt x="115607" y="112551"/>
                  <a:pt x="118402" y="112551"/>
                  <a:pt x="119800" y="111103"/>
                </a:cubicBezTo>
                <a:cubicBezTo>
                  <a:pt x="119800" y="112551"/>
                  <a:pt x="119800" y="114000"/>
                  <a:pt x="119800" y="114000"/>
                </a:cubicBezTo>
                <a:cubicBezTo>
                  <a:pt x="119800" y="118344"/>
                  <a:pt x="117004" y="119793"/>
                  <a:pt x="114209" y="119793"/>
                </a:cubicBezTo>
                <a:cubicBezTo>
                  <a:pt x="97237" y="119793"/>
                  <a:pt x="97237" y="119793"/>
                  <a:pt x="97237" y="119793"/>
                </a:cubicBezTo>
                <a:cubicBezTo>
                  <a:pt x="98635" y="118344"/>
                  <a:pt x="98635" y="116896"/>
                  <a:pt x="98635" y="114000"/>
                </a:cubicBezTo>
                <a:lnTo>
                  <a:pt x="98635" y="112551"/>
                </a:lnTo>
                <a:close/>
              </a:path>
            </a:pathLst>
          </a:custGeom>
          <a:solidFill>
            <a:srgbClr val="FF4745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93" name="Shape 4838">
            <a:extLst>
              <a:ext uri="{FF2B5EF4-FFF2-40B4-BE49-F238E27FC236}">
                <a16:creationId xmlns:a16="http://schemas.microsoft.com/office/drawing/2014/main" xmlns="" id="{901C0668-7C5F-422E-8B26-7D3558E32DBF}"/>
              </a:ext>
            </a:extLst>
          </p:cNvPr>
          <p:cNvSpPr/>
          <p:nvPr/>
        </p:nvSpPr>
        <p:spPr>
          <a:xfrm>
            <a:off x="3549687" y="3226403"/>
            <a:ext cx="292024" cy="2794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0147" y="102206"/>
                </a:moveTo>
                <a:lnTo>
                  <a:pt x="110147" y="102206"/>
                </a:lnTo>
                <a:cubicBezTo>
                  <a:pt x="117044" y="111103"/>
                  <a:pt x="117044" y="111103"/>
                  <a:pt x="117044" y="111103"/>
                </a:cubicBezTo>
                <a:cubicBezTo>
                  <a:pt x="118423" y="111103"/>
                  <a:pt x="119802" y="112551"/>
                  <a:pt x="119802" y="114000"/>
                </a:cubicBezTo>
                <a:cubicBezTo>
                  <a:pt x="119802" y="118344"/>
                  <a:pt x="117044" y="119793"/>
                  <a:pt x="114285" y="119793"/>
                </a:cubicBezTo>
                <a:cubicBezTo>
                  <a:pt x="112906" y="119793"/>
                  <a:pt x="111527" y="119793"/>
                  <a:pt x="110147" y="118344"/>
                </a:cubicBezTo>
                <a:cubicBezTo>
                  <a:pt x="103054" y="111103"/>
                  <a:pt x="103054" y="111103"/>
                  <a:pt x="103054" y="111103"/>
                </a:cubicBezTo>
                <a:cubicBezTo>
                  <a:pt x="94778" y="118344"/>
                  <a:pt x="94778" y="118344"/>
                  <a:pt x="94778" y="118344"/>
                </a:cubicBezTo>
                <a:cubicBezTo>
                  <a:pt x="94778" y="119793"/>
                  <a:pt x="93399" y="119793"/>
                  <a:pt x="92019" y="119793"/>
                </a:cubicBezTo>
                <a:cubicBezTo>
                  <a:pt x="87881" y="119793"/>
                  <a:pt x="86502" y="118344"/>
                  <a:pt x="86502" y="114000"/>
                </a:cubicBezTo>
                <a:cubicBezTo>
                  <a:pt x="86502" y="112551"/>
                  <a:pt x="86502" y="111103"/>
                  <a:pt x="87881" y="111103"/>
                </a:cubicBezTo>
                <a:cubicBezTo>
                  <a:pt x="94778" y="102206"/>
                  <a:pt x="94778" y="102206"/>
                  <a:pt x="94778" y="102206"/>
                </a:cubicBezTo>
                <a:cubicBezTo>
                  <a:pt x="87881" y="94965"/>
                  <a:pt x="87881" y="94965"/>
                  <a:pt x="87881" y="94965"/>
                </a:cubicBezTo>
                <a:cubicBezTo>
                  <a:pt x="86502" y="93517"/>
                  <a:pt x="86502" y="92068"/>
                  <a:pt x="86502" y="90620"/>
                </a:cubicBezTo>
                <a:cubicBezTo>
                  <a:pt x="86502" y="87724"/>
                  <a:pt x="87881" y="84827"/>
                  <a:pt x="92019" y="84827"/>
                </a:cubicBezTo>
                <a:cubicBezTo>
                  <a:pt x="93399" y="84827"/>
                  <a:pt x="94778" y="86275"/>
                  <a:pt x="94778" y="87724"/>
                </a:cubicBezTo>
                <a:cubicBezTo>
                  <a:pt x="103054" y="94965"/>
                  <a:pt x="103054" y="94965"/>
                  <a:pt x="103054" y="94965"/>
                </a:cubicBezTo>
                <a:cubicBezTo>
                  <a:pt x="110147" y="87724"/>
                  <a:pt x="110147" y="87724"/>
                  <a:pt x="110147" y="87724"/>
                </a:cubicBezTo>
                <a:cubicBezTo>
                  <a:pt x="111527" y="86275"/>
                  <a:pt x="112906" y="84827"/>
                  <a:pt x="114285" y="84827"/>
                </a:cubicBezTo>
                <a:cubicBezTo>
                  <a:pt x="117044" y="84827"/>
                  <a:pt x="119802" y="87724"/>
                  <a:pt x="119802" y="90620"/>
                </a:cubicBezTo>
                <a:cubicBezTo>
                  <a:pt x="119802" y="92068"/>
                  <a:pt x="118423" y="93517"/>
                  <a:pt x="117044" y="94965"/>
                </a:cubicBezTo>
                <a:lnTo>
                  <a:pt x="110147" y="102206"/>
                </a:lnTo>
                <a:close/>
                <a:moveTo>
                  <a:pt x="80788" y="90620"/>
                </a:moveTo>
                <a:lnTo>
                  <a:pt x="80788" y="90620"/>
                </a:lnTo>
                <a:cubicBezTo>
                  <a:pt x="80788" y="94965"/>
                  <a:pt x="82167" y="97862"/>
                  <a:pt x="83546" y="99310"/>
                </a:cubicBezTo>
                <a:cubicBezTo>
                  <a:pt x="86502" y="102206"/>
                  <a:pt x="86502" y="102206"/>
                  <a:pt x="86502" y="102206"/>
                </a:cubicBezTo>
                <a:cubicBezTo>
                  <a:pt x="83546" y="106758"/>
                  <a:pt x="83546" y="106758"/>
                  <a:pt x="83546" y="106758"/>
                </a:cubicBezTo>
                <a:cubicBezTo>
                  <a:pt x="82167" y="108206"/>
                  <a:pt x="80788" y="111103"/>
                  <a:pt x="80788" y="114000"/>
                </a:cubicBezTo>
                <a:cubicBezTo>
                  <a:pt x="80788" y="116896"/>
                  <a:pt x="80788" y="118344"/>
                  <a:pt x="82167" y="119793"/>
                </a:cubicBezTo>
                <a:cubicBezTo>
                  <a:pt x="5714" y="119793"/>
                  <a:pt x="5714" y="119793"/>
                  <a:pt x="5714" y="119793"/>
                </a:cubicBezTo>
                <a:cubicBezTo>
                  <a:pt x="2955" y="119793"/>
                  <a:pt x="0" y="118344"/>
                  <a:pt x="0" y="114000"/>
                </a:cubicBezTo>
                <a:cubicBezTo>
                  <a:pt x="0" y="114000"/>
                  <a:pt x="0" y="93517"/>
                  <a:pt x="15369" y="84827"/>
                </a:cubicBezTo>
                <a:cubicBezTo>
                  <a:pt x="25221" y="80275"/>
                  <a:pt x="20886" y="84827"/>
                  <a:pt x="32118" y="78827"/>
                </a:cubicBezTo>
                <a:cubicBezTo>
                  <a:pt x="44532" y="74482"/>
                  <a:pt x="47487" y="73034"/>
                  <a:pt x="47487" y="73034"/>
                </a:cubicBezTo>
                <a:cubicBezTo>
                  <a:pt x="47487" y="61241"/>
                  <a:pt x="47487" y="61241"/>
                  <a:pt x="47487" y="61241"/>
                </a:cubicBezTo>
                <a:cubicBezTo>
                  <a:pt x="47487" y="61241"/>
                  <a:pt x="43152" y="56896"/>
                  <a:pt x="41773" y="46758"/>
                </a:cubicBezTo>
                <a:cubicBezTo>
                  <a:pt x="39014" y="48206"/>
                  <a:pt x="37635" y="43862"/>
                  <a:pt x="37635" y="40965"/>
                </a:cubicBezTo>
                <a:cubicBezTo>
                  <a:pt x="37635" y="37862"/>
                  <a:pt x="36256" y="30620"/>
                  <a:pt x="39014" y="30620"/>
                </a:cubicBezTo>
                <a:cubicBezTo>
                  <a:pt x="39014" y="26275"/>
                  <a:pt x="37635" y="20482"/>
                  <a:pt x="39014" y="19034"/>
                </a:cubicBezTo>
                <a:cubicBezTo>
                  <a:pt x="39014" y="10137"/>
                  <a:pt x="47487" y="0"/>
                  <a:pt x="59901" y="0"/>
                </a:cubicBezTo>
                <a:cubicBezTo>
                  <a:pt x="75270" y="0"/>
                  <a:pt x="80788" y="10137"/>
                  <a:pt x="82167" y="19034"/>
                </a:cubicBezTo>
                <a:cubicBezTo>
                  <a:pt x="82167" y="20482"/>
                  <a:pt x="80788" y="26275"/>
                  <a:pt x="80788" y="30620"/>
                </a:cubicBezTo>
                <a:cubicBezTo>
                  <a:pt x="83546" y="30620"/>
                  <a:pt x="82167" y="37862"/>
                  <a:pt x="82167" y="40965"/>
                </a:cubicBezTo>
                <a:cubicBezTo>
                  <a:pt x="82167" y="43862"/>
                  <a:pt x="80788" y="48206"/>
                  <a:pt x="78029" y="46758"/>
                </a:cubicBezTo>
                <a:cubicBezTo>
                  <a:pt x="76650" y="56896"/>
                  <a:pt x="72512" y="61241"/>
                  <a:pt x="72512" y="61241"/>
                </a:cubicBezTo>
                <a:cubicBezTo>
                  <a:pt x="72512" y="73034"/>
                  <a:pt x="72512" y="73034"/>
                  <a:pt x="72512" y="73034"/>
                </a:cubicBezTo>
                <a:cubicBezTo>
                  <a:pt x="72512" y="73034"/>
                  <a:pt x="75270" y="74482"/>
                  <a:pt x="87881" y="78827"/>
                </a:cubicBezTo>
                <a:cubicBezTo>
                  <a:pt x="87881" y="78827"/>
                  <a:pt x="87881" y="80275"/>
                  <a:pt x="89261" y="80275"/>
                </a:cubicBezTo>
                <a:cubicBezTo>
                  <a:pt x="83546" y="81931"/>
                  <a:pt x="80788" y="86275"/>
                  <a:pt x="80788" y="90620"/>
                </a:cubicBezTo>
                <a:close/>
              </a:path>
            </a:pathLst>
          </a:custGeom>
          <a:solidFill>
            <a:srgbClr val="FF4745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94" name="Shape 4839">
            <a:extLst>
              <a:ext uri="{FF2B5EF4-FFF2-40B4-BE49-F238E27FC236}">
                <a16:creationId xmlns:a16="http://schemas.microsoft.com/office/drawing/2014/main" xmlns="" id="{AF1AD506-E98C-42E0-915D-C821593AE99A}"/>
              </a:ext>
            </a:extLst>
          </p:cNvPr>
          <p:cNvSpPr/>
          <p:nvPr/>
        </p:nvSpPr>
        <p:spPr>
          <a:xfrm>
            <a:off x="3043935" y="3226403"/>
            <a:ext cx="289909" cy="2794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2857" y="114000"/>
                </a:moveTo>
                <a:lnTo>
                  <a:pt x="102857" y="114000"/>
                </a:lnTo>
                <a:cubicBezTo>
                  <a:pt x="102857" y="115448"/>
                  <a:pt x="101461" y="116896"/>
                  <a:pt x="100066" y="116896"/>
                </a:cubicBezTo>
                <a:cubicBezTo>
                  <a:pt x="98671" y="116896"/>
                  <a:pt x="97275" y="115448"/>
                  <a:pt x="95880" y="114000"/>
                </a:cubicBezTo>
                <a:cubicBezTo>
                  <a:pt x="88903" y="106758"/>
                  <a:pt x="88903" y="106758"/>
                  <a:pt x="88903" y="106758"/>
                </a:cubicBezTo>
                <a:cubicBezTo>
                  <a:pt x="87508" y="105310"/>
                  <a:pt x="85913" y="103862"/>
                  <a:pt x="85913" y="102206"/>
                </a:cubicBezTo>
                <a:cubicBezTo>
                  <a:pt x="85913" y="99310"/>
                  <a:pt x="88903" y="96413"/>
                  <a:pt x="91694" y="96413"/>
                </a:cubicBezTo>
                <a:cubicBezTo>
                  <a:pt x="93089" y="96413"/>
                  <a:pt x="94485" y="97862"/>
                  <a:pt x="95880" y="99310"/>
                </a:cubicBezTo>
                <a:cubicBezTo>
                  <a:pt x="100066" y="102206"/>
                  <a:pt x="100066" y="102206"/>
                  <a:pt x="100066" y="102206"/>
                </a:cubicBezTo>
                <a:cubicBezTo>
                  <a:pt x="111428" y="90620"/>
                  <a:pt x="111428" y="90620"/>
                  <a:pt x="111428" y="90620"/>
                </a:cubicBezTo>
                <a:cubicBezTo>
                  <a:pt x="111428" y="89172"/>
                  <a:pt x="112823" y="89172"/>
                  <a:pt x="114219" y="89172"/>
                </a:cubicBezTo>
                <a:cubicBezTo>
                  <a:pt x="118405" y="89172"/>
                  <a:pt x="119800" y="92068"/>
                  <a:pt x="119800" y="94965"/>
                </a:cubicBezTo>
                <a:cubicBezTo>
                  <a:pt x="119800" y="96413"/>
                  <a:pt x="119800" y="97862"/>
                  <a:pt x="118405" y="99310"/>
                </a:cubicBezTo>
                <a:lnTo>
                  <a:pt x="102857" y="114000"/>
                </a:lnTo>
                <a:close/>
                <a:moveTo>
                  <a:pt x="100066" y="93517"/>
                </a:moveTo>
                <a:lnTo>
                  <a:pt x="100066" y="93517"/>
                </a:lnTo>
                <a:cubicBezTo>
                  <a:pt x="97275" y="92068"/>
                  <a:pt x="94485" y="90620"/>
                  <a:pt x="91694" y="90620"/>
                </a:cubicBezTo>
                <a:cubicBezTo>
                  <a:pt x="85913" y="90620"/>
                  <a:pt x="80332" y="96413"/>
                  <a:pt x="80332" y="102206"/>
                </a:cubicBezTo>
                <a:cubicBezTo>
                  <a:pt x="80332" y="106758"/>
                  <a:pt x="81727" y="109655"/>
                  <a:pt x="84518" y="111103"/>
                </a:cubicBezTo>
                <a:cubicBezTo>
                  <a:pt x="91694" y="118344"/>
                  <a:pt x="91694" y="118344"/>
                  <a:pt x="91694" y="118344"/>
                </a:cubicBezTo>
                <a:cubicBezTo>
                  <a:pt x="91694" y="119793"/>
                  <a:pt x="93089" y="119793"/>
                  <a:pt x="93089" y="119793"/>
                </a:cubicBezTo>
                <a:cubicBezTo>
                  <a:pt x="5780" y="119793"/>
                  <a:pt x="5780" y="119793"/>
                  <a:pt x="5780" y="119793"/>
                </a:cubicBezTo>
                <a:cubicBezTo>
                  <a:pt x="2990" y="119793"/>
                  <a:pt x="0" y="118344"/>
                  <a:pt x="0" y="114000"/>
                </a:cubicBezTo>
                <a:cubicBezTo>
                  <a:pt x="0" y="114000"/>
                  <a:pt x="0" y="93517"/>
                  <a:pt x="15548" y="84827"/>
                </a:cubicBezTo>
                <a:cubicBezTo>
                  <a:pt x="23920" y="80275"/>
                  <a:pt x="21129" y="84827"/>
                  <a:pt x="32491" y="78827"/>
                </a:cubicBezTo>
                <a:cubicBezTo>
                  <a:pt x="43654" y="74482"/>
                  <a:pt x="46445" y="73034"/>
                  <a:pt x="46445" y="73034"/>
                </a:cubicBezTo>
                <a:cubicBezTo>
                  <a:pt x="46445" y="61241"/>
                  <a:pt x="46445" y="61241"/>
                  <a:pt x="46445" y="61241"/>
                </a:cubicBezTo>
                <a:cubicBezTo>
                  <a:pt x="46445" y="61241"/>
                  <a:pt x="42259" y="56896"/>
                  <a:pt x="40863" y="46758"/>
                </a:cubicBezTo>
                <a:cubicBezTo>
                  <a:pt x="38073" y="48206"/>
                  <a:pt x="38073" y="43862"/>
                  <a:pt x="38073" y="40965"/>
                </a:cubicBezTo>
                <a:cubicBezTo>
                  <a:pt x="38073" y="37862"/>
                  <a:pt x="36677" y="30620"/>
                  <a:pt x="39468" y="30620"/>
                </a:cubicBezTo>
                <a:cubicBezTo>
                  <a:pt x="38073" y="26275"/>
                  <a:pt x="38073" y="20482"/>
                  <a:pt x="38073" y="19034"/>
                </a:cubicBezTo>
                <a:cubicBezTo>
                  <a:pt x="39468" y="10137"/>
                  <a:pt x="48039" y="0"/>
                  <a:pt x="60598" y="0"/>
                </a:cubicBezTo>
                <a:cubicBezTo>
                  <a:pt x="74750" y="0"/>
                  <a:pt x="81727" y="10137"/>
                  <a:pt x="81727" y="19034"/>
                </a:cubicBezTo>
                <a:cubicBezTo>
                  <a:pt x="81727" y="20482"/>
                  <a:pt x="81727" y="26275"/>
                  <a:pt x="80332" y="30620"/>
                </a:cubicBezTo>
                <a:cubicBezTo>
                  <a:pt x="84518" y="30620"/>
                  <a:pt x="83122" y="37862"/>
                  <a:pt x="83122" y="40965"/>
                </a:cubicBezTo>
                <a:cubicBezTo>
                  <a:pt x="83122" y="43862"/>
                  <a:pt x="81727" y="48206"/>
                  <a:pt x="78936" y="46758"/>
                </a:cubicBezTo>
                <a:cubicBezTo>
                  <a:pt x="77541" y="56896"/>
                  <a:pt x="73355" y="61241"/>
                  <a:pt x="73355" y="61241"/>
                </a:cubicBezTo>
                <a:cubicBezTo>
                  <a:pt x="73355" y="73034"/>
                  <a:pt x="73355" y="73034"/>
                  <a:pt x="73355" y="73034"/>
                </a:cubicBezTo>
                <a:cubicBezTo>
                  <a:pt x="73355" y="73034"/>
                  <a:pt x="76146" y="74482"/>
                  <a:pt x="87508" y="78827"/>
                </a:cubicBezTo>
                <a:cubicBezTo>
                  <a:pt x="100066" y="84827"/>
                  <a:pt x="95880" y="80275"/>
                  <a:pt x="105647" y="84827"/>
                </a:cubicBezTo>
                <a:cubicBezTo>
                  <a:pt x="105647" y="86275"/>
                  <a:pt x="105647" y="86275"/>
                  <a:pt x="107043" y="86275"/>
                </a:cubicBezTo>
                <a:lnTo>
                  <a:pt x="100066" y="93517"/>
                </a:lnTo>
                <a:close/>
                <a:moveTo>
                  <a:pt x="119800" y="106758"/>
                </a:moveTo>
                <a:lnTo>
                  <a:pt x="119800" y="106758"/>
                </a:lnTo>
                <a:cubicBezTo>
                  <a:pt x="119800" y="111103"/>
                  <a:pt x="119800" y="114000"/>
                  <a:pt x="119800" y="114000"/>
                </a:cubicBezTo>
                <a:cubicBezTo>
                  <a:pt x="119800" y="118344"/>
                  <a:pt x="118405" y="119793"/>
                  <a:pt x="114219" y="119793"/>
                </a:cubicBezTo>
                <a:cubicBezTo>
                  <a:pt x="105647" y="119793"/>
                  <a:pt x="105647" y="119793"/>
                  <a:pt x="105647" y="119793"/>
                </a:cubicBezTo>
                <a:cubicBezTo>
                  <a:pt x="107043" y="119793"/>
                  <a:pt x="107043" y="119793"/>
                  <a:pt x="107043" y="118344"/>
                </a:cubicBezTo>
                <a:lnTo>
                  <a:pt x="119800" y="106758"/>
                </a:lnTo>
                <a:close/>
              </a:path>
            </a:pathLst>
          </a:custGeom>
          <a:solidFill>
            <a:srgbClr val="FF4745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95" name="Shape 4840">
            <a:extLst>
              <a:ext uri="{FF2B5EF4-FFF2-40B4-BE49-F238E27FC236}">
                <a16:creationId xmlns:a16="http://schemas.microsoft.com/office/drawing/2014/main" xmlns="" id="{8C63CB9D-BFA9-4EF9-9509-5682DC3C0B43}"/>
              </a:ext>
            </a:extLst>
          </p:cNvPr>
          <p:cNvSpPr/>
          <p:nvPr/>
        </p:nvSpPr>
        <p:spPr>
          <a:xfrm>
            <a:off x="2538184" y="3226403"/>
            <a:ext cx="289907" cy="2794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800" y="114000"/>
                </a:moveTo>
                <a:lnTo>
                  <a:pt x="119800" y="114000"/>
                </a:lnTo>
                <a:cubicBezTo>
                  <a:pt x="119800" y="118344"/>
                  <a:pt x="117009" y="119793"/>
                  <a:pt x="114219" y="119793"/>
                </a:cubicBezTo>
                <a:cubicBezTo>
                  <a:pt x="5780" y="119793"/>
                  <a:pt x="5780" y="119793"/>
                  <a:pt x="5780" y="119793"/>
                </a:cubicBezTo>
                <a:cubicBezTo>
                  <a:pt x="1395" y="119793"/>
                  <a:pt x="0" y="118344"/>
                  <a:pt x="0" y="114000"/>
                </a:cubicBezTo>
                <a:cubicBezTo>
                  <a:pt x="0" y="114000"/>
                  <a:pt x="0" y="93517"/>
                  <a:pt x="14152" y="84827"/>
                </a:cubicBezTo>
                <a:cubicBezTo>
                  <a:pt x="23920" y="80275"/>
                  <a:pt x="19734" y="84827"/>
                  <a:pt x="32491" y="78827"/>
                </a:cubicBezTo>
                <a:cubicBezTo>
                  <a:pt x="43654" y="74482"/>
                  <a:pt x="46445" y="73034"/>
                  <a:pt x="46445" y="73034"/>
                </a:cubicBezTo>
                <a:cubicBezTo>
                  <a:pt x="46445" y="61241"/>
                  <a:pt x="46445" y="61241"/>
                  <a:pt x="46445" y="61241"/>
                </a:cubicBezTo>
                <a:cubicBezTo>
                  <a:pt x="46445" y="61241"/>
                  <a:pt x="42259" y="56896"/>
                  <a:pt x="40863" y="46758"/>
                </a:cubicBezTo>
                <a:cubicBezTo>
                  <a:pt x="38073" y="48206"/>
                  <a:pt x="36677" y="43862"/>
                  <a:pt x="36677" y="40965"/>
                </a:cubicBezTo>
                <a:cubicBezTo>
                  <a:pt x="36677" y="37862"/>
                  <a:pt x="35282" y="30620"/>
                  <a:pt x="39468" y="30620"/>
                </a:cubicBezTo>
                <a:cubicBezTo>
                  <a:pt x="38073" y="26275"/>
                  <a:pt x="38073" y="20482"/>
                  <a:pt x="38073" y="19034"/>
                </a:cubicBezTo>
                <a:cubicBezTo>
                  <a:pt x="38073" y="10137"/>
                  <a:pt x="46445" y="0"/>
                  <a:pt x="59202" y="0"/>
                </a:cubicBezTo>
                <a:cubicBezTo>
                  <a:pt x="74750" y="0"/>
                  <a:pt x="80332" y="10137"/>
                  <a:pt x="81727" y="19034"/>
                </a:cubicBezTo>
                <a:cubicBezTo>
                  <a:pt x="81727" y="20482"/>
                  <a:pt x="81727" y="26275"/>
                  <a:pt x="80332" y="30620"/>
                </a:cubicBezTo>
                <a:cubicBezTo>
                  <a:pt x="84518" y="30620"/>
                  <a:pt x="83122" y="37862"/>
                  <a:pt x="81727" y="40965"/>
                </a:cubicBezTo>
                <a:cubicBezTo>
                  <a:pt x="81727" y="43862"/>
                  <a:pt x="81727" y="48206"/>
                  <a:pt x="78936" y="46758"/>
                </a:cubicBezTo>
                <a:cubicBezTo>
                  <a:pt x="77541" y="56896"/>
                  <a:pt x="73355" y="61241"/>
                  <a:pt x="73355" y="61241"/>
                </a:cubicBezTo>
                <a:cubicBezTo>
                  <a:pt x="73355" y="73034"/>
                  <a:pt x="73355" y="73034"/>
                  <a:pt x="73355" y="73034"/>
                </a:cubicBezTo>
                <a:cubicBezTo>
                  <a:pt x="73355" y="73034"/>
                  <a:pt x="76146" y="74482"/>
                  <a:pt x="87308" y="78827"/>
                </a:cubicBezTo>
                <a:cubicBezTo>
                  <a:pt x="98671" y="84827"/>
                  <a:pt x="95880" y="80275"/>
                  <a:pt x="104252" y="84827"/>
                </a:cubicBezTo>
                <a:cubicBezTo>
                  <a:pt x="107043" y="86275"/>
                  <a:pt x="109833" y="89172"/>
                  <a:pt x="111428" y="90620"/>
                </a:cubicBezTo>
                <a:cubicBezTo>
                  <a:pt x="90299" y="90620"/>
                  <a:pt x="90299" y="90620"/>
                  <a:pt x="90299" y="90620"/>
                </a:cubicBezTo>
                <a:cubicBezTo>
                  <a:pt x="83122" y="90620"/>
                  <a:pt x="78936" y="96413"/>
                  <a:pt x="78936" y="102206"/>
                </a:cubicBezTo>
                <a:cubicBezTo>
                  <a:pt x="78936" y="109655"/>
                  <a:pt x="83122" y="114000"/>
                  <a:pt x="90299" y="114000"/>
                </a:cubicBezTo>
                <a:cubicBezTo>
                  <a:pt x="112823" y="114000"/>
                  <a:pt x="112823" y="114000"/>
                  <a:pt x="112823" y="114000"/>
                </a:cubicBezTo>
                <a:cubicBezTo>
                  <a:pt x="115614" y="114000"/>
                  <a:pt x="117009" y="114000"/>
                  <a:pt x="119800" y="111103"/>
                </a:cubicBezTo>
                <a:cubicBezTo>
                  <a:pt x="119800" y="114000"/>
                  <a:pt x="119800" y="114000"/>
                  <a:pt x="119800" y="114000"/>
                </a:cubicBezTo>
                <a:close/>
                <a:moveTo>
                  <a:pt x="112823" y="108206"/>
                </a:moveTo>
                <a:lnTo>
                  <a:pt x="112823" y="108206"/>
                </a:lnTo>
                <a:cubicBezTo>
                  <a:pt x="90299" y="108206"/>
                  <a:pt x="90299" y="108206"/>
                  <a:pt x="90299" y="108206"/>
                </a:cubicBezTo>
                <a:cubicBezTo>
                  <a:pt x="85913" y="108206"/>
                  <a:pt x="84518" y="106758"/>
                  <a:pt x="84518" y="102206"/>
                </a:cubicBezTo>
                <a:cubicBezTo>
                  <a:pt x="84518" y="99310"/>
                  <a:pt x="85913" y="96413"/>
                  <a:pt x="90299" y="96413"/>
                </a:cubicBezTo>
                <a:cubicBezTo>
                  <a:pt x="112823" y="96413"/>
                  <a:pt x="112823" y="96413"/>
                  <a:pt x="112823" y="96413"/>
                </a:cubicBezTo>
                <a:cubicBezTo>
                  <a:pt x="115614" y="96413"/>
                  <a:pt x="118405" y="99310"/>
                  <a:pt x="118405" y="102206"/>
                </a:cubicBezTo>
                <a:cubicBezTo>
                  <a:pt x="118405" y="106758"/>
                  <a:pt x="115614" y="108206"/>
                  <a:pt x="112823" y="108206"/>
                </a:cubicBezTo>
                <a:close/>
              </a:path>
            </a:pathLst>
          </a:custGeom>
          <a:solidFill>
            <a:srgbClr val="FF4745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96" name="Shape 4841">
            <a:extLst>
              <a:ext uri="{FF2B5EF4-FFF2-40B4-BE49-F238E27FC236}">
                <a16:creationId xmlns:a16="http://schemas.microsoft.com/office/drawing/2014/main" xmlns="" id="{D509799D-5AA4-4580-99C5-DA96033942EC}"/>
              </a:ext>
            </a:extLst>
          </p:cNvPr>
          <p:cNvSpPr/>
          <p:nvPr/>
        </p:nvSpPr>
        <p:spPr>
          <a:xfrm>
            <a:off x="2030317" y="3226403"/>
            <a:ext cx="292024" cy="2794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802" y="114000"/>
                </a:moveTo>
                <a:lnTo>
                  <a:pt x="119802" y="114000"/>
                </a:lnTo>
                <a:cubicBezTo>
                  <a:pt x="119802" y="118344"/>
                  <a:pt x="117044" y="119793"/>
                  <a:pt x="114285" y="119793"/>
                </a:cubicBezTo>
                <a:cubicBezTo>
                  <a:pt x="109950" y="119793"/>
                  <a:pt x="109950" y="119793"/>
                  <a:pt x="109950" y="119793"/>
                </a:cubicBezTo>
                <a:cubicBezTo>
                  <a:pt x="111330" y="118344"/>
                  <a:pt x="111330" y="116896"/>
                  <a:pt x="111330" y="114000"/>
                </a:cubicBezTo>
                <a:cubicBezTo>
                  <a:pt x="114285" y="114000"/>
                  <a:pt x="117044" y="114000"/>
                  <a:pt x="119802" y="111103"/>
                </a:cubicBezTo>
                <a:cubicBezTo>
                  <a:pt x="119802" y="114000"/>
                  <a:pt x="119802" y="114000"/>
                  <a:pt x="119802" y="114000"/>
                </a:cubicBezTo>
                <a:close/>
                <a:moveTo>
                  <a:pt x="111330" y="108206"/>
                </a:moveTo>
                <a:lnTo>
                  <a:pt x="111330" y="108206"/>
                </a:lnTo>
                <a:cubicBezTo>
                  <a:pt x="105812" y="108206"/>
                  <a:pt x="105812" y="108206"/>
                  <a:pt x="105812" y="108206"/>
                </a:cubicBezTo>
                <a:cubicBezTo>
                  <a:pt x="105812" y="114000"/>
                  <a:pt x="105812" y="114000"/>
                  <a:pt x="105812" y="114000"/>
                </a:cubicBezTo>
                <a:cubicBezTo>
                  <a:pt x="105812" y="118344"/>
                  <a:pt x="104433" y="119793"/>
                  <a:pt x="100295" y="119793"/>
                </a:cubicBezTo>
                <a:cubicBezTo>
                  <a:pt x="97536" y="119793"/>
                  <a:pt x="94778" y="118344"/>
                  <a:pt x="94778" y="114000"/>
                </a:cubicBezTo>
                <a:cubicBezTo>
                  <a:pt x="94778" y="108206"/>
                  <a:pt x="94778" y="108206"/>
                  <a:pt x="94778" y="108206"/>
                </a:cubicBezTo>
                <a:cubicBezTo>
                  <a:pt x="89064" y="108206"/>
                  <a:pt x="89064" y="108206"/>
                  <a:pt x="89064" y="108206"/>
                </a:cubicBezTo>
                <a:cubicBezTo>
                  <a:pt x="86305" y="108206"/>
                  <a:pt x="83546" y="106758"/>
                  <a:pt x="83546" y="102206"/>
                </a:cubicBezTo>
                <a:cubicBezTo>
                  <a:pt x="83546" y="99310"/>
                  <a:pt x="86305" y="96413"/>
                  <a:pt x="89064" y="96413"/>
                </a:cubicBezTo>
                <a:cubicBezTo>
                  <a:pt x="94778" y="96413"/>
                  <a:pt x="94778" y="96413"/>
                  <a:pt x="94778" y="96413"/>
                </a:cubicBezTo>
                <a:cubicBezTo>
                  <a:pt x="94778" y="90620"/>
                  <a:pt x="94778" y="90620"/>
                  <a:pt x="94778" y="90620"/>
                </a:cubicBezTo>
                <a:cubicBezTo>
                  <a:pt x="94778" y="87724"/>
                  <a:pt x="97536" y="84827"/>
                  <a:pt x="100295" y="84827"/>
                </a:cubicBezTo>
                <a:cubicBezTo>
                  <a:pt x="104433" y="84827"/>
                  <a:pt x="105812" y="87724"/>
                  <a:pt x="105812" y="90620"/>
                </a:cubicBezTo>
                <a:cubicBezTo>
                  <a:pt x="105812" y="96413"/>
                  <a:pt x="105812" y="96413"/>
                  <a:pt x="105812" y="96413"/>
                </a:cubicBezTo>
                <a:cubicBezTo>
                  <a:pt x="111330" y="96413"/>
                  <a:pt x="111330" y="96413"/>
                  <a:pt x="111330" y="96413"/>
                </a:cubicBezTo>
                <a:cubicBezTo>
                  <a:pt x="115665" y="96413"/>
                  <a:pt x="117044" y="99310"/>
                  <a:pt x="117044" y="102206"/>
                </a:cubicBezTo>
                <a:cubicBezTo>
                  <a:pt x="117044" y="106758"/>
                  <a:pt x="115665" y="108206"/>
                  <a:pt x="111330" y="108206"/>
                </a:cubicBezTo>
                <a:close/>
                <a:moveTo>
                  <a:pt x="89064" y="90620"/>
                </a:moveTo>
                <a:lnTo>
                  <a:pt x="89064" y="90620"/>
                </a:lnTo>
                <a:cubicBezTo>
                  <a:pt x="83546" y="90620"/>
                  <a:pt x="78029" y="96413"/>
                  <a:pt x="78029" y="102206"/>
                </a:cubicBezTo>
                <a:cubicBezTo>
                  <a:pt x="78029" y="109655"/>
                  <a:pt x="83546" y="114000"/>
                  <a:pt x="89064" y="114000"/>
                </a:cubicBezTo>
                <a:cubicBezTo>
                  <a:pt x="89064" y="116896"/>
                  <a:pt x="90443" y="118344"/>
                  <a:pt x="90443" y="119793"/>
                </a:cubicBezTo>
                <a:cubicBezTo>
                  <a:pt x="5517" y="119793"/>
                  <a:pt x="5517" y="119793"/>
                  <a:pt x="5517" y="119793"/>
                </a:cubicBezTo>
                <a:cubicBezTo>
                  <a:pt x="2758" y="119793"/>
                  <a:pt x="0" y="118344"/>
                  <a:pt x="0" y="114000"/>
                </a:cubicBezTo>
                <a:cubicBezTo>
                  <a:pt x="0" y="114000"/>
                  <a:pt x="0" y="93517"/>
                  <a:pt x="15369" y="84827"/>
                </a:cubicBezTo>
                <a:cubicBezTo>
                  <a:pt x="25024" y="80275"/>
                  <a:pt x="20886" y="84827"/>
                  <a:pt x="32118" y="78827"/>
                </a:cubicBezTo>
                <a:cubicBezTo>
                  <a:pt x="44532" y="74482"/>
                  <a:pt x="47290" y="73034"/>
                  <a:pt x="47290" y="73034"/>
                </a:cubicBezTo>
                <a:cubicBezTo>
                  <a:pt x="47290" y="61241"/>
                  <a:pt x="47290" y="61241"/>
                  <a:pt x="47290" y="61241"/>
                </a:cubicBezTo>
                <a:cubicBezTo>
                  <a:pt x="47290" y="61241"/>
                  <a:pt x="43152" y="56896"/>
                  <a:pt x="41773" y="46758"/>
                </a:cubicBezTo>
                <a:cubicBezTo>
                  <a:pt x="39014" y="48206"/>
                  <a:pt x="37635" y="43862"/>
                  <a:pt x="37635" y="40965"/>
                </a:cubicBezTo>
                <a:cubicBezTo>
                  <a:pt x="37635" y="37862"/>
                  <a:pt x="36256" y="30620"/>
                  <a:pt x="39014" y="30620"/>
                </a:cubicBezTo>
                <a:cubicBezTo>
                  <a:pt x="39014" y="26275"/>
                  <a:pt x="37635" y="20482"/>
                  <a:pt x="39014" y="19034"/>
                </a:cubicBezTo>
                <a:cubicBezTo>
                  <a:pt x="39014" y="10137"/>
                  <a:pt x="47290" y="0"/>
                  <a:pt x="59901" y="0"/>
                </a:cubicBezTo>
                <a:cubicBezTo>
                  <a:pt x="75270" y="0"/>
                  <a:pt x="80788" y="10137"/>
                  <a:pt x="82167" y="19034"/>
                </a:cubicBezTo>
                <a:cubicBezTo>
                  <a:pt x="82167" y="20482"/>
                  <a:pt x="80788" y="26275"/>
                  <a:pt x="80788" y="30620"/>
                </a:cubicBezTo>
                <a:cubicBezTo>
                  <a:pt x="83546" y="30620"/>
                  <a:pt x="82167" y="37862"/>
                  <a:pt x="82167" y="40965"/>
                </a:cubicBezTo>
                <a:cubicBezTo>
                  <a:pt x="82167" y="43862"/>
                  <a:pt x="80788" y="48206"/>
                  <a:pt x="78029" y="46758"/>
                </a:cubicBezTo>
                <a:cubicBezTo>
                  <a:pt x="76650" y="56896"/>
                  <a:pt x="72512" y="61241"/>
                  <a:pt x="72512" y="61241"/>
                </a:cubicBezTo>
                <a:cubicBezTo>
                  <a:pt x="72512" y="73034"/>
                  <a:pt x="72512" y="73034"/>
                  <a:pt x="72512" y="73034"/>
                </a:cubicBezTo>
                <a:cubicBezTo>
                  <a:pt x="72512" y="73034"/>
                  <a:pt x="75270" y="74482"/>
                  <a:pt x="87684" y="78827"/>
                </a:cubicBezTo>
                <a:cubicBezTo>
                  <a:pt x="90443" y="80275"/>
                  <a:pt x="92019" y="81931"/>
                  <a:pt x="94778" y="81931"/>
                </a:cubicBezTo>
                <a:cubicBezTo>
                  <a:pt x="92019" y="83379"/>
                  <a:pt x="89064" y="87724"/>
                  <a:pt x="89064" y="90620"/>
                </a:cubicBezTo>
                <a:close/>
              </a:path>
            </a:pathLst>
          </a:custGeom>
          <a:solidFill>
            <a:srgbClr val="FF4745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97" name="Shape 4842">
            <a:extLst>
              <a:ext uri="{FF2B5EF4-FFF2-40B4-BE49-F238E27FC236}">
                <a16:creationId xmlns:a16="http://schemas.microsoft.com/office/drawing/2014/main" xmlns="" id="{551DC4F6-940A-41DD-9BA2-D8F36EF227FD}"/>
              </a:ext>
            </a:extLst>
          </p:cNvPr>
          <p:cNvSpPr/>
          <p:nvPr/>
        </p:nvSpPr>
        <p:spPr>
          <a:xfrm>
            <a:off x="1524564" y="3226403"/>
            <a:ext cx="289909" cy="2794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800" y="114000"/>
                </a:moveTo>
                <a:lnTo>
                  <a:pt x="119800" y="114000"/>
                </a:lnTo>
                <a:cubicBezTo>
                  <a:pt x="119800" y="118344"/>
                  <a:pt x="118405" y="119793"/>
                  <a:pt x="114019" y="119793"/>
                </a:cubicBezTo>
                <a:cubicBezTo>
                  <a:pt x="5581" y="119793"/>
                  <a:pt x="5581" y="119793"/>
                  <a:pt x="5581" y="119793"/>
                </a:cubicBezTo>
                <a:cubicBezTo>
                  <a:pt x="2790" y="119793"/>
                  <a:pt x="0" y="118344"/>
                  <a:pt x="0" y="114000"/>
                </a:cubicBezTo>
                <a:cubicBezTo>
                  <a:pt x="0" y="114000"/>
                  <a:pt x="0" y="93517"/>
                  <a:pt x="15548" y="84827"/>
                </a:cubicBezTo>
                <a:cubicBezTo>
                  <a:pt x="23920" y="80275"/>
                  <a:pt x="21129" y="84827"/>
                  <a:pt x="32491" y="78827"/>
                </a:cubicBezTo>
                <a:cubicBezTo>
                  <a:pt x="43654" y="74482"/>
                  <a:pt x="46445" y="73034"/>
                  <a:pt x="46445" y="73034"/>
                </a:cubicBezTo>
                <a:cubicBezTo>
                  <a:pt x="46445" y="61241"/>
                  <a:pt x="46445" y="61241"/>
                  <a:pt x="46445" y="61241"/>
                </a:cubicBezTo>
                <a:cubicBezTo>
                  <a:pt x="46445" y="61241"/>
                  <a:pt x="42259" y="56896"/>
                  <a:pt x="40863" y="46758"/>
                </a:cubicBezTo>
                <a:cubicBezTo>
                  <a:pt x="38073" y="48206"/>
                  <a:pt x="38073" y="43862"/>
                  <a:pt x="38073" y="40965"/>
                </a:cubicBezTo>
                <a:cubicBezTo>
                  <a:pt x="38073" y="37862"/>
                  <a:pt x="36677" y="30620"/>
                  <a:pt x="39468" y="30620"/>
                </a:cubicBezTo>
                <a:cubicBezTo>
                  <a:pt x="38073" y="26275"/>
                  <a:pt x="38073" y="20482"/>
                  <a:pt x="38073" y="19034"/>
                </a:cubicBezTo>
                <a:cubicBezTo>
                  <a:pt x="39468" y="10137"/>
                  <a:pt x="47840" y="0"/>
                  <a:pt x="60598" y="0"/>
                </a:cubicBezTo>
                <a:cubicBezTo>
                  <a:pt x="74750" y="0"/>
                  <a:pt x="81727" y="10137"/>
                  <a:pt x="81727" y="19034"/>
                </a:cubicBezTo>
                <a:cubicBezTo>
                  <a:pt x="81727" y="20482"/>
                  <a:pt x="81727" y="26275"/>
                  <a:pt x="80332" y="30620"/>
                </a:cubicBezTo>
                <a:cubicBezTo>
                  <a:pt x="84518" y="30620"/>
                  <a:pt x="83122" y="37862"/>
                  <a:pt x="83122" y="40965"/>
                </a:cubicBezTo>
                <a:cubicBezTo>
                  <a:pt x="83122" y="43862"/>
                  <a:pt x="81727" y="48206"/>
                  <a:pt x="78936" y="46758"/>
                </a:cubicBezTo>
                <a:cubicBezTo>
                  <a:pt x="77541" y="56896"/>
                  <a:pt x="73355" y="61241"/>
                  <a:pt x="73355" y="61241"/>
                </a:cubicBezTo>
                <a:cubicBezTo>
                  <a:pt x="73355" y="73034"/>
                  <a:pt x="73355" y="73034"/>
                  <a:pt x="73355" y="73034"/>
                </a:cubicBezTo>
                <a:cubicBezTo>
                  <a:pt x="73355" y="73034"/>
                  <a:pt x="76146" y="74482"/>
                  <a:pt x="87308" y="78827"/>
                </a:cubicBezTo>
                <a:cubicBezTo>
                  <a:pt x="100066" y="84827"/>
                  <a:pt x="95880" y="80275"/>
                  <a:pt x="105647" y="84827"/>
                </a:cubicBezTo>
                <a:cubicBezTo>
                  <a:pt x="119800" y="93517"/>
                  <a:pt x="119800" y="114000"/>
                  <a:pt x="119800" y="114000"/>
                </a:cubicBezTo>
              </a:path>
            </a:pathLst>
          </a:custGeom>
          <a:solidFill>
            <a:srgbClr val="FF4745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98" name="Shape 4843">
            <a:extLst>
              <a:ext uri="{FF2B5EF4-FFF2-40B4-BE49-F238E27FC236}">
                <a16:creationId xmlns:a16="http://schemas.microsoft.com/office/drawing/2014/main" xmlns="" id="{1D228333-FE40-4CEB-8CC1-F7F678A9A8AE}"/>
              </a:ext>
            </a:extLst>
          </p:cNvPr>
          <p:cNvSpPr/>
          <p:nvPr/>
        </p:nvSpPr>
        <p:spPr>
          <a:xfrm>
            <a:off x="7096295" y="2731103"/>
            <a:ext cx="289907" cy="254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85913" y="0"/>
                </a:moveTo>
                <a:lnTo>
                  <a:pt x="85913" y="0"/>
                </a:lnTo>
                <a:cubicBezTo>
                  <a:pt x="77541" y="0"/>
                  <a:pt x="68970" y="4745"/>
                  <a:pt x="63388" y="11073"/>
                </a:cubicBezTo>
                <a:cubicBezTo>
                  <a:pt x="59202" y="15819"/>
                  <a:pt x="59202" y="15819"/>
                  <a:pt x="59202" y="15819"/>
                </a:cubicBezTo>
                <a:cubicBezTo>
                  <a:pt x="56411" y="11073"/>
                  <a:pt x="56411" y="11073"/>
                  <a:pt x="56411" y="11073"/>
                </a:cubicBezTo>
                <a:cubicBezTo>
                  <a:pt x="49435" y="4745"/>
                  <a:pt x="42259" y="0"/>
                  <a:pt x="33887" y="0"/>
                </a:cubicBezTo>
                <a:cubicBezTo>
                  <a:pt x="23920" y="0"/>
                  <a:pt x="15548" y="4745"/>
                  <a:pt x="9966" y="11073"/>
                </a:cubicBezTo>
                <a:cubicBezTo>
                  <a:pt x="2790" y="18983"/>
                  <a:pt x="0" y="28700"/>
                  <a:pt x="0" y="38192"/>
                </a:cubicBezTo>
                <a:cubicBezTo>
                  <a:pt x="0" y="49491"/>
                  <a:pt x="2790" y="58983"/>
                  <a:pt x="9966" y="65536"/>
                </a:cubicBezTo>
                <a:cubicBezTo>
                  <a:pt x="55016" y="116610"/>
                  <a:pt x="55016" y="116610"/>
                  <a:pt x="55016" y="116610"/>
                </a:cubicBezTo>
                <a:cubicBezTo>
                  <a:pt x="56411" y="118192"/>
                  <a:pt x="57807" y="119774"/>
                  <a:pt x="59202" y="119774"/>
                </a:cubicBezTo>
                <a:cubicBezTo>
                  <a:pt x="61993" y="119774"/>
                  <a:pt x="63388" y="118192"/>
                  <a:pt x="64784" y="116610"/>
                </a:cubicBezTo>
                <a:cubicBezTo>
                  <a:pt x="109833" y="65536"/>
                  <a:pt x="109833" y="65536"/>
                  <a:pt x="109833" y="65536"/>
                </a:cubicBezTo>
                <a:cubicBezTo>
                  <a:pt x="117009" y="58983"/>
                  <a:pt x="119800" y="49491"/>
                  <a:pt x="119800" y="38192"/>
                </a:cubicBezTo>
                <a:cubicBezTo>
                  <a:pt x="119800" y="28700"/>
                  <a:pt x="117009" y="18983"/>
                  <a:pt x="109833" y="11073"/>
                </a:cubicBezTo>
                <a:cubicBezTo>
                  <a:pt x="102857" y="4745"/>
                  <a:pt x="94485" y="0"/>
                  <a:pt x="85913" y="0"/>
                </a:cubicBezTo>
              </a:path>
            </a:pathLst>
          </a:custGeom>
          <a:solidFill>
            <a:srgbClr val="FF4745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99" name="Shape 4844">
            <a:extLst>
              <a:ext uri="{FF2B5EF4-FFF2-40B4-BE49-F238E27FC236}">
                <a16:creationId xmlns:a16="http://schemas.microsoft.com/office/drawing/2014/main" xmlns="" id="{E8463C98-54B7-425E-A104-7031A3A60266}"/>
              </a:ext>
            </a:extLst>
          </p:cNvPr>
          <p:cNvSpPr/>
          <p:nvPr/>
        </p:nvSpPr>
        <p:spPr>
          <a:xfrm>
            <a:off x="6596892" y="2728987"/>
            <a:ext cx="281442" cy="262466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3877" y="34128"/>
                </a:moveTo>
                <a:lnTo>
                  <a:pt x="103877" y="34128"/>
                </a:lnTo>
                <a:cubicBezTo>
                  <a:pt x="85102" y="18495"/>
                  <a:pt x="85102" y="18495"/>
                  <a:pt x="85102" y="18495"/>
                </a:cubicBezTo>
                <a:cubicBezTo>
                  <a:pt x="85102" y="62091"/>
                  <a:pt x="85102" y="62091"/>
                  <a:pt x="85102" y="62091"/>
                </a:cubicBezTo>
                <a:cubicBezTo>
                  <a:pt x="80816" y="63633"/>
                  <a:pt x="76530" y="65394"/>
                  <a:pt x="73673" y="70018"/>
                </a:cubicBezTo>
                <a:cubicBezTo>
                  <a:pt x="73673" y="16954"/>
                  <a:pt x="73673" y="16954"/>
                  <a:pt x="73673" y="16954"/>
                </a:cubicBezTo>
                <a:cubicBezTo>
                  <a:pt x="41836" y="34128"/>
                  <a:pt x="41836" y="34128"/>
                  <a:pt x="41836" y="34128"/>
                </a:cubicBezTo>
                <a:cubicBezTo>
                  <a:pt x="41836" y="104146"/>
                  <a:pt x="41836" y="104146"/>
                  <a:pt x="41836" y="104146"/>
                </a:cubicBezTo>
                <a:cubicBezTo>
                  <a:pt x="63469" y="91816"/>
                  <a:pt x="63469" y="91816"/>
                  <a:pt x="63469" y="91816"/>
                </a:cubicBezTo>
                <a:lnTo>
                  <a:pt x="63469" y="93357"/>
                </a:lnTo>
                <a:cubicBezTo>
                  <a:pt x="63469" y="96440"/>
                  <a:pt x="63469" y="101064"/>
                  <a:pt x="64897" y="104146"/>
                </a:cubicBezTo>
                <a:cubicBezTo>
                  <a:pt x="38979" y="119779"/>
                  <a:pt x="38979" y="119779"/>
                  <a:pt x="38979" y="119779"/>
                </a:cubicBezTo>
                <a:cubicBezTo>
                  <a:pt x="38979" y="119779"/>
                  <a:pt x="37551" y="119779"/>
                  <a:pt x="36122" y="119779"/>
                </a:cubicBezTo>
                <a:cubicBezTo>
                  <a:pt x="34693" y="119779"/>
                  <a:pt x="34693" y="119779"/>
                  <a:pt x="33265" y="119779"/>
                </a:cubicBezTo>
                <a:cubicBezTo>
                  <a:pt x="2857" y="94899"/>
                  <a:pt x="2857" y="94899"/>
                  <a:pt x="2857" y="94899"/>
                </a:cubicBezTo>
                <a:cubicBezTo>
                  <a:pt x="1428" y="93357"/>
                  <a:pt x="0" y="91816"/>
                  <a:pt x="0" y="88513"/>
                </a:cubicBezTo>
                <a:cubicBezTo>
                  <a:pt x="0" y="6165"/>
                  <a:pt x="0" y="6165"/>
                  <a:pt x="0" y="6165"/>
                </a:cubicBezTo>
                <a:cubicBezTo>
                  <a:pt x="0" y="3082"/>
                  <a:pt x="2857" y="0"/>
                  <a:pt x="5714" y="0"/>
                </a:cubicBezTo>
                <a:cubicBezTo>
                  <a:pt x="7142" y="0"/>
                  <a:pt x="8775" y="0"/>
                  <a:pt x="8775" y="1541"/>
                </a:cubicBezTo>
                <a:cubicBezTo>
                  <a:pt x="37551" y="23339"/>
                  <a:pt x="37551" y="23339"/>
                  <a:pt x="37551" y="23339"/>
                </a:cubicBezTo>
                <a:cubicBezTo>
                  <a:pt x="76530" y="0"/>
                  <a:pt x="76530" y="0"/>
                  <a:pt x="76530" y="0"/>
                </a:cubicBezTo>
                <a:cubicBezTo>
                  <a:pt x="76530" y="0"/>
                  <a:pt x="77959" y="0"/>
                  <a:pt x="79387" y="0"/>
                </a:cubicBezTo>
                <a:cubicBezTo>
                  <a:pt x="80816" y="0"/>
                  <a:pt x="80816" y="0"/>
                  <a:pt x="82244" y="1541"/>
                </a:cubicBezTo>
                <a:cubicBezTo>
                  <a:pt x="112448" y="26422"/>
                  <a:pt x="112448" y="26422"/>
                  <a:pt x="112448" y="26422"/>
                </a:cubicBezTo>
                <a:cubicBezTo>
                  <a:pt x="113877" y="27963"/>
                  <a:pt x="115510" y="29504"/>
                  <a:pt x="115510" y="31045"/>
                </a:cubicBezTo>
                <a:cubicBezTo>
                  <a:pt x="115510" y="70018"/>
                  <a:pt x="115510" y="70018"/>
                  <a:pt x="115510" y="70018"/>
                </a:cubicBezTo>
                <a:cubicBezTo>
                  <a:pt x="112448" y="65394"/>
                  <a:pt x="108163" y="63633"/>
                  <a:pt x="103877" y="62091"/>
                </a:cubicBezTo>
                <a:lnTo>
                  <a:pt x="103877" y="34128"/>
                </a:lnTo>
                <a:close/>
                <a:moveTo>
                  <a:pt x="30204" y="34128"/>
                </a:moveTo>
                <a:lnTo>
                  <a:pt x="30204" y="34128"/>
                </a:lnTo>
                <a:cubicBezTo>
                  <a:pt x="11632" y="18495"/>
                  <a:pt x="11632" y="18495"/>
                  <a:pt x="11632" y="18495"/>
                </a:cubicBezTo>
                <a:cubicBezTo>
                  <a:pt x="11632" y="85431"/>
                  <a:pt x="11632" y="85431"/>
                  <a:pt x="11632" y="85431"/>
                </a:cubicBezTo>
                <a:cubicBezTo>
                  <a:pt x="30204" y="101064"/>
                  <a:pt x="30204" y="101064"/>
                  <a:pt x="30204" y="101064"/>
                </a:cubicBezTo>
                <a:lnTo>
                  <a:pt x="30204" y="34128"/>
                </a:lnTo>
                <a:close/>
                <a:moveTo>
                  <a:pt x="93673" y="66935"/>
                </a:moveTo>
                <a:lnTo>
                  <a:pt x="93673" y="66935"/>
                </a:lnTo>
                <a:cubicBezTo>
                  <a:pt x="108163" y="66935"/>
                  <a:pt x="119795" y="77724"/>
                  <a:pt x="119795" y="93357"/>
                </a:cubicBezTo>
                <a:cubicBezTo>
                  <a:pt x="119795" y="108990"/>
                  <a:pt x="108163" y="119779"/>
                  <a:pt x="93673" y="119779"/>
                </a:cubicBezTo>
                <a:cubicBezTo>
                  <a:pt x="80816" y="119779"/>
                  <a:pt x="69183" y="108990"/>
                  <a:pt x="69183" y="93357"/>
                </a:cubicBezTo>
                <a:cubicBezTo>
                  <a:pt x="69183" y="77724"/>
                  <a:pt x="80816" y="66935"/>
                  <a:pt x="93673" y="66935"/>
                </a:cubicBezTo>
                <a:close/>
                <a:moveTo>
                  <a:pt x="82244" y="97981"/>
                </a:moveTo>
                <a:lnTo>
                  <a:pt x="82244" y="97981"/>
                </a:lnTo>
                <a:cubicBezTo>
                  <a:pt x="80816" y="97981"/>
                  <a:pt x="80816" y="99522"/>
                  <a:pt x="80816" y="101064"/>
                </a:cubicBezTo>
                <a:cubicBezTo>
                  <a:pt x="80816" y="105688"/>
                  <a:pt x="83673" y="107229"/>
                  <a:pt x="86530" y="107229"/>
                </a:cubicBezTo>
                <a:cubicBezTo>
                  <a:pt x="87959" y="107229"/>
                  <a:pt x="89387" y="107229"/>
                  <a:pt x="90816" y="105688"/>
                </a:cubicBezTo>
                <a:cubicBezTo>
                  <a:pt x="93673" y="102605"/>
                  <a:pt x="93673" y="102605"/>
                  <a:pt x="93673" y="102605"/>
                </a:cubicBezTo>
                <a:cubicBezTo>
                  <a:pt x="98163" y="105688"/>
                  <a:pt x="98163" y="105688"/>
                  <a:pt x="98163" y="105688"/>
                </a:cubicBezTo>
                <a:cubicBezTo>
                  <a:pt x="99591" y="107229"/>
                  <a:pt x="101020" y="107229"/>
                  <a:pt x="102448" y="107229"/>
                </a:cubicBezTo>
                <a:cubicBezTo>
                  <a:pt x="105306" y="107229"/>
                  <a:pt x="108163" y="105688"/>
                  <a:pt x="108163" y="101064"/>
                </a:cubicBezTo>
                <a:cubicBezTo>
                  <a:pt x="108163" y="99522"/>
                  <a:pt x="106734" y="97981"/>
                  <a:pt x="105306" y="97981"/>
                </a:cubicBezTo>
                <a:cubicBezTo>
                  <a:pt x="102448" y="93357"/>
                  <a:pt x="102448" y="93357"/>
                  <a:pt x="102448" y="93357"/>
                </a:cubicBezTo>
                <a:cubicBezTo>
                  <a:pt x="105306" y="88513"/>
                  <a:pt x="105306" y="88513"/>
                  <a:pt x="105306" y="88513"/>
                </a:cubicBezTo>
                <a:cubicBezTo>
                  <a:pt x="106734" y="88513"/>
                  <a:pt x="108163" y="86972"/>
                  <a:pt x="108163" y="85431"/>
                </a:cubicBezTo>
                <a:cubicBezTo>
                  <a:pt x="108163" y="80807"/>
                  <a:pt x="105306" y="79266"/>
                  <a:pt x="102448" y="79266"/>
                </a:cubicBezTo>
                <a:cubicBezTo>
                  <a:pt x="101020" y="79266"/>
                  <a:pt x="99591" y="79266"/>
                  <a:pt x="98163" y="80807"/>
                </a:cubicBezTo>
                <a:cubicBezTo>
                  <a:pt x="93673" y="83889"/>
                  <a:pt x="93673" y="83889"/>
                  <a:pt x="93673" y="83889"/>
                </a:cubicBezTo>
                <a:cubicBezTo>
                  <a:pt x="90816" y="80807"/>
                  <a:pt x="90816" y="80807"/>
                  <a:pt x="90816" y="80807"/>
                </a:cubicBezTo>
                <a:cubicBezTo>
                  <a:pt x="89387" y="79266"/>
                  <a:pt x="87959" y="79266"/>
                  <a:pt x="86530" y="79266"/>
                </a:cubicBezTo>
                <a:cubicBezTo>
                  <a:pt x="83673" y="79266"/>
                  <a:pt x="80816" y="80807"/>
                  <a:pt x="80816" y="85431"/>
                </a:cubicBezTo>
                <a:cubicBezTo>
                  <a:pt x="80816" y="86972"/>
                  <a:pt x="80816" y="88513"/>
                  <a:pt x="82244" y="88513"/>
                </a:cubicBezTo>
                <a:cubicBezTo>
                  <a:pt x="86530" y="93357"/>
                  <a:pt x="86530" y="93357"/>
                  <a:pt x="86530" y="93357"/>
                </a:cubicBezTo>
                <a:lnTo>
                  <a:pt x="82244" y="97981"/>
                </a:lnTo>
                <a:close/>
              </a:path>
            </a:pathLst>
          </a:custGeom>
          <a:solidFill>
            <a:srgbClr val="FF4745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00" name="Shape 4845">
            <a:extLst>
              <a:ext uri="{FF2B5EF4-FFF2-40B4-BE49-F238E27FC236}">
                <a16:creationId xmlns:a16="http://schemas.microsoft.com/office/drawing/2014/main" xmlns="" id="{726DAEA6-10DF-4C31-8A1C-133A54183755}"/>
              </a:ext>
            </a:extLst>
          </p:cNvPr>
          <p:cNvSpPr/>
          <p:nvPr/>
        </p:nvSpPr>
        <p:spPr>
          <a:xfrm>
            <a:off x="6091140" y="2728987"/>
            <a:ext cx="279327" cy="262466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5129" y="34128"/>
                </a:moveTo>
                <a:lnTo>
                  <a:pt x="105129" y="34128"/>
                </a:lnTo>
                <a:cubicBezTo>
                  <a:pt x="84681" y="18495"/>
                  <a:pt x="84681" y="18495"/>
                  <a:pt x="84681" y="18495"/>
                </a:cubicBezTo>
                <a:cubicBezTo>
                  <a:pt x="84681" y="62091"/>
                  <a:pt x="84681" y="62091"/>
                  <a:pt x="84681" y="62091"/>
                </a:cubicBezTo>
                <a:cubicBezTo>
                  <a:pt x="80344" y="63633"/>
                  <a:pt x="77452" y="65394"/>
                  <a:pt x="72908" y="70018"/>
                </a:cubicBezTo>
                <a:cubicBezTo>
                  <a:pt x="72908" y="16954"/>
                  <a:pt x="72908" y="16954"/>
                  <a:pt x="72908" y="16954"/>
                </a:cubicBezTo>
                <a:cubicBezTo>
                  <a:pt x="42340" y="34128"/>
                  <a:pt x="42340" y="34128"/>
                  <a:pt x="42340" y="34128"/>
                </a:cubicBezTo>
                <a:cubicBezTo>
                  <a:pt x="42340" y="104146"/>
                  <a:pt x="42340" y="104146"/>
                  <a:pt x="42340" y="104146"/>
                </a:cubicBezTo>
                <a:cubicBezTo>
                  <a:pt x="64234" y="91816"/>
                  <a:pt x="64234" y="91816"/>
                  <a:pt x="64234" y="91816"/>
                </a:cubicBezTo>
                <a:lnTo>
                  <a:pt x="64234" y="93357"/>
                </a:lnTo>
                <a:cubicBezTo>
                  <a:pt x="64234" y="96440"/>
                  <a:pt x="64234" y="101064"/>
                  <a:pt x="65679" y="104146"/>
                </a:cubicBezTo>
                <a:cubicBezTo>
                  <a:pt x="39449" y="119779"/>
                  <a:pt x="39449" y="119779"/>
                  <a:pt x="39449" y="119779"/>
                </a:cubicBezTo>
                <a:cubicBezTo>
                  <a:pt x="38003" y="119779"/>
                  <a:pt x="38003" y="119779"/>
                  <a:pt x="36557" y="119779"/>
                </a:cubicBezTo>
                <a:cubicBezTo>
                  <a:pt x="35111" y="119779"/>
                  <a:pt x="33666" y="119779"/>
                  <a:pt x="33666" y="119779"/>
                </a:cubicBezTo>
                <a:cubicBezTo>
                  <a:pt x="1445" y="94899"/>
                  <a:pt x="1445" y="94899"/>
                  <a:pt x="1445" y="94899"/>
                </a:cubicBezTo>
                <a:cubicBezTo>
                  <a:pt x="0" y="93357"/>
                  <a:pt x="0" y="91816"/>
                  <a:pt x="0" y="88513"/>
                </a:cubicBezTo>
                <a:cubicBezTo>
                  <a:pt x="0" y="6165"/>
                  <a:pt x="0" y="6165"/>
                  <a:pt x="0" y="6165"/>
                </a:cubicBezTo>
                <a:cubicBezTo>
                  <a:pt x="0" y="3082"/>
                  <a:pt x="1445" y="0"/>
                  <a:pt x="5783" y="0"/>
                </a:cubicBezTo>
                <a:cubicBezTo>
                  <a:pt x="7228" y="0"/>
                  <a:pt x="7228" y="0"/>
                  <a:pt x="8674" y="1541"/>
                </a:cubicBezTo>
                <a:cubicBezTo>
                  <a:pt x="36557" y="23339"/>
                  <a:pt x="36557" y="23339"/>
                  <a:pt x="36557" y="23339"/>
                </a:cubicBezTo>
                <a:cubicBezTo>
                  <a:pt x="77452" y="0"/>
                  <a:pt x="77452" y="0"/>
                  <a:pt x="77452" y="0"/>
                </a:cubicBezTo>
                <a:lnTo>
                  <a:pt x="78898" y="0"/>
                </a:lnTo>
                <a:cubicBezTo>
                  <a:pt x="80344" y="0"/>
                  <a:pt x="81790" y="0"/>
                  <a:pt x="83235" y="1541"/>
                </a:cubicBezTo>
                <a:cubicBezTo>
                  <a:pt x="113803" y="26422"/>
                  <a:pt x="113803" y="26422"/>
                  <a:pt x="113803" y="26422"/>
                </a:cubicBezTo>
                <a:cubicBezTo>
                  <a:pt x="115249" y="27963"/>
                  <a:pt x="116695" y="29504"/>
                  <a:pt x="116695" y="31045"/>
                </a:cubicBezTo>
                <a:cubicBezTo>
                  <a:pt x="116695" y="70018"/>
                  <a:pt x="116695" y="70018"/>
                  <a:pt x="116695" y="70018"/>
                </a:cubicBezTo>
                <a:cubicBezTo>
                  <a:pt x="112358" y="65394"/>
                  <a:pt x="109466" y="63633"/>
                  <a:pt x="105129" y="62091"/>
                </a:cubicBezTo>
                <a:lnTo>
                  <a:pt x="105129" y="34128"/>
                </a:lnTo>
                <a:close/>
                <a:moveTo>
                  <a:pt x="30567" y="34128"/>
                </a:moveTo>
                <a:lnTo>
                  <a:pt x="30567" y="34128"/>
                </a:lnTo>
                <a:cubicBezTo>
                  <a:pt x="11772" y="18495"/>
                  <a:pt x="11772" y="18495"/>
                  <a:pt x="11772" y="18495"/>
                </a:cubicBezTo>
                <a:cubicBezTo>
                  <a:pt x="11772" y="85431"/>
                  <a:pt x="11772" y="85431"/>
                  <a:pt x="11772" y="85431"/>
                </a:cubicBezTo>
                <a:cubicBezTo>
                  <a:pt x="30567" y="101064"/>
                  <a:pt x="30567" y="101064"/>
                  <a:pt x="30567" y="101064"/>
                </a:cubicBezTo>
                <a:lnTo>
                  <a:pt x="30567" y="34128"/>
                </a:lnTo>
                <a:close/>
                <a:moveTo>
                  <a:pt x="94802" y="66935"/>
                </a:moveTo>
                <a:lnTo>
                  <a:pt x="94802" y="66935"/>
                </a:lnTo>
                <a:cubicBezTo>
                  <a:pt x="109466" y="66935"/>
                  <a:pt x="119793" y="77724"/>
                  <a:pt x="119793" y="93357"/>
                </a:cubicBezTo>
                <a:cubicBezTo>
                  <a:pt x="119793" y="108990"/>
                  <a:pt x="109466" y="119779"/>
                  <a:pt x="94802" y="119779"/>
                </a:cubicBezTo>
                <a:cubicBezTo>
                  <a:pt x="80344" y="119779"/>
                  <a:pt x="70017" y="108990"/>
                  <a:pt x="70017" y="93357"/>
                </a:cubicBezTo>
                <a:cubicBezTo>
                  <a:pt x="70017" y="77724"/>
                  <a:pt x="80344" y="66935"/>
                  <a:pt x="94802" y="66935"/>
                </a:cubicBezTo>
                <a:close/>
                <a:moveTo>
                  <a:pt x="78898" y="99522"/>
                </a:moveTo>
                <a:lnTo>
                  <a:pt x="78898" y="99522"/>
                </a:lnTo>
                <a:cubicBezTo>
                  <a:pt x="87573" y="107229"/>
                  <a:pt x="87573" y="107229"/>
                  <a:pt x="87573" y="107229"/>
                </a:cubicBezTo>
                <a:cubicBezTo>
                  <a:pt x="87573" y="108990"/>
                  <a:pt x="89018" y="110532"/>
                  <a:pt x="90464" y="110532"/>
                </a:cubicBezTo>
                <a:cubicBezTo>
                  <a:pt x="91910" y="110532"/>
                  <a:pt x="93356" y="108990"/>
                  <a:pt x="94802" y="107229"/>
                </a:cubicBezTo>
                <a:cubicBezTo>
                  <a:pt x="110912" y="91816"/>
                  <a:pt x="110912" y="91816"/>
                  <a:pt x="110912" y="91816"/>
                </a:cubicBezTo>
                <a:cubicBezTo>
                  <a:pt x="112358" y="90275"/>
                  <a:pt x="112358" y="88513"/>
                  <a:pt x="112358" y="86972"/>
                </a:cubicBezTo>
                <a:cubicBezTo>
                  <a:pt x="112358" y="83889"/>
                  <a:pt x="109466" y="80807"/>
                  <a:pt x="106574" y="80807"/>
                </a:cubicBezTo>
                <a:cubicBezTo>
                  <a:pt x="105129" y="80807"/>
                  <a:pt x="103683" y="80807"/>
                  <a:pt x="102237" y="82348"/>
                </a:cubicBezTo>
                <a:cubicBezTo>
                  <a:pt x="90464" y="94899"/>
                  <a:pt x="90464" y="94899"/>
                  <a:pt x="90464" y="94899"/>
                </a:cubicBezTo>
                <a:cubicBezTo>
                  <a:pt x="87573" y="91816"/>
                  <a:pt x="87573" y="91816"/>
                  <a:pt x="87573" y="91816"/>
                </a:cubicBezTo>
                <a:cubicBezTo>
                  <a:pt x="86127" y="90275"/>
                  <a:pt x="84681" y="88513"/>
                  <a:pt x="83235" y="88513"/>
                </a:cubicBezTo>
                <a:cubicBezTo>
                  <a:pt x="80344" y="88513"/>
                  <a:pt x="77452" y="91816"/>
                  <a:pt x="77452" y="94899"/>
                </a:cubicBezTo>
                <a:cubicBezTo>
                  <a:pt x="77452" y="96440"/>
                  <a:pt x="77452" y="97981"/>
                  <a:pt x="78898" y="99522"/>
                </a:cubicBezTo>
                <a:close/>
              </a:path>
            </a:pathLst>
          </a:custGeom>
          <a:solidFill>
            <a:srgbClr val="FF4745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01" name="Shape 4846">
            <a:extLst>
              <a:ext uri="{FF2B5EF4-FFF2-40B4-BE49-F238E27FC236}">
                <a16:creationId xmlns:a16="http://schemas.microsoft.com/office/drawing/2014/main" xmlns="" id="{A5E6875C-75DE-4B1C-9A5E-C0FB59C44B6B}"/>
              </a:ext>
            </a:extLst>
          </p:cNvPr>
          <p:cNvSpPr/>
          <p:nvPr/>
        </p:nvSpPr>
        <p:spPr>
          <a:xfrm>
            <a:off x="5583273" y="2728987"/>
            <a:ext cx="281444" cy="262466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4054" y="34128"/>
                </a:moveTo>
                <a:lnTo>
                  <a:pt x="104054" y="34128"/>
                </a:lnTo>
                <a:cubicBezTo>
                  <a:pt x="85247" y="18495"/>
                  <a:pt x="85247" y="18495"/>
                  <a:pt x="85247" y="18495"/>
                </a:cubicBezTo>
                <a:cubicBezTo>
                  <a:pt x="85247" y="62091"/>
                  <a:pt x="85247" y="62091"/>
                  <a:pt x="85247" y="62091"/>
                </a:cubicBezTo>
                <a:cubicBezTo>
                  <a:pt x="80954" y="63633"/>
                  <a:pt x="76660" y="65394"/>
                  <a:pt x="73594" y="70018"/>
                </a:cubicBezTo>
                <a:cubicBezTo>
                  <a:pt x="73594" y="16954"/>
                  <a:pt x="73594" y="16954"/>
                  <a:pt x="73594" y="16954"/>
                </a:cubicBezTo>
                <a:cubicBezTo>
                  <a:pt x="43339" y="34128"/>
                  <a:pt x="43339" y="34128"/>
                  <a:pt x="43339" y="34128"/>
                </a:cubicBezTo>
                <a:cubicBezTo>
                  <a:pt x="43339" y="104146"/>
                  <a:pt x="43339" y="104146"/>
                  <a:pt x="43339" y="104146"/>
                </a:cubicBezTo>
                <a:cubicBezTo>
                  <a:pt x="63577" y="91816"/>
                  <a:pt x="63577" y="91816"/>
                  <a:pt x="63577" y="91816"/>
                </a:cubicBezTo>
                <a:lnTo>
                  <a:pt x="63577" y="93357"/>
                </a:lnTo>
                <a:cubicBezTo>
                  <a:pt x="63577" y="96440"/>
                  <a:pt x="65008" y="101064"/>
                  <a:pt x="66439" y="104146"/>
                </a:cubicBezTo>
                <a:cubicBezTo>
                  <a:pt x="40477" y="119779"/>
                  <a:pt x="40477" y="119779"/>
                  <a:pt x="40477" y="119779"/>
                </a:cubicBezTo>
                <a:cubicBezTo>
                  <a:pt x="39045" y="119779"/>
                  <a:pt x="37614" y="119779"/>
                  <a:pt x="37614" y="119779"/>
                </a:cubicBezTo>
                <a:cubicBezTo>
                  <a:pt x="36183" y="119779"/>
                  <a:pt x="34548" y="119779"/>
                  <a:pt x="33117" y="119779"/>
                </a:cubicBezTo>
                <a:cubicBezTo>
                  <a:pt x="2862" y="94899"/>
                  <a:pt x="2862" y="94899"/>
                  <a:pt x="2862" y="94899"/>
                </a:cubicBezTo>
                <a:cubicBezTo>
                  <a:pt x="1431" y="93357"/>
                  <a:pt x="0" y="91816"/>
                  <a:pt x="0" y="88513"/>
                </a:cubicBezTo>
                <a:cubicBezTo>
                  <a:pt x="0" y="6165"/>
                  <a:pt x="0" y="6165"/>
                  <a:pt x="0" y="6165"/>
                </a:cubicBezTo>
                <a:cubicBezTo>
                  <a:pt x="0" y="3082"/>
                  <a:pt x="2862" y="0"/>
                  <a:pt x="5724" y="0"/>
                </a:cubicBezTo>
                <a:cubicBezTo>
                  <a:pt x="7155" y="0"/>
                  <a:pt x="8586" y="0"/>
                  <a:pt x="10017" y="1541"/>
                </a:cubicBezTo>
                <a:cubicBezTo>
                  <a:pt x="37614" y="23339"/>
                  <a:pt x="37614" y="23339"/>
                  <a:pt x="37614" y="23339"/>
                </a:cubicBezTo>
                <a:cubicBezTo>
                  <a:pt x="76660" y="0"/>
                  <a:pt x="76660" y="0"/>
                  <a:pt x="76660" y="0"/>
                </a:cubicBezTo>
                <a:cubicBezTo>
                  <a:pt x="78091" y="0"/>
                  <a:pt x="78091" y="0"/>
                  <a:pt x="79522" y="0"/>
                </a:cubicBezTo>
                <a:cubicBezTo>
                  <a:pt x="80954" y="0"/>
                  <a:pt x="82385" y="0"/>
                  <a:pt x="82385" y="1541"/>
                </a:cubicBezTo>
                <a:cubicBezTo>
                  <a:pt x="112640" y="26422"/>
                  <a:pt x="112640" y="26422"/>
                  <a:pt x="112640" y="26422"/>
                </a:cubicBezTo>
                <a:cubicBezTo>
                  <a:pt x="114071" y="26422"/>
                  <a:pt x="114071" y="26422"/>
                  <a:pt x="114071" y="26422"/>
                </a:cubicBezTo>
                <a:cubicBezTo>
                  <a:pt x="115502" y="27963"/>
                  <a:pt x="115502" y="29504"/>
                  <a:pt x="115502" y="31045"/>
                </a:cubicBezTo>
                <a:cubicBezTo>
                  <a:pt x="115502" y="70018"/>
                  <a:pt x="115502" y="70018"/>
                  <a:pt x="115502" y="70018"/>
                </a:cubicBezTo>
                <a:cubicBezTo>
                  <a:pt x="112640" y="65394"/>
                  <a:pt x="108347" y="63633"/>
                  <a:pt x="104054" y="62091"/>
                </a:cubicBezTo>
                <a:lnTo>
                  <a:pt x="104054" y="34128"/>
                </a:lnTo>
                <a:close/>
                <a:moveTo>
                  <a:pt x="31686" y="34128"/>
                </a:moveTo>
                <a:lnTo>
                  <a:pt x="31686" y="34128"/>
                </a:lnTo>
                <a:cubicBezTo>
                  <a:pt x="11448" y="18495"/>
                  <a:pt x="11448" y="18495"/>
                  <a:pt x="11448" y="18495"/>
                </a:cubicBezTo>
                <a:cubicBezTo>
                  <a:pt x="11448" y="85431"/>
                  <a:pt x="11448" y="85431"/>
                  <a:pt x="11448" y="85431"/>
                </a:cubicBezTo>
                <a:cubicBezTo>
                  <a:pt x="31686" y="101064"/>
                  <a:pt x="31686" y="101064"/>
                  <a:pt x="31686" y="101064"/>
                </a:cubicBezTo>
                <a:lnTo>
                  <a:pt x="31686" y="34128"/>
                </a:lnTo>
                <a:close/>
                <a:moveTo>
                  <a:pt x="95264" y="66935"/>
                </a:moveTo>
                <a:lnTo>
                  <a:pt x="95264" y="66935"/>
                </a:lnTo>
                <a:cubicBezTo>
                  <a:pt x="108347" y="66935"/>
                  <a:pt x="119795" y="77724"/>
                  <a:pt x="119795" y="93357"/>
                </a:cubicBezTo>
                <a:cubicBezTo>
                  <a:pt x="119795" y="108990"/>
                  <a:pt x="108347" y="119779"/>
                  <a:pt x="95264" y="119779"/>
                </a:cubicBezTo>
                <a:cubicBezTo>
                  <a:pt x="80954" y="119779"/>
                  <a:pt x="69301" y="108990"/>
                  <a:pt x="69301" y="93357"/>
                </a:cubicBezTo>
                <a:cubicBezTo>
                  <a:pt x="69301" y="77724"/>
                  <a:pt x="80954" y="66935"/>
                  <a:pt x="95264" y="66935"/>
                </a:cubicBezTo>
                <a:close/>
                <a:moveTo>
                  <a:pt x="83816" y="99522"/>
                </a:moveTo>
                <a:lnTo>
                  <a:pt x="83816" y="99522"/>
                </a:lnTo>
                <a:cubicBezTo>
                  <a:pt x="106916" y="99522"/>
                  <a:pt x="106916" y="99522"/>
                  <a:pt x="106916" y="99522"/>
                </a:cubicBezTo>
                <a:cubicBezTo>
                  <a:pt x="109778" y="99522"/>
                  <a:pt x="112640" y="96440"/>
                  <a:pt x="112640" y="93357"/>
                </a:cubicBezTo>
                <a:cubicBezTo>
                  <a:pt x="112640" y="90275"/>
                  <a:pt x="109778" y="86972"/>
                  <a:pt x="106916" y="86972"/>
                </a:cubicBezTo>
                <a:cubicBezTo>
                  <a:pt x="83816" y="86972"/>
                  <a:pt x="83816" y="86972"/>
                  <a:pt x="83816" y="86972"/>
                </a:cubicBezTo>
                <a:cubicBezTo>
                  <a:pt x="79522" y="86972"/>
                  <a:pt x="78091" y="90275"/>
                  <a:pt x="78091" y="93357"/>
                </a:cubicBezTo>
                <a:cubicBezTo>
                  <a:pt x="78091" y="96440"/>
                  <a:pt x="79522" y="99522"/>
                  <a:pt x="83816" y="99522"/>
                </a:cubicBezTo>
                <a:close/>
              </a:path>
            </a:pathLst>
          </a:custGeom>
          <a:solidFill>
            <a:srgbClr val="FF4745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02" name="Shape 4847">
            <a:extLst>
              <a:ext uri="{FF2B5EF4-FFF2-40B4-BE49-F238E27FC236}">
                <a16:creationId xmlns:a16="http://schemas.microsoft.com/office/drawing/2014/main" xmlns="" id="{75FB57ED-C3E7-4F10-9B0A-D2EEE895A56D}"/>
              </a:ext>
            </a:extLst>
          </p:cNvPr>
          <p:cNvSpPr/>
          <p:nvPr/>
        </p:nvSpPr>
        <p:spPr>
          <a:xfrm>
            <a:off x="5077522" y="2728987"/>
            <a:ext cx="281442" cy="262466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4054" y="34128"/>
                </a:moveTo>
                <a:lnTo>
                  <a:pt x="104054" y="34128"/>
                </a:lnTo>
                <a:cubicBezTo>
                  <a:pt x="85247" y="18495"/>
                  <a:pt x="85247" y="18495"/>
                  <a:pt x="85247" y="18495"/>
                </a:cubicBezTo>
                <a:cubicBezTo>
                  <a:pt x="85247" y="62091"/>
                  <a:pt x="85247" y="62091"/>
                  <a:pt x="85247" y="62091"/>
                </a:cubicBezTo>
                <a:cubicBezTo>
                  <a:pt x="80954" y="63633"/>
                  <a:pt x="76456" y="65394"/>
                  <a:pt x="73594" y="70018"/>
                </a:cubicBezTo>
                <a:cubicBezTo>
                  <a:pt x="73594" y="16954"/>
                  <a:pt x="73594" y="16954"/>
                  <a:pt x="73594" y="16954"/>
                </a:cubicBezTo>
                <a:cubicBezTo>
                  <a:pt x="41908" y="34128"/>
                  <a:pt x="41908" y="34128"/>
                  <a:pt x="41908" y="34128"/>
                </a:cubicBezTo>
                <a:cubicBezTo>
                  <a:pt x="41908" y="104146"/>
                  <a:pt x="41908" y="104146"/>
                  <a:pt x="41908" y="104146"/>
                </a:cubicBezTo>
                <a:cubicBezTo>
                  <a:pt x="63577" y="91816"/>
                  <a:pt x="63577" y="91816"/>
                  <a:pt x="63577" y="91816"/>
                </a:cubicBezTo>
                <a:lnTo>
                  <a:pt x="63577" y="93357"/>
                </a:lnTo>
                <a:cubicBezTo>
                  <a:pt x="63577" y="96440"/>
                  <a:pt x="63577" y="101064"/>
                  <a:pt x="65008" y="104146"/>
                </a:cubicBezTo>
                <a:cubicBezTo>
                  <a:pt x="39045" y="119779"/>
                  <a:pt x="39045" y="119779"/>
                  <a:pt x="39045" y="119779"/>
                </a:cubicBezTo>
                <a:cubicBezTo>
                  <a:pt x="39045" y="119779"/>
                  <a:pt x="37614" y="119779"/>
                  <a:pt x="35979" y="119779"/>
                </a:cubicBezTo>
                <a:cubicBezTo>
                  <a:pt x="34548" y="119779"/>
                  <a:pt x="34548" y="119779"/>
                  <a:pt x="33117" y="119779"/>
                </a:cubicBezTo>
                <a:cubicBezTo>
                  <a:pt x="2862" y="94899"/>
                  <a:pt x="2862" y="94899"/>
                  <a:pt x="2862" y="94899"/>
                </a:cubicBezTo>
                <a:cubicBezTo>
                  <a:pt x="1431" y="93357"/>
                  <a:pt x="0" y="91816"/>
                  <a:pt x="0" y="88513"/>
                </a:cubicBezTo>
                <a:cubicBezTo>
                  <a:pt x="0" y="6165"/>
                  <a:pt x="0" y="6165"/>
                  <a:pt x="0" y="6165"/>
                </a:cubicBezTo>
                <a:cubicBezTo>
                  <a:pt x="0" y="3082"/>
                  <a:pt x="2862" y="0"/>
                  <a:pt x="5724" y="0"/>
                </a:cubicBezTo>
                <a:cubicBezTo>
                  <a:pt x="7155" y="0"/>
                  <a:pt x="8586" y="0"/>
                  <a:pt x="8586" y="1541"/>
                </a:cubicBezTo>
                <a:cubicBezTo>
                  <a:pt x="37614" y="23339"/>
                  <a:pt x="37614" y="23339"/>
                  <a:pt x="37614" y="23339"/>
                </a:cubicBezTo>
                <a:cubicBezTo>
                  <a:pt x="76456" y="0"/>
                  <a:pt x="76456" y="0"/>
                  <a:pt x="76456" y="0"/>
                </a:cubicBezTo>
                <a:cubicBezTo>
                  <a:pt x="76456" y="0"/>
                  <a:pt x="78091" y="0"/>
                  <a:pt x="79522" y="0"/>
                </a:cubicBezTo>
                <a:cubicBezTo>
                  <a:pt x="80954" y="0"/>
                  <a:pt x="80954" y="0"/>
                  <a:pt x="82385" y="1541"/>
                </a:cubicBezTo>
                <a:cubicBezTo>
                  <a:pt x="112640" y="26422"/>
                  <a:pt x="112640" y="26422"/>
                  <a:pt x="112640" y="26422"/>
                </a:cubicBezTo>
                <a:cubicBezTo>
                  <a:pt x="114071" y="27963"/>
                  <a:pt x="115502" y="29504"/>
                  <a:pt x="115502" y="31045"/>
                </a:cubicBezTo>
                <a:cubicBezTo>
                  <a:pt x="115502" y="70018"/>
                  <a:pt x="115502" y="70018"/>
                  <a:pt x="115502" y="70018"/>
                </a:cubicBezTo>
                <a:cubicBezTo>
                  <a:pt x="112640" y="65394"/>
                  <a:pt x="108347" y="63633"/>
                  <a:pt x="104054" y="62091"/>
                </a:cubicBezTo>
                <a:lnTo>
                  <a:pt x="104054" y="34128"/>
                </a:lnTo>
                <a:close/>
                <a:moveTo>
                  <a:pt x="30255" y="34128"/>
                </a:moveTo>
                <a:lnTo>
                  <a:pt x="30255" y="34128"/>
                </a:lnTo>
                <a:cubicBezTo>
                  <a:pt x="11448" y="18495"/>
                  <a:pt x="11448" y="18495"/>
                  <a:pt x="11448" y="18495"/>
                </a:cubicBezTo>
                <a:cubicBezTo>
                  <a:pt x="11448" y="85431"/>
                  <a:pt x="11448" y="85431"/>
                  <a:pt x="11448" y="85431"/>
                </a:cubicBezTo>
                <a:cubicBezTo>
                  <a:pt x="30255" y="101064"/>
                  <a:pt x="30255" y="101064"/>
                  <a:pt x="30255" y="101064"/>
                </a:cubicBezTo>
                <a:lnTo>
                  <a:pt x="30255" y="34128"/>
                </a:lnTo>
                <a:close/>
                <a:moveTo>
                  <a:pt x="93833" y="66935"/>
                </a:moveTo>
                <a:lnTo>
                  <a:pt x="93833" y="66935"/>
                </a:lnTo>
                <a:cubicBezTo>
                  <a:pt x="108347" y="66935"/>
                  <a:pt x="119795" y="77724"/>
                  <a:pt x="119795" y="93357"/>
                </a:cubicBezTo>
                <a:cubicBezTo>
                  <a:pt x="119795" y="108990"/>
                  <a:pt x="108347" y="119779"/>
                  <a:pt x="93833" y="119779"/>
                </a:cubicBezTo>
                <a:cubicBezTo>
                  <a:pt x="80954" y="119779"/>
                  <a:pt x="69301" y="108990"/>
                  <a:pt x="69301" y="93357"/>
                </a:cubicBezTo>
                <a:cubicBezTo>
                  <a:pt x="69301" y="77724"/>
                  <a:pt x="80954" y="66935"/>
                  <a:pt x="93833" y="66935"/>
                </a:cubicBezTo>
                <a:close/>
                <a:moveTo>
                  <a:pt x="82385" y="99522"/>
                </a:moveTo>
                <a:lnTo>
                  <a:pt x="82385" y="99522"/>
                </a:lnTo>
                <a:cubicBezTo>
                  <a:pt x="88109" y="99522"/>
                  <a:pt x="88109" y="99522"/>
                  <a:pt x="88109" y="99522"/>
                </a:cubicBezTo>
                <a:cubicBezTo>
                  <a:pt x="88109" y="105688"/>
                  <a:pt x="88109" y="105688"/>
                  <a:pt x="88109" y="105688"/>
                </a:cubicBezTo>
                <a:cubicBezTo>
                  <a:pt x="88109" y="108990"/>
                  <a:pt x="90971" y="112073"/>
                  <a:pt x="93833" y="112073"/>
                </a:cubicBezTo>
                <a:cubicBezTo>
                  <a:pt x="98126" y="112073"/>
                  <a:pt x="99557" y="108990"/>
                  <a:pt x="99557" y="105688"/>
                </a:cubicBezTo>
                <a:cubicBezTo>
                  <a:pt x="99557" y="99522"/>
                  <a:pt x="99557" y="99522"/>
                  <a:pt x="99557" y="99522"/>
                </a:cubicBezTo>
                <a:cubicBezTo>
                  <a:pt x="105485" y="99522"/>
                  <a:pt x="105485" y="99522"/>
                  <a:pt x="105485" y="99522"/>
                </a:cubicBezTo>
                <a:cubicBezTo>
                  <a:pt x="109778" y="99522"/>
                  <a:pt x="111209" y="96440"/>
                  <a:pt x="111209" y="93357"/>
                </a:cubicBezTo>
                <a:cubicBezTo>
                  <a:pt x="111209" y="90275"/>
                  <a:pt x="109778" y="86972"/>
                  <a:pt x="105485" y="86972"/>
                </a:cubicBezTo>
                <a:cubicBezTo>
                  <a:pt x="99557" y="86972"/>
                  <a:pt x="99557" y="86972"/>
                  <a:pt x="99557" y="86972"/>
                </a:cubicBezTo>
                <a:cubicBezTo>
                  <a:pt x="99557" y="80807"/>
                  <a:pt x="99557" y="80807"/>
                  <a:pt x="99557" y="80807"/>
                </a:cubicBezTo>
                <a:cubicBezTo>
                  <a:pt x="99557" y="77724"/>
                  <a:pt x="98126" y="74642"/>
                  <a:pt x="93833" y="74642"/>
                </a:cubicBezTo>
                <a:cubicBezTo>
                  <a:pt x="90971" y="74642"/>
                  <a:pt x="88109" y="77724"/>
                  <a:pt x="88109" y="80807"/>
                </a:cubicBezTo>
                <a:cubicBezTo>
                  <a:pt x="88109" y="86972"/>
                  <a:pt x="88109" y="86972"/>
                  <a:pt x="88109" y="86972"/>
                </a:cubicBezTo>
                <a:cubicBezTo>
                  <a:pt x="82385" y="86972"/>
                  <a:pt x="82385" y="86972"/>
                  <a:pt x="82385" y="86972"/>
                </a:cubicBezTo>
                <a:cubicBezTo>
                  <a:pt x="79522" y="86972"/>
                  <a:pt x="76456" y="90275"/>
                  <a:pt x="76456" y="93357"/>
                </a:cubicBezTo>
                <a:cubicBezTo>
                  <a:pt x="76456" y="96440"/>
                  <a:pt x="79522" y="99522"/>
                  <a:pt x="82385" y="99522"/>
                </a:cubicBezTo>
                <a:close/>
              </a:path>
            </a:pathLst>
          </a:custGeom>
          <a:solidFill>
            <a:srgbClr val="FF4745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03" name="Shape 4848">
            <a:extLst>
              <a:ext uri="{FF2B5EF4-FFF2-40B4-BE49-F238E27FC236}">
                <a16:creationId xmlns:a16="http://schemas.microsoft.com/office/drawing/2014/main" xmlns="" id="{ADD355D3-8846-4B16-BAAF-CFE700087AE0}"/>
              </a:ext>
            </a:extLst>
          </p:cNvPr>
          <p:cNvSpPr/>
          <p:nvPr/>
        </p:nvSpPr>
        <p:spPr>
          <a:xfrm>
            <a:off x="4571770" y="2728987"/>
            <a:ext cx="270862" cy="262466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787" y="113614"/>
                </a:moveTo>
                <a:lnTo>
                  <a:pt x="119787" y="113614"/>
                </a:lnTo>
                <a:cubicBezTo>
                  <a:pt x="119787" y="118238"/>
                  <a:pt x="116819" y="119779"/>
                  <a:pt x="113851" y="119779"/>
                </a:cubicBezTo>
                <a:cubicBezTo>
                  <a:pt x="112367" y="119779"/>
                  <a:pt x="110883" y="119779"/>
                  <a:pt x="109399" y="119779"/>
                </a:cubicBezTo>
                <a:cubicBezTo>
                  <a:pt x="80777" y="96440"/>
                  <a:pt x="80777" y="96440"/>
                  <a:pt x="80777" y="96440"/>
                </a:cubicBezTo>
                <a:cubicBezTo>
                  <a:pt x="40494" y="119779"/>
                  <a:pt x="40494" y="119779"/>
                  <a:pt x="40494" y="119779"/>
                </a:cubicBezTo>
                <a:cubicBezTo>
                  <a:pt x="38798" y="119779"/>
                  <a:pt x="38798" y="119779"/>
                  <a:pt x="37314" y="119779"/>
                </a:cubicBezTo>
                <a:cubicBezTo>
                  <a:pt x="35830" y="119779"/>
                  <a:pt x="34346" y="119779"/>
                  <a:pt x="34346" y="119779"/>
                </a:cubicBezTo>
                <a:cubicBezTo>
                  <a:pt x="1484" y="94899"/>
                  <a:pt x="1484" y="94899"/>
                  <a:pt x="1484" y="94899"/>
                </a:cubicBezTo>
                <a:cubicBezTo>
                  <a:pt x="0" y="93357"/>
                  <a:pt x="0" y="91816"/>
                  <a:pt x="0" y="88513"/>
                </a:cubicBezTo>
                <a:cubicBezTo>
                  <a:pt x="0" y="6165"/>
                  <a:pt x="0" y="6165"/>
                  <a:pt x="0" y="6165"/>
                </a:cubicBezTo>
                <a:cubicBezTo>
                  <a:pt x="0" y="3082"/>
                  <a:pt x="1484" y="0"/>
                  <a:pt x="5936" y="0"/>
                </a:cubicBezTo>
                <a:cubicBezTo>
                  <a:pt x="7420" y="0"/>
                  <a:pt x="7420" y="0"/>
                  <a:pt x="8904" y="1541"/>
                </a:cubicBezTo>
                <a:cubicBezTo>
                  <a:pt x="37314" y="23339"/>
                  <a:pt x="37314" y="23339"/>
                  <a:pt x="37314" y="23339"/>
                </a:cubicBezTo>
                <a:cubicBezTo>
                  <a:pt x="79293" y="0"/>
                  <a:pt x="79293" y="0"/>
                  <a:pt x="79293" y="0"/>
                </a:cubicBezTo>
                <a:lnTo>
                  <a:pt x="80777" y="0"/>
                </a:lnTo>
                <a:cubicBezTo>
                  <a:pt x="82473" y="0"/>
                  <a:pt x="83957" y="0"/>
                  <a:pt x="85441" y="1541"/>
                </a:cubicBezTo>
                <a:cubicBezTo>
                  <a:pt x="116819" y="26422"/>
                  <a:pt x="116819" y="26422"/>
                  <a:pt x="116819" y="26422"/>
                </a:cubicBezTo>
                <a:cubicBezTo>
                  <a:pt x="118303" y="27963"/>
                  <a:pt x="119787" y="29504"/>
                  <a:pt x="119787" y="31045"/>
                </a:cubicBezTo>
                <a:lnTo>
                  <a:pt x="119787" y="113614"/>
                </a:lnTo>
                <a:close/>
                <a:moveTo>
                  <a:pt x="31378" y="101064"/>
                </a:moveTo>
                <a:lnTo>
                  <a:pt x="31378" y="101064"/>
                </a:lnTo>
                <a:cubicBezTo>
                  <a:pt x="31378" y="34128"/>
                  <a:pt x="31378" y="34128"/>
                  <a:pt x="31378" y="34128"/>
                </a:cubicBezTo>
                <a:cubicBezTo>
                  <a:pt x="11872" y="18495"/>
                  <a:pt x="11872" y="18495"/>
                  <a:pt x="11872" y="18495"/>
                </a:cubicBezTo>
                <a:cubicBezTo>
                  <a:pt x="11872" y="85431"/>
                  <a:pt x="11872" y="85431"/>
                  <a:pt x="11872" y="85431"/>
                </a:cubicBezTo>
                <a:lnTo>
                  <a:pt x="31378" y="101064"/>
                </a:lnTo>
                <a:close/>
                <a:moveTo>
                  <a:pt x="74840" y="16954"/>
                </a:moveTo>
                <a:lnTo>
                  <a:pt x="74840" y="16954"/>
                </a:lnTo>
                <a:cubicBezTo>
                  <a:pt x="43462" y="34128"/>
                  <a:pt x="43462" y="34128"/>
                  <a:pt x="43462" y="34128"/>
                </a:cubicBezTo>
                <a:cubicBezTo>
                  <a:pt x="43462" y="104146"/>
                  <a:pt x="43462" y="104146"/>
                  <a:pt x="43462" y="104146"/>
                </a:cubicBezTo>
                <a:cubicBezTo>
                  <a:pt x="74840" y="85431"/>
                  <a:pt x="74840" y="85431"/>
                  <a:pt x="74840" y="85431"/>
                </a:cubicBezTo>
                <a:lnTo>
                  <a:pt x="74840" y="16954"/>
                </a:lnTo>
                <a:close/>
                <a:moveTo>
                  <a:pt x="107915" y="34128"/>
                </a:moveTo>
                <a:lnTo>
                  <a:pt x="107915" y="34128"/>
                </a:lnTo>
                <a:cubicBezTo>
                  <a:pt x="86925" y="18495"/>
                  <a:pt x="86925" y="18495"/>
                  <a:pt x="86925" y="18495"/>
                </a:cubicBezTo>
                <a:cubicBezTo>
                  <a:pt x="86925" y="85431"/>
                  <a:pt x="86925" y="85431"/>
                  <a:pt x="86925" y="85431"/>
                </a:cubicBezTo>
                <a:cubicBezTo>
                  <a:pt x="107915" y="101064"/>
                  <a:pt x="107915" y="101064"/>
                  <a:pt x="107915" y="101064"/>
                </a:cubicBezTo>
                <a:lnTo>
                  <a:pt x="107915" y="34128"/>
                </a:lnTo>
                <a:close/>
              </a:path>
            </a:pathLst>
          </a:custGeom>
          <a:solidFill>
            <a:srgbClr val="FF4745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04" name="Shape 4849">
            <a:extLst>
              <a:ext uri="{FF2B5EF4-FFF2-40B4-BE49-F238E27FC236}">
                <a16:creationId xmlns:a16="http://schemas.microsoft.com/office/drawing/2014/main" xmlns="" id="{12F64495-AD03-445F-9BAA-403D202DEB85}"/>
              </a:ext>
            </a:extLst>
          </p:cNvPr>
          <p:cNvSpPr/>
          <p:nvPr/>
        </p:nvSpPr>
        <p:spPr>
          <a:xfrm>
            <a:off x="4057555" y="2714169"/>
            <a:ext cx="287792" cy="28998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209" y="66378"/>
                </a:moveTo>
                <a:lnTo>
                  <a:pt x="114209" y="66378"/>
                </a:lnTo>
                <a:cubicBezTo>
                  <a:pt x="98635" y="66378"/>
                  <a:pt x="98635" y="66378"/>
                  <a:pt x="98635" y="66378"/>
                </a:cubicBezTo>
                <a:cubicBezTo>
                  <a:pt x="95840" y="66378"/>
                  <a:pt x="93044" y="63388"/>
                  <a:pt x="93044" y="60598"/>
                </a:cubicBezTo>
                <a:cubicBezTo>
                  <a:pt x="93044" y="56411"/>
                  <a:pt x="95840" y="55016"/>
                  <a:pt x="98635" y="55016"/>
                </a:cubicBezTo>
                <a:cubicBezTo>
                  <a:pt x="114209" y="55016"/>
                  <a:pt x="114209" y="55016"/>
                  <a:pt x="114209" y="55016"/>
                </a:cubicBezTo>
                <a:cubicBezTo>
                  <a:pt x="117004" y="55016"/>
                  <a:pt x="119800" y="56411"/>
                  <a:pt x="119800" y="60598"/>
                </a:cubicBezTo>
                <a:cubicBezTo>
                  <a:pt x="119800" y="63388"/>
                  <a:pt x="117004" y="66378"/>
                  <a:pt x="114209" y="66378"/>
                </a:cubicBezTo>
                <a:close/>
                <a:moveTo>
                  <a:pt x="104226" y="22524"/>
                </a:moveTo>
                <a:lnTo>
                  <a:pt x="104226" y="22524"/>
                </a:lnTo>
                <a:cubicBezTo>
                  <a:pt x="94442" y="32491"/>
                  <a:pt x="94442" y="32491"/>
                  <a:pt x="94442" y="32491"/>
                </a:cubicBezTo>
                <a:cubicBezTo>
                  <a:pt x="91647" y="35282"/>
                  <a:pt x="91647" y="35282"/>
                  <a:pt x="91647" y="35282"/>
                </a:cubicBezTo>
                <a:cubicBezTo>
                  <a:pt x="90249" y="36677"/>
                  <a:pt x="88851" y="38073"/>
                  <a:pt x="87454" y="38073"/>
                </a:cubicBezTo>
                <a:cubicBezTo>
                  <a:pt x="84658" y="38073"/>
                  <a:pt x="81663" y="35282"/>
                  <a:pt x="81663" y="32491"/>
                </a:cubicBezTo>
                <a:cubicBezTo>
                  <a:pt x="81663" y="31096"/>
                  <a:pt x="83261" y="29700"/>
                  <a:pt x="84658" y="28305"/>
                </a:cubicBezTo>
                <a:cubicBezTo>
                  <a:pt x="87454" y="25514"/>
                  <a:pt x="87454" y="25514"/>
                  <a:pt x="87454" y="25514"/>
                </a:cubicBezTo>
                <a:cubicBezTo>
                  <a:pt x="97237" y="15548"/>
                  <a:pt x="97237" y="15548"/>
                  <a:pt x="97237" y="15548"/>
                </a:cubicBezTo>
                <a:cubicBezTo>
                  <a:pt x="98635" y="14152"/>
                  <a:pt x="100033" y="12757"/>
                  <a:pt x="101430" y="12757"/>
                </a:cubicBezTo>
                <a:cubicBezTo>
                  <a:pt x="104226" y="12757"/>
                  <a:pt x="107221" y="15548"/>
                  <a:pt x="107221" y="18338"/>
                </a:cubicBezTo>
                <a:cubicBezTo>
                  <a:pt x="107221" y="19734"/>
                  <a:pt x="105823" y="21129"/>
                  <a:pt x="104226" y="22524"/>
                </a:cubicBezTo>
                <a:close/>
                <a:moveTo>
                  <a:pt x="59101" y="83122"/>
                </a:moveTo>
                <a:lnTo>
                  <a:pt x="59101" y="83122"/>
                </a:lnTo>
                <a:cubicBezTo>
                  <a:pt x="50715" y="83122"/>
                  <a:pt x="43727" y="77541"/>
                  <a:pt x="39334" y="71960"/>
                </a:cubicBezTo>
                <a:cubicBezTo>
                  <a:pt x="37936" y="66378"/>
                  <a:pt x="37936" y="66378"/>
                  <a:pt x="37936" y="66378"/>
                </a:cubicBezTo>
                <a:cubicBezTo>
                  <a:pt x="37936" y="63388"/>
                  <a:pt x="36539" y="61993"/>
                  <a:pt x="36539" y="60598"/>
                </a:cubicBezTo>
                <a:cubicBezTo>
                  <a:pt x="36539" y="48039"/>
                  <a:pt x="46522" y="38073"/>
                  <a:pt x="59101" y="38073"/>
                </a:cubicBezTo>
                <a:cubicBezTo>
                  <a:pt x="71880" y="38073"/>
                  <a:pt x="81663" y="48039"/>
                  <a:pt x="81663" y="60598"/>
                </a:cubicBezTo>
                <a:cubicBezTo>
                  <a:pt x="81663" y="73355"/>
                  <a:pt x="71880" y="83122"/>
                  <a:pt x="59101" y="83122"/>
                </a:cubicBezTo>
                <a:close/>
                <a:moveTo>
                  <a:pt x="59101" y="49435"/>
                </a:moveTo>
                <a:lnTo>
                  <a:pt x="59101" y="49435"/>
                </a:lnTo>
                <a:cubicBezTo>
                  <a:pt x="53510" y="49435"/>
                  <a:pt x="47920" y="53621"/>
                  <a:pt x="47920" y="60598"/>
                </a:cubicBezTo>
                <a:cubicBezTo>
                  <a:pt x="47920" y="66378"/>
                  <a:pt x="53510" y="71960"/>
                  <a:pt x="59101" y="71960"/>
                </a:cubicBezTo>
                <a:cubicBezTo>
                  <a:pt x="66289" y="71960"/>
                  <a:pt x="70482" y="66378"/>
                  <a:pt x="70482" y="60598"/>
                </a:cubicBezTo>
                <a:cubicBezTo>
                  <a:pt x="70482" y="53621"/>
                  <a:pt x="66289" y="49435"/>
                  <a:pt x="59101" y="49435"/>
                </a:cubicBezTo>
                <a:close/>
                <a:moveTo>
                  <a:pt x="59101" y="26910"/>
                </a:moveTo>
                <a:lnTo>
                  <a:pt x="59101" y="26910"/>
                </a:lnTo>
                <a:cubicBezTo>
                  <a:pt x="56306" y="26910"/>
                  <a:pt x="53510" y="23920"/>
                  <a:pt x="53510" y="21129"/>
                </a:cubicBezTo>
                <a:cubicBezTo>
                  <a:pt x="53510" y="5780"/>
                  <a:pt x="53510" y="5780"/>
                  <a:pt x="53510" y="5780"/>
                </a:cubicBezTo>
                <a:cubicBezTo>
                  <a:pt x="53510" y="2990"/>
                  <a:pt x="56306" y="0"/>
                  <a:pt x="59101" y="0"/>
                </a:cubicBezTo>
                <a:cubicBezTo>
                  <a:pt x="63494" y="0"/>
                  <a:pt x="64891" y="2990"/>
                  <a:pt x="64891" y="5780"/>
                </a:cubicBezTo>
                <a:cubicBezTo>
                  <a:pt x="64891" y="21129"/>
                  <a:pt x="64891" y="21129"/>
                  <a:pt x="64891" y="21129"/>
                </a:cubicBezTo>
                <a:cubicBezTo>
                  <a:pt x="64891" y="23920"/>
                  <a:pt x="63494" y="26910"/>
                  <a:pt x="59101" y="26910"/>
                </a:cubicBezTo>
                <a:close/>
                <a:moveTo>
                  <a:pt x="35141" y="91694"/>
                </a:moveTo>
                <a:lnTo>
                  <a:pt x="35141" y="91694"/>
                </a:lnTo>
                <a:cubicBezTo>
                  <a:pt x="32346" y="95880"/>
                  <a:pt x="32346" y="95880"/>
                  <a:pt x="32346" y="95880"/>
                </a:cubicBezTo>
                <a:cubicBezTo>
                  <a:pt x="22562" y="105847"/>
                  <a:pt x="22562" y="105847"/>
                  <a:pt x="22562" y="105847"/>
                </a:cubicBezTo>
                <a:cubicBezTo>
                  <a:pt x="21164" y="107242"/>
                  <a:pt x="19567" y="107242"/>
                  <a:pt x="18169" y="107242"/>
                </a:cubicBezTo>
                <a:cubicBezTo>
                  <a:pt x="15374" y="107242"/>
                  <a:pt x="12579" y="104451"/>
                  <a:pt x="12579" y="101461"/>
                </a:cubicBezTo>
                <a:cubicBezTo>
                  <a:pt x="12579" y="100066"/>
                  <a:pt x="12579" y="98671"/>
                  <a:pt x="13976" y="97275"/>
                </a:cubicBezTo>
                <a:cubicBezTo>
                  <a:pt x="23960" y="87508"/>
                  <a:pt x="23960" y="87508"/>
                  <a:pt x="23960" y="87508"/>
                </a:cubicBezTo>
                <a:cubicBezTo>
                  <a:pt x="28153" y="84518"/>
                  <a:pt x="28153" y="84518"/>
                  <a:pt x="28153" y="84518"/>
                </a:cubicBezTo>
                <a:cubicBezTo>
                  <a:pt x="28153" y="83122"/>
                  <a:pt x="29550" y="83122"/>
                  <a:pt x="30948" y="83122"/>
                </a:cubicBezTo>
                <a:cubicBezTo>
                  <a:pt x="35141" y="83122"/>
                  <a:pt x="36539" y="84518"/>
                  <a:pt x="36539" y="88903"/>
                </a:cubicBezTo>
                <a:cubicBezTo>
                  <a:pt x="36539" y="90299"/>
                  <a:pt x="36539" y="91694"/>
                  <a:pt x="35141" y="91694"/>
                </a:cubicBezTo>
                <a:close/>
                <a:moveTo>
                  <a:pt x="30948" y="38073"/>
                </a:moveTo>
                <a:lnTo>
                  <a:pt x="30948" y="38073"/>
                </a:lnTo>
                <a:cubicBezTo>
                  <a:pt x="29550" y="38073"/>
                  <a:pt x="28153" y="36677"/>
                  <a:pt x="28153" y="35282"/>
                </a:cubicBezTo>
                <a:cubicBezTo>
                  <a:pt x="23960" y="32491"/>
                  <a:pt x="23960" y="32491"/>
                  <a:pt x="23960" y="32491"/>
                </a:cubicBezTo>
                <a:cubicBezTo>
                  <a:pt x="13976" y="22524"/>
                  <a:pt x="13976" y="22524"/>
                  <a:pt x="13976" y="22524"/>
                </a:cubicBezTo>
                <a:cubicBezTo>
                  <a:pt x="12579" y="21129"/>
                  <a:pt x="12579" y="19734"/>
                  <a:pt x="12579" y="18338"/>
                </a:cubicBezTo>
                <a:cubicBezTo>
                  <a:pt x="12579" y="15548"/>
                  <a:pt x="15374" y="12757"/>
                  <a:pt x="18169" y="12757"/>
                </a:cubicBezTo>
                <a:cubicBezTo>
                  <a:pt x="19567" y="12757"/>
                  <a:pt x="21164" y="14152"/>
                  <a:pt x="22562" y="15548"/>
                </a:cubicBezTo>
                <a:cubicBezTo>
                  <a:pt x="32346" y="25514"/>
                  <a:pt x="32346" y="25514"/>
                  <a:pt x="32346" y="25514"/>
                </a:cubicBezTo>
                <a:cubicBezTo>
                  <a:pt x="35141" y="28305"/>
                  <a:pt x="35141" y="28305"/>
                  <a:pt x="35141" y="28305"/>
                </a:cubicBezTo>
                <a:cubicBezTo>
                  <a:pt x="36539" y="29700"/>
                  <a:pt x="36539" y="31096"/>
                  <a:pt x="36539" y="32491"/>
                </a:cubicBezTo>
                <a:cubicBezTo>
                  <a:pt x="36539" y="35282"/>
                  <a:pt x="35141" y="38073"/>
                  <a:pt x="30948" y="38073"/>
                </a:cubicBezTo>
                <a:close/>
                <a:moveTo>
                  <a:pt x="19567" y="55016"/>
                </a:moveTo>
                <a:lnTo>
                  <a:pt x="19567" y="55016"/>
                </a:lnTo>
                <a:cubicBezTo>
                  <a:pt x="23960" y="55016"/>
                  <a:pt x="25357" y="56411"/>
                  <a:pt x="25357" y="60598"/>
                </a:cubicBezTo>
                <a:cubicBezTo>
                  <a:pt x="25357" y="63388"/>
                  <a:pt x="23960" y="66378"/>
                  <a:pt x="19567" y="66378"/>
                </a:cubicBezTo>
                <a:cubicBezTo>
                  <a:pt x="5590" y="66378"/>
                  <a:pt x="5590" y="66378"/>
                  <a:pt x="5590" y="66378"/>
                </a:cubicBezTo>
                <a:cubicBezTo>
                  <a:pt x="1397" y="66378"/>
                  <a:pt x="0" y="63388"/>
                  <a:pt x="0" y="60598"/>
                </a:cubicBezTo>
                <a:cubicBezTo>
                  <a:pt x="0" y="56411"/>
                  <a:pt x="1397" y="55016"/>
                  <a:pt x="5590" y="55016"/>
                </a:cubicBezTo>
                <a:cubicBezTo>
                  <a:pt x="19567" y="55016"/>
                  <a:pt x="19567" y="55016"/>
                  <a:pt x="19567" y="55016"/>
                </a:cubicBezTo>
                <a:close/>
                <a:moveTo>
                  <a:pt x="59101" y="94485"/>
                </a:moveTo>
                <a:lnTo>
                  <a:pt x="59101" y="94485"/>
                </a:lnTo>
                <a:cubicBezTo>
                  <a:pt x="63494" y="94485"/>
                  <a:pt x="64891" y="95880"/>
                  <a:pt x="64891" y="100066"/>
                </a:cubicBezTo>
                <a:cubicBezTo>
                  <a:pt x="64891" y="114219"/>
                  <a:pt x="64891" y="114219"/>
                  <a:pt x="64891" y="114219"/>
                </a:cubicBezTo>
                <a:cubicBezTo>
                  <a:pt x="64891" y="118405"/>
                  <a:pt x="63494" y="119800"/>
                  <a:pt x="59101" y="119800"/>
                </a:cubicBezTo>
                <a:cubicBezTo>
                  <a:pt x="56306" y="119800"/>
                  <a:pt x="53510" y="118405"/>
                  <a:pt x="53510" y="114219"/>
                </a:cubicBezTo>
                <a:cubicBezTo>
                  <a:pt x="53510" y="100066"/>
                  <a:pt x="53510" y="100066"/>
                  <a:pt x="53510" y="100066"/>
                </a:cubicBezTo>
                <a:cubicBezTo>
                  <a:pt x="53510" y="95880"/>
                  <a:pt x="56306" y="94485"/>
                  <a:pt x="59101" y="94485"/>
                </a:cubicBezTo>
                <a:close/>
                <a:moveTo>
                  <a:pt x="87454" y="83122"/>
                </a:moveTo>
                <a:lnTo>
                  <a:pt x="87454" y="83122"/>
                </a:lnTo>
                <a:cubicBezTo>
                  <a:pt x="88851" y="83122"/>
                  <a:pt x="90249" y="83122"/>
                  <a:pt x="91647" y="84518"/>
                </a:cubicBezTo>
                <a:cubicBezTo>
                  <a:pt x="94442" y="87508"/>
                  <a:pt x="94442" y="87508"/>
                  <a:pt x="94442" y="87508"/>
                </a:cubicBezTo>
                <a:cubicBezTo>
                  <a:pt x="104226" y="97275"/>
                  <a:pt x="104226" y="97275"/>
                  <a:pt x="104226" y="97275"/>
                </a:cubicBezTo>
                <a:cubicBezTo>
                  <a:pt x="105823" y="98671"/>
                  <a:pt x="107221" y="100066"/>
                  <a:pt x="107221" y="101461"/>
                </a:cubicBezTo>
                <a:cubicBezTo>
                  <a:pt x="107221" y="104451"/>
                  <a:pt x="104226" y="107242"/>
                  <a:pt x="101430" y="107242"/>
                </a:cubicBezTo>
                <a:cubicBezTo>
                  <a:pt x="100033" y="107242"/>
                  <a:pt x="98635" y="107242"/>
                  <a:pt x="97237" y="105847"/>
                </a:cubicBezTo>
                <a:cubicBezTo>
                  <a:pt x="87454" y="95880"/>
                  <a:pt x="87454" y="95880"/>
                  <a:pt x="87454" y="95880"/>
                </a:cubicBezTo>
                <a:cubicBezTo>
                  <a:pt x="84658" y="91694"/>
                  <a:pt x="84658" y="91694"/>
                  <a:pt x="84658" y="91694"/>
                </a:cubicBezTo>
                <a:cubicBezTo>
                  <a:pt x="83261" y="91694"/>
                  <a:pt x="81663" y="90299"/>
                  <a:pt x="81663" y="88903"/>
                </a:cubicBezTo>
                <a:cubicBezTo>
                  <a:pt x="81663" y="84518"/>
                  <a:pt x="84658" y="83122"/>
                  <a:pt x="87454" y="83122"/>
                </a:cubicBezTo>
                <a:close/>
              </a:path>
            </a:pathLst>
          </a:custGeom>
          <a:solidFill>
            <a:srgbClr val="FF4745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05" name="Shape 4850">
            <a:extLst>
              <a:ext uri="{FF2B5EF4-FFF2-40B4-BE49-F238E27FC236}">
                <a16:creationId xmlns:a16="http://schemas.microsoft.com/office/drawing/2014/main" xmlns="" id="{56EEFA46-D835-4065-ABC2-8BA59DAFF9DB}"/>
              </a:ext>
            </a:extLst>
          </p:cNvPr>
          <p:cNvSpPr/>
          <p:nvPr/>
        </p:nvSpPr>
        <p:spPr>
          <a:xfrm>
            <a:off x="3575081" y="2741687"/>
            <a:ext cx="237005" cy="2349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2741" y="67730"/>
                </a:moveTo>
                <a:lnTo>
                  <a:pt x="112741" y="67730"/>
                </a:lnTo>
                <a:cubicBezTo>
                  <a:pt x="107661" y="67730"/>
                  <a:pt x="107661" y="67730"/>
                  <a:pt x="107661" y="67730"/>
                </a:cubicBezTo>
                <a:cubicBezTo>
                  <a:pt x="104274" y="67730"/>
                  <a:pt x="100887" y="64049"/>
                  <a:pt x="100887" y="60613"/>
                </a:cubicBezTo>
                <a:cubicBezTo>
                  <a:pt x="100887" y="55460"/>
                  <a:pt x="104274" y="53742"/>
                  <a:pt x="107661" y="53742"/>
                </a:cubicBezTo>
                <a:cubicBezTo>
                  <a:pt x="112741" y="53742"/>
                  <a:pt x="112741" y="53742"/>
                  <a:pt x="112741" y="53742"/>
                </a:cubicBezTo>
                <a:cubicBezTo>
                  <a:pt x="116129" y="53742"/>
                  <a:pt x="119758" y="55460"/>
                  <a:pt x="119758" y="60613"/>
                </a:cubicBezTo>
                <a:cubicBezTo>
                  <a:pt x="119758" y="64049"/>
                  <a:pt x="116129" y="67730"/>
                  <a:pt x="112741" y="67730"/>
                </a:cubicBezTo>
                <a:close/>
                <a:moveTo>
                  <a:pt x="102580" y="26012"/>
                </a:moveTo>
                <a:lnTo>
                  <a:pt x="102580" y="26012"/>
                </a:lnTo>
                <a:cubicBezTo>
                  <a:pt x="99193" y="29447"/>
                  <a:pt x="99193" y="29447"/>
                  <a:pt x="99193" y="29447"/>
                </a:cubicBezTo>
                <a:cubicBezTo>
                  <a:pt x="97500" y="31165"/>
                  <a:pt x="95806" y="32883"/>
                  <a:pt x="94112" y="32883"/>
                </a:cubicBezTo>
                <a:cubicBezTo>
                  <a:pt x="90725" y="32883"/>
                  <a:pt x="87096" y="29447"/>
                  <a:pt x="87096" y="26012"/>
                </a:cubicBezTo>
                <a:cubicBezTo>
                  <a:pt x="87096" y="24294"/>
                  <a:pt x="87096" y="22576"/>
                  <a:pt x="88790" y="20858"/>
                </a:cubicBezTo>
                <a:cubicBezTo>
                  <a:pt x="94112" y="15460"/>
                  <a:pt x="94112" y="15460"/>
                  <a:pt x="94112" y="15460"/>
                </a:cubicBezTo>
                <a:cubicBezTo>
                  <a:pt x="95806" y="13742"/>
                  <a:pt x="97500" y="13742"/>
                  <a:pt x="99193" y="13742"/>
                </a:cubicBezTo>
                <a:cubicBezTo>
                  <a:pt x="102580" y="13742"/>
                  <a:pt x="105967" y="17423"/>
                  <a:pt x="105967" y="20858"/>
                </a:cubicBezTo>
                <a:cubicBezTo>
                  <a:pt x="105967" y="22576"/>
                  <a:pt x="104274" y="24294"/>
                  <a:pt x="102580" y="26012"/>
                </a:cubicBezTo>
                <a:close/>
                <a:moveTo>
                  <a:pt x="59758" y="88343"/>
                </a:moveTo>
                <a:lnTo>
                  <a:pt x="59758" y="88343"/>
                </a:lnTo>
                <a:cubicBezTo>
                  <a:pt x="49596" y="88343"/>
                  <a:pt x="40887" y="81472"/>
                  <a:pt x="35806" y="74601"/>
                </a:cubicBezTo>
                <a:cubicBezTo>
                  <a:pt x="34112" y="67730"/>
                  <a:pt x="34112" y="67730"/>
                  <a:pt x="34112" y="67730"/>
                </a:cubicBezTo>
                <a:cubicBezTo>
                  <a:pt x="32419" y="64049"/>
                  <a:pt x="32419" y="62331"/>
                  <a:pt x="32419" y="60613"/>
                </a:cubicBezTo>
                <a:cubicBezTo>
                  <a:pt x="32419" y="45153"/>
                  <a:pt x="44516" y="32883"/>
                  <a:pt x="59758" y="32883"/>
                </a:cubicBezTo>
                <a:cubicBezTo>
                  <a:pt x="75241" y="32883"/>
                  <a:pt x="87096" y="45153"/>
                  <a:pt x="87096" y="60613"/>
                </a:cubicBezTo>
                <a:cubicBezTo>
                  <a:pt x="87096" y="76319"/>
                  <a:pt x="75241" y="88343"/>
                  <a:pt x="59758" y="88343"/>
                </a:cubicBezTo>
                <a:close/>
                <a:moveTo>
                  <a:pt x="59758" y="46871"/>
                </a:moveTo>
                <a:lnTo>
                  <a:pt x="59758" y="46871"/>
                </a:lnTo>
                <a:cubicBezTo>
                  <a:pt x="52983" y="46871"/>
                  <a:pt x="46209" y="52024"/>
                  <a:pt x="46209" y="60613"/>
                </a:cubicBezTo>
                <a:cubicBezTo>
                  <a:pt x="46209" y="67730"/>
                  <a:pt x="52983" y="74601"/>
                  <a:pt x="59758" y="74601"/>
                </a:cubicBezTo>
                <a:cubicBezTo>
                  <a:pt x="66774" y="74601"/>
                  <a:pt x="73548" y="67730"/>
                  <a:pt x="73548" y="60613"/>
                </a:cubicBezTo>
                <a:cubicBezTo>
                  <a:pt x="73548" y="52024"/>
                  <a:pt x="66774" y="46871"/>
                  <a:pt x="59758" y="46871"/>
                </a:cubicBezTo>
                <a:close/>
                <a:moveTo>
                  <a:pt x="59758" y="19141"/>
                </a:moveTo>
                <a:lnTo>
                  <a:pt x="59758" y="19141"/>
                </a:lnTo>
                <a:cubicBezTo>
                  <a:pt x="56370" y="19141"/>
                  <a:pt x="52983" y="15460"/>
                  <a:pt x="52983" y="12024"/>
                </a:cubicBezTo>
                <a:cubicBezTo>
                  <a:pt x="52983" y="6871"/>
                  <a:pt x="52983" y="6871"/>
                  <a:pt x="52983" y="6871"/>
                </a:cubicBezTo>
                <a:cubicBezTo>
                  <a:pt x="52983" y="3435"/>
                  <a:pt x="56370" y="0"/>
                  <a:pt x="59758" y="0"/>
                </a:cubicBezTo>
                <a:cubicBezTo>
                  <a:pt x="63145" y="0"/>
                  <a:pt x="66774" y="3435"/>
                  <a:pt x="66774" y="6871"/>
                </a:cubicBezTo>
                <a:cubicBezTo>
                  <a:pt x="66774" y="12024"/>
                  <a:pt x="66774" y="12024"/>
                  <a:pt x="66774" y="12024"/>
                </a:cubicBezTo>
                <a:cubicBezTo>
                  <a:pt x="66774" y="15460"/>
                  <a:pt x="63145" y="19141"/>
                  <a:pt x="59758" y="19141"/>
                </a:cubicBezTo>
                <a:close/>
                <a:moveTo>
                  <a:pt x="25645" y="32883"/>
                </a:moveTo>
                <a:lnTo>
                  <a:pt x="25645" y="32883"/>
                </a:lnTo>
                <a:cubicBezTo>
                  <a:pt x="23951" y="32883"/>
                  <a:pt x="22258" y="31165"/>
                  <a:pt x="20564" y="29447"/>
                </a:cubicBezTo>
                <a:cubicBezTo>
                  <a:pt x="17177" y="26012"/>
                  <a:pt x="17177" y="26012"/>
                  <a:pt x="17177" y="26012"/>
                </a:cubicBezTo>
                <a:cubicBezTo>
                  <a:pt x="15483" y="24294"/>
                  <a:pt x="13548" y="22576"/>
                  <a:pt x="13548" y="20858"/>
                </a:cubicBezTo>
                <a:cubicBezTo>
                  <a:pt x="13548" y="17423"/>
                  <a:pt x="17177" y="13742"/>
                  <a:pt x="20564" y="13742"/>
                </a:cubicBezTo>
                <a:cubicBezTo>
                  <a:pt x="22258" y="13742"/>
                  <a:pt x="23951" y="13742"/>
                  <a:pt x="25645" y="15460"/>
                </a:cubicBezTo>
                <a:cubicBezTo>
                  <a:pt x="30725" y="20858"/>
                  <a:pt x="30725" y="20858"/>
                  <a:pt x="30725" y="20858"/>
                </a:cubicBezTo>
                <a:cubicBezTo>
                  <a:pt x="32419" y="22576"/>
                  <a:pt x="32419" y="24294"/>
                  <a:pt x="32419" y="26012"/>
                </a:cubicBezTo>
                <a:cubicBezTo>
                  <a:pt x="32419" y="29447"/>
                  <a:pt x="29032" y="32883"/>
                  <a:pt x="25645" y="32883"/>
                </a:cubicBezTo>
                <a:close/>
                <a:moveTo>
                  <a:pt x="18870" y="60613"/>
                </a:moveTo>
                <a:lnTo>
                  <a:pt x="18870" y="60613"/>
                </a:lnTo>
                <a:cubicBezTo>
                  <a:pt x="18870" y="64049"/>
                  <a:pt x="15483" y="67730"/>
                  <a:pt x="11854" y="67730"/>
                </a:cubicBezTo>
                <a:cubicBezTo>
                  <a:pt x="6774" y="67730"/>
                  <a:pt x="6774" y="67730"/>
                  <a:pt x="6774" y="67730"/>
                </a:cubicBezTo>
                <a:cubicBezTo>
                  <a:pt x="3387" y="67730"/>
                  <a:pt x="0" y="64049"/>
                  <a:pt x="0" y="60613"/>
                </a:cubicBezTo>
                <a:cubicBezTo>
                  <a:pt x="0" y="55460"/>
                  <a:pt x="3387" y="53742"/>
                  <a:pt x="6774" y="53742"/>
                </a:cubicBezTo>
                <a:cubicBezTo>
                  <a:pt x="11854" y="53742"/>
                  <a:pt x="11854" y="53742"/>
                  <a:pt x="11854" y="53742"/>
                </a:cubicBezTo>
                <a:cubicBezTo>
                  <a:pt x="15483" y="53742"/>
                  <a:pt x="18870" y="55460"/>
                  <a:pt x="18870" y="60613"/>
                </a:cubicBezTo>
                <a:close/>
                <a:moveTo>
                  <a:pt x="20564" y="90061"/>
                </a:moveTo>
                <a:lnTo>
                  <a:pt x="20564" y="90061"/>
                </a:lnTo>
                <a:cubicBezTo>
                  <a:pt x="22258" y="88343"/>
                  <a:pt x="23951" y="88343"/>
                  <a:pt x="25645" y="88343"/>
                </a:cubicBezTo>
                <a:cubicBezTo>
                  <a:pt x="29032" y="88343"/>
                  <a:pt x="32419" y="90061"/>
                  <a:pt x="32419" y="95460"/>
                </a:cubicBezTo>
                <a:cubicBezTo>
                  <a:pt x="32419" y="97177"/>
                  <a:pt x="32419" y="98895"/>
                  <a:pt x="30725" y="98895"/>
                </a:cubicBezTo>
                <a:cubicBezTo>
                  <a:pt x="25645" y="104049"/>
                  <a:pt x="25645" y="104049"/>
                  <a:pt x="25645" y="104049"/>
                </a:cubicBezTo>
                <a:cubicBezTo>
                  <a:pt x="23951" y="105766"/>
                  <a:pt x="22258" y="105766"/>
                  <a:pt x="20564" y="105766"/>
                </a:cubicBezTo>
                <a:cubicBezTo>
                  <a:pt x="17177" y="105766"/>
                  <a:pt x="13548" y="104049"/>
                  <a:pt x="13548" y="98895"/>
                </a:cubicBezTo>
                <a:cubicBezTo>
                  <a:pt x="13548" y="97177"/>
                  <a:pt x="15483" y="95460"/>
                  <a:pt x="17177" y="95460"/>
                </a:cubicBezTo>
                <a:lnTo>
                  <a:pt x="20564" y="90061"/>
                </a:lnTo>
                <a:close/>
                <a:moveTo>
                  <a:pt x="59758" y="102331"/>
                </a:moveTo>
                <a:lnTo>
                  <a:pt x="59758" y="102331"/>
                </a:lnTo>
                <a:cubicBezTo>
                  <a:pt x="63145" y="102331"/>
                  <a:pt x="66774" y="104049"/>
                  <a:pt x="66774" y="109202"/>
                </a:cubicBezTo>
                <a:cubicBezTo>
                  <a:pt x="66774" y="112638"/>
                  <a:pt x="66774" y="112638"/>
                  <a:pt x="66774" y="112638"/>
                </a:cubicBezTo>
                <a:cubicBezTo>
                  <a:pt x="66774" y="118036"/>
                  <a:pt x="63145" y="119754"/>
                  <a:pt x="59758" y="119754"/>
                </a:cubicBezTo>
                <a:cubicBezTo>
                  <a:pt x="56370" y="119754"/>
                  <a:pt x="52983" y="118036"/>
                  <a:pt x="52983" y="112638"/>
                </a:cubicBezTo>
                <a:cubicBezTo>
                  <a:pt x="52983" y="109202"/>
                  <a:pt x="52983" y="109202"/>
                  <a:pt x="52983" y="109202"/>
                </a:cubicBezTo>
                <a:cubicBezTo>
                  <a:pt x="52983" y="104049"/>
                  <a:pt x="56370" y="102331"/>
                  <a:pt x="59758" y="102331"/>
                </a:cubicBezTo>
                <a:close/>
                <a:moveTo>
                  <a:pt x="94112" y="88343"/>
                </a:moveTo>
                <a:lnTo>
                  <a:pt x="94112" y="88343"/>
                </a:lnTo>
                <a:cubicBezTo>
                  <a:pt x="95806" y="88343"/>
                  <a:pt x="97500" y="88343"/>
                  <a:pt x="99193" y="90061"/>
                </a:cubicBezTo>
                <a:cubicBezTo>
                  <a:pt x="102580" y="95460"/>
                  <a:pt x="102580" y="95460"/>
                  <a:pt x="102580" y="95460"/>
                </a:cubicBezTo>
                <a:cubicBezTo>
                  <a:pt x="104274" y="95460"/>
                  <a:pt x="105967" y="97177"/>
                  <a:pt x="105967" y="98895"/>
                </a:cubicBezTo>
                <a:cubicBezTo>
                  <a:pt x="105967" y="104049"/>
                  <a:pt x="102580" y="105766"/>
                  <a:pt x="99193" y="105766"/>
                </a:cubicBezTo>
                <a:cubicBezTo>
                  <a:pt x="97500" y="105766"/>
                  <a:pt x="95806" y="105766"/>
                  <a:pt x="94112" y="104049"/>
                </a:cubicBezTo>
                <a:cubicBezTo>
                  <a:pt x="88790" y="98895"/>
                  <a:pt x="88790" y="98895"/>
                  <a:pt x="88790" y="98895"/>
                </a:cubicBezTo>
                <a:cubicBezTo>
                  <a:pt x="87096" y="98895"/>
                  <a:pt x="87096" y="97177"/>
                  <a:pt x="87096" y="95460"/>
                </a:cubicBezTo>
                <a:cubicBezTo>
                  <a:pt x="87096" y="90061"/>
                  <a:pt x="90725" y="88343"/>
                  <a:pt x="94112" y="88343"/>
                </a:cubicBezTo>
                <a:close/>
              </a:path>
            </a:pathLst>
          </a:custGeom>
          <a:solidFill>
            <a:srgbClr val="FF4745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06" name="Shape 4851">
            <a:extLst>
              <a:ext uri="{FF2B5EF4-FFF2-40B4-BE49-F238E27FC236}">
                <a16:creationId xmlns:a16="http://schemas.microsoft.com/office/drawing/2014/main" xmlns="" id="{5FCB4A93-4C57-4463-A86A-BAD40C9A6953}"/>
              </a:ext>
            </a:extLst>
          </p:cNvPr>
          <p:cNvSpPr/>
          <p:nvPr/>
        </p:nvSpPr>
        <p:spPr>
          <a:xfrm>
            <a:off x="3043935" y="2714169"/>
            <a:ext cx="289909" cy="28998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219" y="97275"/>
                </a:moveTo>
                <a:lnTo>
                  <a:pt x="114219" y="97275"/>
                </a:lnTo>
                <a:cubicBezTo>
                  <a:pt x="95880" y="97275"/>
                  <a:pt x="95880" y="97275"/>
                  <a:pt x="95880" y="97275"/>
                </a:cubicBezTo>
                <a:cubicBezTo>
                  <a:pt x="95880" y="69169"/>
                  <a:pt x="95880" y="69169"/>
                  <a:pt x="95880" y="69169"/>
                </a:cubicBezTo>
                <a:cubicBezTo>
                  <a:pt x="108438" y="69169"/>
                  <a:pt x="108438" y="69169"/>
                  <a:pt x="108438" y="69169"/>
                </a:cubicBezTo>
                <a:cubicBezTo>
                  <a:pt x="108438" y="11362"/>
                  <a:pt x="108438" y="11362"/>
                  <a:pt x="108438" y="11362"/>
                </a:cubicBezTo>
                <a:cubicBezTo>
                  <a:pt x="40863" y="11362"/>
                  <a:pt x="40863" y="11362"/>
                  <a:pt x="40863" y="11362"/>
                </a:cubicBezTo>
                <a:cubicBezTo>
                  <a:pt x="40863" y="16943"/>
                  <a:pt x="40863" y="16943"/>
                  <a:pt x="40863" y="16943"/>
                </a:cubicBezTo>
                <a:cubicBezTo>
                  <a:pt x="29700" y="16943"/>
                  <a:pt x="29700" y="16943"/>
                  <a:pt x="29700" y="16943"/>
                </a:cubicBezTo>
                <a:cubicBezTo>
                  <a:pt x="29700" y="5780"/>
                  <a:pt x="29700" y="5780"/>
                  <a:pt x="29700" y="5780"/>
                </a:cubicBezTo>
                <a:cubicBezTo>
                  <a:pt x="29700" y="2990"/>
                  <a:pt x="32491" y="0"/>
                  <a:pt x="35282" y="0"/>
                </a:cubicBezTo>
                <a:cubicBezTo>
                  <a:pt x="114219" y="0"/>
                  <a:pt x="114219" y="0"/>
                  <a:pt x="114219" y="0"/>
                </a:cubicBezTo>
                <a:cubicBezTo>
                  <a:pt x="118405" y="0"/>
                  <a:pt x="119800" y="2990"/>
                  <a:pt x="119800" y="5780"/>
                </a:cubicBezTo>
                <a:cubicBezTo>
                  <a:pt x="119800" y="91694"/>
                  <a:pt x="119800" y="91694"/>
                  <a:pt x="119800" y="91694"/>
                </a:cubicBezTo>
                <a:cubicBezTo>
                  <a:pt x="119800" y="95880"/>
                  <a:pt x="118405" y="97275"/>
                  <a:pt x="114219" y="97275"/>
                </a:cubicBezTo>
                <a:close/>
                <a:moveTo>
                  <a:pt x="90299" y="28305"/>
                </a:moveTo>
                <a:lnTo>
                  <a:pt x="90299" y="28305"/>
                </a:lnTo>
                <a:cubicBezTo>
                  <a:pt x="90299" y="114219"/>
                  <a:pt x="90299" y="114219"/>
                  <a:pt x="90299" y="114219"/>
                </a:cubicBezTo>
                <a:cubicBezTo>
                  <a:pt x="90299" y="118405"/>
                  <a:pt x="87508" y="119800"/>
                  <a:pt x="84518" y="119800"/>
                </a:cubicBezTo>
                <a:cubicBezTo>
                  <a:pt x="5780" y="119800"/>
                  <a:pt x="5780" y="119800"/>
                  <a:pt x="5780" y="119800"/>
                </a:cubicBezTo>
                <a:cubicBezTo>
                  <a:pt x="2990" y="119800"/>
                  <a:pt x="0" y="118405"/>
                  <a:pt x="0" y="114219"/>
                </a:cubicBezTo>
                <a:cubicBezTo>
                  <a:pt x="0" y="28305"/>
                  <a:pt x="0" y="28305"/>
                  <a:pt x="0" y="28305"/>
                </a:cubicBezTo>
                <a:cubicBezTo>
                  <a:pt x="0" y="25514"/>
                  <a:pt x="2990" y="22524"/>
                  <a:pt x="5780" y="22524"/>
                </a:cubicBezTo>
                <a:cubicBezTo>
                  <a:pt x="84518" y="22524"/>
                  <a:pt x="84518" y="22524"/>
                  <a:pt x="84518" y="22524"/>
                </a:cubicBezTo>
                <a:cubicBezTo>
                  <a:pt x="87508" y="22524"/>
                  <a:pt x="90299" y="25514"/>
                  <a:pt x="90299" y="28305"/>
                </a:cubicBezTo>
                <a:close/>
                <a:moveTo>
                  <a:pt x="78936" y="33887"/>
                </a:moveTo>
                <a:lnTo>
                  <a:pt x="78936" y="33887"/>
                </a:lnTo>
                <a:cubicBezTo>
                  <a:pt x="11362" y="33887"/>
                  <a:pt x="11362" y="33887"/>
                  <a:pt x="11362" y="33887"/>
                </a:cubicBezTo>
                <a:cubicBezTo>
                  <a:pt x="11362" y="91694"/>
                  <a:pt x="11362" y="91694"/>
                  <a:pt x="11362" y="91694"/>
                </a:cubicBezTo>
                <a:cubicBezTo>
                  <a:pt x="78936" y="91694"/>
                  <a:pt x="78936" y="91694"/>
                  <a:pt x="78936" y="91694"/>
                </a:cubicBezTo>
                <a:lnTo>
                  <a:pt x="78936" y="33887"/>
                </a:lnTo>
                <a:close/>
              </a:path>
            </a:pathLst>
          </a:custGeom>
          <a:solidFill>
            <a:srgbClr val="FF4745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07" name="Shape 4852">
            <a:extLst>
              <a:ext uri="{FF2B5EF4-FFF2-40B4-BE49-F238E27FC236}">
                <a16:creationId xmlns:a16="http://schemas.microsoft.com/office/drawing/2014/main" xmlns="" id="{4B3C33D1-BF29-4FE9-BAA9-32EADE35C9EA}"/>
              </a:ext>
            </a:extLst>
          </p:cNvPr>
          <p:cNvSpPr/>
          <p:nvPr/>
        </p:nvSpPr>
        <p:spPr>
          <a:xfrm>
            <a:off x="2572042" y="2741687"/>
            <a:ext cx="217959" cy="2349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2317" y="119754"/>
                </a:moveTo>
                <a:lnTo>
                  <a:pt x="112317" y="119754"/>
                </a:lnTo>
                <a:cubicBezTo>
                  <a:pt x="7417" y="119754"/>
                  <a:pt x="7417" y="119754"/>
                  <a:pt x="7417" y="119754"/>
                </a:cubicBezTo>
                <a:cubicBezTo>
                  <a:pt x="3708" y="119754"/>
                  <a:pt x="0" y="118036"/>
                  <a:pt x="0" y="112638"/>
                </a:cubicBezTo>
                <a:cubicBezTo>
                  <a:pt x="0" y="6871"/>
                  <a:pt x="0" y="6871"/>
                  <a:pt x="0" y="6871"/>
                </a:cubicBezTo>
                <a:cubicBezTo>
                  <a:pt x="0" y="3435"/>
                  <a:pt x="3708" y="0"/>
                  <a:pt x="7417" y="0"/>
                </a:cubicBezTo>
                <a:cubicBezTo>
                  <a:pt x="112317" y="0"/>
                  <a:pt x="112317" y="0"/>
                  <a:pt x="112317" y="0"/>
                </a:cubicBezTo>
                <a:cubicBezTo>
                  <a:pt x="117880" y="0"/>
                  <a:pt x="119735" y="3435"/>
                  <a:pt x="119735" y="6871"/>
                </a:cubicBezTo>
                <a:cubicBezTo>
                  <a:pt x="119735" y="112638"/>
                  <a:pt x="119735" y="112638"/>
                  <a:pt x="119735" y="112638"/>
                </a:cubicBezTo>
                <a:cubicBezTo>
                  <a:pt x="119735" y="118036"/>
                  <a:pt x="117880" y="119754"/>
                  <a:pt x="112317" y="119754"/>
                </a:cubicBezTo>
                <a:close/>
                <a:moveTo>
                  <a:pt x="104900" y="13742"/>
                </a:moveTo>
                <a:lnTo>
                  <a:pt x="104900" y="13742"/>
                </a:lnTo>
                <a:cubicBezTo>
                  <a:pt x="14834" y="13742"/>
                  <a:pt x="14834" y="13742"/>
                  <a:pt x="14834" y="13742"/>
                </a:cubicBezTo>
                <a:cubicBezTo>
                  <a:pt x="14834" y="84907"/>
                  <a:pt x="14834" y="84907"/>
                  <a:pt x="14834" y="84907"/>
                </a:cubicBezTo>
                <a:cubicBezTo>
                  <a:pt x="104900" y="84907"/>
                  <a:pt x="104900" y="84907"/>
                  <a:pt x="104900" y="84907"/>
                </a:cubicBezTo>
                <a:lnTo>
                  <a:pt x="104900" y="13742"/>
                </a:lnTo>
                <a:close/>
              </a:path>
            </a:pathLst>
          </a:custGeom>
          <a:solidFill>
            <a:srgbClr val="FF4745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08" name="Shape 4853">
            <a:extLst>
              <a:ext uri="{FF2B5EF4-FFF2-40B4-BE49-F238E27FC236}">
                <a16:creationId xmlns:a16="http://schemas.microsoft.com/office/drawing/2014/main" xmlns="" id="{1B39BF5E-09CC-4831-9197-FE07F0CC8C47}"/>
              </a:ext>
            </a:extLst>
          </p:cNvPr>
          <p:cNvSpPr/>
          <p:nvPr/>
        </p:nvSpPr>
        <p:spPr>
          <a:xfrm>
            <a:off x="2038781" y="2724753"/>
            <a:ext cx="272978" cy="27093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788" y="95830"/>
                </a:moveTo>
                <a:lnTo>
                  <a:pt x="119788" y="95830"/>
                </a:lnTo>
                <a:cubicBezTo>
                  <a:pt x="119788" y="97314"/>
                  <a:pt x="118306" y="100282"/>
                  <a:pt x="115132" y="100282"/>
                </a:cubicBezTo>
                <a:cubicBezTo>
                  <a:pt x="115132" y="107915"/>
                  <a:pt x="115132" y="107915"/>
                  <a:pt x="115132" y="107915"/>
                </a:cubicBezTo>
                <a:cubicBezTo>
                  <a:pt x="118306" y="107915"/>
                  <a:pt x="119788" y="110883"/>
                  <a:pt x="119788" y="113851"/>
                </a:cubicBezTo>
                <a:cubicBezTo>
                  <a:pt x="119788" y="116819"/>
                  <a:pt x="116825" y="119787"/>
                  <a:pt x="113650" y="119787"/>
                </a:cubicBezTo>
                <a:cubicBezTo>
                  <a:pt x="110687" y="119787"/>
                  <a:pt x="109206" y="118303"/>
                  <a:pt x="107724" y="115335"/>
                </a:cubicBezTo>
                <a:cubicBezTo>
                  <a:pt x="101798" y="115335"/>
                  <a:pt x="101798" y="115335"/>
                  <a:pt x="101798" y="115335"/>
                </a:cubicBezTo>
                <a:cubicBezTo>
                  <a:pt x="100317" y="118303"/>
                  <a:pt x="98835" y="119787"/>
                  <a:pt x="95873" y="119787"/>
                </a:cubicBezTo>
                <a:cubicBezTo>
                  <a:pt x="92698" y="119787"/>
                  <a:pt x="91216" y="118303"/>
                  <a:pt x="89735" y="115335"/>
                </a:cubicBezTo>
                <a:cubicBezTo>
                  <a:pt x="83809" y="115335"/>
                  <a:pt x="83809" y="115335"/>
                  <a:pt x="83809" y="115335"/>
                </a:cubicBezTo>
                <a:cubicBezTo>
                  <a:pt x="82328" y="118303"/>
                  <a:pt x="80846" y="119787"/>
                  <a:pt x="77883" y="119787"/>
                </a:cubicBezTo>
                <a:cubicBezTo>
                  <a:pt x="74920" y="119787"/>
                  <a:pt x="73439" y="118303"/>
                  <a:pt x="71957" y="115335"/>
                </a:cubicBezTo>
                <a:cubicBezTo>
                  <a:pt x="65820" y="115335"/>
                  <a:pt x="65820" y="115335"/>
                  <a:pt x="65820" y="115335"/>
                </a:cubicBezTo>
                <a:cubicBezTo>
                  <a:pt x="64338" y="118303"/>
                  <a:pt x="62857" y="119787"/>
                  <a:pt x="59894" y="119787"/>
                </a:cubicBezTo>
                <a:cubicBezTo>
                  <a:pt x="56931" y="119787"/>
                  <a:pt x="55449" y="118303"/>
                  <a:pt x="53968" y="115335"/>
                </a:cubicBezTo>
                <a:cubicBezTo>
                  <a:pt x="47830" y="115335"/>
                  <a:pt x="47830" y="115335"/>
                  <a:pt x="47830" y="115335"/>
                </a:cubicBezTo>
                <a:cubicBezTo>
                  <a:pt x="46349" y="118303"/>
                  <a:pt x="44867" y="119787"/>
                  <a:pt x="41904" y="119787"/>
                </a:cubicBezTo>
                <a:cubicBezTo>
                  <a:pt x="38941" y="119787"/>
                  <a:pt x="37460" y="118303"/>
                  <a:pt x="35978" y="115335"/>
                </a:cubicBezTo>
                <a:cubicBezTo>
                  <a:pt x="30052" y="115335"/>
                  <a:pt x="30052" y="115335"/>
                  <a:pt x="30052" y="115335"/>
                </a:cubicBezTo>
                <a:cubicBezTo>
                  <a:pt x="28571" y="118303"/>
                  <a:pt x="27089" y="119787"/>
                  <a:pt x="23915" y="119787"/>
                </a:cubicBezTo>
                <a:cubicBezTo>
                  <a:pt x="20952" y="119787"/>
                  <a:pt x="19470" y="118303"/>
                  <a:pt x="17989" y="115335"/>
                </a:cubicBezTo>
                <a:cubicBezTo>
                  <a:pt x="12063" y="115335"/>
                  <a:pt x="12063" y="115335"/>
                  <a:pt x="12063" y="115335"/>
                </a:cubicBezTo>
                <a:cubicBezTo>
                  <a:pt x="10582" y="118303"/>
                  <a:pt x="9100" y="119787"/>
                  <a:pt x="6137" y="119787"/>
                </a:cubicBezTo>
                <a:cubicBezTo>
                  <a:pt x="3174" y="119787"/>
                  <a:pt x="0" y="116819"/>
                  <a:pt x="0" y="113851"/>
                </a:cubicBezTo>
                <a:cubicBezTo>
                  <a:pt x="0" y="110883"/>
                  <a:pt x="1481" y="107915"/>
                  <a:pt x="4656" y="107915"/>
                </a:cubicBezTo>
                <a:cubicBezTo>
                  <a:pt x="4656" y="100282"/>
                  <a:pt x="4656" y="100282"/>
                  <a:pt x="4656" y="100282"/>
                </a:cubicBezTo>
                <a:cubicBezTo>
                  <a:pt x="1481" y="100282"/>
                  <a:pt x="0" y="97314"/>
                  <a:pt x="0" y="95830"/>
                </a:cubicBezTo>
                <a:cubicBezTo>
                  <a:pt x="0" y="92862"/>
                  <a:pt x="1481" y="89893"/>
                  <a:pt x="4656" y="89893"/>
                </a:cubicBezTo>
                <a:cubicBezTo>
                  <a:pt x="4656" y="82261"/>
                  <a:pt x="4656" y="82261"/>
                  <a:pt x="4656" y="82261"/>
                </a:cubicBezTo>
                <a:cubicBezTo>
                  <a:pt x="1481" y="82261"/>
                  <a:pt x="0" y="79293"/>
                  <a:pt x="0" y="77809"/>
                </a:cubicBezTo>
                <a:cubicBezTo>
                  <a:pt x="0" y="74840"/>
                  <a:pt x="1481" y="71872"/>
                  <a:pt x="4656" y="71872"/>
                </a:cubicBezTo>
                <a:cubicBezTo>
                  <a:pt x="4656" y="64452"/>
                  <a:pt x="4656" y="64452"/>
                  <a:pt x="4656" y="64452"/>
                </a:cubicBezTo>
                <a:cubicBezTo>
                  <a:pt x="1481" y="64452"/>
                  <a:pt x="0" y="61272"/>
                  <a:pt x="0" y="59787"/>
                </a:cubicBezTo>
                <a:cubicBezTo>
                  <a:pt x="0" y="56819"/>
                  <a:pt x="1481" y="53851"/>
                  <a:pt x="4656" y="53851"/>
                </a:cubicBezTo>
                <a:cubicBezTo>
                  <a:pt x="4656" y="46431"/>
                  <a:pt x="4656" y="46431"/>
                  <a:pt x="4656" y="46431"/>
                </a:cubicBezTo>
                <a:cubicBezTo>
                  <a:pt x="1481" y="46431"/>
                  <a:pt x="0" y="43462"/>
                  <a:pt x="0" y="41978"/>
                </a:cubicBezTo>
                <a:cubicBezTo>
                  <a:pt x="0" y="38798"/>
                  <a:pt x="1481" y="35830"/>
                  <a:pt x="4656" y="35830"/>
                </a:cubicBezTo>
                <a:cubicBezTo>
                  <a:pt x="4656" y="28409"/>
                  <a:pt x="4656" y="28409"/>
                  <a:pt x="4656" y="28409"/>
                </a:cubicBezTo>
                <a:cubicBezTo>
                  <a:pt x="1481" y="28409"/>
                  <a:pt x="0" y="25441"/>
                  <a:pt x="0" y="23957"/>
                </a:cubicBezTo>
                <a:cubicBezTo>
                  <a:pt x="0" y="20777"/>
                  <a:pt x="1481" y="17809"/>
                  <a:pt x="4656" y="17809"/>
                </a:cubicBezTo>
                <a:cubicBezTo>
                  <a:pt x="4656" y="10388"/>
                  <a:pt x="4656" y="10388"/>
                  <a:pt x="4656" y="10388"/>
                </a:cubicBezTo>
                <a:cubicBezTo>
                  <a:pt x="1481" y="10388"/>
                  <a:pt x="0" y="7420"/>
                  <a:pt x="0" y="5936"/>
                </a:cubicBezTo>
                <a:cubicBezTo>
                  <a:pt x="0" y="1484"/>
                  <a:pt x="3174" y="0"/>
                  <a:pt x="6137" y="0"/>
                </a:cubicBezTo>
                <a:cubicBezTo>
                  <a:pt x="9100" y="0"/>
                  <a:pt x="10582" y="1484"/>
                  <a:pt x="12063" y="2968"/>
                </a:cubicBezTo>
                <a:cubicBezTo>
                  <a:pt x="17989" y="2968"/>
                  <a:pt x="17989" y="2968"/>
                  <a:pt x="17989" y="2968"/>
                </a:cubicBezTo>
                <a:cubicBezTo>
                  <a:pt x="19470" y="1484"/>
                  <a:pt x="20952" y="0"/>
                  <a:pt x="23915" y="0"/>
                </a:cubicBezTo>
                <a:cubicBezTo>
                  <a:pt x="27089" y="0"/>
                  <a:pt x="28571" y="1484"/>
                  <a:pt x="30052" y="2968"/>
                </a:cubicBezTo>
                <a:cubicBezTo>
                  <a:pt x="35978" y="2968"/>
                  <a:pt x="35978" y="2968"/>
                  <a:pt x="35978" y="2968"/>
                </a:cubicBezTo>
                <a:cubicBezTo>
                  <a:pt x="37460" y="1484"/>
                  <a:pt x="38941" y="0"/>
                  <a:pt x="41904" y="0"/>
                </a:cubicBezTo>
                <a:cubicBezTo>
                  <a:pt x="44867" y="0"/>
                  <a:pt x="46349" y="1484"/>
                  <a:pt x="47830" y="2968"/>
                </a:cubicBezTo>
                <a:cubicBezTo>
                  <a:pt x="53968" y="2968"/>
                  <a:pt x="53968" y="2968"/>
                  <a:pt x="53968" y="2968"/>
                </a:cubicBezTo>
                <a:cubicBezTo>
                  <a:pt x="55449" y="1484"/>
                  <a:pt x="56931" y="0"/>
                  <a:pt x="59894" y="0"/>
                </a:cubicBezTo>
                <a:cubicBezTo>
                  <a:pt x="62857" y="0"/>
                  <a:pt x="64338" y="1484"/>
                  <a:pt x="65820" y="2968"/>
                </a:cubicBezTo>
                <a:cubicBezTo>
                  <a:pt x="71957" y="2968"/>
                  <a:pt x="71957" y="2968"/>
                  <a:pt x="71957" y="2968"/>
                </a:cubicBezTo>
                <a:cubicBezTo>
                  <a:pt x="73439" y="1484"/>
                  <a:pt x="74920" y="0"/>
                  <a:pt x="77883" y="0"/>
                </a:cubicBezTo>
                <a:cubicBezTo>
                  <a:pt x="80846" y="0"/>
                  <a:pt x="82328" y="1484"/>
                  <a:pt x="83809" y="2968"/>
                </a:cubicBezTo>
                <a:cubicBezTo>
                  <a:pt x="89735" y="2968"/>
                  <a:pt x="89735" y="2968"/>
                  <a:pt x="89735" y="2968"/>
                </a:cubicBezTo>
                <a:cubicBezTo>
                  <a:pt x="91216" y="1484"/>
                  <a:pt x="92698" y="0"/>
                  <a:pt x="95873" y="0"/>
                </a:cubicBezTo>
                <a:cubicBezTo>
                  <a:pt x="98835" y="0"/>
                  <a:pt x="100317" y="1484"/>
                  <a:pt x="101798" y="2968"/>
                </a:cubicBezTo>
                <a:cubicBezTo>
                  <a:pt x="107724" y="2968"/>
                  <a:pt x="107724" y="2968"/>
                  <a:pt x="107724" y="2968"/>
                </a:cubicBezTo>
                <a:cubicBezTo>
                  <a:pt x="109206" y="1484"/>
                  <a:pt x="110687" y="0"/>
                  <a:pt x="113650" y="0"/>
                </a:cubicBezTo>
                <a:cubicBezTo>
                  <a:pt x="116825" y="0"/>
                  <a:pt x="119788" y="1484"/>
                  <a:pt x="119788" y="5936"/>
                </a:cubicBezTo>
                <a:cubicBezTo>
                  <a:pt x="119788" y="7420"/>
                  <a:pt x="118306" y="10388"/>
                  <a:pt x="115132" y="10388"/>
                </a:cubicBezTo>
                <a:cubicBezTo>
                  <a:pt x="115132" y="17809"/>
                  <a:pt x="115132" y="17809"/>
                  <a:pt x="115132" y="17809"/>
                </a:cubicBezTo>
                <a:cubicBezTo>
                  <a:pt x="118306" y="17809"/>
                  <a:pt x="119788" y="20777"/>
                  <a:pt x="119788" y="23957"/>
                </a:cubicBezTo>
                <a:cubicBezTo>
                  <a:pt x="119788" y="25441"/>
                  <a:pt x="118306" y="28409"/>
                  <a:pt x="115132" y="28409"/>
                </a:cubicBezTo>
                <a:cubicBezTo>
                  <a:pt x="115132" y="35830"/>
                  <a:pt x="115132" y="35830"/>
                  <a:pt x="115132" y="35830"/>
                </a:cubicBezTo>
                <a:cubicBezTo>
                  <a:pt x="118306" y="35830"/>
                  <a:pt x="119788" y="38798"/>
                  <a:pt x="119788" y="41978"/>
                </a:cubicBezTo>
                <a:cubicBezTo>
                  <a:pt x="119788" y="43462"/>
                  <a:pt x="118306" y="46431"/>
                  <a:pt x="115132" y="46431"/>
                </a:cubicBezTo>
                <a:cubicBezTo>
                  <a:pt x="115132" y="53851"/>
                  <a:pt x="115132" y="53851"/>
                  <a:pt x="115132" y="53851"/>
                </a:cubicBezTo>
                <a:cubicBezTo>
                  <a:pt x="118306" y="53851"/>
                  <a:pt x="119788" y="56819"/>
                  <a:pt x="119788" y="59787"/>
                </a:cubicBezTo>
                <a:cubicBezTo>
                  <a:pt x="119788" y="61272"/>
                  <a:pt x="118306" y="64452"/>
                  <a:pt x="115132" y="64452"/>
                </a:cubicBezTo>
                <a:cubicBezTo>
                  <a:pt x="115132" y="71872"/>
                  <a:pt x="115132" y="71872"/>
                  <a:pt x="115132" y="71872"/>
                </a:cubicBezTo>
                <a:cubicBezTo>
                  <a:pt x="118306" y="71872"/>
                  <a:pt x="119788" y="74840"/>
                  <a:pt x="119788" y="77809"/>
                </a:cubicBezTo>
                <a:cubicBezTo>
                  <a:pt x="119788" y="79293"/>
                  <a:pt x="118306" y="82261"/>
                  <a:pt x="115132" y="82261"/>
                </a:cubicBezTo>
                <a:cubicBezTo>
                  <a:pt x="115132" y="89893"/>
                  <a:pt x="115132" y="89893"/>
                  <a:pt x="115132" y="89893"/>
                </a:cubicBezTo>
                <a:cubicBezTo>
                  <a:pt x="118306" y="89893"/>
                  <a:pt x="119788" y="92862"/>
                  <a:pt x="119788" y="95830"/>
                </a:cubicBezTo>
                <a:close/>
                <a:moveTo>
                  <a:pt x="103280" y="14840"/>
                </a:moveTo>
                <a:lnTo>
                  <a:pt x="103280" y="14840"/>
                </a:lnTo>
                <a:cubicBezTo>
                  <a:pt x="16507" y="14840"/>
                  <a:pt x="16507" y="14840"/>
                  <a:pt x="16507" y="14840"/>
                </a:cubicBezTo>
                <a:cubicBezTo>
                  <a:pt x="16507" y="103250"/>
                  <a:pt x="16507" y="103250"/>
                  <a:pt x="16507" y="103250"/>
                </a:cubicBezTo>
                <a:cubicBezTo>
                  <a:pt x="103280" y="103250"/>
                  <a:pt x="103280" y="103250"/>
                  <a:pt x="103280" y="103250"/>
                </a:cubicBezTo>
                <a:lnTo>
                  <a:pt x="103280" y="14840"/>
                </a:lnTo>
                <a:close/>
                <a:moveTo>
                  <a:pt x="52486" y="79293"/>
                </a:moveTo>
                <a:lnTo>
                  <a:pt x="52486" y="79293"/>
                </a:lnTo>
                <a:cubicBezTo>
                  <a:pt x="79365" y="44946"/>
                  <a:pt x="79365" y="44946"/>
                  <a:pt x="79365" y="44946"/>
                </a:cubicBezTo>
                <a:cubicBezTo>
                  <a:pt x="97354" y="73356"/>
                  <a:pt x="97354" y="73356"/>
                  <a:pt x="97354" y="73356"/>
                </a:cubicBezTo>
                <a:cubicBezTo>
                  <a:pt x="97354" y="97314"/>
                  <a:pt x="97354" y="97314"/>
                  <a:pt x="97354" y="97314"/>
                </a:cubicBezTo>
                <a:cubicBezTo>
                  <a:pt x="22433" y="97314"/>
                  <a:pt x="22433" y="97314"/>
                  <a:pt x="22433" y="97314"/>
                </a:cubicBezTo>
                <a:cubicBezTo>
                  <a:pt x="46349" y="73356"/>
                  <a:pt x="46349" y="73356"/>
                  <a:pt x="46349" y="73356"/>
                </a:cubicBezTo>
                <a:lnTo>
                  <a:pt x="52486" y="79293"/>
                </a:lnTo>
                <a:close/>
                <a:moveTo>
                  <a:pt x="40423" y="50883"/>
                </a:moveTo>
                <a:lnTo>
                  <a:pt x="40423" y="50883"/>
                </a:lnTo>
                <a:cubicBezTo>
                  <a:pt x="33015" y="50883"/>
                  <a:pt x="28571" y="46431"/>
                  <a:pt x="28571" y="38798"/>
                </a:cubicBezTo>
                <a:cubicBezTo>
                  <a:pt x="28571" y="32862"/>
                  <a:pt x="33015" y="26925"/>
                  <a:pt x="40423" y="26925"/>
                </a:cubicBezTo>
                <a:cubicBezTo>
                  <a:pt x="46349" y="26925"/>
                  <a:pt x="52486" y="32862"/>
                  <a:pt x="52486" y="38798"/>
                </a:cubicBezTo>
                <a:cubicBezTo>
                  <a:pt x="52486" y="46431"/>
                  <a:pt x="46349" y="50883"/>
                  <a:pt x="40423" y="50883"/>
                </a:cubicBezTo>
                <a:close/>
              </a:path>
            </a:pathLst>
          </a:custGeom>
          <a:solidFill>
            <a:srgbClr val="FF4745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09" name="Shape 4854">
            <a:extLst>
              <a:ext uri="{FF2B5EF4-FFF2-40B4-BE49-F238E27FC236}">
                <a16:creationId xmlns:a16="http://schemas.microsoft.com/office/drawing/2014/main" xmlns="" id="{B646BFB8-E24D-432F-8D3C-79B3FB1AE5C7}"/>
              </a:ext>
            </a:extLst>
          </p:cNvPr>
          <p:cNvSpPr/>
          <p:nvPr/>
        </p:nvSpPr>
        <p:spPr>
          <a:xfrm>
            <a:off x="1535146" y="2724753"/>
            <a:ext cx="272978" cy="27093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788" y="95830"/>
                </a:moveTo>
                <a:lnTo>
                  <a:pt x="119788" y="95830"/>
                </a:lnTo>
                <a:cubicBezTo>
                  <a:pt x="119788" y="97314"/>
                  <a:pt x="118306" y="100282"/>
                  <a:pt x="115132" y="100282"/>
                </a:cubicBezTo>
                <a:cubicBezTo>
                  <a:pt x="115132" y="107915"/>
                  <a:pt x="115132" y="107915"/>
                  <a:pt x="115132" y="107915"/>
                </a:cubicBezTo>
                <a:cubicBezTo>
                  <a:pt x="118306" y="107915"/>
                  <a:pt x="119788" y="110883"/>
                  <a:pt x="119788" y="113851"/>
                </a:cubicBezTo>
                <a:cubicBezTo>
                  <a:pt x="119788" y="116819"/>
                  <a:pt x="116613" y="119787"/>
                  <a:pt x="113650" y="119787"/>
                </a:cubicBezTo>
                <a:cubicBezTo>
                  <a:pt x="110687" y="119787"/>
                  <a:pt x="107724" y="118303"/>
                  <a:pt x="107724" y="115335"/>
                </a:cubicBezTo>
                <a:cubicBezTo>
                  <a:pt x="100317" y="115335"/>
                  <a:pt x="100317" y="115335"/>
                  <a:pt x="100317" y="115335"/>
                </a:cubicBezTo>
                <a:cubicBezTo>
                  <a:pt x="100317" y="118303"/>
                  <a:pt x="97354" y="119787"/>
                  <a:pt x="95873" y="119787"/>
                </a:cubicBezTo>
                <a:cubicBezTo>
                  <a:pt x="92698" y="119787"/>
                  <a:pt x="89735" y="118303"/>
                  <a:pt x="89735" y="115335"/>
                </a:cubicBezTo>
                <a:cubicBezTo>
                  <a:pt x="82328" y="115335"/>
                  <a:pt x="82328" y="115335"/>
                  <a:pt x="82328" y="115335"/>
                </a:cubicBezTo>
                <a:cubicBezTo>
                  <a:pt x="82328" y="118303"/>
                  <a:pt x="79365" y="119787"/>
                  <a:pt x="77883" y="119787"/>
                </a:cubicBezTo>
                <a:cubicBezTo>
                  <a:pt x="74920" y="119787"/>
                  <a:pt x="71957" y="118303"/>
                  <a:pt x="71957" y="115335"/>
                </a:cubicBezTo>
                <a:cubicBezTo>
                  <a:pt x="64338" y="115335"/>
                  <a:pt x="64338" y="115335"/>
                  <a:pt x="64338" y="115335"/>
                </a:cubicBezTo>
                <a:cubicBezTo>
                  <a:pt x="64338" y="118303"/>
                  <a:pt x="61375" y="119787"/>
                  <a:pt x="59894" y="119787"/>
                </a:cubicBezTo>
                <a:cubicBezTo>
                  <a:pt x="56931" y="119787"/>
                  <a:pt x="53968" y="118303"/>
                  <a:pt x="53968" y="115335"/>
                </a:cubicBezTo>
                <a:cubicBezTo>
                  <a:pt x="46349" y="115335"/>
                  <a:pt x="46349" y="115335"/>
                  <a:pt x="46349" y="115335"/>
                </a:cubicBezTo>
                <a:cubicBezTo>
                  <a:pt x="46349" y="118303"/>
                  <a:pt x="43386" y="119787"/>
                  <a:pt x="41904" y="119787"/>
                </a:cubicBezTo>
                <a:cubicBezTo>
                  <a:pt x="38941" y="119787"/>
                  <a:pt x="35978" y="118303"/>
                  <a:pt x="35978" y="115335"/>
                </a:cubicBezTo>
                <a:cubicBezTo>
                  <a:pt x="28571" y="115335"/>
                  <a:pt x="28571" y="115335"/>
                  <a:pt x="28571" y="115335"/>
                </a:cubicBezTo>
                <a:cubicBezTo>
                  <a:pt x="28571" y="118303"/>
                  <a:pt x="25396" y="119787"/>
                  <a:pt x="23915" y="119787"/>
                </a:cubicBezTo>
                <a:cubicBezTo>
                  <a:pt x="20952" y="119787"/>
                  <a:pt x="17989" y="118303"/>
                  <a:pt x="17989" y="115335"/>
                </a:cubicBezTo>
                <a:cubicBezTo>
                  <a:pt x="10582" y="115335"/>
                  <a:pt x="10582" y="115335"/>
                  <a:pt x="10582" y="115335"/>
                </a:cubicBezTo>
                <a:cubicBezTo>
                  <a:pt x="10582" y="118303"/>
                  <a:pt x="7619" y="119787"/>
                  <a:pt x="6137" y="119787"/>
                </a:cubicBezTo>
                <a:cubicBezTo>
                  <a:pt x="1481" y="119787"/>
                  <a:pt x="0" y="116819"/>
                  <a:pt x="0" y="113851"/>
                </a:cubicBezTo>
                <a:cubicBezTo>
                  <a:pt x="0" y="110883"/>
                  <a:pt x="1481" y="107915"/>
                  <a:pt x="2962" y="107915"/>
                </a:cubicBezTo>
                <a:cubicBezTo>
                  <a:pt x="2962" y="100282"/>
                  <a:pt x="2962" y="100282"/>
                  <a:pt x="2962" y="100282"/>
                </a:cubicBezTo>
                <a:cubicBezTo>
                  <a:pt x="1481" y="100282"/>
                  <a:pt x="0" y="97314"/>
                  <a:pt x="0" y="95830"/>
                </a:cubicBezTo>
                <a:cubicBezTo>
                  <a:pt x="0" y="92862"/>
                  <a:pt x="1481" y="89893"/>
                  <a:pt x="2962" y="89893"/>
                </a:cubicBezTo>
                <a:cubicBezTo>
                  <a:pt x="2962" y="82261"/>
                  <a:pt x="2962" y="82261"/>
                  <a:pt x="2962" y="82261"/>
                </a:cubicBezTo>
                <a:cubicBezTo>
                  <a:pt x="1481" y="82261"/>
                  <a:pt x="0" y="79293"/>
                  <a:pt x="0" y="77809"/>
                </a:cubicBezTo>
                <a:cubicBezTo>
                  <a:pt x="0" y="74840"/>
                  <a:pt x="1481" y="71872"/>
                  <a:pt x="2962" y="71872"/>
                </a:cubicBezTo>
                <a:cubicBezTo>
                  <a:pt x="2962" y="64452"/>
                  <a:pt x="2962" y="64452"/>
                  <a:pt x="2962" y="64452"/>
                </a:cubicBezTo>
                <a:cubicBezTo>
                  <a:pt x="1481" y="64452"/>
                  <a:pt x="0" y="61272"/>
                  <a:pt x="0" y="59787"/>
                </a:cubicBezTo>
                <a:cubicBezTo>
                  <a:pt x="0" y="56819"/>
                  <a:pt x="1481" y="53851"/>
                  <a:pt x="2962" y="53851"/>
                </a:cubicBezTo>
                <a:cubicBezTo>
                  <a:pt x="2962" y="46431"/>
                  <a:pt x="2962" y="46431"/>
                  <a:pt x="2962" y="46431"/>
                </a:cubicBezTo>
                <a:cubicBezTo>
                  <a:pt x="1481" y="46431"/>
                  <a:pt x="0" y="43462"/>
                  <a:pt x="0" y="41978"/>
                </a:cubicBezTo>
                <a:cubicBezTo>
                  <a:pt x="0" y="38798"/>
                  <a:pt x="1481" y="35830"/>
                  <a:pt x="2962" y="35830"/>
                </a:cubicBezTo>
                <a:cubicBezTo>
                  <a:pt x="2962" y="28409"/>
                  <a:pt x="2962" y="28409"/>
                  <a:pt x="2962" y="28409"/>
                </a:cubicBezTo>
                <a:cubicBezTo>
                  <a:pt x="1481" y="28409"/>
                  <a:pt x="0" y="25441"/>
                  <a:pt x="0" y="23957"/>
                </a:cubicBezTo>
                <a:cubicBezTo>
                  <a:pt x="0" y="20777"/>
                  <a:pt x="1481" y="17809"/>
                  <a:pt x="2962" y="17809"/>
                </a:cubicBezTo>
                <a:cubicBezTo>
                  <a:pt x="2962" y="10388"/>
                  <a:pt x="2962" y="10388"/>
                  <a:pt x="2962" y="10388"/>
                </a:cubicBezTo>
                <a:cubicBezTo>
                  <a:pt x="1481" y="10388"/>
                  <a:pt x="0" y="7420"/>
                  <a:pt x="0" y="5936"/>
                </a:cubicBezTo>
                <a:cubicBezTo>
                  <a:pt x="0" y="1484"/>
                  <a:pt x="1481" y="0"/>
                  <a:pt x="6137" y="0"/>
                </a:cubicBezTo>
                <a:cubicBezTo>
                  <a:pt x="7619" y="0"/>
                  <a:pt x="10582" y="1484"/>
                  <a:pt x="10582" y="2968"/>
                </a:cubicBezTo>
                <a:cubicBezTo>
                  <a:pt x="17989" y="2968"/>
                  <a:pt x="17989" y="2968"/>
                  <a:pt x="17989" y="2968"/>
                </a:cubicBezTo>
                <a:cubicBezTo>
                  <a:pt x="17989" y="1484"/>
                  <a:pt x="20952" y="0"/>
                  <a:pt x="23915" y="0"/>
                </a:cubicBezTo>
                <a:cubicBezTo>
                  <a:pt x="25396" y="0"/>
                  <a:pt x="28571" y="1484"/>
                  <a:pt x="28571" y="2968"/>
                </a:cubicBezTo>
                <a:cubicBezTo>
                  <a:pt x="35978" y="2968"/>
                  <a:pt x="35978" y="2968"/>
                  <a:pt x="35978" y="2968"/>
                </a:cubicBezTo>
                <a:cubicBezTo>
                  <a:pt x="35978" y="1484"/>
                  <a:pt x="38941" y="0"/>
                  <a:pt x="41904" y="0"/>
                </a:cubicBezTo>
                <a:cubicBezTo>
                  <a:pt x="43386" y="0"/>
                  <a:pt x="46349" y="1484"/>
                  <a:pt x="46349" y="2968"/>
                </a:cubicBezTo>
                <a:cubicBezTo>
                  <a:pt x="53968" y="2968"/>
                  <a:pt x="53968" y="2968"/>
                  <a:pt x="53968" y="2968"/>
                </a:cubicBezTo>
                <a:cubicBezTo>
                  <a:pt x="53968" y="1484"/>
                  <a:pt x="56931" y="0"/>
                  <a:pt x="59894" y="0"/>
                </a:cubicBezTo>
                <a:cubicBezTo>
                  <a:pt x="61375" y="0"/>
                  <a:pt x="64338" y="1484"/>
                  <a:pt x="64338" y="2968"/>
                </a:cubicBezTo>
                <a:cubicBezTo>
                  <a:pt x="71957" y="2968"/>
                  <a:pt x="71957" y="2968"/>
                  <a:pt x="71957" y="2968"/>
                </a:cubicBezTo>
                <a:cubicBezTo>
                  <a:pt x="71957" y="1484"/>
                  <a:pt x="74920" y="0"/>
                  <a:pt x="77883" y="0"/>
                </a:cubicBezTo>
                <a:cubicBezTo>
                  <a:pt x="79365" y="0"/>
                  <a:pt x="82328" y="1484"/>
                  <a:pt x="82328" y="2968"/>
                </a:cubicBezTo>
                <a:cubicBezTo>
                  <a:pt x="89735" y="2968"/>
                  <a:pt x="89735" y="2968"/>
                  <a:pt x="89735" y="2968"/>
                </a:cubicBezTo>
                <a:cubicBezTo>
                  <a:pt x="89735" y="1484"/>
                  <a:pt x="92698" y="0"/>
                  <a:pt x="95873" y="0"/>
                </a:cubicBezTo>
                <a:cubicBezTo>
                  <a:pt x="97354" y="0"/>
                  <a:pt x="100317" y="1484"/>
                  <a:pt x="100317" y="2968"/>
                </a:cubicBezTo>
                <a:cubicBezTo>
                  <a:pt x="107724" y="2968"/>
                  <a:pt x="107724" y="2968"/>
                  <a:pt x="107724" y="2968"/>
                </a:cubicBezTo>
                <a:cubicBezTo>
                  <a:pt x="107724" y="1484"/>
                  <a:pt x="110687" y="0"/>
                  <a:pt x="113650" y="0"/>
                </a:cubicBezTo>
                <a:cubicBezTo>
                  <a:pt x="116613" y="0"/>
                  <a:pt x="119788" y="1484"/>
                  <a:pt x="119788" y="5936"/>
                </a:cubicBezTo>
                <a:cubicBezTo>
                  <a:pt x="119788" y="7420"/>
                  <a:pt x="118306" y="10388"/>
                  <a:pt x="115132" y="10388"/>
                </a:cubicBezTo>
                <a:cubicBezTo>
                  <a:pt x="115132" y="17809"/>
                  <a:pt x="115132" y="17809"/>
                  <a:pt x="115132" y="17809"/>
                </a:cubicBezTo>
                <a:cubicBezTo>
                  <a:pt x="118306" y="17809"/>
                  <a:pt x="119788" y="20777"/>
                  <a:pt x="119788" y="23957"/>
                </a:cubicBezTo>
                <a:cubicBezTo>
                  <a:pt x="119788" y="25441"/>
                  <a:pt x="118306" y="28409"/>
                  <a:pt x="115132" y="28409"/>
                </a:cubicBezTo>
                <a:cubicBezTo>
                  <a:pt x="115132" y="35830"/>
                  <a:pt x="115132" y="35830"/>
                  <a:pt x="115132" y="35830"/>
                </a:cubicBezTo>
                <a:cubicBezTo>
                  <a:pt x="118306" y="35830"/>
                  <a:pt x="119788" y="38798"/>
                  <a:pt x="119788" y="41978"/>
                </a:cubicBezTo>
                <a:cubicBezTo>
                  <a:pt x="119788" y="43462"/>
                  <a:pt x="118306" y="46431"/>
                  <a:pt x="115132" y="46431"/>
                </a:cubicBezTo>
                <a:cubicBezTo>
                  <a:pt x="115132" y="53851"/>
                  <a:pt x="115132" y="53851"/>
                  <a:pt x="115132" y="53851"/>
                </a:cubicBezTo>
                <a:cubicBezTo>
                  <a:pt x="118306" y="53851"/>
                  <a:pt x="119788" y="56819"/>
                  <a:pt x="119788" y="59787"/>
                </a:cubicBezTo>
                <a:cubicBezTo>
                  <a:pt x="119788" y="61272"/>
                  <a:pt x="118306" y="64452"/>
                  <a:pt x="115132" y="64452"/>
                </a:cubicBezTo>
                <a:cubicBezTo>
                  <a:pt x="115132" y="71872"/>
                  <a:pt x="115132" y="71872"/>
                  <a:pt x="115132" y="71872"/>
                </a:cubicBezTo>
                <a:cubicBezTo>
                  <a:pt x="118306" y="71872"/>
                  <a:pt x="119788" y="74840"/>
                  <a:pt x="119788" y="77809"/>
                </a:cubicBezTo>
                <a:cubicBezTo>
                  <a:pt x="119788" y="79293"/>
                  <a:pt x="118306" y="82261"/>
                  <a:pt x="115132" y="82261"/>
                </a:cubicBezTo>
                <a:cubicBezTo>
                  <a:pt x="115132" y="89893"/>
                  <a:pt x="115132" y="89893"/>
                  <a:pt x="115132" y="89893"/>
                </a:cubicBezTo>
                <a:cubicBezTo>
                  <a:pt x="118306" y="89893"/>
                  <a:pt x="119788" y="92862"/>
                  <a:pt x="119788" y="95830"/>
                </a:cubicBezTo>
                <a:close/>
                <a:moveTo>
                  <a:pt x="103280" y="14840"/>
                </a:moveTo>
                <a:lnTo>
                  <a:pt x="103280" y="14840"/>
                </a:lnTo>
                <a:cubicBezTo>
                  <a:pt x="15026" y="14840"/>
                  <a:pt x="15026" y="14840"/>
                  <a:pt x="15026" y="14840"/>
                </a:cubicBezTo>
                <a:cubicBezTo>
                  <a:pt x="15026" y="103250"/>
                  <a:pt x="15026" y="103250"/>
                  <a:pt x="15026" y="103250"/>
                </a:cubicBezTo>
                <a:cubicBezTo>
                  <a:pt x="103280" y="103250"/>
                  <a:pt x="103280" y="103250"/>
                  <a:pt x="103280" y="103250"/>
                </a:cubicBezTo>
                <a:lnTo>
                  <a:pt x="103280" y="14840"/>
                </a:lnTo>
                <a:close/>
              </a:path>
            </a:pathLst>
          </a:custGeom>
          <a:solidFill>
            <a:srgbClr val="FF4745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10" name="Shape 4855">
            <a:extLst>
              <a:ext uri="{FF2B5EF4-FFF2-40B4-BE49-F238E27FC236}">
                <a16:creationId xmlns:a16="http://schemas.microsoft.com/office/drawing/2014/main" xmlns="" id="{0F36FF94-B7D7-470F-B4C3-C2F8FFA52506}"/>
              </a:ext>
            </a:extLst>
          </p:cNvPr>
          <p:cNvSpPr/>
          <p:nvPr/>
        </p:nvSpPr>
        <p:spPr>
          <a:xfrm>
            <a:off x="7096295" y="2208287"/>
            <a:ext cx="289907" cy="28998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800" y="108438"/>
                </a:moveTo>
                <a:lnTo>
                  <a:pt x="119800" y="108438"/>
                </a:lnTo>
                <a:cubicBezTo>
                  <a:pt x="119800" y="114219"/>
                  <a:pt x="114219" y="119800"/>
                  <a:pt x="108438" y="119800"/>
                </a:cubicBezTo>
                <a:cubicBezTo>
                  <a:pt x="105647" y="119800"/>
                  <a:pt x="102857" y="118405"/>
                  <a:pt x="100066" y="117009"/>
                </a:cubicBezTo>
                <a:cubicBezTo>
                  <a:pt x="67574" y="83122"/>
                  <a:pt x="67574" y="83122"/>
                  <a:pt x="67574" y="83122"/>
                </a:cubicBezTo>
                <a:cubicBezTo>
                  <a:pt x="60598" y="87308"/>
                  <a:pt x="53621" y="90299"/>
                  <a:pt x="45049" y="90299"/>
                </a:cubicBezTo>
                <a:cubicBezTo>
                  <a:pt x="19734" y="90299"/>
                  <a:pt x="0" y="69169"/>
                  <a:pt x="0" y="45049"/>
                </a:cubicBezTo>
                <a:cubicBezTo>
                  <a:pt x="0" y="19734"/>
                  <a:pt x="19734" y="0"/>
                  <a:pt x="45049" y="0"/>
                </a:cubicBezTo>
                <a:cubicBezTo>
                  <a:pt x="68970" y="0"/>
                  <a:pt x="90099" y="19734"/>
                  <a:pt x="90099" y="45049"/>
                </a:cubicBezTo>
                <a:cubicBezTo>
                  <a:pt x="90099" y="53621"/>
                  <a:pt x="87308" y="60598"/>
                  <a:pt x="83122" y="67774"/>
                </a:cubicBezTo>
                <a:cubicBezTo>
                  <a:pt x="117009" y="100066"/>
                  <a:pt x="117009" y="100066"/>
                  <a:pt x="117009" y="100066"/>
                </a:cubicBezTo>
                <a:cubicBezTo>
                  <a:pt x="118405" y="102857"/>
                  <a:pt x="119800" y="105647"/>
                  <a:pt x="119800" y="108438"/>
                </a:cubicBezTo>
                <a:close/>
                <a:moveTo>
                  <a:pt x="45049" y="11362"/>
                </a:moveTo>
                <a:lnTo>
                  <a:pt x="45049" y="11362"/>
                </a:lnTo>
                <a:cubicBezTo>
                  <a:pt x="25315" y="11362"/>
                  <a:pt x="11362" y="25315"/>
                  <a:pt x="11362" y="45049"/>
                </a:cubicBezTo>
                <a:cubicBezTo>
                  <a:pt x="11362" y="63388"/>
                  <a:pt x="25315" y="78936"/>
                  <a:pt x="45049" y="78936"/>
                </a:cubicBezTo>
                <a:cubicBezTo>
                  <a:pt x="63388" y="78936"/>
                  <a:pt x="78936" y="63388"/>
                  <a:pt x="78936" y="45049"/>
                </a:cubicBezTo>
                <a:cubicBezTo>
                  <a:pt x="78936" y="25315"/>
                  <a:pt x="63388" y="11362"/>
                  <a:pt x="45049" y="11362"/>
                </a:cubicBezTo>
                <a:close/>
                <a:moveTo>
                  <a:pt x="63388" y="50830"/>
                </a:moveTo>
                <a:lnTo>
                  <a:pt x="63388" y="50830"/>
                </a:lnTo>
                <a:cubicBezTo>
                  <a:pt x="25315" y="50830"/>
                  <a:pt x="25315" y="50830"/>
                  <a:pt x="25315" y="50830"/>
                </a:cubicBezTo>
                <a:cubicBezTo>
                  <a:pt x="22524" y="50830"/>
                  <a:pt x="19734" y="48039"/>
                  <a:pt x="19734" y="45049"/>
                </a:cubicBezTo>
                <a:cubicBezTo>
                  <a:pt x="19734" y="40863"/>
                  <a:pt x="22524" y="39468"/>
                  <a:pt x="25315" y="39468"/>
                </a:cubicBezTo>
                <a:cubicBezTo>
                  <a:pt x="63388" y="39468"/>
                  <a:pt x="63388" y="39468"/>
                  <a:pt x="63388" y="39468"/>
                </a:cubicBezTo>
                <a:cubicBezTo>
                  <a:pt x="66179" y="39468"/>
                  <a:pt x="68970" y="40863"/>
                  <a:pt x="68970" y="45049"/>
                </a:cubicBezTo>
                <a:cubicBezTo>
                  <a:pt x="68970" y="48039"/>
                  <a:pt x="66179" y="50830"/>
                  <a:pt x="63388" y="50830"/>
                </a:cubicBezTo>
                <a:close/>
              </a:path>
            </a:pathLst>
          </a:custGeom>
          <a:solidFill>
            <a:srgbClr val="FF4745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11" name="Shape 4856">
            <a:extLst>
              <a:ext uri="{FF2B5EF4-FFF2-40B4-BE49-F238E27FC236}">
                <a16:creationId xmlns:a16="http://schemas.microsoft.com/office/drawing/2014/main" xmlns="" id="{4EF8344F-4387-4518-B901-A801143FD7D3}"/>
              </a:ext>
            </a:extLst>
          </p:cNvPr>
          <p:cNvSpPr/>
          <p:nvPr/>
        </p:nvSpPr>
        <p:spPr>
          <a:xfrm>
            <a:off x="6586312" y="2208287"/>
            <a:ext cx="292024" cy="28998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802" y="108438"/>
                </a:moveTo>
                <a:lnTo>
                  <a:pt x="119802" y="108438"/>
                </a:lnTo>
                <a:cubicBezTo>
                  <a:pt x="119802" y="114219"/>
                  <a:pt x="114088" y="119800"/>
                  <a:pt x="108571" y="119800"/>
                </a:cubicBezTo>
                <a:cubicBezTo>
                  <a:pt x="104433" y="119800"/>
                  <a:pt x="101674" y="118405"/>
                  <a:pt x="100295" y="117009"/>
                </a:cubicBezTo>
                <a:cubicBezTo>
                  <a:pt x="68177" y="83122"/>
                  <a:pt x="68177" y="83122"/>
                  <a:pt x="68177" y="83122"/>
                </a:cubicBezTo>
                <a:cubicBezTo>
                  <a:pt x="61280" y="87308"/>
                  <a:pt x="53004" y="90299"/>
                  <a:pt x="44532" y="90299"/>
                </a:cubicBezTo>
                <a:cubicBezTo>
                  <a:pt x="20886" y="90299"/>
                  <a:pt x="0" y="69169"/>
                  <a:pt x="0" y="45049"/>
                </a:cubicBezTo>
                <a:cubicBezTo>
                  <a:pt x="0" y="19734"/>
                  <a:pt x="20886" y="0"/>
                  <a:pt x="44532" y="0"/>
                </a:cubicBezTo>
                <a:cubicBezTo>
                  <a:pt x="69556" y="0"/>
                  <a:pt x="89064" y="19734"/>
                  <a:pt x="89064" y="45049"/>
                </a:cubicBezTo>
                <a:cubicBezTo>
                  <a:pt x="89064" y="53621"/>
                  <a:pt x="87684" y="60598"/>
                  <a:pt x="83546" y="67774"/>
                </a:cubicBezTo>
                <a:cubicBezTo>
                  <a:pt x="115665" y="100066"/>
                  <a:pt x="115665" y="100066"/>
                  <a:pt x="115665" y="100066"/>
                </a:cubicBezTo>
                <a:cubicBezTo>
                  <a:pt x="118423" y="102857"/>
                  <a:pt x="119802" y="105647"/>
                  <a:pt x="119802" y="108438"/>
                </a:cubicBezTo>
                <a:close/>
                <a:moveTo>
                  <a:pt x="44532" y="11362"/>
                </a:moveTo>
                <a:lnTo>
                  <a:pt x="44532" y="11362"/>
                </a:lnTo>
                <a:cubicBezTo>
                  <a:pt x="26403" y="11362"/>
                  <a:pt x="11034" y="25315"/>
                  <a:pt x="11034" y="45049"/>
                </a:cubicBezTo>
                <a:cubicBezTo>
                  <a:pt x="11034" y="63388"/>
                  <a:pt x="26403" y="78936"/>
                  <a:pt x="44532" y="78936"/>
                </a:cubicBezTo>
                <a:cubicBezTo>
                  <a:pt x="64039" y="78936"/>
                  <a:pt x="78029" y="63388"/>
                  <a:pt x="78029" y="45049"/>
                </a:cubicBezTo>
                <a:cubicBezTo>
                  <a:pt x="78029" y="25315"/>
                  <a:pt x="64039" y="11362"/>
                  <a:pt x="44532" y="11362"/>
                </a:cubicBezTo>
                <a:close/>
                <a:moveTo>
                  <a:pt x="64039" y="50830"/>
                </a:moveTo>
                <a:lnTo>
                  <a:pt x="64039" y="50830"/>
                </a:lnTo>
                <a:cubicBezTo>
                  <a:pt x="50049" y="50830"/>
                  <a:pt x="50049" y="50830"/>
                  <a:pt x="50049" y="50830"/>
                </a:cubicBezTo>
                <a:cubicBezTo>
                  <a:pt x="50049" y="63388"/>
                  <a:pt x="50049" y="63388"/>
                  <a:pt x="50049" y="63388"/>
                </a:cubicBezTo>
                <a:cubicBezTo>
                  <a:pt x="50049" y="66378"/>
                  <a:pt x="48669" y="69169"/>
                  <a:pt x="44532" y="69169"/>
                </a:cubicBezTo>
                <a:cubicBezTo>
                  <a:pt x="41773" y="69169"/>
                  <a:pt x="39014" y="66378"/>
                  <a:pt x="39014" y="63388"/>
                </a:cubicBezTo>
                <a:cubicBezTo>
                  <a:pt x="39014" y="50830"/>
                  <a:pt x="39014" y="50830"/>
                  <a:pt x="39014" y="50830"/>
                </a:cubicBezTo>
                <a:cubicBezTo>
                  <a:pt x="26403" y="50830"/>
                  <a:pt x="26403" y="50830"/>
                  <a:pt x="26403" y="50830"/>
                </a:cubicBezTo>
                <a:cubicBezTo>
                  <a:pt x="23645" y="50830"/>
                  <a:pt x="20886" y="48039"/>
                  <a:pt x="20886" y="45049"/>
                </a:cubicBezTo>
                <a:cubicBezTo>
                  <a:pt x="20886" y="40863"/>
                  <a:pt x="23645" y="39468"/>
                  <a:pt x="26403" y="39468"/>
                </a:cubicBezTo>
                <a:cubicBezTo>
                  <a:pt x="39014" y="39468"/>
                  <a:pt x="39014" y="39468"/>
                  <a:pt x="39014" y="39468"/>
                </a:cubicBezTo>
                <a:cubicBezTo>
                  <a:pt x="39014" y="25315"/>
                  <a:pt x="39014" y="25315"/>
                  <a:pt x="39014" y="25315"/>
                </a:cubicBezTo>
                <a:cubicBezTo>
                  <a:pt x="39014" y="22524"/>
                  <a:pt x="41773" y="19734"/>
                  <a:pt x="44532" y="19734"/>
                </a:cubicBezTo>
                <a:cubicBezTo>
                  <a:pt x="48669" y="19734"/>
                  <a:pt x="50049" y="22524"/>
                  <a:pt x="50049" y="25315"/>
                </a:cubicBezTo>
                <a:cubicBezTo>
                  <a:pt x="50049" y="39468"/>
                  <a:pt x="50049" y="39468"/>
                  <a:pt x="50049" y="39468"/>
                </a:cubicBezTo>
                <a:cubicBezTo>
                  <a:pt x="64039" y="39468"/>
                  <a:pt x="64039" y="39468"/>
                  <a:pt x="64039" y="39468"/>
                </a:cubicBezTo>
                <a:cubicBezTo>
                  <a:pt x="66798" y="39468"/>
                  <a:pt x="69556" y="40863"/>
                  <a:pt x="69556" y="45049"/>
                </a:cubicBezTo>
                <a:cubicBezTo>
                  <a:pt x="69556" y="48039"/>
                  <a:pt x="66798" y="50830"/>
                  <a:pt x="64039" y="50830"/>
                </a:cubicBezTo>
                <a:close/>
              </a:path>
            </a:pathLst>
          </a:custGeom>
          <a:solidFill>
            <a:srgbClr val="FF4745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12" name="Shape 4857">
            <a:extLst>
              <a:ext uri="{FF2B5EF4-FFF2-40B4-BE49-F238E27FC236}">
                <a16:creationId xmlns:a16="http://schemas.microsoft.com/office/drawing/2014/main" xmlns="" id="{B50DBA18-A9EF-4D5D-A2CF-FDBC0BB0D1A9}"/>
              </a:ext>
            </a:extLst>
          </p:cNvPr>
          <p:cNvSpPr/>
          <p:nvPr/>
        </p:nvSpPr>
        <p:spPr>
          <a:xfrm>
            <a:off x="6082676" y="2208287"/>
            <a:ext cx="289909" cy="28998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6810" y="100066"/>
                </a:moveTo>
                <a:lnTo>
                  <a:pt x="116810" y="100066"/>
                </a:lnTo>
                <a:cubicBezTo>
                  <a:pt x="118405" y="102857"/>
                  <a:pt x="119800" y="105647"/>
                  <a:pt x="119800" y="108438"/>
                </a:cubicBezTo>
                <a:cubicBezTo>
                  <a:pt x="119800" y="114219"/>
                  <a:pt x="115415" y="119800"/>
                  <a:pt x="108438" y="119800"/>
                </a:cubicBezTo>
                <a:cubicBezTo>
                  <a:pt x="105647" y="119800"/>
                  <a:pt x="102857" y="118405"/>
                  <a:pt x="101461" y="117009"/>
                </a:cubicBezTo>
                <a:cubicBezTo>
                  <a:pt x="67574" y="83122"/>
                  <a:pt x="67574" y="83122"/>
                  <a:pt x="67574" y="83122"/>
                </a:cubicBezTo>
                <a:cubicBezTo>
                  <a:pt x="60598" y="87308"/>
                  <a:pt x="53621" y="90299"/>
                  <a:pt x="45049" y="90299"/>
                </a:cubicBezTo>
                <a:cubicBezTo>
                  <a:pt x="19734" y="90299"/>
                  <a:pt x="0" y="69169"/>
                  <a:pt x="0" y="45049"/>
                </a:cubicBezTo>
                <a:cubicBezTo>
                  <a:pt x="0" y="19734"/>
                  <a:pt x="19734" y="0"/>
                  <a:pt x="45049" y="0"/>
                </a:cubicBezTo>
                <a:cubicBezTo>
                  <a:pt x="70365" y="0"/>
                  <a:pt x="90099" y="19734"/>
                  <a:pt x="90099" y="45049"/>
                </a:cubicBezTo>
                <a:cubicBezTo>
                  <a:pt x="90099" y="53621"/>
                  <a:pt x="87308" y="60598"/>
                  <a:pt x="84518" y="67774"/>
                </a:cubicBezTo>
                <a:cubicBezTo>
                  <a:pt x="116810" y="100066"/>
                  <a:pt x="116810" y="100066"/>
                  <a:pt x="116810" y="100066"/>
                </a:cubicBezTo>
                <a:close/>
                <a:moveTo>
                  <a:pt x="45049" y="11362"/>
                </a:moveTo>
                <a:lnTo>
                  <a:pt x="45049" y="11362"/>
                </a:lnTo>
                <a:cubicBezTo>
                  <a:pt x="26710" y="11362"/>
                  <a:pt x="11162" y="25315"/>
                  <a:pt x="11162" y="45049"/>
                </a:cubicBezTo>
                <a:cubicBezTo>
                  <a:pt x="11162" y="63388"/>
                  <a:pt x="26710" y="78936"/>
                  <a:pt x="45049" y="78936"/>
                </a:cubicBezTo>
                <a:cubicBezTo>
                  <a:pt x="63388" y="78936"/>
                  <a:pt x="78936" y="63388"/>
                  <a:pt x="78936" y="45049"/>
                </a:cubicBezTo>
                <a:cubicBezTo>
                  <a:pt x="78936" y="25315"/>
                  <a:pt x="63388" y="11362"/>
                  <a:pt x="45049" y="11362"/>
                </a:cubicBezTo>
                <a:close/>
              </a:path>
            </a:pathLst>
          </a:custGeom>
          <a:solidFill>
            <a:srgbClr val="FF4745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13" name="Shape 4858">
            <a:extLst>
              <a:ext uri="{FF2B5EF4-FFF2-40B4-BE49-F238E27FC236}">
                <a16:creationId xmlns:a16="http://schemas.microsoft.com/office/drawing/2014/main" xmlns="" id="{7CED1FF1-1B55-4605-A852-513095E10220}"/>
              </a:ext>
            </a:extLst>
          </p:cNvPr>
          <p:cNvSpPr/>
          <p:nvPr/>
        </p:nvSpPr>
        <p:spPr>
          <a:xfrm>
            <a:off x="5576925" y="2208287"/>
            <a:ext cx="287792" cy="28998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301" y="119800"/>
                </a:moveTo>
                <a:lnTo>
                  <a:pt x="59301" y="119800"/>
                </a:lnTo>
                <a:cubicBezTo>
                  <a:pt x="26755" y="119800"/>
                  <a:pt x="0" y="93089"/>
                  <a:pt x="0" y="59202"/>
                </a:cubicBezTo>
                <a:cubicBezTo>
                  <a:pt x="0" y="26910"/>
                  <a:pt x="26755" y="0"/>
                  <a:pt x="59301" y="0"/>
                </a:cubicBezTo>
                <a:cubicBezTo>
                  <a:pt x="93044" y="0"/>
                  <a:pt x="119800" y="26910"/>
                  <a:pt x="119800" y="59202"/>
                </a:cubicBezTo>
                <a:cubicBezTo>
                  <a:pt x="119800" y="93089"/>
                  <a:pt x="93044" y="119800"/>
                  <a:pt x="59301" y="119800"/>
                </a:cubicBezTo>
                <a:close/>
                <a:moveTo>
                  <a:pt x="59301" y="11362"/>
                </a:moveTo>
                <a:lnTo>
                  <a:pt x="59301" y="11362"/>
                </a:lnTo>
                <a:cubicBezTo>
                  <a:pt x="32346" y="11362"/>
                  <a:pt x="11181" y="32491"/>
                  <a:pt x="11181" y="59202"/>
                </a:cubicBezTo>
                <a:cubicBezTo>
                  <a:pt x="11181" y="85913"/>
                  <a:pt x="32346" y="108438"/>
                  <a:pt x="59301" y="108438"/>
                </a:cubicBezTo>
                <a:cubicBezTo>
                  <a:pt x="86056" y="108438"/>
                  <a:pt x="108618" y="85913"/>
                  <a:pt x="108618" y="59202"/>
                </a:cubicBezTo>
                <a:cubicBezTo>
                  <a:pt x="108618" y="32491"/>
                  <a:pt x="86056" y="11362"/>
                  <a:pt x="59301" y="11362"/>
                </a:cubicBezTo>
                <a:close/>
                <a:moveTo>
                  <a:pt x="87454" y="63388"/>
                </a:moveTo>
                <a:lnTo>
                  <a:pt x="87454" y="63388"/>
                </a:lnTo>
                <a:cubicBezTo>
                  <a:pt x="69084" y="80332"/>
                  <a:pt x="69084" y="80332"/>
                  <a:pt x="69084" y="80332"/>
                </a:cubicBezTo>
                <a:cubicBezTo>
                  <a:pt x="67687" y="81727"/>
                  <a:pt x="66289" y="81727"/>
                  <a:pt x="64891" y="81727"/>
                </a:cubicBezTo>
                <a:cubicBezTo>
                  <a:pt x="62096" y="81727"/>
                  <a:pt x="59301" y="80332"/>
                  <a:pt x="59301" y="76146"/>
                </a:cubicBezTo>
                <a:cubicBezTo>
                  <a:pt x="59301" y="74750"/>
                  <a:pt x="60698" y="73355"/>
                  <a:pt x="62096" y="71960"/>
                </a:cubicBezTo>
                <a:cubicBezTo>
                  <a:pt x="69084" y="64784"/>
                  <a:pt x="69084" y="64784"/>
                  <a:pt x="69084" y="64784"/>
                </a:cubicBezTo>
                <a:cubicBezTo>
                  <a:pt x="35141" y="64784"/>
                  <a:pt x="35141" y="64784"/>
                  <a:pt x="35141" y="64784"/>
                </a:cubicBezTo>
                <a:cubicBezTo>
                  <a:pt x="32346" y="64784"/>
                  <a:pt x="29550" y="63388"/>
                  <a:pt x="29550" y="59202"/>
                </a:cubicBezTo>
                <a:cubicBezTo>
                  <a:pt x="29550" y="56411"/>
                  <a:pt x="32346" y="53621"/>
                  <a:pt x="35141" y="53621"/>
                </a:cubicBezTo>
                <a:cubicBezTo>
                  <a:pt x="69084" y="53621"/>
                  <a:pt x="69084" y="53621"/>
                  <a:pt x="69084" y="53621"/>
                </a:cubicBezTo>
                <a:cubicBezTo>
                  <a:pt x="62096" y="46644"/>
                  <a:pt x="62096" y="46644"/>
                  <a:pt x="62096" y="46644"/>
                </a:cubicBezTo>
                <a:cubicBezTo>
                  <a:pt x="60698" y="46644"/>
                  <a:pt x="59301" y="45049"/>
                  <a:pt x="59301" y="42259"/>
                </a:cubicBezTo>
                <a:cubicBezTo>
                  <a:pt x="59301" y="39468"/>
                  <a:pt x="62096" y="36677"/>
                  <a:pt x="64891" y="36677"/>
                </a:cubicBezTo>
                <a:cubicBezTo>
                  <a:pt x="66289" y="36677"/>
                  <a:pt x="67687" y="38073"/>
                  <a:pt x="69084" y="38073"/>
                </a:cubicBezTo>
                <a:cubicBezTo>
                  <a:pt x="87454" y="55016"/>
                  <a:pt x="87454" y="55016"/>
                  <a:pt x="87454" y="55016"/>
                </a:cubicBezTo>
                <a:cubicBezTo>
                  <a:pt x="88851" y="56411"/>
                  <a:pt x="90249" y="57807"/>
                  <a:pt x="90249" y="59202"/>
                </a:cubicBezTo>
                <a:cubicBezTo>
                  <a:pt x="90249" y="61993"/>
                  <a:pt x="88851" y="63388"/>
                  <a:pt x="87454" y="63388"/>
                </a:cubicBezTo>
                <a:close/>
              </a:path>
            </a:pathLst>
          </a:custGeom>
          <a:solidFill>
            <a:srgbClr val="FF4745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14" name="Shape 4859">
            <a:extLst>
              <a:ext uri="{FF2B5EF4-FFF2-40B4-BE49-F238E27FC236}">
                <a16:creationId xmlns:a16="http://schemas.microsoft.com/office/drawing/2014/main" xmlns="" id="{5B870AAC-B410-4ACF-BD30-717EC825DD5C}"/>
              </a:ext>
            </a:extLst>
          </p:cNvPr>
          <p:cNvSpPr/>
          <p:nvPr/>
        </p:nvSpPr>
        <p:spPr>
          <a:xfrm>
            <a:off x="5069058" y="2208287"/>
            <a:ext cx="292024" cy="28998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0000" y="119800"/>
                </a:moveTo>
                <a:lnTo>
                  <a:pt x="60000" y="119800"/>
                </a:lnTo>
                <a:cubicBezTo>
                  <a:pt x="26447" y="119800"/>
                  <a:pt x="0" y="93089"/>
                  <a:pt x="0" y="59202"/>
                </a:cubicBezTo>
                <a:cubicBezTo>
                  <a:pt x="0" y="26910"/>
                  <a:pt x="26447" y="0"/>
                  <a:pt x="60000" y="0"/>
                </a:cubicBezTo>
                <a:cubicBezTo>
                  <a:pt x="93355" y="0"/>
                  <a:pt x="119802" y="26910"/>
                  <a:pt x="119802" y="59202"/>
                </a:cubicBezTo>
                <a:cubicBezTo>
                  <a:pt x="119802" y="93089"/>
                  <a:pt x="93355" y="119800"/>
                  <a:pt x="60000" y="119800"/>
                </a:cubicBezTo>
                <a:close/>
                <a:moveTo>
                  <a:pt x="60000" y="11362"/>
                </a:moveTo>
                <a:lnTo>
                  <a:pt x="60000" y="11362"/>
                </a:lnTo>
                <a:cubicBezTo>
                  <a:pt x="33355" y="11362"/>
                  <a:pt x="11052" y="32491"/>
                  <a:pt x="11052" y="59202"/>
                </a:cubicBezTo>
                <a:cubicBezTo>
                  <a:pt x="11052" y="85913"/>
                  <a:pt x="33355" y="108438"/>
                  <a:pt x="60000" y="108438"/>
                </a:cubicBezTo>
                <a:cubicBezTo>
                  <a:pt x="86447" y="108438"/>
                  <a:pt x="108750" y="85913"/>
                  <a:pt x="108750" y="59202"/>
                </a:cubicBezTo>
                <a:cubicBezTo>
                  <a:pt x="108750" y="32491"/>
                  <a:pt x="86447" y="11362"/>
                  <a:pt x="60000" y="11362"/>
                </a:cubicBezTo>
                <a:close/>
                <a:moveTo>
                  <a:pt x="83684" y="64784"/>
                </a:moveTo>
                <a:lnTo>
                  <a:pt x="83684" y="64784"/>
                </a:lnTo>
                <a:cubicBezTo>
                  <a:pt x="50131" y="64784"/>
                  <a:pt x="50131" y="64784"/>
                  <a:pt x="50131" y="64784"/>
                </a:cubicBezTo>
                <a:cubicBezTo>
                  <a:pt x="58618" y="71960"/>
                  <a:pt x="58618" y="71960"/>
                  <a:pt x="58618" y="71960"/>
                </a:cubicBezTo>
                <a:cubicBezTo>
                  <a:pt x="58618" y="73355"/>
                  <a:pt x="60000" y="74750"/>
                  <a:pt x="60000" y="76146"/>
                </a:cubicBezTo>
                <a:cubicBezTo>
                  <a:pt x="60000" y="80332"/>
                  <a:pt x="57236" y="81727"/>
                  <a:pt x="54276" y="81727"/>
                </a:cubicBezTo>
                <a:cubicBezTo>
                  <a:pt x="52894" y="81727"/>
                  <a:pt x="51513" y="81727"/>
                  <a:pt x="50131" y="80332"/>
                </a:cubicBezTo>
                <a:cubicBezTo>
                  <a:pt x="31973" y="63388"/>
                  <a:pt x="31973" y="63388"/>
                  <a:pt x="31973" y="63388"/>
                </a:cubicBezTo>
                <a:cubicBezTo>
                  <a:pt x="30592" y="63388"/>
                  <a:pt x="30592" y="61993"/>
                  <a:pt x="30592" y="59202"/>
                </a:cubicBezTo>
                <a:cubicBezTo>
                  <a:pt x="30592" y="57807"/>
                  <a:pt x="30592" y="56411"/>
                  <a:pt x="31973" y="55016"/>
                </a:cubicBezTo>
                <a:cubicBezTo>
                  <a:pt x="50131" y="38073"/>
                  <a:pt x="50131" y="38073"/>
                  <a:pt x="50131" y="38073"/>
                </a:cubicBezTo>
                <a:cubicBezTo>
                  <a:pt x="51513" y="38073"/>
                  <a:pt x="52894" y="36677"/>
                  <a:pt x="54276" y="36677"/>
                </a:cubicBezTo>
                <a:cubicBezTo>
                  <a:pt x="57236" y="36677"/>
                  <a:pt x="60000" y="39468"/>
                  <a:pt x="60000" y="42259"/>
                </a:cubicBezTo>
                <a:cubicBezTo>
                  <a:pt x="60000" y="45049"/>
                  <a:pt x="58618" y="46644"/>
                  <a:pt x="58618" y="46644"/>
                </a:cubicBezTo>
                <a:cubicBezTo>
                  <a:pt x="50131" y="53621"/>
                  <a:pt x="50131" y="53621"/>
                  <a:pt x="50131" y="53621"/>
                </a:cubicBezTo>
                <a:cubicBezTo>
                  <a:pt x="83684" y="53621"/>
                  <a:pt x="83684" y="53621"/>
                  <a:pt x="83684" y="53621"/>
                </a:cubicBezTo>
                <a:cubicBezTo>
                  <a:pt x="87828" y="53621"/>
                  <a:pt x="89210" y="56411"/>
                  <a:pt x="89210" y="59202"/>
                </a:cubicBezTo>
                <a:cubicBezTo>
                  <a:pt x="89210" y="63388"/>
                  <a:pt x="87828" y="64784"/>
                  <a:pt x="83684" y="64784"/>
                </a:cubicBezTo>
                <a:close/>
              </a:path>
            </a:pathLst>
          </a:custGeom>
          <a:solidFill>
            <a:srgbClr val="FF4745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15" name="Shape 4860">
            <a:extLst>
              <a:ext uri="{FF2B5EF4-FFF2-40B4-BE49-F238E27FC236}">
                <a16:creationId xmlns:a16="http://schemas.microsoft.com/office/drawing/2014/main" xmlns="" id="{BCC46104-9919-4E41-8665-E0B27123AF32}"/>
              </a:ext>
            </a:extLst>
          </p:cNvPr>
          <p:cNvSpPr/>
          <p:nvPr/>
        </p:nvSpPr>
        <p:spPr>
          <a:xfrm>
            <a:off x="4563305" y="2208287"/>
            <a:ext cx="287792" cy="28998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0698" y="119800"/>
                </a:moveTo>
                <a:lnTo>
                  <a:pt x="60698" y="119800"/>
                </a:lnTo>
                <a:cubicBezTo>
                  <a:pt x="26755" y="119800"/>
                  <a:pt x="0" y="93089"/>
                  <a:pt x="0" y="59202"/>
                </a:cubicBezTo>
                <a:cubicBezTo>
                  <a:pt x="0" y="26910"/>
                  <a:pt x="26755" y="0"/>
                  <a:pt x="60698" y="0"/>
                </a:cubicBezTo>
                <a:cubicBezTo>
                  <a:pt x="93044" y="0"/>
                  <a:pt x="119800" y="26910"/>
                  <a:pt x="119800" y="59202"/>
                </a:cubicBezTo>
                <a:cubicBezTo>
                  <a:pt x="119800" y="93089"/>
                  <a:pt x="93044" y="119800"/>
                  <a:pt x="60698" y="119800"/>
                </a:cubicBezTo>
                <a:close/>
                <a:moveTo>
                  <a:pt x="60698" y="11362"/>
                </a:moveTo>
                <a:lnTo>
                  <a:pt x="60698" y="11362"/>
                </a:lnTo>
                <a:cubicBezTo>
                  <a:pt x="33743" y="11362"/>
                  <a:pt x="11181" y="32491"/>
                  <a:pt x="11181" y="59202"/>
                </a:cubicBezTo>
                <a:cubicBezTo>
                  <a:pt x="11181" y="85913"/>
                  <a:pt x="33743" y="108438"/>
                  <a:pt x="60698" y="108438"/>
                </a:cubicBezTo>
                <a:cubicBezTo>
                  <a:pt x="87454" y="108438"/>
                  <a:pt x="108618" y="85913"/>
                  <a:pt x="108618" y="59202"/>
                </a:cubicBezTo>
                <a:cubicBezTo>
                  <a:pt x="108618" y="32491"/>
                  <a:pt x="87454" y="11362"/>
                  <a:pt x="60698" y="11362"/>
                </a:cubicBezTo>
                <a:close/>
                <a:moveTo>
                  <a:pt x="77470" y="59202"/>
                </a:moveTo>
                <a:lnTo>
                  <a:pt x="77470" y="59202"/>
                </a:lnTo>
                <a:cubicBezTo>
                  <a:pt x="74675" y="59202"/>
                  <a:pt x="73277" y="59202"/>
                  <a:pt x="73277" y="57807"/>
                </a:cubicBezTo>
                <a:cubicBezTo>
                  <a:pt x="66289" y="49435"/>
                  <a:pt x="66289" y="49435"/>
                  <a:pt x="66289" y="49435"/>
                </a:cubicBezTo>
                <a:cubicBezTo>
                  <a:pt x="66289" y="84518"/>
                  <a:pt x="66289" y="84518"/>
                  <a:pt x="66289" y="84518"/>
                </a:cubicBezTo>
                <a:cubicBezTo>
                  <a:pt x="66289" y="87308"/>
                  <a:pt x="63494" y="90299"/>
                  <a:pt x="60698" y="90299"/>
                </a:cubicBezTo>
                <a:cubicBezTo>
                  <a:pt x="56306" y="90299"/>
                  <a:pt x="54908" y="87308"/>
                  <a:pt x="54908" y="84518"/>
                </a:cubicBezTo>
                <a:cubicBezTo>
                  <a:pt x="54908" y="49435"/>
                  <a:pt x="54908" y="49435"/>
                  <a:pt x="54908" y="49435"/>
                </a:cubicBezTo>
                <a:cubicBezTo>
                  <a:pt x="47920" y="57807"/>
                  <a:pt x="47920" y="57807"/>
                  <a:pt x="47920" y="57807"/>
                </a:cubicBezTo>
                <a:cubicBezTo>
                  <a:pt x="46522" y="59202"/>
                  <a:pt x="45124" y="59202"/>
                  <a:pt x="43727" y="59202"/>
                </a:cubicBezTo>
                <a:cubicBezTo>
                  <a:pt x="39334" y="59202"/>
                  <a:pt x="37936" y="57807"/>
                  <a:pt x="37936" y="53621"/>
                </a:cubicBezTo>
                <a:cubicBezTo>
                  <a:pt x="37936" y="52225"/>
                  <a:pt x="37936" y="50830"/>
                  <a:pt x="39334" y="50830"/>
                </a:cubicBezTo>
                <a:cubicBezTo>
                  <a:pt x="56306" y="31096"/>
                  <a:pt x="56306" y="31096"/>
                  <a:pt x="56306" y="31096"/>
                </a:cubicBezTo>
                <a:cubicBezTo>
                  <a:pt x="56306" y="31096"/>
                  <a:pt x="57703" y="29700"/>
                  <a:pt x="60698" y="29700"/>
                </a:cubicBezTo>
                <a:cubicBezTo>
                  <a:pt x="62096" y="29700"/>
                  <a:pt x="63494" y="31096"/>
                  <a:pt x="64891" y="31096"/>
                </a:cubicBezTo>
                <a:cubicBezTo>
                  <a:pt x="81863" y="50830"/>
                  <a:pt x="81863" y="50830"/>
                  <a:pt x="81863" y="50830"/>
                </a:cubicBezTo>
                <a:cubicBezTo>
                  <a:pt x="81863" y="50830"/>
                  <a:pt x="83261" y="52225"/>
                  <a:pt x="83261" y="53621"/>
                </a:cubicBezTo>
                <a:cubicBezTo>
                  <a:pt x="83261" y="57807"/>
                  <a:pt x="80266" y="59202"/>
                  <a:pt x="77470" y="59202"/>
                </a:cubicBezTo>
                <a:close/>
              </a:path>
            </a:pathLst>
          </a:custGeom>
          <a:solidFill>
            <a:srgbClr val="FF4745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16" name="Shape 4861">
            <a:extLst>
              <a:ext uri="{FF2B5EF4-FFF2-40B4-BE49-F238E27FC236}">
                <a16:creationId xmlns:a16="http://schemas.microsoft.com/office/drawing/2014/main" xmlns="" id="{DD4793DE-6D95-4DF9-829E-D4060EFDBBFA}"/>
              </a:ext>
            </a:extLst>
          </p:cNvPr>
          <p:cNvSpPr/>
          <p:nvPr/>
        </p:nvSpPr>
        <p:spPr>
          <a:xfrm>
            <a:off x="4057555" y="2208287"/>
            <a:ext cx="287792" cy="28998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101" y="119800"/>
                </a:moveTo>
                <a:lnTo>
                  <a:pt x="59101" y="119800"/>
                </a:lnTo>
                <a:cubicBezTo>
                  <a:pt x="26755" y="119800"/>
                  <a:pt x="0" y="93089"/>
                  <a:pt x="0" y="59202"/>
                </a:cubicBezTo>
                <a:cubicBezTo>
                  <a:pt x="0" y="26910"/>
                  <a:pt x="26755" y="0"/>
                  <a:pt x="59101" y="0"/>
                </a:cubicBezTo>
                <a:cubicBezTo>
                  <a:pt x="93044" y="0"/>
                  <a:pt x="119800" y="26910"/>
                  <a:pt x="119800" y="59202"/>
                </a:cubicBezTo>
                <a:cubicBezTo>
                  <a:pt x="119800" y="93089"/>
                  <a:pt x="93044" y="119800"/>
                  <a:pt x="59101" y="119800"/>
                </a:cubicBezTo>
                <a:close/>
                <a:moveTo>
                  <a:pt x="59101" y="11362"/>
                </a:moveTo>
                <a:lnTo>
                  <a:pt x="59101" y="11362"/>
                </a:lnTo>
                <a:cubicBezTo>
                  <a:pt x="32346" y="11362"/>
                  <a:pt x="11181" y="32491"/>
                  <a:pt x="11181" y="59202"/>
                </a:cubicBezTo>
                <a:cubicBezTo>
                  <a:pt x="11181" y="85913"/>
                  <a:pt x="32346" y="108438"/>
                  <a:pt x="59101" y="108438"/>
                </a:cubicBezTo>
                <a:cubicBezTo>
                  <a:pt x="86056" y="108438"/>
                  <a:pt x="108618" y="85913"/>
                  <a:pt x="108618" y="59202"/>
                </a:cubicBezTo>
                <a:cubicBezTo>
                  <a:pt x="108618" y="32491"/>
                  <a:pt x="86056" y="11362"/>
                  <a:pt x="59101" y="11362"/>
                </a:cubicBezTo>
                <a:close/>
                <a:moveTo>
                  <a:pt x="80266" y="69169"/>
                </a:moveTo>
                <a:lnTo>
                  <a:pt x="80266" y="69169"/>
                </a:lnTo>
                <a:cubicBezTo>
                  <a:pt x="63494" y="87308"/>
                  <a:pt x="63494" y="87308"/>
                  <a:pt x="63494" y="87308"/>
                </a:cubicBezTo>
                <a:cubicBezTo>
                  <a:pt x="63494" y="88903"/>
                  <a:pt x="62096" y="90299"/>
                  <a:pt x="59101" y="90299"/>
                </a:cubicBezTo>
                <a:cubicBezTo>
                  <a:pt x="57703" y="90299"/>
                  <a:pt x="56306" y="88903"/>
                  <a:pt x="54908" y="87308"/>
                </a:cubicBezTo>
                <a:cubicBezTo>
                  <a:pt x="37936" y="69169"/>
                  <a:pt x="37936" y="69169"/>
                  <a:pt x="37936" y="69169"/>
                </a:cubicBezTo>
                <a:cubicBezTo>
                  <a:pt x="37936" y="67774"/>
                  <a:pt x="36539" y="66378"/>
                  <a:pt x="36539" y="64784"/>
                </a:cubicBezTo>
                <a:cubicBezTo>
                  <a:pt x="36539" y="61993"/>
                  <a:pt x="39334" y="59202"/>
                  <a:pt x="42129" y="59202"/>
                </a:cubicBezTo>
                <a:cubicBezTo>
                  <a:pt x="45124" y="59202"/>
                  <a:pt x="46522" y="60598"/>
                  <a:pt x="46522" y="61993"/>
                </a:cubicBezTo>
                <a:cubicBezTo>
                  <a:pt x="53510" y="69169"/>
                  <a:pt x="53510" y="69169"/>
                  <a:pt x="53510" y="69169"/>
                </a:cubicBezTo>
                <a:cubicBezTo>
                  <a:pt x="53510" y="35282"/>
                  <a:pt x="53510" y="35282"/>
                  <a:pt x="53510" y="35282"/>
                </a:cubicBezTo>
                <a:cubicBezTo>
                  <a:pt x="53510" y="32491"/>
                  <a:pt x="56306" y="29700"/>
                  <a:pt x="59101" y="29700"/>
                </a:cubicBezTo>
                <a:cubicBezTo>
                  <a:pt x="63494" y="29700"/>
                  <a:pt x="64891" y="32491"/>
                  <a:pt x="64891" y="35282"/>
                </a:cubicBezTo>
                <a:cubicBezTo>
                  <a:pt x="64891" y="69169"/>
                  <a:pt x="64891" y="69169"/>
                  <a:pt x="64891" y="69169"/>
                </a:cubicBezTo>
                <a:cubicBezTo>
                  <a:pt x="71880" y="61993"/>
                  <a:pt x="71880" y="61993"/>
                  <a:pt x="71880" y="61993"/>
                </a:cubicBezTo>
                <a:cubicBezTo>
                  <a:pt x="73277" y="60598"/>
                  <a:pt x="74675" y="59202"/>
                  <a:pt x="76073" y="59202"/>
                </a:cubicBezTo>
                <a:cubicBezTo>
                  <a:pt x="80266" y="59202"/>
                  <a:pt x="81663" y="61993"/>
                  <a:pt x="81663" y="64784"/>
                </a:cubicBezTo>
                <a:cubicBezTo>
                  <a:pt x="81663" y="66378"/>
                  <a:pt x="81663" y="67774"/>
                  <a:pt x="80266" y="69169"/>
                </a:cubicBezTo>
                <a:close/>
              </a:path>
            </a:pathLst>
          </a:custGeom>
          <a:solidFill>
            <a:srgbClr val="FF4745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17" name="Shape 4862">
            <a:extLst>
              <a:ext uri="{FF2B5EF4-FFF2-40B4-BE49-F238E27FC236}">
                <a16:creationId xmlns:a16="http://schemas.microsoft.com/office/drawing/2014/main" xmlns="" id="{619EF42B-9A94-4C79-BE39-03CA5DB62715}"/>
              </a:ext>
            </a:extLst>
          </p:cNvPr>
          <p:cNvSpPr/>
          <p:nvPr/>
        </p:nvSpPr>
        <p:spPr>
          <a:xfrm>
            <a:off x="3549687" y="2208287"/>
            <a:ext cx="292024" cy="28998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901" y="119800"/>
                </a:moveTo>
                <a:lnTo>
                  <a:pt x="59901" y="119800"/>
                </a:lnTo>
                <a:cubicBezTo>
                  <a:pt x="26600" y="119800"/>
                  <a:pt x="0" y="93089"/>
                  <a:pt x="0" y="59202"/>
                </a:cubicBezTo>
                <a:cubicBezTo>
                  <a:pt x="0" y="26910"/>
                  <a:pt x="26600" y="0"/>
                  <a:pt x="59901" y="0"/>
                </a:cubicBezTo>
                <a:cubicBezTo>
                  <a:pt x="93399" y="0"/>
                  <a:pt x="119802" y="26910"/>
                  <a:pt x="119802" y="59202"/>
                </a:cubicBezTo>
                <a:cubicBezTo>
                  <a:pt x="119802" y="93089"/>
                  <a:pt x="93399" y="119800"/>
                  <a:pt x="59901" y="119800"/>
                </a:cubicBezTo>
                <a:close/>
                <a:moveTo>
                  <a:pt x="11231" y="59202"/>
                </a:moveTo>
                <a:lnTo>
                  <a:pt x="11231" y="59202"/>
                </a:lnTo>
                <a:cubicBezTo>
                  <a:pt x="11231" y="85913"/>
                  <a:pt x="33497" y="108438"/>
                  <a:pt x="59901" y="108438"/>
                </a:cubicBezTo>
                <a:cubicBezTo>
                  <a:pt x="71133" y="108438"/>
                  <a:pt x="82167" y="104252"/>
                  <a:pt x="90640" y="97275"/>
                </a:cubicBezTo>
                <a:cubicBezTo>
                  <a:pt x="22266" y="29700"/>
                  <a:pt x="22266" y="29700"/>
                  <a:pt x="22266" y="29700"/>
                </a:cubicBezTo>
                <a:cubicBezTo>
                  <a:pt x="15369" y="38073"/>
                  <a:pt x="11231" y="48039"/>
                  <a:pt x="11231" y="59202"/>
                </a:cubicBezTo>
                <a:close/>
                <a:moveTo>
                  <a:pt x="59901" y="11362"/>
                </a:moveTo>
                <a:lnTo>
                  <a:pt x="59901" y="11362"/>
                </a:lnTo>
                <a:cubicBezTo>
                  <a:pt x="48866" y="11362"/>
                  <a:pt x="37635" y="14152"/>
                  <a:pt x="29359" y="21129"/>
                </a:cubicBezTo>
                <a:cubicBezTo>
                  <a:pt x="97536" y="90299"/>
                  <a:pt x="97536" y="90299"/>
                  <a:pt x="97536" y="90299"/>
                </a:cubicBezTo>
                <a:cubicBezTo>
                  <a:pt x="104433" y="81727"/>
                  <a:pt x="108768" y="70564"/>
                  <a:pt x="108768" y="59202"/>
                </a:cubicBezTo>
                <a:cubicBezTo>
                  <a:pt x="108768" y="32491"/>
                  <a:pt x="86502" y="11362"/>
                  <a:pt x="59901" y="11362"/>
                </a:cubicBezTo>
                <a:close/>
              </a:path>
            </a:pathLst>
          </a:custGeom>
          <a:solidFill>
            <a:srgbClr val="FF4745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18" name="Shape 4863">
            <a:extLst>
              <a:ext uri="{FF2B5EF4-FFF2-40B4-BE49-F238E27FC236}">
                <a16:creationId xmlns:a16="http://schemas.microsoft.com/office/drawing/2014/main" xmlns="" id="{0DCC791D-95A8-40BE-A2C3-9FE0FE9DE382}"/>
              </a:ext>
            </a:extLst>
          </p:cNvPr>
          <p:cNvSpPr/>
          <p:nvPr/>
        </p:nvSpPr>
        <p:spPr>
          <a:xfrm>
            <a:off x="3043935" y="2208287"/>
            <a:ext cx="289909" cy="28998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0598" y="119800"/>
                </a:moveTo>
                <a:lnTo>
                  <a:pt x="60598" y="119800"/>
                </a:lnTo>
                <a:cubicBezTo>
                  <a:pt x="26910" y="119800"/>
                  <a:pt x="0" y="93089"/>
                  <a:pt x="0" y="59202"/>
                </a:cubicBezTo>
                <a:cubicBezTo>
                  <a:pt x="0" y="26910"/>
                  <a:pt x="26910" y="0"/>
                  <a:pt x="60598" y="0"/>
                </a:cubicBezTo>
                <a:cubicBezTo>
                  <a:pt x="93089" y="0"/>
                  <a:pt x="119800" y="26910"/>
                  <a:pt x="119800" y="59202"/>
                </a:cubicBezTo>
                <a:cubicBezTo>
                  <a:pt x="119800" y="93089"/>
                  <a:pt x="93089" y="119800"/>
                  <a:pt x="60598" y="119800"/>
                </a:cubicBezTo>
                <a:close/>
                <a:moveTo>
                  <a:pt x="60598" y="11362"/>
                </a:moveTo>
                <a:lnTo>
                  <a:pt x="60598" y="11362"/>
                </a:lnTo>
                <a:cubicBezTo>
                  <a:pt x="33887" y="11362"/>
                  <a:pt x="11362" y="32491"/>
                  <a:pt x="11362" y="59202"/>
                </a:cubicBezTo>
                <a:cubicBezTo>
                  <a:pt x="11362" y="85913"/>
                  <a:pt x="33887" y="108438"/>
                  <a:pt x="60598" y="108438"/>
                </a:cubicBezTo>
                <a:cubicBezTo>
                  <a:pt x="87508" y="108438"/>
                  <a:pt x="108438" y="85913"/>
                  <a:pt x="108438" y="59202"/>
                </a:cubicBezTo>
                <a:cubicBezTo>
                  <a:pt x="108438" y="32491"/>
                  <a:pt x="87508" y="11362"/>
                  <a:pt x="60598" y="11362"/>
                </a:cubicBezTo>
                <a:close/>
                <a:moveTo>
                  <a:pt x="80332" y="85913"/>
                </a:moveTo>
                <a:lnTo>
                  <a:pt x="80332" y="85913"/>
                </a:lnTo>
                <a:cubicBezTo>
                  <a:pt x="78936" y="85913"/>
                  <a:pt x="77541" y="85913"/>
                  <a:pt x="77541" y="84518"/>
                </a:cubicBezTo>
                <a:cubicBezTo>
                  <a:pt x="60598" y="67774"/>
                  <a:pt x="60598" y="67774"/>
                  <a:pt x="60598" y="67774"/>
                </a:cubicBezTo>
                <a:cubicBezTo>
                  <a:pt x="43654" y="84518"/>
                  <a:pt x="43654" y="84518"/>
                  <a:pt x="43654" y="84518"/>
                </a:cubicBezTo>
                <a:cubicBezTo>
                  <a:pt x="42259" y="85913"/>
                  <a:pt x="40863" y="85913"/>
                  <a:pt x="39468" y="85913"/>
                </a:cubicBezTo>
                <a:cubicBezTo>
                  <a:pt x="36677" y="85913"/>
                  <a:pt x="33887" y="83122"/>
                  <a:pt x="33887" y="80332"/>
                </a:cubicBezTo>
                <a:cubicBezTo>
                  <a:pt x="33887" y="78936"/>
                  <a:pt x="33887" y="77541"/>
                  <a:pt x="35282" y="76146"/>
                </a:cubicBezTo>
                <a:cubicBezTo>
                  <a:pt x="52225" y="59202"/>
                  <a:pt x="52225" y="59202"/>
                  <a:pt x="52225" y="59202"/>
                </a:cubicBezTo>
                <a:cubicBezTo>
                  <a:pt x="35282" y="42259"/>
                  <a:pt x="35282" y="42259"/>
                  <a:pt x="35282" y="42259"/>
                </a:cubicBezTo>
                <a:cubicBezTo>
                  <a:pt x="33887" y="42259"/>
                  <a:pt x="33887" y="40863"/>
                  <a:pt x="33887" y="39468"/>
                </a:cubicBezTo>
                <a:cubicBezTo>
                  <a:pt x="33887" y="35282"/>
                  <a:pt x="36677" y="33887"/>
                  <a:pt x="39468" y="33887"/>
                </a:cubicBezTo>
                <a:cubicBezTo>
                  <a:pt x="40863" y="33887"/>
                  <a:pt x="42259" y="33887"/>
                  <a:pt x="43654" y="35282"/>
                </a:cubicBezTo>
                <a:cubicBezTo>
                  <a:pt x="60598" y="52225"/>
                  <a:pt x="60598" y="52225"/>
                  <a:pt x="60598" y="52225"/>
                </a:cubicBezTo>
                <a:cubicBezTo>
                  <a:pt x="77541" y="35282"/>
                  <a:pt x="77541" y="35282"/>
                  <a:pt x="77541" y="35282"/>
                </a:cubicBezTo>
                <a:cubicBezTo>
                  <a:pt x="77541" y="33887"/>
                  <a:pt x="78936" y="33887"/>
                  <a:pt x="80332" y="33887"/>
                </a:cubicBezTo>
                <a:cubicBezTo>
                  <a:pt x="84518" y="33887"/>
                  <a:pt x="85913" y="35282"/>
                  <a:pt x="85913" y="39468"/>
                </a:cubicBezTo>
                <a:cubicBezTo>
                  <a:pt x="85913" y="40863"/>
                  <a:pt x="85913" y="42259"/>
                  <a:pt x="84518" y="42259"/>
                </a:cubicBezTo>
                <a:cubicBezTo>
                  <a:pt x="67774" y="59202"/>
                  <a:pt x="67774" y="59202"/>
                  <a:pt x="67774" y="59202"/>
                </a:cubicBezTo>
                <a:cubicBezTo>
                  <a:pt x="84518" y="76146"/>
                  <a:pt x="84518" y="76146"/>
                  <a:pt x="84518" y="76146"/>
                </a:cubicBezTo>
                <a:cubicBezTo>
                  <a:pt x="85913" y="77541"/>
                  <a:pt x="85913" y="78936"/>
                  <a:pt x="85913" y="80332"/>
                </a:cubicBezTo>
                <a:cubicBezTo>
                  <a:pt x="85913" y="83122"/>
                  <a:pt x="84518" y="85913"/>
                  <a:pt x="80332" y="85913"/>
                </a:cubicBezTo>
                <a:close/>
              </a:path>
            </a:pathLst>
          </a:custGeom>
          <a:solidFill>
            <a:srgbClr val="FF4745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19" name="Shape 4864">
            <a:extLst>
              <a:ext uri="{FF2B5EF4-FFF2-40B4-BE49-F238E27FC236}">
                <a16:creationId xmlns:a16="http://schemas.microsoft.com/office/drawing/2014/main" xmlns="" id="{7AC9EBB9-75AC-443E-9AFE-6DC9CBA7A1C1}"/>
              </a:ext>
            </a:extLst>
          </p:cNvPr>
          <p:cNvSpPr/>
          <p:nvPr/>
        </p:nvSpPr>
        <p:spPr>
          <a:xfrm>
            <a:off x="2538184" y="2208287"/>
            <a:ext cx="289907" cy="28998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202" y="119800"/>
                </a:moveTo>
                <a:lnTo>
                  <a:pt x="59202" y="119800"/>
                </a:lnTo>
                <a:cubicBezTo>
                  <a:pt x="26910" y="119800"/>
                  <a:pt x="0" y="93089"/>
                  <a:pt x="0" y="59202"/>
                </a:cubicBezTo>
                <a:cubicBezTo>
                  <a:pt x="0" y="26910"/>
                  <a:pt x="26910" y="0"/>
                  <a:pt x="59202" y="0"/>
                </a:cubicBezTo>
                <a:cubicBezTo>
                  <a:pt x="93089" y="0"/>
                  <a:pt x="119800" y="26910"/>
                  <a:pt x="119800" y="59202"/>
                </a:cubicBezTo>
                <a:cubicBezTo>
                  <a:pt x="119800" y="93089"/>
                  <a:pt x="93089" y="119800"/>
                  <a:pt x="59202" y="119800"/>
                </a:cubicBezTo>
                <a:close/>
                <a:moveTo>
                  <a:pt x="59202" y="11362"/>
                </a:moveTo>
                <a:lnTo>
                  <a:pt x="59202" y="11362"/>
                </a:lnTo>
                <a:cubicBezTo>
                  <a:pt x="32491" y="11362"/>
                  <a:pt x="11362" y="32491"/>
                  <a:pt x="11362" y="59202"/>
                </a:cubicBezTo>
                <a:cubicBezTo>
                  <a:pt x="11362" y="85913"/>
                  <a:pt x="32491" y="108438"/>
                  <a:pt x="59202" y="108438"/>
                </a:cubicBezTo>
                <a:cubicBezTo>
                  <a:pt x="85913" y="108438"/>
                  <a:pt x="108438" y="85913"/>
                  <a:pt x="108438" y="59202"/>
                </a:cubicBezTo>
                <a:cubicBezTo>
                  <a:pt x="108438" y="32491"/>
                  <a:pt x="85913" y="11362"/>
                  <a:pt x="59202" y="11362"/>
                </a:cubicBezTo>
                <a:close/>
                <a:moveTo>
                  <a:pt x="85913" y="48039"/>
                </a:moveTo>
                <a:lnTo>
                  <a:pt x="85913" y="48039"/>
                </a:lnTo>
                <a:cubicBezTo>
                  <a:pt x="56411" y="78936"/>
                  <a:pt x="56411" y="78936"/>
                  <a:pt x="56411" y="78936"/>
                </a:cubicBezTo>
                <a:cubicBezTo>
                  <a:pt x="55016" y="80332"/>
                  <a:pt x="53621" y="80332"/>
                  <a:pt x="52225" y="80332"/>
                </a:cubicBezTo>
                <a:cubicBezTo>
                  <a:pt x="50830" y="80332"/>
                  <a:pt x="49435" y="80332"/>
                  <a:pt x="47840" y="78936"/>
                </a:cubicBezTo>
                <a:cubicBezTo>
                  <a:pt x="31096" y="61993"/>
                  <a:pt x="31096" y="61993"/>
                  <a:pt x="31096" y="61993"/>
                </a:cubicBezTo>
                <a:cubicBezTo>
                  <a:pt x="29700" y="60598"/>
                  <a:pt x="29700" y="59202"/>
                  <a:pt x="29700" y="57807"/>
                </a:cubicBezTo>
                <a:cubicBezTo>
                  <a:pt x="29700" y="55016"/>
                  <a:pt x="32491" y="52225"/>
                  <a:pt x="35282" y="52225"/>
                </a:cubicBezTo>
                <a:cubicBezTo>
                  <a:pt x="36677" y="52225"/>
                  <a:pt x="38073" y="52225"/>
                  <a:pt x="39468" y="53621"/>
                </a:cubicBezTo>
                <a:cubicBezTo>
                  <a:pt x="52225" y="66378"/>
                  <a:pt x="52225" y="66378"/>
                  <a:pt x="52225" y="66378"/>
                </a:cubicBezTo>
                <a:cubicBezTo>
                  <a:pt x="78936" y="40863"/>
                  <a:pt x="78936" y="40863"/>
                  <a:pt x="78936" y="40863"/>
                </a:cubicBezTo>
                <a:cubicBezTo>
                  <a:pt x="78936" y="39468"/>
                  <a:pt x="80332" y="39468"/>
                  <a:pt x="81727" y="39468"/>
                </a:cubicBezTo>
                <a:cubicBezTo>
                  <a:pt x="85913" y="39468"/>
                  <a:pt x="87308" y="40863"/>
                  <a:pt x="87308" y="45049"/>
                </a:cubicBezTo>
                <a:cubicBezTo>
                  <a:pt x="87308" y="46644"/>
                  <a:pt x="87308" y="48039"/>
                  <a:pt x="85913" y="48039"/>
                </a:cubicBezTo>
                <a:close/>
                <a:moveTo>
                  <a:pt x="85913" y="39468"/>
                </a:moveTo>
                <a:lnTo>
                  <a:pt x="85913" y="39468"/>
                </a:lnTo>
                <a:close/>
                <a:moveTo>
                  <a:pt x="39468" y="85913"/>
                </a:moveTo>
                <a:lnTo>
                  <a:pt x="39468" y="85913"/>
                </a:lnTo>
                <a:close/>
                <a:moveTo>
                  <a:pt x="80332" y="85913"/>
                </a:moveTo>
                <a:lnTo>
                  <a:pt x="80332" y="85913"/>
                </a:lnTo>
                <a:close/>
                <a:moveTo>
                  <a:pt x="85913" y="80332"/>
                </a:moveTo>
                <a:lnTo>
                  <a:pt x="85913" y="80332"/>
                </a:lnTo>
                <a:close/>
              </a:path>
            </a:pathLst>
          </a:custGeom>
          <a:solidFill>
            <a:srgbClr val="FF4745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20" name="Shape 4865">
            <a:extLst>
              <a:ext uri="{FF2B5EF4-FFF2-40B4-BE49-F238E27FC236}">
                <a16:creationId xmlns:a16="http://schemas.microsoft.com/office/drawing/2014/main" xmlns="" id="{D98BB8D7-16A8-41BE-95CC-16B549E63282}"/>
              </a:ext>
            </a:extLst>
          </p:cNvPr>
          <p:cNvSpPr/>
          <p:nvPr/>
        </p:nvSpPr>
        <p:spPr>
          <a:xfrm>
            <a:off x="2030317" y="2208287"/>
            <a:ext cx="292024" cy="28998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901" y="119800"/>
                </a:moveTo>
                <a:lnTo>
                  <a:pt x="59901" y="119800"/>
                </a:lnTo>
                <a:cubicBezTo>
                  <a:pt x="26403" y="119800"/>
                  <a:pt x="0" y="93089"/>
                  <a:pt x="0" y="59202"/>
                </a:cubicBezTo>
                <a:cubicBezTo>
                  <a:pt x="0" y="26910"/>
                  <a:pt x="26403" y="0"/>
                  <a:pt x="59901" y="0"/>
                </a:cubicBezTo>
                <a:cubicBezTo>
                  <a:pt x="93399" y="0"/>
                  <a:pt x="119802" y="26910"/>
                  <a:pt x="119802" y="59202"/>
                </a:cubicBezTo>
                <a:cubicBezTo>
                  <a:pt x="119802" y="93089"/>
                  <a:pt x="93399" y="119800"/>
                  <a:pt x="59901" y="119800"/>
                </a:cubicBezTo>
                <a:close/>
                <a:moveTo>
                  <a:pt x="59901" y="11362"/>
                </a:moveTo>
                <a:lnTo>
                  <a:pt x="59901" y="11362"/>
                </a:lnTo>
                <a:cubicBezTo>
                  <a:pt x="33497" y="11362"/>
                  <a:pt x="11231" y="32491"/>
                  <a:pt x="11231" y="59202"/>
                </a:cubicBezTo>
                <a:cubicBezTo>
                  <a:pt x="11231" y="85913"/>
                  <a:pt x="33497" y="108438"/>
                  <a:pt x="59901" y="108438"/>
                </a:cubicBezTo>
                <a:cubicBezTo>
                  <a:pt x="86305" y="108438"/>
                  <a:pt x="108571" y="85913"/>
                  <a:pt x="108571" y="59202"/>
                </a:cubicBezTo>
                <a:cubicBezTo>
                  <a:pt x="108571" y="32491"/>
                  <a:pt x="86305" y="11362"/>
                  <a:pt x="59901" y="11362"/>
                </a:cubicBezTo>
                <a:close/>
                <a:moveTo>
                  <a:pt x="83546" y="64784"/>
                </a:moveTo>
                <a:lnTo>
                  <a:pt x="83546" y="64784"/>
                </a:lnTo>
                <a:cubicBezTo>
                  <a:pt x="72512" y="64784"/>
                  <a:pt x="72512" y="64784"/>
                  <a:pt x="72512" y="64784"/>
                </a:cubicBezTo>
                <a:cubicBezTo>
                  <a:pt x="65418" y="64784"/>
                  <a:pt x="65418" y="64784"/>
                  <a:pt x="65418" y="64784"/>
                </a:cubicBezTo>
                <a:cubicBezTo>
                  <a:pt x="54384" y="64784"/>
                  <a:pt x="54384" y="64784"/>
                  <a:pt x="54384" y="64784"/>
                </a:cubicBezTo>
                <a:cubicBezTo>
                  <a:pt x="47290" y="64784"/>
                  <a:pt x="47290" y="64784"/>
                  <a:pt x="47290" y="64784"/>
                </a:cubicBezTo>
                <a:cubicBezTo>
                  <a:pt x="36256" y="64784"/>
                  <a:pt x="36256" y="64784"/>
                  <a:pt x="36256" y="64784"/>
                </a:cubicBezTo>
                <a:cubicBezTo>
                  <a:pt x="32118" y="64784"/>
                  <a:pt x="30738" y="63388"/>
                  <a:pt x="30738" y="59202"/>
                </a:cubicBezTo>
                <a:cubicBezTo>
                  <a:pt x="30738" y="56411"/>
                  <a:pt x="32118" y="53621"/>
                  <a:pt x="36256" y="53621"/>
                </a:cubicBezTo>
                <a:cubicBezTo>
                  <a:pt x="48669" y="53621"/>
                  <a:pt x="48669" y="53621"/>
                  <a:pt x="48669" y="53621"/>
                </a:cubicBezTo>
                <a:cubicBezTo>
                  <a:pt x="54384" y="53621"/>
                  <a:pt x="54384" y="53621"/>
                  <a:pt x="54384" y="53621"/>
                </a:cubicBezTo>
                <a:cubicBezTo>
                  <a:pt x="65418" y="53621"/>
                  <a:pt x="65418" y="53621"/>
                  <a:pt x="65418" y="53621"/>
                </a:cubicBezTo>
                <a:cubicBezTo>
                  <a:pt x="72512" y="53621"/>
                  <a:pt x="72512" y="53621"/>
                  <a:pt x="72512" y="53621"/>
                </a:cubicBezTo>
                <a:cubicBezTo>
                  <a:pt x="83546" y="53621"/>
                  <a:pt x="83546" y="53621"/>
                  <a:pt x="83546" y="53621"/>
                </a:cubicBezTo>
                <a:cubicBezTo>
                  <a:pt x="87684" y="53621"/>
                  <a:pt x="89064" y="56411"/>
                  <a:pt x="89064" y="59202"/>
                </a:cubicBezTo>
                <a:cubicBezTo>
                  <a:pt x="89064" y="63388"/>
                  <a:pt x="87684" y="64784"/>
                  <a:pt x="83546" y="64784"/>
                </a:cubicBezTo>
                <a:close/>
              </a:path>
            </a:pathLst>
          </a:custGeom>
          <a:solidFill>
            <a:srgbClr val="FF4745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21" name="Shape 4866">
            <a:extLst>
              <a:ext uri="{FF2B5EF4-FFF2-40B4-BE49-F238E27FC236}">
                <a16:creationId xmlns:a16="http://schemas.microsoft.com/office/drawing/2014/main" xmlns="" id="{45DAAE10-67D9-4D1F-9A60-1EA946FA6414}"/>
              </a:ext>
            </a:extLst>
          </p:cNvPr>
          <p:cNvSpPr/>
          <p:nvPr/>
        </p:nvSpPr>
        <p:spPr>
          <a:xfrm>
            <a:off x="1524564" y="2208287"/>
            <a:ext cx="289909" cy="28998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0598" y="119800"/>
                </a:moveTo>
                <a:lnTo>
                  <a:pt x="60598" y="119800"/>
                </a:lnTo>
                <a:cubicBezTo>
                  <a:pt x="26710" y="119800"/>
                  <a:pt x="0" y="93089"/>
                  <a:pt x="0" y="59202"/>
                </a:cubicBezTo>
                <a:cubicBezTo>
                  <a:pt x="0" y="26910"/>
                  <a:pt x="26710" y="0"/>
                  <a:pt x="60598" y="0"/>
                </a:cubicBezTo>
                <a:cubicBezTo>
                  <a:pt x="93089" y="0"/>
                  <a:pt x="119800" y="26910"/>
                  <a:pt x="119800" y="59202"/>
                </a:cubicBezTo>
                <a:cubicBezTo>
                  <a:pt x="119800" y="93089"/>
                  <a:pt x="93089" y="119800"/>
                  <a:pt x="60598" y="119800"/>
                </a:cubicBezTo>
                <a:close/>
                <a:moveTo>
                  <a:pt x="60598" y="11362"/>
                </a:moveTo>
                <a:lnTo>
                  <a:pt x="60598" y="11362"/>
                </a:lnTo>
                <a:cubicBezTo>
                  <a:pt x="33887" y="11362"/>
                  <a:pt x="11362" y="32491"/>
                  <a:pt x="11362" y="59202"/>
                </a:cubicBezTo>
                <a:cubicBezTo>
                  <a:pt x="11362" y="85913"/>
                  <a:pt x="33887" y="108438"/>
                  <a:pt x="60598" y="108438"/>
                </a:cubicBezTo>
                <a:cubicBezTo>
                  <a:pt x="87308" y="108438"/>
                  <a:pt x="108438" y="85913"/>
                  <a:pt x="108438" y="59202"/>
                </a:cubicBezTo>
                <a:cubicBezTo>
                  <a:pt x="108438" y="32491"/>
                  <a:pt x="87308" y="11362"/>
                  <a:pt x="60598" y="11362"/>
                </a:cubicBezTo>
                <a:close/>
                <a:moveTo>
                  <a:pt x="84518" y="64784"/>
                </a:moveTo>
                <a:lnTo>
                  <a:pt x="84518" y="64784"/>
                </a:lnTo>
                <a:cubicBezTo>
                  <a:pt x="66179" y="64784"/>
                  <a:pt x="66179" y="64784"/>
                  <a:pt x="66179" y="64784"/>
                </a:cubicBezTo>
                <a:cubicBezTo>
                  <a:pt x="66179" y="84518"/>
                  <a:pt x="66179" y="84518"/>
                  <a:pt x="66179" y="84518"/>
                </a:cubicBezTo>
                <a:cubicBezTo>
                  <a:pt x="66179" y="87308"/>
                  <a:pt x="63388" y="90299"/>
                  <a:pt x="60598" y="90299"/>
                </a:cubicBezTo>
                <a:cubicBezTo>
                  <a:pt x="56411" y="90299"/>
                  <a:pt x="55016" y="87308"/>
                  <a:pt x="55016" y="84518"/>
                </a:cubicBezTo>
                <a:cubicBezTo>
                  <a:pt x="55016" y="64784"/>
                  <a:pt x="55016" y="64784"/>
                  <a:pt x="55016" y="64784"/>
                </a:cubicBezTo>
                <a:cubicBezTo>
                  <a:pt x="35282" y="64784"/>
                  <a:pt x="35282" y="64784"/>
                  <a:pt x="35282" y="64784"/>
                </a:cubicBezTo>
                <a:cubicBezTo>
                  <a:pt x="32491" y="64784"/>
                  <a:pt x="29501" y="63388"/>
                  <a:pt x="29501" y="59202"/>
                </a:cubicBezTo>
                <a:cubicBezTo>
                  <a:pt x="29501" y="56411"/>
                  <a:pt x="32491" y="53621"/>
                  <a:pt x="35282" y="53621"/>
                </a:cubicBezTo>
                <a:cubicBezTo>
                  <a:pt x="55016" y="53621"/>
                  <a:pt x="55016" y="53621"/>
                  <a:pt x="55016" y="53621"/>
                </a:cubicBezTo>
                <a:cubicBezTo>
                  <a:pt x="55016" y="35282"/>
                  <a:pt x="55016" y="35282"/>
                  <a:pt x="55016" y="35282"/>
                </a:cubicBezTo>
                <a:cubicBezTo>
                  <a:pt x="55016" y="32491"/>
                  <a:pt x="56411" y="29700"/>
                  <a:pt x="60598" y="29700"/>
                </a:cubicBezTo>
                <a:cubicBezTo>
                  <a:pt x="63388" y="29700"/>
                  <a:pt x="66179" y="32491"/>
                  <a:pt x="66179" y="35282"/>
                </a:cubicBezTo>
                <a:cubicBezTo>
                  <a:pt x="66179" y="53621"/>
                  <a:pt x="66179" y="53621"/>
                  <a:pt x="66179" y="53621"/>
                </a:cubicBezTo>
                <a:cubicBezTo>
                  <a:pt x="84518" y="53621"/>
                  <a:pt x="84518" y="53621"/>
                  <a:pt x="84518" y="53621"/>
                </a:cubicBezTo>
                <a:cubicBezTo>
                  <a:pt x="87308" y="53621"/>
                  <a:pt x="90099" y="56411"/>
                  <a:pt x="90099" y="59202"/>
                </a:cubicBezTo>
                <a:cubicBezTo>
                  <a:pt x="90099" y="63388"/>
                  <a:pt x="87308" y="64784"/>
                  <a:pt x="84518" y="64784"/>
                </a:cubicBezTo>
                <a:close/>
              </a:path>
            </a:pathLst>
          </a:custGeom>
          <a:solidFill>
            <a:srgbClr val="FF4745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22" name="Shape 4867">
            <a:extLst>
              <a:ext uri="{FF2B5EF4-FFF2-40B4-BE49-F238E27FC236}">
                <a16:creationId xmlns:a16="http://schemas.microsoft.com/office/drawing/2014/main" xmlns="" id="{8A490856-674D-4B9C-8650-191CEB0F28C9}"/>
              </a:ext>
            </a:extLst>
          </p:cNvPr>
          <p:cNvSpPr/>
          <p:nvPr/>
        </p:nvSpPr>
        <p:spPr>
          <a:xfrm>
            <a:off x="7096295" y="1700287"/>
            <a:ext cx="289907" cy="292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202" y="119802"/>
                </a:moveTo>
                <a:lnTo>
                  <a:pt x="59202" y="119802"/>
                </a:lnTo>
                <a:cubicBezTo>
                  <a:pt x="26710" y="119802"/>
                  <a:pt x="0" y="93399"/>
                  <a:pt x="0" y="59901"/>
                </a:cubicBezTo>
                <a:cubicBezTo>
                  <a:pt x="0" y="26403"/>
                  <a:pt x="26710" y="0"/>
                  <a:pt x="59202" y="0"/>
                </a:cubicBezTo>
                <a:cubicBezTo>
                  <a:pt x="92890" y="0"/>
                  <a:pt x="119800" y="26403"/>
                  <a:pt x="119800" y="59901"/>
                </a:cubicBezTo>
                <a:cubicBezTo>
                  <a:pt x="119800" y="93399"/>
                  <a:pt x="92890" y="119802"/>
                  <a:pt x="59202" y="119802"/>
                </a:cubicBezTo>
                <a:close/>
                <a:moveTo>
                  <a:pt x="92890" y="25024"/>
                </a:moveTo>
                <a:lnTo>
                  <a:pt x="92890" y="25024"/>
                </a:lnTo>
                <a:cubicBezTo>
                  <a:pt x="92890" y="25024"/>
                  <a:pt x="92890" y="25024"/>
                  <a:pt x="92890" y="23645"/>
                </a:cubicBezTo>
                <a:lnTo>
                  <a:pt x="91495" y="23645"/>
                </a:lnTo>
                <a:cubicBezTo>
                  <a:pt x="91495" y="23645"/>
                  <a:pt x="91495" y="23645"/>
                  <a:pt x="91495" y="25024"/>
                </a:cubicBezTo>
                <a:cubicBezTo>
                  <a:pt x="91495" y="25024"/>
                  <a:pt x="91495" y="25024"/>
                  <a:pt x="92890" y="25024"/>
                </a:cubicBezTo>
                <a:cubicBezTo>
                  <a:pt x="92890" y="26403"/>
                  <a:pt x="92890" y="26403"/>
                  <a:pt x="91495" y="26403"/>
                </a:cubicBezTo>
                <a:cubicBezTo>
                  <a:pt x="91495" y="27783"/>
                  <a:pt x="91495" y="27783"/>
                  <a:pt x="91495" y="27783"/>
                </a:cubicBezTo>
                <a:lnTo>
                  <a:pt x="90099" y="27783"/>
                </a:lnTo>
                <a:cubicBezTo>
                  <a:pt x="90099" y="27783"/>
                  <a:pt x="90099" y="27783"/>
                  <a:pt x="91495" y="27783"/>
                </a:cubicBezTo>
                <a:cubicBezTo>
                  <a:pt x="91495" y="27783"/>
                  <a:pt x="91495" y="27783"/>
                  <a:pt x="92890" y="27783"/>
                </a:cubicBezTo>
                <a:cubicBezTo>
                  <a:pt x="92890" y="26403"/>
                  <a:pt x="92890" y="26403"/>
                  <a:pt x="92890" y="26403"/>
                </a:cubicBezTo>
                <a:cubicBezTo>
                  <a:pt x="92890" y="25024"/>
                  <a:pt x="92890" y="25024"/>
                  <a:pt x="94485" y="25024"/>
                </a:cubicBezTo>
                <a:lnTo>
                  <a:pt x="92890" y="25024"/>
                </a:lnTo>
                <a:close/>
                <a:moveTo>
                  <a:pt x="94485" y="26403"/>
                </a:moveTo>
                <a:lnTo>
                  <a:pt x="94485" y="26403"/>
                </a:lnTo>
                <a:close/>
                <a:moveTo>
                  <a:pt x="108438" y="66798"/>
                </a:moveTo>
                <a:lnTo>
                  <a:pt x="108438" y="66798"/>
                </a:lnTo>
                <a:cubicBezTo>
                  <a:pt x="108438" y="65418"/>
                  <a:pt x="108438" y="64039"/>
                  <a:pt x="108438" y="64039"/>
                </a:cubicBezTo>
                <a:cubicBezTo>
                  <a:pt x="108438" y="62660"/>
                  <a:pt x="108438" y="64039"/>
                  <a:pt x="107043" y="64039"/>
                </a:cubicBezTo>
                <a:cubicBezTo>
                  <a:pt x="107043" y="62660"/>
                  <a:pt x="107043" y="62660"/>
                  <a:pt x="107043" y="62660"/>
                </a:cubicBezTo>
                <a:cubicBezTo>
                  <a:pt x="107043" y="62660"/>
                  <a:pt x="107043" y="62660"/>
                  <a:pt x="107043" y="64039"/>
                </a:cubicBezTo>
                <a:cubicBezTo>
                  <a:pt x="107043" y="64039"/>
                  <a:pt x="105647" y="65418"/>
                  <a:pt x="107043" y="65418"/>
                </a:cubicBezTo>
                <a:cubicBezTo>
                  <a:pt x="107043" y="66798"/>
                  <a:pt x="107043" y="66798"/>
                  <a:pt x="108438" y="66798"/>
                </a:cubicBezTo>
                <a:close/>
                <a:moveTo>
                  <a:pt x="12757" y="71133"/>
                </a:moveTo>
                <a:lnTo>
                  <a:pt x="12757" y="71133"/>
                </a:lnTo>
                <a:cubicBezTo>
                  <a:pt x="14152" y="71133"/>
                  <a:pt x="14152" y="71133"/>
                  <a:pt x="14152" y="71133"/>
                </a:cubicBezTo>
                <a:cubicBezTo>
                  <a:pt x="14152" y="69753"/>
                  <a:pt x="14152" y="69753"/>
                  <a:pt x="14152" y="69753"/>
                </a:cubicBezTo>
                <a:cubicBezTo>
                  <a:pt x="14152" y="69753"/>
                  <a:pt x="14152" y="69753"/>
                  <a:pt x="12757" y="69753"/>
                </a:cubicBezTo>
                <a:lnTo>
                  <a:pt x="12757" y="71133"/>
                </a:lnTo>
                <a:cubicBezTo>
                  <a:pt x="12757" y="69753"/>
                  <a:pt x="12757" y="69753"/>
                  <a:pt x="12757" y="69753"/>
                </a:cubicBezTo>
                <a:cubicBezTo>
                  <a:pt x="12757" y="69753"/>
                  <a:pt x="12757" y="69753"/>
                  <a:pt x="11362" y="69753"/>
                </a:cubicBezTo>
                <a:cubicBezTo>
                  <a:pt x="12757" y="71133"/>
                  <a:pt x="12757" y="71133"/>
                  <a:pt x="12757" y="71133"/>
                </a:cubicBezTo>
                <a:close/>
                <a:moveTo>
                  <a:pt x="14152" y="53004"/>
                </a:moveTo>
                <a:lnTo>
                  <a:pt x="14152" y="53004"/>
                </a:lnTo>
                <a:close/>
                <a:moveTo>
                  <a:pt x="14152" y="44532"/>
                </a:moveTo>
                <a:lnTo>
                  <a:pt x="14152" y="44532"/>
                </a:lnTo>
                <a:lnTo>
                  <a:pt x="14152" y="43152"/>
                </a:lnTo>
                <a:lnTo>
                  <a:pt x="14152" y="44532"/>
                </a:lnTo>
                <a:close/>
                <a:moveTo>
                  <a:pt x="26710" y="25024"/>
                </a:moveTo>
                <a:lnTo>
                  <a:pt x="26710" y="25024"/>
                </a:lnTo>
                <a:cubicBezTo>
                  <a:pt x="26710" y="25024"/>
                  <a:pt x="26710" y="25024"/>
                  <a:pt x="25315" y="25024"/>
                </a:cubicBezTo>
                <a:cubicBezTo>
                  <a:pt x="26710" y="25024"/>
                  <a:pt x="26710" y="25024"/>
                  <a:pt x="26710" y="25024"/>
                </a:cubicBezTo>
                <a:close/>
                <a:moveTo>
                  <a:pt x="25315" y="26403"/>
                </a:moveTo>
                <a:lnTo>
                  <a:pt x="25315" y="26403"/>
                </a:lnTo>
                <a:close/>
                <a:moveTo>
                  <a:pt x="38073" y="16748"/>
                </a:moveTo>
                <a:lnTo>
                  <a:pt x="38073" y="16748"/>
                </a:lnTo>
                <a:lnTo>
                  <a:pt x="39468" y="16748"/>
                </a:lnTo>
                <a:lnTo>
                  <a:pt x="38073" y="16748"/>
                </a:lnTo>
                <a:cubicBezTo>
                  <a:pt x="39468" y="16748"/>
                  <a:pt x="39468" y="16748"/>
                  <a:pt x="39468" y="16748"/>
                </a:cubicBezTo>
                <a:lnTo>
                  <a:pt x="39468" y="18128"/>
                </a:lnTo>
                <a:lnTo>
                  <a:pt x="39468" y="16748"/>
                </a:lnTo>
                <a:cubicBezTo>
                  <a:pt x="38073" y="16748"/>
                  <a:pt x="38073" y="18128"/>
                  <a:pt x="38073" y="18128"/>
                </a:cubicBezTo>
                <a:cubicBezTo>
                  <a:pt x="38073" y="18128"/>
                  <a:pt x="38073" y="18128"/>
                  <a:pt x="38073" y="16748"/>
                </a:cubicBezTo>
                <a:cubicBezTo>
                  <a:pt x="38073" y="18128"/>
                  <a:pt x="38073" y="18128"/>
                  <a:pt x="38073" y="18128"/>
                </a:cubicBezTo>
                <a:cubicBezTo>
                  <a:pt x="38073" y="18128"/>
                  <a:pt x="38073" y="18128"/>
                  <a:pt x="39468" y="18128"/>
                </a:cubicBezTo>
                <a:lnTo>
                  <a:pt x="38073" y="18128"/>
                </a:lnTo>
                <a:lnTo>
                  <a:pt x="39468" y="18128"/>
                </a:lnTo>
                <a:lnTo>
                  <a:pt x="38073" y="18128"/>
                </a:lnTo>
                <a:cubicBezTo>
                  <a:pt x="39468" y="18128"/>
                  <a:pt x="39468" y="18128"/>
                  <a:pt x="39468" y="18128"/>
                </a:cubicBezTo>
                <a:cubicBezTo>
                  <a:pt x="39468" y="18128"/>
                  <a:pt x="40863" y="19507"/>
                  <a:pt x="39468" y="19507"/>
                </a:cubicBezTo>
                <a:lnTo>
                  <a:pt x="38073" y="19507"/>
                </a:lnTo>
                <a:lnTo>
                  <a:pt x="39468" y="19507"/>
                </a:lnTo>
                <a:cubicBezTo>
                  <a:pt x="38073" y="19507"/>
                  <a:pt x="38073" y="19507"/>
                  <a:pt x="38073" y="19507"/>
                </a:cubicBezTo>
                <a:cubicBezTo>
                  <a:pt x="38073" y="20886"/>
                  <a:pt x="36677" y="20886"/>
                  <a:pt x="38073" y="20886"/>
                </a:cubicBezTo>
                <a:cubicBezTo>
                  <a:pt x="38073" y="19507"/>
                  <a:pt x="38073" y="19507"/>
                  <a:pt x="38073" y="19507"/>
                </a:cubicBezTo>
                <a:cubicBezTo>
                  <a:pt x="38073" y="20886"/>
                  <a:pt x="38073" y="20886"/>
                  <a:pt x="38073" y="20886"/>
                </a:cubicBezTo>
                <a:lnTo>
                  <a:pt x="39468" y="20886"/>
                </a:lnTo>
                <a:cubicBezTo>
                  <a:pt x="39468" y="20886"/>
                  <a:pt x="39468" y="20886"/>
                  <a:pt x="40863" y="20886"/>
                </a:cubicBezTo>
                <a:cubicBezTo>
                  <a:pt x="42259" y="20886"/>
                  <a:pt x="42259" y="20886"/>
                  <a:pt x="42259" y="20886"/>
                </a:cubicBezTo>
                <a:cubicBezTo>
                  <a:pt x="42259" y="22266"/>
                  <a:pt x="42259" y="22266"/>
                  <a:pt x="42259" y="22266"/>
                </a:cubicBezTo>
                <a:cubicBezTo>
                  <a:pt x="42259" y="22266"/>
                  <a:pt x="40863" y="22266"/>
                  <a:pt x="40863" y="20886"/>
                </a:cubicBezTo>
                <a:cubicBezTo>
                  <a:pt x="40863" y="22266"/>
                  <a:pt x="42259" y="22266"/>
                  <a:pt x="40863" y="22266"/>
                </a:cubicBezTo>
                <a:cubicBezTo>
                  <a:pt x="39468" y="20886"/>
                  <a:pt x="39468" y="20886"/>
                  <a:pt x="39468" y="20886"/>
                </a:cubicBezTo>
                <a:lnTo>
                  <a:pt x="39468" y="22266"/>
                </a:lnTo>
                <a:cubicBezTo>
                  <a:pt x="38073" y="20886"/>
                  <a:pt x="38073" y="20886"/>
                  <a:pt x="38073" y="20886"/>
                </a:cubicBezTo>
                <a:cubicBezTo>
                  <a:pt x="38073" y="20886"/>
                  <a:pt x="38073" y="20886"/>
                  <a:pt x="38073" y="22266"/>
                </a:cubicBezTo>
                <a:cubicBezTo>
                  <a:pt x="39468" y="22266"/>
                  <a:pt x="39468" y="22266"/>
                  <a:pt x="39468" y="22266"/>
                </a:cubicBezTo>
                <a:lnTo>
                  <a:pt x="39468" y="20886"/>
                </a:lnTo>
                <a:cubicBezTo>
                  <a:pt x="39468" y="22266"/>
                  <a:pt x="39468" y="22266"/>
                  <a:pt x="39468" y="22266"/>
                </a:cubicBezTo>
                <a:lnTo>
                  <a:pt x="38073" y="22266"/>
                </a:lnTo>
                <a:cubicBezTo>
                  <a:pt x="39468" y="22266"/>
                  <a:pt x="38073" y="22266"/>
                  <a:pt x="38073" y="23645"/>
                </a:cubicBezTo>
                <a:cubicBezTo>
                  <a:pt x="38073" y="23645"/>
                  <a:pt x="38073" y="22266"/>
                  <a:pt x="39468" y="22266"/>
                </a:cubicBezTo>
                <a:lnTo>
                  <a:pt x="39468" y="23645"/>
                </a:lnTo>
                <a:cubicBezTo>
                  <a:pt x="39468" y="23645"/>
                  <a:pt x="39468" y="23645"/>
                  <a:pt x="39468" y="22266"/>
                </a:cubicBezTo>
                <a:lnTo>
                  <a:pt x="40863" y="22266"/>
                </a:lnTo>
                <a:cubicBezTo>
                  <a:pt x="40863" y="22266"/>
                  <a:pt x="40863" y="22266"/>
                  <a:pt x="42259" y="22266"/>
                </a:cubicBezTo>
                <a:lnTo>
                  <a:pt x="40863" y="22266"/>
                </a:lnTo>
                <a:cubicBezTo>
                  <a:pt x="40863" y="23645"/>
                  <a:pt x="40863" y="23645"/>
                  <a:pt x="42259" y="23645"/>
                </a:cubicBezTo>
                <a:cubicBezTo>
                  <a:pt x="40863" y="23645"/>
                  <a:pt x="40863" y="23645"/>
                  <a:pt x="40863" y="23645"/>
                </a:cubicBezTo>
                <a:lnTo>
                  <a:pt x="40863" y="25024"/>
                </a:lnTo>
                <a:cubicBezTo>
                  <a:pt x="39468" y="25024"/>
                  <a:pt x="39468" y="25024"/>
                  <a:pt x="39468" y="25024"/>
                </a:cubicBezTo>
                <a:cubicBezTo>
                  <a:pt x="39468" y="25024"/>
                  <a:pt x="39468" y="25024"/>
                  <a:pt x="38073" y="25024"/>
                </a:cubicBezTo>
                <a:lnTo>
                  <a:pt x="38073" y="26403"/>
                </a:lnTo>
                <a:cubicBezTo>
                  <a:pt x="38073" y="26403"/>
                  <a:pt x="38073" y="26403"/>
                  <a:pt x="38073" y="27783"/>
                </a:cubicBezTo>
                <a:cubicBezTo>
                  <a:pt x="38073" y="27783"/>
                  <a:pt x="38073" y="27783"/>
                  <a:pt x="36677" y="27783"/>
                </a:cubicBezTo>
                <a:cubicBezTo>
                  <a:pt x="36677" y="27783"/>
                  <a:pt x="36677" y="29359"/>
                  <a:pt x="35282" y="29359"/>
                </a:cubicBezTo>
                <a:cubicBezTo>
                  <a:pt x="35282" y="29359"/>
                  <a:pt x="35282" y="29359"/>
                  <a:pt x="35282" y="27783"/>
                </a:cubicBezTo>
                <a:cubicBezTo>
                  <a:pt x="35282" y="27783"/>
                  <a:pt x="35282" y="27783"/>
                  <a:pt x="35282" y="29359"/>
                </a:cubicBezTo>
                <a:cubicBezTo>
                  <a:pt x="33887" y="29359"/>
                  <a:pt x="35282" y="29359"/>
                  <a:pt x="33887" y="29359"/>
                </a:cubicBezTo>
                <a:cubicBezTo>
                  <a:pt x="33887" y="29359"/>
                  <a:pt x="33887" y="29359"/>
                  <a:pt x="35282" y="29359"/>
                </a:cubicBezTo>
                <a:cubicBezTo>
                  <a:pt x="33887" y="29359"/>
                  <a:pt x="33887" y="29359"/>
                  <a:pt x="33887" y="29359"/>
                </a:cubicBezTo>
                <a:cubicBezTo>
                  <a:pt x="33887" y="30738"/>
                  <a:pt x="33887" y="29359"/>
                  <a:pt x="33887" y="30738"/>
                </a:cubicBezTo>
                <a:lnTo>
                  <a:pt x="35282" y="30738"/>
                </a:lnTo>
                <a:cubicBezTo>
                  <a:pt x="33887" y="30738"/>
                  <a:pt x="33887" y="30738"/>
                  <a:pt x="33887" y="30738"/>
                </a:cubicBezTo>
                <a:cubicBezTo>
                  <a:pt x="33887" y="30738"/>
                  <a:pt x="33887" y="30738"/>
                  <a:pt x="33887" y="32118"/>
                </a:cubicBezTo>
                <a:cubicBezTo>
                  <a:pt x="33887" y="32118"/>
                  <a:pt x="33887" y="32118"/>
                  <a:pt x="33887" y="33497"/>
                </a:cubicBezTo>
                <a:cubicBezTo>
                  <a:pt x="33887" y="33497"/>
                  <a:pt x="33887" y="33497"/>
                  <a:pt x="33887" y="34876"/>
                </a:cubicBezTo>
                <a:cubicBezTo>
                  <a:pt x="33887" y="34876"/>
                  <a:pt x="33887" y="34876"/>
                  <a:pt x="32491" y="34876"/>
                </a:cubicBezTo>
                <a:lnTo>
                  <a:pt x="33887" y="34876"/>
                </a:lnTo>
                <a:cubicBezTo>
                  <a:pt x="33887" y="34876"/>
                  <a:pt x="33887" y="34876"/>
                  <a:pt x="32491" y="34876"/>
                </a:cubicBezTo>
                <a:cubicBezTo>
                  <a:pt x="30897" y="34876"/>
                  <a:pt x="32491" y="34876"/>
                  <a:pt x="30897" y="34876"/>
                </a:cubicBezTo>
                <a:lnTo>
                  <a:pt x="32491" y="34876"/>
                </a:lnTo>
                <a:lnTo>
                  <a:pt x="30897" y="34876"/>
                </a:lnTo>
                <a:lnTo>
                  <a:pt x="30897" y="33497"/>
                </a:lnTo>
                <a:lnTo>
                  <a:pt x="30897" y="34876"/>
                </a:lnTo>
                <a:cubicBezTo>
                  <a:pt x="30897" y="34876"/>
                  <a:pt x="30897" y="34876"/>
                  <a:pt x="29501" y="34876"/>
                </a:cubicBezTo>
                <a:lnTo>
                  <a:pt x="29501" y="33497"/>
                </a:lnTo>
                <a:cubicBezTo>
                  <a:pt x="29501" y="34876"/>
                  <a:pt x="29501" y="33497"/>
                  <a:pt x="29501" y="33497"/>
                </a:cubicBezTo>
                <a:lnTo>
                  <a:pt x="29501" y="34876"/>
                </a:lnTo>
                <a:cubicBezTo>
                  <a:pt x="28106" y="34876"/>
                  <a:pt x="28106" y="34876"/>
                  <a:pt x="28106" y="33497"/>
                </a:cubicBezTo>
                <a:cubicBezTo>
                  <a:pt x="28106" y="33497"/>
                  <a:pt x="29501" y="33497"/>
                  <a:pt x="28106" y="33497"/>
                </a:cubicBezTo>
                <a:cubicBezTo>
                  <a:pt x="28106" y="32118"/>
                  <a:pt x="28106" y="32118"/>
                  <a:pt x="28106" y="32118"/>
                </a:cubicBezTo>
                <a:lnTo>
                  <a:pt x="28106" y="33497"/>
                </a:lnTo>
                <a:cubicBezTo>
                  <a:pt x="28106" y="33497"/>
                  <a:pt x="28106" y="33497"/>
                  <a:pt x="28106" y="32118"/>
                </a:cubicBezTo>
                <a:lnTo>
                  <a:pt x="28106" y="33497"/>
                </a:lnTo>
                <a:cubicBezTo>
                  <a:pt x="26710" y="32118"/>
                  <a:pt x="28106" y="32118"/>
                  <a:pt x="28106" y="32118"/>
                </a:cubicBezTo>
                <a:cubicBezTo>
                  <a:pt x="28106" y="32118"/>
                  <a:pt x="28106" y="32118"/>
                  <a:pt x="26710" y="32118"/>
                </a:cubicBezTo>
                <a:cubicBezTo>
                  <a:pt x="26710" y="32118"/>
                  <a:pt x="26710" y="32118"/>
                  <a:pt x="28106" y="32118"/>
                </a:cubicBezTo>
                <a:cubicBezTo>
                  <a:pt x="28106" y="32118"/>
                  <a:pt x="28106" y="32118"/>
                  <a:pt x="28106" y="30738"/>
                </a:cubicBezTo>
                <a:cubicBezTo>
                  <a:pt x="28106" y="32118"/>
                  <a:pt x="28106" y="32118"/>
                  <a:pt x="28106" y="32118"/>
                </a:cubicBezTo>
                <a:cubicBezTo>
                  <a:pt x="26710" y="32118"/>
                  <a:pt x="26710" y="32118"/>
                  <a:pt x="26710" y="32118"/>
                </a:cubicBezTo>
                <a:cubicBezTo>
                  <a:pt x="26710" y="32118"/>
                  <a:pt x="26710" y="32118"/>
                  <a:pt x="26710" y="30738"/>
                </a:cubicBezTo>
                <a:cubicBezTo>
                  <a:pt x="26710" y="30738"/>
                  <a:pt x="26710" y="30738"/>
                  <a:pt x="28106" y="30738"/>
                </a:cubicBezTo>
                <a:cubicBezTo>
                  <a:pt x="28106" y="30738"/>
                  <a:pt x="28106" y="30738"/>
                  <a:pt x="26710" y="30738"/>
                </a:cubicBezTo>
                <a:lnTo>
                  <a:pt x="26710" y="32118"/>
                </a:lnTo>
                <a:cubicBezTo>
                  <a:pt x="26710" y="32118"/>
                  <a:pt x="26710" y="32118"/>
                  <a:pt x="26710" y="30738"/>
                </a:cubicBezTo>
                <a:cubicBezTo>
                  <a:pt x="26710" y="30738"/>
                  <a:pt x="26710" y="30738"/>
                  <a:pt x="25315" y="30738"/>
                </a:cubicBezTo>
                <a:lnTo>
                  <a:pt x="25315" y="29359"/>
                </a:lnTo>
                <a:lnTo>
                  <a:pt x="26710" y="29359"/>
                </a:lnTo>
                <a:cubicBezTo>
                  <a:pt x="26710" y="29359"/>
                  <a:pt x="26710" y="29359"/>
                  <a:pt x="28106" y="29359"/>
                </a:cubicBezTo>
                <a:cubicBezTo>
                  <a:pt x="26710" y="29359"/>
                  <a:pt x="26710" y="29359"/>
                  <a:pt x="26710" y="29359"/>
                </a:cubicBezTo>
                <a:lnTo>
                  <a:pt x="25315" y="29359"/>
                </a:lnTo>
                <a:lnTo>
                  <a:pt x="26710" y="29359"/>
                </a:lnTo>
                <a:cubicBezTo>
                  <a:pt x="25315" y="29359"/>
                  <a:pt x="25315" y="29359"/>
                  <a:pt x="25315" y="29359"/>
                </a:cubicBezTo>
                <a:cubicBezTo>
                  <a:pt x="25315" y="27783"/>
                  <a:pt x="26710" y="27783"/>
                  <a:pt x="26710" y="27783"/>
                </a:cubicBezTo>
                <a:cubicBezTo>
                  <a:pt x="25315" y="27783"/>
                  <a:pt x="25315" y="27783"/>
                  <a:pt x="25315" y="27783"/>
                </a:cubicBezTo>
                <a:cubicBezTo>
                  <a:pt x="25315" y="27783"/>
                  <a:pt x="25315" y="27783"/>
                  <a:pt x="26710" y="27783"/>
                </a:cubicBezTo>
                <a:lnTo>
                  <a:pt x="25315" y="27783"/>
                </a:lnTo>
                <a:lnTo>
                  <a:pt x="26710" y="27783"/>
                </a:lnTo>
                <a:cubicBezTo>
                  <a:pt x="25315" y="27783"/>
                  <a:pt x="25315" y="27783"/>
                  <a:pt x="25315" y="27783"/>
                </a:cubicBezTo>
                <a:cubicBezTo>
                  <a:pt x="25315" y="27783"/>
                  <a:pt x="25315" y="27783"/>
                  <a:pt x="26710" y="27783"/>
                </a:cubicBezTo>
                <a:cubicBezTo>
                  <a:pt x="25315" y="27783"/>
                  <a:pt x="25315" y="27783"/>
                  <a:pt x="25315" y="27783"/>
                </a:cubicBezTo>
                <a:cubicBezTo>
                  <a:pt x="25315" y="27783"/>
                  <a:pt x="25315" y="27783"/>
                  <a:pt x="26710" y="26403"/>
                </a:cubicBezTo>
                <a:cubicBezTo>
                  <a:pt x="26710" y="25024"/>
                  <a:pt x="26710" y="25024"/>
                  <a:pt x="26710" y="25024"/>
                </a:cubicBezTo>
                <a:lnTo>
                  <a:pt x="25315" y="25024"/>
                </a:lnTo>
                <a:cubicBezTo>
                  <a:pt x="25315" y="25024"/>
                  <a:pt x="25315" y="25024"/>
                  <a:pt x="26710" y="26403"/>
                </a:cubicBezTo>
                <a:cubicBezTo>
                  <a:pt x="26710" y="26403"/>
                  <a:pt x="26710" y="26403"/>
                  <a:pt x="25315" y="26403"/>
                </a:cubicBezTo>
                <a:cubicBezTo>
                  <a:pt x="23920" y="27783"/>
                  <a:pt x="22524" y="29359"/>
                  <a:pt x="21129" y="30738"/>
                </a:cubicBezTo>
                <a:lnTo>
                  <a:pt x="22524" y="30738"/>
                </a:lnTo>
                <a:cubicBezTo>
                  <a:pt x="22524" y="30738"/>
                  <a:pt x="22524" y="32118"/>
                  <a:pt x="23920" y="32118"/>
                </a:cubicBezTo>
                <a:cubicBezTo>
                  <a:pt x="22524" y="32118"/>
                  <a:pt x="22524" y="32118"/>
                  <a:pt x="22524" y="32118"/>
                </a:cubicBezTo>
                <a:lnTo>
                  <a:pt x="22524" y="33497"/>
                </a:lnTo>
                <a:lnTo>
                  <a:pt x="21129" y="33497"/>
                </a:lnTo>
                <a:cubicBezTo>
                  <a:pt x="21129" y="32118"/>
                  <a:pt x="21129" y="32118"/>
                  <a:pt x="21129" y="32118"/>
                </a:cubicBezTo>
                <a:lnTo>
                  <a:pt x="19734" y="32118"/>
                </a:lnTo>
                <a:lnTo>
                  <a:pt x="19734" y="33497"/>
                </a:lnTo>
                <a:cubicBezTo>
                  <a:pt x="19734" y="33497"/>
                  <a:pt x="19734" y="33497"/>
                  <a:pt x="21129" y="33497"/>
                </a:cubicBezTo>
                <a:cubicBezTo>
                  <a:pt x="21129" y="33497"/>
                  <a:pt x="21129" y="33497"/>
                  <a:pt x="21129" y="34876"/>
                </a:cubicBezTo>
                <a:lnTo>
                  <a:pt x="21129" y="33497"/>
                </a:lnTo>
                <a:cubicBezTo>
                  <a:pt x="21129" y="34876"/>
                  <a:pt x="21129" y="34876"/>
                  <a:pt x="21129" y="34876"/>
                </a:cubicBezTo>
                <a:cubicBezTo>
                  <a:pt x="19734" y="34876"/>
                  <a:pt x="19734" y="34876"/>
                  <a:pt x="19734" y="33497"/>
                </a:cubicBezTo>
                <a:lnTo>
                  <a:pt x="19734" y="34876"/>
                </a:lnTo>
                <a:lnTo>
                  <a:pt x="19734" y="33497"/>
                </a:lnTo>
                <a:cubicBezTo>
                  <a:pt x="19734" y="34876"/>
                  <a:pt x="19734" y="34876"/>
                  <a:pt x="19734" y="34876"/>
                </a:cubicBezTo>
                <a:cubicBezTo>
                  <a:pt x="19734" y="34876"/>
                  <a:pt x="21129" y="34876"/>
                  <a:pt x="21129" y="36256"/>
                </a:cubicBezTo>
                <a:cubicBezTo>
                  <a:pt x="19734" y="36256"/>
                  <a:pt x="19734" y="34876"/>
                  <a:pt x="19734" y="34876"/>
                </a:cubicBezTo>
                <a:cubicBezTo>
                  <a:pt x="19734" y="34876"/>
                  <a:pt x="19734" y="34876"/>
                  <a:pt x="18338" y="34876"/>
                </a:cubicBezTo>
                <a:cubicBezTo>
                  <a:pt x="18338" y="34876"/>
                  <a:pt x="16943" y="34876"/>
                  <a:pt x="16943" y="36256"/>
                </a:cubicBezTo>
                <a:cubicBezTo>
                  <a:pt x="18338" y="36256"/>
                  <a:pt x="18338" y="36256"/>
                  <a:pt x="18338" y="36256"/>
                </a:cubicBezTo>
                <a:lnTo>
                  <a:pt x="18338" y="37635"/>
                </a:lnTo>
                <a:cubicBezTo>
                  <a:pt x="18338" y="37635"/>
                  <a:pt x="18338" y="37635"/>
                  <a:pt x="18338" y="39014"/>
                </a:cubicBezTo>
                <a:cubicBezTo>
                  <a:pt x="18338" y="37635"/>
                  <a:pt x="19734" y="37635"/>
                  <a:pt x="19734" y="39014"/>
                </a:cubicBezTo>
                <a:lnTo>
                  <a:pt x="19734" y="37635"/>
                </a:lnTo>
                <a:cubicBezTo>
                  <a:pt x="21129" y="37635"/>
                  <a:pt x="21129" y="39014"/>
                  <a:pt x="21129" y="39014"/>
                </a:cubicBezTo>
                <a:cubicBezTo>
                  <a:pt x="21129" y="37635"/>
                  <a:pt x="21129" y="37635"/>
                  <a:pt x="21129" y="37635"/>
                </a:cubicBezTo>
                <a:lnTo>
                  <a:pt x="22524" y="37635"/>
                </a:lnTo>
                <a:cubicBezTo>
                  <a:pt x="22524" y="39014"/>
                  <a:pt x="22524" y="39014"/>
                  <a:pt x="22524" y="39014"/>
                </a:cubicBezTo>
                <a:cubicBezTo>
                  <a:pt x="22524" y="39014"/>
                  <a:pt x="22524" y="39014"/>
                  <a:pt x="22524" y="40394"/>
                </a:cubicBezTo>
                <a:cubicBezTo>
                  <a:pt x="22524" y="40394"/>
                  <a:pt x="22524" y="39014"/>
                  <a:pt x="22524" y="40394"/>
                </a:cubicBezTo>
                <a:cubicBezTo>
                  <a:pt x="23920" y="40394"/>
                  <a:pt x="23920" y="40394"/>
                  <a:pt x="23920" y="40394"/>
                </a:cubicBezTo>
                <a:cubicBezTo>
                  <a:pt x="23920" y="40394"/>
                  <a:pt x="23920" y="41773"/>
                  <a:pt x="25315" y="41773"/>
                </a:cubicBezTo>
                <a:cubicBezTo>
                  <a:pt x="23920" y="41773"/>
                  <a:pt x="23920" y="41773"/>
                  <a:pt x="23920" y="41773"/>
                </a:cubicBezTo>
                <a:cubicBezTo>
                  <a:pt x="25315" y="41773"/>
                  <a:pt x="25315" y="41773"/>
                  <a:pt x="25315" y="41773"/>
                </a:cubicBezTo>
                <a:lnTo>
                  <a:pt x="26710" y="41773"/>
                </a:lnTo>
                <a:cubicBezTo>
                  <a:pt x="26710" y="43152"/>
                  <a:pt x="26710" y="43152"/>
                  <a:pt x="26710" y="43152"/>
                </a:cubicBezTo>
                <a:lnTo>
                  <a:pt x="25315" y="43152"/>
                </a:lnTo>
                <a:cubicBezTo>
                  <a:pt x="23920" y="44532"/>
                  <a:pt x="23920" y="44532"/>
                  <a:pt x="23920" y="44532"/>
                </a:cubicBezTo>
                <a:cubicBezTo>
                  <a:pt x="23920" y="44532"/>
                  <a:pt x="23920" y="44532"/>
                  <a:pt x="22524" y="44532"/>
                </a:cubicBezTo>
                <a:lnTo>
                  <a:pt x="21129" y="44532"/>
                </a:lnTo>
                <a:cubicBezTo>
                  <a:pt x="21129" y="44532"/>
                  <a:pt x="21129" y="44532"/>
                  <a:pt x="19734" y="44532"/>
                </a:cubicBezTo>
                <a:cubicBezTo>
                  <a:pt x="19734" y="44532"/>
                  <a:pt x="19734" y="44532"/>
                  <a:pt x="19734" y="45911"/>
                </a:cubicBezTo>
                <a:cubicBezTo>
                  <a:pt x="18338" y="45911"/>
                  <a:pt x="18338" y="45911"/>
                  <a:pt x="18338" y="47290"/>
                </a:cubicBezTo>
                <a:lnTo>
                  <a:pt x="18338" y="45911"/>
                </a:lnTo>
                <a:cubicBezTo>
                  <a:pt x="19734" y="45911"/>
                  <a:pt x="19734" y="45911"/>
                  <a:pt x="19734" y="45911"/>
                </a:cubicBezTo>
                <a:cubicBezTo>
                  <a:pt x="21129" y="44532"/>
                  <a:pt x="21129" y="44532"/>
                  <a:pt x="21129" y="45911"/>
                </a:cubicBezTo>
                <a:cubicBezTo>
                  <a:pt x="21129" y="45911"/>
                  <a:pt x="21129" y="45911"/>
                  <a:pt x="19734" y="45911"/>
                </a:cubicBezTo>
                <a:cubicBezTo>
                  <a:pt x="21129" y="45911"/>
                  <a:pt x="21129" y="45911"/>
                  <a:pt x="21129" y="45911"/>
                </a:cubicBezTo>
                <a:cubicBezTo>
                  <a:pt x="21129" y="45911"/>
                  <a:pt x="21129" y="45911"/>
                  <a:pt x="21129" y="47290"/>
                </a:cubicBezTo>
                <a:cubicBezTo>
                  <a:pt x="21129" y="47290"/>
                  <a:pt x="21129" y="47290"/>
                  <a:pt x="22524" y="47290"/>
                </a:cubicBezTo>
                <a:cubicBezTo>
                  <a:pt x="22524" y="47290"/>
                  <a:pt x="22524" y="47290"/>
                  <a:pt x="21129" y="47290"/>
                </a:cubicBezTo>
                <a:cubicBezTo>
                  <a:pt x="21129" y="47290"/>
                  <a:pt x="21129" y="47290"/>
                  <a:pt x="22524" y="47290"/>
                </a:cubicBezTo>
                <a:cubicBezTo>
                  <a:pt x="23920" y="47290"/>
                  <a:pt x="23920" y="47290"/>
                  <a:pt x="23920" y="47290"/>
                </a:cubicBezTo>
                <a:cubicBezTo>
                  <a:pt x="22524" y="47290"/>
                  <a:pt x="23920" y="47290"/>
                  <a:pt x="22524" y="47290"/>
                </a:cubicBezTo>
                <a:cubicBezTo>
                  <a:pt x="22524" y="47290"/>
                  <a:pt x="22524" y="47290"/>
                  <a:pt x="22524" y="48669"/>
                </a:cubicBezTo>
                <a:lnTo>
                  <a:pt x="22524" y="47290"/>
                </a:lnTo>
                <a:cubicBezTo>
                  <a:pt x="22524" y="48669"/>
                  <a:pt x="22524" y="48669"/>
                  <a:pt x="22524" y="48669"/>
                </a:cubicBezTo>
                <a:cubicBezTo>
                  <a:pt x="22524" y="48669"/>
                  <a:pt x="22524" y="48669"/>
                  <a:pt x="21129" y="48669"/>
                </a:cubicBezTo>
                <a:lnTo>
                  <a:pt x="21129" y="47290"/>
                </a:lnTo>
                <a:cubicBezTo>
                  <a:pt x="21129" y="47290"/>
                  <a:pt x="21129" y="47290"/>
                  <a:pt x="21129" y="48669"/>
                </a:cubicBezTo>
                <a:lnTo>
                  <a:pt x="21129" y="47290"/>
                </a:lnTo>
                <a:lnTo>
                  <a:pt x="22524" y="47290"/>
                </a:lnTo>
                <a:cubicBezTo>
                  <a:pt x="21129" y="47290"/>
                  <a:pt x="21129" y="47290"/>
                  <a:pt x="21129" y="47290"/>
                </a:cubicBezTo>
                <a:cubicBezTo>
                  <a:pt x="21129" y="47290"/>
                  <a:pt x="21129" y="48669"/>
                  <a:pt x="19734" y="48669"/>
                </a:cubicBezTo>
                <a:cubicBezTo>
                  <a:pt x="19734" y="47290"/>
                  <a:pt x="19734" y="47290"/>
                  <a:pt x="19734" y="48669"/>
                </a:cubicBezTo>
                <a:lnTo>
                  <a:pt x="19734" y="47290"/>
                </a:lnTo>
                <a:cubicBezTo>
                  <a:pt x="19734" y="48669"/>
                  <a:pt x="19734" y="48669"/>
                  <a:pt x="19734" y="48669"/>
                </a:cubicBezTo>
                <a:lnTo>
                  <a:pt x="18338" y="48669"/>
                </a:lnTo>
                <a:lnTo>
                  <a:pt x="18338" y="50049"/>
                </a:lnTo>
                <a:cubicBezTo>
                  <a:pt x="16943" y="50049"/>
                  <a:pt x="16943" y="50049"/>
                  <a:pt x="16943" y="51625"/>
                </a:cubicBezTo>
                <a:lnTo>
                  <a:pt x="16943" y="50049"/>
                </a:lnTo>
                <a:lnTo>
                  <a:pt x="16943" y="51625"/>
                </a:lnTo>
                <a:cubicBezTo>
                  <a:pt x="15548" y="51625"/>
                  <a:pt x="15548" y="51625"/>
                  <a:pt x="15548" y="51625"/>
                </a:cubicBezTo>
                <a:cubicBezTo>
                  <a:pt x="15548" y="51625"/>
                  <a:pt x="15548" y="51625"/>
                  <a:pt x="16943" y="51625"/>
                </a:cubicBezTo>
                <a:lnTo>
                  <a:pt x="15548" y="51625"/>
                </a:lnTo>
                <a:cubicBezTo>
                  <a:pt x="15548" y="53004"/>
                  <a:pt x="15548" y="53004"/>
                  <a:pt x="15548" y="53004"/>
                </a:cubicBezTo>
                <a:cubicBezTo>
                  <a:pt x="15548" y="51625"/>
                  <a:pt x="15548" y="51625"/>
                  <a:pt x="15548" y="53004"/>
                </a:cubicBezTo>
                <a:cubicBezTo>
                  <a:pt x="15548" y="51625"/>
                  <a:pt x="15548" y="51625"/>
                  <a:pt x="15548" y="51625"/>
                </a:cubicBezTo>
                <a:cubicBezTo>
                  <a:pt x="15548" y="51625"/>
                  <a:pt x="15548" y="51625"/>
                  <a:pt x="15548" y="53004"/>
                </a:cubicBezTo>
                <a:lnTo>
                  <a:pt x="14152" y="53004"/>
                </a:lnTo>
                <a:cubicBezTo>
                  <a:pt x="15548" y="53004"/>
                  <a:pt x="15548" y="53004"/>
                  <a:pt x="15548" y="53004"/>
                </a:cubicBezTo>
                <a:lnTo>
                  <a:pt x="14152" y="53004"/>
                </a:lnTo>
                <a:lnTo>
                  <a:pt x="15548" y="53004"/>
                </a:lnTo>
                <a:lnTo>
                  <a:pt x="14152" y="53004"/>
                </a:lnTo>
                <a:lnTo>
                  <a:pt x="15548" y="53004"/>
                </a:lnTo>
                <a:cubicBezTo>
                  <a:pt x="15548" y="53004"/>
                  <a:pt x="15548" y="53004"/>
                  <a:pt x="14152" y="53004"/>
                </a:cubicBezTo>
                <a:cubicBezTo>
                  <a:pt x="15548" y="53004"/>
                  <a:pt x="15548" y="53004"/>
                  <a:pt x="15548" y="53004"/>
                </a:cubicBezTo>
                <a:lnTo>
                  <a:pt x="14152" y="53004"/>
                </a:lnTo>
                <a:lnTo>
                  <a:pt x="15548" y="53004"/>
                </a:lnTo>
                <a:cubicBezTo>
                  <a:pt x="15548" y="53004"/>
                  <a:pt x="15548" y="53004"/>
                  <a:pt x="15548" y="54384"/>
                </a:cubicBezTo>
                <a:lnTo>
                  <a:pt x="14152" y="54384"/>
                </a:lnTo>
                <a:cubicBezTo>
                  <a:pt x="15548" y="54384"/>
                  <a:pt x="15548" y="54384"/>
                  <a:pt x="15548" y="54384"/>
                </a:cubicBezTo>
                <a:cubicBezTo>
                  <a:pt x="14152" y="54384"/>
                  <a:pt x="14152" y="54384"/>
                  <a:pt x="14152" y="54384"/>
                </a:cubicBezTo>
                <a:lnTo>
                  <a:pt x="15548" y="54384"/>
                </a:lnTo>
                <a:cubicBezTo>
                  <a:pt x="15548" y="54384"/>
                  <a:pt x="15548" y="54384"/>
                  <a:pt x="14152" y="54384"/>
                </a:cubicBezTo>
                <a:lnTo>
                  <a:pt x="15548" y="54384"/>
                </a:lnTo>
                <a:cubicBezTo>
                  <a:pt x="14152" y="54384"/>
                  <a:pt x="14152" y="54384"/>
                  <a:pt x="14152" y="54384"/>
                </a:cubicBezTo>
                <a:lnTo>
                  <a:pt x="14152" y="55763"/>
                </a:lnTo>
                <a:cubicBezTo>
                  <a:pt x="14152" y="55763"/>
                  <a:pt x="14152" y="55763"/>
                  <a:pt x="12757" y="55763"/>
                </a:cubicBezTo>
                <a:lnTo>
                  <a:pt x="12757" y="57142"/>
                </a:lnTo>
                <a:lnTo>
                  <a:pt x="12757" y="58522"/>
                </a:lnTo>
                <a:lnTo>
                  <a:pt x="12757" y="59901"/>
                </a:lnTo>
                <a:cubicBezTo>
                  <a:pt x="11362" y="59901"/>
                  <a:pt x="12757" y="59901"/>
                  <a:pt x="11362" y="59901"/>
                </a:cubicBezTo>
                <a:lnTo>
                  <a:pt x="11362" y="58522"/>
                </a:lnTo>
                <a:cubicBezTo>
                  <a:pt x="11362" y="58522"/>
                  <a:pt x="11362" y="58522"/>
                  <a:pt x="11362" y="57142"/>
                </a:cubicBezTo>
                <a:cubicBezTo>
                  <a:pt x="11362" y="58522"/>
                  <a:pt x="11362" y="58522"/>
                  <a:pt x="11362" y="59901"/>
                </a:cubicBezTo>
                <a:lnTo>
                  <a:pt x="11362" y="61280"/>
                </a:lnTo>
                <a:cubicBezTo>
                  <a:pt x="12757" y="61280"/>
                  <a:pt x="12757" y="61280"/>
                  <a:pt x="12757" y="61280"/>
                </a:cubicBezTo>
                <a:cubicBezTo>
                  <a:pt x="12757" y="61280"/>
                  <a:pt x="12757" y="61280"/>
                  <a:pt x="12757" y="62660"/>
                </a:cubicBezTo>
                <a:cubicBezTo>
                  <a:pt x="14152" y="62660"/>
                  <a:pt x="14152" y="62660"/>
                  <a:pt x="14152" y="62660"/>
                </a:cubicBezTo>
                <a:lnTo>
                  <a:pt x="15548" y="62660"/>
                </a:lnTo>
                <a:lnTo>
                  <a:pt x="15548" y="64039"/>
                </a:lnTo>
                <a:cubicBezTo>
                  <a:pt x="15548" y="64039"/>
                  <a:pt x="15548" y="64039"/>
                  <a:pt x="15548" y="62660"/>
                </a:cubicBezTo>
                <a:cubicBezTo>
                  <a:pt x="14152" y="62660"/>
                  <a:pt x="14152" y="64039"/>
                  <a:pt x="14152" y="64039"/>
                </a:cubicBezTo>
                <a:lnTo>
                  <a:pt x="14152" y="62660"/>
                </a:lnTo>
                <a:lnTo>
                  <a:pt x="12757" y="62660"/>
                </a:lnTo>
                <a:lnTo>
                  <a:pt x="11362" y="62660"/>
                </a:lnTo>
                <a:cubicBezTo>
                  <a:pt x="11362" y="62660"/>
                  <a:pt x="11362" y="62660"/>
                  <a:pt x="11362" y="61280"/>
                </a:cubicBezTo>
                <a:cubicBezTo>
                  <a:pt x="11362" y="61280"/>
                  <a:pt x="11362" y="61280"/>
                  <a:pt x="11362" y="62660"/>
                </a:cubicBezTo>
                <a:cubicBezTo>
                  <a:pt x="11362" y="64039"/>
                  <a:pt x="11362" y="66798"/>
                  <a:pt x="11362" y="69753"/>
                </a:cubicBezTo>
                <a:cubicBezTo>
                  <a:pt x="11362" y="69753"/>
                  <a:pt x="11362" y="69753"/>
                  <a:pt x="12757" y="69753"/>
                </a:cubicBezTo>
                <a:cubicBezTo>
                  <a:pt x="12757" y="69753"/>
                  <a:pt x="12757" y="69753"/>
                  <a:pt x="14152" y="69753"/>
                </a:cubicBezTo>
                <a:cubicBezTo>
                  <a:pt x="14152" y="69753"/>
                  <a:pt x="14152" y="69753"/>
                  <a:pt x="14152" y="71133"/>
                </a:cubicBezTo>
                <a:cubicBezTo>
                  <a:pt x="14152" y="69753"/>
                  <a:pt x="14152" y="69753"/>
                  <a:pt x="14152" y="69753"/>
                </a:cubicBezTo>
                <a:cubicBezTo>
                  <a:pt x="15548" y="69753"/>
                  <a:pt x="15548" y="69753"/>
                  <a:pt x="15548" y="69753"/>
                </a:cubicBezTo>
                <a:cubicBezTo>
                  <a:pt x="14152" y="69753"/>
                  <a:pt x="14152" y="69753"/>
                  <a:pt x="14152" y="71133"/>
                </a:cubicBezTo>
                <a:cubicBezTo>
                  <a:pt x="14152" y="71133"/>
                  <a:pt x="14152" y="71133"/>
                  <a:pt x="14152" y="72512"/>
                </a:cubicBezTo>
                <a:cubicBezTo>
                  <a:pt x="15548" y="72512"/>
                  <a:pt x="15548" y="71133"/>
                  <a:pt x="15548" y="71133"/>
                </a:cubicBezTo>
                <a:cubicBezTo>
                  <a:pt x="15548" y="71133"/>
                  <a:pt x="15548" y="71133"/>
                  <a:pt x="14152" y="71133"/>
                </a:cubicBezTo>
                <a:cubicBezTo>
                  <a:pt x="15548" y="71133"/>
                  <a:pt x="15548" y="71133"/>
                  <a:pt x="15548" y="71133"/>
                </a:cubicBezTo>
                <a:lnTo>
                  <a:pt x="15548" y="69753"/>
                </a:lnTo>
                <a:cubicBezTo>
                  <a:pt x="15548" y="69753"/>
                  <a:pt x="15548" y="69753"/>
                  <a:pt x="15548" y="71133"/>
                </a:cubicBezTo>
                <a:lnTo>
                  <a:pt x="16943" y="71133"/>
                </a:lnTo>
                <a:cubicBezTo>
                  <a:pt x="18338" y="71133"/>
                  <a:pt x="18338" y="71133"/>
                  <a:pt x="18338" y="71133"/>
                </a:cubicBezTo>
                <a:cubicBezTo>
                  <a:pt x="19734" y="71133"/>
                  <a:pt x="19734" y="71133"/>
                  <a:pt x="19734" y="71133"/>
                </a:cubicBezTo>
                <a:lnTo>
                  <a:pt x="21129" y="71133"/>
                </a:lnTo>
                <a:cubicBezTo>
                  <a:pt x="19734" y="71133"/>
                  <a:pt x="21129" y="72512"/>
                  <a:pt x="19734" y="72512"/>
                </a:cubicBezTo>
                <a:cubicBezTo>
                  <a:pt x="19734" y="72512"/>
                  <a:pt x="19734" y="72512"/>
                  <a:pt x="21129" y="72512"/>
                </a:cubicBezTo>
                <a:cubicBezTo>
                  <a:pt x="22524" y="72512"/>
                  <a:pt x="22524" y="72512"/>
                  <a:pt x="22524" y="73891"/>
                </a:cubicBezTo>
                <a:lnTo>
                  <a:pt x="22524" y="72512"/>
                </a:lnTo>
                <a:lnTo>
                  <a:pt x="22524" y="73891"/>
                </a:lnTo>
                <a:cubicBezTo>
                  <a:pt x="22524" y="73891"/>
                  <a:pt x="22524" y="73891"/>
                  <a:pt x="23920" y="73891"/>
                </a:cubicBezTo>
                <a:lnTo>
                  <a:pt x="25315" y="73891"/>
                </a:lnTo>
                <a:lnTo>
                  <a:pt x="25315" y="75270"/>
                </a:lnTo>
                <a:lnTo>
                  <a:pt x="26710" y="75270"/>
                </a:lnTo>
                <a:lnTo>
                  <a:pt x="26710" y="76650"/>
                </a:lnTo>
                <a:lnTo>
                  <a:pt x="25315" y="76650"/>
                </a:lnTo>
                <a:lnTo>
                  <a:pt x="25315" y="78029"/>
                </a:lnTo>
                <a:cubicBezTo>
                  <a:pt x="26710" y="78029"/>
                  <a:pt x="26710" y="78029"/>
                  <a:pt x="26710" y="78029"/>
                </a:cubicBezTo>
                <a:cubicBezTo>
                  <a:pt x="28106" y="78029"/>
                  <a:pt x="28106" y="76650"/>
                  <a:pt x="28106" y="76650"/>
                </a:cubicBezTo>
                <a:cubicBezTo>
                  <a:pt x="28106" y="78029"/>
                  <a:pt x="29501" y="78029"/>
                  <a:pt x="29501" y="78029"/>
                </a:cubicBezTo>
                <a:cubicBezTo>
                  <a:pt x="30897" y="78029"/>
                  <a:pt x="30897" y="78029"/>
                  <a:pt x="30897" y="78029"/>
                </a:cubicBezTo>
                <a:lnTo>
                  <a:pt x="32491" y="78029"/>
                </a:lnTo>
                <a:cubicBezTo>
                  <a:pt x="32491" y="78029"/>
                  <a:pt x="32491" y="79408"/>
                  <a:pt x="33887" y="79408"/>
                </a:cubicBezTo>
                <a:cubicBezTo>
                  <a:pt x="35282" y="79408"/>
                  <a:pt x="35282" y="80788"/>
                  <a:pt x="35282" y="80788"/>
                </a:cubicBezTo>
                <a:cubicBezTo>
                  <a:pt x="35282" y="82167"/>
                  <a:pt x="33887" y="82167"/>
                  <a:pt x="33887" y="82167"/>
                </a:cubicBezTo>
                <a:cubicBezTo>
                  <a:pt x="33887" y="82167"/>
                  <a:pt x="33887" y="82167"/>
                  <a:pt x="33887" y="83546"/>
                </a:cubicBezTo>
                <a:cubicBezTo>
                  <a:pt x="33887" y="83546"/>
                  <a:pt x="33887" y="83546"/>
                  <a:pt x="32491" y="83546"/>
                </a:cubicBezTo>
                <a:cubicBezTo>
                  <a:pt x="32491" y="83546"/>
                  <a:pt x="32491" y="83546"/>
                  <a:pt x="32491" y="84926"/>
                </a:cubicBezTo>
                <a:lnTo>
                  <a:pt x="32491" y="86305"/>
                </a:lnTo>
                <a:cubicBezTo>
                  <a:pt x="32491" y="86305"/>
                  <a:pt x="32491" y="86305"/>
                  <a:pt x="32491" y="87684"/>
                </a:cubicBezTo>
                <a:cubicBezTo>
                  <a:pt x="30897" y="87684"/>
                  <a:pt x="30897" y="87684"/>
                  <a:pt x="30897" y="89064"/>
                </a:cubicBezTo>
                <a:cubicBezTo>
                  <a:pt x="30897" y="89064"/>
                  <a:pt x="30897" y="89064"/>
                  <a:pt x="29501" y="89064"/>
                </a:cubicBezTo>
                <a:cubicBezTo>
                  <a:pt x="29501" y="89064"/>
                  <a:pt x="29501" y="89064"/>
                  <a:pt x="29501" y="90640"/>
                </a:cubicBezTo>
                <a:cubicBezTo>
                  <a:pt x="29501" y="90640"/>
                  <a:pt x="29501" y="89064"/>
                  <a:pt x="28106" y="89064"/>
                </a:cubicBezTo>
                <a:cubicBezTo>
                  <a:pt x="28106" y="90640"/>
                  <a:pt x="28106" y="90640"/>
                  <a:pt x="28106" y="90640"/>
                </a:cubicBezTo>
                <a:cubicBezTo>
                  <a:pt x="28106" y="90640"/>
                  <a:pt x="28106" y="90640"/>
                  <a:pt x="26710" y="90640"/>
                </a:cubicBezTo>
                <a:cubicBezTo>
                  <a:pt x="28106" y="90640"/>
                  <a:pt x="26710" y="92019"/>
                  <a:pt x="26710" y="92019"/>
                </a:cubicBezTo>
                <a:cubicBezTo>
                  <a:pt x="28106" y="93399"/>
                  <a:pt x="26710" y="93399"/>
                  <a:pt x="26710" y="93399"/>
                </a:cubicBezTo>
                <a:cubicBezTo>
                  <a:pt x="26710" y="94778"/>
                  <a:pt x="25315" y="94778"/>
                  <a:pt x="25315" y="94778"/>
                </a:cubicBezTo>
                <a:cubicBezTo>
                  <a:pt x="25315" y="94778"/>
                  <a:pt x="26710" y="94778"/>
                  <a:pt x="26710" y="93399"/>
                </a:cubicBezTo>
                <a:lnTo>
                  <a:pt x="25315" y="93399"/>
                </a:lnTo>
                <a:cubicBezTo>
                  <a:pt x="25315" y="93399"/>
                  <a:pt x="25315" y="93399"/>
                  <a:pt x="25315" y="94778"/>
                </a:cubicBezTo>
                <a:cubicBezTo>
                  <a:pt x="33887" y="103054"/>
                  <a:pt x="46445" y="108571"/>
                  <a:pt x="59202" y="108571"/>
                </a:cubicBezTo>
                <a:cubicBezTo>
                  <a:pt x="83122" y="108571"/>
                  <a:pt x="102857" y="90640"/>
                  <a:pt x="107043" y="68374"/>
                </a:cubicBezTo>
                <a:cubicBezTo>
                  <a:pt x="107043" y="66798"/>
                  <a:pt x="107043" y="66798"/>
                  <a:pt x="107043" y="66798"/>
                </a:cubicBezTo>
                <a:cubicBezTo>
                  <a:pt x="107043" y="65418"/>
                  <a:pt x="105647" y="65418"/>
                  <a:pt x="105647" y="65418"/>
                </a:cubicBezTo>
                <a:cubicBezTo>
                  <a:pt x="105647" y="65418"/>
                  <a:pt x="105647" y="65418"/>
                  <a:pt x="105647" y="64039"/>
                </a:cubicBezTo>
                <a:cubicBezTo>
                  <a:pt x="105647" y="64039"/>
                  <a:pt x="105647" y="64039"/>
                  <a:pt x="105647" y="62660"/>
                </a:cubicBezTo>
                <a:lnTo>
                  <a:pt x="105647" y="61280"/>
                </a:lnTo>
                <a:cubicBezTo>
                  <a:pt x="105647" y="61280"/>
                  <a:pt x="105647" y="61280"/>
                  <a:pt x="104252" y="61280"/>
                </a:cubicBezTo>
                <a:cubicBezTo>
                  <a:pt x="104252" y="59901"/>
                  <a:pt x="104252" y="59901"/>
                  <a:pt x="104252" y="59901"/>
                </a:cubicBezTo>
                <a:cubicBezTo>
                  <a:pt x="102857" y="59901"/>
                  <a:pt x="102857" y="59901"/>
                  <a:pt x="102857" y="59901"/>
                </a:cubicBezTo>
                <a:cubicBezTo>
                  <a:pt x="102857" y="59901"/>
                  <a:pt x="102857" y="59901"/>
                  <a:pt x="104252" y="59901"/>
                </a:cubicBezTo>
                <a:lnTo>
                  <a:pt x="102857" y="59901"/>
                </a:lnTo>
                <a:lnTo>
                  <a:pt x="102857" y="58522"/>
                </a:lnTo>
                <a:cubicBezTo>
                  <a:pt x="102857" y="58522"/>
                  <a:pt x="102857" y="58522"/>
                  <a:pt x="102857" y="57142"/>
                </a:cubicBezTo>
                <a:cubicBezTo>
                  <a:pt x="102857" y="58522"/>
                  <a:pt x="102857" y="58522"/>
                  <a:pt x="101461" y="58522"/>
                </a:cubicBezTo>
                <a:cubicBezTo>
                  <a:pt x="101461" y="57142"/>
                  <a:pt x="101461" y="57142"/>
                  <a:pt x="101461" y="57142"/>
                </a:cubicBezTo>
                <a:cubicBezTo>
                  <a:pt x="101461" y="57142"/>
                  <a:pt x="101461" y="57142"/>
                  <a:pt x="101461" y="58522"/>
                </a:cubicBezTo>
                <a:cubicBezTo>
                  <a:pt x="101461" y="58522"/>
                  <a:pt x="101461" y="58522"/>
                  <a:pt x="100066" y="58522"/>
                </a:cubicBezTo>
                <a:lnTo>
                  <a:pt x="100066" y="59901"/>
                </a:lnTo>
                <a:cubicBezTo>
                  <a:pt x="98671" y="59901"/>
                  <a:pt x="98671" y="59901"/>
                  <a:pt x="98671" y="59901"/>
                </a:cubicBezTo>
                <a:lnTo>
                  <a:pt x="97275" y="61280"/>
                </a:lnTo>
                <a:cubicBezTo>
                  <a:pt x="95880" y="61280"/>
                  <a:pt x="95880" y="61280"/>
                  <a:pt x="95880" y="61280"/>
                </a:cubicBezTo>
                <a:cubicBezTo>
                  <a:pt x="95880" y="61280"/>
                  <a:pt x="95880" y="61280"/>
                  <a:pt x="95880" y="62660"/>
                </a:cubicBezTo>
                <a:lnTo>
                  <a:pt x="95880" y="64039"/>
                </a:lnTo>
                <a:cubicBezTo>
                  <a:pt x="95880" y="64039"/>
                  <a:pt x="95880" y="64039"/>
                  <a:pt x="95880" y="65418"/>
                </a:cubicBezTo>
                <a:cubicBezTo>
                  <a:pt x="95880" y="65418"/>
                  <a:pt x="95880" y="65418"/>
                  <a:pt x="94485" y="65418"/>
                </a:cubicBezTo>
                <a:cubicBezTo>
                  <a:pt x="94485" y="64039"/>
                  <a:pt x="94485" y="64039"/>
                  <a:pt x="92890" y="64039"/>
                </a:cubicBezTo>
                <a:cubicBezTo>
                  <a:pt x="92890" y="64039"/>
                  <a:pt x="92890" y="64039"/>
                  <a:pt x="92890" y="62660"/>
                </a:cubicBezTo>
                <a:lnTo>
                  <a:pt x="92890" y="61280"/>
                </a:lnTo>
                <a:cubicBezTo>
                  <a:pt x="92890" y="61280"/>
                  <a:pt x="92890" y="59901"/>
                  <a:pt x="91495" y="59901"/>
                </a:cubicBezTo>
                <a:cubicBezTo>
                  <a:pt x="91495" y="58522"/>
                  <a:pt x="91495" y="58522"/>
                  <a:pt x="91495" y="58522"/>
                </a:cubicBezTo>
                <a:cubicBezTo>
                  <a:pt x="92890" y="58522"/>
                  <a:pt x="91495" y="58522"/>
                  <a:pt x="91495" y="58522"/>
                </a:cubicBezTo>
                <a:cubicBezTo>
                  <a:pt x="90099" y="58522"/>
                  <a:pt x="90099" y="58522"/>
                  <a:pt x="90099" y="58522"/>
                </a:cubicBezTo>
                <a:cubicBezTo>
                  <a:pt x="90099" y="58522"/>
                  <a:pt x="90099" y="58522"/>
                  <a:pt x="90099" y="57142"/>
                </a:cubicBezTo>
                <a:cubicBezTo>
                  <a:pt x="90099" y="58522"/>
                  <a:pt x="90099" y="57142"/>
                  <a:pt x="90099" y="57142"/>
                </a:cubicBezTo>
                <a:cubicBezTo>
                  <a:pt x="88704" y="57142"/>
                  <a:pt x="88704" y="57142"/>
                  <a:pt x="88704" y="57142"/>
                </a:cubicBezTo>
                <a:cubicBezTo>
                  <a:pt x="88704" y="55763"/>
                  <a:pt x="88704" y="55763"/>
                  <a:pt x="88704" y="55763"/>
                </a:cubicBezTo>
                <a:cubicBezTo>
                  <a:pt x="88704" y="55763"/>
                  <a:pt x="87308" y="57142"/>
                  <a:pt x="87308" y="55763"/>
                </a:cubicBezTo>
                <a:lnTo>
                  <a:pt x="85913" y="55763"/>
                </a:lnTo>
                <a:cubicBezTo>
                  <a:pt x="85913" y="57142"/>
                  <a:pt x="85913" y="57142"/>
                  <a:pt x="85913" y="57142"/>
                </a:cubicBezTo>
                <a:lnTo>
                  <a:pt x="85913" y="55763"/>
                </a:lnTo>
                <a:cubicBezTo>
                  <a:pt x="84518" y="55763"/>
                  <a:pt x="84518" y="55763"/>
                  <a:pt x="84518" y="55763"/>
                </a:cubicBezTo>
                <a:cubicBezTo>
                  <a:pt x="83122" y="55763"/>
                  <a:pt x="83122" y="55763"/>
                  <a:pt x="83122" y="55763"/>
                </a:cubicBezTo>
                <a:lnTo>
                  <a:pt x="81727" y="55763"/>
                </a:lnTo>
                <a:cubicBezTo>
                  <a:pt x="81727" y="55763"/>
                  <a:pt x="80332" y="55763"/>
                  <a:pt x="80332" y="54384"/>
                </a:cubicBezTo>
                <a:cubicBezTo>
                  <a:pt x="80332" y="54384"/>
                  <a:pt x="80332" y="54384"/>
                  <a:pt x="80332" y="53004"/>
                </a:cubicBezTo>
                <a:cubicBezTo>
                  <a:pt x="78936" y="53004"/>
                  <a:pt x="78936" y="53004"/>
                  <a:pt x="78936" y="53004"/>
                </a:cubicBezTo>
                <a:cubicBezTo>
                  <a:pt x="78936" y="53004"/>
                  <a:pt x="78936" y="53004"/>
                  <a:pt x="78936" y="54384"/>
                </a:cubicBezTo>
                <a:cubicBezTo>
                  <a:pt x="78936" y="54384"/>
                  <a:pt x="78936" y="54384"/>
                  <a:pt x="78936" y="55763"/>
                </a:cubicBezTo>
                <a:cubicBezTo>
                  <a:pt x="78936" y="55763"/>
                  <a:pt x="78936" y="55763"/>
                  <a:pt x="80332" y="55763"/>
                </a:cubicBezTo>
                <a:cubicBezTo>
                  <a:pt x="80332" y="55763"/>
                  <a:pt x="80332" y="55763"/>
                  <a:pt x="78936" y="55763"/>
                </a:cubicBezTo>
                <a:lnTo>
                  <a:pt x="80332" y="55763"/>
                </a:lnTo>
                <a:cubicBezTo>
                  <a:pt x="78936" y="55763"/>
                  <a:pt x="78936" y="55763"/>
                  <a:pt x="80332" y="55763"/>
                </a:cubicBezTo>
                <a:lnTo>
                  <a:pt x="80332" y="57142"/>
                </a:lnTo>
                <a:cubicBezTo>
                  <a:pt x="80332" y="55763"/>
                  <a:pt x="80332" y="55763"/>
                  <a:pt x="80332" y="55763"/>
                </a:cubicBezTo>
                <a:lnTo>
                  <a:pt x="80332" y="57142"/>
                </a:lnTo>
                <a:cubicBezTo>
                  <a:pt x="81727" y="57142"/>
                  <a:pt x="81727" y="57142"/>
                  <a:pt x="81727" y="57142"/>
                </a:cubicBezTo>
                <a:cubicBezTo>
                  <a:pt x="83122" y="55763"/>
                  <a:pt x="83122" y="55763"/>
                  <a:pt x="83122" y="55763"/>
                </a:cubicBezTo>
                <a:lnTo>
                  <a:pt x="83122" y="57142"/>
                </a:lnTo>
                <a:lnTo>
                  <a:pt x="84518" y="57142"/>
                </a:lnTo>
                <a:cubicBezTo>
                  <a:pt x="84518" y="57142"/>
                  <a:pt x="84518" y="57142"/>
                  <a:pt x="84518" y="58522"/>
                </a:cubicBezTo>
                <a:cubicBezTo>
                  <a:pt x="84518" y="59901"/>
                  <a:pt x="84518" y="59901"/>
                  <a:pt x="84518" y="59901"/>
                </a:cubicBezTo>
                <a:cubicBezTo>
                  <a:pt x="83122" y="59901"/>
                  <a:pt x="83122" y="59901"/>
                  <a:pt x="83122" y="59901"/>
                </a:cubicBezTo>
                <a:lnTo>
                  <a:pt x="83122" y="61280"/>
                </a:lnTo>
                <a:cubicBezTo>
                  <a:pt x="81727" y="61280"/>
                  <a:pt x="81727" y="61280"/>
                  <a:pt x="81727" y="61280"/>
                </a:cubicBezTo>
                <a:lnTo>
                  <a:pt x="80332" y="61280"/>
                </a:lnTo>
                <a:cubicBezTo>
                  <a:pt x="80332" y="62660"/>
                  <a:pt x="80332" y="62660"/>
                  <a:pt x="78936" y="62660"/>
                </a:cubicBezTo>
                <a:lnTo>
                  <a:pt x="77541" y="62660"/>
                </a:lnTo>
                <a:cubicBezTo>
                  <a:pt x="76146" y="64039"/>
                  <a:pt x="76146" y="64039"/>
                  <a:pt x="76146" y="62660"/>
                </a:cubicBezTo>
                <a:cubicBezTo>
                  <a:pt x="76146" y="62660"/>
                  <a:pt x="76146" y="62660"/>
                  <a:pt x="76146" y="61280"/>
                </a:cubicBezTo>
                <a:cubicBezTo>
                  <a:pt x="76146" y="61280"/>
                  <a:pt x="74750" y="61280"/>
                  <a:pt x="74750" y="59901"/>
                </a:cubicBezTo>
                <a:cubicBezTo>
                  <a:pt x="74750" y="59901"/>
                  <a:pt x="74750" y="59901"/>
                  <a:pt x="73355" y="58522"/>
                </a:cubicBezTo>
                <a:cubicBezTo>
                  <a:pt x="73355" y="58522"/>
                  <a:pt x="73355" y="58522"/>
                  <a:pt x="73355" y="57142"/>
                </a:cubicBezTo>
                <a:cubicBezTo>
                  <a:pt x="73355" y="55763"/>
                  <a:pt x="71960" y="55763"/>
                  <a:pt x="71960" y="55763"/>
                </a:cubicBezTo>
                <a:cubicBezTo>
                  <a:pt x="71960" y="54384"/>
                  <a:pt x="71960" y="54384"/>
                  <a:pt x="71960" y="54384"/>
                </a:cubicBezTo>
                <a:cubicBezTo>
                  <a:pt x="71960" y="53004"/>
                  <a:pt x="70365" y="53004"/>
                  <a:pt x="70365" y="53004"/>
                </a:cubicBezTo>
                <a:cubicBezTo>
                  <a:pt x="70365" y="53004"/>
                  <a:pt x="70365" y="53004"/>
                  <a:pt x="71960" y="51625"/>
                </a:cubicBezTo>
                <a:cubicBezTo>
                  <a:pt x="71960" y="50049"/>
                  <a:pt x="71960" y="50049"/>
                  <a:pt x="71960" y="50049"/>
                </a:cubicBezTo>
                <a:cubicBezTo>
                  <a:pt x="71960" y="50049"/>
                  <a:pt x="71960" y="50049"/>
                  <a:pt x="70365" y="50049"/>
                </a:cubicBezTo>
                <a:cubicBezTo>
                  <a:pt x="70365" y="50049"/>
                  <a:pt x="70365" y="50049"/>
                  <a:pt x="68970" y="50049"/>
                </a:cubicBezTo>
                <a:cubicBezTo>
                  <a:pt x="68970" y="50049"/>
                  <a:pt x="68970" y="48669"/>
                  <a:pt x="68970" y="50049"/>
                </a:cubicBezTo>
                <a:cubicBezTo>
                  <a:pt x="68970" y="50049"/>
                  <a:pt x="68970" y="50049"/>
                  <a:pt x="67574" y="50049"/>
                </a:cubicBezTo>
                <a:cubicBezTo>
                  <a:pt x="67574" y="48669"/>
                  <a:pt x="67574" y="48669"/>
                  <a:pt x="67574" y="48669"/>
                </a:cubicBezTo>
                <a:cubicBezTo>
                  <a:pt x="66179" y="48669"/>
                  <a:pt x="66179" y="48669"/>
                  <a:pt x="66179" y="48669"/>
                </a:cubicBezTo>
                <a:cubicBezTo>
                  <a:pt x="67574" y="48669"/>
                  <a:pt x="67574" y="48669"/>
                  <a:pt x="66179" y="48669"/>
                </a:cubicBezTo>
                <a:lnTo>
                  <a:pt x="67574" y="48669"/>
                </a:lnTo>
                <a:lnTo>
                  <a:pt x="66179" y="48669"/>
                </a:lnTo>
                <a:cubicBezTo>
                  <a:pt x="66179" y="47290"/>
                  <a:pt x="66179" y="47290"/>
                  <a:pt x="66179" y="47290"/>
                </a:cubicBezTo>
                <a:cubicBezTo>
                  <a:pt x="66179" y="47290"/>
                  <a:pt x="66179" y="47290"/>
                  <a:pt x="67574" y="47290"/>
                </a:cubicBezTo>
                <a:cubicBezTo>
                  <a:pt x="66179" y="47290"/>
                  <a:pt x="66179" y="47290"/>
                  <a:pt x="66179" y="47290"/>
                </a:cubicBezTo>
                <a:lnTo>
                  <a:pt x="67574" y="47290"/>
                </a:lnTo>
                <a:lnTo>
                  <a:pt x="68970" y="47290"/>
                </a:lnTo>
                <a:cubicBezTo>
                  <a:pt x="68970" y="47290"/>
                  <a:pt x="68970" y="47290"/>
                  <a:pt x="67574" y="47290"/>
                </a:cubicBezTo>
                <a:cubicBezTo>
                  <a:pt x="67574" y="47290"/>
                  <a:pt x="67574" y="47290"/>
                  <a:pt x="67574" y="45911"/>
                </a:cubicBezTo>
                <a:lnTo>
                  <a:pt x="68970" y="47290"/>
                </a:lnTo>
                <a:lnTo>
                  <a:pt x="68970" y="45911"/>
                </a:lnTo>
                <a:cubicBezTo>
                  <a:pt x="68970" y="47290"/>
                  <a:pt x="68970" y="47290"/>
                  <a:pt x="68970" y="47290"/>
                </a:cubicBezTo>
                <a:cubicBezTo>
                  <a:pt x="68970" y="45911"/>
                  <a:pt x="68970" y="45911"/>
                  <a:pt x="68970" y="45911"/>
                </a:cubicBezTo>
                <a:lnTo>
                  <a:pt x="70365" y="45911"/>
                </a:lnTo>
                <a:cubicBezTo>
                  <a:pt x="70365" y="45911"/>
                  <a:pt x="70365" y="45911"/>
                  <a:pt x="71960" y="45911"/>
                </a:cubicBezTo>
                <a:cubicBezTo>
                  <a:pt x="71960" y="45911"/>
                  <a:pt x="71960" y="47290"/>
                  <a:pt x="73355" y="47290"/>
                </a:cubicBezTo>
                <a:lnTo>
                  <a:pt x="74750" y="47290"/>
                </a:lnTo>
                <a:lnTo>
                  <a:pt x="74750" y="45911"/>
                </a:lnTo>
                <a:cubicBezTo>
                  <a:pt x="74750" y="44532"/>
                  <a:pt x="74750" y="44532"/>
                  <a:pt x="74750" y="44532"/>
                </a:cubicBezTo>
                <a:lnTo>
                  <a:pt x="73355" y="44532"/>
                </a:lnTo>
                <a:lnTo>
                  <a:pt x="71960" y="44532"/>
                </a:lnTo>
                <a:cubicBezTo>
                  <a:pt x="71960" y="44532"/>
                  <a:pt x="73355" y="44532"/>
                  <a:pt x="73355" y="43152"/>
                </a:cubicBezTo>
                <a:cubicBezTo>
                  <a:pt x="73355" y="43152"/>
                  <a:pt x="73355" y="43152"/>
                  <a:pt x="71960" y="43152"/>
                </a:cubicBezTo>
                <a:cubicBezTo>
                  <a:pt x="70365" y="43152"/>
                  <a:pt x="70365" y="43152"/>
                  <a:pt x="70365" y="43152"/>
                </a:cubicBezTo>
                <a:cubicBezTo>
                  <a:pt x="70365" y="43152"/>
                  <a:pt x="71960" y="43152"/>
                  <a:pt x="71960" y="44532"/>
                </a:cubicBezTo>
                <a:cubicBezTo>
                  <a:pt x="71960" y="44532"/>
                  <a:pt x="71960" y="44532"/>
                  <a:pt x="70365" y="44532"/>
                </a:cubicBezTo>
                <a:cubicBezTo>
                  <a:pt x="70365" y="43152"/>
                  <a:pt x="70365" y="43152"/>
                  <a:pt x="70365" y="43152"/>
                </a:cubicBezTo>
                <a:cubicBezTo>
                  <a:pt x="70365" y="43152"/>
                  <a:pt x="70365" y="43152"/>
                  <a:pt x="68970" y="43152"/>
                </a:cubicBezTo>
                <a:cubicBezTo>
                  <a:pt x="68970" y="43152"/>
                  <a:pt x="68970" y="43152"/>
                  <a:pt x="70365" y="43152"/>
                </a:cubicBezTo>
                <a:cubicBezTo>
                  <a:pt x="68970" y="43152"/>
                  <a:pt x="68970" y="43152"/>
                  <a:pt x="68970" y="43152"/>
                </a:cubicBezTo>
                <a:cubicBezTo>
                  <a:pt x="68970" y="43152"/>
                  <a:pt x="67574" y="43152"/>
                  <a:pt x="68970" y="43152"/>
                </a:cubicBezTo>
                <a:cubicBezTo>
                  <a:pt x="68970" y="44532"/>
                  <a:pt x="68970" y="44532"/>
                  <a:pt x="68970" y="44532"/>
                </a:cubicBezTo>
                <a:cubicBezTo>
                  <a:pt x="68970" y="44532"/>
                  <a:pt x="68970" y="44532"/>
                  <a:pt x="67574" y="44532"/>
                </a:cubicBezTo>
                <a:cubicBezTo>
                  <a:pt x="67574" y="44532"/>
                  <a:pt x="67574" y="44532"/>
                  <a:pt x="67574" y="45911"/>
                </a:cubicBezTo>
                <a:cubicBezTo>
                  <a:pt x="67574" y="47290"/>
                  <a:pt x="67574" y="47290"/>
                  <a:pt x="67574" y="47290"/>
                </a:cubicBezTo>
                <a:lnTo>
                  <a:pt x="66179" y="47290"/>
                </a:lnTo>
                <a:cubicBezTo>
                  <a:pt x="66179" y="47290"/>
                  <a:pt x="66179" y="47290"/>
                  <a:pt x="64784" y="47290"/>
                </a:cubicBezTo>
                <a:cubicBezTo>
                  <a:pt x="64784" y="47290"/>
                  <a:pt x="64784" y="47290"/>
                  <a:pt x="64784" y="48669"/>
                </a:cubicBezTo>
                <a:cubicBezTo>
                  <a:pt x="64784" y="48669"/>
                  <a:pt x="64784" y="48669"/>
                  <a:pt x="64784" y="50049"/>
                </a:cubicBezTo>
                <a:lnTo>
                  <a:pt x="64784" y="48669"/>
                </a:lnTo>
                <a:cubicBezTo>
                  <a:pt x="64784" y="48669"/>
                  <a:pt x="64784" y="48669"/>
                  <a:pt x="63388" y="50049"/>
                </a:cubicBezTo>
                <a:cubicBezTo>
                  <a:pt x="63388" y="48669"/>
                  <a:pt x="63388" y="48669"/>
                  <a:pt x="63388" y="48669"/>
                </a:cubicBezTo>
                <a:lnTo>
                  <a:pt x="64784" y="48669"/>
                </a:lnTo>
                <a:lnTo>
                  <a:pt x="63388" y="48669"/>
                </a:lnTo>
                <a:cubicBezTo>
                  <a:pt x="63388" y="48669"/>
                  <a:pt x="63388" y="48669"/>
                  <a:pt x="63388" y="47290"/>
                </a:cubicBezTo>
                <a:cubicBezTo>
                  <a:pt x="63388" y="48669"/>
                  <a:pt x="63388" y="47290"/>
                  <a:pt x="63388" y="47290"/>
                </a:cubicBezTo>
                <a:lnTo>
                  <a:pt x="63388" y="45911"/>
                </a:lnTo>
                <a:cubicBezTo>
                  <a:pt x="63388" y="45911"/>
                  <a:pt x="63388" y="45911"/>
                  <a:pt x="61993" y="45911"/>
                </a:cubicBezTo>
                <a:lnTo>
                  <a:pt x="60598" y="44532"/>
                </a:lnTo>
                <a:cubicBezTo>
                  <a:pt x="59202" y="44532"/>
                  <a:pt x="59202" y="44532"/>
                  <a:pt x="59202" y="44532"/>
                </a:cubicBezTo>
                <a:lnTo>
                  <a:pt x="59202" y="43152"/>
                </a:lnTo>
                <a:lnTo>
                  <a:pt x="59202" y="44532"/>
                </a:lnTo>
                <a:cubicBezTo>
                  <a:pt x="59202" y="45911"/>
                  <a:pt x="59202" y="45911"/>
                  <a:pt x="59202" y="45911"/>
                </a:cubicBezTo>
                <a:lnTo>
                  <a:pt x="60598" y="45911"/>
                </a:lnTo>
                <a:cubicBezTo>
                  <a:pt x="61993" y="47290"/>
                  <a:pt x="61993" y="47290"/>
                  <a:pt x="61993" y="47290"/>
                </a:cubicBezTo>
                <a:lnTo>
                  <a:pt x="60598" y="47290"/>
                </a:lnTo>
                <a:cubicBezTo>
                  <a:pt x="61993" y="47290"/>
                  <a:pt x="61993" y="47290"/>
                  <a:pt x="61993" y="47290"/>
                </a:cubicBezTo>
                <a:cubicBezTo>
                  <a:pt x="61993" y="47290"/>
                  <a:pt x="61993" y="47290"/>
                  <a:pt x="61993" y="48669"/>
                </a:cubicBezTo>
                <a:cubicBezTo>
                  <a:pt x="61993" y="48669"/>
                  <a:pt x="61993" y="48669"/>
                  <a:pt x="60598" y="48669"/>
                </a:cubicBezTo>
                <a:lnTo>
                  <a:pt x="60598" y="47290"/>
                </a:lnTo>
                <a:cubicBezTo>
                  <a:pt x="60598" y="47290"/>
                  <a:pt x="60598" y="47290"/>
                  <a:pt x="59202" y="47290"/>
                </a:cubicBezTo>
                <a:cubicBezTo>
                  <a:pt x="59202" y="45911"/>
                  <a:pt x="59202" y="47290"/>
                  <a:pt x="59202" y="45911"/>
                </a:cubicBezTo>
                <a:cubicBezTo>
                  <a:pt x="59202" y="45911"/>
                  <a:pt x="59202" y="45911"/>
                  <a:pt x="57807" y="45911"/>
                </a:cubicBezTo>
                <a:lnTo>
                  <a:pt x="57807" y="44532"/>
                </a:lnTo>
                <a:lnTo>
                  <a:pt x="56411" y="44532"/>
                </a:lnTo>
                <a:cubicBezTo>
                  <a:pt x="56411" y="44532"/>
                  <a:pt x="56411" y="45911"/>
                  <a:pt x="55016" y="45911"/>
                </a:cubicBezTo>
                <a:cubicBezTo>
                  <a:pt x="55016" y="44532"/>
                  <a:pt x="55016" y="45911"/>
                  <a:pt x="55016" y="45911"/>
                </a:cubicBezTo>
                <a:cubicBezTo>
                  <a:pt x="55016" y="45911"/>
                  <a:pt x="55016" y="44532"/>
                  <a:pt x="53621" y="45911"/>
                </a:cubicBezTo>
                <a:cubicBezTo>
                  <a:pt x="53621" y="47290"/>
                  <a:pt x="52225" y="45911"/>
                  <a:pt x="52225" y="47290"/>
                </a:cubicBezTo>
                <a:cubicBezTo>
                  <a:pt x="52225" y="47290"/>
                  <a:pt x="52225" y="47290"/>
                  <a:pt x="52225" y="48669"/>
                </a:cubicBezTo>
                <a:lnTo>
                  <a:pt x="50830" y="48669"/>
                </a:lnTo>
                <a:cubicBezTo>
                  <a:pt x="50830" y="48669"/>
                  <a:pt x="50830" y="48669"/>
                  <a:pt x="50830" y="50049"/>
                </a:cubicBezTo>
                <a:lnTo>
                  <a:pt x="49435" y="50049"/>
                </a:lnTo>
                <a:cubicBezTo>
                  <a:pt x="49435" y="50049"/>
                  <a:pt x="49435" y="50049"/>
                  <a:pt x="47840" y="50049"/>
                </a:cubicBezTo>
                <a:cubicBezTo>
                  <a:pt x="47840" y="48669"/>
                  <a:pt x="47840" y="48669"/>
                  <a:pt x="47840" y="48669"/>
                </a:cubicBezTo>
                <a:cubicBezTo>
                  <a:pt x="46445" y="48669"/>
                  <a:pt x="47840" y="48669"/>
                  <a:pt x="47840" y="48669"/>
                </a:cubicBezTo>
                <a:lnTo>
                  <a:pt x="46445" y="48669"/>
                </a:lnTo>
                <a:cubicBezTo>
                  <a:pt x="46445" y="48669"/>
                  <a:pt x="46445" y="48669"/>
                  <a:pt x="47840" y="48669"/>
                </a:cubicBezTo>
                <a:cubicBezTo>
                  <a:pt x="47840" y="48669"/>
                  <a:pt x="47840" y="48669"/>
                  <a:pt x="46445" y="48669"/>
                </a:cubicBezTo>
                <a:lnTo>
                  <a:pt x="46445" y="47290"/>
                </a:lnTo>
                <a:cubicBezTo>
                  <a:pt x="47840" y="47290"/>
                  <a:pt x="47840" y="47290"/>
                  <a:pt x="47840" y="45911"/>
                </a:cubicBezTo>
                <a:cubicBezTo>
                  <a:pt x="47840" y="45911"/>
                  <a:pt x="47840" y="45911"/>
                  <a:pt x="46445" y="45911"/>
                </a:cubicBezTo>
                <a:lnTo>
                  <a:pt x="47840" y="45911"/>
                </a:lnTo>
                <a:cubicBezTo>
                  <a:pt x="47840" y="44532"/>
                  <a:pt x="47840" y="44532"/>
                  <a:pt x="47840" y="44532"/>
                </a:cubicBezTo>
                <a:lnTo>
                  <a:pt x="49435" y="44532"/>
                </a:lnTo>
                <a:cubicBezTo>
                  <a:pt x="49435" y="44532"/>
                  <a:pt x="50830" y="45911"/>
                  <a:pt x="50830" y="44532"/>
                </a:cubicBezTo>
                <a:lnTo>
                  <a:pt x="50830" y="45911"/>
                </a:lnTo>
                <a:cubicBezTo>
                  <a:pt x="50830" y="44532"/>
                  <a:pt x="50830" y="44532"/>
                  <a:pt x="50830" y="44532"/>
                </a:cubicBezTo>
                <a:cubicBezTo>
                  <a:pt x="52225" y="44532"/>
                  <a:pt x="52225" y="44532"/>
                  <a:pt x="52225" y="44532"/>
                </a:cubicBezTo>
                <a:lnTo>
                  <a:pt x="50830" y="44532"/>
                </a:lnTo>
                <a:cubicBezTo>
                  <a:pt x="50830" y="44532"/>
                  <a:pt x="50830" y="44532"/>
                  <a:pt x="52225" y="43152"/>
                </a:cubicBezTo>
                <a:cubicBezTo>
                  <a:pt x="52225" y="44532"/>
                  <a:pt x="52225" y="44532"/>
                  <a:pt x="52225" y="44532"/>
                </a:cubicBezTo>
                <a:lnTo>
                  <a:pt x="52225" y="43152"/>
                </a:lnTo>
                <a:cubicBezTo>
                  <a:pt x="50830" y="43152"/>
                  <a:pt x="52225" y="43152"/>
                  <a:pt x="50830" y="43152"/>
                </a:cubicBezTo>
                <a:cubicBezTo>
                  <a:pt x="50830" y="41773"/>
                  <a:pt x="50830" y="41773"/>
                  <a:pt x="50830" y="41773"/>
                </a:cubicBezTo>
                <a:lnTo>
                  <a:pt x="50830" y="43152"/>
                </a:lnTo>
                <a:cubicBezTo>
                  <a:pt x="50830" y="41773"/>
                  <a:pt x="50830" y="41773"/>
                  <a:pt x="49435" y="41773"/>
                </a:cubicBezTo>
                <a:lnTo>
                  <a:pt x="50830" y="41773"/>
                </a:lnTo>
                <a:cubicBezTo>
                  <a:pt x="50830" y="41773"/>
                  <a:pt x="50830" y="41773"/>
                  <a:pt x="50830" y="40394"/>
                </a:cubicBezTo>
                <a:cubicBezTo>
                  <a:pt x="50830" y="40394"/>
                  <a:pt x="50830" y="40394"/>
                  <a:pt x="52225" y="40394"/>
                </a:cubicBezTo>
                <a:lnTo>
                  <a:pt x="52225" y="41773"/>
                </a:lnTo>
                <a:cubicBezTo>
                  <a:pt x="52225" y="40394"/>
                  <a:pt x="52225" y="41773"/>
                  <a:pt x="52225" y="41773"/>
                </a:cubicBezTo>
                <a:cubicBezTo>
                  <a:pt x="52225" y="40394"/>
                  <a:pt x="52225" y="40394"/>
                  <a:pt x="52225" y="40394"/>
                </a:cubicBezTo>
                <a:cubicBezTo>
                  <a:pt x="52225" y="40394"/>
                  <a:pt x="52225" y="40394"/>
                  <a:pt x="53621" y="40394"/>
                </a:cubicBezTo>
                <a:cubicBezTo>
                  <a:pt x="53621" y="39014"/>
                  <a:pt x="53621" y="39014"/>
                  <a:pt x="53621" y="39014"/>
                </a:cubicBezTo>
                <a:lnTo>
                  <a:pt x="55016" y="39014"/>
                </a:lnTo>
                <a:cubicBezTo>
                  <a:pt x="55016" y="39014"/>
                  <a:pt x="55016" y="37635"/>
                  <a:pt x="56411" y="39014"/>
                </a:cubicBezTo>
                <a:cubicBezTo>
                  <a:pt x="56411" y="39014"/>
                  <a:pt x="56411" y="39014"/>
                  <a:pt x="56411" y="37635"/>
                </a:cubicBezTo>
                <a:cubicBezTo>
                  <a:pt x="56411" y="37635"/>
                  <a:pt x="56411" y="37635"/>
                  <a:pt x="56411" y="39014"/>
                </a:cubicBezTo>
                <a:cubicBezTo>
                  <a:pt x="56411" y="39014"/>
                  <a:pt x="56411" y="39014"/>
                  <a:pt x="56411" y="37635"/>
                </a:cubicBezTo>
                <a:cubicBezTo>
                  <a:pt x="56411" y="37635"/>
                  <a:pt x="56411" y="37635"/>
                  <a:pt x="57807" y="37635"/>
                </a:cubicBezTo>
                <a:lnTo>
                  <a:pt x="56411" y="37635"/>
                </a:lnTo>
                <a:cubicBezTo>
                  <a:pt x="56411" y="37635"/>
                  <a:pt x="56411" y="37635"/>
                  <a:pt x="56411" y="36256"/>
                </a:cubicBezTo>
                <a:cubicBezTo>
                  <a:pt x="56411" y="36256"/>
                  <a:pt x="56411" y="36256"/>
                  <a:pt x="57807" y="36256"/>
                </a:cubicBezTo>
                <a:lnTo>
                  <a:pt x="57807" y="37635"/>
                </a:lnTo>
                <a:lnTo>
                  <a:pt x="59202" y="37635"/>
                </a:lnTo>
                <a:lnTo>
                  <a:pt x="60598" y="37635"/>
                </a:lnTo>
                <a:cubicBezTo>
                  <a:pt x="60598" y="37635"/>
                  <a:pt x="60598" y="37635"/>
                  <a:pt x="61993" y="37635"/>
                </a:cubicBezTo>
                <a:lnTo>
                  <a:pt x="63388" y="37635"/>
                </a:lnTo>
                <a:cubicBezTo>
                  <a:pt x="63388" y="36256"/>
                  <a:pt x="63388" y="37635"/>
                  <a:pt x="63388" y="36256"/>
                </a:cubicBezTo>
                <a:lnTo>
                  <a:pt x="63388" y="34876"/>
                </a:lnTo>
                <a:cubicBezTo>
                  <a:pt x="64784" y="34876"/>
                  <a:pt x="64784" y="34876"/>
                  <a:pt x="64784" y="34876"/>
                </a:cubicBezTo>
                <a:cubicBezTo>
                  <a:pt x="64784" y="34876"/>
                  <a:pt x="64784" y="34876"/>
                  <a:pt x="64784" y="36256"/>
                </a:cubicBezTo>
                <a:cubicBezTo>
                  <a:pt x="64784" y="36256"/>
                  <a:pt x="64784" y="36256"/>
                  <a:pt x="64784" y="34876"/>
                </a:cubicBezTo>
                <a:cubicBezTo>
                  <a:pt x="64784" y="34876"/>
                  <a:pt x="64784" y="34876"/>
                  <a:pt x="66179" y="34876"/>
                </a:cubicBezTo>
                <a:lnTo>
                  <a:pt x="64784" y="34876"/>
                </a:lnTo>
                <a:cubicBezTo>
                  <a:pt x="64784" y="34876"/>
                  <a:pt x="64784" y="34876"/>
                  <a:pt x="64784" y="33497"/>
                </a:cubicBezTo>
                <a:cubicBezTo>
                  <a:pt x="66179" y="33497"/>
                  <a:pt x="66179" y="33497"/>
                  <a:pt x="66179" y="33497"/>
                </a:cubicBezTo>
                <a:lnTo>
                  <a:pt x="67574" y="33497"/>
                </a:lnTo>
                <a:lnTo>
                  <a:pt x="68970" y="33497"/>
                </a:lnTo>
                <a:lnTo>
                  <a:pt x="67574" y="33497"/>
                </a:lnTo>
                <a:lnTo>
                  <a:pt x="67574" y="32118"/>
                </a:lnTo>
                <a:lnTo>
                  <a:pt x="67574" y="33497"/>
                </a:lnTo>
                <a:cubicBezTo>
                  <a:pt x="67574" y="33497"/>
                  <a:pt x="67574" y="33497"/>
                  <a:pt x="66179" y="33497"/>
                </a:cubicBezTo>
                <a:cubicBezTo>
                  <a:pt x="64784" y="33497"/>
                  <a:pt x="64784" y="33497"/>
                  <a:pt x="64784" y="33497"/>
                </a:cubicBezTo>
                <a:cubicBezTo>
                  <a:pt x="63388" y="33497"/>
                  <a:pt x="63388" y="32118"/>
                  <a:pt x="63388" y="32118"/>
                </a:cubicBezTo>
                <a:cubicBezTo>
                  <a:pt x="63388" y="32118"/>
                  <a:pt x="63388" y="32118"/>
                  <a:pt x="63388" y="30738"/>
                </a:cubicBezTo>
                <a:lnTo>
                  <a:pt x="64784" y="30738"/>
                </a:lnTo>
                <a:lnTo>
                  <a:pt x="66179" y="29359"/>
                </a:lnTo>
                <a:cubicBezTo>
                  <a:pt x="66179" y="27783"/>
                  <a:pt x="66179" y="27783"/>
                  <a:pt x="66179" y="27783"/>
                </a:cubicBezTo>
                <a:cubicBezTo>
                  <a:pt x="66179" y="27783"/>
                  <a:pt x="66179" y="27783"/>
                  <a:pt x="64784" y="27783"/>
                </a:cubicBezTo>
                <a:cubicBezTo>
                  <a:pt x="64784" y="27783"/>
                  <a:pt x="64784" y="27783"/>
                  <a:pt x="64784" y="29359"/>
                </a:cubicBezTo>
                <a:cubicBezTo>
                  <a:pt x="63388" y="29359"/>
                  <a:pt x="63388" y="29359"/>
                  <a:pt x="63388" y="29359"/>
                </a:cubicBezTo>
                <a:cubicBezTo>
                  <a:pt x="63388" y="29359"/>
                  <a:pt x="63388" y="29359"/>
                  <a:pt x="63388" y="30738"/>
                </a:cubicBezTo>
                <a:cubicBezTo>
                  <a:pt x="61993" y="30738"/>
                  <a:pt x="61993" y="30738"/>
                  <a:pt x="61993" y="30738"/>
                </a:cubicBezTo>
                <a:cubicBezTo>
                  <a:pt x="61993" y="32118"/>
                  <a:pt x="61993" y="32118"/>
                  <a:pt x="61993" y="32118"/>
                </a:cubicBezTo>
                <a:cubicBezTo>
                  <a:pt x="61993" y="33497"/>
                  <a:pt x="61993" y="33497"/>
                  <a:pt x="61993" y="33497"/>
                </a:cubicBezTo>
                <a:lnTo>
                  <a:pt x="60598" y="33497"/>
                </a:lnTo>
                <a:cubicBezTo>
                  <a:pt x="61993" y="33497"/>
                  <a:pt x="61993" y="33497"/>
                  <a:pt x="61993" y="33497"/>
                </a:cubicBezTo>
                <a:lnTo>
                  <a:pt x="61993" y="34876"/>
                </a:lnTo>
                <a:lnTo>
                  <a:pt x="60598" y="34876"/>
                </a:lnTo>
                <a:lnTo>
                  <a:pt x="61993" y="34876"/>
                </a:lnTo>
                <a:cubicBezTo>
                  <a:pt x="60598" y="34876"/>
                  <a:pt x="60598" y="34876"/>
                  <a:pt x="60598" y="34876"/>
                </a:cubicBezTo>
                <a:cubicBezTo>
                  <a:pt x="60598" y="36256"/>
                  <a:pt x="60598" y="36256"/>
                  <a:pt x="60598" y="36256"/>
                </a:cubicBezTo>
                <a:cubicBezTo>
                  <a:pt x="60598" y="36256"/>
                  <a:pt x="60598" y="36256"/>
                  <a:pt x="59202" y="36256"/>
                </a:cubicBezTo>
                <a:cubicBezTo>
                  <a:pt x="59202" y="36256"/>
                  <a:pt x="59202" y="36256"/>
                  <a:pt x="59202" y="34876"/>
                </a:cubicBezTo>
                <a:cubicBezTo>
                  <a:pt x="59202" y="34876"/>
                  <a:pt x="59202" y="34876"/>
                  <a:pt x="57807" y="34876"/>
                </a:cubicBezTo>
                <a:cubicBezTo>
                  <a:pt x="57807" y="34876"/>
                  <a:pt x="57807" y="34876"/>
                  <a:pt x="57807" y="33497"/>
                </a:cubicBezTo>
                <a:lnTo>
                  <a:pt x="57807" y="34876"/>
                </a:lnTo>
                <a:cubicBezTo>
                  <a:pt x="56411" y="34876"/>
                  <a:pt x="56411" y="34876"/>
                  <a:pt x="56411" y="34876"/>
                </a:cubicBezTo>
                <a:cubicBezTo>
                  <a:pt x="55016" y="34876"/>
                  <a:pt x="55016" y="34876"/>
                  <a:pt x="55016" y="34876"/>
                </a:cubicBezTo>
                <a:lnTo>
                  <a:pt x="55016" y="33497"/>
                </a:lnTo>
                <a:cubicBezTo>
                  <a:pt x="55016" y="33497"/>
                  <a:pt x="55016" y="33497"/>
                  <a:pt x="55016" y="34876"/>
                </a:cubicBezTo>
                <a:cubicBezTo>
                  <a:pt x="55016" y="33497"/>
                  <a:pt x="55016" y="33497"/>
                  <a:pt x="55016" y="33497"/>
                </a:cubicBezTo>
                <a:lnTo>
                  <a:pt x="55016" y="32118"/>
                </a:lnTo>
                <a:cubicBezTo>
                  <a:pt x="55016" y="33497"/>
                  <a:pt x="55016" y="32118"/>
                  <a:pt x="55016" y="32118"/>
                </a:cubicBezTo>
                <a:lnTo>
                  <a:pt x="55016" y="30738"/>
                </a:lnTo>
                <a:cubicBezTo>
                  <a:pt x="56411" y="30738"/>
                  <a:pt x="56411" y="30738"/>
                  <a:pt x="56411" y="30738"/>
                </a:cubicBezTo>
                <a:cubicBezTo>
                  <a:pt x="56411" y="30738"/>
                  <a:pt x="56411" y="30738"/>
                  <a:pt x="57807" y="30738"/>
                </a:cubicBezTo>
                <a:cubicBezTo>
                  <a:pt x="57807" y="30738"/>
                  <a:pt x="57807" y="30738"/>
                  <a:pt x="57807" y="29359"/>
                </a:cubicBezTo>
                <a:cubicBezTo>
                  <a:pt x="59202" y="29359"/>
                  <a:pt x="59202" y="29359"/>
                  <a:pt x="59202" y="29359"/>
                </a:cubicBezTo>
                <a:cubicBezTo>
                  <a:pt x="59202" y="27783"/>
                  <a:pt x="59202" y="27783"/>
                  <a:pt x="59202" y="27783"/>
                </a:cubicBezTo>
                <a:cubicBezTo>
                  <a:pt x="59202" y="26403"/>
                  <a:pt x="60598" y="26403"/>
                  <a:pt x="60598" y="26403"/>
                </a:cubicBezTo>
                <a:cubicBezTo>
                  <a:pt x="61993" y="26403"/>
                  <a:pt x="61993" y="26403"/>
                  <a:pt x="61993" y="26403"/>
                </a:cubicBezTo>
                <a:cubicBezTo>
                  <a:pt x="61993" y="26403"/>
                  <a:pt x="61993" y="26403"/>
                  <a:pt x="61993" y="25024"/>
                </a:cubicBezTo>
                <a:cubicBezTo>
                  <a:pt x="61993" y="25024"/>
                  <a:pt x="61993" y="25024"/>
                  <a:pt x="63388" y="25024"/>
                </a:cubicBezTo>
                <a:cubicBezTo>
                  <a:pt x="63388" y="25024"/>
                  <a:pt x="63388" y="25024"/>
                  <a:pt x="63388" y="23645"/>
                </a:cubicBezTo>
                <a:cubicBezTo>
                  <a:pt x="63388" y="25024"/>
                  <a:pt x="63388" y="25024"/>
                  <a:pt x="64784" y="25024"/>
                </a:cubicBezTo>
                <a:cubicBezTo>
                  <a:pt x="64784" y="23645"/>
                  <a:pt x="64784" y="23645"/>
                  <a:pt x="64784" y="23645"/>
                </a:cubicBezTo>
                <a:cubicBezTo>
                  <a:pt x="66179" y="23645"/>
                  <a:pt x="66179" y="23645"/>
                  <a:pt x="66179" y="23645"/>
                </a:cubicBezTo>
                <a:cubicBezTo>
                  <a:pt x="67574" y="23645"/>
                  <a:pt x="67574" y="23645"/>
                  <a:pt x="67574" y="23645"/>
                </a:cubicBezTo>
                <a:cubicBezTo>
                  <a:pt x="67574" y="23645"/>
                  <a:pt x="67574" y="23645"/>
                  <a:pt x="68970" y="23645"/>
                </a:cubicBezTo>
                <a:cubicBezTo>
                  <a:pt x="68970" y="23645"/>
                  <a:pt x="68970" y="23645"/>
                  <a:pt x="67574" y="23645"/>
                </a:cubicBezTo>
                <a:cubicBezTo>
                  <a:pt x="67574" y="25024"/>
                  <a:pt x="67574" y="25024"/>
                  <a:pt x="68970" y="25024"/>
                </a:cubicBezTo>
                <a:cubicBezTo>
                  <a:pt x="68970" y="25024"/>
                  <a:pt x="68970" y="25024"/>
                  <a:pt x="70365" y="25024"/>
                </a:cubicBezTo>
                <a:lnTo>
                  <a:pt x="71960" y="25024"/>
                </a:lnTo>
                <a:cubicBezTo>
                  <a:pt x="71960" y="25024"/>
                  <a:pt x="71960" y="25024"/>
                  <a:pt x="73355" y="25024"/>
                </a:cubicBezTo>
                <a:lnTo>
                  <a:pt x="73355" y="26403"/>
                </a:lnTo>
                <a:cubicBezTo>
                  <a:pt x="73355" y="26403"/>
                  <a:pt x="73355" y="26403"/>
                  <a:pt x="74750" y="26403"/>
                </a:cubicBezTo>
                <a:cubicBezTo>
                  <a:pt x="74750" y="27783"/>
                  <a:pt x="74750" y="27783"/>
                  <a:pt x="74750" y="27783"/>
                </a:cubicBezTo>
                <a:cubicBezTo>
                  <a:pt x="73355" y="27783"/>
                  <a:pt x="71960" y="27783"/>
                  <a:pt x="70365" y="27783"/>
                </a:cubicBezTo>
                <a:lnTo>
                  <a:pt x="70365" y="26403"/>
                </a:lnTo>
                <a:cubicBezTo>
                  <a:pt x="70365" y="27783"/>
                  <a:pt x="70365" y="27783"/>
                  <a:pt x="70365" y="27783"/>
                </a:cubicBezTo>
                <a:cubicBezTo>
                  <a:pt x="71960" y="27783"/>
                  <a:pt x="71960" y="27783"/>
                  <a:pt x="70365" y="27783"/>
                </a:cubicBezTo>
                <a:cubicBezTo>
                  <a:pt x="70365" y="29359"/>
                  <a:pt x="71960" y="29359"/>
                  <a:pt x="71960" y="29359"/>
                </a:cubicBezTo>
                <a:cubicBezTo>
                  <a:pt x="73355" y="30738"/>
                  <a:pt x="73355" y="30738"/>
                  <a:pt x="73355" y="29359"/>
                </a:cubicBezTo>
                <a:cubicBezTo>
                  <a:pt x="71960" y="29359"/>
                  <a:pt x="71960" y="29359"/>
                  <a:pt x="71960" y="29359"/>
                </a:cubicBezTo>
                <a:cubicBezTo>
                  <a:pt x="73355" y="29359"/>
                  <a:pt x="73355" y="29359"/>
                  <a:pt x="73355" y="29359"/>
                </a:cubicBezTo>
                <a:cubicBezTo>
                  <a:pt x="73355" y="29359"/>
                  <a:pt x="73355" y="29359"/>
                  <a:pt x="74750" y="29359"/>
                </a:cubicBezTo>
                <a:cubicBezTo>
                  <a:pt x="74750" y="29359"/>
                  <a:pt x="74750" y="29359"/>
                  <a:pt x="74750" y="27783"/>
                </a:cubicBezTo>
                <a:cubicBezTo>
                  <a:pt x="76146" y="27783"/>
                  <a:pt x="76146" y="27783"/>
                  <a:pt x="76146" y="27783"/>
                </a:cubicBezTo>
                <a:cubicBezTo>
                  <a:pt x="76146" y="27783"/>
                  <a:pt x="76146" y="27783"/>
                  <a:pt x="76146" y="26403"/>
                </a:cubicBezTo>
                <a:cubicBezTo>
                  <a:pt x="76146" y="26403"/>
                  <a:pt x="76146" y="26403"/>
                  <a:pt x="76146" y="25024"/>
                </a:cubicBezTo>
                <a:lnTo>
                  <a:pt x="76146" y="26403"/>
                </a:lnTo>
                <a:cubicBezTo>
                  <a:pt x="76146" y="26403"/>
                  <a:pt x="77541" y="26403"/>
                  <a:pt x="77541" y="25024"/>
                </a:cubicBezTo>
                <a:cubicBezTo>
                  <a:pt x="77541" y="26403"/>
                  <a:pt x="77541" y="26403"/>
                  <a:pt x="77541" y="26403"/>
                </a:cubicBezTo>
                <a:cubicBezTo>
                  <a:pt x="77541" y="26403"/>
                  <a:pt x="77541" y="26403"/>
                  <a:pt x="76146" y="26403"/>
                </a:cubicBezTo>
                <a:cubicBezTo>
                  <a:pt x="77541" y="26403"/>
                  <a:pt x="77541" y="27783"/>
                  <a:pt x="77541" y="27783"/>
                </a:cubicBezTo>
                <a:cubicBezTo>
                  <a:pt x="77541" y="27783"/>
                  <a:pt x="77541" y="27783"/>
                  <a:pt x="78936" y="27783"/>
                </a:cubicBezTo>
                <a:cubicBezTo>
                  <a:pt x="78936" y="26403"/>
                  <a:pt x="78936" y="26403"/>
                  <a:pt x="78936" y="26403"/>
                </a:cubicBezTo>
                <a:lnTo>
                  <a:pt x="80332" y="26403"/>
                </a:lnTo>
                <a:cubicBezTo>
                  <a:pt x="80332" y="26403"/>
                  <a:pt x="80332" y="26403"/>
                  <a:pt x="80332" y="25024"/>
                </a:cubicBezTo>
                <a:lnTo>
                  <a:pt x="80332" y="26403"/>
                </a:lnTo>
                <a:cubicBezTo>
                  <a:pt x="81727" y="26403"/>
                  <a:pt x="80332" y="25024"/>
                  <a:pt x="81727" y="25024"/>
                </a:cubicBezTo>
                <a:cubicBezTo>
                  <a:pt x="81727" y="25024"/>
                  <a:pt x="81727" y="25024"/>
                  <a:pt x="81727" y="26403"/>
                </a:cubicBezTo>
                <a:cubicBezTo>
                  <a:pt x="81727" y="26403"/>
                  <a:pt x="81727" y="26403"/>
                  <a:pt x="83122" y="25024"/>
                </a:cubicBezTo>
                <a:cubicBezTo>
                  <a:pt x="83122" y="25024"/>
                  <a:pt x="83122" y="26403"/>
                  <a:pt x="83122" y="25024"/>
                </a:cubicBezTo>
                <a:cubicBezTo>
                  <a:pt x="83122" y="25024"/>
                  <a:pt x="83122" y="25024"/>
                  <a:pt x="84518" y="25024"/>
                </a:cubicBezTo>
                <a:cubicBezTo>
                  <a:pt x="84518" y="26403"/>
                  <a:pt x="84518" y="26403"/>
                  <a:pt x="84518" y="26403"/>
                </a:cubicBezTo>
                <a:lnTo>
                  <a:pt x="84518" y="25024"/>
                </a:lnTo>
                <a:cubicBezTo>
                  <a:pt x="85913" y="25024"/>
                  <a:pt x="85913" y="25024"/>
                  <a:pt x="85913" y="25024"/>
                </a:cubicBezTo>
                <a:cubicBezTo>
                  <a:pt x="85913" y="25024"/>
                  <a:pt x="85913" y="25024"/>
                  <a:pt x="87308" y="25024"/>
                </a:cubicBezTo>
                <a:cubicBezTo>
                  <a:pt x="87308" y="25024"/>
                  <a:pt x="88704" y="25024"/>
                  <a:pt x="90099" y="26403"/>
                </a:cubicBezTo>
                <a:lnTo>
                  <a:pt x="90099" y="25024"/>
                </a:lnTo>
                <a:cubicBezTo>
                  <a:pt x="88704" y="25024"/>
                  <a:pt x="90099" y="25024"/>
                  <a:pt x="88704" y="25024"/>
                </a:cubicBezTo>
                <a:cubicBezTo>
                  <a:pt x="88704" y="23645"/>
                  <a:pt x="88704" y="23645"/>
                  <a:pt x="88704" y="23645"/>
                </a:cubicBezTo>
                <a:cubicBezTo>
                  <a:pt x="88704" y="23645"/>
                  <a:pt x="88704" y="22266"/>
                  <a:pt x="90099" y="22266"/>
                </a:cubicBezTo>
                <a:cubicBezTo>
                  <a:pt x="88704" y="20886"/>
                  <a:pt x="87308" y="19507"/>
                  <a:pt x="85913" y="19507"/>
                </a:cubicBezTo>
                <a:cubicBezTo>
                  <a:pt x="84518" y="19507"/>
                  <a:pt x="84518" y="19507"/>
                  <a:pt x="84518" y="19507"/>
                </a:cubicBezTo>
                <a:cubicBezTo>
                  <a:pt x="84518" y="19507"/>
                  <a:pt x="84518" y="19507"/>
                  <a:pt x="83122" y="19507"/>
                </a:cubicBezTo>
                <a:cubicBezTo>
                  <a:pt x="83122" y="19507"/>
                  <a:pt x="83122" y="19507"/>
                  <a:pt x="83122" y="20886"/>
                </a:cubicBezTo>
                <a:cubicBezTo>
                  <a:pt x="83122" y="20886"/>
                  <a:pt x="83122" y="20886"/>
                  <a:pt x="84518" y="20886"/>
                </a:cubicBezTo>
                <a:cubicBezTo>
                  <a:pt x="83122" y="20886"/>
                  <a:pt x="83122" y="20886"/>
                  <a:pt x="83122" y="20886"/>
                </a:cubicBezTo>
                <a:cubicBezTo>
                  <a:pt x="81727" y="20886"/>
                  <a:pt x="81727" y="20886"/>
                  <a:pt x="81727" y="20886"/>
                </a:cubicBezTo>
                <a:cubicBezTo>
                  <a:pt x="81727" y="20886"/>
                  <a:pt x="81727" y="19507"/>
                  <a:pt x="83122" y="19507"/>
                </a:cubicBezTo>
                <a:cubicBezTo>
                  <a:pt x="83122" y="19507"/>
                  <a:pt x="83122" y="19507"/>
                  <a:pt x="83122" y="18128"/>
                </a:cubicBezTo>
                <a:lnTo>
                  <a:pt x="83122" y="19507"/>
                </a:lnTo>
                <a:cubicBezTo>
                  <a:pt x="84518" y="18128"/>
                  <a:pt x="84518" y="18128"/>
                  <a:pt x="84518" y="18128"/>
                </a:cubicBezTo>
                <a:cubicBezTo>
                  <a:pt x="77541" y="13990"/>
                  <a:pt x="68970" y="11231"/>
                  <a:pt x="59202" y="11231"/>
                </a:cubicBezTo>
                <a:cubicBezTo>
                  <a:pt x="52225" y="11231"/>
                  <a:pt x="45049" y="13990"/>
                  <a:pt x="38073" y="16748"/>
                </a:cubicBezTo>
                <a:close/>
                <a:moveTo>
                  <a:pt x="39468" y="18128"/>
                </a:moveTo>
                <a:lnTo>
                  <a:pt x="39468" y="18128"/>
                </a:lnTo>
                <a:close/>
                <a:moveTo>
                  <a:pt x="81727" y="45911"/>
                </a:moveTo>
                <a:lnTo>
                  <a:pt x="81727" y="45911"/>
                </a:lnTo>
                <a:cubicBezTo>
                  <a:pt x="81727" y="45911"/>
                  <a:pt x="81727" y="45911"/>
                  <a:pt x="80332" y="45911"/>
                </a:cubicBezTo>
                <a:cubicBezTo>
                  <a:pt x="81727" y="45911"/>
                  <a:pt x="81727" y="45911"/>
                  <a:pt x="81727" y="45911"/>
                </a:cubicBezTo>
                <a:lnTo>
                  <a:pt x="80332" y="45911"/>
                </a:lnTo>
                <a:cubicBezTo>
                  <a:pt x="80332" y="44532"/>
                  <a:pt x="80332" y="44532"/>
                  <a:pt x="80332" y="44532"/>
                </a:cubicBezTo>
                <a:lnTo>
                  <a:pt x="80332" y="43152"/>
                </a:lnTo>
                <a:lnTo>
                  <a:pt x="81727" y="44532"/>
                </a:lnTo>
                <a:cubicBezTo>
                  <a:pt x="81727" y="43152"/>
                  <a:pt x="81727" y="43152"/>
                  <a:pt x="81727" y="43152"/>
                </a:cubicBezTo>
                <a:cubicBezTo>
                  <a:pt x="81727" y="43152"/>
                  <a:pt x="81727" y="43152"/>
                  <a:pt x="80332" y="43152"/>
                </a:cubicBezTo>
                <a:cubicBezTo>
                  <a:pt x="80332" y="43152"/>
                  <a:pt x="80332" y="43152"/>
                  <a:pt x="78936" y="43152"/>
                </a:cubicBezTo>
                <a:lnTo>
                  <a:pt x="77541" y="44532"/>
                </a:lnTo>
                <a:lnTo>
                  <a:pt x="78936" y="44532"/>
                </a:lnTo>
                <a:cubicBezTo>
                  <a:pt x="78936" y="44532"/>
                  <a:pt x="77541" y="45911"/>
                  <a:pt x="78936" y="45911"/>
                </a:cubicBezTo>
                <a:cubicBezTo>
                  <a:pt x="78936" y="45911"/>
                  <a:pt x="78936" y="45911"/>
                  <a:pt x="78936" y="47290"/>
                </a:cubicBezTo>
                <a:lnTo>
                  <a:pt x="80332" y="47290"/>
                </a:lnTo>
                <a:cubicBezTo>
                  <a:pt x="78936" y="47290"/>
                  <a:pt x="78936" y="47290"/>
                  <a:pt x="78936" y="47290"/>
                </a:cubicBezTo>
                <a:cubicBezTo>
                  <a:pt x="78936" y="48669"/>
                  <a:pt x="78936" y="48669"/>
                  <a:pt x="78936" y="48669"/>
                </a:cubicBezTo>
                <a:cubicBezTo>
                  <a:pt x="78936" y="48669"/>
                  <a:pt x="78936" y="48669"/>
                  <a:pt x="80332" y="48669"/>
                </a:cubicBezTo>
                <a:cubicBezTo>
                  <a:pt x="80332" y="50049"/>
                  <a:pt x="80332" y="50049"/>
                  <a:pt x="81727" y="50049"/>
                </a:cubicBezTo>
                <a:cubicBezTo>
                  <a:pt x="81727" y="48669"/>
                  <a:pt x="81727" y="48669"/>
                  <a:pt x="81727" y="48669"/>
                </a:cubicBezTo>
                <a:cubicBezTo>
                  <a:pt x="81727" y="47290"/>
                  <a:pt x="81727" y="47290"/>
                  <a:pt x="81727" y="47290"/>
                </a:cubicBezTo>
                <a:cubicBezTo>
                  <a:pt x="81727" y="45911"/>
                  <a:pt x="81727" y="45911"/>
                  <a:pt x="81727" y="45911"/>
                </a:cubicBezTo>
                <a:cubicBezTo>
                  <a:pt x="81727" y="45911"/>
                  <a:pt x="81727" y="45911"/>
                  <a:pt x="81727" y="47290"/>
                </a:cubicBezTo>
                <a:cubicBezTo>
                  <a:pt x="81727" y="45911"/>
                  <a:pt x="81727" y="45911"/>
                  <a:pt x="81727" y="45911"/>
                </a:cubicBezTo>
                <a:close/>
                <a:moveTo>
                  <a:pt x="66179" y="45911"/>
                </a:moveTo>
                <a:lnTo>
                  <a:pt x="66179" y="45911"/>
                </a:lnTo>
                <a:close/>
                <a:moveTo>
                  <a:pt x="83122" y="20886"/>
                </a:moveTo>
                <a:lnTo>
                  <a:pt x="83122" y="20886"/>
                </a:lnTo>
                <a:cubicBezTo>
                  <a:pt x="83122" y="22266"/>
                  <a:pt x="83122" y="20886"/>
                  <a:pt x="83122" y="22266"/>
                </a:cubicBezTo>
                <a:lnTo>
                  <a:pt x="83122" y="23645"/>
                </a:lnTo>
                <a:cubicBezTo>
                  <a:pt x="83122" y="23645"/>
                  <a:pt x="83122" y="23645"/>
                  <a:pt x="81727" y="23645"/>
                </a:cubicBezTo>
                <a:lnTo>
                  <a:pt x="81727" y="22266"/>
                </a:lnTo>
                <a:cubicBezTo>
                  <a:pt x="80332" y="22266"/>
                  <a:pt x="80332" y="22266"/>
                  <a:pt x="80332" y="22266"/>
                </a:cubicBezTo>
                <a:cubicBezTo>
                  <a:pt x="81727" y="22266"/>
                  <a:pt x="81727" y="22266"/>
                  <a:pt x="81727" y="22266"/>
                </a:cubicBezTo>
                <a:cubicBezTo>
                  <a:pt x="81727" y="22266"/>
                  <a:pt x="81727" y="22266"/>
                  <a:pt x="80332" y="20886"/>
                </a:cubicBezTo>
                <a:lnTo>
                  <a:pt x="81727" y="20886"/>
                </a:lnTo>
                <a:lnTo>
                  <a:pt x="83122" y="20886"/>
                </a:lnTo>
                <a:close/>
                <a:moveTo>
                  <a:pt x="66179" y="13990"/>
                </a:moveTo>
                <a:lnTo>
                  <a:pt x="66179" y="13990"/>
                </a:lnTo>
                <a:cubicBezTo>
                  <a:pt x="64784" y="13990"/>
                  <a:pt x="64784" y="13990"/>
                  <a:pt x="64784" y="13990"/>
                </a:cubicBezTo>
                <a:cubicBezTo>
                  <a:pt x="64784" y="13990"/>
                  <a:pt x="64784" y="13990"/>
                  <a:pt x="63388" y="13990"/>
                </a:cubicBezTo>
                <a:cubicBezTo>
                  <a:pt x="63388" y="13990"/>
                  <a:pt x="63388" y="13990"/>
                  <a:pt x="64784" y="13990"/>
                </a:cubicBezTo>
                <a:cubicBezTo>
                  <a:pt x="63388" y="13990"/>
                  <a:pt x="61993" y="13990"/>
                  <a:pt x="61993" y="13990"/>
                </a:cubicBezTo>
                <a:cubicBezTo>
                  <a:pt x="61993" y="13990"/>
                  <a:pt x="61993" y="13990"/>
                  <a:pt x="61993" y="12610"/>
                </a:cubicBezTo>
                <a:cubicBezTo>
                  <a:pt x="63388" y="12610"/>
                  <a:pt x="63388" y="12610"/>
                  <a:pt x="63388" y="12610"/>
                </a:cubicBezTo>
                <a:cubicBezTo>
                  <a:pt x="63388" y="13990"/>
                  <a:pt x="63388" y="12610"/>
                  <a:pt x="64784" y="13990"/>
                </a:cubicBezTo>
                <a:lnTo>
                  <a:pt x="64784" y="12610"/>
                </a:lnTo>
                <a:cubicBezTo>
                  <a:pt x="64784" y="12610"/>
                  <a:pt x="64784" y="12610"/>
                  <a:pt x="64784" y="13990"/>
                </a:cubicBezTo>
                <a:cubicBezTo>
                  <a:pt x="64784" y="12610"/>
                  <a:pt x="64784" y="12610"/>
                  <a:pt x="66179" y="12610"/>
                </a:cubicBezTo>
                <a:cubicBezTo>
                  <a:pt x="66179" y="12610"/>
                  <a:pt x="66179" y="13990"/>
                  <a:pt x="67574" y="13990"/>
                </a:cubicBezTo>
                <a:cubicBezTo>
                  <a:pt x="66179" y="13990"/>
                  <a:pt x="66179" y="13990"/>
                  <a:pt x="66179" y="13990"/>
                </a:cubicBezTo>
                <a:close/>
                <a:moveTo>
                  <a:pt x="61993" y="13990"/>
                </a:moveTo>
                <a:lnTo>
                  <a:pt x="61993" y="13990"/>
                </a:lnTo>
                <a:cubicBezTo>
                  <a:pt x="63388" y="13990"/>
                  <a:pt x="63388" y="13990"/>
                  <a:pt x="63388" y="13990"/>
                </a:cubicBezTo>
                <a:lnTo>
                  <a:pt x="63388" y="15369"/>
                </a:lnTo>
                <a:cubicBezTo>
                  <a:pt x="61993" y="15369"/>
                  <a:pt x="61993" y="15369"/>
                  <a:pt x="61993" y="15369"/>
                </a:cubicBezTo>
                <a:cubicBezTo>
                  <a:pt x="61993" y="16748"/>
                  <a:pt x="61993" y="16748"/>
                  <a:pt x="61993" y="16748"/>
                </a:cubicBezTo>
                <a:cubicBezTo>
                  <a:pt x="60598" y="16748"/>
                  <a:pt x="60598" y="16748"/>
                  <a:pt x="60598" y="16748"/>
                </a:cubicBezTo>
                <a:cubicBezTo>
                  <a:pt x="60598" y="16748"/>
                  <a:pt x="60598" y="16748"/>
                  <a:pt x="61993" y="16748"/>
                </a:cubicBezTo>
                <a:cubicBezTo>
                  <a:pt x="60598" y="16748"/>
                  <a:pt x="60598" y="15369"/>
                  <a:pt x="60598" y="15369"/>
                </a:cubicBezTo>
                <a:lnTo>
                  <a:pt x="60598" y="16748"/>
                </a:lnTo>
                <a:cubicBezTo>
                  <a:pt x="59202" y="16748"/>
                  <a:pt x="59202" y="15369"/>
                  <a:pt x="59202" y="15369"/>
                </a:cubicBezTo>
                <a:cubicBezTo>
                  <a:pt x="60598" y="15369"/>
                  <a:pt x="60598" y="15369"/>
                  <a:pt x="60598" y="15369"/>
                </a:cubicBezTo>
                <a:cubicBezTo>
                  <a:pt x="60598" y="15369"/>
                  <a:pt x="60598" y="15369"/>
                  <a:pt x="59202" y="15369"/>
                </a:cubicBezTo>
                <a:cubicBezTo>
                  <a:pt x="59202" y="15369"/>
                  <a:pt x="59202" y="15369"/>
                  <a:pt x="59202" y="13990"/>
                </a:cubicBezTo>
                <a:cubicBezTo>
                  <a:pt x="59202" y="13990"/>
                  <a:pt x="59202" y="13990"/>
                  <a:pt x="57807" y="13990"/>
                </a:cubicBezTo>
                <a:cubicBezTo>
                  <a:pt x="57807" y="13990"/>
                  <a:pt x="57807" y="13990"/>
                  <a:pt x="59202" y="13990"/>
                </a:cubicBezTo>
                <a:cubicBezTo>
                  <a:pt x="59202" y="13990"/>
                  <a:pt x="59202" y="13990"/>
                  <a:pt x="60598" y="13990"/>
                </a:cubicBezTo>
                <a:lnTo>
                  <a:pt x="61993" y="13990"/>
                </a:lnTo>
                <a:close/>
                <a:moveTo>
                  <a:pt x="52225" y="40394"/>
                </a:moveTo>
                <a:lnTo>
                  <a:pt x="52225" y="40394"/>
                </a:lnTo>
                <a:lnTo>
                  <a:pt x="53621" y="40394"/>
                </a:lnTo>
                <a:cubicBezTo>
                  <a:pt x="52225" y="40394"/>
                  <a:pt x="52225" y="40394"/>
                  <a:pt x="52225" y="40394"/>
                </a:cubicBezTo>
                <a:cubicBezTo>
                  <a:pt x="50830" y="40394"/>
                  <a:pt x="50830" y="40394"/>
                  <a:pt x="50830" y="40394"/>
                </a:cubicBezTo>
                <a:cubicBezTo>
                  <a:pt x="50830" y="40394"/>
                  <a:pt x="50830" y="40394"/>
                  <a:pt x="49435" y="40394"/>
                </a:cubicBezTo>
                <a:cubicBezTo>
                  <a:pt x="50830" y="40394"/>
                  <a:pt x="50830" y="40394"/>
                  <a:pt x="50830" y="40394"/>
                </a:cubicBezTo>
                <a:lnTo>
                  <a:pt x="50830" y="39014"/>
                </a:lnTo>
                <a:lnTo>
                  <a:pt x="50830" y="40394"/>
                </a:lnTo>
                <a:cubicBezTo>
                  <a:pt x="50830" y="39014"/>
                  <a:pt x="49435" y="39014"/>
                  <a:pt x="49435" y="39014"/>
                </a:cubicBezTo>
                <a:lnTo>
                  <a:pt x="50830" y="39014"/>
                </a:lnTo>
                <a:cubicBezTo>
                  <a:pt x="50830" y="37635"/>
                  <a:pt x="50830" y="37635"/>
                  <a:pt x="50830" y="37635"/>
                </a:cubicBezTo>
                <a:cubicBezTo>
                  <a:pt x="50830" y="37635"/>
                  <a:pt x="50830" y="37635"/>
                  <a:pt x="49435" y="37635"/>
                </a:cubicBezTo>
                <a:lnTo>
                  <a:pt x="49435" y="36256"/>
                </a:lnTo>
                <a:cubicBezTo>
                  <a:pt x="49435" y="34876"/>
                  <a:pt x="49435" y="34876"/>
                  <a:pt x="49435" y="34876"/>
                </a:cubicBezTo>
                <a:lnTo>
                  <a:pt x="50830" y="34876"/>
                </a:lnTo>
                <a:lnTo>
                  <a:pt x="49435" y="34876"/>
                </a:lnTo>
                <a:cubicBezTo>
                  <a:pt x="50830" y="34876"/>
                  <a:pt x="50830" y="34876"/>
                  <a:pt x="50830" y="34876"/>
                </a:cubicBezTo>
                <a:cubicBezTo>
                  <a:pt x="50830" y="36256"/>
                  <a:pt x="50830" y="36256"/>
                  <a:pt x="50830" y="36256"/>
                </a:cubicBezTo>
                <a:cubicBezTo>
                  <a:pt x="50830" y="37635"/>
                  <a:pt x="50830" y="37635"/>
                  <a:pt x="50830" y="37635"/>
                </a:cubicBezTo>
                <a:cubicBezTo>
                  <a:pt x="52225" y="37635"/>
                  <a:pt x="52225" y="37635"/>
                  <a:pt x="52225" y="37635"/>
                </a:cubicBezTo>
                <a:cubicBezTo>
                  <a:pt x="52225" y="39014"/>
                  <a:pt x="52225" y="39014"/>
                  <a:pt x="52225" y="39014"/>
                </a:cubicBezTo>
                <a:lnTo>
                  <a:pt x="53621" y="39014"/>
                </a:lnTo>
                <a:cubicBezTo>
                  <a:pt x="53621" y="39014"/>
                  <a:pt x="52225" y="39014"/>
                  <a:pt x="52225" y="40394"/>
                </a:cubicBezTo>
                <a:close/>
                <a:moveTo>
                  <a:pt x="49435" y="36256"/>
                </a:moveTo>
                <a:lnTo>
                  <a:pt x="49435" y="36256"/>
                </a:lnTo>
                <a:close/>
                <a:moveTo>
                  <a:pt x="49435" y="37635"/>
                </a:moveTo>
                <a:lnTo>
                  <a:pt x="49435" y="37635"/>
                </a:lnTo>
                <a:cubicBezTo>
                  <a:pt x="49435" y="37635"/>
                  <a:pt x="49435" y="37635"/>
                  <a:pt x="47840" y="37635"/>
                </a:cubicBezTo>
                <a:cubicBezTo>
                  <a:pt x="49435" y="37635"/>
                  <a:pt x="49435" y="39014"/>
                  <a:pt x="49435" y="39014"/>
                </a:cubicBezTo>
                <a:cubicBezTo>
                  <a:pt x="47840" y="39014"/>
                  <a:pt x="47840" y="39014"/>
                  <a:pt x="47840" y="39014"/>
                </a:cubicBezTo>
                <a:cubicBezTo>
                  <a:pt x="46445" y="39014"/>
                  <a:pt x="46445" y="40394"/>
                  <a:pt x="46445" y="40394"/>
                </a:cubicBezTo>
                <a:cubicBezTo>
                  <a:pt x="46445" y="39014"/>
                  <a:pt x="46445" y="39014"/>
                  <a:pt x="46445" y="39014"/>
                </a:cubicBezTo>
                <a:cubicBezTo>
                  <a:pt x="46445" y="39014"/>
                  <a:pt x="46445" y="39014"/>
                  <a:pt x="47840" y="39014"/>
                </a:cubicBezTo>
                <a:cubicBezTo>
                  <a:pt x="46445" y="39014"/>
                  <a:pt x="46445" y="39014"/>
                  <a:pt x="46445" y="37635"/>
                </a:cubicBezTo>
                <a:cubicBezTo>
                  <a:pt x="46445" y="37635"/>
                  <a:pt x="46445" y="37635"/>
                  <a:pt x="47840" y="37635"/>
                </a:cubicBezTo>
                <a:cubicBezTo>
                  <a:pt x="47840" y="37635"/>
                  <a:pt x="47840" y="37635"/>
                  <a:pt x="47840" y="36256"/>
                </a:cubicBezTo>
                <a:cubicBezTo>
                  <a:pt x="47840" y="37635"/>
                  <a:pt x="47840" y="37635"/>
                  <a:pt x="47840" y="37635"/>
                </a:cubicBezTo>
                <a:cubicBezTo>
                  <a:pt x="47840" y="37635"/>
                  <a:pt x="49435" y="36256"/>
                  <a:pt x="49435" y="37635"/>
                </a:cubicBezTo>
                <a:close/>
                <a:moveTo>
                  <a:pt x="46445" y="53004"/>
                </a:moveTo>
                <a:lnTo>
                  <a:pt x="46445" y="53004"/>
                </a:lnTo>
                <a:lnTo>
                  <a:pt x="46445" y="51625"/>
                </a:lnTo>
                <a:lnTo>
                  <a:pt x="47840" y="51625"/>
                </a:lnTo>
                <a:lnTo>
                  <a:pt x="49435" y="50049"/>
                </a:lnTo>
                <a:lnTo>
                  <a:pt x="50830" y="50049"/>
                </a:lnTo>
                <a:cubicBezTo>
                  <a:pt x="50830" y="50049"/>
                  <a:pt x="50830" y="50049"/>
                  <a:pt x="52225" y="50049"/>
                </a:cubicBezTo>
                <a:lnTo>
                  <a:pt x="53621" y="50049"/>
                </a:lnTo>
                <a:cubicBezTo>
                  <a:pt x="53621" y="50049"/>
                  <a:pt x="53621" y="50049"/>
                  <a:pt x="53621" y="48669"/>
                </a:cubicBezTo>
                <a:cubicBezTo>
                  <a:pt x="55016" y="48669"/>
                  <a:pt x="55016" y="50049"/>
                  <a:pt x="55016" y="50049"/>
                </a:cubicBezTo>
                <a:lnTo>
                  <a:pt x="55016" y="48669"/>
                </a:lnTo>
                <a:cubicBezTo>
                  <a:pt x="56411" y="48669"/>
                  <a:pt x="56411" y="48669"/>
                  <a:pt x="56411" y="48669"/>
                </a:cubicBezTo>
                <a:lnTo>
                  <a:pt x="56411" y="50049"/>
                </a:lnTo>
                <a:lnTo>
                  <a:pt x="57807" y="48669"/>
                </a:lnTo>
                <a:cubicBezTo>
                  <a:pt x="57807" y="48669"/>
                  <a:pt x="57807" y="48669"/>
                  <a:pt x="57807" y="50049"/>
                </a:cubicBezTo>
                <a:cubicBezTo>
                  <a:pt x="57807" y="48669"/>
                  <a:pt x="57807" y="48669"/>
                  <a:pt x="57807" y="48669"/>
                </a:cubicBezTo>
                <a:cubicBezTo>
                  <a:pt x="57807" y="50049"/>
                  <a:pt x="57807" y="50049"/>
                  <a:pt x="57807" y="50049"/>
                </a:cubicBezTo>
                <a:lnTo>
                  <a:pt x="57807" y="51625"/>
                </a:lnTo>
                <a:cubicBezTo>
                  <a:pt x="59202" y="51625"/>
                  <a:pt x="59202" y="51625"/>
                  <a:pt x="59202" y="51625"/>
                </a:cubicBezTo>
                <a:cubicBezTo>
                  <a:pt x="59202" y="51625"/>
                  <a:pt x="59202" y="51625"/>
                  <a:pt x="60598" y="51625"/>
                </a:cubicBezTo>
                <a:cubicBezTo>
                  <a:pt x="60598" y="53004"/>
                  <a:pt x="60598" y="53004"/>
                  <a:pt x="60598" y="53004"/>
                </a:cubicBezTo>
                <a:lnTo>
                  <a:pt x="61993" y="53004"/>
                </a:lnTo>
                <a:lnTo>
                  <a:pt x="63388" y="53004"/>
                </a:lnTo>
                <a:cubicBezTo>
                  <a:pt x="63388" y="51625"/>
                  <a:pt x="63388" y="51625"/>
                  <a:pt x="64784" y="51625"/>
                </a:cubicBezTo>
                <a:lnTo>
                  <a:pt x="64784" y="53004"/>
                </a:lnTo>
                <a:cubicBezTo>
                  <a:pt x="66179" y="53004"/>
                  <a:pt x="66179" y="53004"/>
                  <a:pt x="66179" y="53004"/>
                </a:cubicBezTo>
                <a:lnTo>
                  <a:pt x="67574" y="53004"/>
                </a:lnTo>
                <a:cubicBezTo>
                  <a:pt x="67574" y="53004"/>
                  <a:pt x="67574" y="53004"/>
                  <a:pt x="68970" y="53004"/>
                </a:cubicBezTo>
                <a:cubicBezTo>
                  <a:pt x="70365" y="53004"/>
                  <a:pt x="70365" y="53004"/>
                  <a:pt x="70365" y="53004"/>
                </a:cubicBezTo>
                <a:cubicBezTo>
                  <a:pt x="70365" y="53004"/>
                  <a:pt x="70365" y="53004"/>
                  <a:pt x="71960" y="54384"/>
                </a:cubicBezTo>
                <a:cubicBezTo>
                  <a:pt x="70365" y="54384"/>
                  <a:pt x="70365" y="54384"/>
                  <a:pt x="70365" y="54384"/>
                </a:cubicBezTo>
                <a:cubicBezTo>
                  <a:pt x="70365" y="55763"/>
                  <a:pt x="70365" y="55763"/>
                  <a:pt x="70365" y="55763"/>
                </a:cubicBezTo>
                <a:lnTo>
                  <a:pt x="71960" y="57142"/>
                </a:lnTo>
                <a:lnTo>
                  <a:pt x="71960" y="58522"/>
                </a:lnTo>
                <a:cubicBezTo>
                  <a:pt x="73355" y="58522"/>
                  <a:pt x="71960" y="59901"/>
                  <a:pt x="73355" y="59901"/>
                </a:cubicBezTo>
                <a:cubicBezTo>
                  <a:pt x="73355" y="61280"/>
                  <a:pt x="73355" y="61280"/>
                  <a:pt x="74750" y="62660"/>
                </a:cubicBezTo>
                <a:lnTo>
                  <a:pt x="74750" y="61280"/>
                </a:lnTo>
                <a:lnTo>
                  <a:pt x="74750" y="62660"/>
                </a:lnTo>
                <a:cubicBezTo>
                  <a:pt x="74750" y="62660"/>
                  <a:pt x="74750" y="62660"/>
                  <a:pt x="76146" y="62660"/>
                </a:cubicBezTo>
                <a:lnTo>
                  <a:pt x="76146" y="64039"/>
                </a:lnTo>
                <a:cubicBezTo>
                  <a:pt x="77541" y="64039"/>
                  <a:pt x="77541" y="64039"/>
                  <a:pt x="77541" y="64039"/>
                </a:cubicBezTo>
                <a:cubicBezTo>
                  <a:pt x="78936" y="64039"/>
                  <a:pt x="78936" y="64039"/>
                  <a:pt x="78936" y="64039"/>
                </a:cubicBezTo>
                <a:lnTo>
                  <a:pt x="80332" y="64039"/>
                </a:lnTo>
                <a:cubicBezTo>
                  <a:pt x="80332" y="64039"/>
                  <a:pt x="80332" y="64039"/>
                  <a:pt x="80332" y="65418"/>
                </a:cubicBezTo>
                <a:lnTo>
                  <a:pt x="78936" y="65418"/>
                </a:lnTo>
                <a:cubicBezTo>
                  <a:pt x="78936" y="65418"/>
                  <a:pt x="78936" y="65418"/>
                  <a:pt x="78936" y="66798"/>
                </a:cubicBezTo>
                <a:cubicBezTo>
                  <a:pt x="78936" y="68374"/>
                  <a:pt x="78936" y="68374"/>
                  <a:pt x="77541" y="68374"/>
                </a:cubicBezTo>
                <a:cubicBezTo>
                  <a:pt x="77541" y="68374"/>
                  <a:pt x="77541" y="68374"/>
                  <a:pt x="77541" y="69753"/>
                </a:cubicBezTo>
                <a:lnTo>
                  <a:pt x="76146" y="69753"/>
                </a:lnTo>
                <a:cubicBezTo>
                  <a:pt x="76146" y="71133"/>
                  <a:pt x="74750" y="71133"/>
                  <a:pt x="74750" y="71133"/>
                </a:cubicBezTo>
                <a:cubicBezTo>
                  <a:pt x="74750" y="72512"/>
                  <a:pt x="74750" y="72512"/>
                  <a:pt x="74750" y="72512"/>
                </a:cubicBezTo>
                <a:lnTo>
                  <a:pt x="73355" y="72512"/>
                </a:lnTo>
                <a:lnTo>
                  <a:pt x="73355" y="73891"/>
                </a:lnTo>
                <a:cubicBezTo>
                  <a:pt x="73355" y="73891"/>
                  <a:pt x="73355" y="73891"/>
                  <a:pt x="73355" y="75270"/>
                </a:cubicBezTo>
                <a:cubicBezTo>
                  <a:pt x="74750" y="76650"/>
                  <a:pt x="74750" y="76650"/>
                  <a:pt x="74750" y="76650"/>
                </a:cubicBezTo>
                <a:cubicBezTo>
                  <a:pt x="74750" y="78029"/>
                  <a:pt x="74750" y="78029"/>
                  <a:pt x="74750" y="78029"/>
                </a:cubicBezTo>
                <a:lnTo>
                  <a:pt x="74750" y="79408"/>
                </a:lnTo>
                <a:cubicBezTo>
                  <a:pt x="74750" y="79408"/>
                  <a:pt x="74750" y="79408"/>
                  <a:pt x="73355" y="79408"/>
                </a:cubicBezTo>
                <a:cubicBezTo>
                  <a:pt x="71960" y="80788"/>
                  <a:pt x="71960" y="80788"/>
                  <a:pt x="71960" y="80788"/>
                </a:cubicBezTo>
                <a:lnTo>
                  <a:pt x="71960" y="82167"/>
                </a:lnTo>
                <a:lnTo>
                  <a:pt x="71960" y="83546"/>
                </a:lnTo>
                <a:cubicBezTo>
                  <a:pt x="71960" y="83546"/>
                  <a:pt x="70365" y="83546"/>
                  <a:pt x="70365" y="84926"/>
                </a:cubicBezTo>
                <a:lnTo>
                  <a:pt x="70365" y="86305"/>
                </a:lnTo>
                <a:lnTo>
                  <a:pt x="68970" y="86305"/>
                </a:lnTo>
                <a:cubicBezTo>
                  <a:pt x="68970" y="87684"/>
                  <a:pt x="67574" y="87684"/>
                  <a:pt x="67574" y="89064"/>
                </a:cubicBezTo>
                <a:cubicBezTo>
                  <a:pt x="66179" y="89064"/>
                  <a:pt x="66179" y="89064"/>
                  <a:pt x="66179" y="89064"/>
                </a:cubicBezTo>
                <a:cubicBezTo>
                  <a:pt x="64784" y="89064"/>
                  <a:pt x="64784" y="89064"/>
                  <a:pt x="64784" y="89064"/>
                </a:cubicBezTo>
                <a:lnTo>
                  <a:pt x="63388" y="89064"/>
                </a:lnTo>
                <a:cubicBezTo>
                  <a:pt x="63388" y="90640"/>
                  <a:pt x="63388" y="89064"/>
                  <a:pt x="63388" y="89064"/>
                </a:cubicBezTo>
                <a:cubicBezTo>
                  <a:pt x="63388" y="90640"/>
                  <a:pt x="63388" y="90640"/>
                  <a:pt x="63388" y="90640"/>
                </a:cubicBezTo>
                <a:cubicBezTo>
                  <a:pt x="61993" y="90640"/>
                  <a:pt x="61993" y="89064"/>
                  <a:pt x="61993" y="89064"/>
                </a:cubicBezTo>
                <a:cubicBezTo>
                  <a:pt x="61993" y="87684"/>
                  <a:pt x="61993" y="87684"/>
                  <a:pt x="61993" y="87684"/>
                </a:cubicBezTo>
                <a:cubicBezTo>
                  <a:pt x="61993" y="87684"/>
                  <a:pt x="61993" y="86305"/>
                  <a:pt x="60598" y="86305"/>
                </a:cubicBezTo>
                <a:cubicBezTo>
                  <a:pt x="60598" y="84926"/>
                  <a:pt x="60598" y="84926"/>
                  <a:pt x="60598" y="84926"/>
                </a:cubicBezTo>
                <a:cubicBezTo>
                  <a:pt x="60598" y="84926"/>
                  <a:pt x="60598" y="84926"/>
                  <a:pt x="60598" y="83546"/>
                </a:cubicBezTo>
                <a:cubicBezTo>
                  <a:pt x="60598" y="82167"/>
                  <a:pt x="59202" y="82167"/>
                  <a:pt x="59202" y="82167"/>
                </a:cubicBezTo>
                <a:lnTo>
                  <a:pt x="59202" y="80788"/>
                </a:lnTo>
                <a:cubicBezTo>
                  <a:pt x="59202" y="79408"/>
                  <a:pt x="59202" y="79408"/>
                  <a:pt x="59202" y="79408"/>
                </a:cubicBezTo>
                <a:lnTo>
                  <a:pt x="59202" y="78029"/>
                </a:lnTo>
                <a:cubicBezTo>
                  <a:pt x="59202" y="76650"/>
                  <a:pt x="59202" y="76650"/>
                  <a:pt x="59202" y="76650"/>
                </a:cubicBezTo>
                <a:cubicBezTo>
                  <a:pt x="59202" y="75270"/>
                  <a:pt x="59202" y="75270"/>
                  <a:pt x="59202" y="75270"/>
                </a:cubicBezTo>
                <a:cubicBezTo>
                  <a:pt x="59202" y="75270"/>
                  <a:pt x="59202" y="75270"/>
                  <a:pt x="59202" y="73891"/>
                </a:cubicBezTo>
                <a:lnTo>
                  <a:pt x="59202" y="72512"/>
                </a:lnTo>
                <a:cubicBezTo>
                  <a:pt x="57807" y="72512"/>
                  <a:pt x="57807" y="72512"/>
                  <a:pt x="57807" y="72512"/>
                </a:cubicBezTo>
                <a:cubicBezTo>
                  <a:pt x="57807" y="71133"/>
                  <a:pt x="57807" y="71133"/>
                  <a:pt x="57807" y="71133"/>
                </a:cubicBezTo>
                <a:cubicBezTo>
                  <a:pt x="56411" y="71133"/>
                  <a:pt x="56411" y="71133"/>
                  <a:pt x="56411" y="71133"/>
                </a:cubicBezTo>
                <a:cubicBezTo>
                  <a:pt x="57807" y="71133"/>
                  <a:pt x="57807" y="71133"/>
                  <a:pt x="57807" y="69753"/>
                </a:cubicBezTo>
                <a:lnTo>
                  <a:pt x="57807" y="68374"/>
                </a:lnTo>
                <a:cubicBezTo>
                  <a:pt x="56411" y="68374"/>
                  <a:pt x="57807" y="68374"/>
                  <a:pt x="56411" y="68374"/>
                </a:cubicBezTo>
                <a:cubicBezTo>
                  <a:pt x="56411" y="68374"/>
                  <a:pt x="55016" y="68374"/>
                  <a:pt x="55016" y="66798"/>
                </a:cubicBezTo>
                <a:cubicBezTo>
                  <a:pt x="55016" y="66798"/>
                  <a:pt x="55016" y="66798"/>
                  <a:pt x="53621" y="66798"/>
                </a:cubicBezTo>
                <a:cubicBezTo>
                  <a:pt x="52225" y="66798"/>
                  <a:pt x="52225" y="66798"/>
                  <a:pt x="52225" y="66798"/>
                </a:cubicBezTo>
                <a:lnTo>
                  <a:pt x="50830" y="68374"/>
                </a:lnTo>
                <a:lnTo>
                  <a:pt x="50830" y="66798"/>
                </a:lnTo>
                <a:cubicBezTo>
                  <a:pt x="50830" y="66798"/>
                  <a:pt x="50830" y="66798"/>
                  <a:pt x="50830" y="68374"/>
                </a:cubicBezTo>
                <a:cubicBezTo>
                  <a:pt x="50830" y="68374"/>
                  <a:pt x="50830" y="66798"/>
                  <a:pt x="49435" y="66798"/>
                </a:cubicBezTo>
                <a:cubicBezTo>
                  <a:pt x="49435" y="68374"/>
                  <a:pt x="49435" y="68374"/>
                  <a:pt x="49435" y="68374"/>
                </a:cubicBezTo>
                <a:cubicBezTo>
                  <a:pt x="47840" y="68374"/>
                  <a:pt x="47840" y="68374"/>
                  <a:pt x="47840" y="68374"/>
                </a:cubicBezTo>
                <a:cubicBezTo>
                  <a:pt x="46445" y="66798"/>
                  <a:pt x="46445" y="66798"/>
                  <a:pt x="46445" y="66798"/>
                </a:cubicBezTo>
                <a:cubicBezTo>
                  <a:pt x="45049" y="66798"/>
                  <a:pt x="45049" y="66798"/>
                  <a:pt x="45049" y="66798"/>
                </a:cubicBezTo>
                <a:cubicBezTo>
                  <a:pt x="45049" y="65418"/>
                  <a:pt x="45049" y="65418"/>
                  <a:pt x="45049" y="65418"/>
                </a:cubicBezTo>
                <a:cubicBezTo>
                  <a:pt x="45049" y="65418"/>
                  <a:pt x="43654" y="65418"/>
                  <a:pt x="43654" y="64039"/>
                </a:cubicBezTo>
                <a:cubicBezTo>
                  <a:pt x="43654" y="64039"/>
                  <a:pt x="43654" y="64039"/>
                  <a:pt x="42259" y="64039"/>
                </a:cubicBezTo>
                <a:cubicBezTo>
                  <a:pt x="42259" y="62660"/>
                  <a:pt x="42259" y="62660"/>
                  <a:pt x="42259" y="62660"/>
                </a:cubicBezTo>
                <a:cubicBezTo>
                  <a:pt x="43654" y="62660"/>
                  <a:pt x="43654" y="62660"/>
                  <a:pt x="43654" y="62660"/>
                </a:cubicBezTo>
                <a:cubicBezTo>
                  <a:pt x="42259" y="62660"/>
                  <a:pt x="42259" y="62660"/>
                  <a:pt x="42259" y="62660"/>
                </a:cubicBezTo>
                <a:lnTo>
                  <a:pt x="43654" y="61280"/>
                </a:lnTo>
                <a:lnTo>
                  <a:pt x="43654" y="59901"/>
                </a:lnTo>
                <a:cubicBezTo>
                  <a:pt x="43654" y="59901"/>
                  <a:pt x="43654" y="58522"/>
                  <a:pt x="42259" y="58522"/>
                </a:cubicBezTo>
                <a:cubicBezTo>
                  <a:pt x="43654" y="58522"/>
                  <a:pt x="43654" y="58522"/>
                  <a:pt x="43654" y="58522"/>
                </a:cubicBezTo>
                <a:cubicBezTo>
                  <a:pt x="43654" y="57142"/>
                  <a:pt x="43654" y="57142"/>
                  <a:pt x="43654" y="57142"/>
                </a:cubicBezTo>
                <a:cubicBezTo>
                  <a:pt x="43654" y="55763"/>
                  <a:pt x="43654" y="55763"/>
                  <a:pt x="43654" y="55763"/>
                </a:cubicBezTo>
                <a:lnTo>
                  <a:pt x="45049" y="55763"/>
                </a:lnTo>
                <a:lnTo>
                  <a:pt x="45049" y="54384"/>
                </a:lnTo>
                <a:cubicBezTo>
                  <a:pt x="46445" y="54384"/>
                  <a:pt x="46445" y="54384"/>
                  <a:pt x="46445" y="54384"/>
                </a:cubicBezTo>
                <a:cubicBezTo>
                  <a:pt x="46445" y="53004"/>
                  <a:pt x="46445" y="53004"/>
                  <a:pt x="46445" y="53004"/>
                </a:cubicBezTo>
                <a:close/>
                <a:moveTo>
                  <a:pt x="43654" y="29359"/>
                </a:moveTo>
                <a:lnTo>
                  <a:pt x="43654" y="29359"/>
                </a:lnTo>
                <a:cubicBezTo>
                  <a:pt x="43654" y="29359"/>
                  <a:pt x="43654" y="29359"/>
                  <a:pt x="43654" y="30738"/>
                </a:cubicBezTo>
                <a:cubicBezTo>
                  <a:pt x="42259" y="30738"/>
                  <a:pt x="42259" y="30738"/>
                  <a:pt x="42259" y="30738"/>
                </a:cubicBezTo>
                <a:lnTo>
                  <a:pt x="40863" y="30738"/>
                </a:lnTo>
                <a:lnTo>
                  <a:pt x="39468" y="30738"/>
                </a:lnTo>
                <a:cubicBezTo>
                  <a:pt x="39468" y="29359"/>
                  <a:pt x="40863" y="29359"/>
                  <a:pt x="40863" y="29359"/>
                </a:cubicBezTo>
                <a:cubicBezTo>
                  <a:pt x="39468" y="29359"/>
                  <a:pt x="39468" y="29359"/>
                  <a:pt x="39468" y="29359"/>
                </a:cubicBezTo>
                <a:cubicBezTo>
                  <a:pt x="39468" y="29359"/>
                  <a:pt x="39468" y="29359"/>
                  <a:pt x="40863" y="29359"/>
                </a:cubicBezTo>
                <a:cubicBezTo>
                  <a:pt x="39468" y="29359"/>
                  <a:pt x="39468" y="29359"/>
                  <a:pt x="39468" y="27783"/>
                </a:cubicBezTo>
                <a:cubicBezTo>
                  <a:pt x="39468" y="27783"/>
                  <a:pt x="39468" y="29359"/>
                  <a:pt x="39468" y="27783"/>
                </a:cubicBezTo>
                <a:lnTo>
                  <a:pt x="40863" y="27783"/>
                </a:lnTo>
                <a:cubicBezTo>
                  <a:pt x="40863" y="29359"/>
                  <a:pt x="40863" y="29359"/>
                  <a:pt x="40863" y="29359"/>
                </a:cubicBezTo>
                <a:cubicBezTo>
                  <a:pt x="40863" y="27783"/>
                  <a:pt x="40863" y="27783"/>
                  <a:pt x="40863" y="27783"/>
                </a:cubicBezTo>
                <a:lnTo>
                  <a:pt x="42259" y="27783"/>
                </a:lnTo>
                <a:cubicBezTo>
                  <a:pt x="42259" y="27783"/>
                  <a:pt x="42259" y="27783"/>
                  <a:pt x="43654" y="27783"/>
                </a:cubicBezTo>
                <a:lnTo>
                  <a:pt x="45049" y="27783"/>
                </a:lnTo>
                <a:cubicBezTo>
                  <a:pt x="45049" y="29359"/>
                  <a:pt x="45049" y="29359"/>
                  <a:pt x="45049" y="29359"/>
                </a:cubicBezTo>
                <a:cubicBezTo>
                  <a:pt x="45049" y="29359"/>
                  <a:pt x="45049" y="29359"/>
                  <a:pt x="43654" y="29359"/>
                </a:cubicBezTo>
                <a:close/>
                <a:moveTo>
                  <a:pt x="56411" y="68374"/>
                </a:moveTo>
                <a:lnTo>
                  <a:pt x="56411" y="68374"/>
                </a:lnTo>
                <a:close/>
                <a:moveTo>
                  <a:pt x="76146" y="82167"/>
                </a:moveTo>
                <a:lnTo>
                  <a:pt x="76146" y="82167"/>
                </a:lnTo>
                <a:lnTo>
                  <a:pt x="76146" y="80788"/>
                </a:lnTo>
                <a:cubicBezTo>
                  <a:pt x="76146" y="80788"/>
                  <a:pt x="76146" y="80788"/>
                  <a:pt x="76146" y="79408"/>
                </a:cubicBezTo>
                <a:cubicBezTo>
                  <a:pt x="77541" y="79408"/>
                  <a:pt x="77541" y="79408"/>
                  <a:pt x="77541" y="79408"/>
                </a:cubicBezTo>
                <a:cubicBezTo>
                  <a:pt x="77541" y="78029"/>
                  <a:pt x="77541" y="78029"/>
                  <a:pt x="77541" y="78029"/>
                </a:cubicBezTo>
                <a:cubicBezTo>
                  <a:pt x="77541" y="78029"/>
                  <a:pt x="77541" y="78029"/>
                  <a:pt x="78936" y="78029"/>
                </a:cubicBezTo>
                <a:cubicBezTo>
                  <a:pt x="78936" y="78029"/>
                  <a:pt x="78936" y="78029"/>
                  <a:pt x="78936" y="76650"/>
                </a:cubicBezTo>
                <a:cubicBezTo>
                  <a:pt x="78936" y="76650"/>
                  <a:pt x="78936" y="76650"/>
                  <a:pt x="78936" y="78029"/>
                </a:cubicBezTo>
                <a:cubicBezTo>
                  <a:pt x="80332" y="78029"/>
                  <a:pt x="78936" y="78029"/>
                  <a:pt x="80332" y="78029"/>
                </a:cubicBezTo>
                <a:cubicBezTo>
                  <a:pt x="80332" y="78029"/>
                  <a:pt x="80332" y="78029"/>
                  <a:pt x="80332" y="79408"/>
                </a:cubicBezTo>
                <a:cubicBezTo>
                  <a:pt x="78936" y="79408"/>
                  <a:pt x="78936" y="79408"/>
                  <a:pt x="78936" y="79408"/>
                </a:cubicBezTo>
                <a:lnTo>
                  <a:pt x="78936" y="80788"/>
                </a:lnTo>
                <a:cubicBezTo>
                  <a:pt x="78936" y="80788"/>
                  <a:pt x="78936" y="82167"/>
                  <a:pt x="78936" y="83546"/>
                </a:cubicBezTo>
                <a:cubicBezTo>
                  <a:pt x="78936" y="83546"/>
                  <a:pt x="77541" y="83546"/>
                  <a:pt x="77541" y="84926"/>
                </a:cubicBezTo>
                <a:cubicBezTo>
                  <a:pt x="76146" y="84926"/>
                  <a:pt x="76146" y="84926"/>
                  <a:pt x="76146" y="83546"/>
                </a:cubicBezTo>
                <a:cubicBezTo>
                  <a:pt x="76146" y="83546"/>
                  <a:pt x="76146" y="83546"/>
                  <a:pt x="76146" y="82167"/>
                </a:cubicBezTo>
                <a:close/>
                <a:moveTo>
                  <a:pt x="70365" y="50049"/>
                </a:moveTo>
                <a:lnTo>
                  <a:pt x="70365" y="50049"/>
                </a:lnTo>
                <a:close/>
                <a:moveTo>
                  <a:pt x="66179" y="50049"/>
                </a:moveTo>
                <a:lnTo>
                  <a:pt x="66179" y="50049"/>
                </a:lnTo>
                <a:cubicBezTo>
                  <a:pt x="64784" y="50049"/>
                  <a:pt x="64784" y="50049"/>
                  <a:pt x="64784" y="50049"/>
                </a:cubicBezTo>
                <a:cubicBezTo>
                  <a:pt x="66179" y="50049"/>
                  <a:pt x="66179" y="50049"/>
                  <a:pt x="66179" y="50049"/>
                </a:cubicBezTo>
                <a:close/>
                <a:moveTo>
                  <a:pt x="60598" y="48669"/>
                </a:moveTo>
                <a:lnTo>
                  <a:pt x="60598" y="48669"/>
                </a:lnTo>
                <a:lnTo>
                  <a:pt x="60598" y="50049"/>
                </a:lnTo>
                <a:cubicBezTo>
                  <a:pt x="60598" y="48669"/>
                  <a:pt x="59202" y="48669"/>
                  <a:pt x="59202" y="48669"/>
                </a:cubicBezTo>
                <a:lnTo>
                  <a:pt x="60598" y="48669"/>
                </a:lnTo>
                <a:close/>
                <a:moveTo>
                  <a:pt x="57807" y="47290"/>
                </a:moveTo>
                <a:lnTo>
                  <a:pt x="57807" y="47290"/>
                </a:lnTo>
                <a:cubicBezTo>
                  <a:pt x="56411" y="47290"/>
                  <a:pt x="56411" y="48669"/>
                  <a:pt x="56411" y="48669"/>
                </a:cubicBezTo>
                <a:cubicBezTo>
                  <a:pt x="56411" y="47290"/>
                  <a:pt x="56411" y="47290"/>
                  <a:pt x="56411" y="47290"/>
                </a:cubicBezTo>
                <a:cubicBezTo>
                  <a:pt x="56411" y="47290"/>
                  <a:pt x="56411" y="47290"/>
                  <a:pt x="57807" y="47290"/>
                </a:cubicBezTo>
                <a:close/>
                <a:moveTo>
                  <a:pt x="57807" y="45911"/>
                </a:moveTo>
                <a:lnTo>
                  <a:pt x="57807" y="45911"/>
                </a:lnTo>
                <a:cubicBezTo>
                  <a:pt x="56411" y="45911"/>
                  <a:pt x="56411" y="45911"/>
                  <a:pt x="56411" y="45911"/>
                </a:cubicBezTo>
                <a:lnTo>
                  <a:pt x="57807" y="45911"/>
                </a:lnTo>
                <a:close/>
                <a:moveTo>
                  <a:pt x="40863" y="20886"/>
                </a:moveTo>
                <a:lnTo>
                  <a:pt x="40863" y="20886"/>
                </a:lnTo>
                <a:lnTo>
                  <a:pt x="39468" y="20886"/>
                </a:lnTo>
                <a:cubicBezTo>
                  <a:pt x="39468" y="20886"/>
                  <a:pt x="39468" y="20886"/>
                  <a:pt x="39468" y="19507"/>
                </a:cubicBezTo>
                <a:cubicBezTo>
                  <a:pt x="39468" y="19507"/>
                  <a:pt x="39468" y="19507"/>
                  <a:pt x="40863" y="19507"/>
                </a:cubicBezTo>
                <a:cubicBezTo>
                  <a:pt x="40863" y="19507"/>
                  <a:pt x="39468" y="19507"/>
                  <a:pt x="39468" y="20886"/>
                </a:cubicBezTo>
                <a:cubicBezTo>
                  <a:pt x="40863" y="20886"/>
                  <a:pt x="40863" y="20886"/>
                  <a:pt x="40863" y="20886"/>
                </a:cubicBezTo>
                <a:close/>
                <a:moveTo>
                  <a:pt x="39468" y="19507"/>
                </a:moveTo>
                <a:lnTo>
                  <a:pt x="39468" y="19507"/>
                </a:lnTo>
                <a:close/>
                <a:moveTo>
                  <a:pt x="38073" y="19507"/>
                </a:moveTo>
                <a:lnTo>
                  <a:pt x="38073" y="19507"/>
                </a:lnTo>
                <a:lnTo>
                  <a:pt x="39468" y="19507"/>
                </a:lnTo>
                <a:lnTo>
                  <a:pt x="38073" y="19507"/>
                </a:lnTo>
                <a:close/>
                <a:moveTo>
                  <a:pt x="39468" y="18128"/>
                </a:moveTo>
                <a:lnTo>
                  <a:pt x="39468" y="18128"/>
                </a:lnTo>
                <a:lnTo>
                  <a:pt x="39468" y="16748"/>
                </a:lnTo>
                <a:lnTo>
                  <a:pt x="39468" y="18128"/>
                </a:lnTo>
                <a:close/>
                <a:moveTo>
                  <a:pt x="39468" y="18128"/>
                </a:moveTo>
                <a:lnTo>
                  <a:pt x="39468" y="18128"/>
                </a:lnTo>
                <a:close/>
                <a:moveTo>
                  <a:pt x="39468" y="18128"/>
                </a:moveTo>
                <a:lnTo>
                  <a:pt x="39468" y="18128"/>
                </a:lnTo>
                <a:close/>
                <a:moveTo>
                  <a:pt x="39468" y="18128"/>
                </a:moveTo>
                <a:lnTo>
                  <a:pt x="39468" y="18128"/>
                </a:lnTo>
                <a:close/>
                <a:moveTo>
                  <a:pt x="39468" y="22266"/>
                </a:moveTo>
                <a:lnTo>
                  <a:pt x="39468" y="22266"/>
                </a:lnTo>
                <a:close/>
                <a:moveTo>
                  <a:pt x="30897" y="34876"/>
                </a:moveTo>
                <a:lnTo>
                  <a:pt x="30897" y="34876"/>
                </a:lnTo>
                <a:close/>
                <a:moveTo>
                  <a:pt x="26710" y="47290"/>
                </a:moveTo>
                <a:lnTo>
                  <a:pt x="26710" y="47290"/>
                </a:lnTo>
                <a:cubicBezTo>
                  <a:pt x="26710" y="45911"/>
                  <a:pt x="26710" y="45911"/>
                  <a:pt x="26710" y="45911"/>
                </a:cubicBezTo>
                <a:lnTo>
                  <a:pt x="26710" y="47290"/>
                </a:lnTo>
                <a:lnTo>
                  <a:pt x="26710" y="45911"/>
                </a:lnTo>
                <a:cubicBezTo>
                  <a:pt x="25315" y="45911"/>
                  <a:pt x="25315" y="45911"/>
                  <a:pt x="25315" y="45911"/>
                </a:cubicBezTo>
                <a:lnTo>
                  <a:pt x="23920" y="45911"/>
                </a:lnTo>
                <a:lnTo>
                  <a:pt x="25315" y="45911"/>
                </a:lnTo>
                <a:cubicBezTo>
                  <a:pt x="25315" y="44532"/>
                  <a:pt x="25315" y="44532"/>
                  <a:pt x="25315" y="44532"/>
                </a:cubicBezTo>
                <a:cubicBezTo>
                  <a:pt x="25315" y="44532"/>
                  <a:pt x="25315" y="44532"/>
                  <a:pt x="25315" y="43152"/>
                </a:cubicBezTo>
                <a:lnTo>
                  <a:pt x="26710" y="43152"/>
                </a:lnTo>
                <a:cubicBezTo>
                  <a:pt x="26710" y="44532"/>
                  <a:pt x="25315" y="44532"/>
                  <a:pt x="25315" y="44532"/>
                </a:cubicBezTo>
                <a:cubicBezTo>
                  <a:pt x="25315" y="44532"/>
                  <a:pt x="25315" y="44532"/>
                  <a:pt x="26710" y="44532"/>
                </a:cubicBezTo>
                <a:cubicBezTo>
                  <a:pt x="26710" y="44532"/>
                  <a:pt x="26710" y="45911"/>
                  <a:pt x="26710" y="44532"/>
                </a:cubicBezTo>
                <a:cubicBezTo>
                  <a:pt x="26710" y="44532"/>
                  <a:pt x="26710" y="44532"/>
                  <a:pt x="28106" y="44532"/>
                </a:cubicBezTo>
                <a:cubicBezTo>
                  <a:pt x="26710" y="45911"/>
                  <a:pt x="26710" y="45911"/>
                  <a:pt x="26710" y="45911"/>
                </a:cubicBezTo>
                <a:lnTo>
                  <a:pt x="28106" y="45911"/>
                </a:lnTo>
                <a:cubicBezTo>
                  <a:pt x="28106" y="45911"/>
                  <a:pt x="28106" y="45911"/>
                  <a:pt x="26710" y="45911"/>
                </a:cubicBezTo>
                <a:cubicBezTo>
                  <a:pt x="28106" y="45911"/>
                  <a:pt x="28106" y="45911"/>
                  <a:pt x="28106" y="45911"/>
                </a:cubicBezTo>
                <a:lnTo>
                  <a:pt x="28106" y="47290"/>
                </a:lnTo>
                <a:cubicBezTo>
                  <a:pt x="28106" y="47290"/>
                  <a:pt x="28106" y="47290"/>
                  <a:pt x="26710" y="47290"/>
                </a:cubicBezTo>
                <a:close/>
                <a:moveTo>
                  <a:pt x="26710" y="78029"/>
                </a:moveTo>
                <a:lnTo>
                  <a:pt x="26710" y="78029"/>
                </a:lnTo>
                <a:lnTo>
                  <a:pt x="26710" y="76650"/>
                </a:lnTo>
                <a:lnTo>
                  <a:pt x="26710" y="78029"/>
                </a:lnTo>
                <a:close/>
                <a:moveTo>
                  <a:pt x="26710" y="25024"/>
                </a:moveTo>
                <a:lnTo>
                  <a:pt x="26710" y="25024"/>
                </a:lnTo>
                <a:cubicBezTo>
                  <a:pt x="26710" y="26403"/>
                  <a:pt x="26710" y="26403"/>
                  <a:pt x="26710" y="26403"/>
                </a:cubicBezTo>
                <a:cubicBezTo>
                  <a:pt x="26710" y="26403"/>
                  <a:pt x="26710" y="26403"/>
                  <a:pt x="26710" y="25024"/>
                </a:cubicBezTo>
                <a:close/>
                <a:moveTo>
                  <a:pt x="22524" y="47290"/>
                </a:moveTo>
                <a:lnTo>
                  <a:pt x="22524" y="47290"/>
                </a:lnTo>
                <a:lnTo>
                  <a:pt x="23920" y="47290"/>
                </a:lnTo>
                <a:cubicBezTo>
                  <a:pt x="23920" y="47290"/>
                  <a:pt x="23920" y="47290"/>
                  <a:pt x="22524" y="47290"/>
                </a:cubicBezTo>
                <a:close/>
                <a:moveTo>
                  <a:pt x="19734" y="64039"/>
                </a:moveTo>
                <a:lnTo>
                  <a:pt x="19734" y="64039"/>
                </a:lnTo>
                <a:lnTo>
                  <a:pt x="21129" y="64039"/>
                </a:lnTo>
                <a:cubicBezTo>
                  <a:pt x="21129" y="64039"/>
                  <a:pt x="21129" y="64039"/>
                  <a:pt x="19734" y="64039"/>
                </a:cubicBezTo>
                <a:close/>
                <a:moveTo>
                  <a:pt x="19734" y="71133"/>
                </a:moveTo>
                <a:lnTo>
                  <a:pt x="19734" y="71133"/>
                </a:lnTo>
                <a:lnTo>
                  <a:pt x="21129" y="71133"/>
                </a:lnTo>
                <a:cubicBezTo>
                  <a:pt x="19734" y="71133"/>
                  <a:pt x="21129" y="71133"/>
                  <a:pt x="19734" y="71133"/>
                </a:cubicBezTo>
                <a:close/>
                <a:moveTo>
                  <a:pt x="18338" y="64039"/>
                </a:moveTo>
                <a:lnTo>
                  <a:pt x="18338" y="64039"/>
                </a:lnTo>
                <a:cubicBezTo>
                  <a:pt x="18338" y="64039"/>
                  <a:pt x="18338" y="64039"/>
                  <a:pt x="16943" y="64039"/>
                </a:cubicBezTo>
                <a:cubicBezTo>
                  <a:pt x="16943" y="64039"/>
                  <a:pt x="16943" y="64039"/>
                  <a:pt x="15548" y="64039"/>
                </a:cubicBezTo>
                <a:cubicBezTo>
                  <a:pt x="16943" y="64039"/>
                  <a:pt x="16943" y="64039"/>
                  <a:pt x="16943" y="64039"/>
                </a:cubicBezTo>
                <a:lnTo>
                  <a:pt x="18338" y="64039"/>
                </a:lnTo>
                <a:lnTo>
                  <a:pt x="19734" y="64039"/>
                </a:lnTo>
                <a:cubicBezTo>
                  <a:pt x="18338" y="64039"/>
                  <a:pt x="18338" y="64039"/>
                  <a:pt x="18338" y="64039"/>
                </a:cubicBezTo>
                <a:close/>
                <a:moveTo>
                  <a:pt x="15548" y="54384"/>
                </a:moveTo>
                <a:lnTo>
                  <a:pt x="15548" y="54384"/>
                </a:lnTo>
                <a:close/>
                <a:moveTo>
                  <a:pt x="15548" y="54384"/>
                </a:moveTo>
                <a:lnTo>
                  <a:pt x="15548" y="54384"/>
                </a:lnTo>
                <a:close/>
                <a:moveTo>
                  <a:pt x="15548" y="54384"/>
                </a:moveTo>
                <a:lnTo>
                  <a:pt x="15548" y="54384"/>
                </a:lnTo>
                <a:close/>
                <a:moveTo>
                  <a:pt x="14152" y="64039"/>
                </a:moveTo>
                <a:lnTo>
                  <a:pt x="14152" y="64039"/>
                </a:lnTo>
                <a:cubicBezTo>
                  <a:pt x="14152" y="64039"/>
                  <a:pt x="14152" y="64039"/>
                  <a:pt x="15548" y="64039"/>
                </a:cubicBezTo>
                <a:cubicBezTo>
                  <a:pt x="14152" y="64039"/>
                  <a:pt x="14152" y="64039"/>
                  <a:pt x="14152" y="64039"/>
                </a:cubicBezTo>
                <a:close/>
                <a:moveTo>
                  <a:pt x="95880" y="65418"/>
                </a:moveTo>
                <a:lnTo>
                  <a:pt x="95880" y="65418"/>
                </a:lnTo>
                <a:lnTo>
                  <a:pt x="97275" y="65418"/>
                </a:lnTo>
                <a:lnTo>
                  <a:pt x="97275" y="66798"/>
                </a:lnTo>
                <a:cubicBezTo>
                  <a:pt x="97275" y="66798"/>
                  <a:pt x="97275" y="66798"/>
                  <a:pt x="95880" y="66798"/>
                </a:cubicBezTo>
                <a:lnTo>
                  <a:pt x="95880" y="65418"/>
                </a:lnTo>
                <a:close/>
                <a:moveTo>
                  <a:pt x="57807" y="34876"/>
                </a:moveTo>
                <a:lnTo>
                  <a:pt x="57807" y="34876"/>
                </a:lnTo>
                <a:cubicBezTo>
                  <a:pt x="57807" y="34876"/>
                  <a:pt x="57807" y="34876"/>
                  <a:pt x="57807" y="36256"/>
                </a:cubicBezTo>
                <a:cubicBezTo>
                  <a:pt x="57807" y="36256"/>
                  <a:pt x="57807" y="36256"/>
                  <a:pt x="56411" y="36256"/>
                </a:cubicBezTo>
                <a:cubicBezTo>
                  <a:pt x="56411" y="36256"/>
                  <a:pt x="56411" y="36256"/>
                  <a:pt x="56411" y="34876"/>
                </a:cubicBezTo>
                <a:lnTo>
                  <a:pt x="57807" y="34876"/>
                </a:lnTo>
                <a:close/>
                <a:moveTo>
                  <a:pt x="59202" y="36256"/>
                </a:moveTo>
                <a:lnTo>
                  <a:pt x="59202" y="36256"/>
                </a:lnTo>
                <a:cubicBezTo>
                  <a:pt x="59202" y="37635"/>
                  <a:pt x="59202" y="36256"/>
                  <a:pt x="59202" y="37635"/>
                </a:cubicBezTo>
                <a:lnTo>
                  <a:pt x="57807" y="37635"/>
                </a:lnTo>
                <a:cubicBezTo>
                  <a:pt x="57807" y="36256"/>
                  <a:pt x="57807" y="36256"/>
                  <a:pt x="59202" y="36256"/>
                </a:cubicBezTo>
                <a:close/>
                <a:moveTo>
                  <a:pt x="18338" y="50049"/>
                </a:moveTo>
                <a:lnTo>
                  <a:pt x="18338" y="50049"/>
                </a:lnTo>
                <a:close/>
                <a:moveTo>
                  <a:pt x="18338" y="50049"/>
                </a:moveTo>
                <a:lnTo>
                  <a:pt x="18338" y="50049"/>
                </a:lnTo>
                <a:close/>
                <a:moveTo>
                  <a:pt x="15548" y="53004"/>
                </a:moveTo>
                <a:lnTo>
                  <a:pt x="15548" y="53004"/>
                </a:lnTo>
                <a:close/>
                <a:moveTo>
                  <a:pt x="15548" y="54384"/>
                </a:moveTo>
                <a:lnTo>
                  <a:pt x="15548" y="54384"/>
                </a:lnTo>
                <a:cubicBezTo>
                  <a:pt x="15548" y="53004"/>
                  <a:pt x="15548" y="53004"/>
                  <a:pt x="15548" y="53004"/>
                </a:cubicBezTo>
                <a:cubicBezTo>
                  <a:pt x="15548" y="53004"/>
                  <a:pt x="15548" y="53004"/>
                  <a:pt x="15548" y="54384"/>
                </a:cubicBezTo>
                <a:close/>
                <a:moveTo>
                  <a:pt x="15548" y="53004"/>
                </a:moveTo>
                <a:lnTo>
                  <a:pt x="15548" y="53004"/>
                </a:lnTo>
                <a:close/>
                <a:moveTo>
                  <a:pt x="15548" y="53004"/>
                </a:moveTo>
                <a:lnTo>
                  <a:pt x="15548" y="53004"/>
                </a:lnTo>
                <a:close/>
              </a:path>
            </a:pathLst>
          </a:custGeom>
          <a:solidFill>
            <a:srgbClr val="FF4745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23" name="Shape 4868">
            <a:extLst>
              <a:ext uri="{FF2B5EF4-FFF2-40B4-BE49-F238E27FC236}">
                <a16:creationId xmlns:a16="http://schemas.microsoft.com/office/drawing/2014/main" xmlns="" id="{01BEBACB-2E30-450E-AF55-09BEBD999B52}"/>
              </a:ext>
            </a:extLst>
          </p:cNvPr>
          <p:cNvSpPr/>
          <p:nvPr/>
        </p:nvSpPr>
        <p:spPr>
          <a:xfrm>
            <a:off x="6586312" y="1700287"/>
            <a:ext cx="292024" cy="292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901" y="119802"/>
                </a:moveTo>
                <a:lnTo>
                  <a:pt x="59901" y="119802"/>
                </a:lnTo>
                <a:cubicBezTo>
                  <a:pt x="26403" y="119802"/>
                  <a:pt x="0" y="93399"/>
                  <a:pt x="0" y="59901"/>
                </a:cubicBezTo>
                <a:cubicBezTo>
                  <a:pt x="0" y="26403"/>
                  <a:pt x="26403" y="0"/>
                  <a:pt x="59901" y="0"/>
                </a:cubicBezTo>
                <a:cubicBezTo>
                  <a:pt x="93201" y="0"/>
                  <a:pt x="119802" y="26403"/>
                  <a:pt x="119802" y="59901"/>
                </a:cubicBezTo>
                <a:cubicBezTo>
                  <a:pt x="119802" y="93399"/>
                  <a:pt x="93201" y="119802"/>
                  <a:pt x="59901" y="119802"/>
                </a:cubicBezTo>
                <a:close/>
                <a:moveTo>
                  <a:pt x="59901" y="11231"/>
                </a:moveTo>
                <a:lnTo>
                  <a:pt x="59901" y="11231"/>
                </a:lnTo>
                <a:cubicBezTo>
                  <a:pt x="33300" y="11231"/>
                  <a:pt x="11034" y="33497"/>
                  <a:pt x="11034" y="59901"/>
                </a:cubicBezTo>
                <a:cubicBezTo>
                  <a:pt x="11034" y="86305"/>
                  <a:pt x="33300" y="108571"/>
                  <a:pt x="59901" y="108571"/>
                </a:cubicBezTo>
                <a:cubicBezTo>
                  <a:pt x="86305" y="108571"/>
                  <a:pt x="108571" y="86305"/>
                  <a:pt x="108571" y="59901"/>
                </a:cubicBezTo>
                <a:cubicBezTo>
                  <a:pt x="108571" y="33497"/>
                  <a:pt x="86305" y="11231"/>
                  <a:pt x="59901" y="11231"/>
                </a:cubicBezTo>
                <a:close/>
                <a:moveTo>
                  <a:pt x="47290" y="71133"/>
                </a:moveTo>
                <a:lnTo>
                  <a:pt x="47290" y="71133"/>
                </a:lnTo>
                <a:cubicBezTo>
                  <a:pt x="30541" y="30738"/>
                  <a:pt x="30541" y="30738"/>
                  <a:pt x="30541" y="30738"/>
                </a:cubicBezTo>
                <a:cubicBezTo>
                  <a:pt x="72315" y="47290"/>
                  <a:pt x="72315" y="47290"/>
                  <a:pt x="72315" y="47290"/>
                </a:cubicBezTo>
                <a:cubicBezTo>
                  <a:pt x="89064" y="89064"/>
                  <a:pt x="89064" y="89064"/>
                  <a:pt x="89064" y="89064"/>
                </a:cubicBezTo>
                <a:lnTo>
                  <a:pt x="47290" y="71133"/>
                </a:lnTo>
                <a:close/>
                <a:moveTo>
                  <a:pt x="59901" y="54384"/>
                </a:moveTo>
                <a:lnTo>
                  <a:pt x="59901" y="54384"/>
                </a:lnTo>
                <a:cubicBezTo>
                  <a:pt x="57142" y="54384"/>
                  <a:pt x="54384" y="57142"/>
                  <a:pt x="54384" y="59901"/>
                </a:cubicBezTo>
                <a:cubicBezTo>
                  <a:pt x="54384" y="62660"/>
                  <a:pt x="57142" y="65418"/>
                  <a:pt x="59901" y="65418"/>
                </a:cubicBezTo>
                <a:cubicBezTo>
                  <a:pt x="62660" y="65418"/>
                  <a:pt x="65418" y="62660"/>
                  <a:pt x="65418" y="59901"/>
                </a:cubicBezTo>
                <a:cubicBezTo>
                  <a:pt x="65418" y="57142"/>
                  <a:pt x="62660" y="54384"/>
                  <a:pt x="59901" y="54384"/>
                </a:cubicBezTo>
                <a:close/>
              </a:path>
            </a:pathLst>
          </a:custGeom>
          <a:solidFill>
            <a:srgbClr val="FF4745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24" name="Shape 4869">
            <a:extLst>
              <a:ext uri="{FF2B5EF4-FFF2-40B4-BE49-F238E27FC236}">
                <a16:creationId xmlns:a16="http://schemas.microsoft.com/office/drawing/2014/main" xmlns="" id="{456E159E-EBB7-4F16-A798-386207E7F7C7}"/>
              </a:ext>
            </a:extLst>
          </p:cNvPr>
          <p:cNvSpPr/>
          <p:nvPr/>
        </p:nvSpPr>
        <p:spPr>
          <a:xfrm>
            <a:off x="6082676" y="1700287"/>
            <a:ext cx="289909" cy="292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019" y="65418"/>
                </a:moveTo>
                <a:lnTo>
                  <a:pt x="114019" y="65418"/>
                </a:lnTo>
                <a:cubicBezTo>
                  <a:pt x="108438" y="65418"/>
                  <a:pt x="108438" y="65418"/>
                  <a:pt x="108438" y="65418"/>
                </a:cubicBezTo>
                <a:cubicBezTo>
                  <a:pt x="105647" y="87684"/>
                  <a:pt x="88704" y="105812"/>
                  <a:pt x="66179" y="107192"/>
                </a:cubicBezTo>
                <a:cubicBezTo>
                  <a:pt x="66179" y="114285"/>
                  <a:pt x="66179" y="114285"/>
                  <a:pt x="66179" y="114285"/>
                </a:cubicBezTo>
                <a:cubicBezTo>
                  <a:pt x="66179" y="117044"/>
                  <a:pt x="63388" y="119802"/>
                  <a:pt x="60598" y="119802"/>
                </a:cubicBezTo>
                <a:cubicBezTo>
                  <a:pt x="56411" y="119802"/>
                  <a:pt x="55016" y="117044"/>
                  <a:pt x="55016" y="114285"/>
                </a:cubicBezTo>
                <a:cubicBezTo>
                  <a:pt x="55016" y="107192"/>
                  <a:pt x="55016" y="107192"/>
                  <a:pt x="55016" y="107192"/>
                </a:cubicBezTo>
                <a:cubicBezTo>
                  <a:pt x="32292" y="105812"/>
                  <a:pt x="14152" y="87684"/>
                  <a:pt x="11162" y="65418"/>
                </a:cubicBezTo>
                <a:cubicBezTo>
                  <a:pt x="5581" y="65418"/>
                  <a:pt x="5581" y="65418"/>
                  <a:pt x="5581" y="65418"/>
                </a:cubicBezTo>
                <a:cubicBezTo>
                  <a:pt x="2790" y="65418"/>
                  <a:pt x="0" y="62660"/>
                  <a:pt x="0" y="59901"/>
                </a:cubicBezTo>
                <a:cubicBezTo>
                  <a:pt x="0" y="57142"/>
                  <a:pt x="2790" y="54384"/>
                  <a:pt x="5581" y="54384"/>
                </a:cubicBezTo>
                <a:cubicBezTo>
                  <a:pt x="11162" y="54384"/>
                  <a:pt x="11162" y="54384"/>
                  <a:pt x="11162" y="54384"/>
                </a:cubicBezTo>
                <a:cubicBezTo>
                  <a:pt x="14152" y="32118"/>
                  <a:pt x="32292" y="13990"/>
                  <a:pt x="55016" y="12610"/>
                </a:cubicBezTo>
                <a:cubicBezTo>
                  <a:pt x="55016" y="5517"/>
                  <a:pt x="55016" y="5517"/>
                  <a:pt x="55016" y="5517"/>
                </a:cubicBezTo>
                <a:cubicBezTo>
                  <a:pt x="55016" y="2758"/>
                  <a:pt x="56411" y="0"/>
                  <a:pt x="60598" y="0"/>
                </a:cubicBezTo>
                <a:cubicBezTo>
                  <a:pt x="63388" y="0"/>
                  <a:pt x="66179" y="2758"/>
                  <a:pt x="66179" y="5517"/>
                </a:cubicBezTo>
                <a:cubicBezTo>
                  <a:pt x="66179" y="12610"/>
                  <a:pt x="66179" y="12610"/>
                  <a:pt x="66179" y="12610"/>
                </a:cubicBezTo>
                <a:cubicBezTo>
                  <a:pt x="88704" y="13990"/>
                  <a:pt x="105647" y="32118"/>
                  <a:pt x="108438" y="54384"/>
                </a:cubicBezTo>
                <a:cubicBezTo>
                  <a:pt x="114019" y="54384"/>
                  <a:pt x="114019" y="54384"/>
                  <a:pt x="114019" y="54384"/>
                </a:cubicBezTo>
                <a:cubicBezTo>
                  <a:pt x="118405" y="54384"/>
                  <a:pt x="119800" y="57142"/>
                  <a:pt x="119800" y="59901"/>
                </a:cubicBezTo>
                <a:cubicBezTo>
                  <a:pt x="119800" y="62660"/>
                  <a:pt x="118405" y="65418"/>
                  <a:pt x="114019" y="65418"/>
                </a:cubicBezTo>
                <a:close/>
                <a:moveTo>
                  <a:pt x="85913" y="54384"/>
                </a:moveTo>
                <a:lnTo>
                  <a:pt x="85913" y="54384"/>
                </a:lnTo>
                <a:cubicBezTo>
                  <a:pt x="97076" y="54384"/>
                  <a:pt x="97076" y="54384"/>
                  <a:pt x="97076" y="54384"/>
                </a:cubicBezTo>
                <a:cubicBezTo>
                  <a:pt x="94285" y="37635"/>
                  <a:pt x="81727" y="25024"/>
                  <a:pt x="66179" y="23645"/>
                </a:cubicBezTo>
                <a:cubicBezTo>
                  <a:pt x="66179" y="33497"/>
                  <a:pt x="66179" y="33497"/>
                  <a:pt x="66179" y="33497"/>
                </a:cubicBezTo>
                <a:cubicBezTo>
                  <a:pt x="66179" y="37635"/>
                  <a:pt x="63388" y="39014"/>
                  <a:pt x="60598" y="39014"/>
                </a:cubicBezTo>
                <a:cubicBezTo>
                  <a:pt x="56411" y="39014"/>
                  <a:pt x="55016" y="37635"/>
                  <a:pt x="55016" y="33497"/>
                </a:cubicBezTo>
                <a:cubicBezTo>
                  <a:pt x="55016" y="23645"/>
                  <a:pt x="55016" y="23645"/>
                  <a:pt x="55016" y="23645"/>
                </a:cubicBezTo>
                <a:cubicBezTo>
                  <a:pt x="38073" y="25024"/>
                  <a:pt x="25315" y="37635"/>
                  <a:pt x="22524" y="54384"/>
                </a:cubicBezTo>
                <a:cubicBezTo>
                  <a:pt x="33687" y="54384"/>
                  <a:pt x="33687" y="54384"/>
                  <a:pt x="33687" y="54384"/>
                </a:cubicBezTo>
                <a:cubicBezTo>
                  <a:pt x="36677" y="54384"/>
                  <a:pt x="39468" y="57142"/>
                  <a:pt x="39468" y="59901"/>
                </a:cubicBezTo>
                <a:cubicBezTo>
                  <a:pt x="39468" y="62660"/>
                  <a:pt x="36677" y="65418"/>
                  <a:pt x="33687" y="65418"/>
                </a:cubicBezTo>
                <a:cubicBezTo>
                  <a:pt x="22524" y="65418"/>
                  <a:pt x="22524" y="65418"/>
                  <a:pt x="22524" y="65418"/>
                </a:cubicBezTo>
                <a:cubicBezTo>
                  <a:pt x="25315" y="82167"/>
                  <a:pt x="38073" y="94778"/>
                  <a:pt x="55016" y="96157"/>
                </a:cubicBezTo>
                <a:cubicBezTo>
                  <a:pt x="55016" y="86305"/>
                  <a:pt x="55016" y="86305"/>
                  <a:pt x="55016" y="86305"/>
                </a:cubicBezTo>
                <a:cubicBezTo>
                  <a:pt x="55016" y="82167"/>
                  <a:pt x="56411" y="80788"/>
                  <a:pt x="60598" y="80788"/>
                </a:cubicBezTo>
                <a:cubicBezTo>
                  <a:pt x="63388" y="80788"/>
                  <a:pt x="66179" y="82167"/>
                  <a:pt x="66179" y="86305"/>
                </a:cubicBezTo>
                <a:cubicBezTo>
                  <a:pt x="66179" y="96157"/>
                  <a:pt x="66179" y="96157"/>
                  <a:pt x="66179" y="96157"/>
                </a:cubicBezTo>
                <a:cubicBezTo>
                  <a:pt x="81727" y="94778"/>
                  <a:pt x="94285" y="82167"/>
                  <a:pt x="97076" y="65418"/>
                </a:cubicBezTo>
                <a:cubicBezTo>
                  <a:pt x="85913" y="65418"/>
                  <a:pt x="85913" y="65418"/>
                  <a:pt x="85913" y="65418"/>
                </a:cubicBezTo>
                <a:cubicBezTo>
                  <a:pt x="83122" y="65418"/>
                  <a:pt x="80332" y="62660"/>
                  <a:pt x="80332" y="59901"/>
                </a:cubicBezTo>
                <a:cubicBezTo>
                  <a:pt x="80332" y="57142"/>
                  <a:pt x="83122" y="54384"/>
                  <a:pt x="85913" y="54384"/>
                </a:cubicBezTo>
                <a:close/>
                <a:moveTo>
                  <a:pt x="60598" y="65418"/>
                </a:moveTo>
                <a:lnTo>
                  <a:pt x="60598" y="65418"/>
                </a:lnTo>
                <a:cubicBezTo>
                  <a:pt x="56411" y="65418"/>
                  <a:pt x="55016" y="62660"/>
                  <a:pt x="55016" y="59901"/>
                </a:cubicBezTo>
                <a:cubicBezTo>
                  <a:pt x="55016" y="57142"/>
                  <a:pt x="56411" y="54384"/>
                  <a:pt x="60598" y="54384"/>
                </a:cubicBezTo>
                <a:cubicBezTo>
                  <a:pt x="63388" y="54384"/>
                  <a:pt x="66179" y="57142"/>
                  <a:pt x="66179" y="59901"/>
                </a:cubicBezTo>
                <a:cubicBezTo>
                  <a:pt x="66179" y="62660"/>
                  <a:pt x="63388" y="65418"/>
                  <a:pt x="60598" y="65418"/>
                </a:cubicBezTo>
                <a:close/>
              </a:path>
            </a:pathLst>
          </a:custGeom>
          <a:solidFill>
            <a:srgbClr val="FF4745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25" name="Shape 4870">
            <a:extLst>
              <a:ext uri="{FF2B5EF4-FFF2-40B4-BE49-F238E27FC236}">
                <a16:creationId xmlns:a16="http://schemas.microsoft.com/office/drawing/2014/main" xmlns="" id="{71C4DE2F-F50D-416D-BE5A-ABDD0D7842A7}"/>
              </a:ext>
            </a:extLst>
          </p:cNvPr>
          <p:cNvSpPr/>
          <p:nvPr/>
        </p:nvSpPr>
        <p:spPr>
          <a:xfrm>
            <a:off x="5610783" y="1700287"/>
            <a:ext cx="217959" cy="292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0000" y="119802"/>
                </a:moveTo>
                <a:lnTo>
                  <a:pt x="60000" y="119802"/>
                </a:lnTo>
                <a:cubicBezTo>
                  <a:pt x="60000" y="119802"/>
                  <a:pt x="0" y="69753"/>
                  <a:pt x="0" y="44532"/>
                </a:cubicBezTo>
                <a:cubicBezTo>
                  <a:pt x="0" y="20886"/>
                  <a:pt x="28017" y="0"/>
                  <a:pt x="60000" y="0"/>
                </a:cubicBezTo>
                <a:cubicBezTo>
                  <a:pt x="93568" y="0"/>
                  <a:pt x="119735" y="20886"/>
                  <a:pt x="119735" y="44532"/>
                </a:cubicBezTo>
                <a:cubicBezTo>
                  <a:pt x="119735" y="69753"/>
                  <a:pt x="60000" y="119802"/>
                  <a:pt x="60000" y="119802"/>
                </a:cubicBezTo>
                <a:close/>
                <a:moveTo>
                  <a:pt x="60000" y="15369"/>
                </a:moveTo>
                <a:lnTo>
                  <a:pt x="60000" y="15369"/>
                </a:lnTo>
                <a:cubicBezTo>
                  <a:pt x="39383" y="15369"/>
                  <a:pt x="20616" y="29359"/>
                  <a:pt x="20616" y="44532"/>
                </a:cubicBezTo>
                <a:cubicBezTo>
                  <a:pt x="20616" y="61280"/>
                  <a:pt x="39383" y="75270"/>
                  <a:pt x="60000" y="75270"/>
                </a:cubicBezTo>
                <a:cubicBezTo>
                  <a:pt x="82202" y="75270"/>
                  <a:pt x="100969" y="61280"/>
                  <a:pt x="100969" y="44532"/>
                </a:cubicBezTo>
                <a:cubicBezTo>
                  <a:pt x="100969" y="29359"/>
                  <a:pt x="82202" y="15369"/>
                  <a:pt x="60000" y="15369"/>
                </a:cubicBezTo>
                <a:close/>
                <a:moveTo>
                  <a:pt x="80352" y="50049"/>
                </a:moveTo>
                <a:lnTo>
                  <a:pt x="80352" y="50049"/>
                </a:lnTo>
                <a:cubicBezTo>
                  <a:pt x="41233" y="50049"/>
                  <a:pt x="41233" y="50049"/>
                  <a:pt x="41233" y="50049"/>
                </a:cubicBezTo>
                <a:cubicBezTo>
                  <a:pt x="35682" y="50049"/>
                  <a:pt x="33832" y="48669"/>
                  <a:pt x="33832" y="44532"/>
                </a:cubicBezTo>
                <a:cubicBezTo>
                  <a:pt x="33832" y="41773"/>
                  <a:pt x="35682" y="39014"/>
                  <a:pt x="41233" y="39014"/>
                </a:cubicBezTo>
                <a:cubicBezTo>
                  <a:pt x="80352" y="39014"/>
                  <a:pt x="80352" y="39014"/>
                  <a:pt x="80352" y="39014"/>
                </a:cubicBezTo>
                <a:cubicBezTo>
                  <a:pt x="84317" y="39014"/>
                  <a:pt x="88017" y="41773"/>
                  <a:pt x="88017" y="44532"/>
                </a:cubicBezTo>
                <a:cubicBezTo>
                  <a:pt x="88017" y="48669"/>
                  <a:pt x="84317" y="50049"/>
                  <a:pt x="80352" y="50049"/>
                </a:cubicBezTo>
                <a:close/>
              </a:path>
            </a:pathLst>
          </a:custGeom>
          <a:solidFill>
            <a:srgbClr val="FF4745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26" name="Shape 4871">
            <a:extLst>
              <a:ext uri="{FF2B5EF4-FFF2-40B4-BE49-F238E27FC236}">
                <a16:creationId xmlns:a16="http://schemas.microsoft.com/office/drawing/2014/main" xmlns="" id="{9EDECE66-0984-4A67-A5CD-5610D6E2CD37}"/>
              </a:ext>
            </a:extLst>
          </p:cNvPr>
          <p:cNvSpPr/>
          <p:nvPr/>
        </p:nvSpPr>
        <p:spPr>
          <a:xfrm>
            <a:off x="5105031" y="1700287"/>
            <a:ext cx="217961" cy="292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0000" y="119802"/>
                </a:moveTo>
                <a:lnTo>
                  <a:pt x="60000" y="119802"/>
                </a:lnTo>
                <a:cubicBezTo>
                  <a:pt x="60000" y="119802"/>
                  <a:pt x="0" y="69753"/>
                  <a:pt x="0" y="44532"/>
                </a:cubicBezTo>
                <a:cubicBezTo>
                  <a:pt x="0" y="20886"/>
                  <a:pt x="26167" y="0"/>
                  <a:pt x="60000" y="0"/>
                </a:cubicBezTo>
                <a:cubicBezTo>
                  <a:pt x="93568" y="0"/>
                  <a:pt x="119735" y="20886"/>
                  <a:pt x="119735" y="44532"/>
                </a:cubicBezTo>
                <a:cubicBezTo>
                  <a:pt x="119735" y="69753"/>
                  <a:pt x="60000" y="119802"/>
                  <a:pt x="60000" y="119802"/>
                </a:cubicBezTo>
                <a:close/>
                <a:moveTo>
                  <a:pt x="60000" y="15369"/>
                </a:moveTo>
                <a:lnTo>
                  <a:pt x="60000" y="15369"/>
                </a:lnTo>
                <a:cubicBezTo>
                  <a:pt x="37533" y="15369"/>
                  <a:pt x="20616" y="29359"/>
                  <a:pt x="20616" y="44532"/>
                </a:cubicBezTo>
                <a:cubicBezTo>
                  <a:pt x="20616" y="61280"/>
                  <a:pt x="37533" y="75270"/>
                  <a:pt x="60000" y="75270"/>
                </a:cubicBezTo>
                <a:cubicBezTo>
                  <a:pt x="82202" y="75270"/>
                  <a:pt x="99118" y="61280"/>
                  <a:pt x="99118" y="44532"/>
                </a:cubicBezTo>
                <a:cubicBezTo>
                  <a:pt x="99118" y="29359"/>
                  <a:pt x="82202" y="15369"/>
                  <a:pt x="60000" y="15369"/>
                </a:cubicBezTo>
                <a:close/>
                <a:moveTo>
                  <a:pt x="80352" y="50049"/>
                </a:moveTo>
                <a:lnTo>
                  <a:pt x="80352" y="50049"/>
                </a:lnTo>
                <a:cubicBezTo>
                  <a:pt x="67400" y="50049"/>
                  <a:pt x="67400" y="50049"/>
                  <a:pt x="67400" y="50049"/>
                </a:cubicBezTo>
                <a:cubicBezTo>
                  <a:pt x="67400" y="59901"/>
                  <a:pt x="67400" y="59901"/>
                  <a:pt x="67400" y="59901"/>
                </a:cubicBezTo>
                <a:cubicBezTo>
                  <a:pt x="67400" y="62660"/>
                  <a:pt x="63700" y="65418"/>
                  <a:pt x="60000" y="65418"/>
                </a:cubicBezTo>
                <a:cubicBezTo>
                  <a:pt x="56299" y="65418"/>
                  <a:pt x="52334" y="62660"/>
                  <a:pt x="52334" y="59901"/>
                </a:cubicBezTo>
                <a:cubicBezTo>
                  <a:pt x="52334" y="50049"/>
                  <a:pt x="52334" y="50049"/>
                  <a:pt x="52334" y="50049"/>
                </a:cubicBezTo>
                <a:cubicBezTo>
                  <a:pt x="39383" y="50049"/>
                  <a:pt x="39383" y="50049"/>
                  <a:pt x="39383" y="50049"/>
                </a:cubicBezTo>
                <a:cubicBezTo>
                  <a:pt x="35682" y="50049"/>
                  <a:pt x="31718" y="48669"/>
                  <a:pt x="31718" y="44532"/>
                </a:cubicBezTo>
                <a:cubicBezTo>
                  <a:pt x="31718" y="41773"/>
                  <a:pt x="35682" y="39014"/>
                  <a:pt x="39383" y="39014"/>
                </a:cubicBezTo>
                <a:cubicBezTo>
                  <a:pt x="52334" y="39014"/>
                  <a:pt x="52334" y="39014"/>
                  <a:pt x="52334" y="39014"/>
                </a:cubicBezTo>
                <a:cubicBezTo>
                  <a:pt x="52334" y="30738"/>
                  <a:pt x="52334" y="30738"/>
                  <a:pt x="52334" y="30738"/>
                </a:cubicBezTo>
                <a:cubicBezTo>
                  <a:pt x="52334" y="26403"/>
                  <a:pt x="56299" y="25024"/>
                  <a:pt x="60000" y="25024"/>
                </a:cubicBezTo>
                <a:cubicBezTo>
                  <a:pt x="63700" y="25024"/>
                  <a:pt x="67400" y="26403"/>
                  <a:pt x="67400" y="30738"/>
                </a:cubicBezTo>
                <a:cubicBezTo>
                  <a:pt x="67400" y="39014"/>
                  <a:pt x="67400" y="39014"/>
                  <a:pt x="67400" y="39014"/>
                </a:cubicBezTo>
                <a:cubicBezTo>
                  <a:pt x="80352" y="39014"/>
                  <a:pt x="80352" y="39014"/>
                  <a:pt x="80352" y="39014"/>
                </a:cubicBezTo>
                <a:cubicBezTo>
                  <a:pt x="84052" y="39014"/>
                  <a:pt x="88017" y="41773"/>
                  <a:pt x="88017" y="44532"/>
                </a:cubicBezTo>
                <a:cubicBezTo>
                  <a:pt x="88017" y="48669"/>
                  <a:pt x="84052" y="50049"/>
                  <a:pt x="80352" y="50049"/>
                </a:cubicBezTo>
                <a:close/>
              </a:path>
            </a:pathLst>
          </a:custGeom>
          <a:solidFill>
            <a:srgbClr val="FF4745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27" name="Shape 4872">
            <a:extLst>
              <a:ext uri="{FF2B5EF4-FFF2-40B4-BE49-F238E27FC236}">
                <a16:creationId xmlns:a16="http://schemas.microsoft.com/office/drawing/2014/main" xmlns="" id="{54C752E5-E5AF-4170-8AC0-9F0DA719AD0C}"/>
              </a:ext>
            </a:extLst>
          </p:cNvPr>
          <p:cNvSpPr/>
          <p:nvPr/>
        </p:nvSpPr>
        <p:spPr>
          <a:xfrm>
            <a:off x="4599280" y="1700287"/>
            <a:ext cx="217959" cy="292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0000" y="119802"/>
                </a:moveTo>
                <a:lnTo>
                  <a:pt x="60000" y="119802"/>
                </a:lnTo>
                <a:cubicBezTo>
                  <a:pt x="60000" y="119802"/>
                  <a:pt x="0" y="69753"/>
                  <a:pt x="0" y="44532"/>
                </a:cubicBezTo>
                <a:cubicBezTo>
                  <a:pt x="0" y="20886"/>
                  <a:pt x="26167" y="0"/>
                  <a:pt x="60000" y="0"/>
                </a:cubicBezTo>
                <a:cubicBezTo>
                  <a:pt x="91718" y="0"/>
                  <a:pt x="119735" y="20886"/>
                  <a:pt x="119735" y="44532"/>
                </a:cubicBezTo>
                <a:cubicBezTo>
                  <a:pt x="119735" y="69753"/>
                  <a:pt x="60000" y="119802"/>
                  <a:pt x="60000" y="119802"/>
                </a:cubicBezTo>
                <a:close/>
                <a:moveTo>
                  <a:pt x="60000" y="15369"/>
                </a:moveTo>
                <a:lnTo>
                  <a:pt x="60000" y="15369"/>
                </a:lnTo>
                <a:cubicBezTo>
                  <a:pt x="37533" y="15369"/>
                  <a:pt x="18766" y="29359"/>
                  <a:pt x="18766" y="44532"/>
                </a:cubicBezTo>
                <a:cubicBezTo>
                  <a:pt x="18766" y="61280"/>
                  <a:pt x="37533" y="75270"/>
                  <a:pt x="60000" y="75270"/>
                </a:cubicBezTo>
                <a:cubicBezTo>
                  <a:pt x="80352" y="75270"/>
                  <a:pt x="99118" y="61280"/>
                  <a:pt x="99118" y="44532"/>
                </a:cubicBezTo>
                <a:cubicBezTo>
                  <a:pt x="99118" y="29359"/>
                  <a:pt x="80352" y="15369"/>
                  <a:pt x="60000" y="15369"/>
                </a:cubicBezTo>
                <a:close/>
                <a:moveTo>
                  <a:pt x="60000" y="59901"/>
                </a:moveTo>
                <a:lnTo>
                  <a:pt x="60000" y="59901"/>
                </a:lnTo>
                <a:cubicBezTo>
                  <a:pt x="48634" y="59901"/>
                  <a:pt x="39383" y="53004"/>
                  <a:pt x="39383" y="44532"/>
                </a:cubicBezTo>
                <a:cubicBezTo>
                  <a:pt x="39383" y="36256"/>
                  <a:pt x="48634" y="30738"/>
                  <a:pt x="60000" y="30738"/>
                </a:cubicBezTo>
                <a:cubicBezTo>
                  <a:pt x="71101" y="30738"/>
                  <a:pt x="78502" y="36256"/>
                  <a:pt x="78502" y="44532"/>
                </a:cubicBezTo>
                <a:cubicBezTo>
                  <a:pt x="78502" y="53004"/>
                  <a:pt x="71101" y="59901"/>
                  <a:pt x="60000" y="59901"/>
                </a:cubicBezTo>
                <a:close/>
              </a:path>
            </a:pathLst>
          </a:custGeom>
          <a:solidFill>
            <a:srgbClr val="FF4745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28" name="Shape 4873">
            <a:extLst>
              <a:ext uri="{FF2B5EF4-FFF2-40B4-BE49-F238E27FC236}">
                <a16:creationId xmlns:a16="http://schemas.microsoft.com/office/drawing/2014/main" xmlns="" id="{67E1D2C9-7995-4F7C-BA5B-4F474CBC5A0E}"/>
              </a:ext>
            </a:extLst>
          </p:cNvPr>
          <p:cNvSpPr/>
          <p:nvPr/>
        </p:nvSpPr>
        <p:spPr>
          <a:xfrm>
            <a:off x="4091412" y="1700287"/>
            <a:ext cx="217959" cy="292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867" y="119802"/>
                </a:moveTo>
                <a:lnTo>
                  <a:pt x="59867" y="119802"/>
                </a:lnTo>
                <a:cubicBezTo>
                  <a:pt x="59867" y="119802"/>
                  <a:pt x="0" y="69753"/>
                  <a:pt x="0" y="44532"/>
                </a:cubicBezTo>
                <a:cubicBezTo>
                  <a:pt x="0" y="20886"/>
                  <a:pt x="28079" y="0"/>
                  <a:pt x="59867" y="0"/>
                </a:cubicBezTo>
                <a:cubicBezTo>
                  <a:pt x="93774" y="0"/>
                  <a:pt x="119735" y="20886"/>
                  <a:pt x="119735" y="44532"/>
                </a:cubicBezTo>
                <a:cubicBezTo>
                  <a:pt x="119735" y="69753"/>
                  <a:pt x="59867" y="119802"/>
                  <a:pt x="59867" y="119802"/>
                </a:cubicBezTo>
                <a:close/>
                <a:moveTo>
                  <a:pt x="59867" y="15369"/>
                </a:moveTo>
                <a:lnTo>
                  <a:pt x="59867" y="15369"/>
                </a:lnTo>
                <a:cubicBezTo>
                  <a:pt x="39470" y="15369"/>
                  <a:pt x="20662" y="29359"/>
                  <a:pt x="20662" y="44532"/>
                </a:cubicBezTo>
                <a:cubicBezTo>
                  <a:pt x="20662" y="61280"/>
                  <a:pt x="39470" y="75270"/>
                  <a:pt x="59867" y="75270"/>
                </a:cubicBezTo>
                <a:cubicBezTo>
                  <a:pt x="82384" y="75270"/>
                  <a:pt x="101192" y="61280"/>
                  <a:pt x="101192" y="44532"/>
                </a:cubicBezTo>
                <a:cubicBezTo>
                  <a:pt x="101192" y="29359"/>
                  <a:pt x="82384" y="15369"/>
                  <a:pt x="59867" y="15369"/>
                </a:cubicBezTo>
                <a:close/>
              </a:path>
            </a:pathLst>
          </a:custGeom>
          <a:solidFill>
            <a:srgbClr val="FF4745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29" name="Shape 4874">
            <a:extLst>
              <a:ext uri="{FF2B5EF4-FFF2-40B4-BE49-F238E27FC236}">
                <a16:creationId xmlns:a16="http://schemas.microsoft.com/office/drawing/2014/main" xmlns="" id="{E8651884-C7FD-4075-84FE-AB7ACA0D89C1}"/>
              </a:ext>
            </a:extLst>
          </p:cNvPr>
          <p:cNvSpPr/>
          <p:nvPr/>
        </p:nvSpPr>
        <p:spPr>
          <a:xfrm>
            <a:off x="3549687" y="1740503"/>
            <a:ext cx="292024" cy="25188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92019" y="95496"/>
                </a:moveTo>
                <a:lnTo>
                  <a:pt x="92019" y="95496"/>
                </a:lnTo>
                <a:cubicBezTo>
                  <a:pt x="87881" y="95496"/>
                  <a:pt x="86502" y="92290"/>
                  <a:pt x="86502" y="89083"/>
                </a:cubicBezTo>
                <a:cubicBezTo>
                  <a:pt x="86502" y="85877"/>
                  <a:pt x="87881" y="82442"/>
                  <a:pt x="92019" y="82442"/>
                </a:cubicBezTo>
                <a:cubicBezTo>
                  <a:pt x="100295" y="82442"/>
                  <a:pt x="108768" y="74427"/>
                  <a:pt x="108768" y="63206"/>
                </a:cubicBezTo>
                <a:cubicBezTo>
                  <a:pt x="108768" y="56564"/>
                  <a:pt x="105812" y="51755"/>
                  <a:pt x="103054" y="48549"/>
                </a:cubicBezTo>
                <a:cubicBezTo>
                  <a:pt x="101674" y="48549"/>
                  <a:pt x="101674" y="48549"/>
                  <a:pt x="101674" y="46946"/>
                </a:cubicBezTo>
                <a:lnTo>
                  <a:pt x="100295" y="46946"/>
                </a:lnTo>
                <a:lnTo>
                  <a:pt x="98916" y="45343"/>
                </a:lnTo>
                <a:lnTo>
                  <a:pt x="97536" y="45343"/>
                </a:lnTo>
                <a:cubicBezTo>
                  <a:pt x="97536" y="45343"/>
                  <a:pt x="96157" y="45343"/>
                  <a:pt x="96157" y="43740"/>
                </a:cubicBezTo>
                <a:cubicBezTo>
                  <a:pt x="94778" y="43740"/>
                  <a:pt x="94778" y="43740"/>
                  <a:pt x="94778" y="43740"/>
                </a:cubicBezTo>
                <a:cubicBezTo>
                  <a:pt x="94778" y="43740"/>
                  <a:pt x="94778" y="43740"/>
                  <a:pt x="93399" y="43740"/>
                </a:cubicBezTo>
                <a:cubicBezTo>
                  <a:pt x="92019" y="43740"/>
                  <a:pt x="92019" y="43740"/>
                  <a:pt x="92019" y="43740"/>
                </a:cubicBezTo>
                <a:lnTo>
                  <a:pt x="90640" y="43740"/>
                </a:lnTo>
                <a:cubicBezTo>
                  <a:pt x="90640" y="42137"/>
                  <a:pt x="90640" y="42137"/>
                  <a:pt x="90640" y="40534"/>
                </a:cubicBezTo>
                <a:cubicBezTo>
                  <a:pt x="90640" y="38702"/>
                  <a:pt x="89261" y="38702"/>
                  <a:pt x="89261" y="37099"/>
                </a:cubicBezTo>
                <a:cubicBezTo>
                  <a:pt x="89261" y="35496"/>
                  <a:pt x="89261" y="35496"/>
                  <a:pt x="87881" y="33893"/>
                </a:cubicBezTo>
                <a:cubicBezTo>
                  <a:pt x="87881" y="32290"/>
                  <a:pt x="87881" y="32290"/>
                  <a:pt x="86502" y="30687"/>
                </a:cubicBezTo>
                <a:cubicBezTo>
                  <a:pt x="80788" y="21068"/>
                  <a:pt x="71133" y="12824"/>
                  <a:pt x="59901" y="12824"/>
                </a:cubicBezTo>
                <a:cubicBezTo>
                  <a:pt x="48866" y="12824"/>
                  <a:pt x="39014" y="21068"/>
                  <a:pt x="33497" y="30687"/>
                </a:cubicBezTo>
                <a:cubicBezTo>
                  <a:pt x="32118" y="32290"/>
                  <a:pt x="32118" y="32290"/>
                  <a:pt x="32118" y="33893"/>
                </a:cubicBezTo>
                <a:cubicBezTo>
                  <a:pt x="30738" y="35496"/>
                  <a:pt x="30738" y="35496"/>
                  <a:pt x="30738" y="37099"/>
                </a:cubicBezTo>
                <a:cubicBezTo>
                  <a:pt x="30738" y="38702"/>
                  <a:pt x="29359" y="38702"/>
                  <a:pt x="29359" y="40534"/>
                </a:cubicBezTo>
                <a:cubicBezTo>
                  <a:pt x="29359" y="42137"/>
                  <a:pt x="29359" y="42137"/>
                  <a:pt x="29359" y="43740"/>
                </a:cubicBezTo>
                <a:lnTo>
                  <a:pt x="27980" y="43740"/>
                </a:lnTo>
                <a:cubicBezTo>
                  <a:pt x="27980" y="43740"/>
                  <a:pt x="27980" y="43740"/>
                  <a:pt x="26600" y="43740"/>
                </a:cubicBezTo>
                <a:cubicBezTo>
                  <a:pt x="25221" y="43740"/>
                  <a:pt x="25221" y="43740"/>
                  <a:pt x="25221" y="43740"/>
                </a:cubicBezTo>
                <a:cubicBezTo>
                  <a:pt x="25221" y="43740"/>
                  <a:pt x="25221" y="43740"/>
                  <a:pt x="23842" y="43740"/>
                </a:cubicBezTo>
                <a:cubicBezTo>
                  <a:pt x="23842" y="45343"/>
                  <a:pt x="22266" y="45343"/>
                  <a:pt x="22266" y="45343"/>
                </a:cubicBezTo>
                <a:lnTo>
                  <a:pt x="20886" y="45343"/>
                </a:lnTo>
                <a:lnTo>
                  <a:pt x="19507" y="46946"/>
                </a:lnTo>
                <a:lnTo>
                  <a:pt x="18128" y="46946"/>
                </a:lnTo>
                <a:cubicBezTo>
                  <a:pt x="18128" y="48549"/>
                  <a:pt x="18128" y="48549"/>
                  <a:pt x="16748" y="48549"/>
                </a:cubicBezTo>
                <a:cubicBezTo>
                  <a:pt x="13990" y="51755"/>
                  <a:pt x="11231" y="56564"/>
                  <a:pt x="11231" y="63206"/>
                </a:cubicBezTo>
                <a:cubicBezTo>
                  <a:pt x="11231" y="74427"/>
                  <a:pt x="19507" y="82442"/>
                  <a:pt x="27980" y="82442"/>
                </a:cubicBezTo>
                <a:cubicBezTo>
                  <a:pt x="32118" y="82442"/>
                  <a:pt x="33497" y="85877"/>
                  <a:pt x="33497" y="89083"/>
                </a:cubicBezTo>
                <a:cubicBezTo>
                  <a:pt x="33497" y="92290"/>
                  <a:pt x="32118" y="95496"/>
                  <a:pt x="27980" y="95496"/>
                </a:cubicBezTo>
                <a:cubicBezTo>
                  <a:pt x="12610" y="95496"/>
                  <a:pt x="0" y="80839"/>
                  <a:pt x="0" y="63206"/>
                </a:cubicBezTo>
                <a:cubicBezTo>
                  <a:pt x="0" y="48549"/>
                  <a:pt x="8472" y="35496"/>
                  <a:pt x="19507" y="32290"/>
                </a:cubicBezTo>
                <a:cubicBezTo>
                  <a:pt x="26600" y="12824"/>
                  <a:pt x="41773" y="0"/>
                  <a:pt x="59901" y="0"/>
                </a:cubicBezTo>
                <a:cubicBezTo>
                  <a:pt x="78029" y="0"/>
                  <a:pt x="93399" y="12824"/>
                  <a:pt x="100295" y="32290"/>
                </a:cubicBezTo>
                <a:cubicBezTo>
                  <a:pt x="111527" y="35496"/>
                  <a:pt x="119802" y="48549"/>
                  <a:pt x="119802" y="63206"/>
                </a:cubicBezTo>
                <a:cubicBezTo>
                  <a:pt x="119802" y="80839"/>
                  <a:pt x="107389" y="95496"/>
                  <a:pt x="92019" y="95496"/>
                </a:cubicBezTo>
                <a:close/>
                <a:moveTo>
                  <a:pt x="39014" y="80839"/>
                </a:moveTo>
                <a:lnTo>
                  <a:pt x="39014" y="80839"/>
                </a:lnTo>
                <a:cubicBezTo>
                  <a:pt x="55763" y="58167"/>
                  <a:pt x="55763" y="58167"/>
                  <a:pt x="55763" y="58167"/>
                </a:cubicBezTo>
                <a:cubicBezTo>
                  <a:pt x="57142" y="58167"/>
                  <a:pt x="58522" y="56564"/>
                  <a:pt x="59901" y="56564"/>
                </a:cubicBezTo>
                <a:cubicBezTo>
                  <a:pt x="61280" y="56564"/>
                  <a:pt x="62660" y="58167"/>
                  <a:pt x="64236" y="58167"/>
                </a:cubicBezTo>
                <a:cubicBezTo>
                  <a:pt x="80788" y="80839"/>
                  <a:pt x="80788" y="80839"/>
                  <a:pt x="80788" y="80839"/>
                </a:cubicBezTo>
                <a:cubicBezTo>
                  <a:pt x="82167" y="80839"/>
                  <a:pt x="82167" y="82442"/>
                  <a:pt x="82167" y="84045"/>
                </a:cubicBezTo>
                <a:cubicBezTo>
                  <a:pt x="82167" y="89083"/>
                  <a:pt x="79408" y="90687"/>
                  <a:pt x="76650" y="90687"/>
                </a:cubicBezTo>
                <a:cubicBezTo>
                  <a:pt x="75270" y="90687"/>
                  <a:pt x="73891" y="90687"/>
                  <a:pt x="72512" y="89083"/>
                </a:cubicBezTo>
                <a:cubicBezTo>
                  <a:pt x="65615" y="79236"/>
                  <a:pt x="65615" y="79236"/>
                  <a:pt x="65615" y="79236"/>
                </a:cubicBezTo>
                <a:cubicBezTo>
                  <a:pt x="65615" y="113358"/>
                  <a:pt x="65615" y="113358"/>
                  <a:pt x="65615" y="113358"/>
                </a:cubicBezTo>
                <a:cubicBezTo>
                  <a:pt x="65615" y="116564"/>
                  <a:pt x="62660" y="119770"/>
                  <a:pt x="59901" y="119770"/>
                </a:cubicBezTo>
                <a:cubicBezTo>
                  <a:pt x="57142" y="119770"/>
                  <a:pt x="54384" y="116564"/>
                  <a:pt x="54384" y="113358"/>
                </a:cubicBezTo>
                <a:cubicBezTo>
                  <a:pt x="54384" y="79236"/>
                  <a:pt x="54384" y="79236"/>
                  <a:pt x="54384" y="79236"/>
                </a:cubicBezTo>
                <a:cubicBezTo>
                  <a:pt x="47487" y="89083"/>
                  <a:pt x="47487" y="89083"/>
                  <a:pt x="47487" y="89083"/>
                </a:cubicBezTo>
                <a:cubicBezTo>
                  <a:pt x="46108" y="90687"/>
                  <a:pt x="44532" y="90687"/>
                  <a:pt x="43152" y="90687"/>
                </a:cubicBezTo>
                <a:cubicBezTo>
                  <a:pt x="40394" y="90687"/>
                  <a:pt x="37635" y="89083"/>
                  <a:pt x="37635" y="84045"/>
                </a:cubicBezTo>
                <a:cubicBezTo>
                  <a:pt x="37635" y="82442"/>
                  <a:pt x="37635" y="80839"/>
                  <a:pt x="39014" y="80839"/>
                </a:cubicBezTo>
                <a:close/>
              </a:path>
            </a:pathLst>
          </a:custGeom>
          <a:solidFill>
            <a:srgbClr val="FF4745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30" name="Shape 4875">
            <a:extLst>
              <a:ext uri="{FF2B5EF4-FFF2-40B4-BE49-F238E27FC236}">
                <a16:creationId xmlns:a16="http://schemas.microsoft.com/office/drawing/2014/main" xmlns="" id="{7499E7D1-FF47-40C2-BFB6-73EAC03E7515}"/>
              </a:ext>
            </a:extLst>
          </p:cNvPr>
          <p:cNvSpPr/>
          <p:nvPr/>
        </p:nvSpPr>
        <p:spPr>
          <a:xfrm>
            <a:off x="3043935" y="1740503"/>
            <a:ext cx="289909" cy="25188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91694" y="95496"/>
                </a:moveTo>
                <a:lnTo>
                  <a:pt x="91694" y="95496"/>
                </a:lnTo>
                <a:cubicBezTo>
                  <a:pt x="88903" y="95496"/>
                  <a:pt x="85913" y="92290"/>
                  <a:pt x="85913" y="89083"/>
                </a:cubicBezTo>
                <a:cubicBezTo>
                  <a:pt x="85913" y="85877"/>
                  <a:pt x="88903" y="82442"/>
                  <a:pt x="91694" y="82442"/>
                </a:cubicBezTo>
                <a:cubicBezTo>
                  <a:pt x="101461" y="82442"/>
                  <a:pt x="108438" y="74427"/>
                  <a:pt x="108438" y="63206"/>
                </a:cubicBezTo>
                <a:cubicBezTo>
                  <a:pt x="108438" y="56564"/>
                  <a:pt x="107043" y="51755"/>
                  <a:pt x="102857" y="48549"/>
                </a:cubicBezTo>
                <a:cubicBezTo>
                  <a:pt x="102857" y="48549"/>
                  <a:pt x="102857" y="48549"/>
                  <a:pt x="101461" y="46946"/>
                </a:cubicBezTo>
                <a:cubicBezTo>
                  <a:pt x="100066" y="46946"/>
                  <a:pt x="100066" y="45343"/>
                  <a:pt x="100066" y="45343"/>
                </a:cubicBezTo>
                <a:cubicBezTo>
                  <a:pt x="100066" y="45343"/>
                  <a:pt x="100066" y="45343"/>
                  <a:pt x="98671" y="45343"/>
                </a:cubicBezTo>
                <a:cubicBezTo>
                  <a:pt x="98671" y="45343"/>
                  <a:pt x="98671" y="45343"/>
                  <a:pt x="97275" y="45343"/>
                </a:cubicBezTo>
                <a:cubicBezTo>
                  <a:pt x="97275" y="45343"/>
                  <a:pt x="97275" y="45343"/>
                  <a:pt x="97275" y="43740"/>
                </a:cubicBezTo>
                <a:lnTo>
                  <a:pt x="95880" y="43740"/>
                </a:lnTo>
                <a:cubicBezTo>
                  <a:pt x="94485" y="43740"/>
                  <a:pt x="94485" y="43740"/>
                  <a:pt x="94485" y="43740"/>
                </a:cubicBezTo>
                <a:cubicBezTo>
                  <a:pt x="93089" y="43740"/>
                  <a:pt x="93089" y="43740"/>
                  <a:pt x="91694" y="43740"/>
                </a:cubicBezTo>
                <a:cubicBezTo>
                  <a:pt x="91694" y="42137"/>
                  <a:pt x="91694" y="42137"/>
                  <a:pt x="91694" y="40534"/>
                </a:cubicBezTo>
                <a:cubicBezTo>
                  <a:pt x="90299" y="40534"/>
                  <a:pt x="90299" y="40534"/>
                  <a:pt x="90299" y="40534"/>
                </a:cubicBezTo>
                <a:cubicBezTo>
                  <a:pt x="90299" y="38702"/>
                  <a:pt x="90299" y="38702"/>
                  <a:pt x="90299" y="37099"/>
                </a:cubicBezTo>
                <a:cubicBezTo>
                  <a:pt x="88903" y="35496"/>
                  <a:pt x="88903" y="35496"/>
                  <a:pt x="88903" y="33893"/>
                </a:cubicBezTo>
                <a:cubicBezTo>
                  <a:pt x="88903" y="32290"/>
                  <a:pt x="87508" y="32290"/>
                  <a:pt x="87508" y="30687"/>
                </a:cubicBezTo>
                <a:cubicBezTo>
                  <a:pt x="81727" y="21068"/>
                  <a:pt x="71960" y="12824"/>
                  <a:pt x="60598" y="12824"/>
                </a:cubicBezTo>
                <a:cubicBezTo>
                  <a:pt x="48039" y="12824"/>
                  <a:pt x="38073" y="21068"/>
                  <a:pt x="32491" y="30687"/>
                </a:cubicBezTo>
                <a:cubicBezTo>
                  <a:pt x="32491" y="32290"/>
                  <a:pt x="32491" y="32290"/>
                  <a:pt x="31096" y="33893"/>
                </a:cubicBezTo>
                <a:cubicBezTo>
                  <a:pt x="31096" y="35496"/>
                  <a:pt x="31096" y="35496"/>
                  <a:pt x="31096" y="37099"/>
                </a:cubicBezTo>
                <a:cubicBezTo>
                  <a:pt x="31096" y="37099"/>
                  <a:pt x="31096" y="37099"/>
                  <a:pt x="29700" y="37099"/>
                </a:cubicBezTo>
                <a:cubicBezTo>
                  <a:pt x="29700" y="38702"/>
                  <a:pt x="29700" y="38702"/>
                  <a:pt x="29700" y="40534"/>
                </a:cubicBezTo>
                <a:cubicBezTo>
                  <a:pt x="29700" y="42137"/>
                  <a:pt x="28305" y="42137"/>
                  <a:pt x="28305" y="43740"/>
                </a:cubicBezTo>
                <a:lnTo>
                  <a:pt x="26910" y="43740"/>
                </a:lnTo>
                <a:cubicBezTo>
                  <a:pt x="26910" y="43740"/>
                  <a:pt x="26910" y="43740"/>
                  <a:pt x="25514" y="43740"/>
                </a:cubicBezTo>
                <a:cubicBezTo>
                  <a:pt x="23920" y="43740"/>
                  <a:pt x="23920" y="43740"/>
                  <a:pt x="23920" y="43740"/>
                </a:cubicBezTo>
                <a:cubicBezTo>
                  <a:pt x="22524" y="45343"/>
                  <a:pt x="22524" y="45343"/>
                  <a:pt x="22524" y="45343"/>
                </a:cubicBezTo>
                <a:cubicBezTo>
                  <a:pt x="21129" y="45343"/>
                  <a:pt x="21129" y="45343"/>
                  <a:pt x="21129" y="45343"/>
                </a:cubicBezTo>
                <a:cubicBezTo>
                  <a:pt x="19734" y="45343"/>
                  <a:pt x="19734" y="46946"/>
                  <a:pt x="19734" y="46946"/>
                </a:cubicBezTo>
                <a:cubicBezTo>
                  <a:pt x="18338" y="46946"/>
                  <a:pt x="18338" y="46946"/>
                  <a:pt x="18338" y="46946"/>
                </a:cubicBezTo>
                <a:cubicBezTo>
                  <a:pt x="18338" y="48549"/>
                  <a:pt x="16943" y="48549"/>
                  <a:pt x="16943" y="48549"/>
                </a:cubicBezTo>
                <a:cubicBezTo>
                  <a:pt x="14152" y="51755"/>
                  <a:pt x="11362" y="56564"/>
                  <a:pt x="11362" y="63206"/>
                </a:cubicBezTo>
                <a:cubicBezTo>
                  <a:pt x="11362" y="74427"/>
                  <a:pt x="18338" y="82442"/>
                  <a:pt x="28305" y="82442"/>
                </a:cubicBezTo>
                <a:cubicBezTo>
                  <a:pt x="31096" y="82442"/>
                  <a:pt x="33887" y="85877"/>
                  <a:pt x="33887" y="89083"/>
                </a:cubicBezTo>
                <a:cubicBezTo>
                  <a:pt x="33887" y="92290"/>
                  <a:pt x="31096" y="95496"/>
                  <a:pt x="28305" y="95496"/>
                </a:cubicBezTo>
                <a:cubicBezTo>
                  <a:pt x="12757" y="95496"/>
                  <a:pt x="0" y="80839"/>
                  <a:pt x="0" y="63206"/>
                </a:cubicBezTo>
                <a:cubicBezTo>
                  <a:pt x="0" y="48549"/>
                  <a:pt x="8571" y="35496"/>
                  <a:pt x="19734" y="32290"/>
                </a:cubicBezTo>
                <a:cubicBezTo>
                  <a:pt x="26910" y="12824"/>
                  <a:pt x="42259" y="0"/>
                  <a:pt x="60598" y="0"/>
                </a:cubicBezTo>
                <a:cubicBezTo>
                  <a:pt x="78936" y="0"/>
                  <a:pt x="94485" y="12824"/>
                  <a:pt x="100066" y="32290"/>
                </a:cubicBezTo>
                <a:cubicBezTo>
                  <a:pt x="111428" y="35496"/>
                  <a:pt x="119800" y="48549"/>
                  <a:pt x="119800" y="63206"/>
                </a:cubicBezTo>
                <a:cubicBezTo>
                  <a:pt x="119800" y="80839"/>
                  <a:pt x="107043" y="95496"/>
                  <a:pt x="91694" y="95496"/>
                </a:cubicBezTo>
                <a:close/>
                <a:moveTo>
                  <a:pt x="43654" y="84045"/>
                </a:moveTo>
                <a:lnTo>
                  <a:pt x="43654" y="84045"/>
                </a:lnTo>
                <a:cubicBezTo>
                  <a:pt x="45049" y="84045"/>
                  <a:pt x="46445" y="85877"/>
                  <a:pt x="48039" y="87480"/>
                </a:cubicBezTo>
                <a:cubicBezTo>
                  <a:pt x="55016" y="95496"/>
                  <a:pt x="55016" y="95496"/>
                  <a:pt x="55016" y="95496"/>
                </a:cubicBezTo>
                <a:cubicBezTo>
                  <a:pt x="55016" y="63206"/>
                  <a:pt x="55016" y="63206"/>
                  <a:pt x="55016" y="63206"/>
                </a:cubicBezTo>
                <a:cubicBezTo>
                  <a:pt x="55016" y="60000"/>
                  <a:pt x="56411" y="56564"/>
                  <a:pt x="60598" y="56564"/>
                </a:cubicBezTo>
                <a:cubicBezTo>
                  <a:pt x="63388" y="56564"/>
                  <a:pt x="66378" y="60000"/>
                  <a:pt x="66378" y="63206"/>
                </a:cubicBezTo>
                <a:cubicBezTo>
                  <a:pt x="66378" y="95496"/>
                  <a:pt x="66378" y="95496"/>
                  <a:pt x="66378" y="95496"/>
                </a:cubicBezTo>
                <a:cubicBezTo>
                  <a:pt x="73355" y="87480"/>
                  <a:pt x="73355" y="87480"/>
                  <a:pt x="73355" y="87480"/>
                </a:cubicBezTo>
                <a:cubicBezTo>
                  <a:pt x="73355" y="85877"/>
                  <a:pt x="74750" y="84045"/>
                  <a:pt x="77541" y="84045"/>
                </a:cubicBezTo>
                <a:cubicBezTo>
                  <a:pt x="80332" y="84045"/>
                  <a:pt x="83122" y="87480"/>
                  <a:pt x="83122" y="90687"/>
                </a:cubicBezTo>
                <a:cubicBezTo>
                  <a:pt x="83122" y="92290"/>
                  <a:pt x="81727" y="93893"/>
                  <a:pt x="81727" y="95496"/>
                </a:cubicBezTo>
                <a:cubicBezTo>
                  <a:pt x="64784" y="116564"/>
                  <a:pt x="64784" y="116564"/>
                  <a:pt x="64784" y="116564"/>
                </a:cubicBezTo>
                <a:cubicBezTo>
                  <a:pt x="63388" y="118167"/>
                  <a:pt x="61993" y="119770"/>
                  <a:pt x="60598" y="119770"/>
                </a:cubicBezTo>
                <a:cubicBezTo>
                  <a:pt x="57807" y="119770"/>
                  <a:pt x="56411" y="118167"/>
                  <a:pt x="56411" y="116564"/>
                </a:cubicBezTo>
                <a:cubicBezTo>
                  <a:pt x="39468" y="95496"/>
                  <a:pt x="39468" y="95496"/>
                  <a:pt x="39468" y="95496"/>
                </a:cubicBezTo>
                <a:cubicBezTo>
                  <a:pt x="38073" y="93893"/>
                  <a:pt x="38073" y="92290"/>
                  <a:pt x="38073" y="90687"/>
                </a:cubicBezTo>
                <a:cubicBezTo>
                  <a:pt x="38073" y="87480"/>
                  <a:pt x="39468" y="84045"/>
                  <a:pt x="43654" y="84045"/>
                </a:cubicBezTo>
                <a:close/>
              </a:path>
            </a:pathLst>
          </a:custGeom>
          <a:solidFill>
            <a:srgbClr val="FF4745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31" name="Shape 4876">
            <a:extLst>
              <a:ext uri="{FF2B5EF4-FFF2-40B4-BE49-F238E27FC236}">
                <a16:creationId xmlns:a16="http://schemas.microsoft.com/office/drawing/2014/main" xmlns="" id="{6DBBE1FD-BCDD-44B5-A985-919724BC7C3B}"/>
              </a:ext>
            </a:extLst>
          </p:cNvPr>
          <p:cNvSpPr/>
          <p:nvPr/>
        </p:nvSpPr>
        <p:spPr>
          <a:xfrm>
            <a:off x="2538184" y="1740503"/>
            <a:ext cx="289907" cy="23706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91694" y="100887"/>
                </a:moveTo>
                <a:lnTo>
                  <a:pt x="91694" y="100887"/>
                </a:lnTo>
                <a:cubicBezTo>
                  <a:pt x="88903" y="100887"/>
                  <a:pt x="85913" y="97500"/>
                  <a:pt x="85913" y="94112"/>
                </a:cubicBezTo>
                <a:cubicBezTo>
                  <a:pt x="85913" y="90725"/>
                  <a:pt x="88903" y="87096"/>
                  <a:pt x="91694" y="87096"/>
                </a:cubicBezTo>
                <a:cubicBezTo>
                  <a:pt x="101461" y="87096"/>
                  <a:pt x="108438" y="78629"/>
                  <a:pt x="108438" y="66774"/>
                </a:cubicBezTo>
                <a:cubicBezTo>
                  <a:pt x="108438" y="59758"/>
                  <a:pt x="105647" y="54677"/>
                  <a:pt x="102857" y="51290"/>
                </a:cubicBezTo>
                <a:cubicBezTo>
                  <a:pt x="102857" y="51290"/>
                  <a:pt x="101461" y="51290"/>
                  <a:pt x="101461" y="49596"/>
                </a:cubicBezTo>
                <a:cubicBezTo>
                  <a:pt x="101461" y="49596"/>
                  <a:pt x="101461" y="49596"/>
                  <a:pt x="100066" y="49596"/>
                </a:cubicBezTo>
                <a:cubicBezTo>
                  <a:pt x="100066" y="49596"/>
                  <a:pt x="100066" y="47903"/>
                  <a:pt x="98671" y="47903"/>
                </a:cubicBezTo>
                <a:cubicBezTo>
                  <a:pt x="98671" y="47903"/>
                  <a:pt x="98671" y="47903"/>
                  <a:pt x="97275" y="47903"/>
                </a:cubicBezTo>
                <a:cubicBezTo>
                  <a:pt x="97275" y="47903"/>
                  <a:pt x="97275" y="47903"/>
                  <a:pt x="95880" y="46209"/>
                </a:cubicBezTo>
                <a:cubicBezTo>
                  <a:pt x="95880" y="46209"/>
                  <a:pt x="95880" y="46209"/>
                  <a:pt x="94485" y="46209"/>
                </a:cubicBezTo>
                <a:cubicBezTo>
                  <a:pt x="93089" y="46209"/>
                  <a:pt x="93089" y="46209"/>
                  <a:pt x="93089" y="46209"/>
                </a:cubicBezTo>
                <a:lnTo>
                  <a:pt x="91694" y="46209"/>
                </a:lnTo>
                <a:cubicBezTo>
                  <a:pt x="91694" y="44516"/>
                  <a:pt x="90299" y="44516"/>
                  <a:pt x="90299" y="42822"/>
                </a:cubicBezTo>
                <a:cubicBezTo>
                  <a:pt x="90299" y="40887"/>
                  <a:pt x="90299" y="40887"/>
                  <a:pt x="90299" y="39193"/>
                </a:cubicBezTo>
                <a:cubicBezTo>
                  <a:pt x="88903" y="39193"/>
                  <a:pt x="88903" y="39193"/>
                  <a:pt x="88903" y="39193"/>
                </a:cubicBezTo>
                <a:cubicBezTo>
                  <a:pt x="88903" y="37500"/>
                  <a:pt x="88903" y="37500"/>
                  <a:pt x="88903" y="35806"/>
                </a:cubicBezTo>
                <a:cubicBezTo>
                  <a:pt x="87308" y="34112"/>
                  <a:pt x="87308" y="34112"/>
                  <a:pt x="87308" y="32419"/>
                </a:cubicBezTo>
                <a:cubicBezTo>
                  <a:pt x="81727" y="22258"/>
                  <a:pt x="71960" y="13548"/>
                  <a:pt x="59202" y="13548"/>
                </a:cubicBezTo>
                <a:cubicBezTo>
                  <a:pt x="47840" y="13548"/>
                  <a:pt x="38073" y="22258"/>
                  <a:pt x="32491" y="32419"/>
                </a:cubicBezTo>
                <a:cubicBezTo>
                  <a:pt x="32491" y="34112"/>
                  <a:pt x="31096" y="34112"/>
                  <a:pt x="31096" y="35806"/>
                </a:cubicBezTo>
                <a:cubicBezTo>
                  <a:pt x="31096" y="37500"/>
                  <a:pt x="31096" y="37500"/>
                  <a:pt x="29700" y="39193"/>
                </a:cubicBezTo>
                <a:cubicBezTo>
                  <a:pt x="29700" y="40887"/>
                  <a:pt x="29700" y="40887"/>
                  <a:pt x="29700" y="42822"/>
                </a:cubicBezTo>
                <a:cubicBezTo>
                  <a:pt x="29700" y="42822"/>
                  <a:pt x="29700" y="42822"/>
                  <a:pt x="28305" y="42822"/>
                </a:cubicBezTo>
                <a:cubicBezTo>
                  <a:pt x="28305" y="44516"/>
                  <a:pt x="28305" y="44516"/>
                  <a:pt x="28305" y="46209"/>
                </a:cubicBezTo>
                <a:cubicBezTo>
                  <a:pt x="26910" y="46209"/>
                  <a:pt x="26910" y="46209"/>
                  <a:pt x="25315" y="46209"/>
                </a:cubicBezTo>
                <a:cubicBezTo>
                  <a:pt x="25315" y="46209"/>
                  <a:pt x="25315" y="46209"/>
                  <a:pt x="23920" y="46209"/>
                </a:cubicBezTo>
                <a:lnTo>
                  <a:pt x="22524" y="46209"/>
                </a:lnTo>
                <a:cubicBezTo>
                  <a:pt x="22524" y="47903"/>
                  <a:pt x="22524" y="47903"/>
                  <a:pt x="22524" y="47903"/>
                </a:cubicBezTo>
                <a:cubicBezTo>
                  <a:pt x="21129" y="47903"/>
                  <a:pt x="21129" y="47903"/>
                  <a:pt x="21129" y="47903"/>
                </a:cubicBezTo>
                <a:cubicBezTo>
                  <a:pt x="19734" y="47903"/>
                  <a:pt x="19734" y="47903"/>
                  <a:pt x="19734" y="47903"/>
                </a:cubicBezTo>
                <a:cubicBezTo>
                  <a:pt x="19734" y="47903"/>
                  <a:pt x="19734" y="49596"/>
                  <a:pt x="18338" y="49596"/>
                </a:cubicBezTo>
                <a:cubicBezTo>
                  <a:pt x="16943" y="51290"/>
                  <a:pt x="16943" y="51290"/>
                  <a:pt x="16943" y="51290"/>
                </a:cubicBezTo>
                <a:cubicBezTo>
                  <a:pt x="12757" y="54677"/>
                  <a:pt x="11362" y="59758"/>
                  <a:pt x="11362" y="66774"/>
                </a:cubicBezTo>
                <a:cubicBezTo>
                  <a:pt x="11362" y="78629"/>
                  <a:pt x="18338" y="87096"/>
                  <a:pt x="28305" y="87096"/>
                </a:cubicBezTo>
                <a:cubicBezTo>
                  <a:pt x="31096" y="87096"/>
                  <a:pt x="33887" y="90725"/>
                  <a:pt x="33887" y="94112"/>
                </a:cubicBezTo>
                <a:cubicBezTo>
                  <a:pt x="33887" y="97500"/>
                  <a:pt x="31096" y="100887"/>
                  <a:pt x="28305" y="100887"/>
                </a:cubicBezTo>
                <a:cubicBezTo>
                  <a:pt x="12757" y="100887"/>
                  <a:pt x="0" y="85403"/>
                  <a:pt x="0" y="66774"/>
                </a:cubicBezTo>
                <a:cubicBezTo>
                  <a:pt x="0" y="51290"/>
                  <a:pt x="8571" y="37500"/>
                  <a:pt x="19734" y="34112"/>
                </a:cubicBezTo>
                <a:cubicBezTo>
                  <a:pt x="25315" y="13548"/>
                  <a:pt x="40863" y="0"/>
                  <a:pt x="59202" y="0"/>
                </a:cubicBezTo>
                <a:cubicBezTo>
                  <a:pt x="77541" y="0"/>
                  <a:pt x="93089" y="13548"/>
                  <a:pt x="100066" y="34112"/>
                </a:cubicBezTo>
                <a:cubicBezTo>
                  <a:pt x="111428" y="37500"/>
                  <a:pt x="119800" y="51290"/>
                  <a:pt x="119800" y="66774"/>
                </a:cubicBezTo>
                <a:cubicBezTo>
                  <a:pt x="119800" y="85403"/>
                  <a:pt x="107043" y="100887"/>
                  <a:pt x="91694" y="100887"/>
                </a:cubicBezTo>
                <a:close/>
                <a:moveTo>
                  <a:pt x="45049" y="68467"/>
                </a:moveTo>
                <a:lnTo>
                  <a:pt x="45049" y="68467"/>
                </a:lnTo>
                <a:cubicBezTo>
                  <a:pt x="46445" y="68467"/>
                  <a:pt x="47840" y="70161"/>
                  <a:pt x="47840" y="71854"/>
                </a:cubicBezTo>
                <a:cubicBezTo>
                  <a:pt x="59202" y="83709"/>
                  <a:pt x="59202" y="83709"/>
                  <a:pt x="59202" y="83709"/>
                </a:cubicBezTo>
                <a:cubicBezTo>
                  <a:pt x="70564" y="71854"/>
                  <a:pt x="70564" y="71854"/>
                  <a:pt x="70564" y="71854"/>
                </a:cubicBezTo>
                <a:cubicBezTo>
                  <a:pt x="71960" y="70161"/>
                  <a:pt x="73355" y="68467"/>
                  <a:pt x="74750" y="68467"/>
                </a:cubicBezTo>
                <a:cubicBezTo>
                  <a:pt x="77541" y="68467"/>
                  <a:pt x="80332" y="71854"/>
                  <a:pt x="80332" y="75241"/>
                </a:cubicBezTo>
                <a:cubicBezTo>
                  <a:pt x="80332" y="76935"/>
                  <a:pt x="80332" y="78629"/>
                  <a:pt x="78936" y="80322"/>
                </a:cubicBezTo>
                <a:cubicBezTo>
                  <a:pt x="67774" y="94112"/>
                  <a:pt x="67774" y="94112"/>
                  <a:pt x="67774" y="94112"/>
                </a:cubicBezTo>
                <a:cubicBezTo>
                  <a:pt x="78936" y="107661"/>
                  <a:pt x="78936" y="107661"/>
                  <a:pt x="78936" y="107661"/>
                </a:cubicBezTo>
                <a:cubicBezTo>
                  <a:pt x="80332" y="109354"/>
                  <a:pt x="80332" y="111048"/>
                  <a:pt x="80332" y="112741"/>
                </a:cubicBezTo>
                <a:cubicBezTo>
                  <a:pt x="80332" y="116129"/>
                  <a:pt x="77541" y="119758"/>
                  <a:pt x="74750" y="119758"/>
                </a:cubicBezTo>
                <a:cubicBezTo>
                  <a:pt x="73355" y="119758"/>
                  <a:pt x="71960" y="118064"/>
                  <a:pt x="70564" y="116129"/>
                </a:cubicBezTo>
                <a:cubicBezTo>
                  <a:pt x="59202" y="104274"/>
                  <a:pt x="59202" y="104274"/>
                  <a:pt x="59202" y="104274"/>
                </a:cubicBezTo>
                <a:cubicBezTo>
                  <a:pt x="47840" y="116129"/>
                  <a:pt x="47840" y="116129"/>
                  <a:pt x="47840" y="116129"/>
                </a:cubicBezTo>
                <a:cubicBezTo>
                  <a:pt x="47840" y="118064"/>
                  <a:pt x="46445" y="119758"/>
                  <a:pt x="45049" y="119758"/>
                </a:cubicBezTo>
                <a:cubicBezTo>
                  <a:pt x="40863" y="119758"/>
                  <a:pt x="39468" y="116129"/>
                  <a:pt x="39468" y="112741"/>
                </a:cubicBezTo>
                <a:cubicBezTo>
                  <a:pt x="39468" y="111048"/>
                  <a:pt x="39468" y="109354"/>
                  <a:pt x="40863" y="107661"/>
                </a:cubicBezTo>
                <a:cubicBezTo>
                  <a:pt x="52225" y="94112"/>
                  <a:pt x="52225" y="94112"/>
                  <a:pt x="52225" y="94112"/>
                </a:cubicBezTo>
                <a:cubicBezTo>
                  <a:pt x="40863" y="80322"/>
                  <a:pt x="40863" y="80322"/>
                  <a:pt x="40863" y="80322"/>
                </a:cubicBezTo>
                <a:cubicBezTo>
                  <a:pt x="39468" y="78629"/>
                  <a:pt x="39468" y="76935"/>
                  <a:pt x="39468" y="75241"/>
                </a:cubicBezTo>
                <a:cubicBezTo>
                  <a:pt x="39468" y="71854"/>
                  <a:pt x="40863" y="68467"/>
                  <a:pt x="45049" y="68467"/>
                </a:cubicBezTo>
                <a:close/>
              </a:path>
            </a:pathLst>
          </a:custGeom>
          <a:solidFill>
            <a:srgbClr val="FF4745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32" name="Shape 4877">
            <a:extLst>
              <a:ext uri="{FF2B5EF4-FFF2-40B4-BE49-F238E27FC236}">
                <a16:creationId xmlns:a16="http://schemas.microsoft.com/office/drawing/2014/main" xmlns="" id="{382BC2F0-F20B-44D3-914C-8D5FD2BDDADA}"/>
              </a:ext>
            </a:extLst>
          </p:cNvPr>
          <p:cNvSpPr/>
          <p:nvPr/>
        </p:nvSpPr>
        <p:spPr>
          <a:xfrm>
            <a:off x="2030317" y="1740503"/>
            <a:ext cx="292024" cy="23706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92019" y="100887"/>
                </a:moveTo>
                <a:lnTo>
                  <a:pt x="92019" y="100887"/>
                </a:lnTo>
                <a:cubicBezTo>
                  <a:pt x="87684" y="100887"/>
                  <a:pt x="86305" y="97500"/>
                  <a:pt x="86305" y="94112"/>
                </a:cubicBezTo>
                <a:cubicBezTo>
                  <a:pt x="86305" y="90725"/>
                  <a:pt x="87684" y="87096"/>
                  <a:pt x="92019" y="87096"/>
                </a:cubicBezTo>
                <a:cubicBezTo>
                  <a:pt x="100295" y="87096"/>
                  <a:pt x="108571" y="78629"/>
                  <a:pt x="108571" y="66774"/>
                </a:cubicBezTo>
                <a:cubicBezTo>
                  <a:pt x="108571" y="59758"/>
                  <a:pt x="105812" y="54677"/>
                  <a:pt x="103054" y="51290"/>
                </a:cubicBezTo>
                <a:cubicBezTo>
                  <a:pt x="101674" y="51290"/>
                  <a:pt x="101674" y="51290"/>
                  <a:pt x="101674" y="49596"/>
                </a:cubicBezTo>
                <a:lnTo>
                  <a:pt x="100295" y="49596"/>
                </a:lnTo>
                <a:lnTo>
                  <a:pt x="98916" y="47903"/>
                </a:lnTo>
                <a:lnTo>
                  <a:pt x="97536" y="47903"/>
                </a:lnTo>
                <a:cubicBezTo>
                  <a:pt x="97536" y="47903"/>
                  <a:pt x="96157" y="47903"/>
                  <a:pt x="96157" y="46209"/>
                </a:cubicBezTo>
                <a:cubicBezTo>
                  <a:pt x="94778" y="46209"/>
                  <a:pt x="94778" y="46209"/>
                  <a:pt x="94778" y="46209"/>
                </a:cubicBezTo>
                <a:cubicBezTo>
                  <a:pt x="94778" y="46209"/>
                  <a:pt x="94778" y="46209"/>
                  <a:pt x="93399" y="46209"/>
                </a:cubicBezTo>
                <a:cubicBezTo>
                  <a:pt x="92019" y="46209"/>
                  <a:pt x="92019" y="46209"/>
                  <a:pt x="92019" y="46209"/>
                </a:cubicBezTo>
                <a:lnTo>
                  <a:pt x="90443" y="46209"/>
                </a:lnTo>
                <a:cubicBezTo>
                  <a:pt x="90443" y="44516"/>
                  <a:pt x="90443" y="44516"/>
                  <a:pt x="90443" y="42822"/>
                </a:cubicBezTo>
                <a:cubicBezTo>
                  <a:pt x="90443" y="40887"/>
                  <a:pt x="89064" y="40887"/>
                  <a:pt x="89064" y="39193"/>
                </a:cubicBezTo>
                <a:cubicBezTo>
                  <a:pt x="89064" y="37500"/>
                  <a:pt x="89064" y="37500"/>
                  <a:pt x="87684" y="35806"/>
                </a:cubicBezTo>
                <a:cubicBezTo>
                  <a:pt x="87684" y="34112"/>
                  <a:pt x="87684" y="34112"/>
                  <a:pt x="86305" y="32419"/>
                </a:cubicBezTo>
                <a:cubicBezTo>
                  <a:pt x="80788" y="22258"/>
                  <a:pt x="71133" y="13548"/>
                  <a:pt x="59901" y="13548"/>
                </a:cubicBezTo>
                <a:cubicBezTo>
                  <a:pt x="48669" y="13548"/>
                  <a:pt x="39014" y="22258"/>
                  <a:pt x="33497" y="32419"/>
                </a:cubicBezTo>
                <a:cubicBezTo>
                  <a:pt x="32118" y="34112"/>
                  <a:pt x="32118" y="34112"/>
                  <a:pt x="32118" y="35806"/>
                </a:cubicBezTo>
                <a:cubicBezTo>
                  <a:pt x="30738" y="37500"/>
                  <a:pt x="30738" y="37500"/>
                  <a:pt x="30738" y="39193"/>
                </a:cubicBezTo>
                <a:cubicBezTo>
                  <a:pt x="30738" y="40887"/>
                  <a:pt x="29359" y="40887"/>
                  <a:pt x="29359" y="42822"/>
                </a:cubicBezTo>
                <a:cubicBezTo>
                  <a:pt x="29359" y="44516"/>
                  <a:pt x="29359" y="44516"/>
                  <a:pt x="29359" y="46209"/>
                </a:cubicBezTo>
                <a:lnTo>
                  <a:pt x="27783" y="46209"/>
                </a:lnTo>
                <a:cubicBezTo>
                  <a:pt x="27783" y="46209"/>
                  <a:pt x="27783" y="46209"/>
                  <a:pt x="26403" y="46209"/>
                </a:cubicBezTo>
                <a:cubicBezTo>
                  <a:pt x="25024" y="46209"/>
                  <a:pt x="25024" y="46209"/>
                  <a:pt x="25024" y="46209"/>
                </a:cubicBezTo>
                <a:cubicBezTo>
                  <a:pt x="25024" y="46209"/>
                  <a:pt x="25024" y="46209"/>
                  <a:pt x="23645" y="46209"/>
                </a:cubicBezTo>
                <a:cubicBezTo>
                  <a:pt x="23645" y="47903"/>
                  <a:pt x="22266" y="47903"/>
                  <a:pt x="22266" y="47903"/>
                </a:cubicBezTo>
                <a:lnTo>
                  <a:pt x="20886" y="47903"/>
                </a:lnTo>
                <a:lnTo>
                  <a:pt x="19507" y="49596"/>
                </a:lnTo>
                <a:lnTo>
                  <a:pt x="18128" y="49596"/>
                </a:lnTo>
                <a:cubicBezTo>
                  <a:pt x="18128" y="51290"/>
                  <a:pt x="18128" y="51290"/>
                  <a:pt x="16748" y="51290"/>
                </a:cubicBezTo>
                <a:cubicBezTo>
                  <a:pt x="13990" y="54677"/>
                  <a:pt x="11231" y="59758"/>
                  <a:pt x="11231" y="66774"/>
                </a:cubicBezTo>
                <a:cubicBezTo>
                  <a:pt x="11231" y="78629"/>
                  <a:pt x="19507" y="87096"/>
                  <a:pt x="27783" y="87096"/>
                </a:cubicBezTo>
                <a:cubicBezTo>
                  <a:pt x="32118" y="87096"/>
                  <a:pt x="33497" y="90725"/>
                  <a:pt x="33497" y="94112"/>
                </a:cubicBezTo>
                <a:cubicBezTo>
                  <a:pt x="33497" y="97500"/>
                  <a:pt x="32118" y="100887"/>
                  <a:pt x="27783" y="100887"/>
                </a:cubicBezTo>
                <a:cubicBezTo>
                  <a:pt x="12610" y="100887"/>
                  <a:pt x="0" y="85403"/>
                  <a:pt x="0" y="66774"/>
                </a:cubicBezTo>
                <a:cubicBezTo>
                  <a:pt x="0" y="51290"/>
                  <a:pt x="8472" y="37500"/>
                  <a:pt x="19507" y="34112"/>
                </a:cubicBezTo>
                <a:cubicBezTo>
                  <a:pt x="26403" y="13548"/>
                  <a:pt x="41773" y="0"/>
                  <a:pt x="59901" y="0"/>
                </a:cubicBezTo>
                <a:cubicBezTo>
                  <a:pt x="78029" y="0"/>
                  <a:pt x="93399" y="13548"/>
                  <a:pt x="100295" y="34112"/>
                </a:cubicBezTo>
                <a:cubicBezTo>
                  <a:pt x="111330" y="37500"/>
                  <a:pt x="119802" y="51290"/>
                  <a:pt x="119802" y="66774"/>
                </a:cubicBezTo>
                <a:cubicBezTo>
                  <a:pt x="119802" y="85403"/>
                  <a:pt x="107192" y="100887"/>
                  <a:pt x="92019" y="100887"/>
                </a:cubicBezTo>
                <a:close/>
                <a:moveTo>
                  <a:pt x="44532" y="87096"/>
                </a:moveTo>
                <a:lnTo>
                  <a:pt x="44532" y="87096"/>
                </a:lnTo>
                <a:cubicBezTo>
                  <a:pt x="45911" y="87096"/>
                  <a:pt x="47290" y="87096"/>
                  <a:pt x="48669" y="88790"/>
                </a:cubicBezTo>
                <a:cubicBezTo>
                  <a:pt x="58522" y="100887"/>
                  <a:pt x="58522" y="100887"/>
                  <a:pt x="58522" y="100887"/>
                </a:cubicBezTo>
                <a:cubicBezTo>
                  <a:pt x="75270" y="71854"/>
                  <a:pt x="75270" y="71854"/>
                  <a:pt x="75270" y="71854"/>
                </a:cubicBezTo>
                <a:cubicBezTo>
                  <a:pt x="76650" y="70161"/>
                  <a:pt x="78029" y="68467"/>
                  <a:pt x="80788" y="68467"/>
                </a:cubicBezTo>
                <a:cubicBezTo>
                  <a:pt x="83546" y="68467"/>
                  <a:pt x="86305" y="71854"/>
                  <a:pt x="86305" y="75241"/>
                </a:cubicBezTo>
                <a:cubicBezTo>
                  <a:pt x="86305" y="76935"/>
                  <a:pt x="84926" y="78629"/>
                  <a:pt x="84926" y="80322"/>
                </a:cubicBezTo>
                <a:cubicBezTo>
                  <a:pt x="64039" y="116129"/>
                  <a:pt x="64039" y="116129"/>
                  <a:pt x="64039" y="116129"/>
                </a:cubicBezTo>
                <a:cubicBezTo>
                  <a:pt x="64039" y="118064"/>
                  <a:pt x="61280" y="119758"/>
                  <a:pt x="59901" y="119758"/>
                </a:cubicBezTo>
                <a:cubicBezTo>
                  <a:pt x="58522" y="119758"/>
                  <a:pt x="57142" y="118064"/>
                  <a:pt x="55763" y="116129"/>
                </a:cubicBezTo>
                <a:cubicBezTo>
                  <a:pt x="41773" y="99193"/>
                  <a:pt x="41773" y="99193"/>
                  <a:pt x="41773" y="99193"/>
                </a:cubicBezTo>
                <a:cubicBezTo>
                  <a:pt x="40394" y="97500"/>
                  <a:pt x="39014" y="95806"/>
                  <a:pt x="39014" y="94112"/>
                </a:cubicBezTo>
                <a:cubicBezTo>
                  <a:pt x="39014" y="90725"/>
                  <a:pt x="41773" y="87096"/>
                  <a:pt x="44532" y="87096"/>
                </a:cubicBezTo>
                <a:close/>
              </a:path>
            </a:pathLst>
          </a:custGeom>
          <a:solidFill>
            <a:srgbClr val="FF4745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33" name="Shape 4878">
            <a:extLst>
              <a:ext uri="{FF2B5EF4-FFF2-40B4-BE49-F238E27FC236}">
                <a16:creationId xmlns:a16="http://schemas.microsoft.com/office/drawing/2014/main" xmlns="" id="{4BC76723-8CDC-4912-98DC-6D0871D2B7E0}"/>
              </a:ext>
            </a:extLst>
          </p:cNvPr>
          <p:cNvSpPr/>
          <p:nvPr/>
        </p:nvSpPr>
        <p:spPr>
          <a:xfrm>
            <a:off x="1524564" y="1740503"/>
            <a:ext cx="289909" cy="20108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91495" y="119712"/>
                </a:moveTo>
                <a:lnTo>
                  <a:pt x="91495" y="119712"/>
                </a:lnTo>
                <a:cubicBezTo>
                  <a:pt x="28106" y="119712"/>
                  <a:pt x="28106" y="119712"/>
                  <a:pt x="28106" y="119712"/>
                </a:cubicBezTo>
                <a:cubicBezTo>
                  <a:pt x="12757" y="119712"/>
                  <a:pt x="0" y="101339"/>
                  <a:pt x="0" y="79234"/>
                </a:cubicBezTo>
                <a:cubicBezTo>
                  <a:pt x="0" y="60861"/>
                  <a:pt x="8372" y="44497"/>
                  <a:pt x="19734" y="40478"/>
                </a:cubicBezTo>
                <a:cubicBezTo>
                  <a:pt x="26710" y="16076"/>
                  <a:pt x="42259" y="0"/>
                  <a:pt x="60598" y="0"/>
                </a:cubicBezTo>
                <a:cubicBezTo>
                  <a:pt x="78936" y="0"/>
                  <a:pt x="94485" y="16076"/>
                  <a:pt x="100066" y="40478"/>
                </a:cubicBezTo>
                <a:cubicBezTo>
                  <a:pt x="111229" y="44497"/>
                  <a:pt x="119800" y="60861"/>
                  <a:pt x="119800" y="79234"/>
                </a:cubicBezTo>
                <a:cubicBezTo>
                  <a:pt x="119800" y="101339"/>
                  <a:pt x="107043" y="119712"/>
                  <a:pt x="91495" y="119712"/>
                </a:cubicBezTo>
                <a:close/>
                <a:moveTo>
                  <a:pt x="102857" y="60861"/>
                </a:moveTo>
                <a:lnTo>
                  <a:pt x="102857" y="60861"/>
                </a:lnTo>
                <a:cubicBezTo>
                  <a:pt x="102857" y="60861"/>
                  <a:pt x="102857" y="60861"/>
                  <a:pt x="101461" y="58851"/>
                </a:cubicBezTo>
                <a:cubicBezTo>
                  <a:pt x="100066" y="58851"/>
                  <a:pt x="100066" y="56842"/>
                  <a:pt x="100066" y="56842"/>
                </a:cubicBezTo>
                <a:cubicBezTo>
                  <a:pt x="100066" y="56842"/>
                  <a:pt x="100066" y="56842"/>
                  <a:pt x="98671" y="56842"/>
                </a:cubicBezTo>
                <a:cubicBezTo>
                  <a:pt x="98671" y="56842"/>
                  <a:pt x="98671" y="56842"/>
                  <a:pt x="97275" y="56842"/>
                </a:cubicBezTo>
                <a:cubicBezTo>
                  <a:pt x="97275" y="56842"/>
                  <a:pt x="97275" y="56842"/>
                  <a:pt x="97275" y="54832"/>
                </a:cubicBezTo>
                <a:lnTo>
                  <a:pt x="95880" y="54832"/>
                </a:lnTo>
                <a:cubicBezTo>
                  <a:pt x="94485" y="54832"/>
                  <a:pt x="94485" y="54832"/>
                  <a:pt x="94485" y="54832"/>
                </a:cubicBezTo>
                <a:cubicBezTo>
                  <a:pt x="93089" y="54832"/>
                  <a:pt x="93089" y="54832"/>
                  <a:pt x="91495" y="54832"/>
                </a:cubicBezTo>
                <a:cubicBezTo>
                  <a:pt x="91495" y="52822"/>
                  <a:pt x="91495" y="52822"/>
                  <a:pt x="91495" y="50813"/>
                </a:cubicBezTo>
                <a:cubicBezTo>
                  <a:pt x="90099" y="50813"/>
                  <a:pt x="90099" y="50813"/>
                  <a:pt x="90099" y="50813"/>
                </a:cubicBezTo>
                <a:cubicBezTo>
                  <a:pt x="90099" y="48516"/>
                  <a:pt x="90099" y="48516"/>
                  <a:pt x="90099" y="46507"/>
                </a:cubicBezTo>
                <a:cubicBezTo>
                  <a:pt x="88704" y="44497"/>
                  <a:pt x="88704" y="44497"/>
                  <a:pt x="88704" y="42488"/>
                </a:cubicBezTo>
                <a:cubicBezTo>
                  <a:pt x="88704" y="40478"/>
                  <a:pt x="87308" y="40478"/>
                  <a:pt x="87308" y="38468"/>
                </a:cubicBezTo>
                <a:cubicBezTo>
                  <a:pt x="81727" y="26411"/>
                  <a:pt x="71960" y="16076"/>
                  <a:pt x="60598" y="16076"/>
                </a:cubicBezTo>
                <a:cubicBezTo>
                  <a:pt x="47840" y="16076"/>
                  <a:pt x="38073" y="26411"/>
                  <a:pt x="32491" y="38468"/>
                </a:cubicBezTo>
                <a:cubicBezTo>
                  <a:pt x="32491" y="40478"/>
                  <a:pt x="32491" y="40478"/>
                  <a:pt x="31096" y="42488"/>
                </a:cubicBezTo>
                <a:cubicBezTo>
                  <a:pt x="31096" y="44497"/>
                  <a:pt x="31096" y="44497"/>
                  <a:pt x="31096" y="46507"/>
                </a:cubicBezTo>
                <a:cubicBezTo>
                  <a:pt x="31096" y="46507"/>
                  <a:pt x="31096" y="46507"/>
                  <a:pt x="29501" y="46507"/>
                </a:cubicBezTo>
                <a:cubicBezTo>
                  <a:pt x="29501" y="48516"/>
                  <a:pt x="29501" y="48516"/>
                  <a:pt x="29501" y="50813"/>
                </a:cubicBezTo>
                <a:cubicBezTo>
                  <a:pt x="29501" y="52822"/>
                  <a:pt x="28106" y="52822"/>
                  <a:pt x="28106" y="54832"/>
                </a:cubicBezTo>
                <a:lnTo>
                  <a:pt x="26710" y="54832"/>
                </a:lnTo>
                <a:cubicBezTo>
                  <a:pt x="26710" y="54832"/>
                  <a:pt x="26710" y="54832"/>
                  <a:pt x="25315" y="54832"/>
                </a:cubicBezTo>
                <a:cubicBezTo>
                  <a:pt x="23920" y="54832"/>
                  <a:pt x="23920" y="54832"/>
                  <a:pt x="23920" y="54832"/>
                </a:cubicBezTo>
                <a:cubicBezTo>
                  <a:pt x="22524" y="56842"/>
                  <a:pt x="22524" y="56842"/>
                  <a:pt x="22524" y="56842"/>
                </a:cubicBezTo>
                <a:cubicBezTo>
                  <a:pt x="21129" y="56842"/>
                  <a:pt x="21129" y="56842"/>
                  <a:pt x="21129" y="56842"/>
                </a:cubicBezTo>
                <a:cubicBezTo>
                  <a:pt x="19734" y="56842"/>
                  <a:pt x="19734" y="58851"/>
                  <a:pt x="19734" y="58851"/>
                </a:cubicBezTo>
                <a:cubicBezTo>
                  <a:pt x="18338" y="58851"/>
                  <a:pt x="18338" y="58851"/>
                  <a:pt x="18338" y="58851"/>
                </a:cubicBezTo>
                <a:cubicBezTo>
                  <a:pt x="18338" y="60861"/>
                  <a:pt x="16943" y="60861"/>
                  <a:pt x="16943" y="60861"/>
                </a:cubicBezTo>
                <a:cubicBezTo>
                  <a:pt x="14152" y="64880"/>
                  <a:pt x="11362" y="70909"/>
                  <a:pt x="11362" y="79234"/>
                </a:cubicBezTo>
                <a:cubicBezTo>
                  <a:pt x="11362" y="93301"/>
                  <a:pt x="18338" y="103349"/>
                  <a:pt x="28106" y="103349"/>
                </a:cubicBezTo>
                <a:cubicBezTo>
                  <a:pt x="91495" y="103349"/>
                  <a:pt x="91495" y="103349"/>
                  <a:pt x="91495" y="103349"/>
                </a:cubicBezTo>
                <a:cubicBezTo>
                  <a:pt x="101461" y="103349"/>
                  <a:pt x="108438" y="93301"/>
                  <a:pt x="108438" y="79234"/>
                </a:cubicBezTo>
                <a:cubicBezTo>
                  <a:pt x="108438" y="70909"/>
                  <a:pt x="107043" y="64880"/>
                  <a:pt x="102857" y="60861"/>
                </a:cubicBezTo>
                <a:close/>
              </a:path>
            </a:pathLst>
          </a:custGeom>
          <a:solidFill>
            <a:srgbClr val="FF4745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  <p:extLst>
      <p:ext uri="{BB962C8B-B14F-4D97-AF65-F5344CB8AC3E}">
        <p14:creationId xmlns:p14="http://schemas.microsoft.com/office/powerpoint/2010/main" val="18644002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6496054" y="3815954"/>
            <a:ext cx="4400246" cy="12161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0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 dolor sit </a:t>
            </a:r>
            <a:r>
              <a:rPr lang="en-US" sz="1000" dirty="0" err="1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amet</a:t>
            </a:r>
            <a:r>
              <a:rPr lang="en-US" sz="10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, </a:t>
            </a:r>
            <a:r>
              <a:rPr lang="en-US" sz="1000" dirty="0" err="1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consectetur</a:t>
            </a:r>
            <a:r>
              <a:rPr lang="en-US" sz="10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US" sz="1000" dirty="0" err="1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adipiscing</a:t>
            </a:r>
            <a:r>
              <a:rPr lang="en-US" sz="10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US" sz="1000" dirty="0" err="1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elit</a:t>
            </a:r>
            <a:r>
              <a:rPr lang="en-US" sz="10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. </a:t>
            </a:r>
            <a:r>
              <a:rPr lang="en-US" sz="1000" dirty="0" err="1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Pellentesque</a:t>
            </a:r>
            <a:r>
              <a:rPr lang="en-US" sz="10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US" sz="1000" dirty="0" err="1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scelerisque</a:t>
            </a:r>
            <a:r>
              <a:rPr lang="en-US" sz="10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US" sz="1000" dirty="0" err="1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malesua</a:t>
            </a:r>
            <a:r>
              <a:rPr lang="en-US" sz="10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libero a </a:t>
            </a:r>
            <a:r>
              <a:rPr lang="en-US" sz="1000" dirty="0" err="1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pellentesque</a:t>
            </a:r>
            <a:r>
              <a:rPr lang="en-US" sz="10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. </a:t>
            </a:r>
            <a:r>
              <a:rPr lang="en-US" sz="1000" dirty="0" err="1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Morbi</a:t>
            </a:r>
            <a:r>
              <a:rPr lang="en-US" sz="10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US" sz="1000" dirty="0" err="1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orci</a:t>
            </a:r>
            <a:r>
              <a:rPr lang="en-US" sz="10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dui, </a:t>
            </a:r>
            <a:r>
              <a:rPr lang="en-US" sz="1000" dirty="0" err="1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fermentum</a:t>
            </a:r>
            <a:r>
              <a:rPr lang="en-US" sz="10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US" sz="1000" dirty="0" err="1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eget</a:t>
            </a:r>
            <a:r>
              <a:rPr lang="en-US" sz="10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US" sz="1000" dirty="0" err="1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lectus</a:t>
            </a:r>
            <a:r>
              <a:rPr lang="en-US" sz="10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US" sz="1000" dirty="0" err="1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ornare</a:t>
            </a:r>
            <a:r>
              <a:rPr lang="en-US" sz="10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, </a:t>
            </a:r>
            <a:r>
              <a:rPr lang="en-US" sz="1000" dirty="0" err="1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viverra</a:t>
            </a:r>
            <a:r>
              <a:rPr lang="en-US" sz="10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US" sz="1000" dirty="0" err="1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dignissim</a:t>
            </a:r>
            <a:r>
              <a:rPr lang="en-US" sz="10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US" sz="1000" dirty="0" err="1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ris</a:t>
            </a:r>
            <a:r>
              <a:rPr lang="en-US" sz="10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. </a:t>
            </a:r>
            <a:r>
              <a:rPr lang="en-US" sz="1000" dirty="0" err="1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Donec</a:t>
            </a:r>
            <a:r>
              <a:rPr lang="en-US" sz="10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US" sz="1000" dirty="0" err="1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lacinia</a:t>
            </a:r>
            <a:r>
              <a:rPr lang="en-US" sz="10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US" sz="1000" dirty="0" err="1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neque</a:t>
            </a:r>
            <a:r>
              <a:rPr lang="en-US" sz="10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non </a:t>
            </a:r>
            <a:r>
              <a:rPr lang="en-US" sz="1000" dirty="0" err="1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velit</a:t>
            </a:r>
            <a:r>
              <a:rPr lang="en-US" sz="10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dictum </a:t>
            </a:r>
            <a:r>
              <a:rPr lang="en-US" sz="1000" dirty="0" err="1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tincidunt</a:t>
            </a:r>
            <a:r>
              <a:rPr lang="en-US" sz="10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. </a:t>
            </a:r>
            <a:r>
              <a:rPr lang="en-US" sz="1000" dirty="0" err="1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Etiam</a:t>
            </a:r>
            <a:r>
              <a:rPr lang="en-US" sz="10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lacus </a:t>
            </a:r>
            <a:r>
              <a:rPr lang="en-US" sz="1000" dirty="0" err="1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neque</a:t>
            </a:r>
            <a:r>
              <a:rPr lang="en-US" sz="10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, </a:t>
            </a:r>
            <a:r>
              <a:rPr lang="en-US" sz="1000" dirty="0" err="1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mattis</a:t>
            </a:r>
            <a:r>
              <a:rPr lang="en-US" sz="10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US" sz="1000" dirty="0" err="1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ut</a:t>
            </a:r>
            <a:r>
              <a:rPr lang="en-US" sz="10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US" sz="1000" dirty="0" err="1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sem</a:t>
            </a:r>
            <a:r>
              <a:rPr lang="en-US" sz="10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sit </a:t>
            </a:r>
            <a:r>
              <a:rPr lang="en-US" sz="1000" dirty="0" err="1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amet</a:t>
            </a:r>
            <a:r>
              <a:rPr lang="en-US" sz="10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, </a:t>
            </a:r>
            <a:r>
              <a:rPr lang="en-US" sz="1000" dirty="0" err="1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accumsan</a:t>
            </a:r>
            <a:r>
              <a:rPr lang="en-US" sz="10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US" sz="1000" dirty="0" err="1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egestas</a:t>
            </a:r>
            <a:r>
              <a:rPr lang="en-US" sz="10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US" sz="1000" dirty="0" err="1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nulla</a:t>
            </a:r>
            <a:r>
              <a:rPr lang="en-US" sz="10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.  Lorem ipsum dolor sit libero a </a:t>
            </a:r>
            <a:r>
              <a:rPr lang="en-US" sz="1000" dirty="0" err="1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pellentesque</a:t>
            </a:r>
            <a:r>
              <a:rPr lang="en-US" sz="10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US" sz="1000" dirty="0" err="1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viverra</a:t>
            </a:r>
            <a:endParaRPr lang="en-US" sz="1000" dirty="0"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xmlns="" id="{66493B18-32CC-4089-8828-D4A8DC398CF4}"/>
              </a:ext>
            </a:extLst>
          </p:cNvPr>
          <p:cNvSpPr/>
          <p:nvPr/>
        </p:nvSpPr>
        <p:spPr>
          <a:xfrm>
            <a:off x="6496053" y="5278999"/>
            <a:ext cx="1582057" cy="391885"/>
          </a:xfrm>
          <a:prstGeom prst="roundRect">
            <a:avLst/>
          </a:prstGeom>
          <a:solidFill>
            <a:srgbClr val="FF474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xmlns="" id="{94C19912-C99F-45C2-9D9A-48DB9FEB3824}"/>
              </a:ext>
            </a:extLst>
          </p:cNvPr>
          <p:cNvSpPr txBox="1"/>
          <p:nvPr/>
        </p:nvSpPr>
        <p:spPr>
          <a:xfrm>
            <a:off x="6496053" y="2708539"/>
            <a:ext cx="523221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Montserrat" panose="00000500000000000000" pitchFamily="50" charset="0"/>
              </a:rPr>
              <a:t>Working together, </a:t>
            </a:r>
          </a:p>
          <a:p>
            <a:r>
              <a:rPr lang="en-US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Montserrat" panose="00000500000000000000" pitchFamily="50" charset="0"/>
              </a:rPr>
              <a:t>to create something </a:t>
            </a:r>
            <a:r>
              <a:rPr lang="en-US" sz="2400" b="1" dirty="0" err="1">
                <a:solidFill>
                  <a:schemeClr val="tx1">
                    <a:lumMod val="95000"/>
                    <a:lumOff val="5000"/>
                  </a:schemeClr>
                </a:solidFill>
                <a:latin typeface="Montserrat" panose="00000500000000000000" pitchFamily="50" charset="0"/>
              </a:rPr>
              <a:t>younique</a:t>
            </a:r>
            <a:endParaRPr lang="en-US" sz="2400" b="1" dirty="0">
              <a:solidFill>
                <a:schemeClr val="tx1">
                  <a:lumMod val="95000"/>
                  <a:lumOff val="5000"/>
                </a:schemeClr>
              </a:solidFill>
              <a:latin typeface="Montserrat" panose="00000500000000000000" pitchFamily="50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496052" y="5340558"/>
            <a:ext cx="158205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1"/>
                </a:solidFill>
                <a:latin typeface="Montserrat Light" panose="00000400000000000000" pitchFamily="50" charset="0"/>
              </a:rPr>
              <a:t>Read More</a:t>
            </a:r>
          </a:p>
        </p:txBody>
      </p:sp>
      <p:sp>
        <p:nvSpPr>
          <p:cNvPr id="18" name="Text Box 7">
            <a:extLst>
              <a:ext uri="{FF2B5EF4-FFF2-40B4-BE49-F238E27FC236}">
                <a16:creationId xmlns:a16="http://schemas.microsoft.com/office/drawing/2014/main" xmlns="" id="{03C60496-BCAD-48DC-88C8-DC0D6BFBF48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96052" y="1187116"/>
            <a:ext cx="6286498" cy="8002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60960" tIns="30480" rIns="60960" bIns="30480">
            <a:spAutoFit/>
          </a:bodyPr>
          <a:lstStyle/>
          <a:p>
            <a:pPr defTabSz="1450904"/>
            <a:r>
              <a:rPr lang="en-CA" sz="4800" dirty="0">
                <a:solidFill>
                  <a:srgbClr val="FF4745"/>
                </a:solidFill>
                <a:latin typeface="Montserrat SemiBold" panose="000007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Welcome to</a:t>
            </a:r>
          </a:p>
        </p:txBody>
      </p:sp>
      <p:sp>
        <p:nvSpPr>
          <p:cNvPr id="19" name="Text Box 7">
            <a:extLst>
              <a:ext uri="{FF2B5EF4-FFF2-40B4-BE49-F238E27FC236}">
                <a16:creationId xmlns:a16="http://schemas.microsoft.com/office/drawing/2014/main" xmlns="" id="{A66C3E32-AC4B-4515-88D6-A64DC97563D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16692" y="1779392"/>
            <a:ext cx="6286498" cy="8002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60960" tIns="30480" rIns="60960" bIns="30480">
            <a:spAutoFit/>
          </a:bodyPr>
          <a:lstStyle/>
          <a:p>
            <a:pPr defTabSz="1450904"/>
            <a:r>
              <a:rPr lang="en-CA" sz="4800" dirty="0">
                <a:solidFill>
                  <a:srgbClr val="FF4745"/>
                </a:solidFill>
                <a:latin typeface="Montserrat SemiBold" panose="000007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Paradiso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xmlns="" id="{E625B0A5-6D3F-44A2-B370-E8B7437D109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9719214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>
            <a:extLst>
              <a:ext uri="{FF2B5EF4-FFF2-40B4-BE49-F238E27FC236}">
                <a16:creationId xmlns:a16="http://schemas.microsoft.com/office/drawing/2014/main" xmlns="" id="{8102AC2F-54C1-4A62-9219-BA5FF6872510}"/>
              </a:ext>
            </a:extLst>
          </p:cNvPr>
          <p:cNvSpPr/>
          <p:nvPr/>
        </p:nvSpPr>
        <p:spPr>
          <a:xfrm>
            <a:off x="8858984" y="0"/>
            <a:ext cx="3333016" cy="6858000"/>
          </a:xfrm>
          <a:prstGeom prst="rect">
            <a:avLst/>
          </a:prstGeom>
          <a:solidFill>
            <a:srgbClr val="FF474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534" name="Shape 534"/>
          <p:cNvSpPr/>
          <p:nvPr/>
        </p:nvSpPr>
        <p:spPr>
          <a:xfrm>
            <a:off x="1275173" y="2590597"/>
            <a:ext cx="4298314" cy="167680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25400" tIns="25400" rIns="25400" bIns="25400" anchor="ctr">
            <a:spAutoFit/>
          </a:bodyPr>
          <a:lstStyle>
            <a:lvl1pPr algn="l">
              <a:lnSpc>
                <a:spcPct val="120000"/>
              </a:lnSpc>
              <a:defRPr sz="2500">
                <a:solidFill>
                  <a:srgbClr val="909192"/>
                </a:solidFill>
              </a:defRPr>
            </a:lvl1pPr>
          </a:lstStyle>
          <a:p>
            <a:pPr algn="just">
              <a:lnSpc>
                <a:spcPct val="150000"/>
              </a:lnSpc>
            </a:pPr>
            <a:r>
              <a:rPr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It is a long established fact that a reader will be distracted by the readable content of a page when looking at its layout. The point using Lorem Ipsum is that it has a more-or-less normal distribution of letters, as opposed to using content here, content here, making look like readable English. Many desktop publishing packages and</a:t>
            </a:r>
          </a:p>
        </p:txBody>
      </p:sp>
      <p:sp>
        <p:nvSpPr>
          <p:cNvPr id="535" name="Shape 535"/>
          <p:cNvSpPr/>
          <p:nvPr/>
        </p:nvSpPr>
        <p:spPr>
          <a:xfrm>
            <a:off x="1305168" y="4690835"/>
            <a:ext cx="527051" cy="527051"/>
          </a:xfrm>
          <a:prstGeom prst="roundRect">
            <a:avLst/>
          </a:prstGeom>
          <a:solidFill>
            <a:srgbClr val="FF4745"/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>
              <a:defRPr sz="3200">
                <a:solidFill>
                  <a:srgbClr val="FFFFFF"/>
                </a:solidFill>
              </a:defRPr>
            </a:pPr>
            <a:endParaRPr sz="1600"/>
          </a:p>
        </p:txBody>
      </p:sp>
      <p:sp>
        <p:nvSpPr>
          <p:cNvPr id="536" name="Shape 536"/>
          <p:cNvSpPr/>
          <p:nvPr/>
        </p:nvSpPr>
        <p:spPr>
          <a:xfrm>
            <a:off x="1387447" y="4832533"/>
            <a:ext cx="328616" cy="24365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25400" tIns="25400" rIns="25400" bIns="25400" anchor="ctr">
            <a:spAutoFit/>
          </a:bodyPr>
          <a:lstStyle>
            <a:lvl1pPr>
              <a:defRPr sz="2500" cap="all">
                <a:solidFill>
                  <a:srgbClr val="FFFFFF"/>
                </a:solidFill>
                <a:latin typeface="+mn-lt"/>
                <a:ea typeface="+mn-ea"/>
                <a:cs typeface="+mn-cs"/>
                <a:sym typeface="Open Sans Semibold"/>
              </a:defRPr>
            </a:lvl1pPr>
          </a:lstStyle>
          <a:p>
            <a:r>
              <a:rPr sz="1250" dirty="0"/>
              <a:t>98%</a:t>
            </a:r>
          </a:p>
        </p:txBody>
      </p:sp>
      <p:sp>
        <p:nvSpPr>
          <p:cNvPr id="537" name="Shape 537"/>
          <p:cNvSpPr/>
          <p:nvPr/>
        </p:nvSpPr>
        <p:spPr>
          <a:xfrm>
            <a:off x="1955035" y="4844074"/>
            <a:ext cx="1120500" cy="22057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25400" tIns="25400" rIns="25400" bIns="25400" anchor="ctr">
            <a:spAutoFit/>
          </a:bodyPr>
          <a:lstStyle>
            <a:lvl1pPr algn="l">
              <a:defRPr sz="2200" cap="all">
                <a:solidFill>
                  <a:srgbClr val="919191"/>
                </a:solidFill>
                <a:latin typeface="+mn-lt"/>
                <a:ea typeface="+mn-ea"/>
                <a:cs typeface="+mn-cs"/>
                <a:sym typeface="Open Sans Semibold"/>
              </a:defRPr>
            </a:lvl1pPr>
          </a:lstStyle>
          <a:p>
            <a:r>
              <a:rPr lang="en-ID" sz="1100" cap="none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 SemiBold" panose="00000700000000000000" pitchFamily="50" charset="0"/>
              </a:rPr>
              <a:t>Ui/</a:t>
            </a:r>
            <a:r>
              <a:rPr lang="en-ID" sz="1100" cap="none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Montserrat SemiBold" panose="00000700000000000000" pitchFamily="50" charset="0"/>
              </a:rPr>
              <a:t>Ux</a:t>
            </a:r>
            <a:r>
              <a:rPr lang="en-ID" sz="1100" cap="none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 SemiBold" panose="00000700000000000000" pitchFamily="50" charset="0"/>
              </a:rPr>
              <a:t> Designer</a:t>
            </a:r>
          </a:p>
        </p:txBody>
      </p:sp>
      <p:sp>
        <p:nvSpPr>
          <p:cNvPr id="542" name="Shape 542"/>
          <p:cNvSpPr/>
          <p:nvPr/>
        </p:nvSpPr>
        <p:spPr>
          <a:xfrm>
            <a:off x="4264975" y="4690835"/>
            <a:ext cx="527051" cy="527051"/>
          </a:xfrm>
          <a:prstGeom prst="roundRect">
            <a:avLst/>
          </a:prstGeom>
          <a:solidFill>
            <a:srgbClr val="FF4745"/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>
              <a:defRPr sz="3200">
                <a:solidFill>
                  <a:srgbClr val="FFFFFF"/>
                </a:solidFill>
              </a:defRPr>
            </a:pPr>
            <a:endParaRPr sz="1600"/>
          </a:p>
        </p:txBody>
      </p:sp>
      <p:sp>
        <p:nvSpPr>
          <p:cNvPr id="543" name="Shape 543"/>
          <p:cNvSpPr/>
          <p:nvPr/>
        </p:nvSpPr>
        <p:spPr>
          <a:xfrm>
            <a:off x="4347254" y="4832533"/>
            <a:ext cx="328616" cy="24365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25400" tIns="25400" rIns="25400" bIns="25400" anchor="ctr">
            <a:spAutoFit/>
          </a:bodyPr>
          <a:lstStyle>
            <a:lvl1pPr>
              <a:defRPr sz="2500" cap="all">
                <a:solidFill>
                  <a:srgbClr val="FFFFFF"/>
                </a:solidFill>
                <a:latin typeface="+mn-lt"/>
                <a:ea typeface="+mn-ea"/>
                <a:cs typeface="+mn-cs"/>
                <a:sym typeface="Open Sans Semibold"/>
              </a:defRPr>
            </a:lvl1pPr>
          </a:lstStyle>
          <a:p>
            <a:r>
              <a:rPr sz="1250" dirty="0">
                <a:solidFill>
                  <a:schemeClr val="bg1"/>
                </a:solidFill>
              </a:rPr>
              <a:t>34%</a:t>
            </a:r>
          </a:p>
        </p:txBody>
      </p:sp>
      <p:sp>
        <p:nvSpPr>
          <p:cNvPr id="544" name="Shape 544"/>
          <p:cNvSpPr/>
          <p:nvPr/>
        </p:nvSpPr>
        <p:spPr>
          <a:xfrm>
            <a:off x="4914841" y="4844074"/>
            <a:ext cx="1827423" cy="22057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25400" tIns="25400" rIns="25400" bIns="25400" anchor="ctr">
            <a:spAutoFit/>
          </a:bodyPr>
          <a:lstStyle>
            <a:lvl1pPr algn="l">
              <a:defRPr sz="2200" cap="all">
                <a:solidFill>
                  <a:srgbClr val="919191"/>
                </a:solidFill>
                <a:latin typeface="+mn-lt"/>
                <a:ea typeface="+mn-ea"/>
                <a:cs typeface="+mn-cs"/>
                <a:sym typeface="Open Sans Semibold"/>
              </a:defRPr>
            </a:lvl1pPr>
          </a:lstStyle>
          <a:p>
            <a:r>
              <a:rPr lang="en-ID" sz="1100" cap="none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 SemiBold" panose="00000700000000000000" pitchFamily="50" charset="0"/>
              </a:rPr>
              <a:t>Management</a:t>
            </a:r>
          </a:p>
        </p:txBody>
      </p:sp>
      <p:sp>
        <p:nvSpPr>
          <p:cNvPr id="26" name="Shape 520">
            <a:extLst>
              <a:ext uri="{FF2B5EF4-FFF2-40B4-BE49-F238E27FC236}">
                <a16:creationId xmlns:a16="http://schemas.microsoft.com/office/drawing/2014/main" xmlns="" id="{0022FA44-F4FD-4140-ADED-5B359FE34E95}"/>
              </a:ext>
            </a:extLst>
          </p:cNvPr>
          <p:cNvSpPr/>
          <p:nvPr/>
        </p:nvSpPr>
        <p:spPr>
          <a:xfrm>
            <a:off x="1248160" y="1694130"/>
            <a:ext cx="4630126" cy="78996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25400" tIns="25400" rIns="25400" bIns="25400" anchor="ctr">
            <a:spAutoFit/>
          </a:bodyPr>
          <a:lstStyle>
            <a:lvl1pPr algn="l">
              <a:defRPr sz="5500" cap="all">
                <a:solidFill>
                  <a:srgbClr val="5D5D5E"/>
                </a:solidFill>
                <a:latin typeface="+mn-lt"/>
                <a:ea typeface="+mn-ea"/>
                <a:cs typeface="+mn-cs"/>
                <a:sym typeface="Open Sans Semibold"/>
              </a:defRPr>
            </a:lvl1pPr>
          </a:lstStyle>
          <a:p>
            <a:r>
              <a:rPr lang="en-US" sz="4800" cap="none" dirty="0">
                <a:solidFill>
                  <a:srgbClr val="FF4745"/>
                </a:solidFill>
                <a:latin typeface="Montserrat SemiBold" panose="00000700000000000000" pitchFamily="50" charset="0"/>
              </a:rPr>
              <a:t>Michael Smith</a:t>
            </a:r>
          </a:p>
        </p:txBody>
      </p:sp>
      <p:sp>
        <p:nvSpPr>
          <p:cNvPr id="16" name="Shape 522">
            <a:extLst>
              <a:ext uri="{FF2B5EF4-FFF2-40B4-BE49-F238E27FC236}">
                <a16:creationId xmlns:a16="http://schemas.microsoft.com/office/drawing/2014/main" xmlns="" id="{0411BDEC-449A-4D0C-855A-68FE2B73E66A}"/>
              </a:ext>
            </a:extLst>
          </p:cNvPr>
          <p:cNvSpPr/>
          <p:nvPr/>
        </p:nvSpPr>
        <p:spPr>
          <a:xfrm>
            <a:off x="1248160" y="1401549"/>
            <a:ext cx="979435" cy="29258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25400" tIns="25400" rIns="25400" bIns="25400" anchor="ctr">
            <a:spAutoFit/>
          </a:bodyPr>
          <a:lstStyle>
            <a:lvl1pPr algn="l">
              <a:lnSpc>
                <a:spcPct val="120000"/>
              </a:lnSpc>
              <a:defRPr sz="2500">
                <a:solidFill>
                  <a:srgbClr val="909192"/>
                </a:solidFill>
                <a:latin typeface="+mn-lt"/>
                <a:ea typeface="+mn-ea"/>
                <a:cs typeface="+mn-cs"/>
                <a:sym typeface="Open Sans Semibold"/>
              </a:defRPr>
            </a:lvl1pPr>
          </a:lstStyle>
          <a:p>
            <a:r>
              <a:rPr lang="en-US" sz="1400" dirty="0">
                <a:solidFill>
                  <a:srgbClr val="FF4745"/>
                </a:solidFill>
                <a:latin typeface="Montserrat SemiBold" panose="00000700000000000000" pitchFamily="50" charset="0"/>
              </a:rPr>
              <a:t>Developer</a:t>
            </a:r>
            <a:endParaRPr lang="en-ID" sz="1400" dirty="0">
              <a:solidFill>
                <a:srgbClr val="FF4745"/>
              </a:solidFill>
              <a:latin typeface="Montserrat SemiBold" panose="00000700000000000000" pitchFamily="50" charset="0"/>
            </a:endParaRP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xmlns="" id="{5F611941-DC44-4DF7-AB44-9F10923C3A1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8FC60D28-F23D-4566-894B-EBB8F49FA3B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8648" y="727788"/>
            <a:ext cx="4025432" cy="5402424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xmlns="" id="{18692C82-A3D4-48FC-9C7B-6C7F4604211C}"/>
              </a:ext>
            </a:extLst>
          </p:cNvPr>
          <p:cNvSpPr txBox="1"/>
          <p:nvPr/>
        </p:nvSpPr>
        <p:spPr>
          <a:xfrm>
            <a:off x="5812910" y="2895115"/>
            <a:ext cx="4806330" cy="121610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000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There are many variations of passages of Lorem Ipsum available, but the majority have suffered alteration in some form, by injected </a:t>
            </a:r>
            <a:r>
              <a:rPr lang="en-US" sz="1000" b="0" i="0" dirty="0" err="1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humour</a:t>
            </a:r>
            <a:r>
              <a:rPr lang="en-US" sz="1000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, or </a:t>
            </a:r>
            <a:r>
              <a:rPr lang="en-US" sz="1000" b="0" i="0" dirty="0" err="1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randomised</a:t>
            </a:r>
            <a:r>
              <a:rPr lang="en-US" sz="1000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words which don't look even slightly believable. If you are going to use a passage of Lorem Ipsum, you need to be sure there isn't anything embarrassing hidden in the middle of text. All the Lorem Ipsum generators on the Internet tend to repeat</a:t>
            </a:r>
            <a:endParaRPr lang="en-ID" sz="1000" dirty="0">
              <a:solidFill>
                <a:schemeClr val="tx1">
                  <a:lumMod val="85000"/>
                  <a:lumOff val="15000"/>
                </a:schemeClr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B4E8AF10-9461-416A-9197-5A63854BBA9E}"/>
              </a:ext>
            </a:extLst>
          </p:cNvPr>
          <p:cNvSpPr txBox="1"/>
          <p:nvPr/>
        </p:nvSpPr>
        <p:spPr>
          <a:xfrm>
            <a:off x="5812910" y="1387521"/>
            <a:ext cx="396132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800" b="1" dirty="0">
                <a:ln w="12700">
                  <a:noFill/>
                </a:ln>
                <a:solidFill>
                  <a:srgbClr val="FF0000"/>
                </a:solidFill>
                <a:latin typeface="Montserrat SemiBold" panose="00000700000000000000" pitchFamily="50" charset="0"/>
              </a:rPr>
              <a:t>iPad</a:t>
            </a:r>
            <a:endParaRPr lang="en-US" sz="4800" b="1" dirty="0">
              <a:ln w="12700">
                <a:noFill/>
              </a:ln>
              <a:solidFill>
                <a:srgbClr val="FF0000"/>
              </a:solidFill>
              <a:latin typeface="Montserrat SemiBold" panose="00000700000000000000" pitchFamily="50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65772616-0F9F-4E31-887F-51E648A2F37A}"/>
              </a:ext>
            </a:extLst>
          </p:cNvPr>
          <p:cNvSpPr txBox="1"/>
          <p:nvPr/>
        </p:nvSpPr>
        <p:spPr>
          <a:xfrm>
            <a:off x="5812910" y="1956907"/>
            <a:ext cx="396132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800" b="1" dirty="0">
                <a:ln w="12700">
                  <a:noFill/>
                </a:ln>
                <a:solidFill>
                  <a:srgbClr val="FF0000"/>
                </a:solidFill>
                <a:latin typeface="Montserrat SemiBold" panose="00000700000000000000" pitchFamily="50" charset="0"/>
              </a:rPr>
              <a:t>Showcase</a:t>
            </a:r>
            <a:endParaRPr lang="en-US" sz="4800" b="1" dirty="0">
              <a:ln w="12700">
                <a:noFill/>
              </a:ln>
              <a:solidFill>
                <a:srgbClr val="FF0000"/>
              </a:solidFill>
              <a:latin typeface="Montserrat SemiBold" panose="00000700000000000000" pitchFamily="50" charset="0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xmlns="" id="{B1D0D874-E03A-494B-ACFA-8141BF8447EF}"/>
              </a:ext>
            </a:extLst>
          </p:cNvPr>
          <p:cNvSpPr/>
          <p:nvPr/>
        </p:nvSpPr>
        <p:spPr>
          <a:xfrm>
            <a:off x="6893329" y="4523930"/>
            <a:ext cx="771365" cy="30777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defTabSz="1450904"/>
            <a:r>
              <a:rPr lang="en-US" sz="1400" b="1" dirty="0">
                <a:latin typeface="Lato" panose="020F0502020204030203" pitchFamily="34" charset="0"/>
                <a:ea typeface="Open Sans" pitchFamily="34" charset="0"/>
                <a:cs typeface="Open Sans" pitchFamily="34" charset="0"/>
              </a:rPr>
              <a:t>System</a:t>
            </a:r>
          </a:p>
        </p:txBody>
      </p:sp>
      <p:sp>
        <p:nvSpPr>
          <p:cNvPr id="17" name="Text Box 10">
            <a:extLst>
              <a:ext uri="{FF2B5EF4-FFF2-40B4-BE49-F238E27FC236}">
                <a16:creationId xmlns:a16="http://schemas.microsoft.com/office/drawing/2014/main" xmlns="" id="{1B4A61CD-D4A3-4500-9C2D-BAAFAFF373B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93329" y="4808128"/>
            <a:ext cx="1715193" cy="723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60960" tIns="30480" rIns="60960" bIns="30480">
            <a:spAutoFit/>
          </a:bodyPr>
          <a:lstStyle/>
          <a:p>
            <a:pPr defTabSz="1450904">
              <a:lnSpc>
                <a:spcPct val="150000"/>
              </a:lnSpc>
            </a:pPr>
            <a:r>
              <a:rPr lang="en-US" sz="10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Curabitur</a:t>
            </a:r>
            <a:r>
              <a:rPr lang="en-US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US" sz="10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vel</a:t>
            </a:r>
            <a:r>
              <a:rPr lang="en-US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US" sz="10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tincidunt</a:t>
            </a:r>
            <a:r>
              <a:rPr lang="en-US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US" sz="10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odio</a:t>
            </a:r>
            <a:r>
              <a:rPr lang="en-US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. Integer </a:t>
            </a:r>
            <a:r>
              <a:rPr lang="en-US" sz="10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volutpat</a:t>
            </a:r>
            <a:r>
              <a:rPr lang="en-US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tempus </a:t>
            </a:r>
            <a:r>
              <a:rPr lang="en-US" sz="10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nunc</a:t>
            </a:r>
            <a:r>
              <a:rPr lang="en-US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, </a:t>
            </a:r>
            <a:r>
              <a:rPr lang="en-US" sz="10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sed</a:t>
            </a:r>
            <a:r>
              <a:rPr lang="en-US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US" sz="10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molestie</a:t>
            </a:r>
            <a:r>
              <a:rPr lang="en-US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US" sz="10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velit</a:t>
            </a:r>
            <a:r>
              <a:rPr lang="en-US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.</a:t>
            </a: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xmlns="" id="{867034B1-46DB-4F41-B542-85B6158ABBE2}"/>
              </a:ext>
            </a:extLst>
          </p:cNvPr>
          <p:cNvSpPr/>
          <p:nvPr/>
        </p:nvSpPr>
        <p:spPr>
          <a:xfrm>
            <a:off x="5812910" y="4603881"/>
            <a:ext cx="841517" cy="840736"/>
          </a:xfrm>
          <a:prstGeom prst="ellipse">
            <a:avLst/>
          </a:prstGeom>
          <a:solidFill>
            <a:srgbClr val="FF4745"/>
          </a:solidFill>
          <a:ln>
            <a:noFill/>
          </a:ln>
          <a:effectLst>
            <a:outerShdw blurRad="50800" dist="38100" dir="270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1733">
              <a:solidFill>
                <a:schemeClr val="bg1"/>
              </a:solidFill>
            </a:endParaRPr>
          </a:p>
        </p:txBody>
      </p:sp>
      <p:sp>
        <p:nvSpPr>
          <p:cNvPr id="19" name="Freeform 165">
            <a:extLst>
              <a:ext uri="{FF2B5EF4-FFF2-40B4-BE49-F238E27FC236}">
                <a16:creationId xmlns:a16="http://schemas.microsoft.com/office/drawing/2014/main" xmlns="" id="{AF11C8FF-26E2-496D-8DD5-B74001F49D3A}"/>
              </a:ext>
            </a:extLst>
          </p:cNvPr>
          <p:cNvSpPr>
            <a:spLocks noEditPoints="1"/>
          </p:cNvSpPr>
          <p:nvPr/>
        </p:nvSpPr>
        <p:spPr bwMode="auto">
          <a:xfrm>
            <a:off x="6124951" y="4889115"/>
            <a:ext cx="217434" cy="270269"/>
          </a:xfrm>
          <a:custGeom>
            <a:avLst/>
            <a:gdLst>
              <a:gd name="T0" fmla="*/ 478 w 565"/>
              <a:gd name="T1" fmla="*/ 609 h 696"/>
              <a:gd name="T2" fmla="*/ 87 w 565"/>
              <a:gd name="T3" fmla="*/ 609 h 696"/>
              <a:gd name="T4" fmla="*/ 87 w 565"/>
              <a:gd name="T5" fmla="*/ 87 h 696"/>
              <a:gd name="T6" fmla="*/ 478 w 565"/>
              <a:gd name="T7" fmla="*/ 87 h 696"/>
              <a:gd name="T8" fmla="*/ 478 w 565"/>
              <a:gd name="T9" fmla="*/ 609 h 696"/>
              <a:gd name="T10" fmla="*/ 282 w 565"/>
              <a:gd name="T11" fmla="*/ 675 h 696"/>
              <a:gd name="T12" fmla="*/ 261 w 565"/>
              <a:gd name="T13" fmla="*/ 653 h 696"/>
              <a:gd name="T14" fmla="*/ 282 w 565"/>
              <a:gd name="T15" fmla="*/ 631 h 696"/>
              <a:gd name="T16" fmla="*/ 304 w 565"/>
              <a:gd name="T17" fmla="*/ 653 h 696"/>
              <a:gd name="T18" fmla="*/ 282 w 565"/>
              <a:gd name="T19" fmla="*/ 675 h 696"/>
              <a:gd name="T20" fmla="*/ 500 w 565"/>
              <a:gd name="T21" fmla="*/ 0 h 696"/>
              <a:gd name="T22" fmla="*/ 65 w 565"/>
              <a:gd name="T23" fmla="*/ 0 h 696"/>
              <a:gd name="T24" fmla="*/ 0 w 565"/>
              <a:gd name="T25" fmla="*/ 65 h 696"/>
              <a:gd name="T26" fmla="*/ 0 w 565"/>
              <a:gd name="T27" fmla="*/ 631 h 696"/>
              <a:gd name="T28" fmla="*/ 65 w 565"/>
              <a:gd name="T29" fmla="*/ 696 h 696"/>
              <a:gd name="T30" fmla="*/ 500 w 565"/>
              <a:gd name="T31" fmla="*/ 696 h 696"/>
              <a:gd name="T32" fmla="*/ 565 w 565"/>
              <a:gd name="T33" fmla="*/ 631 h 696"/>
              <a:gd name="T34" fmla="*/ 565 w 565"/>
              <a:gd name="T35" fmla="*/ 65 h 696"/>
              <a:gd name="T36" fmla="*/ 500 w 565"/>
              <a:gd name="T37" fmla="*/ 0 h 6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565" h="696">
                <a:moveTo>
                  <a:pt x="478" y="609"/>
                </a:moveTo>
                <a:lnTo>
                  <a:pt x="87" y="609"/>
                </a:lnTo>
                <a:lnTo>
                  <a:pt x="87" y="87"/>
                </a:lnTo>
                <a:lnTo>
                  <a:pt x="478" y="87"/>
                </a:lnTo>
                <a:lnTo>
                  <a:pt x="478" y="609"/>
                </a:lnTo>
                <a:close/>
                <a:moveTo>
                  <a:pt x="282" y="675"/>
                </a:moveTo>
                <a:cubicBezTo>
                  <a:pt x="270" y="675"/>
                  <a:pt x="261" y="665"/>
                  <a:pt x="261" y="653"/>
                </a:cubicBezTo>
                <a:cubicBezTo>
                  <a:pt x="261" y="641"/>
                  <a:pt x="270" y="631"/>
                  <a:pt x="282" y="631"/>
                </a:cubicBezTo>
                <a:cubicBezTo>
                  <a:pt x="295" y="631"/>
                  <a:pt x="304" y="641"/>
                  <a:pt x="304" y="653"/>
                </a:cubicBezTo>
                <a:cubicBezTo>
                  <a:pt x="304" y="665"/>
                  <a:pt x="295" y="675"/>
                  <a:pt x="282" y="675"/>
                </a:cubicBezTo>
                <a:close/>
                <a:moveTo>
                  <a:pt x="500" y="0"/>
                </a:moveTo>
                <a:lnTo>
                  <a:pt x="65" y="0"/>
                </a:lnTo>
                <a:cubicBezTo>
                  <a:pt x="29" y="0"/>
                  <a:pt x="0" y="29"/>
                  <a:pt x="0" y="65"/>
                </a:cubicBezTo>
                <a:lnTo>
                  <a:pt x="0" y="631"/>
                </a:lnTo>
                <a:cubicBezTo>
                  <a:pt x="0" y="667"/>
                  <a:pt x="29" y="696"/>
                  <a:pt x="65" y="696"/>
                </a:cubicBezTo>
                <a:lnTo>
                  <a:pt x="500" y="696"/>
                </a:lnTo>
                <a:cubicBezTo>
                  <a:pt x="536" y="696"/>
                  <a:pt x="565" y="667"/>
                  <a:pt x="565" y="631"/>
                </a:cubicBezTo>
                <a:lnTo>
                  <a:pt x="565" y="65"/>
                </a:lnTo>
                <a:cubicBezTo>
                  <a:pt x="565" y="29"/>
                  <a:pt x="536" y="0"/>
                  <a:pt x="50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xmlns="" id="{949FCDB7-4A32-46A6-A26E-B232519EC7BD}"/>
              </a:ext>
            </a:extLst>
          </p:cNvPr>
          <p:cNvSpPr/>
          <p:nvPr/>
        </p:nvSpPr>
        <p:spPr>
          <a:xfrm>
            <a:off x="9927842" y="4563000"/>
            <a:ext cx="1187954" cy="30777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defTabSz="1450904"/>
            <a:r>
              <a:rPr lang="en-US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Lato" panose="020F0502020204030203" pitchFamily="34" charset="0"/>
                <a:ea typeface="Open Sans" pitchFamily="34" charset="0"/>
                <a:cs typeface="Open Sans" pitchFamily="34" charset="0"/>
              </a:rPr>
              <a:t>Longitudinal</a:t>
            </a:r>
          </a:p>
        </p:txBody>
      </p:sp>
      <p:sp>
        <p:nvSpPr>
          <p:cNvPr id="21" name="Text Box 10">
            <a:extLst>
              <a:ext uri="{FF2B5EF4-FFF2-40B4-BE49-F238E27FC236}">
                <a16:creationId xmlns:a16="http://schemas.microsoft.com/office/drawing/2014/main" xmlns="" id="{15F02232-67B2-40DC-BC40-85B7D40AEED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927844" y="4847198"/>
            <a:ext cx="1715193" cy="723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60960" tIns="30480" rIns="60960" bIns="30480">
            <a:spAutoFit/>
          </a:bodyPr>
          <a:lstStyle/>
          <a:p>
            <a:pPr defTabSz="1450904">
              <a:lnSpc>
                <a:spcPct val="150000"/>
              </a:lnSpc>
            </a:pPr>
            <a:r>
              <a:rPr lang="en-US" sz="10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Curabitur</a:t>
            </a:r>
            <a:r>
              <a:rPr lang="en-US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US" sz="10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vel</a:t>
            </a:r>
            <a:r>
              <a:rPr lang="en-US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US" sz="10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tincidunt</a:t>
            </a:r>
            <a:r>
              <a:rPr lang="en-US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US" sz="10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odio</a:t>
            </a:r>
            <a:r>
              <a:rPr lang="en-US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. Integer </a:t>
            </a:r>
            <a:r>
              <a:rPr lang="en-US" sz="10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volutpat</a:t>
            </a:r>
            <a:r>
              <a:rPr lang="en-US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tempus </a:t>
            </a:r>
            <a:r>
              <a:rPr lang="en-US" sz="10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nunc</a:t>
            </a:r>
            <a:r>
              <a:rPr lang="en-US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, </a:t>
            </a:r>
            <a:r>
              <a:rPr lang="en-US" sz="10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sed</a:t>
            </a:r>
            <a:r>
              <a:rPr lang="en-US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US" sz="10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molestie</a:t>
            </a:r>
            <a:r>
              <a:rPr lang="en-US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US" sz="10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velit</a:t>
            </a:r>
            <a:r>
              <a:rPr lang="en-US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.</a:t>
            </a:r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xmlns="" id="{5F82EAD4-0E60-49B8-80A5-642ADE7E955D}"/>
              </a:ext>
            </a:extLst>
          </p:cNvPr>
          <p:cNvSpPr/>
          <p:nvPr/>
        </p:nvSpPr>
        <p:spPr>
          <a:xfrm>
            <a:off x="8847424" y="4629743"/>
            <a:ext cx="841517" cy="840736"/>
          </a:xfrm>
          <a:prstGeom prst="ellipse">
            <a:avLst/>
          </a:prstGeom>
          <a:solidFill>
            <a:srgbClr val="FF4745"/>
          </a:solidFill>
          <a:ln>
            <a:noFill/>
          </a:ln>
          <a:effectLst>
            <a:outerShdw blurRad="50800" dist="38100" dir="270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1733">
              <a:solidFill>
                <a:schemeClr val="bg1"/>
              </a:solidFill>
            </a:endParaRPr>
          </a:p>
        </p:txBody>
      </p:sp>
      <p:sp>
        <p:nvSpPr>
          <p:cNvPr id="23" name="Freeform 7">
            <a:extLst>
              <a:ext uri="{FF2B5EF4-FFF2-40B4-BE49-F238E27FC236}">
                <a16:creationId xmlns:a16="http://schemas.microsoft.com/office/drawing/2014/main" xmlns="" id="{E3EBEE48-8449-4351-A8A7-A622E2FC019B}"/>
              </a:ext>
            </a:extLst>
          </p:cNvPr>
          <p:cNvSpPr>
            <a:spLocks noEditPoints="1"/>
          </p:cNvSpPr>
          <p:nvPr/>
        </p:nvSpPr>
        <p:spPr bwMode="auto">
          <a:xfrm>
            <a:off x="9146257" y="4932249"/>
            <a:ext cx="243851" cy="235724"/>
          </a:xfrm>
          <a:custGeom>
            <a:avLst/>
            <a:gdLst>
              <a:gd name="T0" fmla="*/ 597 w 631"/>
              <a:gd name="T1" fmla="*/ 0 h 605"/>
              <a:gd name="T2" fmla="*/ 34 w 631"/>
              <a:gd name="T3" fmla="*/ 0 h 605"/>
              <a:gd name="T4" fmla="*/ 0 w 631"/>
              <a:gd name="T5" fmla="*/ 37 h 605"/>
              <a:gd name="T6" fmla="*/ 0 w 631"/>
              <a:gd name="T7" fmla="*/ 417 h 605"/>
              <a:gd name="T8" fmla="*/ 34 w 631"/>
              <a:gd name="T9" fmla="*/ 454 h 605"/>
              <a:gd name="T10" fmla="*/ 597 w 631"/>
              <a:gd name="T11" fmla="*/ 454 h 605"/>
              <a:gd name="T12" fmla="*/ 631 w 631"/>
              <a:gd name="T13" fmla="*/ 417 h 605"/>
              <a:gd name="T14" fmla="*/ 631 w 631"/>
              <a:gd name="T15" fmla="*/ 37 h 605"/>
              <a:gd name="T16" fmla="*/ 597 w 631"/>
              <a:gd name="T17" fmla="*/ 0 h 605"/>
              <a:gd name="T18" fmla="*/ 454 w 631"/>
              <a:gd name="T19" fmla="*/ 565 h 605"/>
              <a:gd name="T20" fmla="*/ 414 w 631"/>
              <a:gd name="T21" fmla="*/ 565 h 605"/>
              <a:gd name="T22" fmla="*/ 375 w 631"/>
              <a:gd name="T23" fmla="*/ 526 h 605"/>
              <a:gd name="T24" fmla="*/ 375 w 631"/>
              <a:gd name="T25" fmla="*/ 466 h 605"/>
              <a:gd name="T26" fmla="*/ 256 w 631"/>
              <a:gd name="T27" fmla="*/ 466 h 605"/>
              <a:gd name="T28" fmla="*/ 256 w 631"/>
              <a:gd name="T29" fmla="*/ 526 h 605"/>
              <a:gd name="T30" fmla="*/ 217 w 631"/>
              <a:gd name="T31" fmla="*/ 565 h 605"/>
              <a:gd name="T32" fmla="*/ 177 w 631"/>
              <a:gd name="T33" fmla="*/ 565 h 605"/>
              <a:gd name="T34" fmla="*/ 158 w 631"/>
              <a:gd name="T35" fmla="*/ 585 h 605"/>
              <a:gd name="T36" fmla="*/ 177 w 631"/>
              <a:gd name="T37" fmla="*/ 605 h 605"/>
              <a:gd name="T38" fmla="*/ 454 w 631"/>
              <a:gd name="T39" fmla="*/ 605 h 605"/>
              <a:gd name="T40" fmla="*/ 473 w 631"/>
              <a:gd name="T41" fmla="*/ 585 h 605"/>
              <a:gd name="T42" fmla="*/ 454 w 631"/>
              <a:gd name="T43" fmla="*/ 565 h 605"/>
              <a:gd name="T44" fmla="*/ 592 w 631"/>
              <a:gd name="T45" fmla="*/ 414 h 605"/>
              <a:gd name="T46" fmla="*/ 39 w 631"/>
              <a:gd name="T47" fmla="*/ 414 h 605"/>
              <a:gd name="T48" fmla="*/ 39 w 631"/>
              <a:gd name="T49" fmla="*/ 39 h 605"/>
              <a:gd name="T50" fmla="*/ 592 w 631"/>
              <a:gd name="T51" fmla="*/ 39 h 605"/>
              <a:gd name="T52" fmla="*/ 592 w 631"/>
              <a:gd name="T53" fmla="*/ 414 h 6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631" h="605">
                <a:moveTo>
                  <a:pt x="597" y="0"/>
                </a:moveTo>
                <a:lnTo>
                  <a:pt x="34" y="0"/>
                </a:lnTo>
                <a:cubicBezTo>
                  <a:pt x="15" y="0"/>
                  <a:pt x="0" y="16"/>
                  <a:pt x="0" y="37"/>
                </a:cubicBezTo>
                <a:lnTo>
                  <a:pt x="0" y="417"/>
                </a:lnTo>
                <a:cubicBezTo>
                  <a:pt x="0" y="437"/>
                  <a:pt x="15" y="454"/>
                  <a:pt x="34" y="454"/>
                </a:cubicBezTo>
                <a:lnTo>
                  <a:pt x="597" y="454"/>
                </a:lnTo>
                <a:cubicBezTo>
                  <a:pt x="616" y="454"/>
                  <a:pt x="631" y="437"/>
                  <a:pt x="631" y="417"/>
                </a:cubicBezTo>
                <a:lnTo>
                  <a:pt x="631" y="37"/>
                </a:lnTo>
                <a:cubicBezTo>
                  <a:pt x="631" y="16"/>
                  <a:pt x="616" y="0"/>
                  <a:pt x="597" y="0"/>
                </a:cubicBezTo>
                <a:close/>
                <a:moveTo>
                  <a:pt x="454" y="565"/>
                </a:moveTo>
                <a:lnTo>
                  <a:pt x="414" y="565"/>
                </a:lnTo>
                <a:cubicBezTo>
                  <a:pt x="392" y="565"/>
                  <a:pt x="375" y="548"/>
                  <a:pt x="375" y="526"/>
                </a:cubicBezTo>
                <a:lnTo>
                  <a:pt x="375" y="466"/>
                </a:lnTo>
                <a:lnTo>
                  <a:pt x="256" y="466"/>
                </a:lnTo>
                <a:lnTo>
                  <a:pt x="256" y="526"/>
                </a:lnTo>
                <a:cubicBezTo>
                  <a:pt x="256" y="548"/>
                  <a:pt x="239" y="565"/>
                  <a:pt x="217" y="565"/>
                </a:cubicBezTo>
                <a:lnTo>
                  <a:pt x="177" y="565"/>
                </a:lnTo>
                <a:cubicBezTo>
                  <a:pt x="166" y="565"/>
                  <a:pt x="158" y="574"/>
                  <a:pt x="158" y="585"/>
                </a:cubicBezTo>
                <a:cubicBezTo>
                  <a:pt x="158" y="596"/>
                  <a:pt x="166" y="605"/>
                  <a:pt x="177" y="605"/>
                </a:cubicBezTo>
                <a:lnTo>
                  <a:pt x="454" y="605"/>
                </a:lnTo>
                <a:cubicBezTo>
                  <a:pt x="465" y="605"/>
                  <a:pt x="473" y="596"/>
                  <a:pt x="473" y="585"/>
                </a:cubicBezTo>
                <a:cubicBezTo>
                  <a:pt x="473" y="574"/>
                  <a:pt x="465" y="565"/>
                  <a:pt x="454" y="565"/>
                </a:cubicBezTo>
                <a:close/>
                <a:moveTo>
                  <a:pt x="592" y="414"/>
                </a:moveTo>
                <a:lnTo>
                  <a:pt x="39" y="414"/>
                </a:lnTo>
                <a:lnTo>
                  <a:pt x="39" y="39"/>
                </a:lnTo>
                <a:lnTo>
                  <a:pt x="592" y="39"/>
                </a:lnTo>
                <a:lnTo>
                  <a:pt x="592" y="41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xmlns="" id="{9C4F8247-AE1A-48CD-B1C9-7AE3B9A0D0B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9590542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>
            <a:extLst>
              <a:ext uri="{FF2B5EF4-FFF2-40B4-BE49-F238E27FC236}">
                <a16:creationId xmlns:a16="http://schemas.microsoft.com/office/drawing/2014/main" xmlns="" id="{E5F3CC29-FD93-4EF3-9454-0C393C6B7D3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395444893"/>
              </p:ext>
            </p:extLst>
          </p:nvPr>
        </p:nvGraphicFramePr>
        <p:xfrm>
          <a:off x="536473" y="941828"/>
          <a:ext cx="5418057" cy="522220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CE39CDB6-1CDA-45D9-93BE-4F23EEB145FB}"/>
              </a:ext>
            </a:extLst>
          </p:cNvPr>
          <p:cNvSpPr txBox="1"/>
          <p:nvPr/>
        </p:nvSpPr>
        <p:spPr>
          <a:xfrm>
            <a:off x="1603348" y="2137915"/>
            <a:ext cx="97554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>
                <a:solidFill>
                  <a:schemeClr val="bg1"/>
                </a:solidFill>
                <a:latin typeface="DM Sans" pitchFamily="2" charset="0"/>
              </a:rPr>
              <a:t>28%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xmlns="" id="{ABC420F7-E9AA-434F-B56E-C686DCE1A885}"/>
              </a:ext>
            </a:extLst>
          </p:cNvPr>
          <p:cNvSpPr/>
          <p:nvPr/>
        </p:nvSpPr>
        <p:spPr>
          <a:xfrm>
            <a:off x="1380830" y="2722690"/>
            <a:ext cx="142058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ipsum dolor sit, </a:t>
            </a:r>
          </a:p>
          <a:p>
            <a:pPr algn="ctr"/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consectetur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adipiscing</a:t>
            </a:r>
            <a:endParaRPr lang="en-US" sz="900" dirty="0">
              <a:solidFill>
                <a:schemeClr val="bg1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70E6E02E-CC22-43B0-A742-122A9EDA7988}"/>
              </a:ext>
            </a:extLst>
          </p:cNvPr>
          <p:cNvSpPr txBox="1"/>
          <p:nvPr/>
        </p:nvSpPr>
        <p:spPr>
          <a:xfrm>
            <a:off x="3796970" y="3772781"/>
            <a:ext cx="97554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>
                <a:solidFill>
                  <a:schemeClr val="bg1"/>
                </a:solidFill>
                <a:latin typeface="DM Sans" pitchFamily="2" charset="0"/>
              </a:rPr>
              <a:t>72%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xmlns="" id="{B95F13DD-8E7C-4F5A-82D7-9CECE4D1E04E}"/>
              </a:ext>
            </a:extLst>
          </p:cNvPr>
          <p:cNvSpPr/>
          <p:nvPr/>
        </p:nvSpPr>
        <p:spPr>
          <a:xfrm>
            <a:off x="3574453" y="4357556"/>
            <a:ext cx="142058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ipsum dolor sit, </a:t>
            </a:r>
          </a:p>
          <a:p>
            <a:pPr algn="ctr"/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consectetur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adipiscing</a:t>
            </a:r>
            <a:endParaRPr lang="en-US" sz="900" dirty="0">
              <a:solidFill>
                <a:schemeClr val="bg1"/>
              </a:solidFill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6E13EB5B-7FB0-4D10-AA1B-E583812CAA98}"/>
              </a:ext>
            </a:extLst>
          </p:cNvPr>
          <p:cNvSpPr/>
          <p:nvPr/>
        </p:nvSpPr>
        <p:spPr>
          <a:xfrm>
            <a:off x="6736648" y="2788606"/>
            <a:ext cx="4554884" cy="6068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ipsum dolor sit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amet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consectetur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adipiscing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elit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Pellentesque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scel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males libero a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pellentesque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Morbi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orci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dui,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fermentum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eget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lectus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. </a:t>
            </a:r>
          </a:p>
        </p:txBody>
      </p:sp>
      <p:sp>
        <p:nvSpPr>
          <p:cNvPr id="8" name="Rounded Rectangle 21">
            <a:extLst>
              <a:ext uri="{FF2B5EF4-FFF2-40B4-BE49-F238E27FC236}">
                <a16:creationId xmlns:a16="http://schemas.microsoft.com/office/drawing/2014/main" xmlns="" id="{9B09082C-E009-4CDB-920E-D6A536B589B4}"/>
              </a:ext>
            </a:extLst>
          </p:cNvPr>
          <p:cNvSpPr/>
          <p:nvPr/>
        </p:nvSpPr>
        <p:spPr>
          <a:xfrm>
            <a:off x="6736648" y="4006888"/>
            <a:ext cx="720000" cy="720000"/>
          </a:xfrm>
          <a:prstGeom prst="roundRect">
            <a:avLst/>
          </a:prstGeom>
          <a:solidFill>
            <a:srgbClr val="FFA7A7"/>
          </a:solidFill>
          <a:ln>
            <a:noFill/>
          </a:ln>
          <a:effectLst>
            <a:outerShdw blurRad="571500" dist="279400" dir="1500000" sx="98000" sy="98000" algn="ctr" rotWithShape="0">
              <a:schemeClr val="tx1">
                <a:lumMod val="85000"/>
                <a:lumOff val="15000"/>
                <a:alpha val="17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9" name="Rounded Rectangle 22">
            <a:extLst>
              <a:ext uri="{FF2B5EF4-FFF2-40B4-BE49-F238E27FC236}">
                <a16:creationId xmlns:a16="http://schemas.microsoft.com/office/drawing/2014/main" xmlns="" id="{80937C7A-5AB5-41DA-97FD-D02E9DD2DD11}"/>
              </a:ext>
            </a:extLst>
          </p:cNvPr>
          <p:cNvSpPr/>
          <p:nvPr/>
        </p:nvSpPr>
        <p:spPr>
          <a:xfrm>
            <a:off x="6736648" y="5107629"/>
            <a:ext cx="720000" cy="720000"/>
          </a:xfrm>
          <a:prstGeom prst="roundRect">
            <a:avLst/>
          </a:prstGeom>
          <a:solidFill>
            <a:srgbClr val="FF4745"/>
          </a:solidFill>
          <a:ln>
            <a:noFill/>
          </a:ln>
          <a:effectLst>
            <a:outerShdw blurRad="571500" dist="279400" dir="1500000" sx="98000" sy="98000" algn="ctr" rotWithShape="0">
              <a:schemeClr val="tx1">
                <a:lumMod val="85000"/>
                <a:lumOff val="15000"/>
                <a:alpha val="17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4B7E5546-9A6D-4F51-8E90-CF8B8E8150B6}"/>
              </a:ext>
            </a:extLst>
          </p:cNvPr>
          <p:cNvSpPr txBox="1"/>
          <p:nvPr/>
        </p:nvSpPr>
        <p:spPr>
          <a:xfrm>
            <a:off x="6736648" y="5320840"/>
            <a:ext cx="720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b="1" dirty="0">
                <a:solidFill>
                  <a:schemeClr val="bg1"/>
                </a:solidFill>
                <a:latin typeface="DM Sans" pitchFamily="2" charset="0"/>
              </a:rPr>
              <a:t>28%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ED769F05-4016-4AA2-9F45-E77EF3CA14C8}"/>
              </a:ext>
            </a:extLst>
          </p:cNvPr>
          <p:cNvSpPr txBox="1"/>
          <p:nvPr/>
        </p:nvSpPr>
        <p:spPr>
          <a:xfrm>
            <a:off x="6736648" y="4220099"/>
            <a:ext cx="720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b="1" dirty="0">
                <a:solidFill>
                  <a:schemeClr val="bg1"/>
                </a:solidFill>
                <a:latin typeface="DM Sans" pitchFamily="2" charset="0"/>
              </a:rPr>
              <a:t>72%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xmlns="" id="{4004C928-2F44-4C08-ADDC-087107BE5360}"/>
              </a:ext>
            </a:extLst>
          </p:cNvPr>
          <p:cNvSpPr/>
          <p:nvPr/>
        </p:nvSpPr>
        <p:spPr>
          <a:xfrm>
            <a:off x="7711712" y="4177728"/>
            <a:ext cx="3579819" cy="4856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ipsum dolor sit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amet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consectetur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adipiscing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elit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Pellentesque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scel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males libero a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pellentesque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Morbi</a:t>
            </a:r>
            <a:endParaRPr lang="en-US" sz="9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xmlns="" id="{BCF2ECF9-FB5A-4FBC-806A-493BFFDE6CE1}"/>
              </a:ext>
            </a:extLst>
          </p:cNvPr>
          <p:cNvSpPr/>
          <p:nvPr/>
        </p:nvSpPr>
        <p:spPr>
          <a:xfrm>
            <a:off x="7711712" y="5341983"/>
            <a:ext cx="3579819" cy="4856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ipsum dolor sit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amet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consectetur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adipiscing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elit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Pellentesque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scel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males libero a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pellentesque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Morbi</a:t>
            </a:r>
            <a:endParaRPr lang="en-US" sz="9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xmlns="" id="{3EFE4749-122A-4DB9-BDBF-937343CA70EF}"/>
              </a:ext>
            </a:extLst>
          </p:cNvPr>
          <p:cNvSpPr txBox="1"/>
          <p:nvPr/>
        </p:nvSpPr>
        <p:spPr>
          <a:xfrm>
            <a:off x="6658386" y="1236876"/>
            <a:ext cx="455488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400" b="1" dirty="0">
                <a:solidFill>
                  <a:srgbClr val="FF0000"/>
                </a:solidFill>
                <a:latin typeface="Montserrat ExtraBold" panose="00000900000000000000" pitchFamily="50" charset="0"/>
              </a:rPr>
              <a:t>Marketing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xmlns="" id="{CE9CA677-2FB1-4C22-B0A7-D17C8D075F95}"/>
              </a:ext>
            </a:extLst>
          </p:cNvPr>
          <p:cNvSpPr txBox="1"/>
          <p:nvPr/>
        </p:nvSpPr>
        <p:spPr>
          <a:xfrm>
            <a:off x="6658386" y="1828794"/>
            <a:ext cx="455488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400" b="1" dirty="0">
                <a:solidFill>
                  <a:srgbClr val="FF0000"/>
                </a:solidFill>
                <a:latin typeface="Montserrat ExtraBold" panose="00000900000000000000" pitchFamily="50" charset="0"/>
              </a:rPr>
              <a:t>Infographic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xmlns="" id="{962C643F-B78F-46A2-88C8-3022A942847C}"/>
              </a:ext>
            </a:extLst>
          </p:cNvPr>
          <p:cNvSpPr txBox="1"/>
          <p:nvPr/>
        </p:nvSpPr>
        <p:spPr>
          <a:xfrm>
            <a:off x="7711712" y="3865114"/>
            <a:ext cx="144231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Montserrat SemiBold" panose="00000700000000000000" pitchFamily="2" charset="0"/>
                <a:ea typeface="Roboto" pitchFamily="2" charset="0"/>
              </a:rPr>
              <a:t>Income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xmlns="" id="{FDDDE0E7-916E-4E67-ACA5-223647EC9D14}"/>
              </a:ext>
            </a:extLst>
          </p:cNvPr>
          <p:cNvSpPr txBox="1"/>
          <p:nvPr/>
        </p:nvSpPr>
        <p:spPr>
          <a:xfrm>
            <a:off x="7719383" y="5107109"/>
            <a:ext cx="144231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Montserrat SemiBold" panose="00000700000000000000" pitchFamily="2" charset="0"/>
                <a:ea typeface="Roboto" pitchFamily="2" charset="0"/>
              </a:rPr>
              <a:t>Passive</a:t>
            </a:r>
          </a:p>
        </p:txBody>
      </p:sp>
    </p:spTree>
    <p:extLst>
      <p:ext uri="{BB962C8B-B14F-4D97-AF65-F5344CB8AC3E}">
        <p14:creationId xmlns:p14="http://schemas.microsoft.com/office/powerpoint/2010/main" val="24493929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>
            <a:extLst>
              <a:ext uri="{FF2B5EF4-FFF2-40B4-BE49-F238E27FC236}">
                <a16:creationId xmlns:a16="http://schemas.microsoft.com/office/drawing/2014/main" xmlns="" id="{9E086FE6-DA56-4F71-9868-4AD2FCA8F5C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994707026"/>
              </p:ext>
            </p:extLst>
          </p:nvPr>
        </p:nvGraphicFramePr>
        <p:xfrm>
          <a:off x="816429" y="2024744"/>
          <a:ext cx="10286999" cy="379514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Title 1">
            <a:extLst>
              <a:ext uri="{FF2B5EF4-FFF2-40B4-BE49-F238E27FC236}">
                <a16:creationId xmlns:a16="http://schemas.microsoft.com/office/drawing/2014/main" xmlns="" id="{17EEA4E0-303A-4A0C-8334-A2B84C4B0ED8}"/>
              </a:ext>
            </a:extLst>
          </p:cNvPr>
          <p:cNvSpPr txBox="1">
            <a:spLocks/>
          </p:cNvSpPr>
          <p:nvPr/>
        </p:nvSpPr>
        <p:spPr>
          <a:xfrm>
            <a:off x="2247900" y="749868"/>
            <a:ext cx="7696200" cy="989446"/>
          </a:xfrm>
          <a:prstGeom prst="rect">
            <a:avLst/>
          </a:prstGeom>
        </p:spPr>
        <p:txBody>
          <a:bodyPr wrap="square" anchor="ctr">
            <a:noAutofit/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lang="en-US" sz="2400" kern="0" smtClean="0">
                <a:solidFill>
                  <a:srgbClr val="DD2067"/>
                </a:solidFill>
                <a:latin typeface="+mj-lt"/>
                <a:ea typeface="+mj-ea"/>
                <a:cs typeface="Arial" pitchFamily="-109" charset="0"/>
                <a:sym typeface="Calibri" charset="0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ヒラギノ角ゴ ProN W3" charset="0"/>
                <a:cs typeface="ヒラギノ角ゴ ProN W3" charset="0"/>
                <a:sym typeface="Calibri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ヒラギノ角ゴ ProN W3" charset="0"/>
                <a:cs typeface="ヒラギノ角ゴ ProN W3" charset="0"/>
                <a:sym typeface="Calibri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ヒラギノ角ゴ ProN W3" charset="0"/>
                <a:cs typeface="ヒラギノ角ゴ ProN W3" charset="0"/>
                <a:sym typeface="Calibri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ヒラギノ角ゴ ProN W3" charset="0"/>
                <a:cs typeface="ヒラギノ角ゴ ProN W3" charset="0"/>
                <a:sym typeface="Calibri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ヒラギノ角ゴ ProN W3" charset="0"/>
                <a:cs typeface="ヒラギノ角ゴ ProN W3" charset="0"/>
                <a:sym typeface="Calibri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ヒラギノ角ゴ ProN W3" charset="0"/>
                <a:cs typeface="ヒラギノ角ゴ ProN W3" charset="0"/>
                <a:sym typeface="Calibri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ヒラギノ角ゴ ProN W3" charset="0"/>
                <a:cs typeface="ヒラギノ角ゴ ProN W3" charset="0"/>
                <a:sym typeface="Calibri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ヒラギノ角ゴ ProN W3" charset="0"/>
                <a:cs typeface="ヒラギノ角ゴ ProN W3" charset="0"/>
                <a:sym typeface="Calibri" charset="0"/>
              </a:defRPr>
            </a:lvl9pPr>
          </a:lstStyle>
          <a:p>
            <a:pPr lvl="1"/>
            <a:r>
              <a:rPr lang="en-US" sz="5400" spc="-151" dirty="0">
                <a:solidFill>
                  <a:srgbClr val="FF4745"/>
                </a:solidFill>
                <a:latin typeface="Montserrat SemiBold" panose="000007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Income Company</a:t>
            </a:r>
          </a:p>
        </p:txBody>
      </p:sp>
    </p:spTree>
    <p:extLst>
      <p:ext uri="{BB962C8B-B14F-4D97-AF65-F5344CB8AC3E}">
        <p14:creationId xmlns:p14="http://schemas.microsoft.com/office/powerpoint/2010/main" val="400408369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">
            <a:extLst>
              <a:ext uri="{FF2B5EF4-FFF2-40B4-BE49-F238E27FC236}">
                <a16:creationId xmlns:a16="http://schemas.microsoft.com/office/drawing/2014/main" xmlns="" id="{73E35104-0263-4125-AAD5-CB44C71838B0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2648493" y="1355205"/>
            <a:ext cx="6895014" cy="4526818"/>
            <a:chOff x="387" y="-106"/>
            <a:chExt cx="6909" cy="4536"/>
          </a:xfrm>
          <a:solidFill>
            <a:srgbClr val="FF4745"/>
          </a:solidFill>
        </p:grpSpPr>
        <p:grpSp>
          <p:nvGrpSpPr>
            <p:cNvPr id="3" name="Group 205">
              <a:extLst>
                <a:ext uri="{FF2B5EF4-FFF2-40B4-BE49-F238E27FC236}">
                  <a16:creationId xmlns:a16="http://schemas.microsoft.com/office/drawing/2014/main" xmlns="" id="{D61507F6-901B-4E7F-936B-F07EE9400D2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65" y="-106"/>
              <a:ext cx="6727" cy="4536"/>
              <a:chOff x="565" y="-106"/>
              <a:chExt cx="6727" cy="4536"/>
            </a:xfrm>
            <a:grpFill/>
          </p:grpSpPr>
          <p:sp>
            <p:nvSpPr>
              <p:cNvPr id="60" name="Freeform 5">
                <a:extLst>
                  <a:ext uri="{FF2B5EF4-FFF2-40B4-BE49-F238E27FC236}">
                    <a16:creationId xmlns:a16="http://schemas.microsoft.com/office/drawing/2014/main" xmlns="" id="{C8E96B44-46E6-49FF-B6EC-3C4F209709A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62" y="2151"/>
                <a:ext cx="7" cy="5"/>
              </a:xfrm>
              <a:custGeom>
                <a:avLst/>
                <a:gdLst>
                  <a:gd name="T0" fmla="*/ 7 w 7"/>
                  <a:gd name="T1" fmla="*/ 3 h 5"/>
                  <a:gd name="T2" fmla="*/ 5 w 7"/>
                  <a:gd name="T3" fmla="*/ 3 h 5"/>
                  <a:gd name="T4" fmla="*/ 3 w 7"/>
                  <a:gd name="T5" fmla="*/ 3 h 5"/>
                  <a:gd name="T6" fmla="*/ 3 w 7"/>
                  <a:gd name="T7" fmla="*/ 5 h 5"/>
                  <a:gd name="T8" fmla="*/ 2 w 7"/>
                  <a:gd name="T9" fmla="*/ 5 h 5"/>
                  <a:gd name="T10" fmla="*/ 2 w 7"/>
                  <a:gd name="T11" fmla="*/ 5 h 5"/>
                  <a:gd name="T12" fmla="*/ 2 w 7"/>
                  <a:gd name="T13" fmla="*/ 3 h 5"/>
                  <a:gd name="T14" fmla="*/ 2 w 7"/>
                  <a:gd name="T15" fmla="*/ 3 h 5"/>
                  <a:gd name="T16" fmla="*/ 2 w 7"/>
                  <a:gd name="T17" fmla="*/ 1 h 5"/>
                  <a:gd name="T18" fmla="*/ 0 w 7"/>
                  <a:gd name="T19" fmla="*/ 1 h 5"/>
                  <a:gd name="T20" fmla="*/ 2 w 7"/>
                  <a:gd name="T21" fmla="*/ 0 h 5"/>
                  <a:gd name="T22" fmla="*/ 2 w 7"/>
                  <a:gd name="T23" fmla="*/ 0 h 5"/>
                  <a:gd name="T24" fmla="*/ 2 w 7"/>
                  <a:gd name="T25" fmla="*/ 0 h 5"/>
                  <a:gd name="T26" fmla="*/ 3 w 7"/>
                  <a:gd name="T27" fmla="*/ 0 h 5"/>
                  <a:gd name="T28" fmla="*/ 7 w 7"/>
                  <a:gd name="T29" fmla="*/ 0 h 5"/>
                  <a:gd name="T30" fmla="*/ 7 w 7"/>
                  <a:gd name="T31" fmla="*/ 1 h 5"/>
                  <a:gd name="T32" fmla="*/ 7 w 7"/>
                  <a:gd name="T33" fmla="*/ 1 h 5"/>
                  <a:gd name="T34" fmla="*/ 7 w 7"/>
                  <a:gd name="T35" fmla="*/ 1 h 5"/>
                  <a:gd name="T36" fmla="*/ 7 w 7"/>
                  <a:gd name="T37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7" h="5">
                    <a:moveTo>
                      <a:pt x="7" y="3"/>
                    </a:moveTo>
                    <a:lnTo>
                      <a:pt x="5" y="3"/>
                    </a:lnTo>
                    <a:lnTo>
                      <a:pt x="3" y="3"/>
                    </a:lnTo>
                    <a:lnTo>
                      <a:pt x="3" y="5"/>
                    </a:lnTo>
                    <a:lnTo>
                      <a:pt x="2" y="5"/>
                    </a:lnTo>
                    <a:lnTo>
                      <a:pt x="2" y="5"/>
                    </a:lnTo>
                    <a:lnTo>
                      <a:pt x="2" y="3"/>
                    </a:lnTo>
                    <a:lnTo>
                      <a:pt x="2" y="3"/>
                    </a:lnTo>
                    <a:lnTo>
                      <a:pt x="2" y="1"/>
                    </a:lnTo>
                    <a:lnTo>
                      <a:pt x="0" y="1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3" y="0"/>
                    </a:lnTo>
                    <a:lnTo>
                      <a:pt x="7" y="0"/>
                    </a:lnTo>
                    <a:lnTo>
                      <a:pt x="7" y="1"/>
                    </a:lnTo>
                    <a:lnTo>
                      <a:pt x="7" y="1"/>
                    </a:lnTo>
                    <a:lnTo>
                      <a:pt x="7" y="1"/>
                    </a:lnTo>
                    <a:lnTo>
                      <a:pt x="7" y="3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1" name="Freeform 6">
                <a:extLst>
                  <a:ext uri="{FF2B5EF4-FFF2-40B4-BE49-F238E27FC236}">
                    <a16:creationId xmlns:a16="http://schemas.microsoft.com/office/drawing/2014/main" xmlns="" id="{C32AECE4-0F4F-44B4-A4BF-15F18CE921C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627" y="2534"/>
                <a:ext cx="93" cy="73"/>
              </a:xfrm>
              <a:custGeom>
                <a:avLst/>
                <a:gdLst>
                  <a:gd name="T0" fmla="*/ 91 w 93"/>
                  <a:gd name="T1" fmla="*/ 22 h 73"/>
                  <a:gd name="T2" fmla="*/ 91 w 93"/>
                  <a:gd name="T3" fmla="*/ 24 h 73"/>
                  <a:gd name="T4" fmla="*/ 87 w 93"/>
                  <a:gd name="T5" fmla="*/ 27 h 73"/>
                  <a:gd name="T6" fmla="*/ 84 w 93"/>
                  <a:gd name="T7" fmla="*/ 27 h 73"/>
                  <a:gd name="T8" fmla="*/ 84 w 93"/>
                  <a:gd name="T9" fmla="*/ 26 h 73"/>
                  <a:gd name="T10" fmla="*/ 84 w 93"/>
                  <a:gd name="T11" fmla="*/ 24 h 73"/>
                  <a:gd name="T12" fmla="*/ 81 w 93"/>
                  <a:gd name="T13" fmla="*/ 26 h 73"/>
                  <a:gd name="T14" fmla="*/ 81 w 93"/>
                  <a:gd name="T15" fmla="*/ 31 h 73"/>
                  <a:gd name="T16" fmla="*/ 81 w 93"/>
                  <a:gd name="T17" fmla="*/ 34 h 73"/>
                  <a:gd name="T18" fmla="*/ 81 w 93"/>
                  <a:gd name="T19" fmla="*/ 38 h 73"/>
                  <a:gd name="T20" fmla="*/ 82 w 93"/>
                  <a:gd name="T21" fmla="*/ 39 h 73"/>
                  <a:gd name="T22" fmla="*/ 84 w 93"/>
                  <a:gd name="T23" fmla="*/ 43 h 73"/>
                  <a:gd name="T24" fmla="*/ 79 w 93"/>
                  <a:gd name="T25" fmla="*/ 44 h 73"/>
                  <a:gd name="T26" fmla="*/ 75 w 93"/>
                  <a:gd name="T27" fmla="*/ 46 h 73"/>
                  <a:gd name="T28" fmla="*/ 75 w 93"/>
                  <a:gd name="T29" fmla="*/ 50 h 73"/>
                  <a:gd name="T30" fmla="*/ 72 w 93"/>
                  <a:gd name="T31" fmla="*/ 56 h 73"/>
                  <a:gd name="T32" fmla="*/ 69 w 93"/>
                  <a:gd name="T33" fmla="*/ 67 h 73"/>
                  <a:gd name="T34" fmla="*/ 67 w 93"/>
                  <a:gd name="T35" fmla="*/ 73 h 73"/>
                  <a:gd name="T36" fmla="*/ 65 w 93"/>
                  <a:gd name="T37" fmla="*/ 73 h 73"/>
                  <a:gd name="T38" fmla="*/ 58 w 93"/>
                  <a:gd name="T39" fmla="*/ 72 h 73"/>
                  <a:gd name="T40" fmla="*/ 46 w 93"/>
                  <a:gd name="T41" fmla="*/ 70 h 73"/>
                  <a:gd name="T42" fmla="*/ 34 w 93"/>
                  <a:gd name="T43" fmla="*/ 68 h 73"/>
                  <a:gd name="T44" fmla="*/ 24 w 93"/>
                  <a:gd name="T45" fmla="*/ 67 h 73"/>
                  <a:gd name="T46" fmla="*/ 21 w 93"/>
                  <a:gd name="T47" fmla="*/ 67 h 73"/>
                  <a:gd name="T48" fmla="*/ 16 w 93"/>
                  <a:gd name="T49" fmla="*/ 63 h 73"/>
                  <a:gd name="T50" fmla="*/ 14 w 93"/>
                  <a:gd name="T51" fmla="*/ 60 h 73"/>
                  <a:gd name="T52" fmla="*/ 10 w 93"/>
                  <a:gd name="T53" fmla="*/ 56 h 73"/>
                  <a:gd name="T54" fmla="*/ 7 w 93"/>
                  <a:gd name="T55" fmla="*/ 51 h 73"/>
                  <a:gd name="T56" fmla="*/ 4 w 93"/>
                  <a:gd name="T57" fmla="*/ 48 h 73"/>
                  <a:gd name="T58" fmla="*/ 0 w 93"/>
                  <a:gd name="T59" fmla="*/ 44 h 73"/>
                  <a:gd name="T60" fmla="*/ 0 w 93"/>
                  <a:gd name="T61" fmla="*/ 39 h 73"/>
                  <a:gd name="T62" fmla="*/ 0 w 93"/>
                  <a:gd name="T63" fmla="*/ 38 h 73"/>
                  <a:gd name="T64" fmla="*/ 4 w 93"/>
                  <a:gd name="T65" fmla="*/ 39 h 73"/>
                  <a:gd name="T66" fmla="*/ 5 w 93"/>
                  <a:gd name="T67" fmla="*/ 44 h 73"/>
                  <a:gd name="T68" fmla="*/ 17 w 93"/>
                  <a:gd name="T69" fmla="*/ 43 h 73"/>
                  <a:gd name="T70" fmla="*/ 33 w 93"/>
                  <a:gd name="T71" fmla="*/ 43 h 73"/>
                  <a:gd name="T72" fmla="*/ 48 w 93"/>
                  <a:gd name="T73" fmla="*/ 41 h 73"/>
                  <a:gd name="T74" fmla="*/ 55 w 93"/>
                  <a:gd name="T75" fmla="*/ 38 h 73"/>
                  <a:gd name="T76" fmla="*/ 57 w 93"/>
                  <a:gd name="T77" fmla="*/ 33 h 73"/>
                  <a:gd name="T78" fmla="*/ 60 w 93"/>
                  <a:gd name="T79" fmla="*/ 27 h 73"/>
                  <a:gd name="T80" fmla="*/ 72 w 93"/>
                  <a:gd name="T81" fmla="*/ 17 h 73"/>
                  <a:gd name="T82" fmla="*/ 84 w 93"/>
                  <a:gd name="T83" fmla="*/ 7 h 73"/>
                  <a:gd name="T84" fmla="*/ 86 w 93"/>
                  <a:gd name="T85" fmla="*/ 2 h 73"/>
                  <a:gd name="T86" fmla="*/ 87 w 93"/>
                  <a:gd name="T87" fmla="*/ 4 h 73"/>
                  <a:gd name="T88" fmla="*/ 87 w 93"/>
                  <a:gd name="T89" fmla="*/ 9 h 73"/>
                  <a:gd name="T90" fmla="*/ 89 w 93"/>
                  <a:gd name="T91" fmla="*/ 10 h 73"/>
                  <a:gd name="T92" fmla="*/ 89 w 93"/>
                  <a:gd name="T93" fmla="*/ 19 h 73"/>
                  <a:gd name="T94" fmla="*/ 89 w 93"/>
                  <a:gd name="T95" fmla="*/ 17 h 73"/>
                  <a:gd name="T96" fmla="*/ 89 w 93"/>
                  <a:gd name="T97" fmla="*/ 19 h 73"/>
                  <a:gd name="T98" fmla="*/ 55 w 93"/>
                  <a:gd name="T99" fmla="*/ 36 h 73"/>
                  <a:gd name="T100" fmla="*/ 53 w 93"/>
                  <a:gd name="T101" fmla="*/ 36 h 73"/>
                  <a:gd name="T102" fmla="*/ 53 w 93"/>
                  <a:gd name="T103" fmla="*/ 34 h 73"/>
                  <a:gd name="T104" fmla="*/ 55 w 93"/>
                  <a:gd name="T105" fmla="*/ 36 h 73"/>
                  <a:gd name="T106" fmla="*/ 31 w 93"/>
                  <a:gd name="T107" fmla="*/ 38 h 73"/>
                  <a:gd name="T108" fmla="*/ 34 w 93"/>
                  <a:gd name="T109" fmla="*/ 36 h 73"/>
                  <a:gd name="T110" fmla="*/ 34 w 93"/>
                  <a:gd name="T111" fmla="*/ 38 h 73"/>
                  <a:gd name="T112" fmla="*/ 19 w 93"/>
                  <a:gd name="T113" fmla="*/ 38 h 73"/>
                  <a:gd name="T114" fmla="*/ 19 w 93"/>
                  <a:gd name="T115" fmla="*/ 38 h 73"/>
                  <a:gd name="T116" fmla="*/ 19 w 93"/>
                  <a:gd name="T117" fmla="*/ 38 h 73"/>
                  <a:gd name="T118" fmla="*/ 43 w 93"/>
                  <a:gd name="T119" fmla="*/ 41 h 73"/>
                  <a:gd name="T120" fmla="*/ 40 w 93"/>
                  <a:gd name="T121" fmla="*/ 41 h 73"/>
                  <a:gd name="T122" fmla="*/ 45 w 93"/>
                  <a:gd name="T123" fmla="*/ 39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93" h="73">
                    <a:moveTo>
                      <a:pt x="91" y="10"/>
                    </a:moveTo>
                    <a:lnTo>
                      <a:pt x="91" y="12"/>
                    </a:lnTo>
                    <a:lnTo>
                      <a:pt x="91" y="22"/>
                    </a:lnTo>
                    <a:lnTo>
                      <a:pt x="93" y="24"/>
                    </a:lnTo>
                    <a:lnTo>
                      <a:pt x="91" y="24"/>
                    </a:lnTo>
                    <a:lnTo>
                      <a:pt x="91" y="24"/>
                    </a:lnTo>
                    <a:lnTo>
                      <a:pt x="89" y="26"/>
                    </a:lnTo>
                    <a:lnTo>
                      <a:pt x="89" y="27"/>
                    </a:lnTo>
                    <a:lnTo>
                      <a:pt x="87" y="27"/>
                    </a:lnTo>
                    <a:lnTo>
                      <a:pt x="86" y="29"/>
                    </a:lnTo>
                    <a:lnTo>
                      <a:pt x="86" y="29"/>
                    </a:lnTo>
                    <a:lnTo>
                      <a:pt x="84" y="27"/>
                    </a:lnTo>
                    <a:lnTo>
                      <a:pt x="84" y="26"/>
                    </a:lnTo>
                    <a:lnTo>
                      <a:pt x="84" y="26"/>
                    </a:lnTo>
                    <a:lnTo>
                      <a:pt x="84" y="26"/>
                    </a:lnTo>
                    <a:lnTo>
                      <a:pt x="84" y="26"/>
                    </a:lnTo>
                    <a:lnTo>
                      <a:pt x="84" y="24"/>
                    </a:lnTo>
                    <a:lnTo>
                      <a:pt x="84" y="24"/>
                    </a:lnTo>
                    <a:lnTo>
                      <a:pt x="82" y="24"/>
                    </a:lnTo>
                    <a:lnTo>
                      <a:pt x="82" y="24"/>
                    </a:lnTo>
                    <a:lnTo>
                      <a:pt x="81" y="26"/>
                    </a:lnTo>
                    <a:lnTo>
                      <a:pt x="81" y="26"/>
                    </a:lnTo>
                    <a:lnTo>
                      <a:pt x="81" y="27"/>
                    </a:lnTo>
                    <a:lnTo>
                      <a:pt x="81" y="31"/>
                    </a:lnTo>
                    <a:lnTo>
                      <a:pt x="81" y="31"/>
                    </a:lnTo>
                    <a:lnTo>
                      <a:pt x="81" y="33"/>
                    </a:lnTo>
                    <a:lnTo>
                      <a:pt x="81" y="34"/>
                    </a:lnTo>
                    <a:lnTo>
                      <a:pt x="81" y="36"/>
                    </a:lnTo>
                    <a:lnTo>
                      <a:pt x="81" y="36"/>
                    </a:lnTo>
                    <a:lnTo>
                      <a:pt x="81" y="38"/>
                    </a:lnTo>
                    <a:lnTo>
                      <a:pt x="81" y="39"/>
                    </a:lnTo>
                    <a:lnTo>
                      <a:pt x="81" y="39"/>
                    </a:lnTo>
                    <a:lnTo>
                      <a:pt x="82" y="39"/>
                    </a:lnTo>
                    <a:lnTo>
                      <a:pt x="84" y="41"/>
                    </a:lnTo>
                    <a:lnTo>
                      <a:pt x="84" y="43"/>
                    </a:lnTo>
                    <a:lnTo>
                      <a:pt x="84" y="43"/>
                    </a:lnTo>
                    <a:lnTo>
                      <a:pt x="82" y="43"/>
                    </a:lnTo>
                    <a:lnTo>
                      <a:pt x="81" y="44"/>
                    </a:lnTo>
                    <a:lnTo>
                      <a:pt x="79" y="44"/>
                    </a:lnTo>
                    <a:lnTo>
                      <a:pt x="75" y="44"/>
                    </a:lnTo>
                    <a:lnTo>
                      <a:pt x="74" y="46"/>
                    </a:lnTo>
                    <a:lnTo>
                      <a:pt x="75" y="46"/>
                    </a:lnTo>
                    <a:lnTo>
                      <a:pt x="75" y="46"/>
                    </a:lnTo>
                    <a:lnTo>
                      <a:pt x="75" y="48"/>
                    </a:lnTo>
                    <a:lnTo>
                      <a:pt x="75" y="50"/>
                    </a:lnTo>
                    <a:lnTo>
                      <a:pt x="74" y="51"/>
                    </a:lnTo>
                    <a:lnTo>
                      <a:pt x="74" y="55"/>
                    </a:lnTo>
                    <a:lnTo>
                      <a:pt x="72" y="56"/>
                    </a:lnTo>
                    <a:lnTo>
                      <a:pt x="70" y="62"/>
                    </a:lnTo>
                    <a:lnTo>
                      <a:pt x="69" y="65"/>
                    </a:lnTo>
                    <a:lnTo>
                      <a:pt x="69" y="67"/>
                    </a:lnTo>
                    <a:lnTo>
                      <a:pt x="69" y="68"/>
                    </a:lnTo>
                    <a:lnTo>
                      <a:pt x="69" y="72"/>
                    </a:lnTo>
                    <a:lnTo>
                      <a:pt x="67" y="73"/>
                    </a:lnTo>
                    <a:lnTo>
                      <a:pt x="67" y="73"/>
                    </a:lnTo>
                    <a:lnTo>
                      <a:pt x="65" y="73"/>
                    </a:lnTo>
                    <a:lnTo>
                      <a:pt x="65" y="73"/>
                    </a:lnTo>
                    <a:lnTo>
                      <a:pt x="63" y="72"/>
                    </a:lnTo>
                    <a:lnTo>
                      <a:pt x="62" y="72"/>
                    </a:lnTo>
                    <a:lnTo>
                      <a:pt x="58" y="72"/>
                    </a:lnTo>
                    <a:lnTo>
                      <a:pt x="55" y="72"/>
                    </a:lnTo>
                    <a:lnTo>
                      <a:pt x="51" y="70"/>
                    </a:lnTo>
                    <a:lnTo>
                      <a:pt x="46" y="70"/>
                    </a:lnTo>
                    <a:lnTo>
                      <a:pt x="43" y="70"/>
                    </a:lnTo>
                    <a:lnTo>
                      <a:pt x="38" y="68"/>
                    </a:lnTo>
                    <a:lnTo>
                      <a:pt x="34" y="68"/>
                    </a:lnTo>
                    <a:lnTo>
                      <a:pt x="31" y="68"/>
                    </a:lnTo>
                    <a:lnTo>
                      <a:pt x="28" y="68"/>
                    </a:lnTo>
                    <a:lnTo>
                      <a:pt x="24" y="67"/>
                    </a:lnTo>
                    <a:lnTo>
                      <a:pt x="22" y="67"/>
                    </a:lnTo>
                    <a:lnTo>
                      <a:pt x="21" y="67"/>
                    </a:lnTo>
                    <a:lnTo>
                      <a:pt x="21" y="67"/>
                    </a:lnTo>
                    <a:lnTo>
                      <a:pt x="19" y="67"/>
                    </a:lnTo>
                    <a:lnTo>
                      <a:pt x="17" y="65"/>
                    </a:lnTo>
                    <a:lnTo>
                      <a:pt x="16" y="63"/>
                    </a:lnTo>
                    <a:lnTo>
                      <a:pt x="16" y="63"/>
                    </a:lnTo>
                    <a:lnTo>
                      <a:pt x="14" y="62"/>
                    </a:lnTo>
                    <a:lnTo>
                      <a:pt x="14" y="60"/>
                    </a:lnTo>
                    <a:lnTo>
                      <a:pt x="12" y="58"/>
                    </a:lnTo>
                    <a:lnTo>
                      <a:pt x="10" y="56"/>
                    </a:lnTo>
                    <a:lnTo>
                      <a:pt x="10" y="56"/>
                    </a:lnTo>
                    <a:lnTo>
                      <a:pt x="9" y="55"/>
                    </a:lnTo>
                    <a:lnTo>
                      <a:pt x="9" y="53"/>
                    </a:lnTo>
                    <a:lnTo>
                      <a:pt x="7" y="51"/>
                    </a:lnTo>
                    <a:lnTo>
                      <a:pt x="5" y="51"/>
                    </a:lnTo>
                    <a:lnTo>
                      <a:pt x="5" y="50"/>
                    </a:lnTo>
                    <a:lnTo>
                      <a:pt x="4" y="48"/>
                    </a:lnTo>
                    <a:lnTo>
                      <a:pt x="2" y="46"/>
                    </a:lnTo>
                    <a:lnTo>
                      <a:pt x="2" y="44"/>
                    </a:lnTo>
                    <a:lnTo>
                      <a:pt x="0" y="44"/>
                    </a:lnTo>
                    <a:lnTo>
                      <a:pt x="0" y="43"/>
                    </a:lnTo>
                    <a:lnTo>
                      <a:pt x="0" y="41"/>
                    </a:lnTo>
                    <a:lnTo>
                      <a:pt x="0" y="39"/>
                    </a:lnTo>
                    <a:lnTo>
                      <a:pt x="0" y="38"/>
                    </a:lnTo>
                    <a:lnTo>
                      <a:pt x="0" y="38"/>
                    </a:lnTo>
                    <a:lnTo>
                      <a:pt x="0" y="38"/>
                    </a:lnTo>
                    <a:lnTo>
                      <a:pt x="2" y="39"/>
                    </a:lnTo>
                    <a:lnTo>
                      <a:pt x="2" y="39"/>
                    </a:lnTo>
                    <a:lnTo>
                      <a:pt x="4" y="39"/>
                    </a:lnTo>
                    <a:lnTo>
                      <a:pt x="4" y="43"/>
                    </a:lnTo>
                    <a:lnTo>
                      <a:pt x="5" y="44"/>
                    </a:lnTo>
                    <a:lnTo>
                      <a:pt x="5" y="44"/>
                    </a:lnTo>
                    <a:lnTo>
                      <a:pt x="10" y="44"/>
                    </a:lnTo>
                    <a:lnTo>
                      <a:pt x="12" y="44"/>
                    </a:lnTo>
                    <a:lnTo>
                      <a:pt x="17" y="43"/>
                    </a:lnTo>
                    <a:lnTo>
                      <a:pt x="21" y="41"/>
                    </a:lnTo>
                    <a:lnTo>
                      <a:pt x="28" y="41"/>
                    </a:lnTo>
                    <a:lnTo>
                      <a:pt x="33" y="43"/>
                    </a:lnTo>
                    <a:lnTo>
                      <a:pt x="43" y="43"/>
                    </a:lnTo>
                    <a:lnTo>
                      <a:pt x="45" y="43"/>
                    </a:lnTo>
                    <a:lnTo>
                      <a:pt x="48" y="41"/>
                    </a:lnTo>
                    <a:lnTo>
                      <a:pt x="51" y="39"/>
                    </a:lnTo>
                    <a:lnTo>
                      <a:pt x="53" y="39"/>
                    </a:lnTo>
                    <a:lnTo>
                      <a:pt x="55" y="38"/>
                    </a:lnTo>
                    <a:lnTo>
                      <a:pt x="55" y="34"/>
                    </a:lnTo>
                    <a:lnTo>
                      <a:pt x="57" y="33"/>
                    </a:lnTo>
                    <a:lnTo>
                      <a:pt x="57" y="33"/>
                    </a:lnTo>
                    <a:lnTo>
                      <a:pt x="58" y="31"/>
                    </a:lnTo>
                    <a:lnTo>
                      <a:pt x="58" y="29"/>
                    </a:lnTo>
                    <a:lnTo>
                      <a:pt x="60" y="27"/>
                    </a:lnTo>
                    <a:lnTo>
                      <a:pt x="67" y="22"/>
                    </a:lnTo>
                    <a:lnTo>
                      <a:pt x="70" y="19"/>
                    </a:lnTo>
                    <a:lnTo>
                      <a:pt x="72" y="17"/>
                    </a:lnTo>
                    <a:lnTo>
                      <a:pt x="74" y="16"/>
                    </a:lnTo>
                    <a:lnTo>
                      <a:pt x="75" y="14"/>
                    </a:lnTo>
                    <a:lnTo>
                      <a:pt x="84" y="7"/>
                    </a:lnTo>
                    <a:lnTo>
                      <a:pt x="86" y="4"/>
                    </a:lnTo>
                    <a:lnTo>
                      <a:pt x="86" y="2"/>
                    </a:lnTo>
                    <a:lnTo>
                      <a:pt x="86" y="2"/>
                    </a:lnTo>
                    <a:lnTo>
                      <a:pt x="87" y="0"/>
                    </a:lnTo>
                    <a:lnTo>
                      <a:pt x="87" y="2"/>
                    </a:lnTo>
                    <a:lnTo>
                      <a:pt x="87" y="4"/>
                    </a:lnTo>
                    <a:lnTo>
                      <a:pt x="87" y="5"/>
                    </a:lnTo>
                    <a:lnTo>
                      <a:pt x="87" y="7"/>
                    </a:lnTo>
                    <a:lnTo>
                      <a:pt x="87" y="9"/>
                    </a:lnTo>
                    <a:lnTo>
                      <a:pt x="87" y="10"/>
                    </a:lnTo>
                    <a:lnTo>
                      <a:pt x="89" y="10"/>
                    </a:lnTo>
                    <a:lnTo>
                      <a:pt x="89" y="10"/>
                    </a:lnTo>
                    <a:lnTo>
                      <a:pt x="91" y="10"/>
                    </a:lnTo>
                    <a:lnTo>
                      <a:pt x="91" y="10"/>
                    </a:lnTo>
                    <a:close/>
                    <a:moveTo>
                      <a:pt x="89" y="19"/>
                    </a:moveTo>
                    <a:lnTo>
                      <a:pt x="89" y="17"/>
                    </a:lnTo>
                    <a:lnTo>
                      <a:pt x="89" y="17"/>
                    </a:lnTo>
                    <a:lnTo>
                      <a:pt x="89" y="17"/>
                    </a:lnTo>
                    <a:lnTo>
                      <a:pt x="89" y="17"/>
                    </a:lnTo>
                    <a:lnTo>
                      <a:pt x="89" y="19"/>
                    </a:lnTo>
                    <a:lnTo>
                      <a:pt x="89" y="19"/>
                    </a:lnTo>
                    <a:lnTo>
                      <a:pt x="89" y="19"/>
                    </a:lnTo>
                    <a:lnTo>
                      <a:pt x="89" y="19"/>
                    </a:lnTo>
                    <a:close/>
                    <a:moveTo>
                      <a:pt x="55" y="36"/>
                    </a:moveTo>
                    <a:lnTo>
                      <a:pt x="55" y="36"/>
                    </a:lnTo>
                    <a:lnTo>
                      <a:pt x="55" y="36"/>
                    </a:lnTo>
                    <a:lnTo>
                      <a:pt x="53" y="36"/>
                    </a:lnTo>
                    <a:lnTo>
                      <a:pt x="53" y="34"/>
                    </a:lnTo>
                    <a:lnTo>
                      <a:pt x="53" y="34"/>
                    </a:lnTo>
                    <a:lnTo>
                      <a:pt x="53" y="34"/>
                    </a:lnTo>
                    <a:lnTo>
                      <a:pt x="55" y="34"/>
                    </a:lnTo>
                    <a:lnTo>
                      <a:pt x="55" y="36"/>
                    </a:lnTo>
                    <a:lnTo>
                      <a:pt x="55" y="36"/>
                    </a:lnTo>
                    <a:close/>
                    <a:moveTo>
                      <a:pt x="33" y="39"/>
                    </a:moveTo>
                    <a:lnTo>
                      <a:pt x="31" y="39"/>
                    </a:lnTo>
                    <a:lnTo>
                      <a:pt x="31" y="38"/>
                    </a:lnTo>
                    <a:lnTo>
                      <a:pt x="33" y="38"/>
                    </a:lnTo>
                    <a:lnTo>
                      <a:pt x="34" y="36"/>
                    </a:lnTo>
                    <a:lnTo>
                      <a:pt x="34" y="36"/>
                    </a:lnTo>
                    <a:lnTo>
                      <a:pt x="36" y="36"/>
                    </a:lnTo>
                    <a:lnTo>
                      <a:pt x="34" y="38"/>
                    </a:lnTo>
                    <a:lnTo>
                      <a:pt x="34" y="38"/>
                    </a:lnTo>
                    <a:lnTo>
                      <a:pt x="33" y="39"/>
                    </a:lnTo>
                    <a:lnTo>
                      <a:pt x="33" y="39"/>
                    </a:lnTo>
                    <a:close/>
                    <a:moveTo>
                      <a:pt x="19" y="38"/>
                    </a:moveTo>
                    <a:lnTo>
                      <a:pt x="19" y="38"/>
                    </a:lnTo>
                    <a:lnTo>
                      <a:pt x="19" y="38"/>
                    </a:lnTo>
                    <a:lnTo>
                      <a:pt x="19" y="38"/>
                    </a:lnTo>
                    <a:lnTo>
                      <a:pt x="19" y="36"/>
                    </a:lnTo>
                    <a:lnTo>
                      <a:pt x="21" y="38"/>
                    </a:lnTo>
                    <a:lnTo>
                      <a:pt x="19" y="38"/>
                    </a:lnTo>
                    <a:close/>
                    <a:moveTo>
                      <a:pt x="45" y="41"/>
                    </a:moveTo>
                    <a:lnTo>
                      <a:pt x="45" y="41"/>
                    </a:lnTo>
                    <a:lnTo>
                      <a:pt x="43" y="41"/>
                    </a:lnTo>
                    <a:lnTo>
                      <a:pt x="43" y="41"/>
                    </a:lnTo>
                    <a:lnTo>
                      <a:pt x="41" y="41"/>
                    </a:lnTo>
                    <a:lnTo>
                      <a:pt x="40" y="41"/>
                    </a:lnTo>
                    <a:lnTo>
                      <a:pt x="40" y="39"/>
                    </a:lnTo>
                    <a:lnTo>
                      <a:pt x="43" y="39"/>
                    </a:lnTo>
                    <a:lnTo>
                      <a:pt x="45" y="39"/>
                    </a:lnTo>
                    <a:lnTo>
                      <a:pt x="45" y="41"/>
                    </a:lnTo>
                    <a:lnTo>
                      <a:pt x="45" y="41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2" name="Freeform 7">
                <a:extLst>
                  <a:ext uri="{FF2B5EF4-FFF2-40B4-BE49-F238E27FC236}">
                    <a16:creationId xmlns:a16="http://schemas.microsoft.com/office/drawing/2014/main" xmlns="" id="{CD163739-9FA9-42E2-AC7C-F750E2ABA9D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98" y="2255"/>
                <a:ext cx="276" cy="208"/>
              </a:xfrm>
              <a:custGeom>
                <a:avLst/>
                <a:gdLst>
                  <a:gd name="T0" fmla="*/ 271 w 276"/>
                  <a:gd name="T1" fmla="*/ 29 h 208"/>
                  <a:gd name="T2" fmla="*/ 262 w 276"/>
                  <a:gd name="T3" fmla="*/ 37 h 208"/>
                  <a:gd name="T4" fmla="*/ 242 w 276"/>
                  <a:gd name="T5" fmla="*/ 39 h 208"/>
                  <a:gd name="T6" fmla="*/ 226 w 276"/>
                  <a:gd name="T7" fmla="*/ 41 h 208"/>
                  <a:gd name="T8" fmla="*/ 214 w 276"/>
                  <a:gd name="T9" fmla="*/ 49 h 208"/>
                  <a:gd name="T10" fmla="*/ 207 w 276"/>
                  <a:gd name="T11" fmla="*/ 61 h 208"/>
                  <a:gd name="T12" fmla="*/ 212 w 276"/>
                  <a:gd name="T13" fmla="*/ 73 h 208"/>
                  <a:gd name="T14" fmla="*/ 212 w 276"/>
                  <a:gd name="T15" fmla="*/ 78 h 208"/>
                  <a:gd name="T16" fmla="*/ 204 w 276"/>
                  <a:gd name="T17" fmla="*/ 90 h 208"/>
                  <a:gd name="T18" fmla="*/ 204 w 276"/>
                  <a:gd name="T19" fmla="*/ 98 h 208"/>
                  <a:gd name="T20" fmla="*/ 189 w 276"/>
                  <a:gd name="T21" fmla="*/ 105 h 208"/>
                  <a:gd name="T22" fmla="*/ 187 w 276"/>
                  <a:gd name="T23" fmla="*/ 117 h 208"/>
                  <a:gd name="T24" fmla="*/ 173 w 276"/>
                  <a:gd name="T25" fmla="*/ 127 h 208"/>
                  <a:gd name="T26" fmla="*/ 168 w 276"/>
                  <a:gd name="T27" fmla="*/ 144 h 208"/>
                  <a:gd name="T28" fmla="*/ 158 w 276"/>
                  <a:gd name="T29" fmla="*/ 156 h 208"/>
                  <a:gd name="T30" fmla="*/ 147 w 276"/>
                  <a:gd name="T31" fmla="*/ 155 h 208"/>
                  <a:gd name="T32" fmla="*/ 137 w 276"/>
                  <a:gd name="T33" fmla="*/ 163 h 208"/>
                  <a:gd name="T34" fmla="*/ 127 w 276"/>
                  <a:gd name="T35" fmla="*/ 168 h 208"/>
                  <a:gd name="T36" fmla="*/ 117 w 276"/>
                  <a:gd name="T37" fmla="*/ 173 h 208"/>
                  <a:gd name="T38" fmla="*/ 112 w 276"/>
                  <a:gd name="T39" fmla="*/ 191 h 208"/>
                  <a:gd name="T40" fmla="*/ 105 w 276"/>
                  <a:gd name="T41" fmla="*/ 201 h 208"/>
                  <a:gd name="T42" fmla="*/ 81 w 276"/>
                  <a:gd name="T43" fmla="*/ 204 h 208"/>
                  <a:gd name="T44" fmla="*/ 67 w 276"/>
                  <a:gd name="T45" fmla="*/ 208 h 208"/>
                  <a:gd name="T46" fmla="*/ 7 w 276"/>
                  <a:gd name="T47" fmla="*/ 197 h 208"/>
                  <a:gd name="T48" fmla="*/ 24 w 276"/>
                  <a:gd name="T49" fmla="*/ 167 h 208"/>
                  <a:gd name="T50" fmla="*/ 5 w 276"/>
                  <a:gd name="T51" fmla="*/ 156 h 208"/>
                  <a:gd name="T52" fmla="*/ 2 w 276"/>
                  <a:gd name="T53" fmla="*/ 127 h 208"/>
                  <a:gd name="T54" fmla="*/ 7 w 276"/>
                  <a:gd name="T55" fmla="*/ 116 h 208"/>
                  <a:gd name="T56" fmla="*/ 0 w 276"/>
                  <a:gd name="T57" fmla="*/ 104 h 208"/>
                  <a:gd name="T58" fmla="*/ 4 w 276"/>
                  <a:gd name="T59" fmla="*/ 93 h 208"/>
                  <a:gd name="T60" fmla="*/ 9 w 276"/>
                  <a:gd name="T61" fmla="*/ 88 h 208"/>
                  <a:gd name="T62" fmla="*/ 12 w 276"/>
                  <a:gd name="T63" fmla="*/ 78 h 208"/>
                  <a:gd name="T64" fmla="*/ 14 w 276"/>
                  <a:gd name="T65" fmla="*/ 71 h 208"/>
                  <a:gd name="T66" fmla="*/ 19 w 276"/>
                  <a:gd name="T67" fmla="*/ 71 h 208"/>
                  <a:gd name="T68" fmla="*/ 33 w 276"/>
                  <a:gd name="T69" fmla="*/ 75 h 208"/>
                  <a:gd name="T70" fmla="*/ 40 w 276"/>
                  <a:gd name="T71" fmla="*/ 76 h 208"/>
                  <a:gd name="T72" fmla="*/ 50 w 276"/>
                  <a:gd name="T73" fmla="*/ 68 h 208"/>
                  <a:gd name="T74" fmla="*/ 53 w 276"/>
                  <a:gd name="T75" fmla="*/ 63 h 208"/>
                  <a:gd name="T76" fmla="*/ 69 w 276"/>
                  <a:gd name="T77" fmla="*/ 58 h 208"/>
                  <a:gd name="T78" fmla="*/ 81 w 276"/>
                  <a:gd name="T79" fmla="*/ 41 h 208"/>
                  <a:gd name="T80" fmla="*/ 98 w 276"/>
                  <a:gd name="T81" fmla="*/ 29 h 208"/>
                  <a:gd name="T82" fmla="*/ 108 w 276"/>
                  <a:gd name="T83" fmla="*/ 25 h 208"/>
                  <a:gd name="T84" fmla="*/ 130 w 276"/>
                  <a:gd name="T85" fmla="*/ 30 h 208"/>
                  <a:gd name="T86" fmla="*/ 139 w 276"/>
                  <a:gd name="T87" fmla="*/ 30 h 208"/>
                  <a:gd name="T88" fmla="*/ 149 w 276"/>
                  <a:gd name="T89" fmla="*/ 34 h 208"/>
                  <a:gd name="T90" fmla="*/ 159 w 276"/>
                  <a:gd name="T91" fmla="*/ 29 h 208"/>
                  <a:gd name="T92" fmla="*/ 165 w 276"/>
                  <a:gd name="T93" fmla="*/ 29 h 208"/>
                  <a:gd name="T94" fmla="*/ 171 w 276"/>
                  <a:gd name="T95" fmla="*/ 25 h 208"/>
                  <a:gd name="T96" fmla="*/ 183 w 276"/>
                  <a:gd name="T97" fmla="*/ 22 h 208"/>
                  <a:gd name="T98" fmla="*/ 187 w 276"/>
                  <a:gd name="T99" fmla="*/ 13 h 208"/>
                  <a:gd name="T100" fmla="*/ 202 w 276"/>
                  <a:gd name="T101" fmla="*/ 1 h 208"/>
                  <a:gd name="T102" fmla="*/ 211 w 276"/>
                  <a:gd name="T103" fmla="*/ 13 h 208"/>
                  <a:gd name="T104" fmla="*/ 211 w 276"/>
                  <a:gd name="T105" fmla="*/ 29 h 208"/>
                  <a:gd name="T106" fmla="*/ 218 w 276"/>
                  <a:gd name="T107" fmla="*/ 42 h 208"/>
                  <a:gd name="T108" fmla="*/ 243 w 276"/>
                  <a:gd name="T109" fmla="*/ 25 h 208"/>
                  <a:gd name="T110" fmla="*/ 254 w 276"/>
                  <a:gd name="T111" fmla="*/ 25 h 208"/>
                  <a:gd name="T112" fmla="*/ 260 w 276"/>
                  <a:gd name="T113" fmla="*/ 27 h 208"/>
                  <a:gd name="T114" fmla="*/ 272 w 276"/>
                  <a:gd name="T115" fmla="*/ 25 h 2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276" h="208">
                    <a:moveTo>
                      <a:pt x="276" y="30"/>
                    </a:moveTo>
                    <a:lnTo>
                      <a:pt x="276" y="30"/>
                    </a:lnTo>
                    <a:lnTo>
                      <a:pt x="274" y="29"/>
                    </a:lnTo>
                    <a:lnTo>
                      <a:pt x="274" y="29"/>
                    </a:lnTo>
                    <a:lnTo>
                      <a:pt x="272" y="29"/>
                    </a:lnTo>
                    <a:lnTo>
                      <a:pt x="272" y="29"/>
                    </a:lnTo>
                    <a:lnTo>
                      <a:pt x="271" y="29"/>
                    </a:lnTo>
                    <a:lnTo>
                      <a:pt x="266" y="32"/>
                    </a:lnTo>
                    <a:lnTo>
                      <a:pt x="267" y="32"/>
                    </a:lnTo>
                    <a:lnTo>
                      <a:pt x="269" y="34"/>
                    </a:lnTo>
                    <a:lnTo>
                      <a:pt x="269" y="34"/>
                    </a:lnTo>
                    <a:lnTo>
                      <a:pt x="269" y="34"/>
                    </a:lnTo>
                    <a:lnTo>
                      <a:pt x="267" y="35"/>
                    </a:lnTo>
                    <a:lnTo>
                      <a:pt x="262" y="37"/>
                    </a:lnTo>
                    <a:lnTo>
                      <a:pt x="260" y="39"/>
                    </a:lnTo>
                    <a:lnTo>
                      <a:pt x="259" y="39"/>
                    </a:lnTo>
                    <a:lnTo>
                      <a:pt x="257" y="39"/>
                    </a:lnTo>
                    <a:lnTo>
                      <a:pt x="255" y="37"/>
                    </a:lnTo>
                    <a:lnTo>
                      <a:pt x="254" y="37"/>
                    </a:lnTo>
                    <a:lnTo>
                      <a:pt x="248" y="37"/>
                    </a:lnTo>
                    <a:lnTo>
                      <a:pt x="242" y="39"/>
                    </a:lnTo>
                    <a:lnTo>
                      <a:pt x="240" y="39"/>
                    </a:lnTo>
                    <a:lnTo>
                      <a:pt x="235" y="39"/>
                    </a:lnTo>
                    <a:lnTo>
                      <a:pt x="233" y="39"/>
                    </a:lnTo>
                    <a:lnTo>
                      <a:pt x="231" y="41"/>
                    </a:lnTo>
                    <a:lnTo>
                      <a:pt x="230" y="41"/>
                    </a:lnTo>
                    <a:lnTo>
                      <a:pt x="228" y="41"/>
                    </a:lnTo>
                    <a:lnTo>
                      <a:pt x="226" y="41"/>
                    </a:lnTo>
                    <a:lnTo>
                      <a:pt x="224" y="42"/>
                    </a:lnTo>
                    <a:lnTo>
                      <a:pt x="223" y="44"/>
                    </a:lnTo>
                    <a:lnTo>
                      <a:pt x="219" y="46"/>
                    </a:lnTo>
                    <a:lnTo>
                      <a:pt x="218" y="47"/>
                    </a:lnTo>
                    <a:lnTo>
                      <a:pt x="216" y="49"/>
                    </a:lnTo>
                    <a:lnTo>
                      <a:pt x="216" y="49"/>
                    </a:lnTo>
                    <a:lnTo>
                      <a:pt x="214" y="49"/>
                    </a:lnTo>
                    <a:lnTo>
                      <a:pt x="212" y="49"/>
                    </a:lnTo>
                    <a:lnTo>
                      <a:pt x="211" y="52"/>
                    </a:lnTo>
                    <a:lnTo>
                      <a:pt x="207" y="54"/>
                    </a:lnTo>
                    <a:lnTo>
                      <a:pt x="206" y="56"/>
                    </a:lnTo>
                    <a:lnTo>
                      <a:pt x="206" y="58"/>
                    </a:lnTo>
                    <a:lnTo>
                      <a:pt x="206" y="59"/>
                    </a:lnTo>
                    <a:lnTo>
                      <a:pt x="207" y="61"/>
                    </a:lnTo>
                    <a:lnTo>
                      <a:pt x="209" y="61"/>
                    </a:lnTo>
                    <a:lnTo>
                      <a:pt x="209" y="63"/>
                    </a:lnTo>
                    <a:lnTo>
                      <a:pt x="211" y="66"/>
                    </a:lnTo>
                    <a:lnTo>
                      <a:pt x="211" y="68"/>
                    </a:lnTo>
                    <a:lnTo>
                      <a:pt x="212" y="69"/>
                    </a:lnTo>
                    <a:lnTo>
                      <a:pt x="212" y="71"/>
                    </a:lnTo>
                    <a:lnTo>
                      <a:pt x="212" y="73"/>
                    </a:lnTo>
                    <a:lnTo>
                      <a:pt x="212" y="73"/>
                    </a:lnTo>
                    <a:lnTo>
                      <a:pt x="212" y="75"/>
                    </a:lnTo>
                    <a:lnTo>
                      <a:pt x="212" y="75"/>
                    </a:lnTo>
                    <a:lnTo>
                      <a:pt x="212" y="76"/>
                    </a:lnTo>
                    <a:lnTo>
                      <a:pt x="212" y="78"/>
                    </a:lnTo>
                    <a:lnTo>
                      <a:pt x="214" y="78"/>
                    </a:lnTo>
                    <a:lnTo>
                      <a:pt x="212" y="78"/>
                    </a:lnTo>
                    <a:lnTo>
                      <a:pt x="212" y="80"/>
                    </a:lnTo>
                    <a:lnTo>
                      <a:pt x="211" y="81"/>
                    </a:lnTo>
                    <a:lnTo>
                      <a:pt x="211" y="83"/>
                    </a:lnTo>
                    <a:lnTo>
                      <a:pt x="209" y="85"/>
                    </a:lnTo>
                    <a:lnTo>
                      <a:pt x="207" y="85"/>
                    </a:lnTo>
                    <a:lnTo>
                      <a:pt x="206" y="87"/>
                    </a:lnTo>
                    <a:lnTo>
                      <a:pt x="204" y="90"/>
                    </a:lnTo>
                    <a:lnTo>
                      <a:pt x="202" y="92"/>
                    </a:lnTo>
                    <a:lnTo>
                      <a:pt x="202" y="92"/>
                    </a:lnTo>
                    <a:lnTo>
                      <a:pt x="200" y="93"/>
                    </a:lnTo>
                    <a:lnTo>
                      <a:pt x="200" y="93"/>
                    </a:lnTo>
                    <a:lnTo>
                      <a:pt x="202" y="95"/>
                    </a:lnTo>
                    <a:lnTo>
                      <a:pt x="204" y="97"/>
                    </a:lnTo>
                    <a:lnTo>
                      <a:pt x="204" y="98"/>
                    </a:lnTo>
                    <a:lnTo>
                      <a:pt x="204" y="100"/>
                    </a:lnTo>
                    <a:lnTo>
                      <a:pt x="204" y="102"/>
                    </a:lnTo>
                    <a:lnTo>
                      <a:pt x="202" y="104"/>
                    </a:lnTo>
                    <a:lnTo>
                      <a:pt x="199" y="105"/>
                    </a:lnTo>
                    <a:lnTo>
                      <a:pt x="195" y="107"/>
                    </a:lnTo>
                    <a:lnTo>
                      <a:pt x="190" y="107"/>
                    </a:lnTo>
                    <a:lnTo>
                      <a:pt x="189" y="105"/>
                    </a:lnTo>
                    <a:lnTo>
                      <a:pt x="187" y="105"/>
                    </a:lnTo>
                    <a:lnTo>
                      <a:pt x="182" y="104"/>
                    </a:lnTo>
                    <a:lnTo>
                      <a:pt x="180" y="105"/>
                    </a:lnTo>
                    <a:lnTo>
                      <a:pt x="180" y="107"/>
                    </a:lnTo>
                    <a:lnTo>
                      <a:pt x="183" y="112"/>
                    </a:lnTo>
                    <a:lnTo>
                      <a:pt x="185" y="114"/>
                    </a:lnTo>
                    <a:lnTo>
                      <a:pt x="187" y="117"/>
                    </a:lnTo>
                    <a:lnTo>
                      <a:pt x="189" y="119"/>
                    </a:lnTo>
                    <a:lnTo>
                      <a:pt x="187" y="122"/>
                    </a:lnTo>
                    <a:lnTo>
                      <a:pt x="183" y="124"/>
                    </a:lnTo>
                    <a:lnTo>
                      <a:pt x="182" y="126"/>
                    </a:lnTo>
                    <a:lnTo>
                      <a:pt x="177" y="126"/>
                    </a:lnTo>
                    <a:lnTo>
                      <a:pt x="175" y="127"/>
                    </a:lnTo>
                    <a:lnTo>
                      <a:pt x="173" y="127"/>
                    </a:lnTo>
                    <a:lnTo>
                      <a:pt x="171" y="133"/>
                    </a:lnTo>
                    <a:lnTo>
                      <a:pt x="171" y="133"/>
                    </a:lnTo>
                    <a:lnTo>
                      <a:pt x="171" y="136"/>
                    </a:lnTo>
                    <a:lnTo>
                      <a:pt x="170" y="138"/>
                    </a:lnTo>
                    <a:lnTo>
                      <a:pt x="168" y="139"/>
                    </a:lnTo>
                    <a:lnTo>
                      <a:pt x="168" y="141"/>
                    </a:lnTo>
                    <a:lnTo>
                      <a:pt x="168" y="144"/>
                    </a:lnTo>
                    <a:lnTo>
                      <a:pt x="168" y="151"/>
                    </a:lnTo>
                    <a:lnTo>
                      <a:pt x="166" y="155"/>
                    </a:lnTo>
                    <a:lnTo>
                      <a:pt x="165" y="156"/>
                    </a:lnTo>
                    <a:lnTo>
                      <a:pt x="163" y="158"/>
                    </a:lnTo>
                    <a:lnTo>
                      <a:pt x="161" y="158"/>
                    </a:lnTo>
                    <a:lnTo>
                      <a:pt x="159" y="158"/>
                    </a:lnTo>
                    <a:lnTo>
                      <a:pt x="158" y="156"/>
                    </a:lnTo>
                    <a:lnTo>
                      <a:pt x="158" y="156"/>
                    </a:lnTo>
                    <a:lnTo>
                      <a:pt x="156" y="155"/>
                    </a:lnTo>
                    <a:lnTo>
                      <a:pt x="154" y="155"/>
                    </a:lnTo>
                    <a:lnTo>
                      <a:pt x="153" y="156"/>
                    </a:lnTo>
                    <a:lnTo>
                      <a:pt x="151" y="156"/>
                    </a:lnTo>
                    <a:lnTo>
                      <a:pt x="147" y="155"/>
                    </a:lnTo>
                    <a:lnTo>
                      <a:pt x="147" y="155"/>
                    </a:lnTo>
                    <a:lnTo>
                      <a:pt x="146" y="156"/>
                    </a:lnTo>
                    <a:lnTo>
                      <a:pt x="144" y="158"/>
                    </a:lnTo>
                    <a:lnTo>
                      <a:pt x="139" y="162"/>
                    </a:lnTo>
                    <a:lnTo>
                      <a:pt x="137" y="162"/>
                    </a:lnTo>
                    <a:lnTo>
                      <a:pt x="135" y="162"/>
                    </a:lnTo>
                    <a:lnTo>
                      <a:pt x="135" y="163"/>
                    </a:lnTo>
                    <a:lnTo>
                      <a:pt x="137" y="163"/>
                    </a:lnTo>
                    <a:lnTo>
                      <a:pt x="139" y="165"/>
                    </a:lnTo>
                    <a:lnTo>
                      <a:pt x="139" y="165"/>
                    </a:lnTo>
                    <a:lnTo>
                      <a:pt x="137" y="167"/>
                    </a:lnTo>
                    <a:lnTo>
                      <a:pt x="135" y="167"/>
                    </a:lnTo>
                    <a:lnTo>
                      <a:pt x="134" y="168"/>
                    </a:lnTo>
                    <a:lnTo>
                      <a:pt x="130" y="168"/>
                    </a:lnTo>
                    <a:lnTo>
                      <a:pt x="127" y="168"/>
                    </a:lnTo>
                    <a:lnTo>
                      <a:pt x="125" y="167"/>
                    </a:lnTo>
                    <a:lnTo>
                      <a:pt x="123" y="167"/>
                    </a:lnTo>
                    <a:lnTo>
                      <a:pt x="122" y="167"/>
                    </a:lnTo>
                    <a:lnTo>
                      <a:pt x="120" y="168"/>
                    </a:lnTo>
                    <a:lnTo>
                      <a:pt x="118" y="172"/>
                    </a:lnTo>
                    <a:lnTo>
                      <a:pt x="117" y="172"/>
                    </a:lnTo>
                    <a:lnTo>
                      <a:pt x="117" y="173"/>
                    </a:lnTo>
                    <a:lnTo>
                      <a:pt x="115" y="173"/>
                    </a:lnTo>
                    <a:lnTo>
                      <a:pt x="113" y="175"/>
                    </a:lnTo>
                    <a:lnTo>
                      <a:pt x="112" y="177"/>
                    </a:lnTo>
                    <a:lnTo>
                      <a:pt x="112" y="182"/>
                    </a:lnTo>
                    <a:lnTo>
                      <a:pt x="112" y="184"/>
                    </a:lnTo>
                    <a:lnTo>
                      <a:pt x="112" y="189"/>
                    </a:lnTo>
                    <a:lnTo>
                      <a:pt x="112" y="191"/>
                    </a:lnTo>
                    <a:lnTo>
                      <a:pt x="110" y="192"/>
                    </a:lnTo>
                    <a:lnTo>
                      <a:pt x="110" y="194"/>
                    </a:lnTo>
                    <a:lnTo>
                      <a:pt x="112" y="196"/>
                    </a:lnTo>
                    <a:lnTo>
                      <a:pt x="112" y="197"/>
                    </a:lnTo>
                    <a:lnTo>
                      <a:pt x="110" y="197"/>
                    </a:lnTo>
                    <a:lnTo>
                      <a:pt x="108" y="199"/>
                    </a:lnTo>
                    <a:lnTo>
                      <a:pt x="105" y="201"/>
                    </a:lnTo>
                    <a:lnTo>
                      <a:pt x="100" y="202"/>
                    </a:lnTo>
                    <a:lnTo>
                      <a:pt x="96" y="202"/>
                    </a:lnTo>
                    <a:lnTo>
                      <a:pt x="89" y="204"/>
                    </a:lnTo>
                    <a:lnTo>
                      <a:pt x="88" y="204"/>
                    </a:lnTo>
                    <a:lnTo>
                      <a:pt x="84" y="204"/>
                    </a:lnTo>
                    <a:lnTo>
                      <a:pt x="82" y="204"/>
                    </a:lnTo>
                    <a:lnTo>
                      <a:pt x="81" y="204"/>
                    </a:lnTo>
                    <a:lnTo>
                      <a:pt x="77" y="204"/>
                    </a:lnTo>
                    <a:lnTo>
                      <a:pt x="74" y="206"/>
                    </a:lnTo>
                    <a:lnTo>
                      <a:pt x="72" y="206"/>
                    </a:lnTo>
                    <a:lnTo>
                      <a:pt x="70" y="208"/>
                    </a:lnTo>
                    <a:lnTo>
                      <a:pt x="69" y="208"/>
                    </a:lnTo>
                    <a:lnTo>
                      <a:pt x="69" y="208"/>
                    </a:lnTo>
                    <a:lnTo>
                      <a:pt x="67" y="208"/>
                    </a:lnTo>
                    <a:lnTo>
                      <a:pt x="58" y="206"/>
                    </a:lnTo>
                    <a:lnTo>
                      <a:pt x="38" y="208"/>
                    </a:lnTo>
                    <a:lnTo>
                      <a:pt x="36" y="208"/>
                    </a:lnTo>
                    <a:lnTo>
                      <a:pt x="29" y="206"/>
                    </a:lnTo>
                    <a:lnTo>
                      <a:pt x="19" y="202"/>
                    </a:lnTo>
                    <a:lnTo>
                      <a:pt x="14" y="201"/>
                    </a:lnTo>
                    <a:lnTo>
                      <a:pt x="7" y="197"/>
                    </a:lnTo>
                    <a:lnTo>
                      <a:pt x="12" y="192"/>
                    </a:lnTo>
                    <a:lnTo>
                      <a:pt x="16" y="187"/>
                    </a:lnTo>
                    <a:lnTo>
                      <a:pt x="21" y="182"/>
                    </a:lnTo>
                    <a:lnTo>
                      <a:pt x="24" y="177"/>
                    </a:lnTo>
                    <a:lnTo>
                      <a:pt x="24" y="175"/>
                    </a:lnTo>
                    <a:lnTo>
                      <a:pt x="26" y="172"/>
                    </a:lnTo>
                    <a:lnTo>
                      <a:pt x="24" y="167"/>
                    </a:lnTo>
                    <a:lnTo>
                      <a:pt x="23" y="165"/>
                    </a:lnTo>
                    <a:lnTo>
                      <a:pt x="16" y="163"/>
                    </a:lnTo>
                    <a:lnTo>
                      <a:pt x="12" y="163"/>
                    </a:lnTo>
                    <a:lnTo>
                      <a:pt x="7" y="162"/>
                    </a:lnTo>
                    <a:lnTo>
                      <a:pt x="5" y="162"/>
                    </a:lnTo>
                    <a:lnTo>
                      <a:pt x="5" y="158"/>
                    </a:lnTo>
                    <a:lnTo>
                      <a:pt x="5" y="156"/>
                    </a:lnTo>
                    <a:lnTo>
                      <a:pt x="5" y="153"/>
                    </a:lnTo>
                    <a:lnTo>
                      <a:pt x="5" y="151"/>
                    </a:lnTo>
                    <a:lnTo>
                      <a:pt x="5" y="146"/>
                    </a:lnTo>
                    <a:lnTo>
                      <a:pt x="5" y="144"/>
                    </a:lnTo>
                    <a:lnTo>
                      <a:pt x="4" y="138"/>
                    </a:lnTo>
                    <a:lnTo>
                      <a:pt x="2" y="133"/>
                    </a:lnTo>
                    <a:lnTo>
                      <a:pt x="2" y="127"/>
                    </a:lnTo>
                    <a:lnTo>
                      <a:pt x="0" y="127"/>
                    </a:lnTo>
                    <a:lnTo>
                      <a:pt x="0" y="126"/>
                    </a:lnTo>
                    <a:lnTo>
                      <a:pt x="4" y="121"/>
                    </a:lnTo>
                    <a:lnTo>
                      <a:pt x="5" y="121"/>
                    </a:lnTo>
                    <a:lnTo>
                      <a:pt x="7" y="117"/>
                    </a:lnTo>
                    <a:lnTo>
                      <a:pt x="7" y="117"/>
                    </a:lnTo>
                    <a:lnTo>
                      <a:pt x="7" y="116"/>
                    </a:lnTo>
                    <a:lnTo>
                      <a:pt x="5" y="116"/>
                    </a:lnTo>
                    <a:lnTo>
                      <a:pt x="2" y="116"/>
                    </a:lnTo>
                    <a:lnTo>
                      <a:pt x="2" y="114"/>
                    </a:lnTo>
                    <a:lnTo>
                      <a:pt x="0" y="114"/>
                    </a:lnTo>
                    <a:lnTo>
                      <a:pt x="0" y="112"/>
                    </a:lnTo>
                    <a:lnTo>
                      <a:pt x="0" y="109"/>
                    </a:lnTo>
                    <a:lnTo>
                      <a:pt x="0" y="104"/>
                    </a:lnTo>
                    <a:lnTo>
                      <a:pt x="2" y="100"/>
                    </a:lnTo>
                    <a:lnTo>
                      <a:pt x="2" y="98"/>
                    </a:lnTo>
                    <a:lnTo>
                      <a:pt x="7" y="98"/>
                    </a:lnTo>
                    <a:lnTo>
                      <a:pt x="5" y="95"/>
                    </a:lnTo>
                    <a:lnTo>
                      <a:pt x="5" y="95"/>
                    </a:lnTo>
                    <a:lnTo>
                      <a:pt x="4" y="93"/>
                    </a:lnTo>
                    <a:lnTo>
                      <a:pt x="4" y="93"/>
                    </a:lnTo>
                    <a:lnTo>
                      <a:pt x="4" y="93"/>
                    </a:lnTo>
                    <a:lnTo>
                      <a:pt x="5" y="92"/>
                    </a:lnTo>
                    <a:lnTo>
                      <a:pt x="7" y="92"/>
                    </a:lnTo>
                    <a:lnTo>
                      <a:pt x="7" y="90"/>
                    </a:lnTo>
                    <a:lnTo>
                      <a:pt x="9" y="90"/>
                    </a:lnTo>
                    <a:lnTo>
                      <a:pt x="9" y="88"/>
                    </a:lnTo>
                    <a:lnTo>
                      <a:pt x="9" y="88"/>
                    </a:lnTo>
                    <a:lnTo>
                      <a:pt x="11" y="87"/>
                    </a:lnTo>
                    <a:lnTo>
                      <a:pt x="11" y="85"/>
                    </a:lnTo>
                    <a:lnTo>
                      <a:pt x="11" y="83"/>
                    </a:lnTo>
                    <a:lnTo>
                      <a:pt x="12" y="81"/>
                    </a:lnTo>
                    <a:lnTo>
                      <a:pt x="12" y="81"/>
                    </a:lnTo>
                    <a:lnTo>
                      <a:pt x="12" y="80"/>
                    </a:lnTo>
                    <a:lnTo>
                      <a:pt x="12" y="78"/>
                    </a:lnTo>
                    <a:lnTo>
                      <a:pt x="12" y="78"/>
                    </a:lnTo>
                    <a:lnTo>
                      <a:pt x="11" y="76"/>
                    </a:lnTo>
                    <a:lnTo>
                      <a:pt x="12" y="75"/>
                    </a:lnTo>
                    <a:lnTo>
                      <a:pt x="12" y="75"/>
                    </a:lnTo>
                    <a:lnTo>
                      <a:pt x="14" y="73"/>
                    </a:lnTo>
                    <a:lnTo>
                      <a:pt x="14" y="73"/>
                    </a:lnTo>
                    <a:lnTo>
                      <a:pt x="14" y="71"/>
                    </a:lnTo>
                    <a:lnTo>
                      <a:pt x="14" y="69"/>
                    </a:lnTo>
                    <a:lnTo>
                      <a:pt x="16" y="69"/>
                    </a:lnTo>
                    <a:lnTo>
                      <a:pt x="14" y="68"/>
                    </a:lnTo>
                    <a:lnTo>
                      <a:pt x="16" y="68"/>
                    </a:lnTo>
                    <a:lnTo>
                      <a:pt x="17" y="68"/>
                    </a:lnTo>
                    <a:lnTo>
                      <a:pt x="17" y="69"/>
                    </a:lnTo>
                    <a:lnTo>
                      <a:pt x="19" y="71"/>
                    </a:lnTo>
                    <a:lnTo>
                      <a:pt x="21" y="71"/>
                    </a:lnTo>
                    <a:lnTo>
                      <a:pt x="23" y="73"/>
                    </a:lnTo>
                    <a:lnTo>
                      <a:pt x="26" y="73"/>
                    </a:lnTo>
                    <a:lnTo>
                      <a:pt x="28" y="71"/>
                    </a:lnTo>
                    <a:lnTo>
                      <a:pt x="28" y="71"/>
                    </a:lnTo>
                    <a:lnTo>
                      <a:pt x="31" y="73"/>
                    </a:lnTo>
                    <a:lnTo>
                      <a:pt x="33" y="75"/>
                    </a:lnTo>
                    <a:lnTo>
                      <a:pt x="33" y="76"/>
                    </a:lnTo>
                    <a:lnTo>
                      <a:pt x="34" y="78"/>
                    </a:lnTo>
                    <a:lnTo>
                      <a:pt x="34" y="78"/>
                    </a:lnTo>
                    <a:lnTo>
                      <a:pt x="36" y="76"/>
                    </a:lnTo>
                    <a:lnTo>
                      <a:pt x="38" y="76"/>
                    </a:lnTo>
                    <a:lnTo>
                      <a:pt x="40" y="76"/>
                    </a:lnTo>
                    <a:lnTo>
                      <a:pt x="40" y="76"/>
                    </a:lnTo>
                    <a:lnTo>
                      <a:pt x="41" y="76"/>
                    </a:lnTo>
                    <a:lnTo>
                      <a:pt x="43" y="76"/>
                    </a:lnTo>
                    <a:lnTo>
                      <a:pt x="45" y="75"/>
                    </a:lnTo>
                    <a:lnTo>
                      <a:pt x="48" y="73"/>
                    </a:lnTo>
                    <a:lnTo>
                      <a:pt x="48" y="71"/>
                    </a:lnTo>
                    <a:lnTo>
                      <a:pt x="50" y="69"/>
                    </a:lnTo>
                    <a:lnTo>
                      <a:pt x="50" y="68"/>
                    </a:lnTo>
                    <a:lnTo>
                      <a:pt x="52" y="66"/>
                    </a:lnTo>
                    <a:lnTo>
                      <a:pt x="52" y="64"/>
                    </a:lnTo>
                    <a:lnTo>
                      <a:pt x="50" y="64"/>
                    </a:lnTo>
                    <a:lnTo>
                      <a:pt x="50" y="63"/>
                    </a:lnTo>
                    <a:lnTo>
                      <a:pt x="50" y="63"/>
                    </a:lnTo>
                    <a:lnTo>
                      <a:pt x="52" y="63"/>
                    </a:lnTo>
                    <a:lnTo>
                      <a:pt x="53" y="63"/>
                    </a:lnTo>
                    <a:lnTo>
                      <a:pt x="58" y="61"/>
                    </a:lnTo>
                    <a:lnTo>
                      <a:pt x="62" y="59"/>
                    </a:lnTo>
                    <a:lnTo>
                      <a:pt x="65" y="59"/>
                    </a:lnTo>
                    <a:lnTo>
                      <a:pt x="65" y="58"/>
                    </a:lnTo>
                    <a:lnTo>
                      <a:pt x="67" y="59"/>
                    </a:lnTo>
                    <a:lnTo>
                      <a:pt x="69" y="58"/>
                    </a:lnTo>
                    <a:lnTo>
                      <a:pt x="69" y="58"/>
                    </a:lnTo>
                    <a:lnTo>
                      <a:pt x="69" y="56"/>
                    </a:lnTo>
                    <a:lnTo>
                      <a:pt x="70" y="56"/>
                    </a:lnTo>
                    <a:lnTo>
                      <a:pt x="74" y="54"/>
                    </a:lnTo>
                    <a:lnTo>
                      <a:pt x="77" y="51"/>
                    </a:lnTo>
                    <a:lnTo>
                      <a:pt x="77" y="49"/>
                    </a:lnTo>
                    <a:lnTo>
                      <a:pt x="79" y="46"/>
                    </a:lnTo>
                    <a:lnTo>
                      <a:pt x="81" y="41"/>
                    </a:lnTo>
                    <a:lnTo>
                      <a:pt x="82" y="35"/>
                    </a:lnTo>
                    <a:lnTo>
                      <a:pt x="82" y="34"/>
                    </a:lnTo>
                    <a:lnTo>
                      <a:pt x="82" y="32"/>
                    </a:lnTo>
                    <a:lnTo>
                      <a:pt x="86" y="30"/>
                    </a:lnTo>
                    <a:lnTo>
                      <a:pt x="88" y="29"/>
                    </a:lnTo>
                    <a:lnTo>
                      <a:pt x="93" y="29"/>
                    </a:lnTo>
                    <a:lnTo>
                      <a:pt x="98" y="29"/>
                    </a:lnTo>
                    <a:lnTo>
                      <a:pt x="98" y="27"/>
                    </a:lnTo>
                    <a:lnTo>
                      <a:pt x="98" y="23"/>
                    </a:lnTo>
                    <a:lnTo>
                      <a:pt x="100" y="22"/>
                    </a:lnTo>
                    <a:lnTo>
                      <a:pt x="101" y="22"/>
                    </a:lnTo>
                    <a:lnTo>
                      <a:pt x="101" y="22"/>
                    </a:lnTo>
                    <a:lnTo>
                      <a:pt x="103" y="23"/>
                    </a:lnTo>
                    <a:lnTo>
                      <a:pt x="108" y="25"/>
                    </a:lnTo>
                    <a:lnTo>
                      <a:pt x="112" y="27"/>
                    </a:lnTo>
                    <a:lnTo>
                      <a:pt x="115" y="27"/>
                    </a:lnTo>
                    <a:lnTo>
                      <a:pt x="115" y="27"/>
                    </a:lnTo>
                    <a:lnTo>
                      <a:pt x="122" y="27"/>
                    </a:lnTo>
                    <a:lnTo>
                      <a:pt x="125" y="27"/>
                    </a:lnTo>
                    <a:lnTo>
                      <a:pt x="129" y="29"/>
                    </a:lnTo>
                    <a:lnTo>
                      <a:pt x="130" y="30"/>
                    </a:lnTo>
                    <a:lnTo>
                      <a:pt x="134" y="29"/>
                    </a:lnTo>
                    <a:lnTo>
                      <a:pt x="135" y="29"/>
                    </a:lnTo>
                    <a:lnTo>
                      <a:pt x="135" y="29"/>
                    </a:lnTo>
                    <a:lnTo>
                      <a:pt x="137" y="30"/>
                    </a:lnTo>
                    <a:lnTo>
                      <a:pt x="139" y="30"/>
                    </a:lnTo>
                    <a:lnTo>
                      <a:pt x="139" y="30"/>
                    </a:lnTo>
                    <a:lnTo>
                      <a:pt x="139" y="30"/>
                    </a:lnTo>
                    <a:lnTo>
                      <a:pt x="139" y="32"/>
                    </a:lnTo>
                    <a:lnTo>
                      <a:pt x="141" y="34"/>
                    </a:lnTo>
                    <a:lnTo>
                      <a:pt x="142" y="35"/>
                    </a:lnTo>
                    <a:lnTo>
                      <a:pt x="146" y="35"/>
                    </a:lnTo>
                    <a:lnTo>
                      <a:pt x="147" y="34"/>
                    </a:lnTo>
                    <a:lnTo>
                      <a:pt x="149" y="35"/>
                    </a:lnTo>
                    <a:lnTo>
                      <a:pt x="149" y="34"/>
                    </a:lnTo>
                    <a:lnTo>
                      <a:pt x="149" y="34"/>
                    </a:lnTo>
                    <a:lnTo>
                      <a:pt x="151" y="32"/>
                    </a:lnTo>
                    <a:lnTo>
                      <a:pt x="154" y="30"/>
                    </a:lnTo>
                    <a:lnTo>
                      <a:pt x="156" y="30"/>
                    </a:lnTo>
                    <a:lnTo>
                      <a:pt x="156" y="29"/>
                    </a:lnTo>
                    <a:lnTo>
                      <a:pt x="158" y="29"/>
                    </a:lnTo>
                    <a:lnTo>
                      <a:pt x="159" y="29"/>
                    </a:lnTo>
                    <a:lnTo>
                      <a:pt x="159" y="29"/>
                    </a:lnTo>
                    <a:lnTo>
                      <a:pt x="159" y="29"/>
                    </a:lnTo>
                    <a:lnTo>
                      <a:pt x="161" y="27"/>
                    </a:lnTo>
                    <a:lnTo>
                      <a:pt x="161" y="27"/>
                    </a:lnTo>
                    <a:lnTo>
                      <a:pt x="161" y="27"/>
                    </a:lnTo>
                    <a:lnTo>
                      <a:pt x="163" y="27"/>
                    </a:lnTo>
                    <a:lnTo>
                      <a:pt x="165" y="29"/>
                    </a:lnTo>
                    <a:lnTo>
                      <a:pt x="166" y="32"/>
                    </a:lnTo>
                    <a:lnTo>
                      <a:pt x="168" y="32"/>
                    </a:lnTo>
                    <a:lnTo>
                      <a:pt x="170" y="32"/>
                    </a:lnTo>
                    <a:lnTo>
                      <a:pt x="170" y="32"/>
                    </a:lnTo>
                    <a:lnTo>
                      <a:pt x="171" y="30"/>
                    </a:lnTo>
                    <a:lnTo>
                      <a:pt x="171" y="29"/>
                    </a:lnTo>
                    <a:lnTo>
                      <a:pt x="171" y="25"/>
                    </a:lnTo>
                    <a:lnTo>
                      <a:pt x="171" y="23"/>
                    </a:lnTo>
                    <a:lnTo>
                      <a:pt x="173" y="22"/>
                    </a:lnTo>
                    <a:lnTo>
                      <a:pt x="175" y="20"/>
                    </a:lnTo>
                    <a:lnTo>
                      <a:pt x="178" y="20"/>
                    </a:lnTo>
                    <a:lnTo>
                      <a:pt x="182" y="20"/>
                    </a:lnTo>
                    <a:lnTo>
                      <a:pt x="182" y="22"/>
                    </a:lnTo>
                    <a:lnTo>
                      <a:pt x="183" y="22"/>
                    </a:lnTo>
                    <a:lnTo>
                      <a:pt x="185" y="22"/>
                    </a:lnTo>
                    <a:lnTo>
                      <a:pt x="187" y="22"/>
                    </a:lnTo>
                    <a:lnTo>
                      <a:pt x="187" y="18"/>
                    </a:lnTo>
                    <a:lnTo>
                      <a:pt x="187" y="17"/>
                    </a:lnTo>
                    <a:lnTo>
                      <a:pt x="187" y="13"/>
                    </a:lnTo>
                    <a:lnTo>
                      <a:pt x="187" y="13"/>
                    </a:lnTo>
                    <a:lnTo>
                      <a:pt x="187" y="13"/>
                    </a:lnTo>
                    <a:lnTo>
                      <a:pt x="189" y="12"/>
                    </a:lnTo>
                    <a:lnTo>
                      <a:pt x="190" y="10"/>
                    </a:lnTo>
                    <a:lnTo>
                      <a:pt x="192" y="6"/>
                    </a:lnTo>
                    <a:lnTo>
                      <a:pt x="194" y="3"/>
                    </a:lnTo>
                    <a:lnTo>
                      <a:pt x="197" y="1"/>
                    </a:lnTo>
                    <a:lnTo>
                      <a:pt x="199" y="0"/>
                    </a:lnTo>
                    <a:lnTo>
                      <a:pt x="202" y="1"/>
                    </a:lnTo>
                    <a:lnTo>
                      <a:pt x="207" y="3"/>
                    </a:lnTo>
                    <a:lnTo>
                      <a:pt x="207" y="6"/>
                    </a:lnTo>
                    <a:lnTo>
                      <a:pt x="207" y="12"/>
                    </a:lnTo>
                    <a:lnTo>
                      <a:pt x="207" y="13"/>
                    </a:lnTo>
                    <a:lnTo>
                      <a:pt x="207" y="13"/>
                    </a:lnTo>
                    <a:lnTo>
                      <a:pt x="209" y="13"/>
                    </a:lnTo>
                    <a:lnTo>
                      <a:pt x="211" y="13"/>
                    </a:lnTo>
                    <a:lnTo>
                      <a:pt x="212" y="13"/>
                    </a:lnTo>
                    <a:lnTo>
                      <a:pt x="212" y="13"/>
                    </a:lnTo>
                    <a:lnTo>
                      <a:pt x="212" y="15"/>
                    </a:lnTo>
                    <a:lnTo>
                      <a:pt x="212" y="17"/>
                    </a:lnTo>
                    <a:lnTo>
                      <a:pt x="211" y="20"/>
                    </a:lnTo>
                    <a:lnTo>
                      <a:pt x="211" y="25"/>
                    </a:lnTo>
                    <a:lnTo>
                      <a:pt x="211" y="29"/>
                    </a:lnTo>
                    <a:lnTo>
                      <a:pt x="209" y="32"/>
                    </a:lnTo>
                    <a:lnTo>
                      <a:pt x="211" y="35"/>
                    </a:lnTo>
                    <a:lnTo>
                      <a:pt x="212" y="39"/>
                    </a:lnTo>
                    <a:lnTo>
                      <a:pt x="212" y="42"/>
                    </a:lnTo>
                    <a:lnTo>
                      <a:pt x="214" y="42"/>
                    </a:lnTo>
                    <a:lnTo>
                      <a:pt x="216" y="42"/>
                    </a:lnTo>
                    <a:lnTo>
                      <a:pt x="218" y="42"/>
                    </a:lnTo>
                    <a:lnTo>
                      <a:pt x="219" y="41"/>
                    </a:lnTo>
                    <a:lnTo>
                      <a:pt x="224" y="37"/>
                    </a:lnTo>
                    <a:lnTo>
                      <a:pt x="228" y="35"/>
                    </a:lnTo>
                    <a:lnTo>
                      <a:pt x="233" y="34"/>
                    </a:lnTo>
                    <a:lnTo>
                      <a:pt x="235" y="30"/>
                    </a:lnTo>
                    <a:lnTo>
                      <a:pt x="238" y="29"/>
                    </a:lnTo>
                    <a:lnTo>
                      <a:pt x="243" y="25"/>
                    </a:lnTo>
                    <a:lnTo>
                      <a:pt x="247" y="23"/>
                    </a:lnTo>
                    <a:lnTo>
                      <a:pt x="248" y="23"/>
                    </a:lnTo>
                    <a:lnTo>
                      <a:pt x="252" y="25"/>
                    </a:lnTo>
                    <a:lnTo>
                      <a:pt x="252" y="25"/>
                    </a:lnTo>
                    <a:lnTo>
                      <a:pt x="252" y="25"/>
                    </a:lnTo>
                    <a:lnTo>
                      <a:pt x="254" y="25"/>
                    </a:lnTo>
                    <a:lnTo>
                      <a:pt x="254" y="25"/>
                    </a:lnTo>
                    <a:lnTo>
                      <a:pt x="254" y="27"/>
                    </a:lnTo>
                    <a:lnTo>
                      <a:pt x="252" y="29"/>
                    </a:lnTo>
                    <a:lnTo>
                      <a:pt x="252" y="29"/>
                    </a:lnTo>
                    <a:lnTo>
                      <a:pt x="252" y="29"/>
                    </a:lnTo>
                    <a:lnTo>
                      <a:pt x="254" y="30"/>
                    </a:lnTo>
                    <a:lnTo>
                      <a:pt x="259" y="29"/>
                    </a:lnTo>
                    <a:lnTo>
                      <a:pt x="260" y="27"/>
                    </a:lnTo>
                    <a:lnTo>
                      <a:pt x="262" y="27"/>
                    </a:lnTo>
                    <a:lnTo>
                      <a:pt x="264" y="27"/>
                    </a:lnTo>
                    <a:lnTo>
                      <a:pt x="264" y="25"/>
                    </a:lnTo>
                    <a:lnTo>
                      <a:pt x="266" y="25"/>
                    </a:lnTo>
                    <a:lnTo>
                      <a:pt x="267" y="25"/>
                    </a:lnTo>
                    <a:lnTo>
                      <a:pt x="269" y="25"/>
                    </a:lnTo>
                    <a:lnTo>
                      <a:pt x="272" y="25"/>
                    </a:lnTo>
                    <a:lnTo>
                      <a:pt x="274" y="27"/>
                    </a:lnTo>
                    <a:lnTo>
                      <a:pt x="276" y="29"/>
                    </a:lnTo>
                    <a:lnTo>
                      <a:pt x="276" y="29"/>
                    </a:lnTo>
                    <a:lnTo>
                      <a:pt x="276" y="30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3" name="Freeform 8">
                <a:extLst>
                  <a:ext uri="{FF2B5EF4-FFF2-40B4-BE49-F238E27FC236}">
                    <a16:creationId xmlns:a16="http://schemas.microsoft.com/office/drawing/2014/main" xmlns="" id="{3BBDDC27-FF8B-460C-A3F4-84675B635BE5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447" y="2706"/>
                <a:ext cx="3" cy="14"/>
              </a:xfrm>
              <a:custGeom>
                <a:avLst/>
                <a:gdLst>
                  <a:gd name="T0" fmla="*/ 3 w 3"/>
                  <a:gd name="T1" fmla="*/ 14 h 14"/>
                  <a:gd name="T2" fmla="*/ 2 w 3"/>
                  <a:gd name="T3" fmla="*/ 14 h 14"/>
                  <a:gd name="T4" fmla="*/ 0 w 3"/>
                  <a:gd name="T5" fmla="*/ 14 h 14"/>
                  <a:gd name="T6" fmla="*/ 0 w 3"/>
                  <a:gd name="T7" fmla="*/ 14 h 14"/>
                  <a:gd name="T8" fmla="*/ 0 w 3"/>
                  <a:gd name="T9" fmla="*/ 12 h 14"/>
                  <a:gd name="T10" fmla="*/ 2 w 3"/>
                  <a:gd name="T11" fmla="*/ 11 h 14"/>
                  <a:gd name="T12" fmla="*/ 3 w 3"/>
                  <a:gd name="T13" fmla="*/ 12 h 14"/>
                  <a:gd name="T14" fmla="*/ 3 w 3"/>
                  <a:gd name="T15" fmla="*/ 12 h 14"/>
                  <a:gd name="T16" fmla="*/ 3 w 3"/>
                  <a:gd name="T17" fmla="*/ 12 h 14"/>
                  <a:gd name="T18" fmla="*/ 3 w 3"/>
                  <a:gd name="T19" fmla="*/ 14 h 14"/>
                  <a:gd name="T20" fmla="*/ 3 w 3"/>
                  <a:gd name="T21" fmla="*/ 14 h 14"/>
                  <a:gd name="T22" fmla="*/ 3 w 3"/>
                  <a:gd name="T23" fmla="*/ 14 h 14"/>
                  <a:gd name="T24" fmla="*/ 3 w 3"/>
                  <a:gd name="T25" fmla="*/ 14 h 14"/>
                  <a:gd name="T26" fmla="*/ 2 w 3"/>
                  <a:gd name="T27" fmla="*/ 4 h 14"/>
                  <a:gd name="T28" fmla="*/ 2 w 3"/>
                  <a:gd name="T29" fmla="*/ 4 h 14"/>
                  <a:gd name="T30" fmla="*/ 0 w 3"/>
                  <a:gd name="T31" fmla="*/ 2 h 14"/>
                  <a:gd name="T32" fmla="*/ 0 w 3"/>
                  <a:gd name="T33" fmla="*/ 0 h 14"/>
                  <a:gd name="T34" fmla="*/ 0 w 3"/>
                  <a:gd name="T35" fmla="*/ 0 h 14"/>
                  <a:gd name="T36" fmla="*/ 0 w 3"/>
                  <a:gd name="T37" fmla="*/ 0 h 14"/>
                  <a:gd name="T38" fmla="*/ 2 w 3"/>
                  <a:gd name="T39" fmla="*/ 0 h 14"/>
                  <a:gd name="T40" fmla="*/ 2 w 3"/>
                  <a:gd name="T41" fmla="*/ 0 h 14"/>
                  <a:gd name="T42" fmla="*/ 2 w 3"/>
                  <a:gd name="T43" fmla="*/ 2 h 14"/>
                  <a:gd name="T44" fmla="*/ 2 w 3"/>
                  <a:gd name="T45" fmla="*/ 4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3" h="14">
                    <a:moveTo>
                      <a:pt x="3" y="14"/>
                    </a:moveTo>
                    <a:lnTo>
                      <a:pt x="2" y="14"/>
                    </a:lnTo>
                    <a:lnTo>
                      <a:pt x="0" y="14"/>
                    </a:lnTo>
                    <a:lnTo>
                      <a:pt x="0" y="14"/>
                    </a:lnTo>
                    <a:lnTo>
                      <a:pt x="0" y="12"/>
                    </a:lnTo>
                    <a:lnTo>
                      <a:pt x="2" y="11"/>
                    </a:lnTo>
                    <a:lnTo>
                      <a:pt x="3" y="12"/>
                    </a:lnTo>
                    <a:lnTo>
                      <a:pt x="3" y="12"/>
                    </a:lnTo>
                    <a:lnTo>
                      <a:pt x="3" y="12"/>
                    </a:lnTo>
                    <a:lnTo>
                      <a:pt x="3" y="14"/>
                    </a:lnTo>
                    <a:lnTo>
                      <a:pt x="3" y="14"/>
                    </a:lnTo>
                    <a:lnTo>
                      <a:pt x="3" y="14"/>
                    </a:lnTo>
                    <a:lnTo>
                      <a:pt x="3" y="14"/>
                    </a:lnTo>
                    <a:close/>
                    <a:moveTo>
                      <a:pt x="2" y="4"/>
                    </a:moveTo>
                    <a:lnTo>
                      <a:pt x="2" y="4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2" y="2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4" name="Freeform 9">
                <a:extLst>
                  <a:ext uri="{FF2B5EF4-FFF2-40B4-BE49-F238E27FC236}">
                    <a16:creationId xmlns:a16="http://schemas.microsoft.com/office/drawing/2014/main" xmlns="" id="{80C1B450-12C0-4268-A622-3FFE4AE87C2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23" y="2696"/>
                <a:ext cx="4" cy="2"/>
              </a:xfrm>
              <a:custGeom>
                <a:avLst/>
                <a:gdLst>
                  <a:gd name="T0" fmla="*/ 2 w 4"/>
                  <a:gd name="T1" fmla="*/ 0 h 2"/>
                  <a:gd name="T2" fmla="*/ 0 w 4"/>
                  <a:gd name="T3" fmla="*/ 2 h 2"/>
                  <a:gd name="T4" fmla="*/ 0 w 4"/>
                  <a:gd name="T5" fmla="*/ 0 h 2"/>
                  <a:gd name="T6" fmla="*/ 2 w 4"/>
                  <a:gd name="T7" fmla="*/ 0 h 2"/>
                  <a:gd name="T8" fmla="*/ 4 w 4"/>
                  <a:gd name="T9" fmla="*/ 0 h 2"/>
                  <a:gd name="T10" fmla="*/ 2 w 4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2">
                    <a:moveTo>
                      <a:pt x="2" y="0"/>
                    </a:moveTo>
                    <a:lnTo>
                      <a:pt x="0" y="2"/>
                    </a:lnTo>
                    <a:lnTo>
                      <a:pt x="0" y="0"/>
                    </a:lnTo>
                    <a:lnTo>
                      <a:pt x="2" y="0"/>
                    </a:lnTo>
                    <a:lnTo>
                      <a:pt x="4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5" name="Freeform 10">
                <a:extLst>
                  <a:ext uri="{FF2B5EF4-FFF2-40B4-BE49-F238E27FC236}">
                    <a16:creationId xmlns:a16="http://schemas.microsoft.com/office/drawing/2014/main" xmlns="" id="{8E4D376B-21AB-4BB1-A3A2-01C0F2D7278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06" y="2149"/>
                <a:ext cx="34" cy="77"/>
              </a:xfrm>
              <a:custGeom>
                <a:avLst/>
                <a:gdLst>
                  <a:gd name="T0" fmla="*/ 15 w 34"/>
                  <a:gd name="T1" fmla="*/ 3 h 77"/>
                  <a:gd name="T2" fmla="*/ 19 w 34"/>
                  <a:gd name="T3" fmla="*/ 8 h 77"/>
                  <a:gd name="T4" fmla="*/ 22 w 34"/>
                  <a:gd name="T5" fmla="*/ 10 h 77"/>
                  <a:gd name="T6" fmla="*/ 24 w 34"/>
                  <a:gd name="T7" fmla="*/ 14 h 77"/>
                  <a:gd name="T8" fmla="*/ 26 w 34"/>
                  <a:gd name="T9" fmla="*/ 20 h 77"/>
                  <a:gd name="T10" fmla="*/ 24 w 34"/>
                  <a:gd name="T11" fmla="*/ 20 h 77"/>
                  <a:gd name="T12" fmla="*/ 24 w 34"/>
                  <a:gd name="T13" fmla="*/ 27 h 77"/>
                  <a:gd name="T14" fmla="*/ 22 w 34"/>
                  <a:gd name="T15" fmla="*/ 29 h 77"/>
                  <a:gd name="T16" fmla="*/ 24 w 34"/>
                  <a:gd name="T17" fmla="*/ 32 h 77"/>
                  <a:gd name="T18" fmla="*/ 24 w 34"/>
                  <a:gd name="T19" fmla="*/ 36 h 77"/>
                  <a:gd name="T20" fmla="*/ 26 w 34"/>
                  <a:gd name="T21" fmla="*/ 41 h 77"/>
                  <a:gd name="T22" fmla="*/ 27 w 34"/>
                  <a:gd name="T23" fmla="*/ 44 h 77"/>
                  <a:gd name="T24" fmla="*/ 31 w 34"/>
                  <a:gd name="T25" fmla="*/ 44 h 77"/>
                  <a:gd name="T26" fmla="*/ 32 w 34"/>
                  <a:gd name="T27" fmla="*/ 46 h 77"/>
                  <a:gd name="T28" fmla="*/ 32 w 34"/>
                  <a:gd name="T29" fmla="*/ 49 h 77"/>
                  <a:gd name="T30" fmla="*/ 34 w 34"/>
                  <a:gd name="T31" fmla="*/ 51 h 77"/>
                  <a:gd name="T32" fmla="*/ 32 w 34"/>
                  <a:gd name="T33" fmla="*/ 54 h 77"/>
                  <a:gd name="T34" fmla="*/ 31 w 34"/>
                  <a:gd name="T35" fmla="*/ 56 h 77"/>
                  <a:gd name="T36" fmla="*/ 29 w 34"/>
                  <a:gd name="T37" fmla="*/ 58 h 77"/>
                  <a:gd name="T38" fmla="*/ 27 w 34"/>
                  <a:gd name="T39" fmla="*/ 61 h 77"/>
                  <a:gd name="T40" fmla="*/ 27 w 34"/>
                  <a:gd name="T41" fmla="*/ 65 h 77"/>
                  <a:gd name="T42" fmla="*/ 26 w 34"/>
                  <a:gd name="T43" fmla="*/ 66 h 77"/>
                  <a:gd name="T44" fmla="*/ 22 w 34"/>
                  <a:gd name="T45" fmla="*/ 66 h 77"/>
                  <a:gd name="T46" fmla="*/ 21 w 34"/>
                  <a:gd name="T47" fmla="*/ 68 h 77"/>
                  <a:gd name="T48" fmla="*/ 21 w 34"/>
                  <a:gd name="T49" fmla="*/ 68 h 77"/>
                  <a:gd name="T50" fmla="*/ 21 w 34"/>
                  <a:gd name="T51" fmla="*/ 70 h 77"/>
                  <a:gd name="T52" fmla="*/ 21 w 34"/>
                  <a:gd name="T53" fmla="*/ 73 h 77"/>
                  <a:gd name="T54" fmla="*/ 21 w 34"/>
                  <a:gd name="T55" fmla="*/ 73 h 77"/>
                  <a:gd name="T56" fmla="*/ 19 w 34"/>
                  <a:gd name="T57" fmla="*/ 75 h 77"/>
                  <a:gd name="T58" fmla="*/ 19 w 34"/>
                  <a:gd name="T59" fmla="*/ 77 h 77"/>
                  <a:gd name="T60" fmla="*/ 17 w 34"/>
                  <a:gd name="T61" fmla="*/ 77 h 77"/>
                  <a:gd name="T62" fmla="*/ 14 w 34"/>
                  <a:gd name="T63" fmla="*/ 75 h 77"/>
                  <a:gd name="T64" fmla="*/ 14 w 34"/>
                  <a:gd name="T65" fmla="*/ 73 h 77"/>
                  <a:gd name="T66" fmla="*/ 10 w 34"/>
                  <a:gd name="T67" fmla="*/ 66 h 77"/>
                  <a:gd name="T68" fmla="*/ 2 w 34"/>
                  <a:gd name="T69" fmla="*/ 61 h 77"/>
                  <a:gd name="T70" fmla="*/ 0 w 34"/>
                  <a:gd name="T71" fmla="*/ 58 h 77"/>
                  <a:gd name="T72" fmla="*/ 2 w 34"/>
                  <a:gd name="T73" fmla="*/ 58 h 77"/>
                  <a:gd name="T74" fmla="*/ 3 w 34"/>
                  <a:gd name="T75" fmla="*/ 58 h 77"/>
                  <a:gd name="T76" fmla="*/ 2 w 34"/>
                  <a:gd name="T77" fmla="*/ 53 h 77"/>
                  <a:gd name="T78" fmla="*/ 2 w 34"/>
                  <a:gd name="T79" fmla="*/ 48 h 77"/>
                  <a:gd name="T80" fmla="*/ 3 w 34"/>
                  <a:gd name="T81" fmla="*/ 41 h 77"/>
                  <a:gd name="T82" fmla="*/ 3 w 34"/>
                  <a:gd name="T83" fmla="*/ 34 h 77"/>
                  <a:gd name="T84" fmla="*/ 3 w 34"/>
                  <a:gd name="T85" fmla="*/ 29 h 77"/>
                  <a:gd name="T86" fmla="*/ 5 w 34"/>
                  <a:gd name="T87" fmla="*/ 27 h 77"/>
                  <a:gd name="T88" fmla="*/ 3 w 34"/>
                  <a:gd name="T89" fmla="*/ 20 h 77"/>
                  <a:gd name="T90" fmla="*/ 2 w 34"/>
                  <a:gd name="T91" fmla="*/ 19 h 77"/>
                  <a:gd name="T92" fmla="*/ 2 w 34"/>
                  <a:gd name="T93" fmla="*/ 17 h 77"/>
                  <a:gd name="T94" fmla="*/ 2 w 34"/>
                  <a:gd name="T95" fmla="*/ 14 h 77"/>
                  <a:gd name="T96" fmla="*/ 2 w 34"/>
                  <a:gd name="T97" fmla="*/ 12 h 77"/>
                  <a:gd name="T98" fmla="*/ 3 w 34"/>
                  <a:gd name="T99" fmla="*/ 7 h 77"/>
                  <a:gd name="T100" fmla="*/ 7 w 34"/>
                  <a:gd name="T101" fmla="*/ 3 h 77"/>
                  <a:gd name="T102" fmla="*/ 9 w 34"/>
                  <a:gd name="T103" fmla="*/ 0 h 77"/>
                  <a:gd name="T104" fmla="*/ 9 w 34"/>
                  <a:gd name="T105" fmla="*/ 2 h 77"/>
                  <a:gd name="T106" fmla="*/ 9 w 34"/>
                  <a:gd name="T107" fmla="*/ 5 h 77"/>
                  <a:gd name="T108" fmla="*/ 12 w 34"/>
                  <a:gd name="T109" fmla="*/ 5 h 77"/>
                  <a:gd name="T110" fmla="*/ 15 w 34"/>
                  <a:gd name="T111" fmla="*/ 3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34" h="77">
                    <a:moveTo>
                      <a:pt x="15" y="3"/>
                    </a:moveTo>
                    <a:lnTo>
                      <a:pt x="15" y="3"/>
                    </a:lnTo>
                    <a:lnTo>
                      <a:pt x="17" y="7"/>
                    </a:lnTo>
                    <a:lnTo>
                      <a:pt x="19" y="8"/>
                    </a:lnTo>
                    <a:lnTo>
                      <a:pt x="21" y="10"/>
                    </a:lnTo>
                    <a:lnTo>
                      <a:pt x="22" y="10"/>
                    </a:lnTo>
                    <a:lnTo>
                      <a:pt x="24" y="12"/>
                    </a:lnTo>
                    <a:lnTo>
                      <a:pt x="24" y="14"/>
                    </a:lnTo>
                    <a:lnTo>
                      <a:pt x="26" y="17"/>
                    </a:lnTo>
                    <a:lnTo>
                      <a:pt x="26" y="20"/>
                    </a:lnTo>
                    <a:lnTo>
                      <a:pt x="24" y="20"/>
                    </a:lnTo>
                    <a:lnTo>
                      <a:pt x="24" y="20"/>
                    </a:lnTo>
                    <a:lnTo>
                      <a:pt x="24" y="25"/>
                    </a:lnTo>
                    <a:lnTo>
                      <a:pt x="24" y="27"/>
                    </a:lnTo>
                    <a:lnTo>
                      <a:pt x="24" y="29"/>
                    </a:lnTo>
                    <a:lnTo>
                      <a:pt x="22" y="29"/>
                    </a:lnTo>
                    <a:lnTo>
                      <a:pt x="22" y="29"/>
                    </a:lnTo>
                    <a:lnTo>
                      <a:pt x="24" y="32"/>
                    </a:lnTo>
                    <a:lnTo>
                      <a:pt x="24" y="34"/>
                    </a:lnTo>
                    <a:lnTo>
                      <a:pt x="24" y="36"/>
                    </a:lnTo>
                    <a:lnTo>
                      <a:pt x="24" y="39"/>
                    </a:lnTo>
                    <a:lnTo>
                      <a:pt x="26" y="41"/>
                    </a:lnTo>
                    <a:lnTo>
                      <a:pt x="26" y="41"/>
                    </a:lnTo>
                    <a:lnTo>
                      <a:pt x="27" y="44"/>
                    </a:lnTo>
                    <a:lnTo>
                      <a:pt x="27" y="46"/>
                    </a:lnTo>
                    <a:lnTo>
                      <a:pt x="31" y="44"/>
                    </a:lnTo>
                    <a:lnTo>
                      <a:pt x="32" y="46"/>
                    </a:lnTo>
                    <a:lnTo>
                      <a:pt x="32" y="46"/>
                    </a:lnTo>
                    <a:lnTo>
                      <a:pt x="32" y="46"/>
                    </a:lnTo>
                    <a:lnTo>
                      <a:pt x="32" y="49"/>
                    </a:lnTo>
                    <a:lnTo>
                      <a:pt x="32" y="49"/>
                    </a:lnTo>
                    <a:lnTo>
                      <a:pt x="34" y="51"/>
                    </a:lnTo>
                    <a:lnTo>
                      <a:pt x="34" y="53"/>
                    </a:lnTo>
                    <a:lnTo>
                      <a:pt x="32" y="54"/>
                    </a:lnTo>
                    <a:lnTo>
                      <a:pt x="32" y="56"/>
                    </a:lnTo>
                    <a:lnTo>
                      <a:pt x="31" y="56"/>
                    </a:lnTo>
                    <a:lnTo>
                      <a:pt x="29" y="56"/>
                    </a:lnTo>
                    <a:lnTo>
                      <a:pt x="29" y="58"/>
                    </a:lnTo>
                    <a:lnTo>
                      <a:pt x="29" y="60"/>
                    </a:lnTo>
                    <a:lnTo>
                      <a:pt x="27" y="61"/>
                    </a:lnTo>
                    <a:lnTo>
                      <a:pt x="27" y="61"/>
                    </a:lnTo>
                    <a:lnTo>
                      <a:pt x="27" y="65"/>
                    </a:lnTo>
                    <a:lnTo>
                      <a:pt x="26" y="65"/>
                    </a:lnTo>
                    <a:lnTo>
                      <a:pt x="26" y="66"/>
                    </a:lnTo>
                    <a:lnTo>
                      <a:pt x="24" y="66"/>
                    </a:lnTo>
                    <a:lnTo>
                      <a:pt x="22" y="66"/>
                    </a:lnTo>
                    <a:lnTo>
                      <a:pt x="22" y="66"/>
                    </a:lnTo>
                    <a:lnTo>
                      <a:pt x="21" y="68"/>
                    </a:lnTo>
                    <a:lnTo>
                      <a:pt x="21" y="68"/>
                    </a:lnTo>
                    <a:lnTo>
                      <a:pt x="21" y="68"/>
                    </a:lnTo>
                    <a:lnTo>
                      <a:pt x="21" y="70"/>
                    </a:lnTo>
                    <a:lnTo>
                      <a:pt x="21" y="70"/>
                    </a:lnTo>
                    <a:lnTo>
                      <a:pt x="21" y="72"/>
                    </a:lnTo>
                    <a:lnTo>
                      <a:pt x="21" y="73"/>
                    </a:lnTo>
                    <a:lnTo>
                      <a:pt x="21" y="73"/>
                    </a:lnTo>
                    <a:lnTo>
                      <a:pt x="21" y="73"/>
                    </a:lnTo>
                    <a:lnTo>
                      <a:pt x="19" y="73"/>
                    </a:lnTo>
                    <a:lnTo>
                      <a:pt x="19" y="75"/>
                    </a:lnTo>
                    <a:lnTo>
                      <a:pt x="19" y="75"/>
                    </a:lnTo>
                    <a:lnTo>
                      <a:pt x="19" y="77"/>
                    </a:lnTo>
                    <a:lnTo>
                      <a:pt x="17" y="77"/>
                    </a:lnTo>
                    <a:lnTo>
                      <a:pt x="17" y="77"/>
                    </a:lnTo>
                    <a:lnTo>
                      <a:pt x="15" y="75"/>
                    </a:lnTo>
                    <a:lnTo>
                      <a:pt x="14" y="75"/>
                    </a:lnTo>
                    <a:lnTo>
                      <a:pt x="14" y="75"/>
                    </a:lnTo>
                    <a:lnTo>
                      <a:pt x="14" y="73"/>
                    </a:lnTo>
                    <a:lnTo>
                      <a:pt x="14" y="72"/>
                    </a:lnTo>
                    <a:lnTo>
                      <a:pt x="10" y="66"/>
                    </a:lnTo>
                    <a:lnTo>
                      <a:pt x="3" y="63"/>
                    </a:lnTo>
                    <a:lnTo>
                      <a:pt x="2" y="61"/>
                    </a:lnTo>
                    <a:lnTo>
                      <a:pt x="2" y="60"/>
                    </a:lnTo>
                    <a:lnTo>
                      <a:pt x="0" y="58"/>
                    </a:lnTo>
                    <a:lnTo>
                      <a:pt x="2" y="58"/>
                    </a:lnTo>
                    <a:lnTo>
                      <a:pt x="2" y="58"/>
                    </a:lnTo>
                    <a:lnTo>
                      <a:pt x="3" y="58"/>
                    </a:lnTo>
                    <a:lnTo>
                      <a:pt x="3" y="58"/>
                    </a:lnTo>
                    <a:lnTo>
                      <a:pt x="3" y="56"/>
                    </a:lnTo>
                    <a:lnTo>
                      <a:pt x="2" y="53"/>
                    </a:lnTo>
                    <a:lnTo>
                      <a:pt x="2" y="51"/>
                    </a:lnTo>
                    <a:lnTo>
                      <a:pt x="2" y="48"/>
                    </a:lnTo>
                    <a:lnTo>
                      <a:pt x="3" y="44"/>
                    </a:lnTo>
                    <a:lnTo>
                      <a:pt x="3" y="41"/>
                    </a:lnTo>
                    <a:lnTo>
                      <a:pt x="3" y="37"/>
                    </a:lnTo>
                    <a:lnTo>
                      <a:pt x="3" y="34"/>
                    </a:lnTo>
                    <a:lnTo>
                      <a:pt x="3" y="32"/>
                    </a:lnTo>
                    <a:lnTo>
                      <a:pt x="3" y="29"/>
                    </a:lnTo>
                    <a:lnTo>
                      <a:pt x="5" y="27"/>
                    </a:lnTo>
                    <a:lnTo>
                      <a:pt x="5" y="27"/>
                    </a:lnTo>
                    <a:lnTo>
                      <a:pt x="5" y="22"/>
                    </a:lnTo>
                    <a:lnTo>
                      <a:pt x="3" y="20"/>
                    </a:lnTo>
                    <a:lnTo>
                      <a:pt x="2" y="20"/>
                    </a:lnTo>
                    <a:lnTo>
                      <a:pt x="2" y="19"/>
                    </a:lnTo>
                    <a:lnTo>
                      <a:pt x="2" y="17"/>
                    </a:lnTo>
                    <a:lnTo>
                      <a:pt x="2" y="17"/>
                    </a:lnTo>
                    <a:lnTo>
                      <a:pt x="2" y="15"/>
                    </a:lnTo>
                    <a:lnTo>
                      <a:pt x="2" y="14"/>
                    </a:lnTo>
                    <a:lnTo>
                      <a:pt x="0" y="14"/>
                    </a:lnTo>
                    <a:lnTo>
                      <a:pt x="2" y="12"/>
                    </a:lnTo>
                    <a:lnTo>
                      <a:pt x="2" y="8"/>
                    </a:lnTo>
                    <a:lnTo>
                      <a:pt x="3" y="7"/>
                    </a:lnTo>
                    <a:lnTo>
                      <a:pt x="5" y="5"/>
                    </a:lnTo>
                    <a:lnTo>
                      <a:pt x="7" y="3"/>
                    </a:lnTo>
                    <a:lnTo>
                      <a:pt x="7" y="2"/>
                    </a:lnTo>
                    <a:lnTo>
                      <a:pt x="9" y="0"/>
                    </a:lnTo>
                    <a:lnTo>
                      <a:pt x="9" y="2"/>
                    </a:lnTo>
                    <a:lnTo>
                      <a:pt x="9" y="2"/>
                    </a:lnTo>
                    <a:lnTo>
                      <a:pt x="9" y="3"/>
                    </a:lnTo>
                    <a:lnTo>
                      <a:pt x="9" y="5"/>
                    </a:lnTo>
                    <a:lnTo>
                      <a:pt x="10" y="5"/>
                    </a:lnTo>
                    <a:lnTo>
                      <a:pt x="12" y="5"/>
                    </a:lnTo>
                    <a:lnTo>
                      <a:pt x="12" y="5"/>
                    </a:lnTo>
                    <a:lnTo>
                      <a:pt x="15" y="3"/>
                    </a:lnTo>
                    <a:lnTo>
                      <a:pt x="15" y="3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6" name="Freeform 11">
                <a:extLst>
                  <a:ext uri="{FF2B5EF4-FFF2-40B4-BE49-F238E27FC236}">
                    <a16:creationId xmlns:a16="http://schemas.microsoft.com/office/drawing/2014/main" xmlns="" id="{553E11C0-87E3-4B3B-86A6-5F2C949493F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470" y="2185"/>
                <a:ext cx="61" cy="59"/>
              </a:xfrm>
              <a:custGeom>
                <a:avLst/>
                <a:gdLst>
                  <a:gd name="T0" fmla="*/ 53 w 61"/>
                  <a:gd name="T1" fmla="*/ 59 h 59"/>
                  <a:gd name="T2" fmla="*/ 49 w 61"/>
                  <a:gd name="T3" fmla="*/ 56 h 59"/>
                  <a:gd name="T4" fmla="*/ 48 w 61"/>
                  <a:gd name="T5" fmla="*/ 49 h 59"/>
                  <a:gd name="T6" fmla="*/ 46 w 61"/>
                  <a:gd name="T7" fmla="*/ 46 h 59"/>
                  <a:gd name="T8" fmla="*/ 44 w 61"/>
                  <a:gd name="T9" fmla="*/ 42 h 59"/>
                  <a:gd name="T10" fmla="*/ 39 w 61"/>
                  <a:gd name="T11" fmla="*/ 44 h 59"/>
                  <a:gd name="T12" fmla="*/ 36 w 61"/>
                  <a:gd name="T13" fmla="*/ 42 h 59"/>
                  <a:gd name="T14" fmla="*/ 32 w 61"/>
                  <a:gd name="T15" fmla="*/ 41 h 59"/>
                  <a:gd name="T16" fmla="*/ 31 w 61"/>
                  <a:gd name="T17" fmla="*/ 37 h 59"/>
                  <a:gd name="T18" fmla="*/ 25 w 61"/>
                  <a:gd name="T19" fmla="*/ 39 h 59"/>
                  <a:gd name="T20" fmla="*/ 17 w 61"/>
                  <a:gd name="T21" fmla="*/ 30 h 59"/>
                  <a:gd name="T22" fmla="*/ 10 w 61"/>
                  <a:gd name="T23" fmla="*/ 32 h 59"/>
                  <a:gd name="T24" fmla="*/ 5 w 61"/>
                  <a:gd name="T25" fmla="*/ 29 h 59"/>
                  <a:gd name="T26" fmla="*/ 3 w 61"/>
                  <a:gd name="T27" fmla="*/ 24 h 59"/>
                  <a:gd name="T28" fmla="*/ 3 w 61"/>
                  <a:gd name="T29" fmla="*/ 20 h 59"/>
                  <a:gd name="T30" fmla="*/ 5 w 61"/>
                  <a:gd name="T31" fmla="*/ 13 h 59"/>
                  <a:gd name="T32" fmla="*/ 3 w 61"/>
                  <a:gd name="T33" fmla="*/ 8 h 59"/>
                  <a:gd name="T34" fmla="*/ 0 w 61"/>
                  <a:gd name="T35" fmla="*/ 5 h 59"/>
                  <a:gd name="T36" fmla="*/ 7 w 61"/>
                  <a:gd name="T37" fmla="*/ 3 h 59"/>
                  <a:gd name="T38" fmla="*/ 13 w 61"/>
                  <a:gd name="T39" fmla="*/ 1 h 59"/>
                  <a:gd name="T40" fmla="*/ 22 w 61"/>
                  <a:gd name="T41" fmla="*/ 1 h 59"/>
                  <a:gd name="T42" fmla="*/ 27 w 61"/>
                  <a:gd name="T43" fmla="*/ 1 h 59"/>
                  <a:gd name="T44" fmla="*/ 31 w 61"/>
                  <a:gd name="T45" fmla="*/ 0 h 59"/>
                  <a:gd name="T46" fmla="*/ 32 w 61"/>
                  <a:gd name="T47" fmla="*/ 3 h 59"/>
                  <a:gd name="T48" fmla="*/ 32 w 61"/>
                  <a:gd name="T49" fmla="*/ 5 h 59"/>
                  <a:gd name="T50" fmla="*/ 32 w 61"/>
                  <a:gd name="T51" fmla="*/ 5 h 59"/>
                  <a:gd name="T52" fmla="*/ 37 w 61"/>
                  <a:gd name="T53" fmla="*/ 7 h 59"/>
                  <a:gd name="T54" fmla="*/ 41 w 61"/>
                  <a:gd name="T55" fmla="*/ 10 h 59"/>
                  <a:gd name="T56" fmla="*/ 37 w 61"/>
                  <a:gd name="T57" fmla="*/ 15 h 59"/>
                  <a:gd name="T58" fmla="*/ 39 w 61"/>
                  <a:gd name="T59" fmla="*/ 18 h 59"/>
                  <a:gd name="T60" fmla="*/ 49 w 61"/>
                  <a:gd name="T61" fmla="*/ 25 h 59"/>
                  <a:gd name="T62" fmla="*/ 48 w 61"/>
                  <a:gd name="T63" fmla="*/ 30 h 59"/>
                  <a:gd name="T64" fmla="*/ 43 w 61"/>
                  <a:gd name="T65" fmla="*/ 32 h 59"/>
                  <a:gd name="T66" fmla="*/ 41 w 61"/>
                  <a:gd name="T67" fmla="*/ 32 h 59"/>
                  <a:gd name="T68" fmla="*/ 46 w 61"/>
                  <a:gd name="T69" fmla="*/ 37 h 59"/>
                  <a:gd name="T70" fmla="*/ 51 w 61"/>
                  <a:gd name="T71" fmla="*/ 41 h 59"/>
                  <a:gd name="T72" fmla="*/ 58 w 61"/>
                  <a:gd name="T73" fmla="*/ 42 h 59"/>
                  <a:gd name="T74" fmla="*/ 56 w 61"/>
                  <a:gd name="T75" fmla="*/ 46 h 59"/>
                  <a:gd name="T76" fmla="*/ 56 w 61"/>
                  <a:gd name="T77" fmla="*/ 47 h 59"/>
                  <a:gd name="T78" fmla="*/ 61 w 61"/>
                  <a:gd name="T79" fmla="*/ 51 h 59"/>
                  <a:gd name="T80" fmla="*/ 58 w 61"/>
                  <a:gd name="T81" fmla="*/ 51 h 59"/>
                  <a:gd name="T82" fmla="*/ 58 w 61"/>
                  <a:gd name="T83" fmla="*/ 54 h 59"/>
                  <a:gd name="T84" fmla="*/ 58 w 61"/>
                  <a:gd name="T85" fmla="*/ 59 h 59"/>
                  <a:gd name="T86" fmla="*/ 31 w 61"/>
                  <a:gd name="T87" fmla="*/ 5 h 59"/>
                  <a:gd name="T88" fmla="*/ 29 w 61"/>
                  <a:gd name="T89" fmla="*/ 5 h 59"/>
                  <a:gd name="T90" fmla="*/ 31 w 61"/>
                  <a:gd name="T91" fmla="*/ 7 h 59"/>
                  <a:gd name="T92" fmla="*/ 41 w 61"/>
                  <a:gd name="T93" fmla="*/ 17 h 59"/>
                  <a:gd name="T94" fmla="*/ 39 w 61"/>
                  <a:gd name="T95" fmla="*/ 15 h 59"/>
                  <a:gd name="T96" fmla="*/ 41 w 61"/>
                  <a:gd name="T97" fmla="*/ 17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61" h="59">
                    <a:moveTo>
                      <a:pt x="58" y="59"/>
                    </a:moveTo>
                    <a:lnTo>
                      <a:pt x="56" y="59"/>
                    </a:lnTo>
                    <a:lnTo>
                      <a:pt x="53" y="59"/>
                    </a:lnTo>
                    <a:lnTo>
                      <a:pt x="51" y="59"/>
                    </a:lnTo>
                    <a:lnTo>
                      <a:pt x="51" y="58"/>
                    </a:lnTo>
                    <a:lnTo>
                      <a:pt x="49" y="56"/>
                    </a:lnTo>
                    <a:lnTo>
                      <a:pt x="48" y="53"/>
                    </a:lnTo>
                    <a:lnTo>
                      <a:pt x="49" y="51"/>
                    </a:lnTo>
                    <a:lnTo>
                      <a:pt x="48" y="49"/>
                    </a:lnTo>
                    <a:lnTo>
                      <a:pt x="46" y="47"/>
                    </a:lnTo>
                    <a:lnTo>
                      <a:pt x="44" y="47"/>
                    </a:lnTo>
                    <a:lnTo>
                      <a:pt x="46" y="46"/>
                    </a:lnTo>
                    <a:lnTo>
                      <a:pt x="46" y="44"/>
                    </a:lnTo>
                    <a:lnTo>
                      <a:pt x="46" y="44"/>
                    </a:lnTo>
                    <a:lnTo>
                      <a:pt x="44" y="42"/>
                    </a:lnTo>
                    <a:lnTo>
                      <a:pt x="43" y="42"/>
                    </a:lnTo>
                    <a:lnTo>
                      <a:pt x="43" y="42"/>
                    </a:lnTo>
                    <a:lnTo>
                      <a:pt x="39" y="44"/>
                    </a:lnTo>
                    <a:lnTo>
                      <a:pt x="37" y="44"/>
                    </a:lnTo>
                    <a:lnTo>
                      <a:pt x="36" y="42"/>
                    </a:lnTo>
                    <a:lnTo>
                      <a:pt x="36" y="42"/>
                    </a:lnTo>
                    <a:lnTo>
                      <a:pt x="34" y="42"/>
                    </a:lnTo>
                    <a:lnTo>
                      <a:pt x="32" y="42"/>
                    </a:lnTo>
                    <a:lnTo>
                      <a:pt x="32" y="41"/>
                    </a:lnTo>
                    <a:lnTo>
                      <a:pt x="32" y="39"/>
                    </a:lnTo>
                    <a:lnTo>
                      <a:pt x="32" y="39"/>
                    </a:lnTo>
                    <a:lnTo>
                      <a:pt x="31" y="37"/>
                    </a:lnTo>
                    <a:lnTo>
                      <a:pt x="27" y="39"/>
                    </a:lnTo>
                    <a:lnTo>
                      <a:pt x="25" y="39"/>
                    </a:lnTo>
                    <a:lnTo>
                      <a:pt x="25" y="39"/>
                    </a:lnTo>
                    <a:lnTo>
                      <a:pt x="22" y="36"/>
                    </a:lnTo>
                    <a:lnTo>
                      <a:pt x="19" y="32"/>
                    </a:lnTo>
                    <a:lnTo>
                      <a:pt x="17" y="30"/>
                    </a:lnTo>
                    <a:lnTo>
                      <a:pt x="15" y="30"/>
                    </a:lnTo>
                    <a:lnTo>
                      <a:pt x="12" y="32"/>
                    </a:lnTo>
                    <a:lnTo>
                      <a:pt x="10" y="32"/>
                    </a:lnTo>
                    <a:lnTo>
                      <a:pt x="7" y="30"/>
                    </a:lnTo>
                    <a:lnTo>
                      <a:pt x="5" y="29"/>
                    </a:lnTo>
                    <a:lnTo>
                      <a:pt x="5" y="29"/>
                    </a:lnTo>
                    <a:lnTo>
                      <a:pt x="5" y="27"/>
                    </a:lnTo>
                    <a:lnTo>
                      <a:pt x="5" y="25"/>
                    </a:lnTo>
                    <a:lnTo>
                      <a:pt x="3" y="24"/>
                    </a:lnTo>
                    <a:lnTo>
                      <a:pt x="3" y="22"/>
                    </a:lnTo>
                    <a:lnTo>
                      <a:pt x="3" y="20"/>
                    </a:lnTo>
                    <a:lnTo>
                      <a:pt x="3" y="20"/>
                    </a:lnTo>
                    <a:lnTo>
                      <a:pt x="5" y="17"/>
                    </a:lnTo>
                    <a:lnTo>
                      <a:pt x="5" y="15"/>
                    </a:lnTo>
                    <a:lnTo>
                      <a:pt x="5" y="13"/>
                    </a:lnTo>
                    <a:lnTo>
                      <a:pt x="5" y="12"/>
                    </a:lnTo>
                    <a:lnTo>
                      <a:pt x="3" y="8"/>
                    </a:lnTo>
                    <a:lnTo>
                      <a:pt x="3" y="8"/>
                    </a:lnTo>
                    <a:lnTo>
                      <a:pt x="1" y="7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1" y="3"/>
                    </a:lnTo>
                    <a:lnTo>
                      <a:pt x="5" y="3"/>
                    </a:lnTo>
                    <a:lnTo>
                      <a:pt x="7" y="3"/>
                    </a:lnTo>
                    <a:lnTo>
                      <a:pt x="8" y="3"/>
                    </a:lnTo>
                    <a:lnTo>
                      <a:pt x="12" y="1"/>
                    </a:lnTo>
                    <a:lnTo>
                      <a:pt x="13" y="1"/>
                    </a:lnTo>
                    <a:lnTo>
                      <a:pt x="15" y="1"/>
                    </a:lnTo>
                    <a:lnTo>
                      <a:pt x="20" y="1"/>
                    </a:lnTo>
                    <a:lnTo>
                      <a:pt x="22" y="1"/>
                    </a:lnTo>
                    <a:lnTo>
                      <a:pt x="27" y="1"/>
                    </a:lnTo>
                    <a:lnTo>
                      <a:pt x="27" y="1"/>
                    </a:lnTo>
                    <a:lnTo>
                      <a:pt x="27" y="1"/>
                    </a:lnTo>
                    <a:lnTo>
                      <a:pt x="27" y="0"/>
                    </a:lnTo>
                    <a:lnTo>
                      <a:pt x="29" y="0"/>
                    </a:lnTo>
                    <a:lnTo>
                      <a:pt x="31" y="0"/>
                    </a:lnTo>
                    <a:lnTo>
                      <a:pt x="31" y="1"/>
                    </a:lnTo>
                    <a:lnTo>
                      <a:pt x="32" y="1"/>
                    </a:lnTo>
                    <a:lnTo>
                      <a:pt x="32" y="3"/>
                    </a:lnTo>
                    <a:lnTo>
                      <a:pt x="34" y="3"/>
                    </a:lnTo>
                    <a:lnTo>
                      <a:pt x="34" y="3"/>
                    </a:lnTo>
                    <a:lnTo>
                      <a:pt x="32" y="5"/>
                    </a:lnTo>
                    <a:lnTo>
                      <a:pt x="31" y="5"/>
                    </a:lnTo>
                    <a:lnTo>
                      <a:pt x="32" y="5"/>
                    </a:lnTo>
                    <a:lnTo>
                      <a:pt x="32" y="5"/>
                    </a:lnTo>
                    <a:lnTo>
                      <a:pt x="36" y="7"/>
                    </a:lnTo>
                    <a:lnTo>
                      <a:pt x="37" y="7"/>
                    </a:lnTo>
                    <a:lnTo>
                      <a:pt x="37" y="7"/>
                    </a:lnTo>
                    <a:lnTo>
                      <a:pt x="39" y="8"/>
                    </a:lnTo>
                    <a:lnTo>
                      <a:pt x="41" y="10"/>
                    </a:lnTo>
                    <a:lnTo>
                      <a:pt x="41" y="10"/>
                    </a:lnTo>
                    <a:lnTo>
                      <a:pt x="41" y="12"/>
                    </a:lnTo>
                    <a:lnTo>
                      <a:pt x="41" y="12"/>
                    </a:lnTo>
                    <a:lnTo>
                      <a:pt x="37" y="15"/>
                    </a:lnTo>
                    <a:lnTo>
                      <a:pt x="37" y="15"/>
                    </a:lnTo>
                    <a:lnTo>
                      <a:pt x="37" y="17"/>
                    </a:lnTo>
                    <a:lnTo>
                      <a:pt x="39" y="18"/>
                    </a:lnTo>
                    <a:lnTo>
                      <a:pt x="41" y="22"/>
                    </a:lnTo>
                    <a:lnTo>
                      <a:pt x="44" y="24"/>
                    </a:lnTo>
                    <a:lnTo>
                      <a:pt x="49" y="25"/>
                    </a:lnTo>
                    <a:lnTo>
                      <a:pt x="49" y="27"/>
                    </a:lnTo>
                    <a:lnTo>
                      <a:pt x="48" y="29"/>
                    </a:lnTo>
                    <a:lnTo>
                      <a:pt x="48" y="30"/>
                    </a:lnTo>
                    <a:lnTo>
                      <a:pt x="48" y="32"/>
                    </a:lnTo>
                    <a:lnTo>
                      <a:pt x="46" y="32"/>
                    </a:lnTo>
                    <a:lnTo>
                      <a:pt x="43" y="32"/>
                    </a:lnTo>
                    <a:lnTo>
                      <a:pt x="41" y="32"/>
                    </a:lnTo>
                    <a:lnTo>
                      <a:pt x="41" y="32"/>
                    </a:lnTo>
                    <a:lnTo>
                      <a:pt x="41" y="32"/>
                    </a:lnTo>
                    <a:lnTo>
                      <a:pt x="43" y="34"/>
                    </a:lnTo>
                    <a:lnTo>
                      <a:pt x="46" y="36"/>
                    </a:lnTo>
                    <a:lnTo>
                      <a:pt x="46" y="37"/>
                    </a:lnTo>
                    <a:lnTo>
                      <a:pt x="48" y="37"/>
                    </a:lnTo>
                    <a:lnTo>
                      <a:pt x="49" y="39"/>
                    </a:lnTo>
                    <a:lnTo>
                      <a:pt x="51" y="41"/>
                    </a:lnTo>
                    <a:lnTo>
                      <a:pt x="53" y="42"/>
                    </a:lnTo>
                    <a:lnTo>
                      <a:pt x="56" y="41"/>
                    </a:lnTo>
                    <a:lnTo>
                      <a:pt x="58" y="42"/>
                    </a:lnTo>
                    <a:lnTo>
                      <a:pt x="58" y="44"/>
                    </a:lnTo>
                    <a:lnTo>
                      <a:pt x="58" y="46"/>
                    </a:lnTo>
                    <a:lnTo>
                      <a:pt x="56" y="46"/>
                    </a:lnTo>
                    <a:lnTo>
                      <a:pt x="56" y="46"/>
                    </a:lnTo>
                    <a:lnTo>
                      <a:pt x="56" y="47"/>
                    </a:lnTo>
                    <a:lnTo>
                      <a:pt x="56" y="47"/>
                    </a:lnTo>
                    <a:lnTo>
                      <a:pt x="58" y="47"/>
                    </a:lnTo>
                    <a:lnTo>
                      <a:pt x="60" y="49"/>
                    </a:lnTo>
                    <a:lnTo>
                      <a:pt x="61" y="51"/>
                    </a:lnTo>
                    <a:lnTo>
                      <a:pt x="60" y="51"/>
                    </a:lnTo>
                    <a:lnTo>
                      <a:pt x="58" y="53"/>
                    </a:lnTo>
                    <a:lnTo>
                      <a:pt x="58" y="51"/>
                    </a:lnTo>
                    <a:lnTo>
                      <a:pt x="56" y="53"/>
                    </a:lnTo>
                    <a:lnTo>
                      <a:pt x="56" y="53"/>
                    </a:lnTo>
                    <a:lnTo>
                      <a:pt x="58" y="54"/>
                    </a:lnTo>
                    <a:lnTo>
                      <a:pt x="58" y="54"/>
                    </a:lnTo>
                    <a:lnTo>
                      <a:pt x="58" y="56"/>
                    </a:lnTo>
                    <a:lnTo>
                      <a:pt x="58" y="59"/>
                    </a:lnTo>
                    <a:lnTo>
                      <a:pt x="58" y="59"/>
                    </a:lnTo>
                    <a:close/>
                    <a:moveTo>
                      <a:pt x="31" y="7"/>
                    </a:moveTo>
                    <a:lnTo>
                      <a:pt x="31" y="5"/>
                    </a:lnTo>
                    <a:lnTo>
                      <a:pt x="31" y="5"/>
                    </a:lnTo>
                    <a:lnTo>
                      <a:pt x="31" y="5"/>
                    </a:lnTo>
                    <a:lnTo>
                      <a:pt x="29" y="5"/>
                    </a:lnTo>
                    <a:lnTo>
                      <a:pt x="29" y="5"/>
                    </a:lnTo>
                    <a:lnTo>
                      <a:pt x="29" y="7"/>
                    </a:lnTo>
                    <a:lnTo>
                      <a:pt x="31" y="7"/>
                    </a:lnTo>
                    <a:lnTo>
                      <a:pt x="31" y="7"/>
                    </a:lnTo>
                    <a:close/>
                    <a:moveTo>
                      <a:pt x="41" y="17"/>
                    </a:moveTo>
                    <a:lnTo>
                      <a:pt x="41" y="17"/>
                    </a:lnTo>
                    <a:lnTo>
                      <a:pt x="39" y="17"/>
                    </a:lnTo>
                    <a:lnTo>
                      <a:pt x="39" y="15"/>
                    </a:lnTo>
                    <a:lnTo>
                      <a:pt x="39" y="15"/>
                    </a:lnTo>
                    <a:lnTo>
                      <a:pt x="41" y="15"/>
                    </a:lnTo>
                    <a:lnTo>
                      <a:pt x="41" y="15"/>
                    </a:lnTo>
                    <a:lnTo>
                      <a:pt x="41" y="17"/>
                    </a:lnTo>
                    <a:lnTo>
                      <a:pt x="41" y="17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7" name="Freeform 12">
                <a:extLst>
                  <a:ext uri="{FF2B5EF4-FFF2-40B4-BE49-F238E27FC236}">
                    <a16:creationId xmlns:a16="http://schemas.microsoft.com/office/drawing/2014/main" xmlns="" id="{2567E4C3-84AE-4155-B258-ABD86B91EA1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861" y="3132"/>
                <a:ext cx="237" cy="265"/>
              </a:xfrm>
              <a:custGeom>
                <a:avLst/>
                <a:gdLst>
                  <a:gd name="T0" fmla="*/ 17 w 237"/>
                  <a:gd name="T1" fmla="*/ 11 h 265"/>
                  <a:gd name="T2" fmla="*/ 15 w 237"/>
                  <a:gd name="T3" fmla="*/ 14 h 265"/>
                  <a:gd name="T4" fmla="*/ 10 w 237"/>
                  <a:gd name="T5" fmla="*/ 26 h 265"/>
                  <a:gd name="T6" fmla="*/ 8 w 237"/>
                  <a:gd name="T7" fmla="*/ 16 h 265"/>
                  <a:gd name="T8" fmla="*/ 12 w 237"/>
                  <a:gd name="T9" fmla="*/ 7 h 265"/>
                  <a:gd name="T10" fmla="*/ 18 w 237"/>
                  <a:gd name="T11" fmla="*/ 2 h 265"/>
                  <a:gd name="T12" fmla="*/ 25 w 237"/>
                  <a:gd name="T13" fmla="*/ 6 h 265"/>
                  <a:gd name="T14" fmla="*/ 236 w 237"/>
                  <a:gd name="T15" fmla="*/ 135 h 265"/>
                  <a:gd name="T16" fmla="*/ 236 w 237"/>
                  <a:gd name="T17" fmla="*/ 142 h 265"/>
                  <a:gd name="T18" fmla="*/ 234 w 237"/>
                  <a:gd name="T19" fmla="*/ 157 h 265"/>
                  <a:gd name="T20" fmla="*/ 234 w 237"/>
                  <a:gd name="T21" fmla="*/ 166 h 265"/>
                  <a:gd name="T22" fmla="*/ 207 w 237"/>
                  <a:gd name="T23" fmla="*/ 166 h 265"/>
                  <a:gd name="T24" fmla="*/ 196 w 237"/>
                  <a:gd name="T25" fmla="*/ 188 h 265"/>
                  <a:gd name="T26" fmla="*/ 196 w 237"/>
                  <a:gd name="T27" fmla="*/ 224 h 265"/>
                  <a:gd name="T28" fmla="*/ 208 w 237"/>
                  <a:gd name="T29" fmla="*/ 243 h 265"/>
                  <a:gd name="T30" fmla="*/ 210 w 237"/>
                  <a:gd name="T31" fmla="*/ 260 h 265"/>
                  <a:gd name="T32" fmla="*/ 184 w 237"/>
                  <a:gd name="T33" fmla="*/ 265 h 265"/>
                  <a:gd name="T34" fmla="*/ 166 w 237"/>
                  <a:gd name="T35" fmla="*/ 263 h 265"/>
                  <a:gd name="T36" fmla="*/ 142 w 237"/>
                  <a:gd name="T37" fmla="*/ 261 h 265"/>
                  <a:gd name="T38" fmla="*/ 130 w 237"/>
                  <a:gd name="T39" fmla="*/ 253 h 265"/>
                  <a:gd name="T40" fmla="*/ 107 w 237"/>
                  <a:gd name="T41" fmla="*/ 253 h 265"/>
                  <a:gd name="T42" fmla="*/ 63 w 237"/>
                  <a:gd name="T43" fmla="*/ 253 h 265"/>
                  <a:gd name="T44" fmla="*/ 42 w 237"/>
                  <a:gd name="T45" fmla="*/ 253 h 265"/>
                  <a:gd name="T46" fmla="*/ 32 w 237"/>
                  <a:gd name="T47" fmla="*/ 244 h 265"/>
                  <a:gd name="T48" fmla="*/ 20 w 237"/>
                  <a:gd name="T49" fmla="*/ 248 h 265"/>
                  <a:gd name="T50" fmla="*/ 8 w 237"/>
                  <a:gd name="T51" fmla="*/ 248 h 265"/>
                  <a:gd name="T52" fmla="*/ 1 w 237"/>
                  <a:gd name="T53" fmla="*/ 236 h 265"/>
                  <a:gd name="T54" fmla="*/ 5 w 237"/>
                  <a:gd name="T55" fmla="*/ 217 h 265"/>
                  <a:gd name="T56" fmla="*/ 15 w 237"/>
                  <a:gd name="T57" fmla="*/ 174 h 265"/>
                  <a:gd name="T58" fmla="*/ 37 w 237"/>
                  <a:gd name="T59" fmla="*/ 149 h 265"/>
                  <a:gd name="T60" fmla="*/ 39 w 237"/>
                  <a:gd name="T61" fmla="*/ 120 h 265"/>
                  <a:gd name="T62" fmla="*/ 29 w 237"/>
                  <a:gd name="T63" fmla="*/ 103 h 265"/>
                  <a:gd name="T64" fmla="*/ 25 w 237"/>
                  <a:gd name="T65" fmla="*/ 87 h 265"/>
                  <a:gd name="T66" fmla="*/ 32 w 237"/>
                  <a:gd name="T67" fmla="*/ 81 h 265"/>
                  <a:gd name="T68" fmla="*/ 22 w 237"/>
                  <a:gd name="T69" fmla="*/ 50 h 265"/>
                  <a:gd name="T70" fmla="*/ 13 w 237"/>
                  <a:gd name="T71" fmla="*/ 33 h 265"/>
                  <a:gd name="T72" fmla="*/ 30 w 237"/>
                  <a:gd name="T73" fmla="*/ 29 h 265"/>
                  <a:gd name="T74" fmla="*/ 46 w 237"/>
                  <a:gd name="T75" fmla="*/ 28 h 265"/>
                  <a:gd name="T76" fmla="*/ 71 w 237"/>
                  <a:gd name="T77" fmla="*/ 28 h 265"/>
                  <a:gd name="T78" fmla="*/ 94 w 237"/>
                  <a:gd name="T79" fmla="*/ 31 h 265"/>
                  <a:gd name="T80" fmla="*/ 95 w 237"/>
                  <a:gd name="T81" fmla="*/ 40 h 265"/>
                  <a:gd name="T82" fmla="*/ 100 w 237"/>
                  <a:gd name="T83" fmla="*/ 55 h 265"/>
                  <a:gd name="T84" fmla="*/ 111 w 237"/>
                  <a:gd name="T85" fmla="*/ 70 h 265"/>
                  <a:gd name="T86" fmla="*/ 121 w 237"/>
                  <a:gd name="T87" fmla="*/ 70 h 265"/>
                  <a:gd name="T88" fmla="*/ 138 w 237"/>
                  <a:gd name="T89" fmla="*/ 69 h 265"/>
                  <a:gd name="T90" fmla="*/ 148 w 237"/>
                  <a:gd name="T91" fmla="*/ 60 h 265"/>
                  <a:gd name="T92" fmla="*/ 157 w 237"/>
                  <a:gd name="T93" fmla="*/ 50 h 265"/>
                  <a:gd name="T94" fmla="*/ 169 w 237"/>
                  <a:gd name="T95" fmla="*/ 52 h 265"/>
                  <a:gd name="T96" fmla="*/ 188 w 237"/>
                  <a:gd name="T97" fmla="*/ 55 h 265"/>
                  <a:gd name="T98" fmla="*/ 193 w 237"/>
                  <a:gd name="T99" fmla="*/ 67 h 265"/>
                  <a:gd name="T100" fmla="*/ 193 w 237"/>
                  <a:gd name="T101" fmla="*/ 98 h 265"/>
                  <a:gd name="T102" fmla="*/ 203 w 237"/>
                  <a:gd name="T103" fmla="*/ 115 h 265"/>
                  <a:gd name="T104" fmla="*/ 201 w 237"/>
                  <a:gd name="T105" fmla="*/ 125 h 265"/>
                  <a:gd name="T106" fmla="*/ 205 w 237"/>
                  <a:gd name="T107" fmla="*/ 130 h 265"/>
                  <a:gd name="T108" fmla="*/ 220 w 237"/>
                  <a:gd name="T109" fmla="*/ 128 h 265"/>
                  <a:gd name="T110" fmla="*/ 234 w 237"/>
                  <a:gd name="T111" fmla="*/ 127 h 2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237" h="265">
                    <a:moveTo>
                      <a:pt x="25" y="6"/>
                    </a:moveTo>
                    <a:lnTo>
                      <a:pt x="25" y="6"/>
                    </a:lnTo>
                    <a:lnTo>
                      <a:pt x="23" y="6"/>
                    </a:lnTo>
                    <a:lnTo>
                      <a:pt x="22" y="7"/>
                    </a:lnTo>
                    <a:lnTo>
                      <a:pt x="18" y="11"/>
                    </a:lnTo>
                    <a:lnTo>
                      <a:pt x="17" y="11"/>
                    </a:lnTo>
                    <a:lnTo>
                      <a:pt x="17" y="12"/>
                    </a:lnTo>
                    <a:lnTo>
                      <a:pt x="15" y="12"/>
                    </a:lnTo>
                    <a:lnTo>
                      <a:pt x="13" y="12"/>
                    </a:lnTo>
                    <a:lnTo>
                      <a:pt x="13" y="14"/>
                    </a:lnTo>
                    <a:lnTo>
                      <a:pt x="15" y="14"/>
                    </a:lnTo>
                    <a:lnTo>
                      <a:pt x="15" y="14"/>
                    </a:lnTo>
                    <a:lnTo>
                      <a:pt x="15" y="19"/>
                    </a:lnTo>
                    <a:lnTo>
                      <a:pt x="15" y="24"/>
                    </a:lnTo>
                    <a:lnTo>
                      <a:pt x="15" y="26"/>
                    </a:lnTo>
                    <a:lnTo>
                      <a:pt x="13" y="26"/>
                    </a:lnTo>
                    <a:lnTo>
                      <a:pt x="10" y="26"/>
                    </a:lnTo>
                    <a:lnTo>
                      <a:pt x="10" y="26"/>
                    </a:lnTo>
                    <a:lnTo>
                      <a:pt x="10" y="26"/>
                    </a:lnTo>
                    <a:lnTo>
                      <a:pt x="8" y="24"/>
                    </a:lnTo>
                    <a:lnTo>
                      <a:pt x="8" y="23"/>
                    </a:lnTo>
                    <a:lnTo>
                      <a:pt x="10" y="21"/>
                    </a:lnTo>
                    <a:lnTo>
                      <a:pt x="8" y="18"/>
                    </a:lnTo>
                    <a:lnTo>
                      <a:pt x="8" y="16"/>
                    </a:lnTo>
                    <a:lnTo>
                      <a:pt x="6" y="12"/>
                    </a:lnTo>
                    <a:lnTo>
                      <a:pt x="5" y="12"/>
                    </a:lnTo>
                    <a:lnTo>
                      <a:pt x="6" y="11"/>
                    </a:lnTo>
                    <a:lnTo>
                      <a:pt x="8" y="9"/>
                    </a:lnTo>
                    <a:lnTo>
                      <a:pt x="10" y="7"/>
                    </a:lnTo>
                    <a:lnTo>
                      <a:pt x="12" y="7"/>
                    </a:lnTo>
                    <a:lnTo>
                      <a:pt x="12" y="7"/>
                    </a:lnTo>
                    <a:lnTo>
                      <a:pt x="12" y="6"/>
                    </a:lnTo>
                    <a:lnTo>
                      <a:pt x="13" y="4"/>
                    </a:lnTo>
                    <a:lnTo>
                      <a:pt x="15" y="4"/>
                    </a:lnTo>
                    <a:lnTo>
                      <a:pt x="17" y="2"/>
                    </a:lnTo>
                    <a:lnTo>
                      <a:pt x="18" y="2"/>
                    </a:lnTo>
                    <a:lnTo>
                      <a:pt x="20" y="0"/>
                    </a:lnTo>
                    <a:lnTo>
                      <a:pt x="22" y="0"/>
                    </a:lnTo>
                    <a:lnTo>
                      <a:pt x="22" y="0"/>
                    </a:lnTo>
                    <a:lnTo>
                      <a:pt x="23" y="4"/>
                    </a:lnTo>
                    <a:lnTo>
                      <a:pt x="25" y="4"/>
                    </a:lnTo>
                    <a:lnTo>
                      <a:pt x="25" y="6"/>
                    </a:lnTo>
                    <a:lnTo>
                      <a:pt x="25" y="6"/>
                    </a:lnTo>
                    <a:close/>
                    <a:moveTo>
                      <a:pt x="236" y="125"/>
                    </a:moveTo>
                    <a:lnTo>
                      <a:pt x="236" y="127"/>
                    </a:lnTo>
                    <a:lnTo>
                      <a:pt x="236" y="130"/>
                    </a:lnTo>
                    <a:lnTo>
                      <a:pt x="236" y="133"/>
                    </a:lnTo>
                    <a:lnTo>
                      <a:pt x="236" y="135"/>
                    </a:lnTo>
                    <a:lnTo>
                      <a:pt x="237" y="135"/>
                    </a:lnTo>
                    <a:lnTo>
                      <a:pt x="236" y="135"/>
                    </a:lnTo>
                    <a:lnTo>
                      <a:pt x="236" y="137"/>
                    </a:lnTo>
                    <a:lnTo>
                      <a:pt x="236" y="139"/>
                    </a:lnTo>
                    <a:lnTo>
                      <a:pt x="236" y="139"/>
                    </a:lnTo>
                    <a:lnTo>
                      <a:pt x="236" y="142"/>
                    </a:lnTo>
                    <a:lnTo>
                      <a:pt x="236" y="144"/>
                    </a:lnTo>
                    <a:lnTo>
                      <a:pt x="236" y="147"/>
                    </a:lnTo>
                    <a:lnTo>
                      <a:pt x="236" y="149"/>
                    </a:lnTo>
                    <a:lnTo>
                      <a:pt x="236" y="154"/>
                    </a:lnTo>
                    <a:lnTo>
                      <a:pt x="236" y="154"/>
                    </a:lnTo>
                    <a:lnTo>
                      <a:pt x="234" y="157"/>
                    </a:lnTo>
                    <a:lnTo>
                      <a:pt x="234" y="159"/>
                    </a:lnTo>
                    <a:lnTo>
                      <a:pt x="234" y="161"/>
                    </a:lnTo>
                    <a:lnTo>
                      <a:pt x="234" y="162"/>
                    </a:lnTo>
                    <a:lnTo>
                      <a:pt x="236" y="166"/>
                    </a:lnTo>
                    <a:lnTo>
                      <a:pt x="236" y="166"/>
                    </a:lnTo>
                    <a:lnTo>
                      <a:pt x="234" y="166"/>
                    </a:lnTo>
                    <a:lnTo>
                      <a:pt x="232" y="166"/>
                    </a:lnTo>
                    <a:lnTo>
                      <a:pt x="229" y="166"/>
                    </a:lnTo>
                    <a:lnTo>
                      <a:pt x="224" y="166"/>
                    </a:lnTo>
                    <a:lnTo>
                      <a:pt x="217" y="166"/>
                    </a:lnTo>
                    <a:lnTo>
                      <a:pt x="212" y="166"/>
                    </a:lnTo>
                    <a:lnTo>
                      <a:pt x="207" y="166"/>
                    </a:lnTo>
                    <a:lnTo>
                      <a:pt x="201" y="166"/>
                    </a:lnTo>
                    <a:lnTo>
                      <a:pt x="196" y="166"/>
                    </a:lnTo>
                    <a:lnTo>
                      <a:pt x="196" y="169"/>
                    </a:lnTo>
                    <a:lnTo>
                      <a:pt x="196" y="176"/>
                    </a:lnTo>
                    <a:lnTo>
                      <a:pt x="196" y="181"/>
                    </a:lnTo>
                    <a:lnTo>
                      <a:pt x="196" y="188"/>
                    </a:lnTo>
                    <a:lnTo>
                      <a:pt x="196" y="195"/>
                    </a:lnTo>
                    <a:lnTo>
                      <a:pt x="196" y="200"/>
                    </a:lnTo>
                    <a:lnTo>
                      <a:pt x="196" y="207"/>
                    </a:lnTo>
                    <a:lnTo>
                      <a:pt x="196" y="214"/>
                    </a:lnTo>
                    <a:lnTo>
                      <a:pt x="196" y="219"/>
                    </a:lnTo>
                    <a:lnTo>
                      <a:pt x="196" y="224"/>
                    </a:lnTo>
                    <a:lnTo>
                      <a:pt x="198" y="231"/>
                    </a:lnTo>
                    <a:lnTo>
                      <a:pt x="200" y="237"/>
                    </a:lnTo>
                    <a:lnTo>
                      <a:pt x="201" y="237"/>
                    </a:lnTo>
                    <a:lnTo>
                      <a:pt x="203" y="239"/>
                    </a:lnTo>
                    <a:lnTo>
                      <a:pt x="207" y="241"/>
                    </a:lnTo>
                    <a:lnTo>
                      <a:pt x="208" y="243"/>
                    </a:lnTo>
                    <a:lnTo>
                      <a:pt x="212" y="246"/>
                    </a:lnTo>
                    <a:lnTo>
                      <a:pt x="215" y="251"/>
                    </a:lnTo>
                    <a:lnTo>
                      <a:pt x="220" y="254"/>
                    </a:lnTo>
                    <a:lnTo>
                      <a:pt x="224" y="258"/>
                    </a:lnTo>
                    <a:lnTo>
                      <a:pt x="219" y="258"/>
                    </a:lnTo>
                    <a:lnTo>
                      <a:pt x="210" y="260"/>
                    </a:lnTo>
                    <a:lnTo>
                      <a:pt x="203" y="261"/>
                    </a:lnTo>
                    <a:lnTo>
                      <a:pt x="196" y="263"/>
                    </a:lnTo>
                    <a:lnTo>
                      <a:pt x="191" y="263"/>
                    </a:lnTo>
                    <a:lnTo>
                      <a:pt x="186" y="265"/>
                    </a:lnTo>
                    <a:lnTo>
                      <a:pt x="184" y="265"/>
                    </a:lnTo>
                    <a:lnTo>
                      <a:pt x="184" y="265"/>
                    </a:lnTo>
                    <a:lnTo>
                      <a:pt x="181" y="263"/>
                    </a:lnTo>
                    <a:lnTo>
                      <a:pt x="176" y="265"/>
                    </a:lnTo>
                    <a:lnTo>
                      <a:pt x="172" y="265"/>
                    </a:lnTo>
                    <a:lnTo>
                      <a:pt x="171" y="265"/>
                    </a:lnTo>
                    <a:lnTo>
                      <a:pt x="169" y="263"/>
                    </a:lnTo>
                    <a:lnTo>
                      <a:pt x="166" y="263"/>
                    </a:lnTo>
                    <a:lnTo>
                      <a:pt x="162" y="261"/>
                    </a:lnTo>
                    <a:lnTo>
                      <a:pt x="157" y="263"/>
                    </a:lnTo>
                    <a:lnTo>
                      <a:pt x="152" y="261"/>
                    </a:lnTo>
                    <a:lnTo>
                      <a:pt x="147" y="261"/>
                    </a:lnTo>
                    <a:lnTo>
                      <a:pt x="143" y="261"/>
                    </a:lnTo>
                    <a:lnTo>
                      <a:pt x="142" y="261"/>
                    </a:lnTo>
                    <a:lnTo>
                      <a:pt x="138" y="261"/>
                    </a:lnTo>
                    <a:lnTo>
                      <a:pt x="136" y="260"/>
                    </a:lnTo>
                    <a:lnTo>
                      <a:pt x="135" y="260"/>
                    </a:lnTo>
                    <a:lnTo>
                      <a:pt x="131" y="256"/>
                    </a:lnTo>
                    <a:lnTo>
                      <a:pt x="130" y="253"/>
                    </a:lnTo>
                    <a:lnTo>
                      <a:pt x="130" y="253"/>
                    </a:lnTo>
                    <a:lnTo>
                      <a:pt x="128" y="253"/>
                    </a:lnTo>
                    <a:lnTo>
                      <a:pt x="128" y="253"/>
                    </a:lnTo>
                    <a:lnTo>
                      <a:pt x="123" y="253"/>
                    </a:lnTo>
                    <a:lnTo>
                      <a:pt x="118" y="253"/>
                    </a:lnTo>
                    <a:lnTo>
                      <a:pt x="114" y="253"/>
                    </a:lnTo>
                    <a:lnTo>
                      <a:pt x="107" y="253"/>
                    </a:lnTo>
                    <a:lnTo>
                      <a:pt x="99" y="253"/>
                    </a:lnTo>
                    <a:lnTo>
                      <a:pt x="92" y="253"/>
                    </a:lnTo>
                    <a:lnTo>
                      <a:pt x="85" y="253"/>
                    </a:lnTo>
                    <a:lnTo>
                      <a:pt x="78" y="253"/>
                    </a:lnTo>
                    <a:lnTo>
                      <a:pt x="70" y="253"/>
                    </a:lnTo>
                    <a:lnTo>
                      <a:pt x="63" y="253"/>
                    </a:lnTo>
                    <a:lnTo>
                      <a:pt x="56" y="253"/>
                    </a:lnTo>
                    <a:lnTo>
                      <a:pt x="51" y="253"/>
                    </a:lnTo>
                    <a:lnTo>
                      <a:pt x="47" y="253"/>
                    </a:lnTo>
                    <a:lnTo>
                      <a:pt x="44" y="253"/>
                    </a:lnTo>
                    <a:lnTo>
                      <a:pt x="44" y="253"/>
                    </a:lnTo>
                    <a:lnTo>
                      <a:pt x="42" y="253"/>
                    </a:lnTo>
                    <a:lnTo>
                      <a:pt x="42" y="253"/>
                    </a:lnTo>
                    <a:lnTo>
                      <a:pt x="39" y="251"/>
                    </a:lnTo>
                    <a:lnTo>
                      <a:pt x="37" y="249"/>
                    </a:lnTo>
                    <a:lnTo>
                      <a:pt x="35" y="248"/>
                    </a:lnTo>
                    <a:lnTo>
                      <a:pt x="34" y="246"/>
                    </a:lnTo>
                    <a:lnTo>
                      <a:pt x="32" y="244"/>
                    </a:lnTo>
                    <a:lnTo>
                      <a:pt x="30" y="244"/>
                    </a:lnTo>
                    <a:lnTo>
                      <a:pt x="29" y="244"/>
                    </a:lnTo>
                    <a:lnTo>
                      <a:pt x="27" y="244"/>
                    </a:lnTo>
                    <a:lnTo>
                      <a:pt x="23" y="244"/>
                    </a:lnTo>
                    <a:lnTo>
                      <a:pt x="22" y="246"/>
                    </a:lnTo>
                    <a:lnTo>
                      <a:pt x="20" y="248"/>
                    </a:lnTo>
                    <a:lnTo>
                      <a:pt x="18" y="248"/>
                    </a:lnTo>
                    <a:lnTo>
                      <a:pt x="15" y="249"/>
                    </a:lnTo>
                    <a:lnTo>
                      <a:pt x="12" y="249"/>
                    </a:lnTo>
                    <a:lnTo>
                      <a:pt x="12" y="249"/>
                    </a:lnTo>
                    <a:lnTo>
                      <a:pt x="10" y="249"/>
                    </a:lnTo>
                    <a:lnTo>
                      <a:pt x="8" y="248"/>
                    </a:lnTo>
                    <a:lnTo>
                      <a:pt x="5" y="248"/>
                    </a:lnTo>
                    <a:lnTo>
                      <a:pt x="3" y="249"/>
                    </a:lnTo>
                    <a:lnTo>
                      <a:pt x="0" y="249"/>
                    </a:lnTo>
                    <a:lnTo>
                      <a:pt x="1" y="243"/>
                    </a:lnTo>
                    <a:lnTo>
                      <a:pt x="1" y="239"/>
                    </a:lnTo>
                    <a:lnTo>
                      <a:pt x="1" y="236"/>
                    </a:lnTo>
                    <a:lnTo>
                      <a:pt x="1" y="224"/>
                    </a:lnTo>
                    <a:lnTo>
                      <a:pt x="1" y="224"/>
                    </a:lnTo>
                    <a:lnTo>
                      <a:pt x="0" y="222"/>
                    </a:lnTo>
                    <a:lnTo>
                      <a:pt x="3" y="220"/>
                    </a:lnTo>
                    <a:lnTo>
                      <a:pt x="3" y="219"/>
                    </a:lnTo>
                    <a:lnTo>
                      <a:pt x="5" y="217"/>
                    </a:lnTo>
                    <a:lnTo>
                      <a:pt x="5" y="215"/>
                    </a:lnTo>
                    <a:lnTo>
                      <a:pt x="6" y="210"/>
                    </a:lnTo>
                    <a:lnTo>
                      <a:pt x="10" y="198"/>
                    </a:lnTo>
                    <a:lnTo>
                      <a:pt x="13" y="186"/>
                    </a:lnTo>
                    <a:lnTo>
                      <a:pt x="15" y="181"/>
                    </a:lnTo>
                    <a:lnTo>
                      <a:pt x="15" y="174"/>
                    </a:lnTo>
                    <a:lnTo>
                      <a:pt x="22" y="166"/>
                    </a:lnTo>
                    <a:lnTo>
                      <a:pt x="23" y="162"/>
                    </a:lnTo>
                    <a:lnTo>
                      <a:pt x="27" y="159"/>
                    </a:lnTo>
                    <a:lnTo>
                      <a:pt x="32" y="157"/>
                    </a:lnTo>
                    <a:lnTo>
                      <a:pt x="35" y="152"/>
                    </a:lnTo>
                    <a:lnTo>
                      <a:pt x="37" y="149"/>
                    </a:lnTo>
                    <a:lnTo>
                      <a:pt x="39" y="144"/>
                    </a:lnTo>
                    <a:lnTo>
                      <a:pt x="39" y="137"/>
                    </a:lnTo>
                    <a:lnTo>
                      <a:pt x="41" y="128"/>
                    </a:lnTo>
                    <a:lnTo>
                      <a:pt x="41" y="125"/>
                    </a:lnTo>
                    <a:lnTo>
                      <a:pt x="39" y="123"/>
                    </a:lnTo>
                    <a:lnTo>
                      <a:pt x="39" y="120"/>
                    </a:lnTo>
                    <a:lnTo>
                      <a:pt x="37" y="118"/>
                    </a:lnTo>
                    <a:lnTo>
                      <a:pt x="35" y="116"/>
                    </a:lnTo>
                    <a:lnTo>
                      <a:pt x="34" y="113"/>
                    </a:lnTo>
                    <a:lnTo>
                      <a:pt x="30" y="108"/>
                    </a:lnTo>
                    <a:lnTo>
                      <a:pt x="30" y="104"/>
                    </a:lnTo>
                    <a:lnTo>
                      <a:pt x="29" y="103"/>
                    </a:lnTo>
                    <a:lnTo>
                      <a:pt x="29" y="99"/>
                    </a:lnTo>
                    <a:lnTo>
                      <a:pt x="27" y="96"/>
                    </a:lnTo>
                    <a:lnTo>
                      <a:pt x="25" y="93"/>
                    </a:lnTo>
                    <a:lnTo>
                      <a:pt x="25" y="89"/>
                    </a:lnTo>
                    <a:lnTo>
                      <a:pt x="25" y="89"/>
                    </a:lnTo>
                    <a:lnTo>
                      <a:pt x="25" y="87"/>
                    </a:lnTo>
                    <a:lnTo>
                      <a:pt x="27" y="86"/>
                    </a:lnTo>
                    <a:lnTo>
                      <a:pt x="25" y="87"/>
                    </a:lnTo>
                    <a:lnTo>
                      <a:pt x="25" y="87"/>
                    </a:lnTo>
                    <a:lnTo>
                      <a:pt x="25" y="89"/>
                    </a:lnTo>
                    <a:lnTo>
                      <a:pt x="32" y="82"/>
                    </a:lnTo>
                    <a:lnTo>
                      <a:pt x="32" y="81"/>
                    </a:lnTo>
                    <a:lnTo>
                      <a:pt x="32" y="81"/>
                    </a:lnTo>
                    <a:lnTo>
                      <a:pt x="32" y="79"/>
                    </a:lnTo>
                    <a:lnTo>
                      <a:pt x="32" y="77"/>
                    </a:lnTo>
                    <a:lnTo>
                      <a:pt x="27" y="65"/>
                    </a:lnTo>
                    <a:lnTo>
                      <a:pt x="22" y="55"/>
                    </a:lnTo>
                    <a:lnTo>
                      <a:pt x="22" y="50"/>
                    </a:lnTo>
                    <a:lnTo>
                      <a:pt x="15" y="41"/>
                    </a:lnTo>
                    <a:lnTo>
                      <a:pt x="13" y="38"/>
                    </a:lnTo>
                    <a:lnTo>
                      <a:pt x="12" y="35"/>
                    </a:lnTo>
                    <a:lnTo>
                      <a:pt x="10" y="33"/>
                    </a:lnTo>
                    <a:lnTo>
                      <a:pt x="12" y="33"/>
                    </a:lnTo>
                    <a:lnTo>
                      <a:pt x="13" y="33"/>
                    </a:lnTo>
                    <a:lnTo>
                      <a:pt x="17" y="31"/>
                    </a:lnTo>
                    <a:lnTo>
                      <a:pt x="20" y="31"/>
                    </a:lnTo>
                    <a:lnTo>
                      <a:pt x="25" y="29"/>
                    </a:lnTo>
                    <a:lnTo>
                      <a:pt x="25" y="28"/>
                    </a:lnTo>
                    <a:lnTo>
                      <a:pt x="29" y="28"/>
                    </a:lnTo>
                    <a:lnTo>
                      <a:pt x="30" y="29"/>
                    </a:lnTo>
                    <a:lnTo>
                      <a:pt x="30" y="28"/>
                    </a:lnTo>
                    <a:lnTo>
                      <a:pt x="32" y="28"/>
                    </a:lnTo>
                    <a:lnTo>
                      <a:pt x="37" y="28"/>
                    </a:lnTo>
                    <a:lnTo>
                      <a:pt x="39" y="28"/>
                    </a:lnTo>
                    <a:lnTo>
                      <a:pt x="44" y="28"/>
                    </a:lnTo>
                    <a:lnTo>
                      <a:pt x="46" y="28"/>
                    </a:lnTo>
                    <a:lnTo>
                      <a:pt x="47" y="28"/>
                    </a:lnTo>
                    <a:lnTo>
                      <a:pt x="51" y="29"/>
                    </a:lnTo>
                    <a:lnTo>
                      <a:pt x="56" y="29"/>
                    </a:lnTo>
                    <a:lnTo>
                      <a:pt x="58" y="29"/>
                    </a:lnTo>
                    <a:lnTo>
                      <a:pt x="65" y="28"/>
                    </a:lnTo>
                    <a:lnTo>
                      <a:pt x="71" y="28"/>
                    </a:lnTo>
                    <a:lnTo>
                      <a:pt x="77" y="28"/>
                    </a:lnTo>
                    <a:lnTo>
                      <a:pt x="83" y="28"/>
                    </a:lnTo>
                    <a:lnTo>
                      <a:pt x="89" y="28"/>
                    </a:lnTo>
                    <a:lnTo>
                      <a:pt x="90" y="29"/>
                    </a:lnTo>
                    <a:lnTo>
                      <a:pt x="92" y="29"/>
                    </a:lnTo>
                    <a:lnTo>
                      <a:pt x="94" y="31"/>
                    </a:lnTo>
                    <a:lnTo>
                      <a:pt x="94" y="31"/>
                    </a:lnTo>
                    <a:lnTo>
                      <a:pt x="94" y="33"/>
                    </a:lnTo>
                    <a:lnTo>
                      <a:pt x="95" y="35"/>
                    </a:lnTo>
                    <a:lnTo>
                      <a:pt x="95" y="36"/>
                    </a:lnTo>
                    <a:lnTo>
                      <a:pt x="95" y="38"/>
                    </a:lnTo>
                    <a:lnTo>
                      <a:pt x="95" y="40"/>
                    </a:lnTo>
                    <a:lnTo>
                      <a:pt x="97" y="43"/>
                    </a:lnTo>
                    <a:lnTo>
                      <a:pt x="97" y="47"/>
                    </a:lnTo>
                    <a:lnTo>
                      <a:pt x="100" y="48"/>
                    </a:lnTo>
                    <a:lnTo>
                      <a:pt x="100" y="52"/>
                    </a:lnTo>
                    <a:lnTo>
                      <a:pt x="100" y="53"/>
                    </a:lnTo>
                    <a:lnTo>
                      <a:pt x="100" y="55"/>
                    </a:lnTo>
                    <a:lnTo>
                      <a:pt x="102" y="57"/>
                    </a:lnTo>
                    <a:lnTo>
                      <a:pt x="104" y="58"/>
                    </a:lnTo>
                    <a:lnTo>
                      <a:pt x="104" y="58"/>
                    </a:lnTo>
                    <a:lnTo>
                      <a:pt x="106" y="62"/>
                    </a:lnTo>
                    <a:lnTo>
                      <a:pt x="109" y="67"/>
                    </a:lnTo>
                    <a:lnTo>
                      <a:pt x="111" y="70"/>
                    </a:lnTo>
                    <a:lnTo>
                      <a:pt x="112" y="70"/>
                    </a:lnTo>
                    <a:lnTo>
                      <a:pt x="114" y="70"/>
                    </a:lnTo>
                    <a:lnTo>
                      <a:pt x="116" y="70"/>
                    </a:lnTo>
                    <a:lnTo>
                      <a:pt x="119" y="70"/>
                    </a:lnTo>
                    <a:lnTo>
                      <a:pt x="121" y="72"/>
                    </a:lnTo>
                    <a:lnTo>
                      <a:pt x="121" y="70"/>
                    </a:lnTo>
                    <a:lnTo>
                      <a:pt x="124" y="70"/>
                    </a:lnTo>
                    <a:lnTo>
                      <a:pt x="126" y="69"/>
                    </a:lnTo>
                    <a:lnTo>
                      <a:pt x="130" y="69"/>
                    </a:lnTo>
                    <a:lnTo>
                      <a:pt x="131" y="69"/>
                    </a:lnTo>
                    <a:lnTo>
                      <a:pt x="133" y="69"/>
                    </a:lnTo>
                    <a:lnTo>
                      <a:pt x="138" y="69"/>
                    </a:lnTo>
                    <a:lnTo>
                      <a:pt x="138" y="69"/>
                    </a:lnTo>
                    <a:lnTo>
                      <a:pt x="142" y="69"/>
                    </a:lnTo>
                    <a:lnTo>
                      <a:pt x="147" y="69"/>
                    </a:lnTo>
                    <a:lnTo>
                      <a:pt x="147" y="64"/>
                    </a:lnTo>
                    <a:lnTo>
                      <a:pt x="147" y="62"/>
                    </a:lnTo>
                    <a:lnTo>
                      <a:pt x="148" y="60"/>
                    </a:lnTo>
                    <a:lnTo>
                      <a:pt x="148" y="58"/>
                    </a:lnTo>
                    <a:lnTo>
                      <a:pt x="148" y="57"/>
                    </a:lnTo>
                    <a:lnTo>
                      <a:pt x="148" y="55"/>
                    </a:lnTo>
                    <a:lnTo>
                      <a:pt x="150" y="53"/>
                    </a:lnTo>
                    <a:lnTo>
                      <a:pt x="152" y="50"/>
                    </a:lnTo>
                    <a:lnTo>
                      <a:pt x="157" y="50"/>
                    </a:lnTo>
                    <a:lnTo>
                      <a:pt x="159" y="50"/>
                    </a:lnTo>
                    <a:lnTo>
                      <a:pt x="162" y="48"/>
                    </a:lnTo>
                    <a:lnTo>
                      <a:pt x="169" y="48"/>
                    </a:lnTo>
                    <a:lnTo>
                      <a:pt x="171" y="48"/>
                    </a:lnTo>
                    <a:lnTo>
                      <a:pt x="171" y="48"/>
                    </a:lnTo>
                    <a:lnTo>
                      <a:pt x="169" y="52"/>
                    </a:lnTo>
                    <a:lnTo>
                      <a:pt x="169" y="53"/>
                    </a:lnTo>
                    <a:lnTo>
                      <a:pt x="169" y="55"/>
                    </a:lnTo>
                    <a:lnTo>
                      <a:pt x="171" y="55"/>
                    </a:lnTo>
                    <a:lnTo>
                      <a:pt x="176" y="55"/>
                    </a:lnTo>
                    <a:lnTo>
                      <a:pt x="181" y="55"/>
                    </a:lnTo>
                    <a:lnTo>
                      <a:pt x="188" y="55"/>
                    </a:lnTo>
                    <a:lnTo>
                      <a:pt x="193" y="57"/>
                    </a:lnTo>
                    <a:lnTo>
                      <a:pt x="193" y="57"/>
                    </a:lnTo>
                    <a:lnTo>
                      <a:pt x="193" y="57"/>
                    </a:lnTo>
                    <a:lnTo>
                      <a:pt x="195" y="58"/>
                    </a:lnTo>
                    <a:lnTo>
                      <a:pt x="195" y="62"/>
                    </a:lnTo>
                    <a:lnTo>
                      <a:pt x="193" y="67"/>
                    </a:lnTo>
                    <a:lnTo>
                      <a:pt x="193" y="72"/>
                    </a:lnTo>
                    <a:lnTo>
                      <a:pt x="195" y="75"/>
                    </a:lnTo>
                    <a:lnTo>
                      <a:pt x="195" y="82"/>
                    </a:lnTo>
                    <a:lnTo>
                      <a:pt x="195" y="87"/>
                    </a:lnTo>
                    <a:lnTo>
                      <a:pt x="195" y="93"/>
                    </a:lnTo>
                    <a:lnTo>
                      <a:pt x="193" y="98"/>
                    </a:lnTo>
                    <a:lnTo>
                      <a:pt x="195" y="99"/>
                    </a:lnTo>
                    <a:lnTo>
                      <a:pt x="196" y="103"/>
                    </a:lnTo>
                    <a:lnTo>
                      <a:pt x="200" y="104"/>
                    </a:lnTo>
                    <a:lnTo>
                      <a:pt x="201" y="108"/>
                    </a:lnTo>
                    <a:lnTo>
                      <a:pt x="203" y="113"/>
                    </a:lnTo>
                    <a:lnTo>
                      <a:pt x="203" y="115"/>
                    </a:lnTo>
                    <a:lnTo>
                      <a:pt x="203" y="116"/>
                    </a:lnTo>
                    <a:lnTo>
                      <a:pt x="203" y="118"/>
                    </a:lnTo>
                    <a:lnTo>
                      <a:pt x="203" y="122"/>
                    </a:lnTo>
                    <a:lnTo>
                      <a:pt x="203" y="123"/>
                    </a:lnTo>
                    <a:lnTo>
                      <a:pt x="201" y="123"/>
                    </a:lnTo>
                    <a:lnTo>
                      <a:pt x="201" y="125"/>
                    </a:lnTo>
                    <a:lnTo>
                      <a:pt x="201" y="127"/>
                    </a:lnTo>
                    <a:lnTo>
                      <a:pt x="201" y="130"/>
                    </a:lnTo>
                    <a:lnTo>
                      <a:pt x="201" y="130"/>
                    </a:lnTo>
                    <a:lnTo>
                      <a:pt x="203" y="130"/>
                    </a:lnTo>
                    <a:lnTo>
                      <a:pt x="203" y="132"/>
                    </a:lnTo>
                    <a:lnTo>
                      <a:pt x="205" y="130"/>
                    </a:lnTo>
                    <a:lnTo>
                      <a:pt x="207" y="128"/>
                    </a:lnTo>
                    <a:lnTo>
                      <a:pt x="208" y="128"/>
                    </a:lnTo>
                    <a:lnTo>
                      <a:pt x="210" y="128"/>
                    </a:lnTo>
                    <a:lnTo>
                      <a:pt x="213" y="128"/>
                    </a:lnTo>
                    <a:lnTo>
                      <a:pt x="219" y="128"/>
                    </a:lnTo>
                    <a:lnTo>
                      <a:pt x="220" y="128"/>
                    </a:lnTo>
                    <a:lnTo>
                      <a:pt x="224" y="127"/>
                    </a:lnTo>
                    <a:lnTo>
                      <a:pt x="225" y="127"/>
                    </a:lnTo>
                    <a:lnTo>
                      <a:pt x="227" y="127"/>
                    </a:lnTo>
                    <a:lnTo>
                      <a:pt x="231" y="127"/>
                    </a:lnTo>
                    <a:lnTo>
                      <a:pt x="232" y="127"/>
                    </a:lnTo>
                    <a:lnTo>
                      <a:pt x="234" y="127"/>
                    </a:lnTo>
                    <a:lnTo>
                      <a:pt x="234" y="127"/>
                    </a:lnTo>
                    <a:lnTo>
                      <a:pt x="234" y="125"/>
                    </a:lnTo>
                    <a:lnTo>
                      <a:pt x="236" y="125"/>
                    </a:lnTo>
                    <a:lnTo>
                      <a:pt x="236" y="125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8" name="Freeform 13">
                <a:extLst>
                  <a:ext uri="{FF2B5EF4-FFF2-40B4-BE49-F238E27FC236}">
                    <a16:creationId xmlns:a16="http://schemas.microsoft.com/office/drawing/2014/main" xmlns="" id="{77359293-50BA-4A93-B112-721BA01E16F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223" y="3473"/>
                <a:ext cx="381" cy="836"/>
              </a:xfrm>
              <a:custGeom>
                <a:avLst/>
                <a:gdLst>
                  <a:gd name="T0" fmla="*/ 239 w 381"/>
                  <a:gd name="T1" fmla="*/ 41 h 836"/>
                  <a:gd name="T2" fmla="*/ 299 w 381"/>
                  <a:gd name="T3" fmla="*/ 69 h 836"/>
                  <a:gd name="T4" fmla="*/ 296 w 381"/>
                  <a:gd name="T5" fmla="*/ 92 h 836"/>
                  <a:gd name="T6" fmla="*/ 289 w 381"/>
                  <a:gd name="T7" fmla="*/ 108 h 836"/>
                  <a:gd name="T8" fmla="*/ 330 w 381"/>
                  <a:gd name="T9" fmla="*/ 121 h 836"/>
                  <a:gd name="T10" fmla="*/ 352 w 381"/>
                  <a:gd name="T11" fmla="*/ 108 h 836"/>
                  <a:gd name="T12" fmla="*/ 370 w 381"/>
                  <a:gd name="T13" fmla="*/ 79 h 836"/>
                  <a:gd name="T14" fmla="*/ 380 w 381"/>
                  <a:gd name="T15" fmla="*/ 104 h 836"/>
                  <a:gd name="T16" fmla="*/ 363 w 381"/>
                  <a:gd name="T17" fmla="*/ 120 h 836"/>
                  <a:gd name="T18" fmla="*/ 342 w 381"/>
                  <a:gd name="T19" fmla="*/ 135 h 836"/>
                  <a:gd name="T20" fmla="*/ 330 w 381"/>
                  <a:gd name="T21" fmla="*/ 149 h 836"/>
                  <a:gd name="T22" fmla="*/ 304 w 381"/>
                  <a:gd name="T23" fmla="*/ 183 h 836"/>
                  <a:gd name="T24" fmla="*/ 298 w 381"/>
                  <a:gd name="T25" fmla="*/ 212 h 836"/>
                  <a:gd name="T26" fmla="*/ 291 w 381"/>
                  <a:gd name="T27" fmla="*/ 242 h 836"/>
                  <a:gd name="T28" fmla="*/ 311 w 381"/>
                  <a:gd name="T29" fmla="*/ 292 h 836"/>
                  <a:gd name="T30" fmla="*/ 308 w 381"/>
                  <a:gd name="T31" fmla="*/ 357 h 836"/>
                  <a:gd name="T32" fmla="*/ 215 w 381"/>
                  <a:gd name="T33" fmla="*/ 386 h 836"/>
                  <a:gd name="T34" fmla="*/ 215 w 381"/>
                  <a:gd name="T35" fmla="*/ 428 h 836"/>
                  <a:gd name="T36" fmla="*/ 161 w 381"/>
                  <a:gd name="T37" fmla="*/ 432 h 836"/>
                  <a:gd name="T38" fmla="*/ 181 w 381"/>
                  <a:gd name="T39" fmla="*/ 467 h 836"/>
                  <a:gd name="T40" fmla="*/ 181 w 381"/>
                  <a:gd name="T41" fmla="*/ 479 h 836"/>
                  <a:gd name="T42" fmla="*/ 164 w 381"/>
                  <a:gd name="T43" fmla="*/ 491 h 836"/>
                  <a:gd name="T44" fmla="*/ 138 w 381"/>
                  <a:gd name="T45" fmla="*/ 537 h 836"/>
                  <a:gd name="T46" fmla="*/ 145 w 381"/>
                  <a:gd name="T47" fmla="*/ 594 h 836"/>
                  <a:gd name="T48" fmla="*/ 137 w 381"/>
                  <a:gd name="T49" fmla="*/ 629 h 836"/>
                  <a:gd name="T50" fmla="*/ 96 w 381"/>
                  <a:gd name="T51" fmla="*/ 674 h 836"/>
                  <a:gd name="T52" fmla="*/ 85 w 381"/>
                  <a:gd name="T53" fmla="*/ 696 h 836"/>
                  <a:gd name="T54" fmla="*/ 80 w 381"/>
                  <a:gd name="T55" fmla="*/ 727 h 836"/>
                  <a:gd name="T56" fmla="*/ 58 w 381"/>
                  <a:gd name="T57" fmla="*/ 738 h 836"/>
                  <a:gd name="T58" fmla="*/ 22 w 381"/>
                  <a:gd name="T59" fmla="*/ 710 h 836"/>
                  <a:gd name="T60" fmla="*/ 5 w 381"/>
                  <a:gd name="T61" fmla="*/ 692 h 836"/>
                  <a:gd name="T62" fmla="*/ 14 w 381"/>
                  <a:gd name="T63" fmla="*/ 646 h 836"/>
                  <a:gd name="T64" fmla="*/ 22 w 381"/>
                  <a:gd name="T65" fmla="*/ 607 h 836"/>
                  <a:gd name="T66" fmla="*/ 34 w 381"/>
                  <a:gd name="T67" fmla="*/ 573 h 836"/>
                  <a:gd name="T68" fmla="*/ 39 w 381"/>
                  <a:gd name="T69" fmla="*/ 539 h 836"/>
                  <a:gd name="T70" fmla="*/ 43 w 381"/>
                  <a:gd name="T71" fmla="*/ 522 h 836"/>
                  <a:gd name="T72" fmla="*/ 32 w 381"/>
                  <a:gd name="T73" fmla="*/ 493 h 836"/>
                  <a:gd name="T74" fmla="*/ 29 w 381"/>
                  <a:gd name="T75" fmla="*/ 462 h 836"/>
                  <a:gd name="T76" fmla="*/ 32 w 381"/>
                  <a:gd name="T77" fmla="*/ 423 h 836"/>
                  <a:gd name="T78" fmla="*/ 34 w 381"/>
                  <a:gd name="T79" fmla="*/ 398 h 836"/>
                  <a:gd name="T80" fmla="*/ 50 w 381"/>
                  <a:gd name="T81" fmla="*/ 377 h 836"/>
                  <a:gd name="T82" fmla="*/ 46 w 381"/>
                  <a:gd name="T83" fmla="*/ 338 h 836"/>
                  <a:gd name="T84" fmla="*/ 56 w 381"/>
                  <a:gd name="T85" fmla="*/ 314 h 836"/>
                  <a:gd name="T86" fmla="*/ 61 w 381"/>
                  <a:gd name="T87" fmla="*/ 283 h 836"/>
                  <a:gd name="T88" fmla="*/ 70 w 381"/>
                  <a:gd name="T89" fmla="*/ 254 h 836"/>
                  <a:gd name="T90" fmla="*/ 63 w 381"/>
                  <a:gd name="T91" fmla="*/ 229 h 836"/>
                  <a:gd name="T92" fmla="*/ 58 w 381"/>
                  <a:gd name="T93" fmla="*/ 200 h 836"/>
                  <a:gd name="T94" fmla="*/ 70 w 381"/>
                  <a:gd name="T95" fmla="*/ 181 h 836"/>
                  <a:gd name="T96" fmla="*/ 73 w 381"/>
                  <a:gd name="T97" fmla="*/ 144 h 836"/>
                  <a:gd name="T98" fmla="*/ 92 w 381"/>
                  <a:gd name="T99" fmla="*/ 111 h 836"/>
                  <a:gd name="T100" fmla="*/ 96 w 381"/>
                  <a:gd name="T101" fmla="*/ 82 h 836"/>
                  <a:gd name="T102" fmla="*/ 97 w 381"/>
                  <a:gd name="T103" fmla="*/ 57 h 836"/>
                  <a:gd name="T104" fmla="*/ 127 w 381"/>
                  <a:gd name="T105" fmla="*/ 16 h 836"/>
                  <a:gd name="T106" fmla="*/ 150 w 381"/>
                  <a:gd name="T107" fmla="*/ 7 h 836"/>
                  <a:gd name="T108" fmla="*/ 181 w 381"/>
                  <a:gd name="T109" fmla="*/ 12 h 836"/>
                  <a:gd name="T110" fmla="*/ 224 w 381"/>
                  <a:gd name="T111" fmla="*/ 389 h 836"/>
                  <a:gd name="T112" fmla="*/ 94 w 381"/>
                  <a:gd name="T113" fmla="*/ 759 h 836"/>
                  <a:gd name="T114" fmla="*/ 113 w 381"/>
                  <a:gd name="T115" fmla="*/ 795 h 836"/>
                  <a:gd name="T116" fmla="*/ 150 w 381"/>
                  <a:gd name="T117" fmla="*/ 832 h 836"/>
                  <a:gd name="T118" fmla="*/ 94 w 381"/>
                  <a:gd name="T119" fmla="*/ 831 h 836"/>
                  <a:gd name="T120" fmla="*/ 169 w 381"/>
                  <a:gd name="T121" fmla="*/ 831 h 8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381" h="836">
                    <a:moveTo>
                      <a:pt x="209" y="9"/>
                    </a:moveTo>
                    <a:lnTo>
                      <a:pt x="210" y="11"/>
                    </a:lnTo>
                    <a:lnTo>
                      <a:pt x="210" y="11"/>
                    </a:lnTo>
                    <a:lnTo>
                      <a:pt x="210" y="12"/>
                    </a:lnTo>
                    <a:lnTo>
                      <a:pt x="214" y="14"/>
                    </a:lnTo>
                    <a:lnTo>
                      <a:pt x="217" y="17"/>
                    </a:lnTo>
                    <a:lnTo>
                      <a:pt x="221" y="23"/>
                    </a:lnTo>
                    <a:lnTo>
                      <a:pt x="222" y="26"/>
                    </a:lnTo>
                    <a:lnTo>
                      <a:pt x="226" y="29"/>
                    </a:lnTo>
                    <a:lnTo>
                      <a:pt x="227" y="31"/>
                    </a:lnTo>
                    <a:lnTo>
                      <a:pt x="229" y="31"/>
                    </a:lnTo>
                    <a:lnTo>
                      <a:pt x="231" y="33"/>
                    </a:lnTo>
                    <a:lnTo>
                      <a:pt x="231" y="33"/>
                    </a:lnTo>
                    <a:lnTo>
                      <a:pt x="233" y="34"/>
                    </a:lnTo>
                    <a:lnTo>
                      <a:pt x="236" y="36"/>
                    </a:lnTo>
                    <a:lnTo>
                      <a:pt x="239" y="40"/>
                    </a:lnTo>
                    <a:lnTo>
                      <a:pt x="239" y="41"/>
                    </a:lnTo>
                    <a:lnTo>
                      <a:pt x="245" y="43"/>
                    </a:lnTo>
                    <a:lnTo>
                      <a:pt x="250" y="45"/>
                    </a:lnTo>
                    <a:lnTo>
                      <a:pt x="255" y="46"/>
                    </a:lnTo>
                    <a:lnTo>
                      <a:pt x="258" y="46"/>
                    </a:lnTo>
                    <a:lnTo>
                      <a:pt x="262" y="48"/>
                    </a:lnTo>
                    <a:lnTo>
                      <a:pt x="267" y="52"/>
                    </a:lnTo>
                    <a:lnTo>
                      <a:pt x="270" y="53"/>
                    </a:lnTo>
                    <a:lnTo>
                      <a:pt x="272" y="55"/>
                    </a:lnTo>
                    <a:lnTo>
                      <a:pt x="275" y="58"/>
                    </a:lnTo>
                    <a:lnTo>
                      <a:pt x="284" y="62"/>
                    </a:lnTo>
                    <a:lnTo>
                      <a:pt x="289" y="63"/>
                    </a:lnTo>
                    <a:lnTo>
                      <a:pt x="291" y="65"/>
                    </a:lnTo>
                    <a:lnTo>
                      <a:pt x="291" y="67"/>
                    </a:lnTo>
                    <a:lnTo>
                      <a:pt x="293" y="67"/>
                    </a:lnTo>
                    <a:lnTo>
                      <a:pt x="294" y="65"/>
                    </a:lnTo>
                    <a:lnTo>
                      <a:pt x="296" y="67"/>
                    </a:lnTo>
                    <a:lnTo>
                      <a:pt x="299" y="69"/>
                    </a:lnTo>
                    <a:lnTo>
                      <a:pt x="301" y="70"/>
                    </a:lnTo>
                    <a:lnTo>
                      <a:pt x="304" y="74"/>
                    </a:lnTo>
                    <a:lnTo>
                      <a:pt x="306" y="75"/>
                    </a:lnTo>
                    <a:lnTo>
                      <a:pt x="306" y="77"/>
                    </a:lnTo>
                    <a:lnTo>
                      <a:pt x="306" y="79"/>
                    </a:lnTo>
                    <a:lnTo>
                      <a:pt x="306" y="79"/>
                    </a:lnTo>
                    <a:lnTo>
                      <a:pt x="304" y="81"/>
                    </a:lnTo>
                    <a:lnTo>
                      <a:pt x="303" y="82"/>
                    </a:lnTo>
                    <a:lnTo>
                      <a:pt x="303" y="82"/>
                    </a:lnTo>
                    <a:lnTo>
                      <a:pt x="303" y="84"/>
                    </a:lnTo>
                    <a:lnTo>
                      <a:pt x="301" y="86"/>
                    </a:lnTo>
                    <a:lnTo>
                      <a:pt x="301" y="87"/>
                    </a:lnTo>
                    <a:lnTo>
                      <a:pt x="301" y="87"/>
                    </a:lnTo>
                    <a:lnTo>
                      <a:pt x="299" y="89"/>
                    </a:lnTo>
                    <a:lnTo>
                      <a:pt x="298" y="91"/>
                    </a:lnTo>
                    <a:lnTo>
                      <a:pt x="296" y="92"/>
                    </a:lnTo>
                    <a:lnTo>
                      <a:pt x="296" y="92"/>
                    </a:lnTo>
                    <a:lnTo>
                      <a:pt x="296" y="94"/>
                    </a:lnTo>
                    <a:lnTo>
                      <a:pt x="296" y="94"/>
                    </a:lnTo>
                    <a:lnTo>
                      <a:pt x="294" y="94"/>
                    </a:lnTo>
                    <a:lnTo>
                      <a:pt x="294" y="96"/>
                    </a:lnTo>
                    <a:lnTo>
                      <a:pt x="294" y="98"/>
                    </a:lnTo>
                    <a:lnTo>
                      <a:pt x="294" y="101"/>
                    </a:lnTo>
                    <a:lnTo>
                      <a:pt x="294" y="101"/>
                    </a:lnTo>
                    <a:lnTo>
                      <a:pt x="294" y="101"/>
                    </a:lnTo>
                    <a:lnTo>
                      <a:pt x="294" y="103"/>
                    </a:lnTo>
                    <a:lnTo>
                      <a:pt x="294" y="104"/>
                    </a:lnTo>
                    <a:lnTo>
                      <a:pt x="293" y="104"/>
                    </a:lnTo>
                    <a:lnTo>
                      <a:pt x="293" y="104"/>
                    </a:lnTo>
                    <a:lnTo>
                      <a:pt x="293" y="106"/>
                    </a:lnTo>
                    <a:lnTo>
                      <a:pt x="293" y="106"/>
                    </a:lnTo>
                    <a:lnTo>
                      <a:pt x="291" y="106"/>
                    </a:lnTo>
                    <a:lnTo>
                      <a:pt x="291" y="108"/>
                    </a:lnTo>
                    <a:lnTo>
                      <a:pt x="289" y="108"/>
                    </a:lnTo>
                    <a:lnTo>
                      <a:pt x="289" y="109"/>
                    </a:lnTo>
                    <a:lnTo>
                      <a:pt x="287" y="111"/>
                    </a:lnTo>
                    <a:lnTo>
                      <a:pt x="287" y="113"/>
                    </a:lnTo>
                    <a:lnTo>
                      <a:pt x="286" y="113"/>
                    </a:lnTo>
                    <a:lnTo>
                      <a:pt x="287" y="116"/>
                    </a:lnTo>
                    <a:lnTo>
                      <a:pt x="296" y="115"/>
                    </a:lnTo>
                    <a:lnTo>
                      <a:pt x="303" y="116"/>
                    </a:lnTo>
                    <a:lnTo>
                      <a:pt x="310" y="118"/>
                    </a:lnTo>
                    <a:lnTo>
                      <a:pt x="315" y="120"/>
                    </a:lnTo>
                    <a:lnTo>
                      <a:pt x="318" y="118"/>
                    </a:lnTo>
                    <a:lnTo>
                      <a:pt x="320" y="118"/>
                    </a:lnTo>
                    <a:lnTo>
                      <a:pt x="322" y="120"/>
                    </a:lnTo>
                    <a:lnTo>
                      <a:pt x="323" y="120"/>
                    </a:lnTo>
                    <a:lnTo>
                      <a:pt x="325" y="120"/>
                    </a:lnTo>
                    <a:lnTo>
                      <a:pt x="327" y="120"/>
                    </a:lnTo>
                    <a:lnTo>
                      <a:pt x="328" y="121"/>
                    </a:lnTo>
                    <a:lnTo>
                      <a:pt x="330" y="121"/>
                    </a:lnTo>
                    <a:lnTo>
                      <a:pt x="330" y="118"/>
                    </a:lnTo>
                    <a:lnTo>
                      <a:pt x="332" y="116"/>
                    </a:lnTo>
                    <a:lnTo>
                      <a:pt x="334" y="116"/>
                    </a:lnTo>
                    <a:lnTo>
                      <a:pt x="335" y="116"/>
                    </a:lnTo>
                    <a:lnTo>
                      <a:pt x="337" y="116"/>
                    </a:lnTo>
                    <a:lnTo>
                      <a:pt x="339" y="116"/>
                    </a:lnTo>
                    <a:lnTo>
                      <a:pt x="340" y="118"/>
                    </a:lnTo>
                    <a:lnTo>
                      <a:pt x="342" y="118"/>
                    </a:lnTo>
                    <a:lnTo>
                      <a:pt x="344" y="116"/>
                    </a:lnTo>
                    <a:lnTo>
                      <a:pt x="344" y="115"/>
                    </a:lnTo>
                    <a:lnTo>
                      <a:pt x="344" y="113"/>
                    </a:lnTo>
                    <a:lnTo>
                      <a:pt x="346" y="113"/>
                    </a:lnTo>
                    <a:lnTo>
                      <a:pt x="347" y="111"/>
                    </a:lnTo>
                    <a:lnTo>
                      <a:pt x="347" y="111"/>
                    </a:lnTo>
                    <a:lnTo>
                      <a:pt x="347" y="109"/>
                    </a:lnTo>
                    <a:lnTo>
                      <a:pt x="349" y="109"/>
                    </a:lnTo>
                    <a:lnTo>
                      <a:pt x="352" y="108"/>
                    </a:lnTo>
                    <a:lnTo>
                      <a:pt x="354" y="108"/>
                    </a:lnTo>
                    <a:lnTo>
                      <a:pt x="354" y="106"/>
                    </a:lnTo>
                    <a:lnTo>
                      <a:pt x="354" y="106"/>
                    </a:lnTo>
                    <a:lnTo>
                      <a:pt x="356" y="104"/>
                    </a:lnTo>
                    <a:lnTo>
                      <a:pt x="358" y="104"/>
                    </a:lnTo>
                    <a:lnTo>
                      <a:pt x="358" y="103"/>
                    </a:lnTo>
                    <a:lnTo>
                      <a:pt x="358" y="103"/>
                    </a:lnTo>
                    <a:lnTo>
                      <a:pt x="359" y="103"/>
                    </a:lnTo>
                    <a:lnTo>
                      <a:pt x="361" y="99"/>
                    </a:lnTo>
                    <a:lnTo>
                      <a:pt x="363" y="94"/>
                    </a:lnTo>
                    <a:lnTo>
                      <a:pt x="363" y="87"/>
                    </a:lnTo>
                    <a:lnTo>
                      <a:pt x="363" y="79"/>
                    </a:lnTo>
                    <a:lnTo>
                      <a:pt x="364" y="79"/>
                    </a:lnTo>
                    <a:lnTo>
                      <a:pt x="366" y="81"/>
                    </a:lnTo>
                    <a:lnTo>
                      <a:pt x="366" y="81"/>
                    </a:lnTo>
                    <a:lnTo>
                      <a:pt x="368" y="79"/>
                    </a:lnTo>
                    <a:lnTo>
                      <a:pt x="370" y="79"/>
                    </a:lnTo>
                    <a:lnTo>
                      <a:pt x="371" y="79"/>
                    </a:lnTo>
                    <a:lnTo>
                      <a:pt x="371" y="79"/>
                    </a:lnTo>
                    <a:lnTo>
                      <a:pt x="373" y="77"/>
                    </a:lnTo>
                    <a:lnTo>
                      <a:pt x="373" y="79"/>
                    </a:lnTo>
                    <a:lnTo>
                      <a:pt x="373" y="79"/>
                    </a:lnTo>
                    <a:lnTo>
                      <a:pt x="375" y="79"/>
                    </a:lnTo>
                    <a:lnTo>
                      <a:pt x="376" y="81"/>
                    </a:lnTo>
                    <a:lnTo>
                      <a:pt x="378" y="81"/>
                    </a:lnTo>
                    <a:lnTo>
                      <a:pt x="378" y="82"/>
                    </a:lnTo>
                    <a:lnTo>
                      <a:pt x="378" y="87"/>
                    </a:lnTo>
                    <a:lnTo>
                      <a:pt x="380" y="89"/>
                    </a:lnTo>
                    <a:lnTo>
                      <a:pt x="381" y="92"/>
                    </a:lnTo>
                    <a:lnTo>
                      <a:pt x="381" y="94"/>
                    </a:lnTo>
                    <a:lnTo>
                      <a:pt x="381" y="96"/>
                    </a:lnTo>
                    <a:lnTo>
                      <a:pt x="381" y="98"/>
                    </a:lnTo>
                    <a:lnTo>
                      <a:pt x="380" y="103"/>
                    </a:lnTo>
                    <a:lnTo>
                      <a:pt x="380" y="104"/>
                    </a:lnTo>
                    <a:lnTo>
                      <a:pt x="380" y="104"/>
                    </a:lnTo>
                    <a:lnTo>
                      <a:pt x="381" y="106"/>
                    </a:lnTo>
                    <a:lnTo>
                      <a:pt x="380" y="109"/>
                    </a:lnTo>
                    <a:lnTo>
                      <a:pt x="378" y="111"/>
                    </a:lnTo>
                    <a:lnTo>
                      <a:pt x="376" y="113"/>
                    </a:lnTo>
                    <a:lnTo>
                      <a:pt x="376" y="113"/>
                    </a:lnTo>
                    <a:lnTo>
                      <a:pt x="375" y="115"/>
                    </a:lnTo>
                    <a:lnTo>
                      <a:pt x="373" y="115"/>
                    </a:lnTo>
                    <a:lnTo>
                      <a:pt x="373" y="115"/>
                    </a:lnTo>
                    <a:lnTo>
                      <a:pt x="371" y="116"/>
                    </a:lnTo>
                    <a:lnTo>
                      <a:pt x="370" y="118"/>
                    </a:lnTo>
                    <a:lnTo>
                      <a:pt x="370" y="118"/>
                    </a:lnTo>
                    <a:lnTo>
                      <a:pt x="366" y="118"/>
                    </a:lnTo>
                    <a:lnTo>
                      <a:pt x="366" y="120"/>
                    </a:lnTo>
                    <a:lnTo>
                      <a:pt x="364" y="120"/>
                    </a:lnTo>
                    <a:lnTo>
                      <a:pt x="363" y="120"/>
                    </a:lnTo>
                    <a:lnTo>
                      <a:pt x="363" y="120"/>
                    </a:lnTo>
                    <a:lnTo>
                      <a:pt x="361" y="121"/>
                    </a:lnTo>
                    <a:lnTo>
                      <a:pt x="361" y="121"/>
                    </a:lnTo>
                    <a:lnTo>
                      <a:pt x="359" y="121"/>
                    </a:lnTo>
                    <a:lnTo>
                      <a:pt x="359" y="121"/>
                    </a:lnTo>
                    <a:lnTo>
                      <a:pt x="358" y="123"/>
                    </a:lnTo>
                    <a:lnTo>
                      <a:pt x="358" y="125"/>
                    </a:lnTo>
                    <a:lnTo>
                      <a:pt x="358" y="125"/>
                    </a:lnTo>
                    <a:lnTo>
                      <a:pt x="356" y="127"/>
                    </a:lnTo>
                    <a:lnTo>
                      <a:pt x="354" y="127"/>
                    </a:lnTo>
                    <a:lnTo>
                      <a:pt x="354" y="127"/>
                    </a:lnTo>
                    <a:lnTo>
                      <a:pt x="354" y="128"/>
                    </a:lnTo>
                    <a:lnTo>
                      <a:pt x="351" y="128"/>
                    </a:lnTo>
                    <a:lnTo>
                      <a:pt x="349" y="130"/>
                    </a:lnTo>
                    <a:lnTo>
                      <a:pt x="349" y="132"/>
                    </a:lnTo>
                    <a:lnTo>
                      <a:pt x="347" y="133"/>
                    </a:lnTo>
                    <a:lnTo>
                      <a:pt x="346" y="133"/>
                    </a:lnTo>
                    <a:lnTo>
                      <a:pt x="342" y="135"/>
                    </a:lnTo>
                    <a:lnTo>
                      <a:pt x="342" y="137"/>
                    </a:lnTo>
                    <a:lnTo>
                      <a:pt x="342" y="137"/>
                    </a:lnTo>
                    <a:lnTo>
                      <a:pt x="344" y="138"/>
                    </a:lnTo>
                    <a:lnTo>
                      <a:pt x="342" y="138"/>
                    </a:lnTo>
                    <a:lnTo>
                      <a:pt x="342" y="138"/>
                    </a:lnTo>
                    <a:lnTo>
                      <a:pt x="340" y="138"/>
                    </a:lnTo>
                    <a:lnTo>
                      <a:pt x="339" y="138"/>
                    </a:lnTo>
                    <a:lnTo>
                      <a:pt x="339" y="138"/>
                    </a:lnTo>
                    <a:lnTo>
                      <a:pt x="339" y="140"/>
                    </a:lnTo>
                    <a:lnTo>
                      <a:pt x="339" y="140"/>
                    </a:lnTo>
                    <a:lnTo>
                      <a:pt x="339" y="140"/>
                    </a:lnTo>
                    <a:lnTo>
                      <a:pt x="337" y="142"/>
                    </a:lnTo>
                    <a:lnTo>
                      <a:pt x="337" y="142"/>
                    </a:lnTo>
                    <a:lnTo>
                      <a:pt x="337" y="144"/>
                    </a:lnTo>
                    <a:lnTo>
                      <a:pt x="335" y="145"/>
                    </a:lnTo>
                    <a:lnTo>
                      <a:pt x="332" y="147"/>
                    </a:lnTo>
                    <a:lnTo>
                      <a:pt x="330" y="149"/>
                    </a:lnTo>
                    <a:lnTo>
                      <a:pt x="328" y="152"/>
                    </a:lnTo>
                    <a:lnTo>
                      <a:pt x="328" y="154"/>
                    </a:lnTo>
                    <a:lnTo>
                      <a:pt x="327" y="156"/>
                    </a:lnTo>
                    <a:lnTo>
                      <a:pt x="325" y="157"/>
                    </a:lnTo>
                    <a:lnTo>
                      <a:pt x="323" y="159"/>
                    </a:lnTo>
                    <a:lnTo>
                      <a:pt x="322" y="162"/>
                    </a:lnTo>
                    <a:lnTo>
                      <a:pt x="318" y="166"/>
                    </a:lnTo>
                    <a:lnTo>
                      <a:pt x="316" y="167"/>
                    </a:lnTo>
                    <a:lnTo>
                      <a:pt x="313" y="169"/>
                    </a:lnTo>
                    <a:lnTo>
                      <a:pt x="311" y="171"/>
                    </a:lnTo>
                    <a:lnTo>
                      <a:pt x="311" y="173"/>
                    </a:lnTo>
                    <a:lnTo>
                      <a:pt x="310" y="174"/>
                    </a:lnTo>
                    <a:lnTo>
                      <a:pt x="306" y="178"/>
                    </a:lnTo>
                    <a:lnTo>
                      <a:pt x="306" y="178"/>
                    </a:lnTo>
                    <a:lnTo>
                      <a:pt x="304" y="179"/>
                    </a:lnTo>
                    <a:lnTo>
                      <a:pt x="304" y="181"/>
                    </a:lnTo>
                    <a:lnTo>
                      <a:pt x="304" y="183"/>
                    </a:lnTo>
                    <a:lnTo>
                      <a:pt x="301" y="184"/>
                    </a:lnTo>
                    <a:lnTo>
                      <a:pt x="301" y="188"/>
                    </a:lnTo>
                    <a:lnTo>
                      <a:pt x="301" y="190"/>
                    </a:lnTo>
                    <a:lnTo>
                      <a:pt x="303" y="193"/>
                    </a:lnTo>
                    <a:lnTo>
                      <a:pt x="301" y="195"/>
                    </a:lnTo>
                    <a:lnTo>
                      <a:pt x="301" y="195"/>
                    </a:lnTo>
                    <a:lnTo>
                      <a:pt x="301" y="196"/>
                    </a:lnTo>
                    <a:lnTo>
                      <a:pt x="301" y="196"/>
                    </a:lnTo>
                    <a:lnTo>
                      <a:pt x="301" y="198"/>
                    </a:lnTo>
                    <a:lnTo>
                      <a:pt x="301" y="202"/>
                    </a:lnTo>
                    <a:lnTo>
                      <a:pt x="299" y="203"/>
                    </a:lnTo>
                    <a:lnTo>
                      <a:pt x="298" y="205"/>
                    </a:lnTo>
                    <a:lnTo>
                      <a:pt x="298" y="207"/>
                    </a:lnTo>
                    <a:lnTo>
                      <a:pt x="298" y="208"/>
                    </a:lnTo>
                    <a:lnTo>
                      <a:pt x="299" y="210"/>
                    </a:lnTo>
                    <a:lnTo>
                      <a:pt x="299" y="210"/>
                    </a:lnTo>
                    <a:lnTo>
                      <a:pt x="298" y="212"/>
                    </a:lnTo>
                    <a:lnTo>
                      <a:pt x="298" y="213"/>
                    </a:lnTo>
                    <a:lnTo>
                      <a:pt x="296" y="215"/>
                    </a:lnTo>
                    <a:lnTo>
                      <a:pt x="296" y="215"/>
                    </a:lnTo>
                    <a:lnTo>
                      <a:pt x="294" y="217"/>
                    </a:lnTo>
                    <a:lnTo>
                      <a:pt x="296" y="219"/>
                    </a:lnTo>
                    <a:lnTo>
                      <a:pt x="296" y="220"/>
                    </a:lnTo>
                    <a:lnTo>
                      <a:pt x="294" y="222"/>
                    </a:lnTo>
                    <a:lnTo>
                      <a:pt x="296" y="224"/>
                    </a:lnTo>
                    <a:lnTo>
                      <a:pt x="296" y="224"/>
                    </a:lnTo>
                    <a:lnTo>
                      <a:pt x="296" y="225"/>
                    </a:lnTo>
                    <a:lnTo>
                      <a:pt x="294" y="229"/>
                    </a:lnTo>
                    <a:lnTo>
                      <a:pt x="294" y="232"/>
                    </a:lnTo>
                    <a:lnTo>
                      <a:pt x="296" y="241"/>
                    </a:lnTo>
                    <a:lnTo>
                      <a:pt x="294" y="242"/>
                    </a:lnTo>
                    <a:lnTo>
                      <a:pt x="294" y="242"/>
                    </a:lnTo>
                    <a:lnTo>
                      <a:pt x="293" y="242"/>
                    </a:lnTo>
                    <a:lnTo>
                      <a:pt x="291" y="242"/>
                    </a:lnTo>
                    <a:lnTo>
                      <a:pt x="291" y="244"/>
                    </a:lnTo>
                    <a:lnTo>
                      <a:pt x="289" y="248"/>
                    </a:lnTo>
                    <a:lnTo>
                      <a:pt x="287" y="256"/>
                    </a:lnTo>
                    <a:lnTo>
                      <a:pt x="287" y="258"/>
                    </a:lnTo>
                    <a:lnTo>
                      <a:pt x="289" y="261"/>
                    </a:lnTo>
                    <a:lnTo>
                      <a:pt x="291" y="265"/>
                    </a:lnTo>
                    <a:lnTo>
                      <a:pt x="291" y="266"/>
                    </a:lnTo>
                    <a:lnTo>
                      <a:pt x="291" y="268"/>
                    </a:lnTo>
                    <a:lnTo>
                      <a:pt x="291" y="270"/>
                    </a:lnTo>
                    <a:lnTo>
                      <a:pt x="289" y="270"/>
                    </a:lnTo>
                    <a:lnTo>
                      <a:pt x="289" y="271"/>
                    </a:lnTo>
                    <a:lnTo>
                      <a:pt x="289" y="275"/>
                    </a:lnTo>
                    <a:lnTo>
                      <a:pt x="291" y="277"/>
                    </a:lnTo>
                    <a:lnTo>
                      <a:pt x="293" y="280"/>
                    </a:lnTo>
                    <a:lnTo>
                      <a:pt x="303" y="285"/>
                    </a:lnTo>
                    <a:lnTo>
                      <a:pt x="308" y="288"/>
                    </a:lnTo>
                    <a:lnTo>
                      <a:pt x="311" y="292"/>
                    </a:lnTo>
                    <a:lnTo>
                      <a:pt x="315" y="295"/>
                    </a:lnTo>
                    <a:lnTo>
                      <a:pt x="315" y="299"/>
                    </a:lnTo>
                    <a:lnTo>
                      <a:pt x="311" y="304"/>
                    </a:lnTo>
                    <a:lnTo>
                      <a:pt x="310" y="309"/>
                    </a:lnTo>
                    <a:lnTo>
                      <a:pt x="311" y="311"/>
                    </a:lnTo>
                    <a:lnTo>
                      <a:pt x="313" y="314"/>
                    </a:lnTo>
                    <a:lnTo>
                      <a:pt x="316" y="317"/>
                    </a:lnTo>
                    <a:lnTo>
                      <a:pt x="318" y="319"/>
                    </a:lnTo>
                    <a:lnTo>
                      <a:pt x="322" y="319"/>
                    </a:lnTo>
                    <a:lnTo>
                      <a:pt x="323" y="319"/>
                    </a:lnTo>
                    <a:lnTo>
                      <a:pt x="323" y="321"/>
                    </a:lnTo>
                    <a:lnTo>
                      <a:pt x="323" y="328"/>
                    </a:lnTo>
                    <a:lnTo>
                      <a:pt x="323" y="331"/>
                    </a:lnTo>
                    <a:lnTo>
                      <a:pt x="323" y="333"/>
                    </a:lnTo>
                    <a:lnTo>
                      <a:pt x="316" y="345"/>
                    </a:lnTo>
                    <a:lnTo>
                      <a:pt x="310" y="352"/>
                    </a:lnTo>
                    <a:lnTo>
                      <a:pt x="308" y="357"/>
                    </a:lnTo>
                    <a:lnTo>
                      <a:pt x="308" y="360"/>
                    </a:lnTo>
                    <a:lnTo>
                      <a:pt x="304" y="362"/>
                    </a:lnTo>
                    <a:lnTo>
                      <a:pt x="294" y="369"/>
                    </a:lnTo>
                    <a:lnTo>
                      <a:pt x="279" y="375"/>
                    </a:lnTo>
                    <a:lnTo>
                      <a:pt x="267" y="377"/>
                    </a:lnTo>
                    <a:lnTo>
                      <a:pt x="263" y="379"/>
                    </a:lnTo>
                    <a:lnTo>
                      <a:pt x="243" y="382"/>
                    </a:lnTo>
                    <a:lnTo>
                      <a:pt x="239" y="382"/>
                    </a:lnTo>
                    <a:lnTo>
                      <a:pt x="233" y="382"/>
                    </a:lnTo>
                    <a:lnTo>
                      <a:pt x="229" y="382"/>
                    </a:lnTo>
                    <a:lnTo>
                      <a:pt x="224" y="382"/>
                    </a:lnTo>
                    <a:lnTo>
                      <a:pt x="221" y="381"/>
                    </a:lnTo>
                    <a:lnTo>
                      <a:pt x="217" y="379"/>
                    </a:lnTo>
                    <a:lnTo>
                      <a:pt x="215" y="377"/>
                    </a:lnTo>
                    <a:lnTo>
                      <a:pt x="214" y="379"/>
                    </a:lnTo>
                    <a:lnTo>
                      <a:pt x="215" y="382"/>
                    </a:lnTo>
                    <a:lnTo>
                      <a:pt x="215" y="386"/>
                    </a:lnTo>
                    <a:lnTo>
                      <a:pt x="215" y="389"/>
                    </a:lnTo>
                    <a:lnTo>
                      <a:pt x="217" y="389"/>
                    </a:lnTo>
                    <a:lnTo>
                      <a:pt x="219" y="391"/>
                    </a:lnTo>
                    <a:lnTo>
                      <a:pt x="221" y="392"/>
                    </a:lnTo>
                    <a:lnTo>
                      <a:pt x="219" y="392"/>
                    </a:lnTo>
                    <a:lnTo>
                      <a:pt x="219" y="394"/>
                    </a:lnTo>
                    <a:lnTo>
                      <a:pt x="221" y="394"/>
                    </a:lnTo>
                    <a:lnTo>
                      <a:pt x="221" y="398"/>
                    </a:lnTo>
                    <a:lnTo>
                      <a:pt x="219" y="403"/>
                    </a:lnTo>
                    <a:lnTo>
                      <a:pt x="217" y="404"/>
                    </a:lnTo>
                    <a:lnTo>
                      <a:pt x="215" y="404"/>
                    </a:lnTo>
                    <a:lnTo>
                      <a:pt x="215" y="406"/>
                    </a:lnTo>
                    <a:lnTo>
                      <a:pt x="214" y="413"/>
                    </a:lnTo>
                    <a:lnTo>
                      <a:pt x="214" y="416"/>
                    </a:lnTo>
                    <a:lnTo>
                      <a:pt x="214" y="420"/>
                    </a:lnTo>
                    <a:lnTo>
                      <a:pt x="217" y="425"/>
                    </a:lnTo>
                    <a:lnTo>
                      <a:pt x="215" y="428"/>
                    </a:lnTo>
                    <a:lnTo>
                      <a:pt x="214" y="430"/>
                    </a:lnTo>
                    <a:lnTo>
                      <a:pt x="207" y="433"/>
                    </a:lnTo>
                    <a:lnTo>
                      <a:pt x="204" y="435"/>
                    </a:lnTo>
                    <a:lnTo>
                      <a:pt x="198" y="437"/>
                    </a:lnTo>
                    <a:lnTo>
                      <a:pt x="190" y="437"/>
                    </a:lnTo>
                    <a:lnTo>
                      <a:pt x="188" y="437"/>
                    </a:lnTo>
                    <a:lnTo>
                      <a:pt x="181" y="433"/>
                    </a:lnTo>
                    <a:lnTo>
                      <a:pt x="176" y="430"/>
                    </a:lnTo>
                    <a:lnTo>
                      <a:pt x="171" y="428"/>
                    </a:lnTo>
                    <a:lnTo>
                      <a:pt x="168" y="428"/>
                    </a:lnTo>
                    <a:lnTo>
                      <a:pt x="168" y="427"/>
                    </a:lnTo>
                    <a:lnTo>
                      <a:pt x="168" y="427"/>
                    </a:lnTo>
                    <a:lnTo>
                      <a:pt x="166" y="427"/>
                    </a:lnTo>
                    <a:lnTo>
                      <a:pt x="166" y="427"/>
                    </a:lnTo>
                    <a:lnTo>
                      <a:pt x="162" y="428"/>
                    </a:lnTo>
                    <a:lnTo>
                      <a:pt x="161" y="430"/>
                    </a:lnTo>
                    <a:lnTo>
                      <a:pt x="161" y="432"/>
                    </a:lnTo>
                    <a:lnTo>
                      <a:pt x="161" y="435"/>
                    </a:lnTo>
                    <a:lnTo>
                      <a:pt x="161" y="438"/>
                    </a:lnTo>
                    <a:lnTo>
                      <a:pt x="164" y="447"/>
                    </a:lnTo>
                    <a:lnTo>
                      <a:pt x="164" y="452"/>
                    </a:lnTo>
                    <a:lnTo>
                      <a:pt x="162" y="457"/>
                    </a:lnTo>
                    <a:lnTo>
                      <a:pt x="164" y="461"/>
                    </a:lnTo>
                    <a:lnTo>
                      <a:pt x="166" y="462"/>
                    </a:lnTo>
                    <a:lnTo>
                      <a:pt x="169" y="464"/>
                    </a:lnTo>
                    <a:lnTo>
                      <a:pt x="171" y="464"/>
                    </a:lnTo>
                    <a:lnTo>
                      <a:pt x="173" y="464"/>
                    </a:lnTo>
                    <a:lnTo>
                      <a:pt x="173" y="466"/>
                    </a:lnTo>
                    <a:lnTo>
                      <a:pt x="173" y="466"/>
                    </a:lnTo>
                    <a:lnTo>
                      <a:pt x="173" y="467"/>
                    </a:lnTo>
                    <a:lnTo>
                      <a:pt x="173" y="469"/>
                    </a:lnTo>
                    <a:lnTo>
                      <a:pt x="174" y="469"/>
                    </a:lnTo>
                    <a:lnTo>
                      <a:pt x="178" y="469"/>
                    </a:lnTo>
                    <a:lnTo>
                      <a:pt x="181" y="467"/>
                    </a:lnTo>
                    <a:lnTo>
                      <a:pt x="181" y="467"/>
                    </a:lnTo>
                    <a:lnTo>
                      <a:pt x="181" y="464"/>
                    </a:lnTo>
                    <a:lnTo>
                      <a:pt x="178" y="464"/>
                    </a:lnTo>
                    <a:lnTo>
                      <a:pt x="180" y="464"/>
                    </a:lnTo>
                    <a:lnTo>
                      <a:pt x="181" y="462"/>
                    </a:lnTo>
                    <a:lnTo>
                      <a:pt x="185" y="461"/>
                    </a:lnTo>
                    <a:lnTo>
                      <a:pt x="186" y="461"/>
                    </a:lnTo>
                    <a:lnTo>
                      <a:pt x="188" y="462"/>
                    </a:lnTo>
                    <a:lnTo>
                      <a:pt x="190" y="462"/>
                    </a:lnTo>
                    <a:lnTo>
                      <a:pt x="190" y="466"/>
                    </a:lnTo>
                    <a:lnTo>
                      <a:pt x="192" y="469"/>
                    </a:lnTo>
                    <a:lnTo>
                      <a:pt x="192" y="473"/>
                    </a:lnTo>
                    <a:lnTo>
                      <a:pt x="190" y="476"/>
                    </a:lnTo>
                    <a:lnTo>
                      <a:pt x="190" y="478"/>
                    </a:lnTo>
                    <a:lnTo>
                      <a:pt x="190" y="479"/>
                    </a:lnTo>
                    <a:lnTo>
                      <a:pt x="183" y="481"/>
                    </a:lnTo>
                    <a:lnTo>
                      <a:pt x="181" y="479"/>
                    </a:lnTo>
                    <a:lnTo>
                      <a:pt x="180" y="478"/>
                    </a:lnTo>
                    <a:lnTo>
                      <a:pt x="178" y="474"/>
                    </a:lnTo>
                    <a:lnTo>
                      <a:pt x="176" y="473"/>
                    </a:lnTo>
                    <a:lnTo>
                      <a:pt x="174" y="471"/>
                    </a:lnTo>
                    <a:lnTo>
                      <a:pt x="171" y="471"/>
                    </a:lnTo>
                    <a:lnTo>
                      <a:pt x="168" y="474"/>
                    </a:lnTo>
                    <a:lnTo>
                      <a:pt x="164" y="476"/>
                    </a:lnTo>
                    <a:lnTo>
                      <a:pt x="164" y="478"/>
                    </a:lnTo>
                    <a:lnTo>
                      <a:pt x="171" y="481"/>
                    </a:lnTo>
                    <a:lnTo>
                      <a:pt x="174" y="483"/>
                    </a:lnTo>
                    <a:lnTo>
                      <a:pt x="176" y="483"/>
                    </a:lnTo>
                    <a:lnTo>
                      <a:pt x="178" y="483"/>
                    </a:lnTo>
                    <a:lnTo>
                      <a:pt x="176" y="485"/>
                    </a:lnTo>
                    <a:lnTo>
                      <a:pt x="174" y="486"/>
                    </a:lnTo>
                    <a:lnTo>
                      <a:pt x="169" y="488"/>
                    </a:lnTo>
                    <a:lnTo>
                      <a:pt x="168" y="488"/>
                    </a:lnTo>
                    <a:lnTo>
                      <a:pt x="164" y="491"/>
                    </a:lnTo>
                    <a:lnTo>
                      <a:pt x="161" y="498"/>
                    </a:lnTo>
                    <a:lnTo>
                      <a:pt x="159" y="498"/>
                    </a:lnTo>
                    <a:lnTo>
                      <a:pt x="159" y="500"/>
                    </a:lnTo>
                    <a:lnTo>
                      <a:pt x="157" y="505"/>
                    </a:lnTo>
                    <a:lnTo>
                      <a:pt x="159" y="512"/>
                    </a:lnTo>
                    <a:lnTo>
                      <a:pt x="157" y="513"/>
                    </a:lnTo>
                    <a:lnTo>
                      <a:pt x="159" y="517"/>
                    </a:lnTo>
                    <a:lnTo>
                      <a:pt x="159" y="520"/>
                    </a:lnTo>
                    <a:lnTo>
                      <a:pt x="157" y="522"/>
                    </a:lnTo>
                    <a:lnTo>
                      <a:pt x="152" y="527"/>
                    </a:lnTo>
                    <a:lnTo>
                      <a:pt x="150" y="531"/>
                    </a:lnTo>
                    <a:lnTo>
                      <a:pt x="152" y="534"/>
                    </a:lnTo>
                    <a:lnTo>
                      <a:pt x="152" y="536"/>
                    </a:lnTo>
                    <a:lnTo>
                      <a:pt x="152" y="537"/>
                    </a:lnTo>
                    <a:lnTo>
                      <a:pt x="149" y="537"/>
                    </a:lnTo>
                    <a:lnTo>
                      <a:pt x="142" y="536"/>
                    </a:lnTo>
                    <a:lnTo>
                      <a:pt x="138" y="537"/>
                    </a:lnTo>
                    <a:lnTo>
                      <a:pt x="135" y="541"/>
                    </a:lnTo>
                    <a:lnTo>
                      <a:pt x="135" y="541"/>
                    </a:lnTo>
                    <a:lnTo>
                      <a:pt x="133" y="542"/>
                    </a:lnTo>
                    <a:lnTo>
                      <a:pt x="128" y="542"/>
                    </a:lnTo>
                    <a:lnTo>
                      <a:pt x="127" y="544"/>
                    </a:lnTo>
                    <a:lnTo>
                      <a:pt x="121" y="553"/>
                    </a:lnTo>
                    <a:lnTo>
                      <a:pt x="118" y="558"/>
                    </a:lnTo>
                    <a:lnTo>
                      <a:pt x="115" y="563"/>
                    </a:lnTo>
                    <a:lnTo>
                      <a:pt x="115" y="566"/>
                    </a:lnTo>
                    <a:lnTo>
                      <a:pt x="115" y="568"/>
                    </a:lnTo>
                    <a:lnTo>
                      <a:pt x="115" y="571"/>
                    </a:lnTo>
                    <a:lnTo>
                      <a:pt x="115" y="573"/>
                    </a:lnTo>
                    <a:lnTo>
                      <a:pt x="116" y="577"/>
                    </a:lnTo>
                    <a:lnTo>
                      <a:pt x="118" y="580"/>
                    </a:lnTo>
                    <a:lnTo>
                      <a:pt x="130" y="592"/>
                    </a:lnTo>
                    <a:lnTo>
                      <a:pt x="132" y="594"/>
                    </a:lnTo>
                    <a:lnTo>
                      <a:pt x="145" y="594"/>
                    </a:lnTo>
                    <a:lnTo>
                      <a:pt x="147" y="597"/>
                    </a:lnTo>
                    <a:lnTo>
                      <a:pt x="149" y="599"/>
                    </a:lnTo>
                    <a:lnTo>
                      <a:pt x="150" y="602"/>
                    </a:lnTo>
                    <a:lnTo>
                      <a:pt x="149" y="607"/>
                    </a:lnTo>
                    <a:lnTo>
                      <a:pt x="149" y="609"/>
                    </a:lnTo>
                    <a:lnTo>
                      <a:pt x="147" y="612"/>
                    </a:lnTo>
                    <a:lnTo>
                      <a:pt x="144" y="614"/>
                    </a:lnTo>
                    <a:lnTo>
                      <a:pt x="140" y="616"/>
                    </a:lnTo>
                    <a:lnTo>
                      <a:pt x="142" y="616"/>
                    </a:lnTo>
                    <a:lnTo>
                      <a:pt x="144" y="616"/>
                    </a:lnTo>
                    <a:lnTo>
                      <a:pt x="145" y="616"/>
                    </a:lnTo>
                    <a:lnTo>
                      <a:pt x="147" y="616"/>
                    </a:lnTo>
                    <a:lnTo>
                      <a:pt x="149" y="619"/>
                    </a:lnTo>
                    <a:lnTo>
                      <a:pt x="147" y="619"/>
                    </a:lnTo>
                    <a:lnTo>
                      <a:pt x="145" y="621"/>
                    </a:lnTo>
                    <a:lnTo>
                      <a:pt x="144" y="623"/>
                    </a:lnTo>
                    <a:lnTo>
                      <a:pt x="137" y="629"/>
                    </a:lnTo>
                    <a:lnTo>
                      <a:pt x="133" y="633"/>
                    </a:lnTo>
                    <a:lnTo>
                      <a:pt x="130" y="635"/>
                    </a:lnTo>
                    <a:lnTo>
                      <a:pt x="125" y="638"/>
                    </a:lnTo>
                    <a:lnTo>
                      <a:pt x="123" y="640"/>
                    </a:lnTo>
                    <a:lnTo>
                      <a:pt x="120" y="643"/>
                    </a:lnTo>
                    <a:lnTo>
                      <a:pt x="116" y="648"/>
                    </a:lnTo>
                    <a:lnTo>
                      <a:pt x="113" y="657"/>
                    </a:lnTo>
                    <a:lnTo>
                      <a:pt x="113" y="658"/>
                    </a:lnTo>
                    <a:lnTo>
                      <a:pt x="113" y="658"/>
                    </a:lnTo>
                    <a:lnTo>
                      <a:pt x="111" y="674"/>
                    </a:lnTo>
                    <a:lnTo>
                      <a:pt x="109" y="675"/>
                    </a:lnTo>
                    <a:lnTo>
                      <a:pt x="108" y="677"/>
                    </a:lnTo>
                    <a:lnTo>
                      <a:pt x="104" y="681"/>
                    </a:lnTo>
                    <a:lnTo>
                      <a:pt x="101" y="681"/>
                    </a:lnTo>
                    <a:lnTo>
                      <a:pt x="99" y="679"/>
                    </a:lnTo>
                    <a:lnTo>
                      <a:pt x="97" y="677"/>
                    </a:lnTo>
                    <a:lnTo>
                      <a:pt x="96" y="674"/>
                    </a:lnTo>
                    <a:lnTo>
                      <a:pt x="94" y="670"/>
                    </a:lnTo>
                    <a:lnTo>
                      <a:pt x="94" y="672"/>
                    </a:lnTo>
                    <a:lnTo>
                      <a:pt x="94" y="674"/>
                    </a:lnTo>
                    <a:lnTo>
                      <a:pt x="94" y="677"/>
                    </a:lnTo>
                    <a:lnTo>
                      <a:pt x="89" y="677"/>
                    </a:lnTo>
                    <a:lnTo>
                      <a:pt x="87" y="679"/>
                    </a:lnTo>
                    <a:lnTo>
                      <a:pt x="92" y="677"/>
                    </a:lnTo>
                    <a:lnTo>
                      <a:pt x="94" y="679"/>
                    </a:lnTo>
                    <a:lnTo>
                      <a:pt x="96" y="679"/>
                    </a:lnTo>
                    <a:lnTo>
                      <a:pt x="97" y="681"/>
                    </a:lnTo>
                    <a:lnTo>
                      <a:pt x="97" y="682"/>
                    </a:lnTo>
                    <a:lnTo>
                      <a:pt x="97" y="684"/>
                    </a:lnTo>
                    <a:lnTo>
                      <a:pt x="96" y="686"/>
                    </a:lnTo>
                    <a:lnTo>
                      <a:pt x="92" y="687"/>
                    </a:lnTo>
                    <a:lnTo>
                      <a:pt x="89" y="689"/>
                    </a:lnTo>
                    <a:lnTo>
                      <a:pt x="85" y="692"/>
                    </a:lnTo>
                    <a:lnTo>
                      <a:pt x="85" y="696"/>
                    </a:lnTo>
                    <a:lnTo>
                      <a:pt x="84" y="701"/>
                    </a:lnTo>
                    <a:lnTo>
                      <a:pt x="84" y="704"/>
                    </a:lnTo>
                    <a:lnTo>
                      <a:pt x="82" y="706"/>
                    </a:lnTo>
                    <a:lnTo>
                      <a:pt x="80" y="710"/>
                    </a:lnTo>
                    <a:lnTo>
                      <a:pt x="80" y="710"/>
                    </a:lnTo>
                    <a:lnTo>
                      <a:pt x="82" y="708"/>
                    </a:lnTo>
                    <a:lnTo>
                      <a:pt x="84" y="708"/>
                    </a:lnTo>
                    <a:lnTo>
                      <a:pt x="84" y="711"/>
                    </a:lnTo>
                    <a:lnTo>
                      <a:pt x="85" y="718"/>
                    </a:lnTo>
                    <a:lnTo>
                      <a:pt x="87" y="721"/>
                    </a:lnTo>
                    <a:lnTo>
                      <a:pt x="87" y="723"/>
                    </a:lnTo>
                    <a:lnTo>
                      <a:pt x="85" y="725"/>
                    </a:lnTo>
                    <a:lnTo>
                      <a:pt x="84" y="725"/>
                    </a:lnTo>
                    <a:lnTo>
                      <a:pt x="80" y="725"/>
                    </a:lnTo>
                    <a:lnTo>
                      <a:pt x="79" y="727"/>
                    </a:lnTo>
                    <a:lnTo>
                      <a:pt x="79" y="727"/>
                    </a:lnTo>
                    <a:lnTo>
                      <a:pt x="80" y="727"/>
                    </a:lnTo>
                    <a:lnTo>
                      <a:pt x="84" y="728"/>
                    </a:lnTo>
                    <a:lnTo>
                      <a:pt x="87" y="728"/>
                    </a:lnTo>
                    <a:lnTo>
                      <a:pt x="87" y="728"/>
                    </a:lnTo>
                    <a:lnTo>
                      <a:pt x="89" y="730"/>
                    </a:lnTo>
                    <a:lnTo>
                      <a:pt x="92" y="738"/>
                    </a:lnTo>
                    <a:lnTo>
                      <a:pt x="97" y="745"/>
                    </a:lnTo>
                    <a:lnTo>
                      <a:pt x="99" y="749"/>
                    </a:lnTo>
                    <a:lnTo>
                      <a:pt x="97" y="750"/>
                    </a:lnTo>
                    <a:lnTo>
                      <a:pt x="97" y="749"/>
                    </a:lnTo>
                    <a:lnTo>
                      <a:pt x="96" y="747"/>
                    </a:lnTo>
                    <a:lnTo>
                      <a:pt x="92" y="747"/>
                    </a:lnTo>
                    <a:lnTo>
                      <a:pt x="89" y="745"/>
                    </a:lnTo>
                    <a:lnTo>
                      <a:pt x="84" y="744"/>
                    </a:lnTo>
                    <a:lnTo>
                      <a:pt x="77" y="744"/>
                    </a:lnTo>
                    <a:lnTo>
                      <a:pt x="73" y="742"/>
                    </a:lnTo>
                    <a:lnTo>
                      <a:pt x="68" y="738"/>
                    </a:lnTo>
                    <a:lnTo>
                      <a:pt x="58" y="738"/>
                    </a:lnTo>
                    <a:lnTo>
                      <a:pt x="50" y="738"/>
                    </a:lnTo>
                    <a:lnTo>
                      <a:pt x="41" y="738"/>
                    </a:lnTo>
                    <a:lnTo>
                      <a:pt x="34" y="738"/>
                    </a:lnTo>
                    <a:lnTo>
                      <a:pt x="31" y="738"/>
                    </a:lnTo>
                    <a:lnTo>
                      <a:pt x="31" y="738"/>
                    </a:lnTo>
                    <a:lnTo>
                      <a:pt x="31" y="735"/>
                    </a:lnTo>
                    <a:lnTo>
                      <a:pt x="29" y="733"/>
                    </a:lnTo>
                    <a:lnTo>
                      <a:pt x="27" y="732"/>
                    </a:lnTo>
                    <a:lnTo>
                      <a:pt x="24" y="730"/>
                    </a:lnTo>
                    <a:lnTo>
                      <a:pt x="24" y="727"/>
                    </a:lnTo>
                    <a:lnTo>
                      <a:pt x="22" y="725"/>
                    </a:lnTo>
                    <a:lnTo>
                      <a:pt x="22" y="723"/>
                    </a:lnTo>
                    <a:lnTo>
                      <a:pt x="24" y="718"/>
                    </a:lnTo>
                    <a:lnTo>
                      <a:pt x="24" y="715"/>
                    </a:lnTo>
                    <a:lnTo>
                      <a:pt x="22" y="713"/>
                    </a:lnTo>
                    <a:lnTo>
                      <a:pt x="22" y="711"/>
                    </a:lnTo>
                    <a:lnTo>
                      <a:pt x="22" y="710"/>
                    </a:lnTo>
                    <a:lnTo>
                      <a:pt x="24" y="710"/>
                    </a:lnTo>
                    <a:lnTo>
                      <a:pt x="24" y="706"/>
                    </a:lnTo>
                    <a:lnTo>
                      <a:pt x="24" y="701"/>
                    </a:lnTo>
                    <a:lnTo>
                      <a:pt x="22" y="699"/>
                    </a:lnTo>
                    <a:lnTo>
                      <a:pt x="22" y="698"/>
                    </a:lnTo>
                    <a:lnTo>
                      <a:pt x="20" y="696"/>
                    </a:lnTo>
                    <a:lnTo>
                      <a:pt x="20" y="696"/>
                    </a:lnTo>
                    <a:lnTo>
                      <a:pt x="17" y="698"/>
                    </a:lnTo>
                    <a:lnTo>
                      <a:pt x="14" y="698"/>
                    </a:lnTo>
                    <a:lnTo>
                      <a:pt x="14" y="698"/>
                    </a:lnTo>
                    <a:lnTo>
                      <a:pt x="12" y="699"/>
                    </a:lnTo>
                    <a:lnTo>
                      <a:pt x="8" y="701"/>
                    </a:lnTo>
                    <a:lnTo>
                      <a:pt x="7" y="701"/>
                    </a:lnTo>
                    <a:lnTo>
                      <a:pt x="7" y="698"/>
                    </a:lnTo>
                    <a:lnTo>
                      <a:pt x="7" y="696"/>
                    </a:lnTo>
                    <a:lnTo>
                      <a:pt x="5" y="694"/>
                    </a:lnTo>
                    <a:lnTo>
                      <a:pt x="5" y="692"/>
                    </a:lnTo>
                    <a:lnTo>
                      <a:pt x="5" y="689"/>
                    </a:lnTo>
                    <a:lnTo>
                      <a:pt x="3" y="686"/>
                    </a:lnTo>
                    <a:lnTo>
                      <a:pt x="0" y="682"/>
                    </a:lnTo>
                    <a:lnTo>
                      <a:pt x="0" y="679"/>
                    </a:lnTo>
                    <a:lnTo>
                      <a:pt x="0" y="675"/>
                    </a:lnTo>
                    <a:lnTo>
                      <a:pt x="2" y="672"/>
                    </a:lnTo>
                    <a:lnTo>
                      <a:pt x="0" y="669"/>
                    </a:lnTo>
                    <a:lnTo>
                      <a:pt x="0" y="665"/>
                    </a:lnTo>
                    <a:lnTo>
                      <a:pt x="0" y="662"/>
                    </a:lnTo>
                    <a:lnTo>
                      <a:pt x="2" y="660"/>
                    </a:lnTo>
                    <a:lnTo>
                      <a:pt x="2" y="658"/>
                    </a:lnTo>
                    <a:lnTo>
                      <a:pt x="8" y="658"/>
                    </a:lnTo>
                    <a:lnTo>
                      <a:pt x="7" y="655"/>
                    </a:lnTo>
                    <a:lnTo>
                      <a:pt x="8" y="652"/>
                    </a:lnTo>
                    <a:lnTo>
                      <a:pt x="10" y="650"/>
                    </a:lnTo>
                    <a:lnTo>
                      <a:pt x="10" y="648"/>
                    </a:lnTo>
                    <a:lnTo>
                      <a:pt x="14" y="646"/>
                    </a:lnTo>
                    <a:lnTo>
                      <a:pt x="15" y="646"/>
                    </a:lnTo>
                    <a:lnTo>
                      <a:pt x="17" y="645"/>
                    </a:lnTo>
                    <a:lnTo>
                      <a:pt x="17" y="643"/>
                    </a:lnTo>
                    <a:lnTo>
                      <a:pt x="19" y="641"/>
                    </a:lnTo>
                    <a:lnTo>
                      <a:pt x="19" y="640"/>
                    </a:lnTo>
                    <a:lnTo>
                      <a:pt x="17" y="635"/>
                    </a:lnTo>
                    <a:lnTo>
                      <a:pt x="19" y="633"/>
                    </a:lnTo>
                    <a:lnTo>
                      <a:pt x="20" y="631"/>
                    </a:lnTo>
                    <a:lnTo>
                      <a:pt x="22" y="631"/>
                    </a:lnTo>
                    <a:lnTo>
                      <a:pt x="24" y="626"/>
                    </a:lnTo>
                    <a:lnTo>
                      <a:pt x="24" y="623"/>
                    </a:lnTo>
                    <a:lnTo>
                      <a:pt x="22" y="621"/>
                    </a:lnTo>
                    <a:lnTo>
                      <a:pt x="20" y="619"/>
                    </a:lnTo>
                    <a:lnTo>
                      <a:pt x="19" y="616"/>
                    </a:lnTo>
                    <a:lnTo>
                      <a:pt x="20" y="614"/>
                    </a:lnTo>
                    <a:lnTo>
                      <a:pt x="22" y="611"/>
                    </a:lnTo>
                    <a:lnTo>
                      <a:pt x="22" y="607"/>
                    </a:lnTo>
                    <a:lnTo>
                      <a:pt x="22" y="606"/>
                    </a:lnTo>
                    <a:lnTo>
                      <a:pt x="24" y="604"/>
                    </a:lnTo>
                    <a:lnTo>
                      <a:pt x="27" y="602"/>
                    </a:lnTo>
                    <a:lnTo>
                      <a:pt x="29" y="599"/>
                    </a:lnTo>
                    <a:lnTo>
                      <a:pt x="31" y="597"/>
                    </a:lnTo>
                    <a:lnTo>
                      <a:pt x="31" y="597"/>
                    </a:lnTo>
                    <a:lnTo>
                      <a:pt x="31" y="595"/>
                    </a:lnTo>
                    <a:lnTo>
                      <a:pt x="31" y="594"/>
                    </a:lnTo>
                    <a:lnTo>
                      <a:pt x="31" y="592"/>
                    </a:lnTo>
                    <a:lnTo>
                      <a:pt x="31" y="590"/>
                    </a:lnTo>
                    <a:lnTo>
                      <a:pt x="31" y="587"/>
                    </a:lnTo>
                    <a:lnTo>
                      <a:pt x="32" y="587"/>
                    </a:lnTo>
                    <a:lnTo>
                      <a:pt x="34" y="583"/>
                    </a:lnTo>
                    <a:lnTo>
                      <a:pt x="36" y="582"/>
                    </a:lnTo>
                    <a:lnTo>
                      <a:pt x="36" y="580"/>
                    </a:lnTo>
                    <a:lnTo>
                      <a:pt x="34" y="577"/>
                    </a:lnTo>
                    <a:lnTo>
                      <a:pt x="34" y="573"/>
                    </a:lnTo>
                    <a:lnTo>
                      <a:pt x="34" y="571"/>
                    </a:lnTo>
                    <a:lnTo>
                      <a:pt x="32" y="570"/>
                    </a:lnTo>
                    <a:lnTo>
                      <a:pt x="32" y="568"/>
                    </a:lnTo>
                    <a:lnTo>
                      <a:pt x="32" y="566"/>
                    </a:lnTo>
                    <a:lnTo>
                      <a:pt x="36" y="565"/>
                    </a:lnTo>
                    <a:lnTo>
                      <a:pt x="36" y="563"/>
                    </a:lnTo>
                    <a:lnTo>
                      <a:pt x="36" y="561"/>
                    </a:lnTo>
                    <a:lnTo>
                      <a:pt x="34" y="560"/>
                    </a:lnTo>
                    <a:lnTo>
                      <a:pt x="34" y="556"/>
                    </a:lnTo>
                    <a:lnTo>
                      <a:pt x="34" y="553"/>
                    </a:lnTo>
                    <a:lnTo>
                      <a:pt x="36" y="551"/>
                    </a:lnTo>
                    <a:lnTo>
                      <a:pt x="39" y="551"/>
                    </a:lnTo>
                    <a:lnTo>
                      <a:pt x="39" y="549"/>
                    </a:lnTo>
                    <a:lnTo>
                      <a:pt x="43" y="546"/>
                    </a:lnTo>
                    <a:lnTo>
                      <a:pt x="43" y="542"/>
                    </a:lnTo>
                    <a:lnTo>
                      <a:pt x="41" y="541"/>
                    </a:lnTo>
                    <a:lnTo>
                      <a:pt x="39" y="539"/>
                    </a:lnTo>
                    <a:lnTo>
                      <a:pt x="38" y="536"/>
                    </a:lnTo>
                    <a:lnTo>
                      <a:pt x="32" y="536"/>
                    </a:lnTo>
                    <a:lnTo>
                      <a:pt x="29" y="534"/>
                    </a:lnTo>
                    <a:lnTo>
                      <a:pt x="27" y="532"/>
                    </a:lnTo>
                    <a:lnTo>
                      <a:pt x="29" y="531"/>
                    </a:lnTo>
                    <a:lnTo>
                      <a:pt x="31" y="531"/>
                    </a:lnTo>
                    <a:lnTo>
                      <a:pt x="34" y="531"/>
                    </a:lnTo>
                    <a:lnTo>
                      <a:pt x="36" y="531"/>
                    </a:lnTo>
                    <a:lnTo>
                      <a:pt x="38" y="531"/>
                    </a:lnTo>
                    <a:lnTo>
                      <a:pt x="39" y="531"/>
                    </a:lnTo>
                    <a:lnTo>
                      <a:pt x="41" y="531"/>
                    </a:lnTo>
                    <a:lnTo>
                      <a:pt x="44" y="531"/>
                    </a:lnTo>
                    <a:lnTo>
                      <a:pt x="44" y="527"/>
                    </a:lnTo>
                    <a:lnTo>
                      <a:pt x="46" y="525"/>
                    </a:lnTo>
                    <a:lnTo>
                      <a:pt x="46" y="524"/>
                    </a:lnTo>
                    <a:lnTo>
                      <a:pt x="44" y="522"/>
                    </a:lnTo>
                    <a:lnTo>
                      <a:pt x="43" y="522"/>
                    </a:lnTo>
                    <a:lnTo>
                      <a:pt x="32" y="520"/>
                    </a:lnTo>
                    <a:lnTo>
                      <a:pt x="32" y="519"/>
                    </a:lnTo>
                    <a:lnTo>
                      <a:pt x="32" y="517"/>
                    </a:lnTo>
                    <a:lnTo>
                      <a:pt x="32" y="513"/>
                    </a:lnTo>
                    <a:lnTo>
                      <a:pt x="32" y="513"/>
                    </a:lnTo>
                    <a:lnTo>
                      <a:pt x="34" y="512"/>
                    </a:lnTo>
                    <a:lnTo>
                      <a:pt x="34" y="510"/>
                    </a:lnTo>
                    <a:lnTo>
                      <a:pt x="36" y="508"/>
                    </a:lnTo>
                    <a:lnTo>
                      <a:pt x="34" y="507"/>
                    </a:lnTo>
                    <a:lnTo>
                      <a:pt x="34" y="503"/>
                    </a:lnTo>
                    <a:lnTo>
                      <a:pt x="34" y="502"/>
                    </a:lnTo>
                    <a:lnTo>
                      <a:pt x="34" y="502"/>
                    </a:lnTo>
                    <a:lnTo>
                      <a:pt x="34" y="500"/>
                    </a:lnTo>
                    <a:lnTo>
                      <a:pt x="32" y="498"/>
                    </a:lnTo>
                    <a:lnTo>
                      <a:pt x="31" y="495"/>
                    </a:lnTo>
                    <a:lnTo>
                      <a:pt x="31" y="493"/>
                    </a:lnTo>
                    <a:lnTo>
                      <a:pt x="32" y="493"/>
                    </a:lnTo>
                    <a:lnTo>
                      <a:pt x="34" y="491"/>
                    </a:lnTo>
                    <a:lnTo>
                      <a:pt x="34" y="490"/>
                    </a:lnTo>
                    <a:lnTo>
                      <a:pt x="34" y="488"/>
                    </a:lnTo>
                    <a:lnTo>
                      <a:pt x="31" y="488"/>
                    </a:lnTo>
                    <a:lnTo>
                      <a:pt x="29" y="486"/>
                    </a:lnTo>
                    <a:lnTo>
                      <a:pt x="27" y="486"/>
                    </a:lnTo>
                    <a:lnTo>
                      <a:pt x="27" y="483"/>
                    </a:lnTo>
                    <a:lnTo>
                      <a:pt x="27" y="478"/>
                    </a:lnTo>
                    <a:lnTo>
                      <a:pt x="27" y="474"/>
                    </a:lnTo>
                    <a:lnTo>
                      <a:pt x="27" y="473"/>
                    </a:lnTo>
                    <a:lnTo>
                      <a:pt x="27" y="471"/>
                    </a:lnTo>
                    <a:lnTo>
                      <a:pt x="29" y="471"/>
                    </a:lnTo>
                    <a:lnTo>
                      <a:pt x="27" y="467"/>
                    </a:lnTo>
                    <a:lnTo>
                      <a:pt x="27" y="466"/>
                    </a:lnTo>
                    <a:lnTo>
                      <a:pt x="27" y="464"/>
                    </a:lnTo>
                    <a:lnTo>
                      <a:pt x="29" y="464"/>
                    </a:lnTo>
                    <a:lnTo>
                      <a:pt x="29" y="462"/>
                    </a:lnTo>
                    <a:lnTo>
                      <a:pt x="29" y="461"/>
                    </a:lnTo>
                    <a:lnTo>
                      <a:pt x="31" y="462"/>
                    </a:lnTo>
                    <a:lnTo>
                      <a:pt x="32" y="462"/>
                    </a:lnTo>
                    <a:lnTo>
                      <a:pt x="34" y="461"/>
                    </a:lnTo>
                    <a:lnTo>
                      <a:pt x="34" y="459"/>
                    </a:lnTo>
                    <a:lnTo>
                      <a:pt x="34" y="457"/>
                    </a:lnTo>
                    <a:lnTo>
                      <a:pt x="32" y="452"/>
                    </a:lnTo>
                    <a:lnTo>
                      <a:pt x="31" y="449"/>
                    </a:lnTo>
                    <a:lnTo>
                      <a:pt x="31" y="449"/>
                    </a:lnTo>
                    <a:lnTo>
                      <a:pt x="32" y="447"/>
                    </a:lnTo>
                    <a:lnTo>
                      <a:pt x="31" y="442"/>
                    </a:lnTo>
                    <a:lnTo>
                      <a:pt x="32" y="440"/>
                    </a:lnTo>
                    <a:lnTo>
                      <a:pt x="32" y="432"/>
                    </a:lnTo>
                    <a:lnTo>
                      <a:pt x="32" y="430"/>
                    </a:lnTo>
                    <a:lnTo>
                      <a:pt x="31" y="427"/>
                    </a:lnTo>
                    <a:lnTo>
                      <a:pt x="31" y="425"/>
                    </a:lnTo>
                    <a:lnTo>
                      <a:pt x="32" y="423"/>
                    </a:lnTo>
                    <a:lnTo>
                      <a:pt x="32" y="420"/>
                    </a:lnTo>
                    <a:lnTo>
                      <a:pt x="32" y="418"/>
                    </a:lnTo>
                    <a:lnTo>
                      <a:pt x="34" y="418"/>
                    </a:lnTo>
                    <a:lnTo>
                      <a:pt x="36" y="416"/>
                    </a:lnTo>
                    <a:lnTo>
                      <a:pt x="36" y="416"/>
                    </a:lnTo>
                    <a:lnTo>
                      <a:pt x="34" y="415"/>
                    </a:lnTo>
                    <a:lnTo>
                      <a:pt x="34" y="413"/>
                    </a:lnTo>
                    <a:lnTo>
                      <a:pt x="32" y="411"/>
                    </a:lnTo>
                    <a:lnTo>
                      <a:pt x="34" y="411"/>
                    </a:lnTo>
                    <a:lnTo>
                      <a:pt x="34" y="410"/>
                    </a:lnTo>
                    <a:lnTo>
                      <a:pt x="36" y="410"/>
                    </a:lnTo>
                    <a:lnTo>
                      <a:pt x="36" y="408"/>
                    </a:lnTo>
                    <a:lnTo>
                      <a:pt x="36" y="406"/>
                    </a:lnTo>
                    <a:lnTo>
                      <a:pt x="36" y="404"/>
                    </a:lnTo>
                    <a:lnTo>
                      <a:pt x="36" y="403"/>
                    </a:lnTo>
                    <a:lnTo>
                      <a:pt x="36" y="401"/>
                    </a:lnTo>
                    <a:lnTo>
                      <a:pt x="34" y="398"/>
                    </a:lnTo>
                    <a:lnTo>
                      <a:pt x="36" y="398"/>
                    </a:lnTo>
                    <a:lnTo>
                      <a:pt x="36" y="398"/>
                    </a:lnTo>
                    <a:lnTo>
                      <a:pt x="38" y="398"/>
                    </a:lnTo>
                    <a:lnTo>
                      <a:pt x="38" y="398"/>
                    </a:lnTo>
                    <a:lnTo>
                      <a:pt x="39" y="396"/>
                    </a:lnTo>
                    <a:lnTo>
                      <a:pt x="39" y="396"/>
                    </a:lnTo>
                    <a:lnTo>
                      <a:pt x="39" y="394"/>
                    </a:lnTo>
                    <a:lnTo>
                      <a:pt x="39" y="392"/>
                    </a:lnTo>
                    <a:lnTo>
                      <a:pt x="41" y="389"/>
                    </a:lnTo>
                    <a:lnTo>
                      <a:pt x="41" y="387"/>
                    </a:lnTo>
                    <a:lnTo>
                      <a:pt x="41" y="382"/>
                    </a:lnTo>
                    <a:lnTo>
                      <a:pt x="41" y="381"/>
                    </a:lnTo>
                    <a:lnTo>
                      <a:pt x="43" y="381"/>
                    </a:lnTo>
                    <a:lnTo>
                      <a:pt x="43" y="379"/>
                    </a:lnTo>
                    <a:lnTo>
                      <a:pt x="44" y="379"/>
                    </a:lnTo>
                    <a:lnTo>
                      <a:pt x="48" y="377"/>
                    </a:lnTo>
                    <a:lnTo>
                      <a:pt x="50" y="377"/>
                    </a:lnTo>
                    <a:lnTo>
                      <a:pt x="51" y="375"/>
                    </a:lnTo>
                    <a:lnTo>
                      <a:pt x="51" y="374"/>
                    </a:lnTo>
                    <a:lnTo>
                      <a:pt x="51" y="372"/>
                    </a:lnTo>
                    <a:lnTo>
                      <a:pt x="51" y="370"/>
                    </a:lnTo>
                    <a:lnTo>
                      <a:pt x="50" y="369"/>
                    </a:lnTo>
                    <a:lnTo>
                      <a:pt x="50" y="365"/>
                    </a:lnTo>
                    <a:lnTo>
                      <a:pt x="48" y="363"/>
                    </a:lnTo>
                    <a:lnTo>
                      <a:pt x="48" y="360"/>
                    </a:lnTo>
                    <a:lnTo>
                      <a:pt x="46" y="357"/>
                    </a:lnTo>
                    <a:lnTo>
                      <a:pt x="46" y="353"/>
                    </a:lnTo>
                    <a:lnTo>
                      <a:pt x="44" y="350"/>
                    </a:lnTo>
                    <a:lnTo>
                      <a:pt x="46" y="348"/>
                    </a:lnTo>
                    <a:lnTo>
                      <a:pt x="46" y="345"/>
                    </a:lnTo>
                    <a:lnTo>
                      <a:pt x="46" y="343"/>
                    </a:lnTo>
                    <a:lnTo>
                      <a:pt x="44" y="341"/>
                    </a:lnTo>
                    <a:lnTo>
                      <a:pt x="46" y="340"/>
                    </a:lnTo>
                    <a:lnTo>
                      <a:pt x="46" y="338"/>
                    </a:lnTo>
                    <a:lnTo>
                      <a:pt x="46" y="336"/>
                    </a:lnTo>
                    <a:lnTo>
                      <a:pt x="46" y="333"/>
                    </a:lnTo>
                    <a:lnTo>
                      <a:pt x="44" y="331"/>
                    </a:lnTo>
                    <a:lnTo>
                      <a:pt x="46" y="329"/>
                    </a:lnTo>
                    <a:lnTo>
                      <a:pt x="46" y="328"/>
                    </a:lnTo>
                    <a:lnTo>
                      <a:pt x="48" y="326"/>
                    </a:lnTo>
                    <a:lnTo>
                      <a:pt x="48" y="324"/>
                    </a:lnTo>
                    <a:lnTo>
                      <a:pt x="48" y="323"/>
                    </a:lnTo>
                    <a:lnTo>
                      <a:pt x="50" y="323"/>
                    </a:lnTo>
                    <a:lnTo>
                      <a:pt x="51" y="321"/>
                    </a:lnTo>
                    <a:lnTo>
                      <a:pt x="51" y="321"/>
                    </a:lnTo>
                    <a:lnTo>
                      <a:pt x="53" y="321"/>
                    </a:lnTo>
                    <a:lnTo>
                      <a:pt x="53" y="319"/>
                    </a:lnTo>
                    <a:lnTo>
                      <a:pt x="55" y="319"/>
                    </a:lnTo>
                    <a:lnTo>
                      <a:pt x="55" y="317"/>
                    </a:lnTo>
                    <a:lnTo>
                      <a:pt x="56" y="316"/>
                    </a:lnTo>
                    <a:lnTo>
                      <a:pt x="56" y="314"/>
                    </a:lnTo>
                    <a:lnTo>
                      <a:pt x="60" y="314"/>
                    </a:lnTo>
                    <a:lnTo>
                      <a:pt x="60" y="312"/>
                    </a:lnTo>
                    <a:lnTo>
                      <a:pt x="60" y="311"/>
                    </a:lnTo>
                    <a:lnTo>
                      <a:pt x="60" y="307"/>
                    </a:lnTo>
                    <a:lnTo>
                      <a:pt x="60" y="306"/>
                    </a:lnTo>
                    <a:lnTo>
                      <a:pt x="60" y="302"/>
                    </a:lnTo>
                    <a:lnTo>
                      <a:pt x="60" y="299"/>
                    </a:lnTo>
                    <a:lnTo>
                      <a:pt x="60" y="297"/>
                    </a:lnTo>
                    <a:lnTo>
                      <a:pt x="60" y="295"/>
                    </a:lnTo>
                    <a:lnTo>
                      <a:pt x="58" y="295"/>
                    </a:lnTo>
                    <a:lnTo>
                      <a:pt x="58" y="294"/>
                    </a:lnTo>
                    <a:lnTo>
                      <a:pt x="58" y="294"/>
                    </a:lnTo>
                    <a:lnTo>
                      <a:pt x="58" y="292"/>
                    </a:lnTo>
                    <a:lnTo>
                      <a:pt x="58" y="292"/>
                    </a:lnTo>
                    <a:lnTo>
                      <a:pt x="60" y="290"/>
                    </a:lnTo>
                    <a:lnTo>
                      <a:pt x="61" y="285"/>
                    </a:lnTo>
                    <a:lnTo>
                      <a:pt x="61" y="283"/>
                    </a:lnTo>
                    <a:lnTo>
                      <a:pt x="63" y="282"/>
                    </a:lnTo>
                    <a:lnTo>
                      <a:pt x="61" y="282"/>
                    </a:lnTo>
                    <a:lnTo>
                      <a:pt x="63" y="280"/>
                    </a:lnTo>
                    <a:lnTo>
                      <a:pt x="63" y="278"/>
                    </a:lnTo>
                    <a:lnTo>
                      <a:pt x="65" y="275"/>
                    </a:lnTo>
                    <a:lnTo>
                      <a:pt x="67" y="275"/>
                    </a:lnTo>
                    <a:lnTo>
                      <a:pt x="67" y="271"/>
                    </a:lnTo>
                    <a:lnTo>
                      <a:pt x="67" y="271"/>
                    </a:lnTo>
                    <a:lnTo>
                      <a:pt x="68" y="270"/>
                    </a:lnTo>
                    <a:lnTo>
                      <a:pt x="68" y="270"/>
                    </a:lnTo>
                    <a:lnTo>
                      <a:pt x="70" y="270"/>
                    </a:lnTo>
                    <a:lnTo>
                      <a:pt x="70" y="270"/>
                    </a:lnTo>
                    <a:lnTo>
                      <a:pt x="70" y="268"/>
                    </a:lnTo>
                    <a:lnTo>
                      <a:pt x="70" y="266"/>
                    </a:lnTo>
                    <a:lnTo>
                      <a:pt x="70" y="263"/>
                    </a:lnTo>
                    <a:lnTo>
                      <a:pt x="70" y="258"/>
                    </a:lnTo>
                    <a:lnTo>
                      <a:pt x="70" y="254"/>
                    </a:lnTo>
                    <a:lnTo>
                      <a:pt x="72" y="253"/>
                    </a:lnTo>
                    <a:lnTo>
                      <a:pt x="72" y="251"/>
                    </a:lnTo>
                    <a:lnTo>
                      <a:pt x="72" y="249"/>
                    </a:lnTo>
                    <a:lnTo>
                      <a:pt x="72" y="248"/>
                    </a:lnTo>
                    <a:lnTo>
                      <a:pt x="70" y="248"/>
                    </a:lnTo>
                    <a:lnTo>
                      <a:pt x="68" y="248"/>
                    </a:lnTo>
                    <a:lnTo>
                      <a:pt x="68" y="248"/>
                    </a:lnTo>
                    <a:lnTo>
                      <a:pt x="67" y="246"/>
                    </a:lnTo>
                    <a:lnTo>
                      <a:pt x="67" y="244"/>
                    </a:lnTo>
                    <a:lnTo>
                      <a:pt x="67" y="242"/>
                    </a:lnTo>
                    <a:lnTo>
                      <a:pt x="67" y="241"/>
                    </a:lnTo>
                    <a:lnTo>
                      <a:pt x="67" y="239"/>
                    </a:lnTo>
                    <a:lnTo>
                      <a:pt x="67" y="237"/>
                    </a:lnTo>
                    <a:lnTo>
                      <a:pt x="65" y="237"/>
                    </a:lnTo>
                    <a:lnTo>
                      <a:pt x="65" y="232"/>
                    </a:lnTo>
                    <a:lnTo>
                      <a:pt x="65" y="229"/>
                    </a:lnTo>
                    <a:lnTo>
                      <a:pt x="63" y="229"/>
                    </a:lnTo>
                    <a:lnTo>
                      <a:pt x="63" y="225"/>
                    </a:lnTo>
                    <a:lnTo>
                      <a:pt x="61" y="225"/>
                    </a:lnTo>
                    <a:lnTo>
                      <a:pt x="61" y="222"/>
                    </a:lnTo>
                    <a:lnTo>
                      <a:pt x="61" y="220"/>
                    </a:lnTo>
                    <a:lnTo>
                      <a:pt x="61" y="220"/>
                    </a:lnTo>
                    <a:lnTo>
                      <a:pt x="61" y="219"/>
                    </a:lnTo>
                    <a:lnTo>
                      <a:pt x="63" y="217"/>
                    </a:lnTo>
                    <a:lnTo>
                      <a:pt x="63" y="217"/>
                    </a:lnTo>
                    <a:lnTo>
                      <a:pt x="61" y="215"/>
                    </a:lnTo>
                    <a:lnTo>
                      <a:pt x="60" y="217"/>
                    </a:lnTo>
                    <a:lnTo>
                      <a:pt x="60" y="215"/>
                    </a:lnTo>
                    <a:lnTo>
                      <a:pt x="58" y="212"/>
                    </a:lnTo>
                    <a:lnTo>
                      <a:pt x="56" y="208"/>
                    </a:lnTo>
                    <a:lnTo>
                      <a:pt x="56" y="207"/>
                    </a:lnTo>
                    <a:lnTo>
                      <a:pt x="58" y="203"/>
                    </a:lnTo>
                    <a:lnTo>
                      <a:pt x="58" y="202"/>
                    </a:lnTo>
                    <a:lnTo>
                      <a:pt x="58" y="200"/>
                    </a:lnTo>
                    <a:lnTo>
                      <a:pt x="58" y="198"/>
                    </a:lnTo>
                    <a:lnTo>
                      <a:pt x="60" y="200"/>
                    </a:lnTo>
                    <a:lnTo>
                      <a:pt x="60" y="200"/>
                    </a:lnTo>
                    <a:lnTo>
                      <a:pt x="61" y="198"/>
                    </a:lnTo>
                    <a:lnTo>
                      <a:pt x="61" y="196"/>
                    </a:lnTo>
                    <a:lnTo>
                      <a:pt x="61" y="196"/>
                    </a:lnTo>
                    <a:lnTo>
                      <a:pt x="61" y="195"/>
                    </a:lnTo>
                    <a:lnTo>
                      <a:pt x="61" y="195"/>
                    </a:lnTo>
                    <a:lnTo>
                      <a:pt x="61" y="193"/>
                    </a:lnTo>
                    <a:lnTo>
                      <a:pt x="63" y="190"/>
                    </a:lnTo>
                    <a:lnTo>
                      <a:pt x="65" y="186"/>
                    </a:lnTo>
                    <a:lnTo>
                      <a:pt x="65" y="184"/>
                    </a:lnTo>
                    <a:lnTo>
                      <a:pt x="65" y="183"/>
                    </a:lnTo>
                    <a:lnTo>
                      <a:pt x="65" y="183"/>
                    </a:lnTo>
                    <a:lnTo>
                      <a:pt x="67" y="183"/>
                    </a:lnTo>
                    <a:lnTo>
                      <a:pt x="68" y="183"/>
                    </a:lnTo>
                    <a:lnTo>
                      <a:pt x="70" y="181"/>
                    </a:lnTo>
                    <a:lnTo>
                      <a:pt x="70" y="179"/>
                    </a:lnTo>
                    <a:lnTo>
                      <a:pt x="70" y="178"/>
                    </a:lnTo>
                    <a:lnTo>
                      <a:pt x="70" y="178"/>
                    </a:lnTo>
                    <a:lnTo>
                      <a:pt x="70" y="176"/>
                    </a:lnTo>
                    <a:lnTo>
                      <a:pt x="68" y="176"/>
                    </a:lnTo>
                    <a:lnTo>
                      <a:pt x="68" y="174"/>
                    </a:lnTo>
                    <a:lnTo>
                      <a:pt x="70" y="171"/>
                    </a:lnTo>
                    <a:lnTo>
                      <a:pt x="70" y="169"/>
                    </a:lnTo>
                    <a:lnTo>
                      <a:pt x="68" y="164"/>
                    </a:lnTo>
                    <a:lnTo>
                      <a:pt x="67" y="159"/>
                    </a:lnTo>
                    <a:lnTo>
                      <a:pt x="68" y="157"/>
                    </a:lnTo>
                    <a:lnTo>
                      <a:pt x="70" y="156"/>
                    </a:lnTo>
                    <a:lnTo>
                      <a:pt x="72" y="154"/>
                    </a:lnTo>
                    <a:lnTo>
                      <a:pt x="72" y="154"/>
                    </a:lnTo>
                    <a:lnTo>
                      <a:pt x="73" y="147"/>
                    </a:lnTo>
                    <a:lnTo>
                      <a:pt x="73" y="145"/>
                    </a:lnTo>
                    <a:lnTo>
                      <a:pt x="73" y="144"/>
                    </a:lnTo>
                    <a:lnTo>
                      <a:pt x="75" y="140"/>
                    </a:lnTo>
                    <a:lnTo>
                      <a:pt x="77" y="137"/>
                    </a:lnTo>
                    <a:lnTo>
                      <a:pt x="77" y="135"/>
                    </a:lnTo>
                    <a:lnTo>
                      <a:pt x="79" y="135"/>
                    </a:lnTo>
                    <a:lnTo>
                      <a:pt x="79" y="135"/>
                    </a:lnTo>
                    <a:lnTo>
                      <a:pt x="80" y="132"/>
                    </a:lnTo>
                    <a:lnTo>
                      <a:pt x="82" y="130"/>
                    </a:lnTo>
                    <a:lnTo>
                      <a:pt x="84" y="128"/>
                    </a:lnTo>
                    <a:lnTo>
                      <a:pt x="84" y="128"/>
                    </a:lnTo>
                    <a:lnTo>
                      <a:pt x="85" y="125"/>
                    </a:lnTo>
                    <a:lnTo>
                      <a:pt x="85" y="121"/>
                    </a:lnTo>
                    <a:lnTo>
                      <a:pt x="87" y="118"/>
                    </a:lnTo>
                    <a:lnTo>
                      <a:pt x="89" y="118"/>
                    </a:lnTo>
                    <a:lnTo>
                      <a:pt x="89" y="115"/>
                    </a:lnTo>
                    <a:lnTo>
                      <a:pt x="91" y="113"/>
                    </a:lnTo>
                    <a:lnTo>
                      <a:pt x="92" y="111"/>
                    </a:lnTo>
                    <a:lnTo>
                      <a:pt x="92" y="111"/>
                    </a:lnTo>
                    <a:lnTo>
                      <a:pt x="94" y="113"/>
                    </a:lnTo>
                    <a:lnTo>
                      <a:pt x="96" y="113"/>
                    </a:lnTo>
                    <a:lnTo>
                      <a:pt x="96" y="111"/>
                    </a:lnTo>
                    <a:lnTo>
                      <a:pt x="99" y="109"/>
                    </a:lnTo>
                    <a:lnTo>
                      <a:pt x="99" y="109"/>
                    </a:lnTo>
                    <a:lnTo>
                      <a:pt x="101" y="109"/>
                    </a:lnTo>
                    <a:lnTo>
                      <a:pt x="101" y="106"/>
                    </a:lnTo>
                    <a:lnTo>
                      <a:pt x="99" y="104"/>
                    </a:lnTo>
                    <a:lnTo>
                      <a:pt x="97" y="103"/>
                    </a:lnTo>
                    <a:lnTo>
                      <a:pt x="96" y="99"/>
                    </a:lnTo>
                    <a:lnTo>
                      <a:pt x="96" y="98"/>
                    </a:lnTo>
                    <a:lnTo>
                      <a:pt x="96" y="98"/>
                    </a:lnTo>
                    <a:lnTo>
                      <a:pt x="96" y="96"/>
                    </a:lnTo>
                    <a:lnTo>
                      <a:pt x="96" y="94"/>
                    </a:lnTo>
                    <a:lnTo>
                      <a:pt x="99" y="91"/>
                    </a:lnTo>
                    <a:lnTo>
                      <a:pt x="97" y="89"/>
                    </a:lnTo>
                    <a:lnTo>
                      <a:pt x="96" y="82"/>
                    </a:lnTo>
                    <a:lnTo>
                      <a:pt x="96" y="81"/>
                    </a:lnTo>
                    <a:lnTo>
                      <a:pt x="94" y="77"/>
                    </a:lnTo>
                    <a:lnTo>
                      <a:pt x="96" y="75"/>
                    </a:lnTo>
                    <a:lnTo>
                      <a:pt x="96" y="72"/>
                    </a:lnTo>
                    <a:lnTo>
                      <a:pt x="97" y="70"/>
                    </a:lnTo>
                    <a:lnTo>
                      <a:pt x="97" y="70"/>
                    </a:lnTo>
                    <a:lnTo>
                      <a:pt x="99" y="70"/>
                    </a:lnTo>
                    <a:lnTo>
                      <a:pt x="99" y="69"/>
                    </a:lnTo>
                    <a:lnTo>
                      <a:pt x="97" y="69"/>
                    </a:lnTo>
                    <a:lnTo>
                      <a:pt x="97" y="67"/>
                    </a:lnTo>
                    <a:lnTo>
                      <a:pt x="97" y="65"/>
                    </a:lnTo>
                    <a:lnTo>
                      <a:pt x="96" y="65"/>
                    </a:lnTo>
                    <a:lnTo>
                      <a:pt x="96" y="63"/>
                    </a:lnTo>
                    <a:lnTo>
                      <a:pt x="96" y="62"/>
                    </a:lnTo>
                    <a:lnTo>
                      <a:pt x="97" y="58"/>
                    </a:lnTo>
                    <a:lnTo>
                      <a:pt x="97" y="58"/>
                    </a:lnTo>
                    <a:lnTo>
                      <a:pt x="97" y="57"/>
                    </a:lnTo>
                    <a:lnTo>
                      <a:pt x="99" y="57"/>
                    </a:lnTo>
                    <a:lnTo>
                      <a:pt x="101" y="55"/>
                    </a:lnTo>
                    <a:lnTo>
                      <a:pt x="101" y="55"/>
                    </a:lnTo>
                    <a:lnTo>
                      <a:pt x="106" y="53"/>
                    </a:lnTo>
                    <a:lnTo>
                      <a:pt x="108" y="52"/>
                    </a:lnTo>
                    <a:lnTo>
                      <a:pt x="115" y="48"/>
                    </a:lnTo>
                    <a:lnTo>
                      <a:pt x="118" y="46"/>
                    </a:lnTo>
                    <a:lnTo>
                      <a:pt x="120" y="45"/>
                    </a:lnTo>
                    <a:lnTo>
                      <a:pt x="120" y="45"/>
                    </a:lnTo>
                    <a:lnTo>
                      <a:pt x="121" y="38"/>
                    </a:lnTo>
                    <a:lnTo>
                      <a:pt x="123" y="31"/>
                    </a:lnTo>
                    <a:lnTo>
                      <a:pt x="125" y="26"/>
                    </a:lnTo>
                    <a:lnTo>
                      <a:pt x="121" y="21"/>
                    </a:lnTo>
                    <a:lnTo>
                      <a:pt x="123" y="21"/>
                    </a:lnTo>
                    <a:lnTo>
                      <a:pt x="125" y="17"/>
                    </a:lnTo>
                    <a:lnTo>
                      <a:pt x="125" y="16"/>
                    </a:lnTo>
                    <a:lnTo>
                      <a:pt x="127" y="16"/>
                    </a:lnTo>
                    <a:lnTo>
                      <a:pt x="130" y="12"/>
                    </a:lnTo>
                    <a:lnTo>
                      <a:pt x="130" y="12"/>
                    </a:lnTo>
                    <a:lnTo>
                      <a:pt x="130" y="11"/>
                    </a:lnTo>
                    <a:lnTo>
                      <a:pt x="132" y="9"/>
                    </a:lnTo>
                    <a:lnTo>
                      <a:pt x="132" y="9"/>
                    </a:lnTo>
                    <a:lnTo>
                      <a:pt x="135" y="7"/>
                    </a:lnTo>
                    <a:lnTo>
                      <a:pt x="138" y="7"/>
                    </a:lnTo>
                    <a:lnTo>
                      <a:pt x="138" y="6"/>
                    </a:lnTo>
                    <a:lnTo>
                      <a:pt x="138" y="4"/>
                    </a:lnTo>
                    <a:lnTo>
                      <a:pt x="140" y="0"/>
                    </a:lnTo>
                    <a:lnTo>
                      <a:pt x="140" y="0"/>
                    </a:lnTo>
                    <a:lnTo>
                      <a:pt x="142" y="0"/>
                    </a:lnTo>
                    <a:lnTo>
                      <a:pt x="144" y="0"/>
                    </a:lnTo>
                    <a:lnTo>
                      <a:pt x="144" y="2"/>
                    </a:lnTo>
                    <a:lnTo>
                      <a:pt x="147" y="6"/>
                    </a:lnTo>
                    <a:lnTo>
                      <a:pt x="149" y="7"/>
                    </a:lnTo>
                    <a:lnTo>
                      <a:pt x="150" y="7"/>
                    </a:lnTo>
                    <a:lnTo>
                      <a:pt x="154" y="7"/>
                    </a:lnTo>
                    <a:lnTo>
                      <a:pt x="154" y="7"/>
                    </a:lnTo>
                    <a:lnTo>
                      <a:pt x="162" y="7"/>
                    </a:lnTo>
                    <a:lnTo>
                      <a:pt x="164" y="7"/>
                    </a:lnTo>
                    <a:lnTo>
                      <a:pt x="168" y="7"/>
                    </a:lnTo>
                    <a:lnTo>
                      <a:pt x="169" y="9"/>
                    </a:lnTo>
                    <a:lnTo>
                      <a:pt x="169" y="9"/>
                    </a:lnTo>
                    <a:lnTo>
                      <a:pt x="171" y="9"/>
                    </a:lnTo>
                    <a:lnTo>
                      <a:pt x="173" y="12"/>
                    </a:lnTo>
                    <a:lnTo>
                      <a:pt x="174" y="14"/>
                    </a:lnTo>
                    <a:lnTo>
                      <a:pt x="174" y="17"/>
                    </a:lnTo>
                    <a:lnTo>
                      <a:pt x="176" y="21"/>
                    </a:lnTo>
                    <a:lnTo>
                      <a:pt x="176" y="21"/>
                    </a:lnTo>
                    <a:lnTo>
                      <a:pt x="178" y="21"/>
                    </a:lnTo>
                    <a:lnTo>
                      <a:pt x="178" y="17"/>
                    </a:lnTo>
                    <a:lnTo>
                      <a:pt x="180" y="14"/>
                    </a:lnTo>
                    <a:lnTo>
                      <a:pt x="181" y="12"/>
                    </a:lnTo>
                    <a:lnTo>
                      <a:pt x="183" y="6"/>
                    </a:lnTo>
                    <a:lnTo>
                      <a:pt x="185" y="6"/>
                    </a:lnTo>
                    <a:lnTo>
                      <a:pt x="186" y="6"/>
                    </a:lnTo>
                    <a:lnTo>
                      <a:pt x="186" y="6"/>
                    </a:lnTo>
                    <a:lnTo>
                      <a:pt x="188" y="6"/>
                    </a:lnTo>
                    <a:lnTo>
                      <a:pt x="188" y="6"/>
                    </a:lnTo>
                    <a:lnTo>
                      <a:pt x="190" y="6"/>
                    </a:lnTo>
                    <a:lnTo>
                      <a:pt x="197" y="4"/>
                    </a:lnTo>
                    <a:lnTo>
                      <a:pt x="205" y="4"/>
                    </a:lnTo>
                    <a:lnTo>
                      <a:pt x="205" y="4"/>
                    </a:lnTo>
                    <a:lnTo>
                      <a:pt x="205" y="6"/>
                    </a:lnTo>
                    <a:lnTo>
                      <a:pt x="207" y="7"/>
                    </a:lnTo>
                    <a:lnTo>
                      <a:pt x="209" y="9"/>
                    </a:lnTo>
                    <a:lnTo>
                      <a:pt x="209" y="9"/>
                    </a:lnTo>
                    <a:lnTo>
                      <a:pt x="209" y="9"/>
                    </a:lnTo>
                    <a:close/>
                    <a:moveTo>
                      <a:pt x="224" y="387"/>
                    </a:moveTo>
                    <a:lnTo>
                      <a:pt x="224" y="389"/>
                    </a:lnTo>
                    <a:lnTo>
                      <a:pt x="222" y="389"/>
                    </a:lnTo>
                    <a:lnTo>
                      <a:pt x="221" y="387"/>
                    </a:lnTo>
                    <a:lnTo>
                      <a:pt x="221" y="386"/>
                    </a:lnTo>
                    <a:lnTo>
                      <a:pt x="221" y="386"/>
                    </a:lnTo>
                    <a:lnTo>
                      <a:pt x="222" y="386"/>
                    </a:lnTo>
                    <a:lnTo>
                      <a:pt x="224" y="386"/>
                    </a:lnTo>
                    <a:lnTo>
                      <a:pt x="224" y="387"/>
                    </a:lnTo>
                    <a:lnTo>
                      <a:pt x="224" y="387"/>
                    </a:lnTo>
                    <a:close/>
                    <a:moveTo>
                      <a:pt x="94" y="831"/>
                    </a:moveTo>
                    <a:lnTo>
                      <a:pt x="94" y="822"/>
                    </a:lnTo>
                    <a:lnTo>
                      <a:pt x="94" y="813"/>
                    </a:lnTo>
                    <a:lnTo>
                      <a:pt x="94" y="803"/>
                    </a:lnTo>
                    <a:lnTo>
                      <a:pt x="94" y="795"/>
                    </a:lnTo>
                    <a:lnTo>
                      <a:pt x="94" y="786"/>
                    </a:lnTo>
                    <a:lnTo>
                      <a:pt x="94" y="778"/>
                    </a:lnTo>
                    <a:lnTo>
                      <a:pt x="94" y="769"/>
                    </a:lnTo>
                    <a:lnTo>
                      <a:pt x="94" y="759"/>
                    </a:lnTo>
                    <a:lnTo>
                      <a:pt x="96" y="761"/>
                    </a:lnTo>
                    <a:lnTo>
                      <a:pt x="99" y="767"/>
                    </a:lnTo>
                    <a:lnTo>
                      <a:pt x="101" y="769"/>
                    </a:lnTo>
                    <a:lnTo>
                      <a:pt x="103" y="773"/>
                    </a:lnTo>
                    <a:lnTo>
                      <a:pt x="99" y="771"/>
                    </a:lnTo>
                    <a:lnTo>
                      <a:pt x="97" y="773"/>
                    </a:lnTo>
                    <a:lnTo>
                      <a:pt x="97" y="774"/>
                    </a:lnTo>
                    <a:lnTo>
                      <a:pt x="96" y="776"/>
                    </a:lnTo>
                    <a:lnTo>
                      <a:pt x="96" y="778"/>
                    </a:lnTo>
                    <a:lnTo>
                      <a:pt x="97" y="778"/>
                    </a:lnTo>
                    <a:lnTo>
                      <a:pt x="99" y="779"/>
                    </a:lnTo>
                    <a:lnTo>
                      <a:pt x="103" y="779"/>
                    </a:lnTo>
                    <a:lnTo>
                      <a:pt x="104" y="781"/>
                    </a:lnTo>
                    <a:lnTo>
                      <a:pt x="106" y="788"/>
                    </a:lnTo>
                    <a:lnTo>
                      <a:pt x="108" y="790"/>
                    </a:lnTo>
                    <a:lnTo>
                      <a:pt x="109" y="791"/>
                    </a:lnTo>
                    <a:lnTo>
                      <a:pt x="113" y="795"/>
                    </a:lnTo>
                    <a:lnTo>
                      <a:pt x="116" y="800"/>
                    </a:lnTo>
                    <a:lnTo>
                      <a:pt x="120" y="803"/>
                    </a:lnTo>
                    <a:lnTo>
                      <a:pt x="125" y="807"/>
                    </a:lnTo>
                    <a:lnTo>
                      <a:pt x="128" y="810"/>
                    </a:lnTo>
                    <a:lnTo>
                      <a:pt x="132" y="812"/>
                    </a:lnTo>
                    <a:lnTo>
                      <a:pt x="135" y="817"/>
                    </a:lnTo>
                    <a:lnTo>
                      <a:pt x="140" y="820"/>
                    </a:lnTo>
                    <a:lnTo>
                      <a:pt x="145" y="822"/>
                    </a:lnTo>
                    <a:lnTo>
                      <a:pt x="149" y="824"/>
                    </a:lnTo>
                    <a:lnTo>
                      <a:pt x="157" y="824"/>
                    </a:lnTo>
                    <a:lnTo>
                      <a:pt x="159" y="824"/>
                    </a:lnTo>
                    <a:lnTo>
                      <a:pt x="161" y="824"/>
                    </a:lnTo>
                    <a:lnTo>
                      <a:pt x="159" y="829"/>
                    </a:lnTo>
                    <a:lnTo>
                      <a:pt x="157" y="831"/>
                    </a:lnTo>
                    <a:lnTo>
                      <a:pt x="156" y="832"/>
                    </a:lnTo>
                    <a:lnTo>
                      <a:pt x="152" y="832"/>
                    </a:lnTo>
                    <a:lnTo>
                      <a:pt x="150" y="832"/>
                    </a:lnTo>
                    <a:lnTo>
                      <a:pt x="147" y="832"/>
                    </a:lnTo>
                    <a:lnTo>
                      <a:pt x="145" y="832"/>
                    </a:lnTo>
                    <a:lnTo>
                      <a:pt x="144" y="834"/>
                    </a:lnTo>
                    <a:lnTo>
                      <a:pt x="142" y="834"/>
                    </a:lnTo>
                    <a:lnTo>
                      <a:pt x="138" y="834"/>
                    </a:lnTo>
                    <a:lnTo>
                      <a:pt x="137" y="836"/>
                    </a:lnTo>
                    <a:lnTo>
                      <a:pt x="135" y="836"/>
                    </a:lnTo>
                    <a:lnTo>
                      <a:pt x="133" y="836"/>
                    </a:lnTo>
                    <a:lnTo>
                      <a:pt x="127" y="832"/>
                    </a:lnTo>
                    <a:lnTo>
                      <a:pt x="123" y="832"/>
                    </a:lnTo>
                    <a:lnTo>
                      <a:pt x="111" y="831"/>
                    </a:lnTo>
                    <a:lnTo>
                      <a:pt x="106" y="831"/>
                    </a:lnTo>
                    <a:lnTo>
                      <a:pt x="103" y="829"/>
                    </a:lnTo>
                    <a:lnTo>
                      <a:pt x="99" y="829"/>
                    </a:lnTo>
                    <a:lnTo>
                      <a:pt x="97" y="831"/>
                    </a:lnTo>
                    <a:lnTo>
                      <a:pt x="94" y="829"/>
                    </a:lnTo>
                    <a:lnTo>
                      <a:pt x="94" y="831"/>
                    </a:lnTo>
                    <a:lnTo>
                      <a:pt x="94" y="831"/>
                    </a:lnTo>
                    <a:close/>
                    <a:moveTo>
                      <a:pt x="173" y="825"/>
                    </a:moveTo>
                    <a:lnTo>
                      <a:pt x="174" y="827"/>
                    </a:lnTo>
                    <a:lnTo>
                      <a:pt x="180" y="825"/>
                    </a:lnTo>
                    <a:lnTo>
                      <a:pt x="181" y="825"/>
                    </a:lnTo>
                    <a:lnTo>
                      <a:pt x="183" y="825"/>
                    </a:lnTo>
                    <a:lnTo>
                      <a:pt x="183" y="827"/>
                    </a:lnTo>
                    <a:lnTo>
                      <a:pt x="185" y="825"/>
                    </a:lnTo>
                    <a:lnTo>
                      <a:pt x="186" y="825"/>
                    </a:lnTo>
                    <a:lnTo>
                      <a:pt x="186" y="827"/>
                    </a:lnTo>
                    <a:lnTo>
                      <a:pt x="183" y="829"/>
                    </a:lnTo>
                    <a:lnTo>
                      <a:pt x="183" y="829"/>
                    </a:lnTo>
                    <a:lnTo>
                      <a:pt x="176" y="829"/>
                    </a:lnTo>
                    <a:lnTo>
                      <a:pt x="174" y="831"/>
                    </a:lnTo>
                    <a:lnTo>
                      <a:pt x="173" y="831"/>
                    </a:lnTo>
                    <a:lnTo>
                      <a:pt x="171" y="832"/>
                    </a:lnTo>
                    <a:lnTo>
                      <a:pt x="169" y="831"/>
                    </a:lnTo>
                    <a:lnTo>
                      <a:pt x="169" y="829"/>
                    </a:lnTo>
                    <a:lnTo>
                      <a:pt x="169" y="827"/>
                    </a:lnTo>
                    <a:lnTo>
                      <a:pt x="171" y="827"/>
                    </a:lnTo>
                    <a:lnTo>
                      <a:pt x="173" y="827"/>
                    </a:lnTo>
                    <a:lnTo>
                      <a:pt x="173" y="825"/>
                    </a:lnTo>
                    <a:lnTo>
                      <a:pt x="173" y="825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9" name="Freeform 14">
                <a:extLst>
                  <a:ext uri="{FF2B5EF4-FFF2-40B4-BE49-F238E27FC236}">
                    <a16:creationId xmlns:a16="http://schemas.microsoft.com/office/drawing/2014/main" xmlns="" id="{9C188167-A436-4895-8A44-D10E80B486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69" y="3323"/>
                <a:ext cx="5" cy="2"/>
              </a:xfrm>
              <a:custGeom>
                <a:avLst/>
                <a:gdLst>
                  <a:gd name="T0" fmla="*/ 2 w 5"/>
                  <a:gd name="T1" fmla="*/ 2 h 2"/>
                  <a:gd name="T2" fmla="*/ 2 w 5"/>
                  <a:gd name="T3" fmla="*/ 2 h 2"/>
                  <a:gd name="T4" fmla="*/ 0 w 5"/>
                  <a:gd name="T5" fmla="*/ 0 h 2"/>
                  <a:gd name="T6" fmla="*/ 2 w 5"/>
                  <a:gd name="T7" fmla="*/ 0 h 2"/>
                  <a:gd name="T8" fmla="*/ 4 w 5"/>
                  <a:gd name="T9" fmla="*/ 0 h 2"/>
                  <a:gd name="T10" fmla="*/ 5 w 5"/>
                  <a:gd name="T11" fmla="*/ 0 h 2"/>
                  <a:gd name="T12" fmla="*/ 4 w 5"/>
                  <a:gd name="T13" fmla="*/ 0 h 2"/>
                  <a:gd name="T14" fmla="*/ 2 w 5"/>
                  <a:gd name="T1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" h="2">
                    <a:moveTo>
                      <a:pt x="2" y="2"/>
                    </a:moveTo>
                    <a:lnTo>
                      <a:pt x="2" y="2"/>
                    </a:lnTo>
                    <a:lnTo>
                      <a:pt x="0" y="0"/>
                    </a:lnTo>
                    <a:lnTo>
                      <a:pt x="2" y="0"/>
                    </a:lnTo>
                    <a:lnTo>
                      <a:pt x="4" y="0"/>
                    </a:lnTo>
                    <a:lnTo>
                      <a:pt x="5" y="0"/>
                    </a:lnTo>
                    <a:lnTo>
                      <a:pt x="4" y="0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0" name="Freeform 15">
                <a:extLst>
                  <a:ext uri="{FF2B5EF4-FFF2-40B4-BE49-F238E27FC236}">
                    <a16:creationId xmlns:a16="http://schemas.microsoft.com/office/drawing/2014/main" xmlns="" id="{46179DAB-57CA-49B7-B237-E9A66988EE5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18" y="1975"/>
                <a:ext cx="147" cy="75"/>
              </a:xfrm>
              <a:custGeom>
                <a:avLst/>
                <a:gdLst>
                  <a:gd name="T0" fmla="*/ 142 w 147"/>
                  <a:gd name="T1" fmla="*/ 17 h 75"/>
                  <a:gd name="T2" fmla="*/ 147 w 147"/>
                  <a:gd name="T3" fmla="*/ 29 h 75"/>
                  <a:gd name="T4" fmla="*/ 145 w 147"/>
                  <a:gd name="T5" fmla="*/ 34 h 75"/>
                  <a:gd name="T6" fmla="*/ 140 w 147"/>
                  <a:gd name="T7" fmla="*/ 38 h 75"/>
                  <a:gd name="T8" fmla="*/ 135 w 147"/>
                  <a:gd name="T9" fmla="*/ 36 h 75"/>
                  <a:gd name="T10" fmla="*/ 137 w 147"/>
                  <a:gd name="T11" fmla="*/ 41 h 75"/>
                  <a:gd name="T12" fmla="*/ 135 w 147"/>
                  <a:gd name="T13" fmla="*/ 46 h 75"/>
                  <a:gd name="T14" fmla="*/ 133 w 147"/>
                  <a:gd name="T15" fmla="*/ 51 h 75"/>
                  <a:gd name="T16" fmla="*/ 135 w 147"/>
                  <a:gd name="T17" fmla="*/ 56 h 75"/>
                  <a:gd name="T18" fmla="*/ 130 w 147"/>
                  <a:gd name="T19" fmla="*/ 58 h 75"/>
                  <a:gd name="T20" fmla="*/ 125 w 147"/>
                  <a:gd name="T21" fmla="*/ 67 h 75"/>
                  <a:gd name="T22" fmla="*/ 116 w 147"/>
                  <a:gd name="T23" fmla="*/ 67 h 75"/>
                  <a:gd name="T24" fmla="*/ 104 w 147"/>
                  <a:gd name="T25" fmla="*/ 68 h 75"/>
                  <a:gd name="T26" fmla="*/ 97 w 147"/>
                  <a:gd name="T27" fmla="*/ 73 h 75"/>
                  <a:gd name="T28" fmla="*/ 94 w 147"/>
                  <a:gd name="T29" fmla="*/ 73 h 75"/>
                  <a:gd name="T30" fmla="*/ 84 w 147"/>
                  <a:gd name="T31" fmla="*/ 72 h 75"/>
                  <a:gd name="T32" fmla="*/ 70 w 147"/>
                  <a:gd name="T33" fmla="*/ 70 h 75"/>
                  <a:gd name="T34" fmla="*/ 56 w 147"/>
                  <a:gd name="T35" fmla="*/ 67 h 75"/>
                  <a:gd name="T36" fmla="*/ 51 w 147"/>
                  <a:gd name="T37" fmla="*/ 56 h 75"/>
                  <a:gd name="T38" fmla="*/ 44 w 147"/>
                  <a:gd name="T39" fmla="*/ 58 h 75"/>
                  <a:gd name="T40" fmla="*/ 34 w 147"/>
                  <a:gd name="T41" fmla="*/ 58 h 75"/>
                  <a:gd name="T42" fmla="*/ 27 w 147"/>
                  <a:gd name="T43" fmla="*/ 65 h 75"/>
                  <a:gd name="T44" fmla="*/ 19 w 147"/>
                  <a:gd name="T45" fmla="*/ 61 h 75"/>
                  <a:gd name="T46" fmla="*/ 13 w 147"/>
                  <a:gd name="T47" fmla="*/ 61 h 75"/>
                  <a:gd name="T48" fmla="*/ 7 w 147"/>
                  <a:gd name="T49" fmla="*/ 58 h 75"/>
                  <a:gd name="T50" fmla="*/ 1 w 147"/>
                  <a:gd name="T51" fmla="*/ 55 h 75"/>
                  <a:gd name="T52" fmla="*/ 1 w 147"/>
                  <a:gd name="T53" fmla="*/ 51 h 75"/>
                  <a:gd name="T54" fmla="*/ 1 w 147"/>
                  <a:gd name="T55" fmla="*/ 43 h 75"/>
                  <a:gd name="T56" fmla="*/ 5 w 147"/>
                  <a:gd name="T57" fmla="*/ 41 h 75"/>
                  <a:gd name="T58" fmla="*/ 12 w 147"/>
                  <a:gd name="T59" fmla="*/ 46 h 75"/>
                  <a:gd name="T60" fmla="*/ 13 w 147"/>
                  <a:gd name="T61" fmla="*/ 49 h 75"/>
                  <a:gd name="T62" fmla="*/ 17 w 147"/>
                  <a:gd name="T63" fmla="*/ 46 h 75"/>
                  <a:gd name="T64" fmla="*/ 24 w 147"/>
                  <a:gd name="T65" fmla="*/ 43 h 75"/>
                  <a:gd name="T66" fmla="*/ 29 w 147"/>
                  <a:gd name="T67" fmla="*/ 46 h 75"/>
                  <a:gd name="T68" fmla="*/ 34 w 147"/>
                  <a:gd name="T69" fmla="*/ 46 h 75"/>
                  <a:gd name="T70" fmla="*/ 43 w 147"/>
                  <a:gd name="T71" fmla="*/ 41 h 75"/>
                  <a:gd name="T72" fmla="*/ 53 w 147"/>
                  <a:gd name="T73" fmla="*/ 38 h 75"/>
                  <a:gd name="T74" fmla="*/ 60 w 147"/>
                  <a:gd name="T75" fmla="*/ 39 h 75"/>
                  <a:gd name="T76" fmla="*/ 63 w 147"/>
                  <a:gd name="T77" fmla="*/ 41 h 75"/>
                  <a:gd name="T78" fmla="*/ 68 w 147"/>
                  <a:gd name="T79" fmla="*/ 43 h 75"/>
                  <a:gd name="T80" fmla="*/ 66 w 147"/>
                  <a:gd name="T81" fmla="*/ 38 h 75"/>
                  <a:gd name="T82" fmla="*/ 65 w 147"/>
                  <a:gd name="T83" fmla="*/ 29 h 75"/>
                  <a:gd name="T84" fmla="*/ 68 w 147"/>
                  <a:gd name="T85" fmla="*/ 22 h 75"/>
                  <a:gd name="T86" fmla="*/ 75 w 147"/>
                  <a:gd name="T87" fmla="*/ 19 h 75"/>
                  <a:gd name="T88" fmla="*/ 80 w 147"/>
                  <a:gd name="T89" fmla="*/ 14 h 75"/>
                  <a:gd name="T90" fmla="*/ 84 w 147"/>
                  <a:gd name="T91" fmla="*/ 9 h 75"/>
                  <a:gd name="T92" fmla="*/ 87 w 147"/>
                  <a:gd name="T93" fmla="*/ 12 h 75"/>
                  <a:gd name="T94" fmla="*/ 97 w 147"/>
                  <a:gd name="T95" fmla="*/ 12 h 75"/>
                  <a:gd name="T96" fmla="*/ 104 w 147"/>
                  <a:gd name="T97" fmla="*/ 7 h 75"/>
                  <a:gd name="T98" fmla="*/ 109 w 147"/>
                  <a:gd name="T99" fmla="*/ 2 h 75"/>
                  <a:gd name="T100" fmla="*/ 113 w 147"/>
                  <a:gd name="T101" fmla="*/ 2 h 75"/>
                  <a:gd name="T102" fmla="*/ 126 w 147"/>
                  <a:gd name="T103" fmla="*/ 7 h 75"/>
                  <a:gd name="T104" fmla="*/ 135 w 147"/>
                  <a:gd name="T105" fmla="*/ 7 h 75"/>
                  <a:gd name="T106" fmla="*/ 142 w 147"/>
                  <a:gd name="T107" fmla="*/ 9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147" h="75">
                    <a:moveTo>
                      <a:pt x="143" y="12"/>
                    </a:moveTo>
                    <a:lnTo>
                      <a:pt x="143" y="12"/>
                    </a:lnTo>
                    <a:lnTo>
                      <a:pt x="143" y="14"/>
                    </a:lnTo>
                    <a:lnTo>
                      <a:pt x="142" y="15"/>
                    </a:lnTo>
                    <a:lnTo>
                      <a:pt x="142" y="17"/>
                    </a:lnTo>
                    <a:lnTo>
                      <a:pt x="142" y="19"/>
                    </a:lnTo>
                    <a:lnTo>
                      <a:pt x="143" y="24"/>
                    </a:lnTo>
                    <a:lnTo>
                      <a:pt x="145" y="27"/>
                    </a:lnTo>
                    <a:lnTo>
                      <a:pt x="145" y="29"/>
                    </a:lnTo>
                    <a:lnTo>
                      <a:pt x="147" y="29"/>
                    </a:lnTo>
                    <a:lnTo>
                      <a:pt x="145" y="31"/>
                    </a:lnTo>
                    <a:lnTo>
                      <a:pt x="145" y="32"/>
                    </a:lnTo>
                    <a:lnTo>
                      <a:pt x="145" y="32"/>
                    </a:lnTo>
                    <a:lnTo>
                      <a:pt x="145" y="34"/>
                    </a:lnTo>
                    <a:lnTo>
                      <a:pt x="145" y="34"/>
                    </a:lnTo>
                    <a:lnTo>
                      <a:pt x="145" y="36"/>
                    </a:lnTo>
                    <a:lnTo>
                      <a:pt x="145" y="38"/>
                    </a:lnTo>
                    <a:lnTo>
                      <a:pt x="143" y="38"/>
                    </a:lnTo>
                    <a:lnTo>
                      <a:pt x="142" y="38"/>
                    </a:lnTo>
                    <a:lnTo>
                      <a:pt x="140" y="38"/>
                    </a:lnTo>
                    <a:lnTo>
                      <a:pt x="140" y="39"/>
                    </a:lnTo>
                    <a:lnTo>
                      <a:pt x="140" y="38"/>
                    </a:lnTo>
                    <a:lnTo>
                      <a:pt x="137" y="38"/>
                    </a:lnTo>
                    <a:lnTo>
                      <a:pt x="137" y="36"/>
                    </a:lnTo>
                    <a:lnTo>
                      <a:pt x="135" y="36"/>
                    </a:lnTo>
                    <a:lnTo>
                      <a:pt x="135" y="38"/>
                    </a:lnTo>
                    <a:lnTo>
                      <a:pt x="133" y="38"/>
                    </a:lnTo>
                    <a:lnTo>
                      <a:pt x="133" y="39"/>
                    </a:lnTo>
                    <a:lnTo>
                      <a:pt x="133" y="39"/>
                    </a:lnTo>
                    <a:lnTo>
                      <a:pt x="137" y="41"/>
                    </a:lnTo>
                    <a:lnTo>
                      <a:pt x="138" y="43"/>
                    </a:lnTo>
                    <a:lnTo>
                      <a:pt x="137" y="44"/>
                    </a:lnTo>
                    <a:lnTo>
                      <a:pt x="137" y="44"/>
                    </a:lnTo>
                    <a:lnTo>
                      <a:pt x="137" y="46"/>
                    </a:lnTo>
                    <a:lnTo>
                      <a:pt x="135" y="46"/>
                    </a:lnTo>
                    <a:lnTo>
                      <a:pt x="133" y="46"/>
                    </a:lnTo>
                    <a:lnTo>
                      <a:pt x="133" y="48"/>
                    </a:lnTo>
                    <a:lnTo>
                      <a:pt x="133" y="49"/>
                    </a:lnTo>
                    <a:lnTo>
                      <a:pt x="133" y="51"/>
                    </a:lnTo>
                    <a:lnTo>
                      <a:pt x="133" y="51"/>
                    </a:lnTo>
                    <a:lnTo>
                      <a:pt x="133" y="53"/>
                    </a:lnTo>
                    <a:lnTo>
                      <a:pt x="135" y="53"/>
                    </a:lnTo>
                    <a:lnTo>
                      <a:pt x="135" y="55"/>
                    </a:lnTo>
                    <a:lnTo>
                      <a:pt x="135" y="55"/>
                    </a:lnTo>
                    <a:lnTo>
                      <a:pt x="135" y="56"/>
                    </a:lnTo>
                    <a:lnTo>
                      <a:pt x="133" y="56"/>
                    </a:lnTo>
                    <a:lnTo>
                      <a:pt x="133" y="58"/>
                    </a:lnTo>
                    <a:lnTo>
                      <a:pt x="133" y="58"/>
                    </a:lnTo>
                    <a:lnTo>
                      <a:pt x="132" y="58"/>
                    </a:lnTo>
                    <a:lnTo>
                      <a:pt x="130" y="58"/>
                    </a:lnTo>
                    <a:lnTo>
                      <a:pt x="126" y="61"/>
                    </a:lnTo>
                    <a:lnTo>
                      <a:pt x="126" y="61"/>
                    </a:lnTo>
                    <a:lnTo>
                      <a:pt x="125" y="63"/>
                    </a:lnTo>
                    <a:lnTo>
                      <a:pt x="125" y="67"/>
                    </a:lnTo>
                    <a:lnTo>
                      <a:pt x="125" y="67"/>
                    </a:lnTo>
                    <a:lnTo>
                      <a:pt x="125" y="67"/>
                    </a:lnTo>
                    <a:lnTo>
                      <a:pt x="121" y="65"/>
                    </a:lnTo>
                    <a:lnTo>
                      <a:pt x="121" y="65"/>
                    </a:lnTo>
                    <a:lnTo>
                      <a:pt x="118" y="67"/>
                    </a:lnTo>
                    <a:lnTo>
                      <a:pt x="116" y="67"/>
                    </a:lnTo>
                    <a:lnTo>
                      <a:pt x="114" y="68"/>
                    </a:lnTo>
                    <a:lnTo>
                      <a:pt x="109" y="68"/>
                    </a:lnTo>
                    <a:lnTo>
                      <a:pt x="106" y="68"/>
                    </a:lnTo>
                    <a:lnTo>
                      <a:pt x="104" y="68"/>
                    </a:lnTo>
                    <a:lnTo>
                      <a:pt x="104" y="68"/>
                    </a:lnTo>
                    <a:lnTo>
                      <a:pt x="102" y="70"/>
                    </a:lnTo>
                    <a:lnTo>
                      <a:pt x="102" y="70"/>
                    </a:lnTo>
                    <a:lnTo>
                      <a:pt x="101" y="72"/>
                    </a:lnTo>
                    <a:lnTo>
                      <a:pt x="99" y="73"/>
                    </a:lnTo>
                    <a:lnTo>
                      <a:pt x="97" y="73"/>
                    </a:lnTo>
                    <a:lnTo>
                      <a:pt x="97" y="73"/>
                    </a:lnTo>
                    <a:lnTo>
                      <a:pt x="97" y="75"/>
                    </a:lnTo>
                    <a:lnTo>
                      <a:pt x="96" y="73"/>
                    </a:lnTo>
                    <a:lnTo>
                      <a:pt x="96" y="73"/>
                    </a:lnTo>
                    <a:lnTo>
                      <a:pt x="94" y="73"/>
                    </a:lnTo>
                    <a:lnTo>
                      <a:pt x="92" y="73"/>
                    </a:lnTo>
                    <a:lnTo>
                      <a:pt x="89" y="73"/>
                    </a:lnTo>
                    <a:lnTo>
                      <a:pt x="87" y="72"/>
                    </a:lnTo>
                    <a:lnTo>
                      <a:pt x="85" y="72"/>
                    </a:lnTo>
                    <a:lnTo>
                      <a:pt x="84" y="72"/>
                    </a:lnTo>
                    <a:lnTo>
                      <a:pt x="82" y="72"/>
                    </a:lnTo>
                    <a:lnTo>
                      <a:pt x="80" y="72"/>
                    </a:lnTo>
                    <a:lnTo>
                      <a:pt x="77" y="70"/>
                    </a:lnTo>
                    <a:lnTo>
                      <a:pt x="73" y="70"/>
                    </a:lnTo>
                    <a:lnTo>
                      <a:pt x="70" y="70"/>
                    </a:lnTo>
                    <a:lnTo>
                      <a:pt x="63" y="68"/>
                    </a:lnTo>
                    <a:lnTo>
                      <a:pt x="61" y="68"/>
                    </a:lnTo>
                    <a:lnTo>
                      <a:pt x="60" y="67"/>
                    </a:lnTo>
                    <a:lnTo>
                      <a:pt x="58" y="67"/>
                    </a:lnTo>
                    <a:lnTo>
                      <a:pt x="56" y="67"/>
                    </a:lnTo>
                    <a:lnTo>
                      <a:pt x="55" y="65"/>
                    </a:lnTo>
                    <a:lnTo>
                      <a:pt x="53" y="61"/>
                    </a:lnTo>
                    <a:lnTo>
                      <a:pt x="51" y="60"/>
                    </a:lnTo>
                    <a:lnTo>
                      <a:pt x="51" y="58"/>
                    </a:lnTo>
                    <a:lnTo>
                      <a:pt x="51" y="56"/>
                    </a:lnTo>
                    <a:lnTo>
                      <a:pt x="53" y="56"/>
                    </a:lnTo>
                    <a:lnTo>
                      <a:pt x="53" y="56"/>
                    </a:lnTo>
                    <a:lnTo>
                      <a:pt x="51" y="55"/>
                    </a:lnTo>
                    <a:lnTo>
                      <a:pt x="48" y="56"/>
                    </a:lnTo>
                    <a:lnTo>
                      <a:pt x="44" y="58"/>
                    </a:lnTo>
                    <a:lnTo>
                      <a:pt x="43" y="58"/>
                    </a:lnTo>
                    <a:lnTo>
                      <a:pt x="41" y="58"/>
                    </a:lnTo>
                    <a:lnTo>
                      <a:pt x="39" y="58"/>
                    </a:lnTo>
                    <a:lnTo>
                      <a:pt x="37" y="58"/>
                    </a:lnTo>
                    <a:lnTo>
                      <a:pt x="34" y="58"/>
                    </a:lnTo>
                    <a:lnTo>
                      <a:pt x="32" y="60"/>
                    </a:lnTo>
                    <a:lnTo>
                      <a:pt x="31" y="61"/>
                    </a:lnTo>
                    <a:lnTo>
                      <a:pt x="29" y="63"/>
                    </a:lnTo>
                    <a:lnTo>
                      <a:pt x="29" y="63"/>
                    </a:lnTo>
                    <a:lnTo>
                      <a:pt x="27" y="65"/>
                    </a:lnTo>
                    <a:lnTo>
                      <a:pt x="25" y="63"/>
                    </a:lnTo>
                    <a:lnTo>
                      <a:pt x="24" y="63"/>
                    </a:lnTo>
                    <a:lnTo>
                      <a:pt x="24" y="61"/>
                    </a:lnTo>
                    <a:lnTo>
                      <a:pt x="20" y="61"/>
                    </a:lnTo>
                    <a:lnTo>
                      <a:pt x="19" y="61"/>
                    </a:lnTo>
                    <a:lnTo>
                      <a:pt x="19" y="61"/>
                    </a:lnTo>
                    <a:lnTo>
                      <a:pt x="19" y="60"/>
                    </a:lnTo>
                    <a:lnTo>
                      <a:pt x="17" y="58"/>
                    </a:lnTo>
                    <a:lnTo>
                      <a:pt x="17" y="58"/>
                    </a:lnTo>
                    <a:lnTo>
                      <a:pt x="13" y="61"/>
                    </a:lnTo>
                    <a:lnTo>
                      <a:pt x="12" y="61"/>
                    </a:lnTo>
                    <a:lnTo>
                      <a:pt x="10" y="61"/>
                    </a:lnTo>
                    <a:lnTo>
                      <a:pt x="7" y="60"/>
                    </a:lnTo>
                    <a:lnTo>
                      <a:pt x="7" y="58"/>
                    </a:lnTo>
                    <a:lnTo>
                      <a:pt x="7" y="58"/>
                    </a:lnTo>
                    <a:lnTo>
                      <a:pt x="5" y="56"/>
                    </a:lnTo>
                    <a:lnTo>
                      <a:pt x="3" y="56"/>
                    </a:lnTo>
                    <a:lnTo>
                      <a:pt x="1" y="56"/>
                    </a:lnTo>
                    <a:lnTo>
                      <a:pt x="1" y="56"/>
                    </a:lnTo>
                    <a:lnTo>
                      <a:pt x="1" y="55"/>
                    </a:lnTo>
                    <a:lnTo>
                      <a:pt x="1" y="55"/>
                    </a:lnTo>
                    <a:lnTo>
                      <a:pt x="1" y="53"/>
                    </a:lnTo>
                    <a:lnTo>
                      <a:pt x="1" y="53"/>
                    </a:lnTo>
                    <a:lnTo>
                      <a:pt x="1" y="51"/>
                    </a:lnTo>
                    <a:lnTo>
                      <a:pt x="1" y="51"/>
                    </a:lnTo>
                    <a:lnTo>
                      <a:pt x="1" y="51"/>
                    </a:lnTo>
                    <a:lnTo>
                      <a:pt x="1" y="49"/>
                    </a:lnTo>
                    <a:lnTo>
                      <a:pt x="1" y="46"/>
                    </a:lnTo>
                    <a:lnTo>
                      <a:pt x="3" y="44"/>
                    </a:lnTo>
                    <a:lnTo>
                      <a:pt x="1" y="43"/>
                    </a:lnTo>
                    <a:lnTo>
                      <a:pt x="0" y="43"/>
                    </a:lnTo>
                    <a:lnTo>
                      <a:pt x="1" y="43"/>
                    </a:lnTo>
                    <a:lnTo>
                      <a:pt x="3" y="43"/>
                    </a:lnTo>
                    <a:lnTo>
                      <a:pt x="5" y="43"/>
                    </a:lnTo>
                    <a:lnTo>
                      <a:pt x="5" y="41"/>
                    </a:lnTo>
                    <a:lnTo>
                      <a:pt x="7" y="43"/>
                    </a:lnTo>
                    <a:lnTo>
                      <a:pt x="10" y="43"/>
                    </a:lnTo>
                    <a:lnTo>
                      <a:pt x="10" y="44"/>
                    </a:lnTo>
                    <a:lnTo>
                      <a:pt x="12" y="44"/>
                    </a:lnTo>
                    <a:lnTo>
                      <a:pt x="12" y="46"/>
                    </a:lnTo>
                    <a:lnTo>
                      <a:pt x="12" y="46"/>
                    </a:lnTo>
                    <a:lnTo>
                      <a:pt x="12" y="48"/>
                    </a:lnTo>
                    <a:lnTo>
                      <a:pt x="13" y="48"/>
                    </a:lnTo>
                    <a:lnTo>
                      <a:pt x="13" y="48"/>
                    </a:lnTo>
                    <a:lnTo>
                      <a:pt x="13" y="49"/>
                    </a:lnTo>
                    <a:lnTo>
                      <a:pt x="13" y="49"/>
                    </a:lnTo>
                    <a:lnTo>
                      <a:pt x="15" y="49"/>
                    </a:lnTo>
                    <a:lnTo>
                      <a:pt x="15" y="49"/>
                    </a:lnTo>
                    <a:lnTo>
                      <a:pt x="17" y="48"/>
                    </a:lnTo>
                    <a:lnTo>
                      <a:pt x="17" y="46"/>
                    </a:lnTo>
                    <a:lnTo>
                      <a:pt x="19" y="43"/>
                    </a:lnTo>
                    <a:lnTo>
                      <a:pt x="19" y="43"/>
                    </a:lnTo>
                    <a:lnTo>
                      <a:pt x="19" y="43"/>
                    </a:lnTo>
                    <a:lnTo>
                      <a:pt x="22" y="43"/>
                    </a:lnTo>
                    <a:lnTo>
                      <a:pt x="24" y="43"/>
                    </a:lnTo>
                    <a:lnTo>
                      <a:pt x="27" y="43"/>
                    </a:lnTo>
                    <a:lnTo>
                      <a:pt x="27" y="44"/>
                    </a:lnTo>
                    <a:lnTo>
                      <a:pt x="27" y="44"/>
                    </a:lnTo>
                    <a:lnTo>
                      <a:pt x="29" y="46"/>
                    </a:lnTo>
                    <a:lnTo>
                      <a:pt x="29" y="46"/>
                    </a:lnTo>
                    <a:lnTo>
                      <a:pt x="31" y="46"/>
                    </a:lnTo>
                    <a:lnTo>
                      <a:pt x="32" y="46"/>
                    </a:lnTo>
                    <a:lnTo>
                      <a:pt x="32" y="46"/>
                    </a:lnTo>
                    <a:lnTo>
                      <a:pt x="32" y="46"/>
                    </a:lnTo>
                    <a:lnTo>
                      <a:pt x="34" y="46"/>
                    </a:lnTo>
                    <a:lnTo>
                      <a:pt x="36" y="44"/>
                    </a:lnTo>
                    <a:lnTo>
                      <a:pt x="36" y="44"/>
                    </a:lnTo>
                    <a:lnTo>
                      <a:pt x="37" y="43"/>
                    </a:lnTo>
                    <a:lnTo>
                      <a:pt x="41" y="43"/>
                    </a:lnTo>
                    <a:lnTo>
                      <a:pt x="43" y="41"/>
                    </a:lnTo>
                    <a:lnTo>
                      <a:pt x="51" y="41"/>
                    </a:lnTo>
                    <a:lnTo>
                      <a:pt x="53" y="39"/>
                    </a:lnTo>
                    <a:lnTo>
                      <a:pt x="53" y="38"/>
                    </a:lnTo>
                    <a:lnTo>
                      <a:pt x="53" y="38"/>
                    </a:lnTo>
                    <a:lnTo>
                      <a:pt x="53" y="38"/>
                    </a:lnTo>
                    <a:lnTo>
                      <a:pt x="55" y="38"/>
                    </a:lnTo>
                    <a:lnTo>
                      <a:pt x="56" y="39"/>
                    </a:lnTo>
                    <a:lnTo>
                      <a:pt x="58" y="39"/>
                    </a:lnTo>
                    <a:lnTo>
                      <a:pt x="58" y="39"/>
                    </a:lnTo>
                    <a:lnTo>
                      <a:pt x="60" y="39"/>
                    </a:lnTo>
                    <a:lnTo>
                      <a:pt x="61" y="39"/>
                    </a:lnTo>
                    <a:lnTo>
                      <a:pt x="63" y="39"/>
                    </a:lnTo>
                    <a:lnTo>
                      <a:pt x="63" y="41"/>
                    </a:lnTo>
                    <a:lnTo>
                      <a:pt x="63" y="41"/>
                    </a:lnTo>
                    <a:lnTo>
                      <a:pt x="63" y="41"/>
                    </a:lnTo>
                    <a:lnTo>
                      <a:pt x="63" y="43"/>
                    </a:lnTo>
                    <a:lnTo>
                      <a:pt x="65" y="43"/>
                    </a:lnTo>
                    <a:lnTo>
                      <a:pt x="66" y="44"/>
                    </a:lnTo>
                    <a:lnTo>
                      <a:pt x="68" y="44"/>
                    </a:lnTo>
                    <a:lnTo>
                      <a:pt x="68" y="43"/>
                    </a:lnTo>
                    <a:lnTo>
                      <a:pt x="68" y="41"/>
                    </a:lnTo>
                    <a:lnTo>
                      <a:pt x="68" y="39"/>
                    </a:lnTo>
                    <a:lnTo>
                      <a:pt x="68" y="38"/>
                    </a:lnTo>
                    <a:lnTo>
                      <a:pt x="66" y="38"/>
                    </a:lnTo>
                    <a:lnTo>
                      <a:pt x="66" y="38"/>
                    </a:lnTo>
                    <a:lnTo>
                      <a:pt x="65" y="38"/>
                    </a:lnTo>
                    <a:lnTo>
                      <a:pt x="65" y="36"/>
                    </a:lnTo>
                    <a:lnTo>
                      <a:pt x="66" y="34"/>
                    </a:lnTo>
                    <a:lnTo>
                      <a:pt x="66" y="32"/>
                    </a:lnTo>
                    <a:lnTo>
                      <a:pt x="65" y="29"/>
                    </a:lnTo>
                    <a:lnTo>
                      <a:pt x="63" y="27"/>
                    </a:lnTo>
                    <a:lnTo>
                      <a:pt x="63" y="26"/>
                    </a:lnTo>
                    <a:lnTo>
                      <a:pt x="63" y="26"/>
                    </a:lnTo>
                    <a:lnTo>
                      <a:pt x="65" y="24"/>
                    </a:lnTo>
                    <a:lnTo>
                      <a:pt x="68" y="22"/>
                    </a:lnTo>
                    <a:lnTo>
                      <a:pt x="70" y="21"/>
                    </a:lnTo>
                    <a:lnTo>
                      <a:pt x="72" y="21"/>
                    </a:lnTo>
                    <a:lnTo>
                      <a:pt x="73" y="21"/>
                    </a:lnTo>
                    <a:lnTo>
                      <a:pt x="75" y="19"/>
                    </a:lnTo>
                    <a:lnTo>
                      <a:pt x="75" y="19"/>
                    </a:lnTo>
                    <a:lnTo>
                      <a:pt x="77" y="14"/>
                    </a:lnTo>
                    <a:lnTo>
                      <a:pt x="77" y="14"/>
                    </a:lnTo>
                    <a:lnTo>
                      <a:pt x="77" y="12"/>
                    </a:lnTo>
                    <a:lnTo>
                      <a:pt x="80" y="14"/>
                    </a:lnTo>
                    <a:lnTo>
                      <a:pt x="80" y="14"/>
                    </a:lnTo>
                    <a:lnTo>
                      <a:pt x="82" y="14"/>
                    </a:lnTo>
                    <a:lnTo>
                      <a:pt x="82" y="12"/>
                    </a:lnTo>
                    <a:lnTo>
                      <a:pt x="82" y="12"/>
                    </a:lnTo>
                    <a:lnTo>
                      <a:pt x="82" y="10"/>
                    </a:lnTo>
                    <a:lnTo>
                      <a:pt x="84" y="9"/>
                    </a:lnTo>
                    <a:lnTo>
                      <a:pt x="84" y="7"/>
                    </a:lnTo>
                    <a:lnTo>
                      <a:pt x="84" y="7"/>
                    </a:lnTo>
                    <a:lnTo>
                      <a:pt x="85" y="9"/>
                    </a:lnTo>
                    <a:lnTo>
                      <a:pt x="87" y="10"/>
                    </a:lnTo>
                    <a:lnTo>
                      <a:pt x="87" y="12"/>
                    </a:lnTo>
                    <a:lnTo>
                      <a:pt x="90" y="12"/>
                    </a:lnTo>
                    <a:lnTo>
                      <a:pt x="94" y="14"/>
                    </a:lnTo>
                    <a:lnTo>
                      <a:pt x="96" y="12"/>
                    </a:lnTo>
                    <a:lnTo>
                      <a:pt x="96" y="12"/>
                    </a:lnTo>
                    <a:lnTo>
                      <a:pt x="97" y="12"/>
                    </a:lnTo>
                    <a:lnTo>
                      <a:pt x="101" y="12"/>
                    </a:lnTo>
                    <a:lnTo>
                      <a:pt x="101" y="10"/>
                    </a:lnTo>
                    <a:lnTo>
                      <a:pt x="102" y="9"/>
                    </a:lnTo>
                    <a:lnTo>
                      <a:pt x="102" y="7"/>
                    </a:lnTo>
                    <a:lnTo>
                      <a:pt x="104" y="7"/>
                    </a:lnTo>
                    <a:lnTo>
                      <a:pt x="104" y="5"/>
                    </a:lnTo>
                    <a:lnTo>
                      <a:pt x="106" y="2"/>
                    </a:lnTo>
                    <a:lnTo>
                      <a:pt x="106" y="0"/>
                    </a:lnTo>
                    <a:lnTo>
                      <a:pt x="108" y="0"/>
                    </a:lnTo>
                    <a:lnTo>
                      <a:pt x="109" y="2"/>
                    </a:lnTo>
                    <a:lnTo>
                      <a:pt x="109" y="2"/>
                    </a:lnTo>
                    <a:lnTo>
                      <a:pt x="109" y="2"/>
                    </a:lnTo>
                    <a:lnTo>
                      <a:pt x="111" y="2"/>
                    </a:lnTo>
                    <a:lnTo>
                      <a:pt x="111" y="2"/>
                    </a:lnTo>
                    <a:lnTo>
                      <a:pt x="113" y="2"/>
                    </a:lnTo>
                    <a:lnTo>
                      <a:pt x="118" y="3"/>
                    </a:lnTo>
                    <a:lnTo>
                      <a:pt x="120" y="5"/>
                    </a:lnTo>
                    <a:lnTo>
                      <a:pt x="121" y="5"/>
                    </a:lnTo>
                    <a:lnTo>
                      <a:pt x="121" y="5"/>
                    </a:lnTo>
                    <a:lnTo>
                      <a:pt x="126" y="7"/>
                    </a:lnTo>
                    <a:lnTo>
                      <a:pt x="130" y="9"/>
                    </a:lnTo>
                    <a:lnTo>
                      <a:pt x="132" y="9"/>
                    </a:lnTo>
                    <a:lnTo>
                      <a:pt x="133" y="7"/>
                    </a:lnTo>
                    <a:lnTo>
                      <a:pt x="135" y="7"/>
                    </a:lnTo>
                    <a:lnTo>
                      <a:pt x="135" y="7"/>
                    </a:lnTo>
                    <a:lnTo>
                      <a:pt x="137" y="7"/>
                    </a:lnTo>
                    <a:lnTo>
                      <a:pt x="138" y="9"/>
                    </a:lnTo>
                    <a:lnTo>
                      <a:pt x="140" y="9"/>
                    </a:lnTo>
                    <a:lnTo>
                      <a:pt x="142" y="9"/>
                    </a:lnTo>
                    <a:lnTo>
                      <a:pt x="142" y="9"/>
                    </a:lnTo>
                    <a:lnTo>
                      <a:pt x="143" y="12"/>
                    </a:lnTo>
                    <a:lnTo>
                      <a:pt x="143" y="12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1" name="Freeform 16">
                <a:extLst>
                  <a:ext uri="{FF2B5EF4-FFF2-40B4-BE49-F238E27FC236}">
                    <a16:creationId xmlns:a16="http://schemas.microsoft.com/office/drawing/2014/main" xmlns="" id="{9A8778D9-4E24-4339-8A57-613219DEB043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804" y="3242"/>
                <a:ext cx="885" cy="1058"/>
              </a:xfrm>
              <a:custGeom>
                <a:avLst/>
                <a:gdLst>
                  <a:gd name="T0" fmla="*/ 336 w 885"/>
                  <a:gd name="T1" fmla="*/ 23 h 1058"/>
                  <a:gd name="T2" fmla="*/ 507 w 885"/>
                  <a:gd name="T3" fmla="*/ 129 h 1058"/>
                  <a:gd name="T4" fmla="*/ 377 w 885"/>
                  <a:gd name="T5" fmla="*/ 18 h 1058"/>
                  <a:gd name="T6" fmla="*/ 454 w 885"/>
                  <a:gd name="T7" fmla="*/ 107 h 1058"/>
                  <a:gd name="T8" fmla="*/ 452 w 885"/>
                  <a:gd name="T9" fmla="*/ 78 h 1058"/>
                  <a:gd name="T10" fmla="*/ 772 w 885"/>
                  <a:gd name="T11" fmla="*/ 312 h 1058"/>
                  <a:gd name="T12" fmla="*/ 777 w 885"/>
                  <a:gd name="T13" fmla="*/ 346 h 1058"/>
                  <a:gd name="T14" fmla="*/ 640 w 885"/>
                  <a:gd name="T15" fmla="*/ 162 h 1058"/>
                  <a:gd name="T16" fmla="*/ 694 w 885"/>
                  <a:gd name="T17" fmla="*/ 197 h 1058"/>
                  <a:gd name="T18" fmla="*/ 678 w 885"/>
                  <a:gd name="T19" fmla="*/ 637 h 1058"/>
                  <a:gd name="T20" fmla="*/ 620 w 885"/>
                  <a:gd name="T21" fmla="*/ 603 h 1058"/>
                  <a:gd name="T22" fmla="*/ 883 w 885"/>
                  <a:gd name="T23" fmla="*/ 1058 h 1058"/>
                  <a:gd name="T24" fmla="*/ 680 w 885"/>
                  <a:gd name="T25" fmla="*/ 669 h 1058"/>
                  <a:gd name="T26" fmla="*/ 634 w 885"/>
                  <a:gd name="T27" fmla="*/ 664 h 1058"/>
                  <a:gd name="T28" fmla="*/ 623 w 885"/>
                  <a:gd name="T29" fmla="*/ 693 h 1058"/>
                  <a:gd name="T30" fmla="*/ 647 w 885"/>
                  <a:gd name="T31" fmla="*/ 727 h 1058"/>
                  <a:gd name="T32" fmla="*/ 671 w 885"/>
                  <a:gd name="T33" fmla="*/ 714 h 1058"/>
                  <a:gd name="T34" fmla="*/ 680 w 885"/>
                  <a:gd name="T35" fmla="*/ 693 h 1058"/>
                  <a:gd name="T36" fmla="*/ 757 w 885"/>
                  <a:gd name="T37" fmla="*/ 291 h 1058"/>
                  <a:gd name="T38" fmla="*/ 712 w 885"/>
                  <a:gd name="T39" fmla="*/ 242 h 1058"/>
                  <a:gd name="T40" fmla="*/ 676 w 885"/>
                  <a:gd name="T41" fmla="*/ 192 h 1058"/>
                  <a:gd name="T42" fmla="*/ 635 w 885"/>
                  <a:gd name="T43" fmla="*/ 133 h 1058"/>
                  <a:gd name="T44" fmla="*/ 593 w 885"/>
                  <a:gd name="T45" fmla="*/ 83 h 1058"/>
                  <a:gd name="T46" fmla="*/ 570 w 885"/>
                  <a:gd name="T47" fmla="*/ 15 h 1058"/>
                  <a:gd name="T48" fmla="*/ 553 w 885"/>
                  <a:gd name="T49" fmla="*/ 61 h 1058"/>
                  <a:gd name="T50" fmla="*/ 507 w 885"/>
                  <a:gd name="T51" fmla="*/ 141 h 1058"/>
                  <a:gd name="T52" fmla="*/ 449 w 885"/>
                  <a:gd name="T53" fmla="*/ 105 h 1058"/>
                  <a:gd name="T54" fmla="*/ 461 w 885"/>
                  <a:gd name="T55" fmla="*/ 40 h 1058"/>
                  <a:gd name="T56" fmla="*/ 435 w 885"/>
                  <a:gd name="T57" fmla="*/ 37 h 1058"/>
                  <a:gd name="T58" fmla="*/ 370 w 885"/>
                  <a:gd name="T59" fmla="*/ 23 h 1058"/>
                  <a:gd name="T60" fmla="*/ 356 w 885"/>
                  <a:gd name="T61" fmla="*/ 42 h 1058"/>
                  <a:gd name="T62" fmla="*/ 332 w 885"/>
                  <a:gd name="T63" fmla="*/ 63 h 1058"/>
                  <a:gd name="T64" fmla="*/ 320 w 885"/>
                  <a:gd name="T65" fmla="*/ 97 h 1058"/>
                  <a:gd name="T66" fmla="*/ 293 w 885"/>
                  <a:gd name="T67" fmla="*/ 92 h 1058"/>
                  <a:gd name="T68" fmla="*/ 254 w 885"/>
                  <a:gd name="T69" fmla="*/ 80 h 1058"/>
                  <a:gd name="T70" fmla="*/ 240 w 885"/>
                  <a:gd name="T71" fmla="*/ 95 h 1058"/>
                  <a:gd name="T72" fmla="*/ 221 w 885"/>
                  <a:gd name="T73" fmla="*/ 107 h 1058"/>
                  <a:gd name="T74" fmla="*/ 211 w 885"/>
                  <a:gd name="T75" fmla="*/ 122 h 1058"/>
                  <a:gd name="T76" fmla="*/ 204 w 885"/>
                  <a:gd name="T77" fmla="*/ 143 h 1058"/>
                  <a:gd name="T78" fmla="*/ 168 w 885"/>
                  <a:gd name="T79" fmla="*/ 173 h 1058"/>
                  <a:gd name="T80" fmla="*/ 50 w 885"/>
                  <a:gd name="T81" fmla="*/ 225 h 1058"/>
                  <a:gd name="T82" fmla="*/ 12 w 885"/>
                  <a:gd name="T83" fmla="*/ 289 h 1058"/>
                  <a:gd name="T84" fmla="*/ 16 w 885"/>
                  <a:gd name="T85" fmla="*/ 323 h 1058"/>
                  <a:gd name="T86" fmla="*/ 33 w 885"/>
                  <a:gd name="T87" fmla="*/ 381 h 1058"/>
                  <a:gd name="T88" fmla="*/ 43 w 885"/>
                  <a:gd name="T89" fmla="*/ 502 h 1058"/>
                  <a:gd name="T90" fmla="*/ 175 w 885"/>
                  <a:gd name="T91" fmla="*/ 492 h 1058"/>
                  <a:gd name="T92" fmla="*/ 314 w 885"/>
                  <a:gd name="T93" fmla="*/ 443 h 1058"/>
                  <a:gd name="T94" fmla="*/ 421 w 885"/>
                  <a:gd name="T95" fmla="*/ 480 h 1058"/>
                  <a:gd name="T96" fmla="*/ 442 w 885"/>
                  <a:gd name="T97" fmla="*/ 513 h 1058"/>
                  <a:gd name="T98" fmla="*/ 476 w 885"/>
                  <a:gd name="T99" fmla="*/ 492 h 1058"/>
                  <a:gd name="T100" fmla="*/ 493 w 885"/>
                  <a:gd name="T101" fmla="*/ 519 h 1058"/>
                  <a:gd name="T102" fmla="*/ 516 w 885"/>
                  <a:gd name="T103" fmla="*/ 550 h 1058"/>
                  <a:gd name="T104" fmla="*/ 599 w 885"/>
                  <a:gd name="T105" fmla="*/ 601 h 1058"/>
                  <a:gd name="T106" fmla="*/ 625 w 885"/>
                  <a:gd name="T107" fmla="*/ 601 h 1058"/>
                  <a:gd name="T108" fmla="*/ 668 w 885"/>
                  <a:gd name="T109" fmla="*/ 591 h 1058"/>
                  <a:gd name="T110" fmla="*/ 726 w 885"/>
                  <a:gd name="T111" fmla="*/ 521 h 1058"/>
                  <a:gd name="T112" fmla="*/ 745 w 885"/>
                  <a:gd name="T113" fmla="*/ 475 h 1058"/>
                  <a:gd name="T114" fmla="*/ 783 w 885"/>
                  <a:gd name="T115" fmla="*/ 373 h 1058"/>
                  <a:gd name="T116" fmla="*/ 2 w 885"/>
                  <a:gd name="T117" fmla="*/ 308 h 1058"/>
                  <a:gd name="T118" fmla="*/ 237 w 885"/>
                  <a:gd name="T119" fmla="*/ 87 h 1058"/>
                  <a:gd name="T120" fmla="*/ 659 w 885"/>
                  <a:gd name="T121" fmla="*/ 727 h 1058"/>
                  <a:gd name="T122" fmla="*/ 454 w 885"/>
                  <a:gd name="T123" fmla="*/ 538 h 1058"/>
                  <a:gd name="T124" fmla="*/ 596 w 885"/>
                  <a:gd name="T125" fmla="*/ 641 h 10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885" h="1058">
                    <a:moveTo>
                      <a:pt x="336" y="23"/>
                    </a:moveTo>
                    <a:lnTo>
                      <a:pt x="336" y="22"/>
                    </a:lnTo>
                    <a:lnTo>
                      <a:pt x="336" y="20"/>
                    </a:lnTo>
                    <a:lnTo>
                      <a:pt x="336" y="20"/>
                    </a:lnTo>
                    <a:lnTo>
                      <a:pt x="338" y="20"/>
                    </a:lnTo>
                    <a:lnTo>
                      <a:pt x="339" y="22"/>
                    </a:lnTo>
                    <a:lnTo>
                      <a:pt x="339" y="23"/>
                    </a:lnTo>
                    <a:lnTo>
                      <a:pt x="341" y="25"/>
                    </a:lnTo>
                    <a:lnTo>
                      <a:pt x="343" y="25"/>
                    </a:lnTo>
                    <a:lnTo>
                      <a:pt x="346" y="23"/>
                    </a:lnTo>
                    <a:lnTo>
                      <a:pt x="348" y="23"/>
                    </a:lnTo>
                    <a:lnTo>
                      <a:pt x="348" y="23"/>
                    </a:lnTo>
                    <a:lnTo>
                      <a:pt x="351" y="22"/>
                    </a:lnTo>
                    <a:lnTo>
                      <a:pt x="353" y="22"/>
                    </a:lnTo>
                    <a:lnTo>
                      <a:pt x="353" y="20"/>
                    </a:lnTo>
                    <a:lnTo>
                      <a:pt x="355" y="22"/>
                    </a:lnTo>
                    <a:lnTo>
                      <a:pt x="356" y="23"/>
                    </a:lnTo>
                    <a:lnTo>
                      <a:pt x="356" y="25"/>
                    </a:lnTo>
                    <a:lnTo>
                      <a:pt x="358" y="25"/>
                    </a:lnTo>
                    <a:lnTo>
                      <a:pt x="358" y="25"/>
                    </a:lnTo>
                    <a:lnTo>
                      <a:pt x="356" y="27"/>
                    </a:lnTo>
                    <a:lnTo>
                      <a:pt x="356" y="29"/>
                    </a:lnTo>
                    <a:lnTo>
                      <a:pt x="355" y="29"/>
                    </a:lnTo>
                    <a:lnTo>
                      <a:pt x="353" y="30"/>
                    </a:lnTo>
                    <a:lnTo>
                      <a:pt x="348" y="35"/>
                    </a:lnTo>
                    <a:lnTo>
                      <a:pt x="341" y="32"/>
                    </a:lnTo>
                    <a:lnTo>
                      <a:pt x="339" y="29"/>
                    </a:lnTo>
                    <a:lnTo>
                      <a:pt x="338" y="25"/>
                    </a:lnTo>
                    <a:lnTo>
                      <a:pt x="336" y="23"/>
                    </a:lnTo>
                    <a:lnTo>
                      <a:pt x="336" y="23"/>
                    </a:lnTo>
                    <a:close/>
                    <a:moveTo>
                      <a:pt x="463" y="109"/>
                    </a:moveTo>
                    <a:lnTo>
                      <a:pt x="463" y="110"/>
                    </a:lnTo>
                    <a:lnTo>
                      <a:pt x="464" y="112"/>
                    </a:lnTo>
                    <a:lnTo>
                      <a:pt x="466" y="110"/>
                    </a:lnTo>
                    <a:lnTo>
                      <a:pt x="464" y="110"/>
                    </a:lnTo>
                    <a:lnTo>
                      <a:pt x="464" y="109"/>
                    </a:lnTo>
                    <a:lnTo>
                      <a:pt x="464" y="107"/>
                    </a:lnTo>
                    <a:lnTo>
                      <a:pt x="463" y="109"/>
                    </a:lnTo>
                    <a:lnTo>
                      <a:pt x="463" y="109"/>
                    </a:lnTo>
                    <a:lnTo>
                      <a:pt x="463" y="109"/>
                    </a:lnTo>
                    <a:lnTo>
                      <a:pt x="463" y="109"/>
                    </a:lnTo>
                    <a:close/>
                    <a:moveTo>
                      <a:pt x="507" y="129"/>
                    </a:moveTo>
                    <a:lnTo>
                      <a:pt x="507" y="129"/>
                    </a:lnTo>
                    <a:lnTo>
                      <a:pt x="509" y="129"/>
                    </a:lnTo>
                    <a:lnTo>
                      <a:pt x="509" y="127"/>
                    </a:lnTo>
                    <a:lnTo>
                      <a:pt x="510" y="127"/>
                    </a:lnTo>
                    <a:lnTo>
                      <a:pt x="512" y="126"/>
                    </a:lnTo>
                    <a:lnTo>
                      <a:pt x="512" y="126"/>
                    </a:lnTo>
                    <a:lnTo>
                      <a:pt x="516" y="126"/>
                    </a:lnTo>
                    <a:lnTo>
                      <a:pt x="514" y="122"/>
                    </a:lnTo>
                    <a:lnTo>
                      <a:pt x="514" y="122"/>
                    </a:lnTo>
                    <a:lnTo>
                      <a:pt x="510" y="124"/>
                    </a:lnTo>
                    <a:lnTo>
                      <a:pt x="507" y="124"/>
                    </a:lnTo>
                    <a:lnTo>
                      <a:pt x="507" y="126"/>
                    </a:lnTo>
                    <a:lnTo>
                      <a:pt x="505" y="127"/>
                    </a:lnTo>
                    <a:lnTo>
                      <a:pt x="505" y="129"/>
                    </a:lnTo>
                    <a:lnTo>
                      <a:pt x="505" y="129"/>
                    </a:lnTo>
                    <a:lnTo>
                      <a:pt x="507" y="129"/>
                    </a:lnTo>
                    <a:lnTo>
                      <a:pt x="507" y="129"/>
                    </a:lnTo>
                    <a:close/>
                    <a:moveTo>
                      <a:pt x="563" y="1"/>
                    </a:moveTo>
                    <a:lnTo>
                      <a:pt x="563" y="0"/>
                    </a:lnTo>
                    <a:lnTo>
                      <a:pt x="562" y="0"/>
                    </a:lnTo>
                    <a:lnTo>
                      <a:pt x="562" y="0"/>
                    </a:lnTo>
                    <a:lnTo>
                      <a:pt x="562" y="1"/>
                    </a:lnTo>
                    <a:lnTo>
                      <a:pt x="563" y="1"/>
                    </a:lnTo>
                    <a:lnTo>
                      <a:pt x="563" y="1"/>
                    </a:lnTo>
                    <a:close/>
                    <a:moveTo>
                      <a:pt x="456" y="25"/>
                    </a:moveTo>
                    <a:lnTo>
                      <a:pt x="459" y="20"/>
                    </a:lnTo>
                    <a:lnTo>
                      <a:pt x="459" y="17"/>
                    </a:lnTo>
                    <a:lnTo>
                      <a:pt x="459" y="18"/>
                    </a:lnTo>
                    <a:lnTo>
                      <a:pt x="457" y="18"/>
                    </a:lnTo>
                    <a:lnTo>
                      <a:pt x="457" y="20"/>
                    </a:lnTo>
                    <a:lnTo>
                      <a:pt x="457" y="20"/>
                    </a:lnTo>
                    <a:lnTo>
                      <a:pt x="457" y="22"/>
                    </a:lnTo>
                    <a:lnTo>
                      <a:pt x="456" y="23"/>
                    </a:lnTo>
                    <a:lnTo>
                      <a:pt x="454" y="25"/>
                    </a:lnTo>
                    <a:lnTo>
                      <a:pt x="454" y="25"/>
                    </a:lnTo>
                    <a:lnTo>
                      <a:pt x="456" y="25"/>
                    </a:lnTo>
                    <a:lnTo>
                      <a:pt x="456" y="25"/>
                    </a:lnTo>
                    <a:close/>
                    <a:moveTo>
                      <a:pt x="377" y="20"/>
                    </a:moveTo>
                    <a:lnTo>
                      <a:pt x="379" y="23"/>
                    </a:lnTo>
                    <a:lnTo>
                      <a:pt x="379" y="23"/>
                    </a:lnTo>
                    <a:lnTo>
                      <a:pt x="379" y="20"/>
                    </a:lnTo>
                    <a:lnTo>
                      <a:pt x="379" y="18"/>
                    </a:lnTo>
                    <a:lnTo>
                      <a:pt x="379" y="17"/>
                    </a:lnTo>
                    <a:lnTo>
                      <a:pt x="379" y="17"/>
                    </a:lnTo>
                    <a:lnTo>
                      <a:pt x="377" y="18"/>
                    </a:lnTo>
                    <a:lnTo>
                      <a:pt x="377" y="18"/>
                    </a:lnTo>
                    <a:lnTo>
                      <a:pt x="377" y="20"/>
                    </a:lnTo>
                    <a:lnTo>
                      <a:pt x="377" y="20"/>
                    </a:lnTo>
                    <a:lnTo>
                      <a:pt x="377" y="20"/>
                    </a:lnTo>
                    <a:close/>
                    <a:moveTo>
                      <a:pt x="452" y="29"/>
                    </a:moveTo>
                    <a:lnTo>
                      <a:pt x="454" y="27"/>
                    </a:lnTo>
                    <a:lnTo>
                      <a:pt x="454" y="27"/>
                    </a:lnTo>
                    <a:lnTo>
                      <a:pt x="452" y="27"/>
                    </a:lnTo>
                    <a:lnTo>
                      <a:pt x="449" y="29"/>
                    </a:lnTo>
                    <a:lnTo>
                      <a:pt x="447" y="30"/>
                    </a:lnTo>
                    <a:lnTo>
                      <a:pt x="451" y="29"/>
                    </a:lnTo>
                    <a:lnTo>
                      <a:pt x="452" y="29"/>
                    </a:lnTo>
                    <a:lnTo>
                      <a:pt x="452" y="29"/>
                    </a:lnTo>
                    <a:close/>
                    <a:moveTo>
                      <a:pt x="461" y="107"/>
                    </a:moveTo>
                    <a:lnTo>
                      <a:pt x="461" y="107"/>
                    </a:lnTo>
                    <a:lnTo>
                      <a:pt x="461" y="107"/>
                    </a:lnTo>
                    <a:lnTo>
                      <a:pt x="461" y="105"/>
                    </a:lnTo>
                    <a:lnTo>
                      <a:pt x="461" y="105"/>
                    </a:lnTo>
                    <a:lnTo>
                      <a:pt x="461" y="107"/>
                    </a:lnTo>
                    <a:close/>
                    <a:moveTo>
                      <a:pt x="562" y="10"/>
                    </a:moveTo>
                    <a:lnTo>
                      <a:pt x="562" y="12"/>
                    </a:lnTo>
                    <a:lnTo>
                      <a:pt x="562" y="12"/>
                    </a:lnTo>
                    <a:lnTo>
                      <a:pt x="563" y="13"/>
                    </a:lnTo>
                    <a:lnTo>
                      <a:pt x="565" y="12"/>
                    </a:lnTo>
                    <a:lnTo>
                      <a:pt x="563" y="10"/>
                    </a:lnTo>
                    <a:lnTo>
                      <a:pt x="562" y="10"/>
                    </a:lnTo>
                    <a:lnTo>
                      <a:pt x="562" y="10"/>
                    </a:lnTo>
                    <a:close/>
                    <a:moveTo>
                      <a:pt x="454" y="107"/>
                    </a:moveTo>
                    <a:lnTo>
                      <a:pt x="454" y="107"/>
                    </a:lnTo>
                    <a:lnTo>
                      <a:pt x="454" y="107"/>
                    </a:lnTo>
                    <a:lnTo>
                      <a:pt x="456" y="107"/>
                    </a:lnTo>
                    <a:lnTo>
                      <a:pt x="456" y="105"/>
                    </a:lnTo>
                    <a:lnTo>
                      <a:pt x="456" y="105"/>
                    </a:lnTo>
                    <a:lnTo>
                      <a:pt x="454" y="105"/>
                    </a:lnTo>
                    <a:lnTo>
                      <a:pt x="454" y="107"/>
                    </a:lnTo>
                    <a:lnTo>
                      <a:pt x="454" y="107"/>
                    </a:lnTo>
                    <a:close/>
                    <a:moveTo>
                      <a:pt x="461" y="80"/>
                    </a:moveTo>
                    <a:lnTo>
                      <a:pt x="459" y="78"/>
                    </a:lnTo>
                    <a:lnTo>
                      <a:pt x="459" y="78"/>
                    </a:lnTo>
                    <a:lnTo>
                      <a:pt x="459" y="76"/>
                    </a:lnTo>
                    <a:lnTo>
                      <a:pt x="459" y="75"/>
                    </a:lnTo>
                    <a:lnTo>
                      <a:pt x="459" y="73"/>
                    </a:lnTo>
                    <a:lnTo>
                      <a:pt x="461" y="73"/>
                    </a:lnTo>
                    <a:lnTo>
                      <a:pt x="461" y="73"/>
                    </a:lnTo>
                    <a:lnTo>
                      <a:pt x="461" y="71"/>
                    </a:lnTo>
                    <a:lnTo>
                      <a:pt x="461" y="71"/>
                    </a:lnTo>
                    <a:lnTo>
                      <a:pt x="461" y="71"/>
                    </a:lnTo>
                    <a:lnTo>
                      <a:pt x="459" y="73"/>
                    </a:lnTo>
                    <a:lnTo>
                      <a:pt x="459" y="73"/>
                    </a:lnTo>
                    <a:lnTo>
                      <a:pt x="457" y="71"/>
                    </a:lnTo>
                    <a:lnTo>
                      <a:pt x="457" y="69"/>
                    </a:lnTo>
                    <a:lnTo>
                      <a:pt x="457" y="69"/>
                    </a:lnTo>
                    <a:lnTo>
                      <a:pt x="457" y="69"/>
                    </a:lnTo>
                    <a:lnTo>
                      <a:pt x="456" y="69"/>
                    </a:lnTo>
                    <a:lnTo>
                      <a:pt x="454" y="71"/>
                    </a:lnTo>
                    <a:lnTo>
                      <a:pt x="452" y="73"/>
                    </a:lnTo>
                    <a:lnTo>
                      <a:pt x="452" y="76"/>
                    </a:lnTo>
                    <a:lnTo>
                      <a:pt x="452" y="78"/>
                    </a:lnTo>
                    <a:lnTo>
                      <a:pt x="452" y="80"/>
                    </a:lnTo>
                    <a:lnTo>
                      <a:pt x="451" y="80"/>
                    </a:lnTo>
                    <a:lnTo>
                      <a:pt x="451" y="80"/>
                    </a:lnTo>
                    <a:lnTo>
                      <a:pt x="452" y="80"/>
                    </a:lnTo>
                    <a:lnTo>
                      <a:pt x="457" y="81"/>
                    </a:lnTo>
                    <a:lnTo>
                      <a:pt x="459" y="81"/>
                    </a:lnTo>
                    <a:lnTo>
                      <a:pt x="461" y="81"/>
                    </a:lnTo>
                    <a:lnTo>
                      <a:pt x="463" y="80"/>
                    </a:lnTo>
                    <a:lnTo>
                      <a:pt x="463" y="80"/>
                    </a:lnTo>
                    <a:lnTo>
                      <a:pt x="463" y="80"/>
                    </a:lnTo>
                    <a:lnTo>
                      <a:pt x="461" y="80"/>
                    </a:lnTo>
                    <a:lnTo>
                      <a:pt x="461" y="80"/>
                    </a:lnTo>
                    <a:close/>
                    <a:moveTo>
                      <a:pt x="736" y="272"/>
                    </a:moveTo>
                    <a:lnTo>
                      <a:pt x="738" y="272"/>
                    </a:lnTo>
                    <a:lnTo>
                      <a:pt x="738" y="271"/>
                    </a:lnTo>
                    <a:lnTo>
                      <a:pt x="738" y="271"/>
                    </a:lnTo>
                    <a:lnTo>
                      <a:pt x="736" y="269"/>
                    </a:lnTo>
                    <a:lnTo>
                      <a:pt x="736" y="267"/>
                    </a:lnTo>
                    <a:lnTo>
                      <a:pt x="736" y="267"/>
                    </a:lnTo>
                    <a:lnTo>
                      <a:pt x="736" y="267"/>
                    </a:lnTo>
                    <a:lnTo>
                      <a:pt x="735" y="267"/>
                    </a:lnTo>
                    <a:lnTo>
                      <a:pt x="733" y="265"/>
                    </a:lnTo>
                    <a:lnTo>
                      <a:pt x="733" y="267"/>
                    </a:lnTo>
                    <a:lnTo>
                      <a:pt x="736" y="272"/>
                    </a:lnTo>
                    <a:lnTo>
                      <a:pt x="736" y="272"/>
                    </a:lnTo>
                    <a:lnTo>
                      <a:pt x="736" y="272"/>
                    </a:lnTo>
                    <a:close/>
                    <a:moveTo>
                      <a:pt x="772" y="315"/>
                    </a:moveTo>
                    <a:lnTo>
                      <a:pt x="772" y="313"/>
                    </a:lnTo>
                    <a:lnTo>
                      <a:pt x="772" y="312"/>
                    </a:lnTo>
                    <a:lnTo>
                      <a:pt x="774" y="308"/>
                    </a:lnTo>
                    <a:lnTo>
                      <a:pt x="777" y="300"/>
                    </a:lnTo>
                    <a:lnTo>
                      <a:pt x="777" y="298"/>
                    </a:lnTo>
                    <a:lnTo>
                      <a:pt x="776" y="296"/>
                    </a:lnTo>
                    <a:lnTo>
                      <a:pt x="776" y="293"/>
                    </a:lnTo>
                    <a:lnTo>
                      <a:pt x="776" y="293"/>
                    </a:lnTo>
                    <a:lnTo>
                      <a:pt x="776" y="293"/>
                    </a:lnTo>
                    <a:lnTo>
                      <a:pt x="774" y="293"/>
                    </a:lnTo>
                    <a:lnTo>
                      <a:pt x="774" y="294"/>
                    </a:lnTo>
                    <a:lnTo>
                      <a:pt x="774" y="294"/>
                    </a:lnTo>
                    <a:lnTo>
                      <a:pt x="776" y="296"/>
                    </a:lnTo>
                    <a:lnTo>
                      <a:pt x="776" y="298"/>
                    </a:lnTo>
                    <a:lnTo>
                      <a:pt x="774" y="300"/>
                    </a:lnTo>
                    <a:lnTo>
                      <a:pt x="772" y="301"/>
                    </a:lnTo>
                    <a:lnTo>
                      <a:pt x="772" y="305"/>
                    </a:lnTo>
                    <a:lnTo>
                      <a:pt x="772" y="305"/>
                    </a:lnTo>
                    <a:lnTo>
                      <a:pt x="771" y="308"/>
                    </a:lnTo>
                    <a:lnTo>
                      <a:pt x="771" y="310"/>
                    </a:lnTo>
                    <a:lnTo>
                      <a:pt x="771" y="313"/>
                    </a:lnTo>
                    <a:lnTo>
                      <a:pt x="772" y="315"/>
                    </a:lnTo>
                    <a:lnTo>
                      <a:pt x="772" y="315"/>
                    </a:lnTo>
                    <a:close/>
                    <a:moveTo>
                      <a:pt x="779" y="347"/>
                    </a:moveTo>
                    <a:lnTo>
                      <a:pt x="779" y="347"/>
                    </a:lnTo>
                    <a:lnTo>
                      <a:pt x="779" y="344"/>
                    </a:lnTo>
                    <a:lnTo>
                      <a:pt x="779" y="340"/>
                    </a:lnTo>
                    <a:lnTo>
                      <a:pt x="779" y="340"/>
                    </a:lnTo>
                    <a:lnTo>
                      <a:pt x="777" y="340"/>
                    </a:lnTo>
                    <a:lnTo>
                      <a:pt x="777" y="344"/>
                    </a:lnTo>
                    <a:lnTo>
                      <a:pt x="777" y="346"/>
                    </a:lnTo>
                    <a:lnTo>
                      <a:pt x="779" y="347"/>
                    </a:lnTo>
                    <a:close/>
                    <a:moveTo>
                      <a:pt x="779" y="351"/>
                    </a:moveTo>
                    <a:lnTo>
                      <a:pt x="779" y="354"/>
                    </a:lnTo>
                    <a:lnTo>
                      <a:pt x="779" y="356"/>
                    </a:lnTo>
                    <a:lnTo>
                      <a:pt x="779" y="356"/>
                    </a:lnTo>
                    <a:lnTo>
                      <a:pt x="781" y="349"/>
                    </a:lnTo>
                    <a:lnTo>
                      <a:pt x="781" y="349"/>
                    </a:lnTo>
                    <a:lnTo>
                      <a:pt x="779" y="349"/>
                    </a:lnTo>
                    <a:lnTo>
                      <a:pt x="779" y="351"/>
                    </a:lnTo>
                    <a:lnTo>
                      <a:pt x="779" y="351"/>
                    </a:lnTo>
                    <a:close/>
                    <a:moveTo>
                      <a:pt x="723" y="242"/>
                    </a:moveTo>
                    <a:lnTo>
                      <a:pt x="724" y="242"/>
                    </a:lnTo>
                    <a:lnTo>
                      <a:pt x="723" y="240"/>
                    </a:lnTo>
                    <a:lnTo>
                      <a:pt x="723" y="240"/>
                    </a:lnTo>
                    <a:lnTo>
                      <a:pt x="723" y="242"/>
                    </a:lnTo>
                    <a:lnTo>
                      <a:pt x="723" y="242"/>
                    </a:lnTo>
                    <a:lnTo>
                      <a:pt x="723" y="242"/>
                    </a:lnTo>
                    <a:lnTo>
                      <a:pt x="723" y="242"/>
                    </a:lnTo>
                    <a:lnTo>
                      <a:pt x="723" y="242"/>
                    </a:lnTo>
                    <a:close/>
                    <a:moveTo>
                      <a:pt x="712" y="240"/>
                    </a:moveTo>
                    <a:lnTo>
                      <a:pt x="712" y="238"/>
                    </a:lnTo>
                    <a:lnTo>
                      <a:pt x="711" y="237"/>
                    </a:lnTo>
                    <a:lnTo>
                      <a:pt x="711" y="237"/>
                    </a:lnTo>
                    <a:lnTo>
                      <a:pt x="711" y="238"/>
                    </a:lnTo>
                    <a:lnTo>
                      <a:pt x="711" y="240"/>
                    </a:lnTo>
                    <a:lnTo>
                      <a:pt x="712" y="240"/>
                    </a:lnTo>
                    <a:lnTo>
                      <a:pt x="712" y="240"/>
                    </a:lnTo>
                    <a:close/>
                    <a:moveTo>
                      <a:pt x="639" y="160"/>
                    </a:moveTo>
                    <a:lnTo>
                      <a:pt x="640" y="162"/>
                    </a:lnTo>
                    <a:lnTo>
                      <a:pt x="640" y="163"/>
                    </a:lnTo>
                    <a:lnTo>
                      <a:pt x="642" y="165"/>
                    </a:lnTo>
                    <a:lnTo>
                      <a:pt x="642" y="163"/>
                    </a:lnTo>
                    <a:lnTo>
                      <a:pt x="642" y="163"/>
                    </a:lnTo>
                    <a:lnTo>
                      <a:pt x="642" y="162"/>
                    </a:lnTo>
                    <a:lnTo>
                      <a:pt x="642" y="160"/>
                    </a:lnTo>
                    <a:lnTo>
                      <a:pt x="640" y="160"/>
                    </a:lnTo>
                    <a:lnTo>
                      <a:pt x="640" y="160"/>
                    </a:lnTo>
                    <a:lnTo>
                      <a:pt x="640" y="160"/>
                    </a:lnTo>
                    <a:lnTo>
                      <a:pt x="639" y="160"/>
                    </a:lnTo>
                    <a:lnTo>
                      <a:pt x="639" y="160"/>
                    </a:lnTo>
                    <a:lnTo>
                      <a:pt x="639" y="160"/>
                    </a:lnTo>
                    <a:close/>
                    <a:moveTo>
                      <a:pt x="565" y="3"/>
                    </a:moveTo>
                    <a:lnTo>
                      <a:pt x="565" y="1"/>
                    </a:lnTo>
                    <a:lnTo>
                      <a:pt x="565" y="1"/>
                    </a:lnTo>
                    <a:lnTo>
                      <a:pt x="563" y="1"/>
                    </a:lnTo>
                    <a:lnTo>
                      <a:pt x="563" y="1"/>
                    </a:lnTo>
                    <a:lnTo>
                      <a:pt x="563" y="3"/>
                    </a:lnTo>
                    <a:lnTo>
                      <a:pt x="565" y="3"/>
                    </a:lnTo>
                    <a:lnTo>
                      <a:pt x="565" y="3"/>
                    </a:lnTo>
                    <a:close/>
                    <a:moveTo>
                      <a:pt x="694" y="197"/>
                    </a:moveTo>
                    <a:lnTo>
                      <a:pt x="694" y="197"/>
                    </a:lnTo>
                    <a:lnTo>
                      <a:pt x="694" y="196"/>
                    </a:lnTo>
                    <a:lnTo>
                      <a:pt x="692" y="196"/>
                    </a:lnTo>
                    <a:lnTo>
                      <a:pt x="692" y="197"/>
                    </a:lnTo>
                    <a:lnTo>
                      <a:pt x="692" y="197"/>
                    </a:lnTo>
                    <a:lnTo>
                      <a:pt x="692" y="197"/>
                    </a:lnTo>
                    <a:lnTo>
                      <a:pt x="694" y="197"/>
                    </a:lnTo>
                    <a:lnTo>
                      <a:pt x="694" y="197"/>
                    </a:lnTo>
                    <a:close/>
                    <a:moveTo>
                      <a:pt x="694" y="201"/>
                    </a:moveTo>
                    <a:lnTo>
                      <a:pt x="694" y="201"/>
                    </a:lnTo>
                    <a:lnTo>
                      <a:pt x="695" y="201"/>
                    </a:lnTo>
                    <a:lnTo>
                      <a:pt x="695" y="201"/>
                    </a:lnTo>
                    <a:lnTo>
                      <a:pt x="694" y="199"/>
                    </a:lnTo>
                    <a:lnTo>
                      <a:pt x="694" y="197"/>
                    </a:lnTo>
                    <a:lnTo>
                      <a:pt x="694" y="201"/>
                    </a:lnTo>
                    <a:lnTo>
                      <a:pt x="694" y="201"/>
                    </a:lnTo>
                    <a:lnTo>
                      <a:pt x="694" y="201"/>
                    </a:lnTo>
                    <a:close/>
                    <a:moveTo>
                      <a:pt x="510" y="136"/>
                    </a:moveTo>
                    <a:lnTo>
                      <a:pt x="510" y="136"/>
                    </a:lnTo>
                    <a:lnTo>
                      <a:pt x="510" y="138"/>
                    </a:lnTo>
                    <a:lnTo>
                      <a:pt x="510" y="138"/>
                    </a:lnTo>
                    <a:lnTo>
                      <a:pt x="512" y="136"/>
                    </a:lnTo>
                    <a:lnTo>
                      <a:pt x="512" y="136"/>
                    </a:lnTo>
                    <a:lnTo>
                      <a:pt x="512" y="134"/>
                    </a:lnTo>
                    <a:lnTo>
                      <a:pt x="510" y="136"/>
                    </a:lnTo>
                    <a:lnTo>
                      <a:pt x="510" y="136"/>
                    </a:lnTo>
                    <a:close/>
                    <a:moveTo>
                      <a:pt x="627" y="598"/>
                    </a:moveTo>
                    <a:lnTo>
                      <a:pt x="625" y="596"/>
                    </a:lnTo>
                    <a:lnTo>
                      <a:pt x="623" y="598"/>
                    </a:lnTo>
                    <a:lnTo>
                      <a:pt x="623" y="598"/>
                    </a:lnTo>
                    <a:lnTo>
                      <a:pt x="622" y="600"/>
                    </a:lnTo>
                    <a:lnTo>
                      <a:pt x="623" y="600"/>
                    </a:lnTo>
                    <a:lnTo>
                      <a:pt x="627" y="598"/>
                    </a:lnTo>
                    <a:lnTo>
                      <a:pt x="627" y="598"/>
                    </a:lnTo>
                    <a:close/>
                    <a:moveTo>
                      <a:pt x="680" y="639"/>
                    </a:moveTo>
                    <a:lnTo>
                      <a:pt x="680" y="637"/>
                    </a:lnTo>
                    <a:lnTo>
                      <a:pt x="678" y="637"/>
                    </a:lnTo>
                    <a:lnTo>
                      <a:pt x="675" y="632"/>
                    </a:lnTo>
                    <a:lnTo>
                      <a:pt x="673" y="632"/>
                    </a:lnTo>
                    <a:lnTo>
                      <a:pt x="671" y="634"/>
                    </a:lnTo>
                    <a:lnTo>
                      <a:pt x="670" y="635"/>
                    </a:lnTo>
                    <a:lnTo>
                      <a:pt x="671" y="635"/>
                    </a:lnTo>
                    <a:lnTo>
                      <a:pt x="673" y="635"/>
                    </a:lnTo>
                    <a:lnTo>
                      <a:pt x="673" y="637"/>
                    </a:lnTo>
                    <a:lnTo>
                      <a:pt x="673" y="639"/>
                    </a:lnTo>
                    <a:lnTo>
                      <a:pt x="675" y="642"/>
                    </a:lnTo>
                    <a:lnTo>
                      <a:pt x="676" y="644"/>
                    </a:lnTo>
                    <a:lnTo>
                      <a:pt x="676" y="644"/>
                    </a:lnTo>
                    <a:lnTo>
                      <a:pt x="676" y="646"/>
                    </a:lnTo>
                    <a:lnTo>
                      <a:pt x="678" y="644"/>
                    </a:lnTo>
                    <a:lnTo>
                      <a:pt x="680" y="642"/>
                    </a:lnTo>
                    <a:lnTo>
                      <a:pt x="682" y="642"/>
                    </a:lnTo>
                    <a:lnTo>
                      <a:pt x="682" y="642"/>
                    </a:lnTo>
                    <a:lnTo>
                      <a:pt x="680" y="641"/>
                    </a:lnTo>
                    <a:lnTo>
                      <a:pt x="680" y="641"/>
                    </a:lnTo>
                    <a:lnTo>
                      <a:pt x="680" y="639"/>
                    </a:lnTo>
                    <a:lnTo>
                      <a:pt x="680" y="639"/>
                    </a:lnTo>
                    <a:close/>
                    <a:moveTo>
                      <a:pt x="680" y="651"/>
                    </a:moveTo>
                    <a:lnTo>
                      <a:pt x="678" y="651"/>
                    </a:lnTo>
                    <a:lnTo>
                      <a:pt x="678" y="651"/>
                    </a:lnTo>
                    <a:lnTo>
                      <a:pt x="676" y="651"/>
                    </a:lnTo>
                    <a:lnTo>
                      <a:pt x="676" y="652"/>
                    </a:lnTo>
                    <a:lnTo>
                      <a:pt x="678" y="652"/>
                    </a:lnTo>
                    <a:lnTo>
                      <a:pt x="680" y="651"/>
                    </a:lnTo>
                    <a:lnTo>
                      <a:pt x="680" y="651"/>
                    </a:lnTo>
                    <a:close/>
                    <a:moveTo>
                      <a:pt x="620" y="603"/>
                    </a:moveTo>
                    <a:lnTo>
                      <a:pt x="622" y="601"/>
                    </a:lnTo>
                    <a:lnTo>
                      <a:pt x="623" y="603"/>
                    </a:lnTo>
                    <a:lnTo>
                      <a:pt x="623" y="603"/>
                    </a:lnTo>
                    <a:lnTo>
                      <a:pt x="623" y="601"/>
                    </a:lnTo>
                    <a:lnTo>
                      <a:pt x="623" y="601"/>
                    </a:lnTo>
                    <a:lnTo>
                      <a:pt x="622" y="601"/>
                    </a:lnTo>
                    <a:lnTo>
                      <a:pt x="620" y="603"/>
                    </a:lnTo>
                    <a:close/>
                    <a:moveTo>
                      <a:pt x="613" y="651"/>
                    </a:moveTo>
                    <a:lnTo>
                      <a:pt x="613" y="649"/>
                    </a:lnTo>
                    <a:lnTo>
                      <a:pt x="613" y="649"/>
                    </a:lnTo>
                    <a:lnTo>
                      <a:pt x="613" y="651"/>
                    </a:lnTo>
                    <a:lnTo>
                      <a:pt x="611" y="651"/>
                    </a:lnTo>
                    <a:lnTo>
                      <a:pt x="613" y="652"/>
                    </a:lnTo>
                    <a:lnTo>
                      <a:pt x="613" y="651"/>
                    </a:lnTo>
                    <a:lnTo>
                      <a:pt x="613" y="651"/>
                    </a:lnTo>
                    <a:close/>
                    <a:moveTo>
                      <a:pt x="447" y="71"/>
                    </a:moveTo>
                    <a:lnTo>
                      <a:pt x="447" y="71"/>
                    </a:lnTo>
                    <a:lnTo>
                      <a:pt x="447" y="71"/>
                    </a:lnTo>
                    <a:lnTo>
                      <a:pt x="447" y="71"/>
                    </a:lnTo>
                    <a:lnTo>
                      <a:pt x="449" y="73"/>
                    </a:lnTo>
                    <a:lnTo>
                      <a:pt x="449" y="73"/>
                    </a:lnTo>
                    <a:lnTo>
                      <a:pt x="449" y="71"/>
                    </a:lnTo>
                    <a:lnTo>
                      <a:pt x="449" y="69"/>
                    </a:lnTo>
                    <a:lnTo>
                      <a:pt x="449" y="69"/>
                    </a:lnTo>
                    <a:lnTo>
                      <a:pt x="447" y="71"/>
                    </a:lnTo>
                    <a:lnTo>
                      <a:pt x="447" y="71"/>
                    </a:lnTo>
                    <a:close/>
                    <a:moveTo>
                      <a:pt x="883" y="1050"/>
                    </a:moveTo>
                    <a:lnTo>
                      <a:pt x="883" y="1056"/>
                    </a:lnTo>
                    <a:lnTo>
                      <a:pt x="883" y="1058"/>
                    </a:lnTo>
                    <a:lnTo>
                      <a:pt x="883" y="1056"/>
                    </a:lnTo>
                    <a:lnTo>
                      <a:pt x="885" y="1051"/>
                    </a:lnTo>
                    <a:lnTo>
                      <a:pt x="885" y="1048"/>
                    </a:lnTo>
                    <a:lnTo>
                      <a:pt x="883" y="1050"/>
                    </a:lnTo>
                    <a:lnTo>
                      <a:pt x="883" y="1050"/>
                    </a:lnTo>
                    <a:close/>
                    <a:moveTo>
                      <a:pt x="682" y="646"/>
                    </a:moveTo>
                    <a:lnTo>
                      <a:pt x="678" y="647"/>
                    </a:lnTo>
                    <a:lnTo>
                      <a:pt x="676" y="647"/>
                    </a:lnTo>
                    <a:lnTo>
                      <a:pt x="675" y="647"/>
                    </a:lnTo>
                    <a:lnTo>
                      <a:pt x="675" y="649"/>
                    </a:lnTo>
                    <a:lnTo>
                      <a:pt x="676" y="649"/>
                    </a:lnTo>
                    <a:lnTo>
                      <a:pt x="678" y="649"/>
                    </a:lnTo>
                    <a:lnTo>
                      <a:pt x="682" y="649"/>
                    </a:lnTo>
                    <a:lnTo>
                      <a:pt x="682" y="651"/>
                    </a:lnTo>
                    <a:lnTo>
                      <a:pt x="683" y="651"/>
                    </a:lnTo>
                    <a:lnTo>
                      <a:pt x="683" y="649"/>
                    </a:lnTo>
                    <a:lnTo>
                      <a:pt x="683" y="647"/>
                    </a:lnTo>
                    <a:lnTo>
                      <a:pt x="682" y="646"/>
                    </a:lnTo>
                    <a:close/>
                    <a:moveTo>
                      <a:pt x="682" y="692"/>
                    </a:moveTo>
                    <a:lnTo>
                      <a:pt x="682" y="692"/>
                    </a:lnTo>
                    <a:lnTo>
                      <a:pt x="680" y="690"/>
                    </a:lnTo>
                    <a:lnTo>
                      <a:pt x="680" y="688"/>
                    </a:lnTo>
                    <a:lnTo>
                      <a:pt x="682" y="687"/>
                    </a:lnTo>
                    <a:lnTo>
                      <a:pt x="680" y="685"/>
                    </a:lnTo>
                    <a:lnTo>
                      <a:pt x="680" y="680"/>
                    </a:lnTo>
                    <a:lnTo>
                      <a:pt x="680" y="678"/>
                    </a:lnTo>
                    <a:lnTo>
                      <a:pt x="680" y="675"/>
                    </a:lnTo>
                    <a:lnTo>
                      <a:pt x="682" y="673"/>
                    </a:lnTo>
                    <a:lnTo>
                      <a:pt x="680" y="669"/>
                    </a:lnTo>
                    <a:lnTo>
                      <a:pt x="680" y="668"/>
                    </a:lnTo>
                    <a:lnTo>
                      <a:pt x="680" y="666"/>
                    </a:lnTo>
                    <a:lnTo>
                      <a:pt x="680" y="663"/>
                    </a:lnTo>
                    <a:lnTo>
                      <a:pt x="678" y="659"/>
                    </a:lnTo>
                    <a:lnTo>
                      <a:pt x="675" y="658"/>
                    </a:lnTo>
                    <a:lnTo>
                      <a:pt x="675" y="658"/>
                    </a:lnTo>
                    <a:lnTo>
                      <a:pt x="673" y="661"/>
                    </a:lnTo>
                    <a:lnTo>
                      <a:pt x="671" y="661"/>
                    </a:lnTo>
                    <a:lnTo>
                      <a:pt x="668" y="659"/>
                    </a:lnTo>
                    <a:lnTo>
                      <a:pt x="666" y="661"/>
                    </a:lnTo>
                    <a:lnTo>
                      <a:pt x="664" y="663"/>
                    </a:lnTo>
                    <a:lnTo>
                      <a:pt x="664" y="664"/>
                    </a:lnTo>
                    <a:lnTo>
                      <a:pt x="663" y="663"/>
                    </a:lnTo>
                    <a:lnTo>
                      <a:pt x="661" y="663"/>
                    </a:lnTo>
                    <a:lnTo>
                      <a:pt x="661" y="663"/>
                    </a:lnTo>
                    <a:lnTo>
                      <a:pt x="659" y="663"/>
                    </a:lnTo>
                    <a:lnTo>
                      <a:pt x="658" y="663"/>
                    </a:lnTo>
                    <a:lnTo>
                      <a:pt x="656" y="663"/>
                    </a:lnTo>
                    <a:lnTo>
                      <a:pt x="654" y="664"/>
                    </a:lnTo>
                    <a:lnTo>
                      <a:pt x="652" y="664"/>
                    </a:lnTo>
                    <a:lnTo>
                      <a:pt x="652" y="666"/>
                    </a:lnTo>
                    <a:lnTo>
                      <a:pt x="652" y="668"/>
                    </a:lnTo>
                    <a:lnTo>
                      <a:pt x="651" y="666"/>
                    </a:lnTo>
                    <a:lnTo>
                      <a:pt x="651" y="666"/>
                    </a:lnTo>
                    <a:lnTo>
                      <a:pt x="649" y="666"/>
                    </a:lnTo>
                    <a:lnTo>
                      <a:pt x="647" y="668"/>
                    </a:lnTo>
                    <a:lnTo>
                      <a:pt x="642" y="668"/>
                    </a:lnTo>
                    <a:lnTo>
                      <a:pt x="639" y="666"/>
                    </a:lnTo>
                    <a:lnTo>
                      <a:pt x="634" y="664"/>
                    </a:lnTo>
                    <a:lnTo>
                      <a:pt x="632" y="663"/>
                    </a:lnTo>
                    <a:lnTo>
                      <a:pt x="632" y="663"/>
                    </a:lnTo>
                    <a:lnTo>
                      <a:pt x="630" y="663"/>
                    </a:lnTo>
                    <a:lnTo>
                      <a:pt x="628" y="661"/>
                    </a:lnTo>
                    <a:lnTo>
                      <a:pt x="627" y="659"/>
                    </a:lnTo>
                    <a:lnTo>
                      <a:pt x="627" y="659"/>
                    </a:lnTo>
                    <a:lnTo>
                      <a:pt x="625" y="659"/>
                    </a:lnTo>
                    <a:lnTo>
                      <a:pt x="623" y="659"/>
                    </a:lnTo>
                    <a:lnTo>
                      <a:pt x="623" y="658"/>
                    </a:lnTo>
                    <a:lnTo>
                      <a:pt x="622" y="658"/>
                    </a:lnTo>
                    <a:lnTo>
                      <a:pt x="620" y="658"/>
                    </a:lnTo>
                    <a:lnTo>
                      <a:pt x="618" y="658"/>
                    </a:lnTo>
                    <a:lnTo>
                      <a:pt x="613" y="656"/>
                    </a:lnTo>
                    <a:lnTo>
                      <a:pt x="611" y="656"/>
                    </a:lnTo>
                    <a:lnTo>
                      <a:pt x="611" y="658"/>
                    </a:lnTo>
                    <a:lnTo>
                      <a:pt x="610" y="663"/>
                    </a:lnTo>
                    <a:lnTo>
                      <a:pt x="611" y="666"/>
                    </a:lnTo>
                    <a:lnTo>
                      <a:pt x="611" y="668"/>
                    </a:lnTo>
                    <a:lnTo>
                      <a:pt x="613" y="673"/>
                    </a:lnTo>
                    <a:lnTo>
                      <a:pt x="613" y="673"/>
                    </a:lnTo>
                    <a:lnTo>
                      <a:pt x="613" y="675"/>
                    </a:lnTo>
                    <a:lnTo>
                      <a:pt x="615" y="680"/>
                    </a:lnTo>
                    <a:lnTo>
                      <a:pt x="618" y="685"/>
                    </a:lnTo>
                    <a:lnTo>
                      <a:pt x="622" y="690"/>
                    </a:lnTo>
                    <a:lnTo>
                      <a:pt x="622" y="692"/>
                    </a:lnTo>
                    <a:lnTo>
                      <a:pt x="622" y="693"/>
                    </a:lnTo>
                    <a:lnTo>
                      <a:pt x="623" y="693"/>
                    </a:lnTo>
                    <a:lnTo>
                      <a:pt x="623" y="693"/>
                    </a:lnTo>
                    <a:lnTo>
                      <a:pt x="623" y="693"/>
                    </a:lnTo>
                    <a:lnTo>
                      <a:pt x="623" y="695"/>
                    </a:lnTo>
                    <a:lnTo>
                      <a:pt x="627" y="698"/>
                    </a:lnTo>
                    <a:lnTo>
                      <a:pt x="627" y="698"/>
                    </a:lnTo>
                    <a:lnTo>
                      <a:pt x="627" y="702"/>
                    </a:lnTo>
                    <a:lnTo>
                      <a:pt x="625" y="700"/>
                    </a:lnTo>
                    <a:lnTo>
                      <a:pt x="625" y="698"/>
                    </a:lnTo>
                    <a:lnTo>
                      <a:pt x="622" y="695"/>
                    </a:lnTo>
                    <a:lnTo>
                      <a:pt x="622" y="700"/>
                    </a:lnTo>
                    <a:lnTo>
                      <a:pt x="622" y="704"/>
                    </a:lnTo>
                    <a:lnTo>
                      <a:pt x="627" y="712"/>
                    </a:lnTo>
                    <a:lnTo>
                      <a:pt x="627" y="714"/>
                    </a:lnTo>
                    <a:lnTo>
                      <a:pt x="628" y="714"/>
                    </a:lnTo>
                    <a:lnTo>
                      <a:pt x="628" y="716"/>
                    </a:lnTo>
                    <a:lnTo>
                      <a:pt x="630" y="717"/>
                    </a:lnTo>
                    <a:lnTo>
                      <a:pt x="632" y="721"/>
                    </a:lnTo>
                    <a:lnTo>
                      <a:pt x="634" y="722"/>
                    </a:lnTo>
                    <a:lnTo>
                      <a:pt x="635" y="722"/>
                    </a:lnTo>
                    <a:lnTo>
                      <a:pt x="639" y="722"/>
                    </a:lnTo>
                    <a:lnTo>
                      <a:pt x="640" y="722"/>
                    </a:lnTo>
                    <a:lnTo>
                      <a:pt x="640" y="722"/>
                    </a:lnTo>
                    <a:lnTo>
                      <a:pt x="640" y="724"/>
                    </a:lnTo>
                    <a:lnTo>
                      <a:pt x="639" y="724"/>
                    </a:lnTo>
                    <a:lnTo>
                      <a:pt x="637" y="724"/>
                    </a:lnTo>
                    <a:lnTo>
                      <a:pt x="635" y="726"/>
                    </a:lnTo>
                    <a:lnTo>
                      <a:pt x="637" y="726"/>
                    </a:lnTo>
                    <a:lnTo>
                      <a:pt x="637" y="729"/>
                    </a:lnTo>
                    <a:lnTo>
                      <a:pt x="640" y="727"/>
                    </a:lnTo>
                    <a:lnTo>
                      <a:pt x="644" y="729"/>
                    </a:lnTo>
                    <a:lnTo>
                      <a:pt x="647" y="727"/>
                    </a:lnTo>
                    <a:lnTo>
                      <a:pt x="649" y="731"/>
                    </a:lnTo>
                    <a:lnTo>
                      <a:pt x="652" y="731"/>
                    </a:lnTo>
                    <a:lnTo>
                      <a:pt x="652" y="731"/>
                    </a:lnTo>
                    <a:lnTo>
                      <a:pt x="654" y="727"/>
                    </a:lnTo>
                    <a:lnTo>
                      <a:pt x="656" y="724"/>
                    </a:lnTo>
                    <a:lnTo>
                      <a:pt x="656" y="722"/>
                    </a:lnTo>
                    <a:lnTo>
                      <a:pt x="658" y="722"/>
                    </a:lnTo>
                    <a:lnTo>
                      <a:pt x="656" y="721"/>
                    </a:lnTo>
                    <a:lnTo>
                      <a:pt x="656" y="719"/>
                    </a:lnTo>
                    <a:lnTo>
                      <a:pt x="656" y="719"/>
                    </a:lnTo>
                    <a:lnTo>
                      <a:pt x="659" y="722"/>
                    </a:lnTo>
                    <a:lnTo>
                      <a:pt x="661" y="721"/>
                    </a:lnTo>
                    <a:lnTo>
                      <a:pt x="661" y="719"/>
                    </a:lnTo>
                    <a:lnTo>
                      <a:pt x="661" y="717"/>
                    </a:lnTo>
                    <a:lnTo>
                      <a:pt x="661" y="716"/>
                    </a:lnTo>
                    <a:lnTo>
                      <a:pt x="661" y="716"/>
                    </a:lnTo>
                    <a:lnTo>
                      <a:pt x="663" y="714"/>
                    </a:lnTo>
                    <a:lnTo>
                      <a:pt x="663" y="712"/>
                    </a:lnTo>
                    <a:lnTo>
                      <a:pt x="661" y="710"/>
                    </a:lnTo>
                    <a:lnTo>
                      <a:pt x="661" y="709"/>
                    </a:lnTo>
                    <a:lnTo>
                      <a:pt x="663" y="712"/>
                    </a:lnTo>
                    <a:lnTo>
                      <a:pt x="664" y="716"/>
                    </a:lnTo>
                    <a:lnTo>
                      <a:pt x="666" y="716"/>
                    </a:lnTo>
                    <a:lnTo>
                      <a:pt x="666" y="714"/>
                    </a:lnTo>
                    <a:lnTo>
                      <a:pt x="666" y="712"/>
                    </a:lnTo>
                    <a:lnTo>
                      <a:pt x="666" y="710"/>
                    </a:lnTo>
                    <a:lnTo>
                      <a:pt x="670" y="712"/>
                    </a:lnTo>
                    <a:lnTo>
                      <a:pt x="671" y="712"/>
                    </a:lnTo>
                    <a:lnTo>
                      <a:pt x="671" y="714"/>
                    </a:lnTo>
                    <a:lnTo>
                      <a:pt x="671" y="714"/>
                    </a:lnTo>
                    <a:lnTo>
                      <a:pt x="670" y="716"/>
                    </a:lnTo>
                    <a:lnTo>
                      <a:pt x="670" y="714"/>
                    </a:lnTo>
                    <a:lnTo>
                      <a:pt x="668" y="716"/>
                    </a:lnTo>
                    <a:lnTo>
                      <a:pt x="670" y="717"/>
                    </a:lnTo>
                    <a:lnTo>
                      <a:pt x="671" y="721"/>
                    </a:lnTo>
                    <a:lnTo>
                      <a:pt x="671" y="721"/>
                    </a:lnTo>
                    <a:lnTo>
                      <a:pt x="673" y="719"/>
                    </a:lnTo>
                    <a:lnTo>
                      <a:pt x="675" y="719"/>
                    </a:lnTo>
                    <a:lnTo>
                      <a:pt x="675" y="714"/>
                    </a:lnTo>
                    <a:lnTo>
                      <a:pt x="673" y="710"/>
                    </a:lnTo>
                    <a:lnTo>
                      <a:pt x="673" y="705"/>
                    </a:lnTo>
                    <a:lnTo>
                      <a:pt x="673" y="704"/>
                    </a:lnTo>
                    <a:lnTo>
                      <a:pt x="675" y="702"/>
                    </a:lnTo>
                    <a:lnTo>
                      <a:pt x="675" y="700"/>
                    </a:lnTo>
                    <a:lnTo>
                      <a:pt x="675" y="698"/>
                    </a:lnTo>
                    <a:lnTo>
                      <a:pt x="675" y="695"/>
                    </a:lnTo>
                    <a:lnTo>
                      <a:pt x="676" y="693"/>
                    </a:lnTo>
                    <a:lnTo>
                      <a:pt x="676" y="692"/>
                    </a:lnTo>
                    <a:lnTo>
                      <a:pt x="678" y="692"/>
                    </a:lnTo>
                    <a:lnTo>
                      <a:pt x="678" y="690"/>
                    </a:lnTo>
                    <a:lnTo>
                      <a:pt x="678" y="690"/>
                    </a:lnTo>
                    <a:lnTo>
                      <a:pt x="678" y="688"/>
                    </a:lnTo>
                    <a:lnTo>
                      <a:pt x="680" y="690"/>
                    </a:lnTo>
                    <a:lnTo>
                      <a:pt x="678" y="690"/>
                    </a:lnTo>
                    <a:lnTo>
                      <a:pt x="678" y="690"/>
                    </a:lnTo>
                    <a:lnTo>
                      <a:pt x="680" y="692"/>
                    </a:lnTo>
                    <a:lnTo>
                      <a:pt x="680" y="692"/>
                    </a:lnTo>
                    <a:lnTo>
                      <a:pt x="680" y="693"/>
                    </a:lnTo>
                    <a:lnTo>
                      <a:pt x="680" y="695"/>
                    </a:lnTo>
                    <a:lnTo>
                      <a:pt x="680" y="695"/>
                    </a:lnTo>
                    <a:lnTo>
                      <a:pt x="682" y="695"/>
                    </a:lnTo>
                    <a:lnTo>
                      <a:pt x="682" y="695"/>
                    </a:lnTo>
                    <a:lnTo>
                      <a:pt x="682" y="693"/>
                    </a:lnTo>
                    <a:lnTo>
                      <a:pt x="682" y="692"/>
                    </a:lnTo>
                    <a:lnTo>
                      <a:pt x="682" y="692"/>
                    </a:lnTo>
                    <a:close/>
                    <a:moveTo>
                      <a:pt x="783" y="366"/>
                    </a:moveTo>
                    <a:lnTo>
                      <a:pt x="779" y="363"/>
                    </a:lnTo>
                    <a:lnTo>
                      <a:pt x="779" y="359"/>
                    </a:lnTo>
                    <a:lnTo>
                      <a:pt x="777" y="358"/>
                    </a:lnTo>
                    <a:lnTo>
                      <a:pt x="774" y="349"/>
                    </a:lnTo>
                    <a:lnTo>
                      <a:pt x="772" y="344"/>
                    </a:lnTo>
                    <a:lnTo>
                      <a:pt x="774" y="340"/>
                    </a:lnTo>
                    <a:lnTo>
                      <a:pt x="772" y="325"/>
                    </a:lnTo>
                    <a:lnTo>
                      <a:pt x="774" y="318"/>
                    </a:lnTo>
                    <a:lnTo>
                      <a:pt x="774" y="317"/>
                    </a:lnTo>
                    <a:lnTo>
                      <a:pt x="771" y="317"/>
                    </a:lnTo>
                    <a:lnTo>
                      <a:pt x="771" y="315"/>
                    </a:lnTo>
                    <a:lnTo>
                      <a:pt x="769" y="313"/>
                    </a:lnTo>
                    <a:lnTo>
                      <a:pt x="769" y="306"/>
                    </a:lnTo>
                    <a:lnTo>
                      <a:pt x="767" y="303"/>
                    </a:lnTo>
                    <a:lnTo>
                      <a:pt x="764" y="301"/>
                    </a:lnTo>
                    <a:lnTo>
                      <a:pt x="762" y="300"/>
                    </a:lnTo>
                    <a:lnTo>
                      <a:pt x="762" y="298"/>
                    </a:lnTo>
                    <a:lnTo>
                      <a:pt x="760" y="296"/>
                    </a:lnTo>
                    <a:lnTo>
                      <a:pt x="760" y="294"/>
                    </a:lnTo>
                    <a:lnTo>
                      <a:pt x="759" y="293"/>
                    </a:lnTo>
                    <a:lnTo>
                      <a:pt x="757" y="291"/>
                    </a:lnTo>
                    <a:lnTo>
                      <a:pt x="753" y="289"/>
                    </a:lnTo>
                    <a:lnTo>
                      <a:pt x="753" y="288"/>
                    </a:lnTo>
                    <a:lnTo>
                      <a:pt x="750" y="281"/>
                    </a:lnTo>
                    <a:lnTo>
                      <a:pt x="748" y="279"/>
                    </a:lnTo>
                    <a:lnTo>
                      <a:pt x="745" y="277"/>
                    </a:lnTo>
                    <a:lnTo>
                      <a:pt x="743" y="277"/>
                    </a:lnTo>
                    <a:lnTo>
                      <a:pt x="741" y="277"/>
                    </a:lnTo>
                    <a:lnTo>
                      <a:pt x="736" y="274"/>
                    </a:lnTo>
                    <a:lnTo>
                      <a:pt x="735" y="272"/>
                    </a:lnTo>
                    <a:lnTo>
                      <a:pt x="735" y="271"/>
                    </a:lnTo>
                    <a:lnTo>
                      <a:pt x="733" y="269"/>
                    </a:lnTo>
                    <a:lnTo>
                      <a:pt x="731" y="267"/>
                    </a:lnTo>
                    <a:lnTo>
                      <a:pt x="729" y="265"/>
                    </a:lnTo>
                    <a:lnTo>
                      <a:pt x="728" y="260"/>
                    </a:lnTo>
                    <a:lnTo>
                      <a:pt x="728" y="254"/>
                    </a:lnTo>
                    <a:lnTo>
                      <a:pt x="728" y="247"/>
                    </a:lnTo>
                    <a:lnTo>
                      <a:pt x="726" y="245"/>
                    </a:lnTo>
                    <a:lnTo>
                      <a:pt x="724" y="243"/>
                    </a:lnTo>
                    <a:lnTo>
                      <a:pt x="724" y="243"/>
                    </a:lnTo>
                    <a:lnTo>
                      <a:pt x="724" y="245"/>
                    </a:lnTo>
                    <a:lnTo>
                      <a:pt x="724" y="247"/>
                    </a:lnTo>
                    <a:lnTo>
                      <a:pt x="724" y="247"/>
                    </a:lnTo>
                    <a:lnTo>
                      <a:pt x="721" y="245"/>
                    </a:lnTo>
                    <a:lnTo>
                      <a:pt x="717" y="243"/>
                    </a:lnTo>
                    <a:lnTo>
                      <a:pt x="716" y="242"/>
                    </a:lnTo>
                    <a:lnTo>
                      <a:pt x="714" y="238"/>
                    </a:lnTo>
                    <a:lnTo>
                      <a:pt x="714" y="240"/>
                    </a:lnTo>
                    <a:lnTo>
                      <a:pt x="712" y="240"/>
                    </a:lnTo>
                    <a:lnTo>
                      <a:pt x="712" y="242"/>
                    </a:lnTo>
                    <a:lnTo>
                      <a:pt x="714" y="247"/>
                    </a:lnTo>
                    <a:lnTo>
                      <a:pt x="712" y="247"/>
                    </a:lnTo>
                    <a:lnTo>
                      <a:pt x="712" y="247"/>
                    </a:lnTo>
                    <a:lnTo>
                      <a:pt x="709" y="243"/>
                    </a:lnTo>
                    <a:lnTo>
                      <a:pt x="709" y="245"/>
                    </a:lnTo>
                    <a:lnTo>
                      <a:pt x="707" y="245"/>
                    </a:lnTo>
                    <a:lnTo>
                      <a:pt x="705" y="242"/>
                    </a:lnTo>
                    <a:lnTo>
                      <a:pt x="705" y="242"/>
                    </a:lnTo>
                    <a:lnTo>
                      <a:pt x="704" y="237"/>
                    </a:lnTo>
                    <a:lnTo>
                      <a:pt x="702" y="231"/>
                    </a:lnTo>
                    <a:lnTo>
                      <a:pt x="702" y="226"/>
                    </a:lnTo>
                    <a:lnTo>
                      <a:pt x="700" y="225"/>
                    </a:lnTo>
                    <a:lnTo>
                      <a:pt x="699" y="221"/>
                    </a:lnTo>
                    <a:lnTo>
                      <a:pt x="699" y="219"/>
                    </a:lnTo>
                    <a:lnTo>
                      <a:pt x="699" y="218"/>
                    </a:lnTo>
                    <a:lnTo>
                      <a:pt x="695" y="214"/>
                    </a:lnTo>
                    <a:lnTo>
                      <a:pt x="692" y="213"/>
                    </a:lnTo>
                    <a:lnTo>
                      <a:pt x="690" y="209"/>
                    </a:lnTo>
                    <a:lnTo>
                      <a:pt x="688" y="206"/>
                    </a:lnTo>
                    <a:lnTo>
                      <a:pt x="688" y="204"/>
                    </a:lnTo>
                    <a:lnTo>
                      <a:pt x="690" y="204"/>
                    </a:lnTo>
                    <a:lnTo>
                      <a:pt x="692" y="204"/>
                    </a:lnTo>
                    <a:lnTo>
                      <a:pt x="690" y="202"/>
                    </a:lnTo>
                    <a:lnTo>
                      <a:pt x="690" y="201"/>
                    </a:lnTo>
                    <a:lnTo>
                      <a:pt x="687" y="197"/>
                    </a:lnTo>
                    <a:lnTo>
                      <a:pt x="685" y="197"/>
                    </a:lnTo>
                    <a:lnTo>
                      <a:pt x="682" y="197"/>
                    </a:lnTo>
                    <a:lnTo>
                      <a:pt x="678" y="194"/>
                    </a:lnTo>
                    <a:lnTo>
                      <a:pt x="676" y="192"/>
                    </a:lnTo>
                    <a:lnTo>
                      <a:pt x="675" y="192"/>
                    </a:lnTo>
                    <a:lnTo>
                      <a:pt x="673" y="192"/>
                    </a:lnTo>
                    <a:lnTo>
                      <a:pt x="671" y="190"/>
                    </a:lnTo>
                    <a:lnTo>
                      <a:pt x="670" y="190"/>
                    </a:lnTo>
                    <a:lnTo>
                      <a:pt x="666" y="187"/>
                    </a:lnTo>
                    <a:lnTo>
                      <a:pt x="666" y="184"/>
                    </a:lnTo>
                    <a:lnTo>
                      <a:pt x="664" y="184"/>
                    </a:lnTo>
                    <a:lnTo>
                      <a:pt x="663" y="182"/>
                    </a:lnTo>
                    <a:lnTo>
                      <a:pt x="663" y="184"/>
                    </a:lnTo>
                    <a:lnTo>
                      <a:pt x="661" y="184"/>
                    </a:lnTo>
                    <a:lnTo>
                      <a:pt x="658" y="182"/>
                    </a:lnTo>
                    <a:lnTo>
                      <a:pt x="658" y="182"/>
                    </a:lnTo>
                    <a:lnTo>
                      <a:pt x="656" y="180"/>
                    </a:lnTo>
                    <a:lnTo>
                      <a:pt x="652" y="180"/>
                    </a:lnTo>
                    <a:lnTo>
                      <a:pt x="649" y="179"/>
                    </a:lnTo>
                    <a:lnTo>
                      <a:pt x="647" y="177"/>
                    </a:lnTo>
                    <a:lnTo>
                      <a:pt x="646" y="177"/>
                    </a:lnTo>
                    <a:lnTo>
                      <a:pt x="644" y="173"/>
                    </a:lnTo>
                    <a:lnTo>
                      <a:pt x="642" y="172"/>
                    </a:lnTo>
                    <a:lnTo>
                      <a:pt x="642" y="168"/>
                    </a:lnTo>
                    <a:lnTo>
                      <a:pt x="642" y="165"/>
                    </a:lnTo>
                    <a:lnTo>
                      <a:pt x="640" y="165"/>
                    </a:lnTo>
                    <a:lnTo>
                      <a:pt x="637" y="160"/>
                    </a:lnTo>
                    <a:lnTo>
                      <a:pt x="637" y="158"/>
                    </a:lnTo>
                    <a:lnTo>
                      <a:pt x="637" y="155"/>
                    </a:lnTo>
                    <a:lnTo>
                      <a:pt x="639" y="148"/>
                    </a:lnTo>
                    <a:lnTo>
                      <a:pt x="637" y="143"/>
                    </a:lnTo>
                    <a:lnTo>
                      <a:pt x="634" y="136"/>
                    </a:lnTo>
                    <a:lnTo>
                      <a:pt x="635" y="133"/>
                    </a:lnTo>
                    <a:lnTo>
                      <a:pt x="634" y="133"/>
                    </a:lnTo>
                    <a:lnTo>
                      <a:pt x="632" y="133"/>
                    </a:lnTo>
                    <a:lnTo>
                      <a:pt x="630" y="129"/>
                    </a:lnTo>
                    <a:lnTo>
                      <a:pt x="628" y="127"/>
                    </a:lnTo>
                    <a:lnTo>
                      <a:pt x="627" y="126"/>
                    </a:lnTo>
                    <a:lnTo>
                      <a:pt x="625" y="122"/>
                    </a:lnTo>
                    <a:lnTo>
                      <a:pt x="625" y="121"/>
                    </a:lnTo>
                    <a:lnTo>
                      <a:pt x="625" y="119"/>
                    </a:lnTo>
                    <a:lnTo>
                      <a:pt x="625" y="115"/>
                    </a:lnTo>
                    <a:lnTo>
                      <a:pt x="625" y="112"/>
                    </a:lnTo>
                    <a:lnTo>
                      <a:pt x="623" y="109"/>
                    </a:lnTo>
                    <a:lnTo>
                      <a:pt x="622" y="105"/>
                    </a:lnTo>
                    <a:lnTo>
                      <a:pt x="623" y="102"/>
                    </a:lnTo>
                    <a:lnTo>
                      <a:pt x="622" y="98"/>
                    </a:lnTo>
                    <a:lnTo>
                      <a:pt x="622" y="97"/>
                    </a:lnTo>
                    <a:lnTo>
                      <a:pt x="622" y="95"/>
                    </a:lnTo>
                    <a:lnTo>
                      <a:pt x="623" y="93"/>
                    </a:lnTo>
                    <a:lnTo>
                      <a:pt x="620" y="92"/>
                    </a:lnTo>
                    <a:lnTo>
                      <a:pt x="618" y="92"/>
                    </a:lnTo>
                    <a:lnTo>
                      <a:pt x="615" y="88"/>
                    </a:lnTo>
                    <a:lnTo>
                      <a:pt x="610" y="85"/>
                    </a:lnTo>
                    <a:lnTo>
                      <a:pt x="610" y="83"/>
                    </a:lnTo>
                    <a:lnTo>
                      <a:pt x="606" y="80"/>
                    </a:lnTo>
                    <a:lnTo>
                      <a:pt x="605" y="81"/>
                    </a:lnTo>
                    <a:lnTo>
                      <a:pt x="601" y="81"/>
                    </a:lnTo>
                    <a:lnTo>
                      <a:pt x="599" y="83"/>
                    </a:lnTo>
                    <a:lnTo>
                      <a:pt x="598" y="85"/>
                    </a:lnTo>
                    <a:lnTo>
                      <a:pt x="594" y="83"/>
                    </a:lnTo>
                    <a:lnTo>
                      <a:pt x="593" y="83"/>
                    </a:lnTo>
                    <a:lnTo>
                      <a:pt x="593" y="78"/>
                    </a:lnTo>
                    <a:lnTo>
                      <a:pt x="591" y="75"/>
                    </a:lnTo>
                    <a:lnTo>
                      <a:pt x="591" y="73"/>
                    </a:lnTo>
                    <a:lnTo>
                      <a:pt x="589" y="71"/>
                    </a:lnTo>
                    <a:lnTo>
                      <a:pt x="589" y="64"/>
                    </a:lnTo>
                    <a:lnTo>
                      <a:pt x="589" y="63"/>
                    </a:lnTo>
                    <a:lnTo>
                      <a:pt x="589" y="58"/>
                    </a:lnTo>
                    <a:lnTo>
                      <a:pt x="587" y="52"/>
                    </a:lnTo>
                    <a:lnTo>
                      <a:pt x="586" y="51"/>
                    </a:lnTo>
                    <a:lnTo>
                      <a:pt x="586" y="49"/>
                    </a:lnTo>
                    <a:lnTo>
                      <a:pt x="584" y="46"/>
                    </a:lnTo>
                    <a:lnTo>
                      <a:pt x="584" y="44"/>
                    </a:lnTo>
                    <a:lnTo>
                      <a:pt x="582" y="44"/>
                    </a:lnTo>
                    <a:lnTo>
                      <a:pt x="581" y="42"/>
                    </a:lnTo>
                    <a:lnTo>
                      <a:pt x="581" y="40"/>
                    </a:lnTo>
                    <a:lnTo>
                      <a:pt x="581" y="40"/>
                    </a:lnTo>
                    <a:lnTo>
                      <a:pt x="582" y="39"/>
                    </a:lnTo>
                    <a:lnTo>
                      <a:pt x="582" y="35"/>
                    </a:lnTo>
                    <a:lnTo>
                      <a:pt x="581" y="35"/>
                    </a:lnTo>
                    <a:lnTo>
                      <a:pt x="579" y="35"/>
                    </a:lnTo>
                    <a:lnTo>
                      <a:pt x="577" y="34"/>
                    </a:lnTo>
                    <a:lnTo>
                      <a:pt x="575" y="34"/>
                    </a:lnTo>
                    <a:lnTo>
                      <a:pt x="575" y="29"/>
                    </a:lnTo>
                    <a:lnTo>
                      <a:pt x="575" y="25"/>
                    </a:lnTo>
                    <a:lnTo>
                      <a:pt x="575" y="23"/>
                    </a:lnTo>
                    <a:lnTo>
                      <a:pt x="575" y="22"/>
                    </a:lnTo>
                    <a:lnTo>
                      <a:pt x="574" y="20"/>
                    </a:lnTo>
                    <a:lnTo>
                      <a:pt x="574" y="17"/>
                    </a:lnTo>
                    <a:lnTo>
                      <a:pt x="570" y="15"/>
                    </a:lnTo>
                    <a:lnTo>
                      <a:pt x="570" y="13"/>
                    </a:lnTo>
                    <a:lnTo>
                      <a:pt x="570" y="12"/>
                    </a:lnTo>
                    <a:lnTo>
                      <a:pt x="570" y="12"/>
                    </a:lnTo>
                    <a:lnTo>
                      <a:pt x="569" y="12"/>
                    </a:lnTo>
                    <a:lnTo>
                      <a:pt x="567" y="13"/>
                    </a:lnTo>
                    <a:lnTo>
                      <a:pt x="565" y="15"/>
                    </a:lnTo>
                    <a:lnTo>
                      <a:pt x="563" y="17"/>
                    </a:lnTo>
                    <a:lnTo>
                      <a:pt x="562" y="22"/>
                    </a:lnTo>
                    <a:lnTo>
                      <a:pt x="560" y="29"/>
                    </a:lnTo>
                    <a:lnTo>
                      <a:pt x="558" y="34"/>
                    </a:lnTo>
                    <a:lnTo>
                      <a:pt x="558" y="35"/>
                    </a:lnTo>
                    <a:lnTo>
                      <a:pt x="558" y="37"/>
                    </a:lnTo>
                    <a:lnTo>
                      <a:pt x="558" y="37"/>
                    </a:lnTo>
                    <a:lnTo>
                      <a:pt x="557" y="35"/>
                    </a:lnTo>
                    <a:lnTo>
                      <a:pt x="555" y="39"/>
                    </a:lnTo>
                    <a:lnTo>
                      <a:pt x="553" y="44"/>
                    </a:lnTo>
                    <a:lnTo>
                      <a:pt x="553" y="46"/>
                    </a:lnTo>
                    <a:lnTo>
                      <a:pt x="555" y="47"/>
                    </a:lnTo>
                    <a:lnTo>
                      <a:pt x="555" y="47"/>
                    </a:lnTo>
                    <a:lnTo>
                      <a:pt x="557" y="47"/>
                    </a:lnTo>
                    <a:lnTo>
                      <a:pt x="557" y="49"/>
                    </a:lnTo>
                    <a:lnTo>
                      <a:pt x="557" y="49"/>
                    </a:lnTo>
                    <a:lnTo>
                      <a:pt x="558" y="51"/>
                    </a:lnTo>
                    <a:lnTo>
                      <a:pt x="558" y="52"/>
                    </a:lnTo>
                    <a:lnTo>
                      <a:pt x="557" y="52"/>
                    </a:lnTo>
                    <a:lnTo>
                      <a:pt x="555" y="52"/>
                    </a:lnTo>
                    <a:lnTo>
                      <a:pt x="555" y="52"/>
                    </a:lnTo>
                    <a:lnTo>
                      <a:pt x="551" y="54"/>
                    </a:lnTo>
                    <a:lnTo>
                      <a:pt x="553" y="61"/>
                    </a:lnTo>
                    <a:lnTo>
                      <a:pt x="551" y="64"/>
                    </a:lnTo>
                    <a:lnTo>
                      <a:pt x="550" y="66"/>
                    </a:lnTo>
                    <a:lnTo>
                      <a:pt x="550" y="71"/>
                    </a:lnTo>
                    <a:lnTo>
                      <a:pt x="550" y="75"/>
                    </a:lnTo>
                    <a:lnTo>
                      <a:pt x="550" y="76"/>
                    </a:lnTo>
                    <a:lnTo>
                      <a:pt x="551" y="78"/>
                    </a:lnTo>
                    <a:lnTo>
                      <a:pt x="551" y="81"/>
                    </a:lnTo>
                    <a:lnTo>
                      <a:pt x="550" y="85"/>
                    </a:lnTo>
                    <a:lnTo>
                      <a:pt x="551" y="92"/>
                    </a:lnTo>
                    <a:lnTo>
                      <a:pt x="551" y="97"/>
                    </a:lnTo>
                    <a:lnTo>
                      <a:pt x="551" y="98"/>
                    </a:lnTo>
                    <a:lnTo>
                      <a:pt x="550" y="107"/>
                    </a:lnTo>
                    <a:lnTo>
                      <a:pt x="548" y="114"/>
                    </a:lnTo>
                    <a:lnTo>
                      <a:pt x="548" y="115"/>
                    </a:lnTo>
                    <a:lnTo>
                      <a:pt x="546" y="119"/>
                    </a:lnTo>
                    <a:lnTo>
                      <a:pt x="546" y="124"/>
                    </a:lnTo>
                    <a:lnTo>
                      <a:pt x="545" y="127"/>
                    </a:lnTo>
                    <a:lnTo>
                      <a:pt x="540" y="134"/>
                    </a:lnTo>
                    <a:lnTo>
                      <a:pt x="538" y="139"/>
                    </a:lnTo>
                    <a:lnTo>
                      <a:pt x="538" y="143"/>
                    </a:lnTo>
                    <a:lnTo>
                      <a:pt x="533" y="146"/>
                    </a:lnTo>
                    <a:lnTo>
                      <a:pt x="531" y="148"/>
                    </a:lnTo>
                    <a:lnTo>
                      <a:pt x="526" y="150"/>
                    </a:lnTo>
                    <a:lnTo>
                      <a:pt x="522" y="148"/>
                    </a:lnTo>
                    <a:lnTo>
                      <a:pt x="521" y="148"/>
                    </a:lnTo>
                    <a:lnTo>
                      <a:pt x="519" y="146"/>
                    </a:lnTo>
                    <a:lnTo>
                      <a:pt x="516" y="146"/>
                    </a:lnTo>
                    <a:lnTo>
                      <a:pt x="510" y="143"/>
                    </a:lnTo>
                    <a:lnTo>
                      <a:pt x="507" y="141"/>
                    </a:lnTo>
                    <a:lnTo>
                      <a:pt x="505" y="138"/>
                    </a:lnTo>
                    <a:lnTo>
                      <a:pt x="505" y="136"/>
                    </a:lnTo>
                    <a:lnTo>
                      <a:pt x="504" y="134"/>
                    </a:lnTo>
                    <a:lnTo>
                      <a:pt x="502" y="133"/>
                    </a:lnTo>
                    <a:lnTo>
                      <a:pt x="498" y="133"/>
                    </a:lnTo>
                    <a:lnTo>
                      <a:pt x="495" y="131"/>
                    </a:lnTo>
                    <a:lnTo>
                      <a:pt x="492" y="131"/>
                    </a:lnTo>
                    <a:lnTo>
                      <a:pt x="488" y="129"/>
                    </a:lnTo>
                    <a:lnTo>
                      <a:pt x="485" y="127"/>
                    </a:lnTo>
                    <a:lnTo>
                      <a:pt x="481" y="124"/>
                    </a:lnTo>
                    <a:lnTo>
                      <a:pt x="476" y="119"/>
                    </a:lnTo>
                    <a:lnTo>
                      <a:pt x="473" y="119"/>
                    </a:lnTo>
                    <a:lnTo>
                      <a:pt x="469" y="115"/>
                    </a:lnTo>
                    <a:lnTo>
                      <a:pt x="466" y="114"/>
                    </a:lnTo>
                    <a:lnTo>
                      <a:pt x="466" y="114"/>
                    </a:lnTo>
                    <a:lnTo>
                      <a:pt x="464" y="112"/>
                    </a:lnTo>
                    <a:lnTo>
                      <a:pt x="463" y="112"/>
                    </a:lnTo>
                    <a:lnTo>
                      <a:pt x="459" y="112"/>
                    </a:lnTo>
                    <a:lnTo>
                      <a:pt x="457" y="112"/>
                    </a:lnTo>
                    <a:lnTo>
                      <a:pt x="457" y="110"/>
                    </a:lnTo>
                    <a:lnTo>
                      <a:pt x="457" y="110"/>
                    </a:lnTo>
                    <a:lnTo>
                      <a:pt x="457" y="109"/>
                    </a:lnTo>
                    <a:lnTo>
                      <a:pt x="457" y="109"/>
                    </a:lnTo>
                    <a:lnTo>
                      <a:pt x="457" y="109"/>
                    </a:lnTo>
                    <a:lnTo>
                      <a:pt x="456" y="109"/>
                    </a:lnTo>
                    <a:lnTo>
                      <a:pt x="456" y="109"/>
                    </a:lnTo>
                    <a:lnTo>
                      <a:pt x="452" y="109"/>
                    </a:lnTo>
                    <a:lnTo>
                      <a:pt x="451" y="107"/>
                    </a:lnTo>
                    <a:lnTo>
                      <a:pt x="449" y="105"/>
                    </a:lnTo>
                    <a:lnTo>
                      <a:pt x="449" y="104"/>
                    </a:lnTo>
                    <a:lnTo>
                      <a:pt x="444" y="100"/>
                    </a:lnTo>
                    <a:lnTo>
                      <a:pt x="440" y="98"/>
                    </a:lnTo>
                    <a:lnTo>
                      <a:pt x="435" y="95"/>
                    </a:lnTo>
                    <a:lnTo>
                      <a:pt x="433" y="93"/>
                    </a:lnTo>
                    <a:lnTo>
                      <a:pt x="433" y="92"/>
                    </a:lnTo>
                    <a:lnTo>
                      <a:pt x="433" y="90"/>
                    </a:lnTo>
                    <a:lnTo>
                      <a:pt x="433" y="88"/>
                    </a:lnTo>
                    <a:lnTo>
                      <a:pt x="435" y="87"/>
                    </a:lnTo>
                    <a:lnTo>
                      <a:pt x="439" y="81"/>
                    </a:lnTo>
                    <a:lnTo>
                      <a:pt x="440" y="80"/>
                    </a:lnTo>
                    <a:lnTo>
                      <a:pt x="442" y="78"/>
                    </a:lnTo>
                    <a:lnTo>
                      <a:pt x="444" y="75"/>
                    </a:lnTo>
                    <a:lnTo>
                      <a:pt x="444" y="71"/>
                    </a:lnTo>
                    <a:lnTo>
                      <a:pt x="444" y="68"/>
                    </a:lnTo>
                    <a:lnTo>
                      <a:pt x="442" y="63"/>
                    </a:lnTo>
                    <a:lnTo>
                      <a:pt x="447" y="59"/>
                    </a:lnTo>
                    <a:lnTo>
                      <a:pt x="449" y="59"/>
                    </a:lnTo>
                    <a:lnTo>
                      <a:pt x="451" y="59"/>
                    </a:lnTo>
                    <a:lnTo>
                      <a:pt x="451" y="59"/>
                    </a:lnTo>
                    <a:lnTo>
                      <a:pt x="452" y="61"/>
                    </a:lnTo>
                    <a:lnTo>
                      <a:pt x="452" y="61"/>
                    </a:lnTo>
                    <a:lnTo>
                      <a:pt x="456" y="56"/>
                    </a:lnTo>
                    <a:lnTo>
                      <a:pt x="456" y="54"/>
                    </a:lnTo>
                    <a:lnTo>
                      <a:pt x="454" y="52"/>
                    </a:lnTo>
                    <a:lnTo>
                      <a:pt x="454" y="52"/>
                    </a:lnTo>
                    <a:lnTo>
                      <a:pt x="463" y="44"/>
                    </a:lnTo>
                    <a:lnTo>
                      <a:pt x="461" y="40"/>
                    </a:lnTo>
                    <a:lnTo>
                      <a:pt x="461" y="40"/>
                    </a:lnTo>
                    <a:lnTo>
                      <a:pt x="457" y="40"/>
                    </a:lnTo>
                    <a:lnTo>
                      <a:pt x="456" y="39"/>
                    </a:lnTo>
                    <a:lnTo>
                      <a:pt x="454" y="35"/>
                    </a:lnTo>
                    <a:lnTo>
                      <a:pt x="452" y="35"/>
                    </a:lnTo>
                    <a:lnTo>
                      <a:pt x="449" y="39"/>
                    </a:lnTo>
                    <a:lnTo>
                      <a:pt x="449" y="40"/>
                    </a:lnTo>
                    <a:lnTo>
                      <a:pt x="451" y="40"/>
                    </a:lnTo>
                    <a:lnTo>
                      <a:pt x="451" y="42"/>
                    </a:lnTo>
                    <a:lnTo>
                      <a:pt x="449" y="46"/>
                    </a:lnTo>
                    <a:lnTo>
                      <a:pt x="447" y="46"/>
                    </a:lnTo>
                    <a:lnTo>
                      <a:pt x="445" y="44"/>
                    </a:lnTo>
                    <a:lnTo>
                      <a:pt x="445" y="42"/>
                    </a:lnTo>
                    <a:lnTo>
                      <a:pt x="444" y="40"/>
                    </a:lnTo>
                    <a:lnTo>
                      <a:pt x="444" y="39"/>
                    </a:lnTo>
                    <a:lnTo>
                      <a:pt x="442" y="40"/>
                    </a:lnTo>
                    <a:lnTo>
                      <a:pt x="440" y="40"/>
                    </a:lnTo>
                    <a:lnTo>
                      <a:pt x="439" y="40"/>
                    </a:lnTo>
                    <a:lnTo>
                      <a:pt x="439" y="40"/>
                    </a:lnTo>
                    <a:lnTo>
                      <a:pt x="439" y="39"/>
                    </a:lnTo>
                    <a:lnTo>
                      <a:pt x="440" y="37"/>
                    </a:lnTo>
                    <a:lnTo>
                      <a:pt x="442" y="37"/>
                    </a:lnTo>
                    <a:lnTo>
                      <a:pt x="442" y="35"/>
                    </a:lnTo>
                    <a:lnTo>
                      <a:pt x="440" y="35"/>
                    </a:lnTo>
                    <a:lnTo>
                      <a:pt x="442" y="35"/>
                    </a:lnTo>
                    <a:lnTo>
                      <a:pt x="442" y="34"/>
                    </a:lnTo>
                    <a:lnTo>
                      <a:pt x="442" y="34"/>
                    </a:lnTo>
                    <a:lnTo>
                      <a:pt x="440" y="35"/>
                    </a:lnTo>
                    <a:lnTo>
                      <a:pt x="439" y="35"/>
                    </a:lnTo>
                    <a:lnTo>
                      <a:pt x="435" y="37"/>
                    </a:lnTo>
                    <a:lnTo>
                      <a:pt x="432" y="39"/>
                    </a:lnTo>
                    <a:lnTo>
                      <a:pt x="430" y="40"/>
                    </a:lnTo>
                    <a:lnTo>
                      <a:pt x="425" y="40"/>
                    </a:lnTo>
                    <a:lnTo>
                      <a:pt x="421" y="39"/>
                    </a:lnTo>
                    <a:lnTo>
                      <a:pt x="421" y="37"/>
                    </a:lnTo>
                    <a:lnTo>
                      <a:pt x="420" y="35"/>
                    </a:lnTo>
                    <a:lnTo>
                      <a:pt x="416" y="37"/>
                    </a:lnTo>
                    <a:lnTo>
                      <a:pt x="415" y="37"/>
                    </a:lnTo>
                    <a:lnTo>
                      <a:pt x="413" y="37"/>
                    </a:lnTo>
                    <a:lnTo>
                      <a:pt x="411" y="37"/>
                    </a:lnTo>
                    <a:lnTo>
                      <a:pt x="408" y="35"/>
                    </a:lnTo>
                    <a:lnTo>
                      <a:pt x="404" y="34"/>
                    </a:lnTo>
                    <a:lnTo>
                      <a:pt x="399" y="32"/>
                    </a:lnTo>
                    <a:lnTo>
                      <a:pt x="397" y="34"/>
                    </a:lnTo>
                    <a:lnTo>
                      <a:pt x="396" y="32"/>
                    </a:lnTo>
                    <a:lnTo>
                      <a:pt x="394" y="32"/>
                    </a:lnTo>
                    <a:lnTo>
                      <a:pt x="391" y="30"/>
                    </a:lnTo>
                    <a:lnTo>
                      <a:pt x="389" y="29"/>
                    </a:lnTo>
                    <a:lnTo>
                      <a:pt x="387" y="25"/>
                    </a:lnTo>
                    <a:lnTo>
                      <a:pt x="385" y="25"/>
                    </a:lnTo>
                    <a:lnTo>
                      <a:pt x="384" y="25"/>
                    </a:lnTo>
                    <a:lnTo>
                      <a:pt x="382" y="27"/>
                    </a:lnTo>
                    <a:lnTo>
                      <a:pt x="380" y="27"/>
                    </a:lnTo>
                    <a:lnTo>
                      <a:pt x="379" y="23"/>
                    </a:lnTo>
                    <a:lnTo>
                      <a:pt x="374" y="22"/>
                    </a:lnTo>
                    <a:lnTo>
                      <a:pt x="372" y="22"/>
                    </a:lnTo>
                    <a:lnTo>
                      <a:pt x="372" y="22"/>
                    </a:lnTo>
                    <a:lnTo>
                      <a:pt x="372" y="23"/>
                    </a:lnTo>
                    <a:lnTo>
                      <a:pt x="370" y="23"/>
                    </a:lnTo>
                    <a:lnTo>
                      <a:pt x="370" y="22"/>
                    </a:lnTo>
                    <a:lnTo>
                      <a:pt x="368" y="20"/>
                    </a:lnTo>
                    <a:lnTo>
                      <a:pt x="367" y="20"/>
                    </a:lnTo>
                    <a:lnTo>
                      <a:pt x="363" y="22"/>
                    </a:lnTo>
                    <a:lnTo>
                      <a:pt x="363" y="23"/>
                    </a:lnTo>
                    <a:lnTo>
                      <a:pt x="367" y="23"/>
                    </a:lnTo>
                    <a:lnTo>
                      <a:pt x="368" y="27"/>
                    </a:lnTo>
                    <a:lnTo>
                      <a:pt x="370" y="27"/>
                    </a:lnTo>
                    <a:lnTo>
                      <a:pt x="374" y="27"/>
                    </a:lnTo>
                    <a:lnTo>
                      <a:pt x="377" y="27"/>
                    </a:lnTo>
                    <a:lnTo>
                      <a:pt x="380" y="30"/>
                    </a:lnTo>
                    <a:lnTo>
                      <a:pt x="380" y="32"/>
                    </a:lnTo>
                    <a:lnTo>
                      <a:pt x="379" y="34"/>
                    </a:lnTo>
                    <a:lnTo>
                      <a:pt x="380" y="35"/>
                    </a:lnTo>
                    <a:lnTo>
                      <a:pt x="379" y="37"/>
                    </a:lnTo>
                    <a:lnTo>
                      <a:pt x="380" y="39"/>
                    </a:lnTo>
                    <a:lnTo>
                      <a:pt x="380" y="39"/>
                    </a:lnTo>
                    <a:lnTo>
                      <a:pt x="379" y="39"/>
                    </a:lnTo>
                    <a:lnTo>
                      <a:pt x="377" y="39"/>
                    </a:lnTo>
                    <a:lnTo>
                      <a:pt x="375" y="40"/>
                    </a:lnTo>
                    <a:lnTo>
                      <a:pt x="375" y="42"/>
                    </a:lnTo>
                    <a:lnTo>
                      <a:pt x="375" y="40"/>
                    </a:lnTo>
                    <a:lnTo>
                      <a:pt x="372" y="40"/>
                    </a:lnTo>
                    <a:lnTo>
                      <a:pt x="370" y="40"/>
                    </a:lnTo>
                    <a:lnTo>
                      <a:pt x="368" y="42"/>
                    </a:lnTo>
                    <a:lnTo>
                      <a:pt x="367" y="42"/>
                    </a:lnTo>
                    <a:lnTo>
                      <a:pt x="365" y="40"/>
                    </a:lnTo>
                    <a:lnTo>
                      <a:pt x="362" y="42"/>
                    </a:lnTo>
                    <a:lnTo>
                      <a:pt x="356" y="42"/>
                    </a:lnTo>
                    <a:lnTo>
                      <a:pt x="355" y="40"/>
                    </a:lnTo>
                    <a:lnTo>
                      <a:pt x="355" y="39"/>
                    </a:lnTo>
                    <a:lnTo>
                      <a:pt x="353" y="37"/>
                    </a:lnTo>
                    <a:lnTo>
                      <a:pt x="353" y="39"/>
                    </a:lnTo>
                    <a:lnTo>
                      <a:pt x="353" y="40"/>
                    </a:lnTo>
                    <a:lnTo>
                      <a:pt x="350" y="40"/>
                    </a:lnTo>
                    <a:lnTo>
                      <a:pt x="348" y="40"/>
                    </a:lnTo>
                    <a:lnTo>
                      <a:pt x="350" y="42"/>
                    </a:lnTo>
                    <a:lnTo>
                      <a:pt x="348" y="44"/>
                    </a:lnTo>
                    <a:lnTo>
                      <a:pt x="348" y="44"/>
                    </a:lnTo>
                    <a:lnTo>
                      <a:pt x="346" y="44"/>
                    </a:lnTo>
                    <a:lnTo>
                      <a:pt x="346" y="46"/>
                    </a:lnTo>
                    <a:lnTo>
                      <a:pt x="346" y="47"/>
                    </a:lnTo>
                    <a:lnTo>
                      <a:pt x="346" y="47"/>
                    </a:lnTo>
                    <a:lnTo>
                      <a:pt x="344" y="46"/>
                    </a:lnTo>
                    <a:lnTo>
                      <a:pt x="343" y="46"/>
                    </a:lnTo>
                    <a:lnTo>
                      <a:pt x="343" y="44"/>
                    </a:lnTo>
                    <a:lnTo>
                      <a:pt x="341" y="46"/>
                    </a:lnTo>
                    <a:lnTo>
                      <a:pt x="341" y="46"/>
                    </a:lnTo>
                    <a:lnTo>
                      <a:pt x="341" y="49"/>
                    </a:lnTo>
                    <a:lnTo>
                      <a:pt x="339" y="49"/>
                    </a:lnTo>
                    <a:lnTo>
                      <a:pt x="338" y="49"/>
                    </a:lnTo>
                    <a:lnTo>
                      <a:pt x="336" y="49"/>
                    </a:lnTo>
                    <a:lnTo>
                      <a:pt x="336" y="54"/>
                    </a:lnTo>
                    <a:lnTo>
                      <a:pt x="332" y="56"/>
                    </a:lnTo>
                    <a:lnTo>
                      <a:pt x="332" y="58"/>
                    </a:lnTo>
                    <a:lnTo>
                      <a:pt x="331" y="59"/>
                    </a:lnTo>
                    <a:lnTo>
                      <a:pt x="334" y="63"/>
                    </a:lnTo>
                    <a:lnTo>
                      <a:pt x="332" y="63"/>
                    </a:lnTo>
                    <a:lnTo>
                      <a:pt x="331" y="64"/>
                    </a:lnTo>
                    <a:lnTo>
                      <a:pt x="331" y="66"/>
                    </a:lnTo>
                    <a:lnTo>
                      <a:pt x="327" y="66"/>
                    </a:lnTo>
                    <a:lnTo>
                      <a:pt x="326" y="68"/>
                    </a:lnTo>
                    <a:lnTo>
                      <a:pt x="326" y="68"/>
                    </a:lnTo>
                    <a:lnTo>
                      <a:pt x="326" y="69"/>
                    </a:lnTo>
                    <a:lnTo>
                      <a:pt x="324" y="71"/>
                    </a:lnTo>
                    <a:lnTo>
                      <a:pt x="324" y="75"/>
                    </a:lnTo>
                    <a:lnTo>
                      <a:pt x="324" y="75"/>
                    </a:lnTo>
                    <a:lnTo>
                      <a:pt x="322" y="76"/>
                    </a:lnTo>
                    <a:lnTo>
                      <a:pt x="319" y="80"/>
                    </a:lnTo>
                    <a:lnTo>
                      <a:pt x="317" y="83"/>
                    </a:lnTo>
                    <a:lnTo>
                      <a:pt x="319" y="85"/>
                    </a:lnTo>
                    <a:lnTo>
                      <a:pt x="322" y="87"/>
                    </a:lnTo>
                    <a:lnTo>
                      <a:pt x="324" y="87"/>
                    </a:lnTo>
                    <a:lnTo>
                      <a:pt x="324" y="87"/>
                    </a:lnTo>
                    <a:lnTo>
                      <a:pt x="322" y="88"/>
                    </a:lnTo>
                    <a:lnTo>
                      <a:pt x="322" y="90"/>
                    </a:lnTo>
                    <a:lnTo>
                      <a:pt x="324" y="92"/>
                    </a:lnTo>
                    <a:lnTo>
                      <a:pt x="326" y="92"/>
                    </a:lnTo>
                    <a:lnTo>
                      <a:pt x="326" y="92"/>
                    </a:lnTo>
                    <a:lnTo>
                      <a:pt x="324" y="92"/>
                    </a:lnTo>
                    <a:lnTo>
                      <a:pt x="322" y="92"/>
                    </a:lnTo>
                    <a:lnTo>
                      <a:pt x="322" y="93"/>
                    </a:lnTo>
                    <a:lnTo>
                      <a:pt x="322" y="95"/>
                    </a:lnTo>
                    <a:lnTo>
                      <a:pt x="322" y="97"/>
                    </a:lnTo>
                    <a:lnTo>
                      <a:pt x="322" y="98"/>
                    </a:lnTo>
                    <a:lnTo>
                      <a:pt x="320" y="97"/>
                    </a:lnTo>
                    <a:lnTo>
                      <a:pt x="320" y="97"/>
                    </a:lnTo>
                    <a:lnTo>
                      <a:pt x="319" y="93"/>
                    </a:lnTo>
                    <a:lnTo>
                      <a:pt x="317" y="93"/>
                    </a:lnTo>
                    <a:lnTo>
                      <a:pt x="315" y="93"/>
                    </a:lnTo>
                    <a:lnTo>
                      <a:pt x="314" y="93"/>
                    </a:lnTo>
                    <a:lnTo>
                      <a:pt x="314" y="97"/>
                    </a:lnTo>
                    <a:lnTo>
                      <a:pt x="314" y="98"/>
                    </a:lnTo>
                    <a:lnTo>
                      <a:pt x="314" y="97"/>
                    </a:lnTo>
                    <a:lnTo>
                      <a:pt x="314" y="95"/>
                    </a:lnTo>
                    <a:lnTo>
                      <a:pt x="310" y="93"/>
                    </a:lnTo>
                    <a:lnTo>
                      <a:pt x="303" y="92"/>
                    </a:lnTo>
                    <a:lnTo>
                      <a:pt x="302" y="90"/>
                    </a:lnTo>
                    <a:lnTo>
                      <a:pt x="300" y="92"/>
                    </a:lnTo>
                    <a:lnTo>
                      <a:pt x="298" y="92"/>
                    </a:lnTo>
                    <a:lnTo>
                      <a:pt x="298" y="93"/>
                    </a:lnTo>
                    <a:lnTo>
                      <a:pt x="298" y="93"/>
                    </a:lnTo>
                    <a:lnTo>
                      <a:pt x="297" y="93"/>
                    </a:lnTo>
                    <a:lnTo>
                      <a:pt x="295" y="95"/>
                    </a:lnTo>
                    <a:lnTo>
                      <a:pt x="293" y="97"/>
                    </a:lnTo>
                    <a:lnTo>
                      <a:pt x="293" y="97"/>
                    </a:lnTo>
                    <a:lnTo>
                      <a:pt x="295" y="100"/>
                    </a:lnTo>
                    <a:lnTo>
                      <a:pt x="295" y="100"/>
                    </a:lnTo>
                    <a:lnTo>
                      <a:pt x="295" y="100"/>
                    </a:lnTo>
                    <a:lnTo>
                      <a:pt x="295" y="100"/>
                    </a:lnTo>
                    <a:lnTo>
                      <a:pt x="293" y="100"/>
                    </a:lnTo>
                    <a:lnTo>
                      <a:pt x="293" y="102"/>
                    </a:lnTo>
                    <a:lnTo>
                      <a:pt x="291" y="102"/>
                    </a:lnTo>
                    <a:lnTo>
                      <a:pt x="291" y="97"/>
                    </a:lnTo>
                    <a:lnTo>
                      <a:pt x="293" y="93"/>
                    </a:lnTo>
                    <a:lnTo>
                      <a:pt x="293" y="92"/>
                    </a:lnTo>
                    <a:lnTo>
                      <a:pt x="295" y="90"/>
                    </a:lnTo>
                    <a:lnTo>
                      <a:pt x="295" y="90"/>
                    </a:lnTo>
                    <a:lnTo>
                      <a:pt x="288" y="85"/>
                    </a:lnTo>
                    <a:lnTo>
                      <a:pt x="286" y="81"/>
                    </a:lnTo>
                    <a:lnTo>
                      <a:pt x="285" y="80"/>
                    </a:lnTo>
                    <a:lnTo>
                      <a:pt x="281" y="78"/>
                    </a:lnTo>
                    <a:lnTo>
                      <a:pt x="279" y="76"/>
                    </a:lnTo>
                    <a:lnTo>
                      <a:pt x="278" y="75"/>
                    </a:lnTo>
                    <a:lnTo>
                      <a:pt x="273" y="73"/>
                    </a:lnTo>
                    <a:lnTo>
                      <a:pt x="271" y="71"/>
                    </a:lnTo>
                    <a:lnTo>
                      <a:pt x="269" y="71"/>
                    </a:lnTo>
                    <a:lnTo>
                      <a:pt x="267" y="71"/>
                    </a:lnTo>
                    <a:lnTo>
                      <a:pt x="267" y="73"/>
                    </a:lnTo>
                    <a:lnTo>
                      <a:pt x="267" y="75"/>
                    </a:lnTo>
                    <a:lnTo>
                      <a:pt x="266" y="78"/>
                    </a:lnTo>
                    <a:lnTo>
                      <a:pt x="262" y="78"/>
                    </a:lnTo>
                    <a:lnTo>
                      <a:pt x="261" y="76"/>
                    </a:lnTo>
                    <a:lnTo>
                      <a:pt x="261" y="76"/>
                    </a:lnTo>
                    <a:lnTo>
                      <a:pt x="259" y="76"/>
                    </a:lnTo>
                    <a:lnTo>
                      <a:pt x="257" y="78"/>
                    </a:lnTo>
                    <a:lnTo>
                      <a:pt x="257" y="78"/>
                    </a:lnTo>
                    <a:lnTo>
                      <a:pt x="257" y="78"/>
                    </a:lnTo>
                    <a:lnTo>
                      <a:pt x="255" y="76"/>
                    </a:lnTo>
                    <a:lnTo>
                      <a:pt x="254" y="75"/>
                    </a:lnTo>
                    <a:lnTo>
                      <a:pt x="254" y="75"/>
                    </a:lnTo>
                    <a:lnTo>
                      <a:pt x="254" y="76"/>
                    </a:lnTo>
                    <a:lnTo>
                      <a:pt x="254" y="78"/>
                    </a:lnTo>
                    <a:lnTo>
                      <a:pt x="254" y="80"/>
                    </a:lnTo>
                    <a:lnTo>
                      <a:pt x="254" y="80"/>
                    </a:lnTo>
                    <a:lnTo>
                      <a:pt x="254" y="81"/>
                    </a:lnTo>
                    <a:lnTo>
                      <a:pt x="252" y="83"/>
                    </a:lnTo>
                    <a:lnTo>
                      <a:pt x="252" y="85"/>
                    </a:lnTo>
                    <a:lnTo>
                      <a:pt x="250" y="87"/>
                    </a:lnTo>
                    <a:lnTo>
                      <a:pt x="250" y="88"/>
                    </a:lnTo>
                    <a:lnTo>
                      <a:pt x="249" y="87"/>
                    </a:lnTo>
                    <a:lnTo>
                      <a:pt x="249" y="87"/>
                    </a:lnTo>
                    <a:lnTo>
                      <a:pt x="249" y="85"/>
                    </a:lnTo>
                    <a:lnTo>
                      <a:pt x="247" y="85"/>
                    </a:lnTo>
                    <a:lnTo>
                      <a:pt x="247" y="85"/>
                    </a:lnTo>
                    <a:lnTo>
                      <a:pt x="247" y="87"/>
                    </a:lnTo>
                    <a:lnTo>
                      <a:pt x="245" y="87"/>
                    </a:lnTo>
                    <a:lnTo>
                      <a:pt x="245" y="85"/>
                    </a:lnTo>
                    <a:lnTo>
                      <a:pt x="245" y="83"/>
                    </a:lnTo>
                    <a:lnTo>
                      <a:pt x="247" y="81"/>
                    </a:lnTo>
                    <a:lnTo>
                      <a:pt x="245" y="80"/>
                    </a:lnTo>
                    <a:lnTo>
                      <a:pt x="245" y="81"/>
                    </a:lnTo>
                    <a:lnTo>
                      <a:pt x="245" y="83"/>
                    </a:lnTo>
                    <a:lnTo>
                      <a:pt x="243" y="85"/>
                    </a:lnTo>
                    <a:lnTo>
                      <a:pt x="242" y="85"/>
                    </a:lnTo>
                    <a:lnTo>
                      <a:pt x="242" y="87"/>
                    </a:lnTo>
                    <a:lnTo>
                      <a:pt x="240" y="87"/>
                    </a:lnTo>
                    <a:lnTo>
                      <a:pt x="238" y="87"/>
                    </a:lnTo>
                    <a:lnTo>
                      <a:pt x="238" y="88"/>
                    </a:lnTo>
                    <a:lnTo>
                      <a:pt x="237" y="90"/>
                    </a:lnTo>
                    <a:lnTo>
                      <a:pt x="237" y="92"/>
                    </a:lnTo>
                    <a:lnTo>
                      <a:pt x="238" y="93"/>
                    </a:lnTo>
                    <a:lnTo>
                      <a:pt x="238" y="93"/>
                    </a:lnTo>
                    <a:lnTo>
                      <a:pt x="240" y="95"/>
                    </a:lnTo>
                    <a:lnTo>
                      <a:pt x="240" y="97"/>
                    </a:lnTo>
                    <a:lnTo>
                      <a:pt x="240" y="97"/>
                    </a:lnTo>
                    <a:lnTo>
                      <a:pt x="238" y="97"/>
                    </a:lnTo>
                    <a:lnTo>
                      <a:pt x="237" y="97"/>
                    </a:lnTo>
                    <a:lnTo>
                      <a:pt x="235" y="95"/>
                    </a:lnTo>
                    <a:lnTo>
                      <a:pt x="233" y="95"/>
                    </a:lnTo>
                    <a:lnTo>
                      <a:pt x="233" y="95"/>
                    </a:lnTo>
                    <a:lnTo>
                      <a:pt x="233" y="97"/>
                    </a:lnTo>
                    <a:lnTo>
                      <a:pt x="233" y="97"/>
                    </a:lnTo>
                    <a:lnTo>
                      <a:pt x="231" y="97"/>
                    </a:lnTo>
                    <a:lnTo>
                      <a:pt x="230" y="98"/>
                    </a:lnTo>
                    <a:lnTo>
                      <a:pt x="231" y="100"/>
                    </a:lnTo>
                    <a:lnTo>
                      <a:pt x="231" y="100"/>
                    </a:lnTo>
                    <a:lnTo>
                      <a:pt x="231" y="102"/>
                    </a:lnTo>
                    <a:lnTo>
                      <a:pt x="233" y="102"/>
                    </a:lnTo>
                    <a:lnTo>
                      <a:pt x="235" y="102"/>
                    </a:lnTo>
                    <a:lnTo>
                      <a:pt x="235" y="102"/>
                    </a:lnTo>
                    <a:lnTo>
                      <a:pt x="235" y="104"/>
                    </a:lnTo>
                    <a:lnTo>
                      <a:pt x="233" y="104"/>
                    </a:lnTo>
                    <a:lnTo>
                      <a:pt x="233" y="104"/>
                    </a:lnTo>
                    <a:lnTo>
                      <a:pt x="228" y="100"/>
                    </a:lnTo>
                    <a:lnTo>
                      <a:pt x="226" y="100"/>
                    </a:lnTo>
                    <a:lnTo>
                      <a:pt x="226" y="102"/>
                    </a:lnTo>
                    <a:lnTo>
                      <a:pt x="226" y="102"/>
                    </a:lnTo>
                    <a:lnTo>
                      <a:pt x="226" y="104"/>
                    </a:lnTo>
                    <a:lnTo>
                      <a:pt x="225" y="105"/>
                    </a:lnTo>
                    <a:lnTo>
                      <a:pt x="223" y="105"/>
                    </a:lnTo>
                    <a:lnTo>
                      <a:pt x="223" y="105"/>
                    </a:lnTo>
                    <a:lnTo>
                      <a:pt x="221" y="107"/>
                    </a:lnTo>
                    <a:lnTo>
                      <a:pt x="221" y="110"/>
                    </a:lnTo>
                    <a:lnTo>
                      <a:pt x="223" y="112"/>
                    </a:lnTo>
                    <a:lnTo>
                      <a:pt x="223" y="114"/>
                    </a:lnTo>
                    <a:lnTo>
                      <a:pt x="225" y="112"/>
                    </a:lnTo>
                    <a:lnTo>
                      <a:pt x="226" y="110"/>
                    </a:lnTo>
                    <a:lnTo>
                      <a:pt x="226" y="112"/>
                    </a:lnTo>
                    <a:lnTo>
                      <a:pt x="225" y="114"/>
                    </a:lnTo>
                    <a:lnTo>
                      <a:pt x="225" y="115"/>
                    </a:lnTo>
                    <a:lnTo>
                      <a:pt x="225" y="117"/>
                    </a:lnTo>
                    <a:lnTo>
                      <a:pt x="223" y="117"/>
                    </a:lnTo>
                    <a:lnTo>
                      <a:pt x="221" y="117"/>
                    </a:lnTo>
                    <a:lnTo>
                      <a:pt x="221" y="117"/>
                    </a:lnTo>
                    <a:lnTo>
                      <a:pt x="221" y="119"/>
                    </a:lnTo>
                    <a:lnTo>
                      <a:pt x="221" y="121"/>
                    </a:lnTo>
                    <a:lnTo>
                      <a:pt x="223" y="122"/>
                    </a:lnTo>
                    <a:lnTo>
                      <a:pt x="225" y="121"/>
                    </a:lnTo>
                    <a:lnTo>
                      <a:pt x="226" y="122"/>
                    </a:lnTo>
                    <a:lnTo>
                      <a:pt x="228" y="122"/>
                    </a:lnTo>
                    <a:lnTo>
                      <a:pt x="228" y="122"/>
                    </a:lnTo>
                    <a:lnTo>
                      <a:pt x="226" y="122"/>
                    </a:lnTo>
                    <a:lnTo>
                      <a:pt x="225" y="122"/>
                    </a:lnTo>
                    <a:lnTo>
                      <a:pt x="223" y="122"/>
                    </a:lnTo>
                    <a:lnTo>
                      <a:pt x="220" y="122"/>
                    </a:lnTo>
                    <a:lnTo>
                      <a:pt x="218" y="122"/>
                    </a:lnTo>
                    <a:lnTo>
                      <a:pt x="216" y="121"/>
                    </a:lnTo>
                    <a:lnTo>
                      <a:pt x="214" y="121"/>
                    </a:lnTo>
                    <a:lnTo>
                      <a:pt x="213" y="121"/>
                    </a:lnTo>
                    <a:lnTo>
                      <a:pt x="213" y="122"/>
                    </a:lnTo>
                    <a:lnTo>
                      <a:pt x="211" y="122"/>
                    </a:lnTo>
                    <a:lnTo>
                      <a:pt x="209" y="119"/>
                    </a:lnTo>
                    <a:lnTo>
                      <a:pt x="208" y="119"/>
                    </a:lnTo>
                    <a:lnTo>
                      <a:pt x="206" y="119"/>
                    </a:lnTo>
                    <a:lnTo>
                      <a:pt x="208" y="122"/>
                    </a:lnTo>
                    <a:lnTo>
                      <a:pt x="206" y="122"/>
                    </a:lnTo>
                    <a:lnTo>
                      <a:pt x="206" y="124"/>
                    </a:lnTo>
                    <a:lnTo>
                      <a:pt x="204" y="124"/>
                    </a:lnTo>
                    <a:lnTo>
                      <a:pt x="204" y="124"/>
                    </a:lnTo>
                    <a:lnTo>
                      <a:pt x="204" y="126"/>
                    </a:lnTo>
                    <a:lnTo>
                      <a:pt x="206" y="127"/>
                    </a:lnTo>
                    <a:lnTo>
                      <a:pt x="208" y="129"/>
                    </a:lnTo>
                    <a:lnTo>
                      <a:pt x="209" y="131"/>
                    </a:lnTo>
                    <a:lnTo>
                      <a:pt x="209" y="133"/>
                    </a:lnTo>
                    <a:lnTo>
                      <a:pt x="211" y="133"/>
                    </a:lnTo>
                    <a:lnTo>
                      <a:pt x="211" y="133"/>
                    </a:lnTo>
                    <a:lnTo>
                      <a:pt x="211" y="134"/>
                    </a:lnTo>
                    <a:lnTo>
                      <a:pt x="211" y="138"/>
                    </a:lnTo>
                    <a:lnTo>
                      <a:pt x="209" y="138"/>
                    </a:lnTo>
                    <a:lnTo>
                      <a:pt x="209" y="136"/>
                    </a:lnTo>
                    <a:lnTo>
                      <a:pt x="208" y="136"/>
                    </a:lnTo>
                    <a:lnTo>
                      <a:pt x="206" y="134"/>
                    </a:lnTo>
                    <a:lnTo>
                      <a:pt x="206" y="136"/>
                    </a:lnTo>
                    <a:lnTo>
                      <a:pt x="206" y="136"/>
                    </a:lnTo>
                    <a:lnTo>
                      <a:pt x="206" y="139"/>
                    </a:lnTo>
                    <a:lnTo>
                      <a:pt x="206" y="143"/>
                    </a:lnTo>
                    <a:lnTo>
                      <a:pt x="206" y="144"/>
                    </a:lnTo>
                    <a:lnTo>
                      <a:pt x="206" y="144"/>
                    </a:lnTo>
                    <a:lnTo>
                      <a:pt x="204" y="144"/>
                    </a:lnTo>
                    <a:lnTo>
                      <a:pt x="204" y="143"/>
                    </a:lnTo>
                    <a:lnTo>
                      <a:pt x="202" y="141"/>
                    </a:lnTo>
                    <a:lnTo>
                      <a:pt x="199" y="136"/>
                    </a:lnTo>
                    <a:lnTo>
                      <a:pt x="197" y="133"/>
                    </a:lnTo>
                    <a:lnTo>
                      <a:pt x="196" y="129"/>
                    </a:lnTo>
                    <a:lnTo>
                      <a:pt x="194" y="124"/>
                    </a:lnTo>
                    <a:lnTo>
                      <a:pt x="192" y="124"/>
                    </a:lnTo>
                    <a:lnTo>
                      <a:pt x="192" y="126"/>
                    </a:lnTo>
                    <a:lnTo>
                      <a:pt x="190" y="129"/>
                    </a:lnTo>
                    <a:lnTo>
                      <a:pt x="189" y="131"/>
                    </a:lnTo>
                    <a:lnTo>
                      <a:pt x="187" y="133"/>
                    </a:lnTo>
                    <a:lnTo>
                      <a:pt x="185" y="134"/>
                    </a:lnTo>
                    <a:lnTo>
                      <a:pt x="184" y="134"/>
                    </a:lnTo>
                    <a:lnTo>
                      <a:pt x="182" y="136"/>
                    </a:lnTo>
                    <a:lnTo>
                      <a:pt x="180" y="138"/>
                    </a:lnTo>
                    <a:lnTo>
                      <a:pt x="178" y="141"/>
                    </a:lnTo>
                    <a:lnTo>
                      <a:pt x="178" y="143"/>
                    </a:lnTo>
                    <a:lnTo>
                      <a:pt x="178" y="146"/>
                    </a:lnTo>
                    <a:lnTo>
                      <a:pt x="178" y="150"/>
                    </a:lnTo>
                    <a:lnTo>
                      <a:pt x="180" y="155"/>
                    </a:lnTo>
                    <a:lnTo>
                      <a:pt x="182" y="155"/>
                    </a:lnTo>
                    <a:lnTo>
                      <a:pt x="182" y="155"/>
                    </a:lnTo>
                    <a:lnTo>
                      <a:pt x="182" y="156"/>
                    </a:lnTo>
                    <a:lnTo>
                      <a:pt x="180" y="158"/>
                    </a:lnTo>
                    <a:lnTo>
                      <a:pt x="175" y="163"/>
                    </a:lnTo>
                    <a:lnTo>
                      <a:pt x="172" y="165"/>
                    </a:lnTo>
                    <a:lnTo>
                      <a:pt x="172" y="165"/>
                    </a:lnTo>
                    <a:lnTo>
                      <a:pt x="170" y="168"/>
                    </a:lnTo>
                    <a:lnTo>
                      <a:pt x="168" y="172"/>
                    </a:lnTo>
                    <a:lnTo>
                      <a:pt x="168" y="173"/>
                    </a:lnTo>
                    <a:lnTo>
                      <a:pt x="165" y="177"/>
                    </a:lnTo>
                    <a:lnTo>
                      <a:pt x="163" y="182"/>
                    </a:lnTo>
                    <a:lnTo>
                      <a:pt x="160" y="184"/>
                    </a:lnTo>
                    <a:lnTo>
                      <a:pt x="156" y="187"/>
                    </a:lnTo>
                    <a:lnTo>
                      <a:pt x="154" y="189"/>
                    </a:lnTo>
                    <a:lnTo>
                      <a:pt x="146" y="192"/>
                    </a:lnTo>
                    <a:lnTo>
                      <a:pt x="141" y="194"/>
                    </a:lnTo>
                    <a:lnTo>
                      <a:pt x="132" y="194"/>
                    </a:lnTo>
                    <a:lnTo>
                      <a:pt x="129" y="196"/>
                    </a:lnTo>
                    <a:lnTo>
                      <a:pt x="124" y="196"/>
                    </a:lnTo>
                    <a:lnTo>
                      <a:pt x="120" y="196"/>
                    </a:lnTo>
                    <a:lnTo>
                      <a:pt x="113" y="201"/>
                    </a:lnTo>
                    <a:lnTo>
                      <a:pt x="107" y="201"/>
                    </a:lnTo>
                    <a:lnTo>
                      <a:pt x="101" y="202"/>
                    </a:lnTo>
                    <a:lnTo>
                      <a:pt x="100" y="204"/>
                    </a:lnTo>
                    <a:lnTo>
                      <a:pt x="95" y="206"/>
                    </a:lnTo>
                    <a:lnTo>
                      <a:pt x="93" y="208"/>
                    </a:lnTo>
                    <a:lnTo>
                      <a:pt x="88" y="209"/>
                    </a:lnTo>
                    <a:lnTo>
                      <a:pt x="84" y="209"/>
                    </a:lnTo>
                    <a:lnTo>
                      <a:pt x="83" y="208"/>
                    </a:lnTo>
                    <a:lnTo>
                      <a:pt x="79" y="208"/>
                    </a:lnTo>
                    <a:lnTo>
                      <a:pt x="76" y="208"/>
                    </a:lnTo>
                    <a:lnTo>
                      <a:pt x="74" y="208"/>
                    </a:lnTo>
                    <a:lnTo>
                      <a:pt x="72" y="209"/>
                    </a:lnTo>
                    <a:lnTo>
                      <a:pt x="60" y="216"/>
                    </a:lnTo>
                    <a:lnTo>
                      <a:pt x="59" y="218"/>
                    </a:lnTo>
                    <a:lnTo>
                      <a:pt x="55" y="219"/>
                    </a:lnTo>
                    <a:lnTo>
                      <a:pt x="52" y="223"/>
                    </a:lnTo>
                    <a:lnTo>
                      <a:pt x="50" y="225"/>
                    </a:lnTo>
                    <a:lnTo>
                      <a:pt x="43" y="228"/>
                    </a:lnTo>
                    <a:lnTo>
                      <a:pt x="38" y="230"/>
                    </a:lnTo>
                    <a:lnTo>
                      <a:pt x="35" y="231"/>
                    </a:lnTo>
                    <a:lnTo>
                      <a:pt x="33" y="235"/>
                    </a:lnTo>
                    <a:lnTo>
                      <a:pt x="30" y="242"/>
                    </a:lnTo>
                    <a:lnTo>
                      <a:pt x="30" y="243"/>
                    </a:lnTo>
                    <a:lnTo>
                      <a:pt x="28" y="245"/>
                    </a:lnTo>
                    <a:lnTo>
                      <a:pt x="26" y="245"/>
                    </a:lnTo>
                    <a:lnTo>
                      <a:pt x="24" y="245"/>
                    </a:lnTo>
                    <a:lnTo>
                      <a:pt x="24" y="242"/>
                    </a:lnTo>
                    <a:lnTo>
                      <a:pt x="23" y="240"/>
                    </a:lnTo>
                    <a:lnTo>
                      <a:pt x="24" y="233"/>
                    </a:lnTo>
                    <a:lnTo>
                      <a:pt x="24" y="231"/>
                    </a:lnTo>
                    <a:lnTo>
                      <a:pt x="23" y="233"/>
                    </a:lnTo>
                    <a:lnTo>
                      <a:pt x="21" y="235"/>
                    </a:lnTo>
                    <a:lnTo>
                      <a:pt x="18" y="243"/>
                    </a:lnTo>
                    <a:lnTo>
                      <a:pt x="16" y="248"/>
                    </a:lnTo>
                    <a:lnTo>
                      <a:pt x="18" y="252"/>
                    </a:lnTo>
                    <a:lnTo>
                      <a:pt x="18" y="255"/>
                    </a:lnTo>
                    <a:lnTo>
                      <a:pt x="18" y="257"/>
                    </a:lnTo>
                    <a:lnTo>
                      <a:pt x="18" y="260"/>
                    </a:lnTo>
                    <a:lnTo>
                      <a:pt x="18" y="262"/>
                    </a:lnTo>
                    <a:lnTo>
                      <a:pt x="18" y="265"/>
                    </a:lnTo>
                    <a:lnTo>
                      <a:pt x="12" y="272"/>
                    </a:lnTo>
                    <a:lnTo>
                      <a:pt x="12" y="274"/>
                    </a:lnTo>
                    <a:lnTo>
                      <a:pt x="11" y="279"/>
                    </a:lnTo>
                    <a:lnTo>
                      <a:pt x="11" y="283"/>
                    </a:lnTo>
                    <a:lnTo>
                      <a:pt x="11" y="286"/>
                    </a:lnTo>
                    <a:lnTo>
                      <a:pt x="12" y="289"/>
                    </a:lnTo>
                    <a:lnTo>
                      <a:pt x="14" y="291"/>
                    </a:lnTo>
                    <a:lnTo>
                      <a:pt x="16" y="298"/>
                    </a:lnTo>
                    <a:lnTo>
                      <a:pt x="18" y="301"/>
                    </a:lnTo>
                    <a:lnTo>
                      <a:pt x="21" y="310"/>
                    </a:lnTo>
                    <a:lnTo>
                      <a:pt x="26" y="317"/>
                    </a:lnTo>
                    <a:lnTo>
                      <a:pt x="26" y="318"/>
                    </a:lnTo>
                    <a:lnTo>
                      <a:pt x="26" y="322"/>
                    </a:lnTo>
                    <a:lnTo>
                      <a:pt x="26" y="325"/>
                    </a:lnTo>
                    <a:lnTo>
                      <a:pt x="24" y="327"/>
                    </a:lnTo>
                    <a:lnTo>
                      <a:pt x="23" y="327"/>
                    </a:lnTo>
                    <a:lnTo>
                      <a:pt x="21" y="325"/>
                    </a:lnTo>
                    <a:lnTo>
                      <a:pt x="21" y="325"/>
                    </a:lnTo>
                    <a:lnTo>
                      <a:pt x="19" y="320"/>
                    </a:lnTo>
                    <a:lnTo>
                      <a:pt x="19" y="320"/>
                    </a:lnTo>
                    <a:lnTo>
                      <a:pt x="18" y="322"/>
                    </a:lnTo>
                    <a:lnTo>
                      <a:pt x="18" y="322"/>
                    </a:lnTo>
                    <a:lnTo>
                      <a:pt x="16" y="322"/>
                    </a:lnTo>
                    <a:lnTo>
                      <a:pt x="16" y="322"/>
                    </a:lnTo>
                    <a:lnTo>
                      <a:pt x="16" y="320"/>
                    </a:lnTo>
                    <a:lnTo>
                      <a:pt x="16" y="318"/>
                    </a:lnTo>
                    <a:lnTo>
                      <a:pt x="16" y="315"/>
                    </a:lnTo>
                    <a:lnTo>
                      <a:pt x="14" y="313"/>
                    </a:lnTo>
                    <a:lnTo>
                      <a:pt x="12" y="312"/>
                    </a:lnTo>
                    <a:lnTo>
                      <a:pt x="11" y="310"/>
                    </a:lnTo>
                    <a:lnTo>
                      <a:pt x="11" y="312"/>
                    </a:lnTo>
                    <a:lnTo>
                      <a:pt x="11" y="313"/>
                    </a:lnTo>
                    <a:lnTo>
                      <a:pt x="12" y="317"/>
                    </a:lnTo>
                    <a:lnTo>
                      <a:pt x="14" y="322"/>
                    </a:lnTo>
                    <a:lnTo>
                      <a:pt x="16" y="323"/>
                    </a:lnTo>
                    <a:lnTo>
                      <a:pt x="18" y="325"/>
                    </a:lnTo>
                    <a:lnTo>
                      <a:pt x="19" y="327"/>
                    </a:lnTo>
                    <a:lnTo>
                      <a:pt x="19" y="330"/>
                    </a:lnTo>
                    <a:lnTo>
                      <a:pt x="18" y="330"/>
                    </a:lnTo>
                    <a:lnTo>
                      <a:pt x="16" y="332"/>
                    </a:lnTo>
                    <a:lnTo>
                      <a:pt x="14" y="330"/>
                    </a:lnTo>
                    <a:lnTo>
                      <a:pt x="12" y="329"/>
                    </a:lnTo>
                    <a:lnTo>
                      <a:pt x="11" y="323"/>
                    </a:lnTo>
                    <a:lnTo>
                      <a:pt x="11" y="322"/>
                    </a:lnTo>
                    <a:lnTo>
                      <a:pt x="9" y="320"/>
                    </a:lnTo>
                    <a:lnTo>
                      <a:pt x="9" y="322"/>
                    </a:lnTo>
                    <a:lnTo>
                      <a:pt x="9" y="323"/>
                    </a:lnTo>
                    <a:lnTo>
                      <a:pt x="9" y="323"/>
                    </a:lnTo>
                    <a:lnTo>
                      <a:pt x="9" y="323"/>
                    </a:lnTo>
                    <a:lnTo>
                      <a:pt x="7" y="323"/>
                    </a:lnTo>
                    <a:lnTo>
                      <a:pt x="7" y="323"/>
                    </a:lnTo>
                    <a:lnTo>
                      <a:pt x="6" y="323"/>
                    </a:lnTo>
                    <a:lnTo>
                      <a:pt x="7" y="323"/>
                    </a:lnTo>
                    <a:lnTo>
                      <a:pt x="9" y="329"/>
                    </a:lnTo>
                    <a:lnTo>
                      <a:pt x="16" y="337"/>
                    </a:lnTo>
                    <a:lnTo>
                      <a:pt x="23" y="347"/>
                    </a:lnTo>
                    <a:lnTo>
                      <a:pt x="23" y="352"/>
                    </a:lnTo>
                    <a:lnTo>
                      <a:pt x="24" y="361"/>
                    </a:lnTo>
                    <a:lnTo>
                      <a:pt x="24" y="363"/>
                    </a:lnTo>
                    <a:lnTo>
                      <a:pt x="28" y="368"/>
                    </a:lnTo>
                    <a:lnTo>
                      <a:pt x="31" y="373"/>
                    </a:lnTo>
                    <a:lnTo>
                      <a:pt x="33" y="376"/>
                    </a:lnTo>
                    <a:lnTo>
                      <a:pt x="33" y="378"/>
                    </a:lnTo>
                    <a:lnTo>
                      <a:pt x="33" y="381"/>
                    </a:lnTo>
                    <a:lnTo>
                      <a:pt x="38" y="387"/>
                    </a:lnTo>
                    <a:lnTo>
                      <a:pt x="40" y="393"/>
                    </a:lnTo>
                    <a:lnTo>
                      <a:pt x="40" y="395"/>
                    </a:lnTo>
                    <a:lnTo>
                      <a:pt x="40" y="398"/>
                    </a:lnTo>
                    <a:lnTo>
                      <a:pt x="40" y="407"/>
                    </a:lnTo>
                    <a:lnTo>
                      <a:pt x="42" y="410"/>
                    </a:lnTo>
                    <a:lnTo>
                      <a:pt x="42" y="417"/>
                    </a:lnTo>
                    <a:lnTo>
                      <a:pt x="45" y="422"/>
                    </a:lnTo>
                    <a:lnTo>
                      <a:pt x="47" y="426"/>
                    </a:lnTo>
                    <a:lnTo>
                      <a:pt x="50" y="434"/>
                    </a:lnTo>
                    <a:lnTo>
                      <a:pt x="54" y="443"/>
                    </a:lnTo>
                    <a:lnTo>
                      <a:pt x="55" y="448"/>
                    </a:lnTo>
                    <a:lnTo>
                      <a:pt x="55" y="458"/>
                    </a:lnTo>
                    <a:lnTo>
                      <a:pt x="55" y="463"/>
                    </a:lnTo>
                    <a:lnTo>
                      <a:pt x="54" y="463"/>
                    </a:lnTo>
                    <a:lnTo>
                      <a:pt x="54" y="465"/>
                    </a:lnTo>
                    <a:lnTo>
                      <a:pt x="54" y="472"/>
                    </a:lnTo>
                    <a:lnTo>
                      <a:pt x="54" y="477"/>
                    </a:lnTo>
                    <a:lnTo>
                      <a:pt x="52" y="480"/>
                    </a:lnTo>
                    <a:lnTo>
                      <a:pt x="50" y="484"/>
                    </a:lnTo>
                    <a:lnTo>
                      <a:pt x="48" y="487"/>
                    </a:lnTo>
                    <a:lnTo>
                      <a:pt x="45" y="487"/>
                    </a:lnTo>
                    <a:lnTo>
                      <a:pt x="43" y="485"/>
                    </a:lnTo>
                    <a:lnTo>
                      <a:pt x="42" y="484"/>
                    </a:lnTo>
                    <a:lnTo>
                      <a:pt x="40" y="491"/>
                    </a:lnTo>
                    <a:lnTo>
                      <a:pt x="40" y="496"/>
                    </a:lnTo>
                    <a:lnTo>
                      <a:pt x="42" y="499"/>
                    </a:lnTo>
                    <a:lnTo>
                      <a:pt x="42" y="501"/>
                    </a:lnTo>
                    <a:lnTo>
                      <a:pt x="43" y="502"/>
                    </a:lnTo>
                    <a:lnTo>
                      <a:pt x="45" y="502"/>
                    </a:lnTo>
                    <a:lnTo>
                      <a:pt x="47" y="502"/>
                    </a:lnTo>
                    <a:lnTo>
                      <a:pt x="52" y="504"/>
                    </a:lnTo>
                    <a:lnTo>
                      <a:pt x="55" y="508"/>
                    </a:lnTo>
                    <a:lnTo>
                      <a:pt x="60" y="513"/>
                    </a:lnTo>
                    <a:lnTo>
                      <a:pt x="64" y="514"/>
                    </a:lnTo>
                    <a:lnTo>
                      <a:pt x="71" y="518"/>
                    </a:lnTo>
                    <a:lnTo>
                      <a:pt x="77" y="519"/>
                    </a:lnTo>
                    <a:lnTo>
                      <a:pt x="83" y="519"/>
                    </a:lnTo>
                    <a:lnTo>
                      <a:pt x="91" y="521"/>
                    </a:lnTo>
                    <a:lnTo>
                      <a:pt x="93" y="519"/>
                    </a:lnTo>
                    <a:lnTo>
                      <a:pt x="96" y="519"/>
                    </a:lnTo>
                    <a:lnTo>
                      <a:pt x="98" y="518"/>
                    </a:lnTo>
                    <a:lnTo>
                      <a:pt x="101" y="518"/>
                    </a:lnTo>
                    <a:lnTo>
                      <a:pt x="108" y="513"/>
                    </a:lnTo>
                    <a:lnTo>
                      <a:pt x="115" y="506"/>
                    </a:lnTo>
                    <a:lnTo>
                      <a:pt x="119" y="506"/>
                    </a:lnTo>
                    <a:lnTo>
                      <a:pt x="122" y="506"/>
                    </a:lnTo>
                    <a:lnTo>
                      <a:pt x="127" y="504"/>
                    </a:lnTo>
                    <a:lnTo>
                      <a:pt x="131" y="497"/>
                    </a:lnTo>
                    <a:lnTo>
                      <a:pt x="132" y="496"/>
                    </a:lnTo>
                    <a:lnTo>
                      <a:pt x="134" y="494"/>
                    </a:lnTo>
                    <a:lnTo>
                      <a:pt x="141" y="494"/>
                    </a:lnTo>
                    <a:lnTo>
                      <a:pt x="144" y="494"/>
                    </a:lnTo>
                    <a:lnTo>
                      <a:pt x="148" y="494"/>
                    </a:lnTo>
                    <a:lnTo>
                      <a:pt x="153" y="492"/>
                    </a:lnTo>
                    <a:lnTo>
                      <a:pt x="163" y="491"/>
                    </a:lnTo>
                    <a:lnTo>
                      <a:pt x="170" y="492"/>
                    </a:lnTo>
                    <a:lnTo>
                      <a:pt x="175" y="492"/>
                    </a:lnTo>
                    <a:lnTo>
                      <a:pt x="177" y="492"/>
                    </a:lnTo>
                    <a:lnTo>
                      <a:pt x="178" y="496"/>
                    </a:lnTo>
                    <a:lnTo>
                      <a:pt x="190" y="492"/>
                    </a:lnTo>
                    <a:lnTo>
                      <a:pt x="194" y="492"/>
                    </a:lnTo>
                    <a:lnTo>
                      <a:pt x="196" y="492"/>
                    </a:lnTo>
                    <a:lnTo>
                      <a:pt x="199" y="496"/>
                    </a:lnTo>
                    <a:lnTo>
                      <a:pt x="201" y="492"/>
                    </a:lnTo>
                    <a:lnTo>
                      <a:pt x="204" y="494"/>
                    </a:lnTo>
                    <a:lnTo>
                      <a:pt x="208" y="492"/>
                    </a:lnTo>
                    <a:lnTo>
                      <a:pt x="211" y="485"/>
                    </a:lnTo>
                    <a:lnTo>
                      <a:pt x="213" y="482"/>
                    </a:lnTo>
                    <a:lnTo>
                      <a:pt x="216" y="475"/>
                    </a:lnTo>
                    <a:lnTo>
                      <a:pt x="218" y="473"/>
                    </a:lnTo>
                    <a:lnTo>
                      <a:pt x="221" y="472"/>
                    </a:lnTo>
                    <a:lnTo>
                      <a:pt x="223" y="472"/>
                    </a:lnTo>
                    <a:lnTo>
                      <a:pt x="228" y="470"/>
                    </a:lnTo>
                    <a:lnTo>
                      <a:pt x="238" y="463"/>
                    </a:lnTo>
                    <a:lnTo>
                      <a:pt x="242" y="462"/>
                    </a:lnTo>
                    <a:lnTo>
                      <a:pt x="243" y="462"/>
                    </a:lnTo>
                    <a:lnTo>
                      <a:pt x="250" y="456"/>
                    </a:lnTo>
                    <a:lnTo>
                      <a:pt x="255" y="455"/>
                    </a:lnTo>
                    <a:lnTo>
                      <a:pt x="267" y="456"/>
                    </a:lnTo>
                    <a:lnTo>
                      <a:pt x="273" y="456"/>
                    </a:lnTo>
                    <a:lnTo>
                      <a:pt x="278" y="456"/>
                    </a:lnTo>
                    <a:lnTo>
                      <a:pt x="285" y="453"/>
                    </a:lnTo>
                    <a:lnTo>
                      <a:pt x="291" y="451"/>
                    </a:lnTo>
                    <a:lnTo>
                      <a:pt x="302" y="448"/>
                    </a:lnTo>
                    <a:lnTo>
                      <a:pt x="308" y="443"/>
                    </a:lnTo>
                    <a:lnTo>
                      <a:pt x="314" y="443"/>
                    </a:lnTo>
                    <a:lnTo>
                      <a:pt x="320" y="441"/>
                    </a:lnTo>
                    <a:lnTo>
                      <a:pt x="331" y="441"/>
                    </a:lnTo>
                    <a:lnTo>
                      <a:pt x="344" y="441"/>
                    </a:lnTo>
                    <a:lnTo>
                      <a:pt x="348" y="439"/>
                    </a:lnTo>
                    <a:lnTo>
                      <a:pt x="350" y="439"/>
                    </a:lnTo>
                    <a:lnTo>
                      <a:pt x="351" y="438"/>
                    </a:lnTo>
                    <a:lnTo>
                      <a:pt x="353" y="439"/>
                    </a:lnTo>
                    <a:lnTo>
                      <a:pt x="356" y="439"/>
                    </a:lnTo>
                    <a:lnTo>
                      <a:pt x="362" y="443"/>
                    </a:lnTo>
                    <a:lnTo>
                      <a:pt x="372" y="450"/>
                    </a:lnTo>
                    <a:lnTo>
                      <a:pt x="374" y="450"/>
                    </a:lnTo>
                    <a:lnTo>
                      <a:pt x="380" y="448"/>
                    </a:lnTo>
                    <a:lnTo>
                      <a:pt x="382" y="450"/>
                    </a:lnTo>
                    <a:lnTo>
                      <a:pt x="391" y="455"/>
                    </a:lnTo>
                    <a:lnTo>
                      <a:pt x="394" y="455"/>
                    </a:lnTo>
                    <a:lnTo>
                      <a:pt x="397" y="455"/>
                    </a:lnTo>
                    <a:lnTo>
                      <a:pt x="399" y="455"/>
                    </a:lnTo>
                    <a:lnTo>
                      <a:pt x="401" y="456"/>
                    </a:lnTo>
                    <a:lnTo>
                      <a:pt x="404" y="460"/>
                    </a:lnTo>
                    <a:lnTo>
                      <a:pt x="409" y="462"/>
                    </a:lnTo>
                    <a:lnTo>
                      <a:pt x="411" y="465"/>
                    </a:lnTo>
                    <a:lnTo>
                      <a:pt x="409" y="467"/>
                    </a:lnTo>
                    <a:lnTo>
                      <a:pt x="409" y="467"/>
                    </a:lnTo>
                    <a:lnTo>
                      <a:pt x="408" y="467"/>
                    </a:lnTo>
                    <a:lnTo>
                      <a:pt x="409" y="472"/>
                    </a:lnTo>
                    <a:lnTo>
                      <a:pt x="411" y="477"/>
                    </a:lnTo>
                    <a:lnTo>
                      <a:pt x="418" y="477"/>
                    </a:lnTo>
                    <a:lnTo>
                      <a:pt x="420" y="479"/>
                    </a:lnTo>
                    <a:lnTo>
                      <a:pt x="421" y="480"/>
                    </a:lnTo>
                    <a:lnTo>
                      <a:pt x="421" y="482"/>
                    </a:lnTo>
                    <a:lnTo>
                      <a:pt x="423" y="487"/>
                    </a:lnTo>
                    <a:lnTo>
                      <a:pt x="427" y="491"/>
                    </a:lnTo>
                    <a:lnTo>
                      <a:pt x="428" y="492"/>
                    </a:lnTo>
                    <a:lnTo>
                      <a:pt x="430" y="494"/>
                    </a:lnTo>
                    <a:lnTo>
                      <a:pt x="430" y="499"/>
                    </a:lnTo>
                    <a:lnTo>
                      <a:pt x="432" y="499"/>
                    </a:lnTo>
                    <a:lnTo>
                      <a:pt x="432" y="504"/>
                    </a:lnTo>
                    <a:lnTo>
                      <a:pt x="433" y="509"/>
                    </a:lnTo>
                    <a:lnTo>
                      <a:pt x="433" y="509"/>
                    </a:lnTo>
                    <a:lnTo>
                      <a:pt x="432" y="509"/>
                    </a:lnTo>
                    <a:lnTo>
                      <a:pt x="430" y="508"/>
                    </a:lnTo>
                    <a:lnTo>
                      <a:pt x="430" y="506"/>
                    </a:lnTo>
                    <a:lnTo>
                      <a:pt x="428" y="506"/>
                    </a:lnTo>
                    <a:lnTo>
                      <a:pt x="428" y="508"/>
                    </a:lnTo>
                    <a:lnTo>
                      <a:pt x="427" y="509"/>
                    </a:lnTo>
                    <a:lnTo>
                      <a:pt x="428" y="508"/>
                    </a:lnTo>
                    <a:lnTo>
                      <a:pt x="430" y="509"/>
                    </a:lnTo>
                    <a:lnTo>
                      <a:pt x="432" y="509"/>
                    </a:lnTo>
                    <a:lnTo>
                      <a:pt x="433" y="511"/>
                    </a:lnTo>
                    <a:lnTo>
                      <a:pt x="433" y="513"/>
                    </a:lnTo>
                    <a:lnTo>
                      <a:pt x="437" y="516"/>
                    </a:lnTo>
                    <a:lnTo>
                      <a:pt x="439" y="516"/>
                    </a:lnTo>
                    <a:lnTo>
                      <a:pt x="440" y="514"/>
                    </a:lnTo>
                    <a:lnTo>
                      <a:pt x="442" y="518"/>
                    </a:lnTo>
                    <a:lnTo>
                      <a:pt x="444" y="518"/>
                    </a:lnTo>
                    <a:lnTo>
                      <a:pt x="444" y="518"/>
                    </a:lnTo>
                    <a:lnTo>
                      <a:pt x="444" y="513"/>
                    </a:lnTo>
                    <a:lnTo>
                      <a:pt x="442" y="513"/>
                    </a:lnTo>
                    <a:lnTo>
                      <a:pt x="442" y="511"/>
                    </a:lnTo>
                    <a:lnTo>
                      <a:pt x="444" y="509"/>
                    </a:lnTo>
                    <a:lnTo>
                      <a:pt x="444" y="508"/>
                    </a:lnTo>
                    <a:lnTo>
                      <a:pt x="447" y="506"/>
                    </a:lnTo>
                    <a:lnTo>
                      <a:pt x="452" y="496"/>
                    </a:lnTo>
                    <a:lnTo>
                      <a:pt x="454" y="496"/>
                    </a:lnTo>
                    <a:lnTo>
                      <a:pt x="456" y="492"/>
                    </a:lnTo>
                    <a:lnTo>
                      <a:pt x="459" y="491"/>
                    </a:lnTo>
                    <a:lnTo>
                      <a:pt x="463" y="489"/>
                    </a:lnTo>
                    <a:lnTo>
                      <a:pt x="464" y="489"/>
                    </a:lnTo>
                    <a:lnTo>
                      <a:pt x="466" y="489"/>
                    </a:lnTo>
                    <a:lnTo>
                      <a:pt x="468" y="487"/>
                    </a:lnTo>
                    <a:lnTo>
                      <a:pt x="471" y="482"/>
                    </a:lnTo>
                    <a:lnTo>
                      <a:pt x="473" y="477"/>
                    </a:lnTo>
                    <a:lnTo>
                      <a:pt x="474" y="475"/>
                    </a:lnTo>
                    <a:lnTo>
                      <a:pt x="476" y="472"/>
                    </a:lnTo>
                    <a:lnTo>
                      <a:pt x="478" y="468"/>
                    </a:lnTo>
                    <a:lnTo>
                      <a:pt x="478" y="465"/>
                    </a:lnTo>
                    <a:lnTo>
                      <a:pt x="478" y="463"/>
                    </a:lnTo>
                    <a:lnTo>
                      <a:pt x="480" y="465"/>
                    </a:lnTo>
                    <a:lnTo>
                      <a:pt x="481" y="467"/>
                    </a:lnTo>
                    <a:lnTo>
                      <a:pt x="483" y="475"/>
                    </a:lnTo>
                    <a:lnTo>
                      <a:pt x="481" y="477"/>
                    </a:lnTo>
                    <a:lnTo>
                      <a:pt x="480" y="477"/>
                    </a:lnTo>
                    <a:lnTo>
                      <a:pt x="480" y="480"/>
                    </a:lnTo>
                    <a:lnTo>
                      <a:pt x="481" y="484"/>
                    </a:lnTo>
                    <a:lnTo>
                      <a:pt x="481" y="485"/>
                    </a:lnTo>
                    <a:lnTo>
                      <a:pt x="478" y="489"/>
                    </a:lnTo>
                    <a:lnTo>
                      <a:pt x="476" y="492"/>
                    </a:lnTo>
                    <a:lnTo>
                      <a:pt x="473" y="499"/>
                    </a:lnTo>
                    <a:lnTo>
                      <a:pt x="473" y="501"/>
                    </a:lnTo>
                    <a:lnTo>
                      <a:pt x="473" y="504"/>
                    </a:lnTo>
                    <a:lnTo>
                      <a:pt x="473" y="506"/>
                    </a:lnTo>
                    <a:lnTo>
                      <a:pt x="473" y="509"/>
                    </a:lnTo>
                    <a:lnTo>
                      <a:pt x="473" y="513"/>
                    </a:lnTo>
                    <a:lnTo>
                      <a:pt x="471" y="516"/>
                    </a:lnTo>
                    <a:lnTo>
                      <a:pt x="469" y="516"/>
                    </a:lnTo>
                    <a:lnTo>
                      <a:pt x="468" y="516"/>
                    </a:lnTo>
                    <a:lnTo>
                      <a:pt x="466" y="516"/>
                    </a:lnTo>
                    <a:lnTo>
                      <a:pt x="464" y="516"/>
                    </a:lnTo>
                    <a:lnTo>
                      <a:pt x="461" y="525"/>
                    </a:lnTo>
                    <a:lnTo>
                      <a:pt x="463" y="525"/>
                    </a:lnTo>
                    <a:lnTo>
                      <a:pt x="464" y="525"/>
                    </a:lnTo>
                    <a:lnTo>
                      <a:pt x="466" y="525"/>
                    </a:lnTo>
                    <a:lnTo>
                      <a:pt x="469" y="523"/>
                    </a:lnTo>
                    <a:lnTo>
                      <a:pt x="473" y="521"/>
                    </a:lnTo>
                    <a:lnTo>
                      <a:pt x="474" y="521"/>
                    </a:lnTo>
                    <a:lnTo>
                      <a:pt x="476" y="521"/>
                    </a:lnTo>
                    <a:lnTo>
                      <a:pt x="480" y="513"/>
                    </a:lnTo>
                    <a:lnTo>
                      <a:pt x="481" y="506"/>
                    </a:lnTo>
                    <a:lnTo>
                      <a:pt x="483" y="502"/>
                    </a:lnTo>
                    <a:lnTo>
                      <a:pt x="483" y="501"/>
                    </a:lnTo>
                    <a:lnTo>
                      <a:pt x="485" y="499"/>
                    </a:lnTo>
                    <a:lnTo>
                      <a:pt x="486" y="502"/>
                    </a:lnTo>
                    <a:lnTo>
                      <a:pt x="488" y="506"/>
                    </a:lnTo>
                    <a:lnTo>
                      <a:pt x="492" y="511"/>
                    </a:lnTo>
                    <a:lnTo>
                      <a:pt x="492" y="513"/>
                    </a:lnTo>
                    <a:lnTo>
                      <a:pt x="493" y="519"/>
                    </a:lnTo>
                    <a:lnTo>
                      <a:pt x="490" y="526"/>
                    </a:lnTo>
                    <a:lnTo>
                      <a:pt x="490" y="528"/>
                    </a:lnTo>
                    <a:lnTo>
                      <a:pt x="488" y="530"/>
                    </a:lnTo>
                    <a:lnTo>
                      <a:pt x="486" y="533"/>
                    </a:lnTo>
                    <a:lnTo>
                      <a:pt x="490" y="533"/>
                    </a:lnTo>
                    <a:lnTo>
                      <a:pt x="493" y="533"/>
                    </a:lnTo>
                    <a:lnTo>
                      <a:pt x="497" y="531"/>
                    </a:lnTo>
                    <a:lnTo>
                      <a:pt x="497" y="531"/>
                    </a:lnTo>
                    <a:lnTo>
                      <a:pt x="500" y="531"/>
                    </a:lnTo>
                    <a:lnTo>
                      <a:pt x="500" y="530"/>
                    </a:lnTo>
                    <a:lnTo>
                      <a:pt x="502" y="528"/>
                    </a:lnTo>
                    <a:lnTo>
                      <a:pt x="504" y="528"/>
                    </a:lnTo>
                    <a:lnTo>
                      <a:pt x="505" y="526"/>
                    </a:lnTo>
                    <a:lnTo>
                      <a:pt x="507" y="526"/>
                    </a:lnTo>
                    <a:lnTo>
                      <a:pt x="507" y="528"/>
                    </a:lnTo>
                    <a:lnTo>
                      <a:pt x="509" y="528"/>
                    </a:lnTo>
                    <a:lnTo>
                      <a:pt x="507" y="530"/>
                    </a:lnTo>
                    <a:lnTo>
                      <a:pt x="507" y="533"/>
                    </a:lnTo>
                    <a:lnTo>
                      <a:pt x="507" y="531"/>
                    </a:lnTo>
                    <a:lnTo>
                      <a:pt x="505" y="530"/>
                    </a:lnTo>
                    <a:lnTo>
                      <a:pt x="504" y="531"/>
                    </a:lnTo>
                    <a:lnTo>
                      <a:pt x="504" y="533"/>
                    </a:lnTo>
                    <a:lnTo>
                      <a:pt x="502" y="531"/>
                    </a:lnTo>
                    <a:lnTo>
                      <a:pt x="502" y="533"/>
                    </a:lnTo>
                    <a:lnTo>
                      <a:pt x="502" y="535"/>
                    </a:lnTo>
                    <a:lnTo>
                      <a:pt x="507" y="538"/>
                    </a:lnTo>
                    <a:lnTo>
                      <a:pt x="510" y="542"/>
                    </a:lnTo>
                    <a:lnTo>
                      <a:pt x="512" y="543"/>
                    </a:lnTo>
                    <a:lnTo>
                      <a:pt x="516" y="550"/>
                    </a:lnTo>
                    <a:lnTo>
                      <a:pt x="519" y="557"/>
                    </a:lnTo>
                    <a:lnTo>
                      <a:pt x="519" y="559"/>
                    </a:lnTo>
                    <a:lnTo>
                      <a:pt x="517" y="564"/>
                    </a:lnTo>
                    <a:lnTo>
                      <a:pt x="516" y="567"/>
                    </a:lnTo>
                    <a:lnTo>
                      <a:pt x="516" y="569"/>
                    </a:lnTo>
                    <a:lnTo>
                      <a:pt x="517" y="571"/>
                    </a:lnTo>
                    <a:lnTo>
                      <a:pt x="519" y="574"/>
                    </a:lnTo>
                    <a:lnTo>
                      <a:pt x="526" y="581"/>
                    </a:lnTo>
                    <a:lnTo>
                      <a:pt x="529" y="588"/>
                    </a:lnTo>
                    <a:lnTo>
                      <a:pt x="533" y="589"/>
                    </a:lnTo>
                    <a:lnTo>
                      <a:pt x="541" y="591"/>
                    </a:lnTo>
                    <a:lnTo>
                      <a:pt x="545" y="593"/>
                    </a:lnTo>
                    <a:lnTo>
                      <a:pt x="548" y="598"/>
                    </a:lnTo>
                    <a:lnTo>
                      <a:pt x="550" y="598"/>
                    </a:lnTo>
                    <a:lnTo>
                      <a:pt x="551" y="600"/>
                    </a:lnTo>
                    <a:lnTo>
                      <a:pt x="555" y="596"/>
                    </a:lnTo>
                    <a:lnTo>
                      <a:pt x="558" y="596"/>
                    </a:lnTo>
                    <a:lnTo>
                      <a:pt x="563" y="600"/>
                    </a:lnTo>
                    <a:lnTo>
                      <a:pt x="567" y="598"/>
                    </a:lnTo>
                    <a:lnTo>
                      <a:pt x="569" y="600"/>
                    </a:lnTo>
                    <a:lnTo>
                      <a:pt x="572" y="600"/>
                    </a:lnTo>
                    <a:lnTo>
                      <a:pt x="575" y="603"/>
                    </a:lnTo>
                    <a:lnTo>
                      <a:pt x="581" y="605"/>
                    </a:lnTo>
                    <a:lnTo>
                      <a:pt x="582" y="608"/>
                    </a:lnTo>
                    <a:lnTo>
                      <a:pt x="586" y="608"/>
                    </a:lnTo>
                    <a:lnTo>
                      <a:pt x="589" y="610"/>
                    </a:lnTo>
                    <a:lnTo>
                      <a:pt x="593" y="608"/>
                    </a:lnTo>
                    <a:lnTo>
                      <a:pt x="594" y="606"/>
                    </a:lnTo>
                    <a:lnTo>
                      <a:pt x="599" y="601"/>
                    </a:lnTo>
                    <a:lnTo>
                      <a:pt x="605" y="598"/>
                    </a:lnTo>
                    <a:lnTo>
                      <a:pt x="606" y="596"/>
                    </a:lnTo>
                    <a:lnTo>
                      <a:pt x="608" y="596"/>
                    </a:lnTo>
                    <a:lnTo>
                      <a:pt x="611" y="594"/>
                    </a:lnTo>
                    <a:lnTo>
                      <a:pt x="610" y="593"/>
                    </a:lnTo>
                    <a:lnTo>
                      <a:pt x="608" y="593"/>
                    </a:lnTo>
                    <a:lnTo>
                      <a:pt x="606" y="593"/>
                    </a:lnTo>
                    <a:lnTo>
                      <a:pt x="606" y="591"/>
                    </a:lnTo>
                    <a:lnTo>
                      <a:pt x="608" y="591"/>
                    </a:lnTo>
                    <a:lnTo>
                      <a:pt x="615" y="588"/>
                    </a:lnTo>
                    <a:lnTo>
                      <a:pt x="617" y="588"/>
                    </a:lnTo>
                    <a:lnTo>
                      <a:pt x="618" y="589"/>
                    </a:lnTo>
                    <a:lnTo>
                      <a:pt x="620" y="591"/>
                    </a:lnTo>
                    <a:lnTo>
                      <a:pt x="618" y="594"/>
                    </a:lnTo>
                    <a:lnTo>
                      <a:pt x="618" y="596"/>
                    </a:lnTo>
                    <a:lnTo>
                      <a:pt x="615" y="598"/>
                    </a:lnTo>
                    <a:lnTo>
                      <a:pt x="613" y="598"/>
                    </a:lnTo>
                    <a:lnTo>
                      <a:pt x="611" y="598"/>
                    </a:lnTo>
                    <a:lnTo>
                      <a:pt x="615" y="600"/>
                    </a:lnTo>
                    <a:lnTo>
                      <a:pt x="617" y="601"/>
                    </a:lnTo>
                    <a:lnTo>
                      <a:pt x="620" y="598"/>
                    </a:lnTo>
                    <a:lnTo>
                      <a:pt x="622" y="596"/>
                    </a:lnTo>
                    <a:lnTo>
                      <a:pt x="623" y="594"/>
                    </a:lnTo>
                    <a:lnTo>
                      <a:pt x="623" y="594"/>
                    </a:lnTo>
                    <a:lnTo>
                      <a:pt x="627" y="594"/>
                    </a:lnTo>
                    <a:lnTo>
                      <a:pt x="627" y="596"/>
                    </a:lnTo>
                    <a:lnTo>
                      <a:pt x="627" y="600"/>
                    </a:lnTo>
                    <a:lnTo>
                      <a:pt x="627" y="600"/>
                    </a:lnTo>
                    <a:lnTo>
                      <a:pt x="625" y="601"/>
                    </a:lnTo>
                    <a:lnTo>
                      <a:pt x="625" y="603"/>
                    </a:lnTo>
                    <a:lnTo>
                      <a:pt x="627" y="605"/>
                    </a:lnTo>
                    <a:lnTo>
                      <a:pt x="628" y="605"/>
                    </a:lnTo>
                    <a:lnTo>
                      <a:pt x="630" y="605"/>
                    </a:lnTo>
                    <a:lnTo>
                      <a:pt x="632" y="606"/>
                    </a:lnTo>
                    <a:lnTo>
                      <a:pt x="634" y="608"/>
                    </a:lnTo>
                    <a:lnTo>
                      <a:pt x="635" y="612"/>
                    </a:lnTo>
                    <a:lnTo>
                      <a:pt x="637" y="610"/>
                    </a:lnTo>
                    <a:lnTo>
                      <a:pt x="637" y="610"/>
                    </a:lnTo>
                    <a:lnTo>
                      <a:pt x="639" y="610"/>
                    </a:lnTo>
                    <a:lnTo>
                      <a:pt x="640" y="613"/>
                    </a:lnTo>
                    <a:lnTo>
                      <a:pt x="642" y="615"/>
                    </a:lnTo>
                    <a:lnTo>
                      <a:pt x="642" y="617"/>
                    </a:lnTo>
                    <a:lnTo>
                      <a:pt x="644" y="617"/>
                    </a:lnTo>
                    <a:lnTo>
                      <a:pt x="646" y="617"/>
                    </a:lnTo>
                    <a:lnTo>
                      <a:pt x="646" y="615"/>
                    </a:lnTo>
                    <a:lnTo>
                      <a:pt x="646" y="613"/>
                    </a:lnTo>
                    <a:lnTo>
                      <a:pt x="646" y="610"/>
                    </a:lnTo>
                    <a:lnTo>
                      <a:pt x="644" y="610"/>
                    </a:lnTo>
                    <a:lnTo>
                      <a:pt x="642" y="612"/>
                    </a:lnTo>
                    <a:lnTo>
                      <a:pt x="642" y="610"/>
                    </a:lnTo>
                    <a:lnTo>
                      <a:pt x="640" y="608"/>
                    </a:lnTo>
                    <a:lnTo>
                      <a:pt x="640" y="606"/>
                    </a:lnTo>
                    <a:lnTo>
                      <a:pt x="642" y="606"/>
                    </a:lnTo>
                    <a:lnTo>
                      <a:pt x="644" y="606"/>
                    </a:lnTo>
                    <a:lnTo>
                      <a:pt x="644" y="606"/>
                    </a:lnTo>
                    <a:lnTo>
                      <a:pt x="652" y="605"/>
                    </a:lnTo>
                    <a:lnTo>
                      <a:pt x="663" y="594"/>
                    </a:lnTo>
                    <a:lnTo>
                      <a:pt x="668" y="591"/>
                    </a:lnTo>
                    <a:lnTo>
                      <a:pt x="673" y="588"/>
                    </a:lnTo>
                    <a:lnTo>
                      <a:pt x="676" y="586"/>
                    </a:lnTo>
                    <a:lnTo>
                      <a:pt x="680" y="586"/>
                    </a:lnTo>
                    <a:lnTo>
                      <a:pt x="694" y="584"/>
                    </a:lnTo>
                    <a:lnTo>
                      <a:pt x="700" y="584"/>
                    </a:lnTo>
                    <a:lnTo>
                      <a:pt x="704" y="584"/>
                    </a:lnTo>
                    <a:lnTo>
                      <a:pt x="705" y="583"/>
                    </a:lnTo>
                    <a:lnTo>
                      <a:pt x="707" y="581"/>
                    </a:lnTo>
                    <a:lnTo>
                      <a:pt x="709" y="579"/>
                    </a:lnTo>
                    <a:lnTo>
                      <a:pt x="712" y="577"/>
                    </a:lnTo>
                    <a:lnTo>
                      <a:pt x="712" y="576"/>
                    </a:lnTo>
                    <a:lnTo>
                      <a:pt x="712" y="574"/>
                    </a:lnTo>
                    <a:lnTo>
                      <a:pt x="712" y="572"/>
                    </a:lnTo>
                    <a:lnTo>
                      <a:pt x="712" y="567"/>
                    </a:lnTo>
                    <a:lnTo>
                      <a:pt x="712" y="562"/>
                    </a:lnTo>
                    <a:lnTo>
                      <a:pt x="712" y="559"/>
                    </a:lnTo>
                    <a:lnTo>
                      <a:pt x="714" y="555"/>
                    </a:lnTo>
                    <a:lnTo>
                      <a:pt x="716" y="550"/>
                    </a:lnTo>
                    <a:lnTo>
                      <a:pt x="716" y="545"/>
                    </a:lnTo>
                    <a:lnTo>
                      <a:pt x="716" y="542"/>
                    </a:lnTo>
                    <a:lnTo>
                      <a:pt x="717" y="538"/>
                    </a:lnTo>
                    <a:lnTo>
                      <a:pt x="719" y="535"/>
                    </a:lnTo>
                    <a:lnTo>
                      <a:pt x="721" y="531"/>
                    </a:lnTo>
                    <a:lnTo>
                      <a:pt x="724" y="523"/>
                    </a:lnTo>
                    <a:lnTo>
                      <a:pt x="726" y="523"/>
                    </a:lnTo>
                    <a:lnTo>
                      <a:pt x="726" y="523"/>
                    </a:lnTo>
                    <a:lnTo>
                      <a:pt x="726" y="521"/>
                    </a:lnTo>
                    <a:lnTo>
                      <a:pt x="728" y="521"/>
                    </a:lnTo>
                    <a:lnTo>
                      <a:pt x="726" y="521"/>
                    </a:lnTo>
                    <a:lnTo>
                      <a:pt x="726" y="519"/>
                    </a:lnTo>
                    <a:lnTo>
                      <a:pt x="726" y="519"/>
                    </a:lnTo>
                    <a:lnTo>
                      <a:pt x="728" y="518"/>
                    </a:lnTo>
                    <a:lnTo>
                      <a:pt x="728" y="519"/>
                    </a:lnTo>
                    <a:lnTo>
                      <a:pt x="728" y="518"/>
                    </a:lnTo>
                    <a:lnTo>
                      <a:pt x="729" y="518"/>
                    </a:lnTo>
                    <a:lnTo>
                      <a:pt x="728" y="516"/>
                    </a:lnTo>
                    <a:lnTo>
                      <a:pt x="729" y="513"/>
                    </a:lnTo>
                    <a:lnTo>
                      <a:pt x="729" y="506"/>
                    </a:lnTo>
                    <a:lnTo>
                      <a:pt x="731" y="504"/>
                    </a:lnTo>
                    <a:lnTo>
                      <a:pt x="731" y="502"/>
                    </a:lnTo>
                    <a:lnTo>
                      <a:pt x="735" y="499"/>
                    </a:lnTo>
                    <a:lnTo>
                      <a:pt x="736" y="496"/>
                    </a:lnTo>
                    <a:lnTo>
                      <a:pt x="736" y="496"/>
                    </a:lnTo>
                    <a:lnTo>
                      <a:pt x="735" y="496"/>
                    </a:lnTo>
                    <a:lnTo>
                      <a:pt x="736" y="494"/>
                    </a:lnTo>
                    <a:lnTo>
                      <a:pt x="736" y="494"/>
                    </a:lnTo>
                    <a:lnTo>
                      <a:pt x="736" y="496"/>
                    </a:lnTo>
                    <a:lnTo>
                      <a:pt x="738" y="494"/>
                    </a:lnTo>
                    <a:lnTo>
                      <a:pt x="738" y="492"/>
                    </a:lnTo>
                    <a:lnTo>
                      <a:pt x="738" y="489"/>
                    </a:lnTo>
                    <a:lnTo>
                      <a:pt x="738" y="485"/>
                    </a:lnTo>
                    <a:lnTo>
                      <a:pt x="740" y="485"/>
                    </a:lnTo>
                    <a:lnTo>
                      <a:pt x="741" y="484"/>
                    </a:lnTo>
                    <a:lnTo>
                      <a:pt x="741" y="482"/>
                    </a:lnTo>
                    <a:lnTo>
                      <a:pt x="741" y="480"/>
                    </a:lnTo>
                    <a:lnTo>
                      <a:pt x="743" y="479"/>
                    </a:lnTo>
                    <a:lnTo>
                      <a:pt x="745" y="477"/>
                    </a:lnTo>
                    <a:lnTo>
                      <a:pt x="745" y="475"/>
                    </a:lnTo>
                    <a:lnTo>
                      <a:pt x="748" y="470"/>
                    </a:lnTo>
                    <a:lnTo>
                      <a:pt x="750" y="468"/>
                    </a:lnTo>
                    <a:lnTo>
                      <a:pt x="755" y="467"/>
                    </a:lnTo>
                    <a:lnTo>
                      <a:pt x="755" y="467"/>
                    </a:lnTo>
                    <a:lnTo>
                      <a:pt x="753" y="465"/>
                    </a:lnTo>
                    <a:lnTo>
                      <a:pt x="753" y="465"/>
                    </a:lnTo>
                    <a:lnTo>
                      <a:pt x="755" y="465"/>
                    </a:lnTo>
                    <a:lnTo>
                      <a:pt x="757" y="463"/>
                    </a:lnTo>
                    <a:lnTo>
                      <a:pt x="759" y="462"/>
                    </a:lnTo>
                    <a:lnTo>
                      <a:pt x="760" y="460"/>
                    </a:lnTo>
                    <a:lnTo>
                      <a:pt x="762" y="456"/>
                    </a:lnTo>
                    <a:lnTo>
                      <a:pt x="762" y="455"/>
                    </a:lnTo>
                    <a:lnTo>
                      <a:pt x="762" y="451"/>
                    </a:lnTo>
                    <a:lnTo>
                      <a:pt x="767" y="444"/>
                    </a:lnTo>
                    <a:lnTo>
                      <a:pt x="771" y="438"/>
                    </a:lnTo>
                    <a:lnTo>
                      <a:pt x="771" y="433"/>
                    </a:lnTo>
                    <a:lnTo>
                      <a:pt x="771" y="429"/>
                    </a:lnTo>
                    <a:lnTo>
                      <a:pt x="772" y="426"/>
                    </a:lnTo>
                    <a:lnTo>
                      <a:pt x="771" y="421"/>
                    </a:lnTo>
                    <a:lnTo>
                      <a:pt x="771" y="417"/>
                    </a:lnTo>
                    <a:lnTo>
                      <a:pt x="774" y="409"/>
                    </a:lnTo>
                    <a:lnTo>
                      <a:pt x="776" y="405"/>
                    </a:lnTo>
                    <a:lnTo>
                      <a:pt x="776" y="404"/>
                    </a:lnTo>
                    <a:lnTo>
                      <a:pt x="777" y="395"/>
                    </a:lnTo>
                    <a:lnTo>
                      <a:pt x="777" y="390"/>
                    </a:lnTo>
                    <a:lnTo>
                      <a:pt x="779" y="385"/>
                    </a:lnTo>
                    <a:lnTo>
                      <a:pt x="783" y="380"/>
                    </a:lnTo>
                    <a:lnTo>
                      <a:pt x="783" y="376"/>
                    </a:lnTo>
                    <a:lnTo>
                      <a:pt x="783" y="373"/>
                    </a:lnTo>
                    <a:lnTo>
                      <a:pt x="783" y="366"/>
                    </a:lnTo>
                    <a:lnTo>
                      <a:pt x="783" y="366"/>
                    </a:lnTo>
                    <a:close/>
                    <a:moveTo>
                      <a:pt x="331" y="34"/>
                    </a:moveTo>
                    <a:lnTo>
                      <a:pt x="336" y="32"/>
                    </a:lnTo>
                    <a:lnTo>
                      <a:pt x="339" y="34"/>
                    </a:lnTo>
                    <a:lnTo>
                      <a:pt x="341" y="34"/>
                    </a:lnTo>
                    <a:lnTo>
                      <a:pt x="341" y="32"/>
                    </a:lnTo>
                    <a:lnTo>
                      <a:pt x="339" y="32"/>
                    </a:lnTo>
                    <a:lnTo>
                      <a:pt x="339" y="30"/>
                    </a:lnTo>
                    <a:lnTo>
                      <a:pt x="338" y="30"/>
                    </a:lnTo>
                    <a:lnTo>
                      <a:pt x="338" y="29"/>
                    </a:lnTo>
                    <a:lnTo>
                      <a:pt x="336" y="27"/>
                    </a:lnTo>
                    <a:lnTo>
                      <a:pt x="336" y="25"/>
                    </a:lnTo>
                    <a:lnTo>
                      <a:pt x="336" y="23"/>
                    </a:lnTo>
                    <a:lnTo>
                      <a:pt x="334" y="23"/>
                    </a:lnTo>
                    <a:lnTo>
                      <a:pt x="334" y="23"/>
                    </a:lnTo>
                    <a:lnTo>
                      <a:pt x="332" y="27"/>
                    </a:lnTo>
                    <a:lnTo>
                      <a:pt x="332" y="27"/>
                    </a:lnTo>
                    <a:lnTo>
                      <a:pt x="332" y="30"/>
                    </a:lnTo>
                    <a:lnTo>
                      <a:pt x="332" y="30"/>
                    </a:lnTo>
                    <a:lnTo>
                      <a:pt x="331" y="30"/>
                    </a:lnTo>
                    <a:lnTo>
                      <a:pt x="329" y="32"/>
                    </a:lnTo>
                    <a:lnTo>
                      <a:pt x="331" y="34"/>
                    </a:lnTo>
                    <a:lnTo>
                      <a:pt x="331" y="34"/>
                    </a:lnTo>
                    <a:lnTo>
                      <a:pt x="331" y="34"/>
                    </a:lnTo>
                    <a:close/>
                    <a:moveTo>
                      <a:pt x="6" y="318"/>
                    </a:moveTo>
                    <a:lnTo>
                      <a:pt x="6" y="317"/>
                    </a:lnTo>
                    <a:lnTo>
                      <a:pt x="4" y="315"/>
                    </a:lnTo>
                    <a:lnTo>
                      <a:pt x="2" y="308"/>
                    </a:lnTo>
                    <a:lnTo>
                      <a:pt x="2" y="310"/>
                    </a:lnTo>
                    <a:lnTo>
                      <a:pt x="0" y="310"/>
                    </a:lnTo>
                    <a:lnTo>
                      <a:pt x="2" y="315"/>
                    </a:lnTo>
                    <a:lnTo>
                      <a:pt x="6" y="322"/>
                    </a:lnTo>
                    <a:lnTo>
                      <a:pt x="6" y="320"/>
                    </a:lnTo>
                    <a:lnTo>
                      <a:pt x="6" y="318"/>
                    </a:lnTo>
                    <a:lnTo>
                      <a:pt x="6" y="318"/>
                    </a:lnTo>
                    <a:lnTo>
                      <a:pt x="6" y="318"/>
                    </a:lnTo>
                    <a:close/>
                    <a:moveTo>
                      <a:pt x="48" y="213"/>
                    </a:moveTo>
                    <a:lnTo>
                      <a:pt x="50" y="211"/>
                    </a:lnTo>
                    <a:lnTo>
                      <a:pt x="50" y="209"/>
                    </a:lnTo>
                    <a:lnTo>
                      <a:pt x="48" y="209"/>
                    </a:lnTo>
                    <a:lnTo>
                      <a:pt x="48" y="209"/>
                    </a:lnTo>
                    <a:lnTo>
                      <a:pt x="47" y="211"/>
                    </a:lnTo>
                    <a:lnTo>
                      <a:pt x="47" y="213"/>
                    </a:lnTo>
                    <a:lnTo>
                      <a:pt x="48" y="213"/>
                    </a:lnTo>
                    <a:close/>
                    <a:moveTo>
                      <a:pt x="223" y="104"/>
                    </a:moveTo>
                    <a:lnTo>
                      <a:pt x="225" y="104"/>
                    </a:lnTo>
                    <a:lnTo>
                      <a:pt x="225" y="104"/>
                    </a:lnTo>
                    <a:lnTo>
                      <a:pt x="225" y="102"/>
                    </a:lnTo>
                    <a:lnTo>
                      <a:pt x="225" y="102"/>
                    </a:lnTo>
                    <a:lnTo>
                      <a:pt x="225" y="100"/>
                    </a:lnTo>
                    <a:lnTo>
                      <a:pt x="223" y="100"/>
                    </a:lnTo>
                    <a:lnTo>
                      <a:pt x="223" y="100"/>
                    </a:lnTo>
                    <a:lnTo>
                      <a:pt x="223" y="102"/>
                    </a:lnTo>
                    <a:lnTo>
                      <a:pt x="223" y="102"/>
                    </a:lnTo>
                    <a:lnTo>
                      <a:pt x="223" y="104"/>
                    </a:lnTo>
                    <a:lnTo>
                      <a:pt x="223" y="104"/>
                    </a:lnTo>
                    <a:close/>
                    <a:moveTo>
                      <a:pt x="237" y="87"/>
                    </a:moveTo>
                    <a:lnTo>
                      <a:pt x="237" y="87"/>
                    </a:lnTo>
                    <a:lnTo>
                      <a:pt x="237" y="85"/>
                    </a:lnTo>
                    <a:lnTo>
                      <a:pt x="237" y="85"/>
                    </a:lnTo>
                    <a:lnTo>
                      <a:pt x="235" y="85"/>
                    </a:lnTo>
                    <a:lnTo>
                      <a:pt x="235" y="87"/>
                    </a:lnTo>
                    <a:lnTo>
                      <a:pt x="235" y="88"/>
                    </a:lnTo>
                    <a:lnTo>
                      <a:pt x="237" y="87"/>
                    </a:lnTo>
                    <a:lnTo>
                      <a:pt x="237" y="87"/>
                    </a:lnTo>
                    <a:close/>
                    <a:moveTo>
                      <a:pt x="663" y="717"/>
                    </a:moveTo>
                    <a:lnTo>
                      <a:pt x="661" y="717"/>
                    </a:lnTo>
                    <a:lnTo>
                      <a:pt x="661" y="719"/>
                    </a:lnTo>
                    <a:lnTo>
                      <a:pt x="661" y="719"/>
                    </a:lnTo>
                    <a:lnTo>
                      <a:pt x="663" y="719"/>
                    </a:lnTo>
                    <a:lnTo>
                      <a:pt x="663" y="721"/>
                    </a:lnTo>
                    <a:lnTo>
                      <a:pt x="663" y="721"/>
                    </a:lnTo>
                    <a:lnTo>
                      <a:pt x="664" y="721"/>
                    </a:lnTo>
                    <a:lnTo>
                      <a:pt x="663" y="717"/>
                    </a:lnTo>
                    <a:lnTo>
                      <a:pt x="663" y="717"/>
                    </a:lnTo>
                    <a:lnTo>
                      <a:pt x="663" y="717"/>
                    </a:lnTo>
                    <a:close/>
                    <a:moveTo>
                      <a:pt x="661" y="722"/>
                    </a:moveTo>
                    <a:lnTo>
                      <a:pt x="661" y="722"/>
                    </a:lnTo>
                    <a:lnTo>
                      <a:pt x="659" y="724"/>
                    </a:lnTo>
                    <a:lnTo>
                      <a:pt x="659" y="724"/>
                    </a:lnTo>
                    <a:lnTo>
                      <a:pt x="659" y="724"/>
                    </a:lnTo>
                    <a:lnTo>
                      <a:pt x="659" y="726"/>
                    </a:lnTo>
                    <a:lnTo>
                      <a:pt x="659" y="726"/>
                    </a:lnTo>
                    <a:lnTo>
                      <a:pt x="658" y="726"/>
                    </a:lnTo>
                    <a:lnTo>
                      <a:pt x="658" y="726"/>
                    </a:lnTo>
                    <a:lnTo>
                      <a:pt x="659" y="727"/>
                    </a:lnTo>
                    <a:lnTo>
                      <a:pt x="659" y="727"/>
                    </a:lnTo>
                    <a:lnTo>
                      <a:pt x="661" y="727"/>
                    </a:lnTo>
                    <a:lnTo>
                      <a:pt x="663" y="726"/>
                    </a:lnTo>
                    <a:lnTo>
                      <a:pt x="663" y="724"/>
                    </a:lnTo>
                    <a:lnTo>
                      <a:pt x="661" y="722"/>
                    </a:lnTo>
                    <a:lnTo>
                      <a:pt x="661" y="722"/>
                    </a:lnTo>
                    <a:close/>
                    <a:moveTo>
                      <a:pt x="678" y="705"/>
                    </a:moveTo>
                    <a:lnTo>
                      <a:pt x="676" y="704"/>
                    </a:lnTo>
                    <a:lnTo>
                      <a:pt x="675" y="705"/>
                    </a:lnTo>
                    <a:lnTo>
                      <a:pt x="675" y="705"/>
                    </a:lnTo>
                    <a:lnTo>
                      <a:pt x="675" y="707"/>
                    </a:lnTo>
                    <a:lnTo>
                      <a:pt x="676" y="707"/>
                    </a:lnTo>
                    <a:lnTo>
                      <a:pt x="676" y="707"/>
                    </a:lnTo>
                    <a:lnTo>
                      <a:pt x="676" y="707"/>
                    </a:lnTo>
                    <a:lnTo>
                      <a:pt x="678" y="705"/>
                    </a:lnTo>
                    <a:lnTo>
                      <a:pt x="678" y="705"/>
                    </a:lnTo>
                    <a:lnTo>
                      <a:pt x="678" y="705"/>
                    </a:lnTo>
                    <a:close/>
                    <a:moveTo>
                      <a:pt x="481" y="535"/>
                    </a:moveTo>
                    <a:lnTo>
                      <a:pt x="480" y="537"/>
                    </a:lnTo>
                    <a:lnTo>
                      <a:pt x="474" y="535"/>
                    </a:lnTo>
                    <a:lnTo>
                      <a:pt x="474" y="535"/>
                    </a:lnTo>
                    <a:lnTo>
                      <a:pt x="476" y="533"/>
                    </a:lnTo>
                    <a:lnTo>
                      <a:pt x="474" y="533"/>
                    </a:lnTo>
                    <a:lnTo>
                      <a:pt x="473" y="533"/>
                    </a:lnTo>
                    <a:lnTo>
                      <a:pt x="469" y="531"/>
                    </a:lnTo>
                    <a:lnTo>
                      <a:pt x="466" y="533"/>
                    </a:lnTo>
                    <a:lnTo>
                      <a:pt x="456" y="537"/>
                    </a:lnTo>
                    <a:lnTo>
                      <a:pt x="456" y="537"/>
                    </a:lnTo>
                    <a:lnTo>
                      <a:pt x="454" y="538"/>
                    </a:lnTo>
                    <a:lnTo>
                      <a:pt x="456" y="540"/>
                    </a:lnTo>
                    <a:lnTo>
                      <a:pt x="459" y="542"/>
                    </a:lnTo>
                    <a:lnTo>
                      <a:pt x="463" y="543"/>
                    </a:lnTo>
                    <a:lnTo>
                      <a:pt x="464" y="542"/>
                    </a:lnTo>
                    <a:lnTo>
                      <a:pt x="466" y="543"/>
                    </a:lnTo>
                    <a:lnTo>
                      <a:pt x="468" y="542"/>
                    </a:lnTo>
                    <a:lnTo>
                      <a:pt x="471" y="542"/>
                    </a:lnTo>
                    <a:lnTo>
                      <a:pt x="473" y="543"/>
                    </a:lnTo>
                    <a:lnTo>
                      <a:pt x="474" y="542"/>
                    </a:lnTo>
                    <a:lnTo>
                      <a:pt x="476" y="540"/>
                    </a:lnTo>
                    <a:lnTo>
                      <a:pt x="476" y="540"/>
                    </a:lnTo>
                    <a:lnTo>
                      <a:pt x="480" y="538"/>
                    </a:lnTo>
                    <a:lnTo>
                      <a:pt x="483" y="540"/>
                    </a:lnTo>
                    <a:lnTo>
                      <a:pt x="485" y="540"/>
                    </a:lnTo>
                    <a:lnTo>
                      <a:pt x="485" y="538"/>
                    </a:lnTo>
                    <a:lnTo>
                      <a:pt x="483" y="537"/>
                    </a:lnTo>
                    <a:lnTo>
                      <a:pt x="481" y="535"/>
                    </a:lnTo>
                    <a:lnTo>
                      <a:pt x="481" y="535"/>
                    </a:lnTo>
                    <a:close/>
                    <a:moveTo>
                      <a:pt x="599" y="634"/>
                    </a:moveTo>
                    <a:lnTo>
                      <a:pt x="599" y="629"/>
                    </a:lnTo>
                    <a:lnTo>
                      <a:pt x="598" y="629"/>
                    </a:lnTo>
                    <a:lnTo>
                      <a:pt x="598" y="629"/>
                    </a:lnTo>
                    <a:lnTo>
                      <a:pt x="596" y="630"/>
                    </a:lnTo>
                    <a:lnTo>
                      <a:pt x="596" y="630"/>
                    </a:lnTo>
                    <a:lnTo>
                      <a:pt x="596" y="632"/>
                    </a:lnTo>
                    <a:lnTo>
                      <a:pt x="596" y="634"/>
                    </a:lnTo>
                    <a:lnTo>
                      <a:pt x="594" y="635"/>
                    </a:lnTo>
                    <a:lnTo>
                      <a:pt x="596" y="639"/>
                    </a:lnTo>
                    <a:lnTo>
                      <a:pt x="596" y="641"/>
                    </a:lnTo>
                    <a:lnTo>
                      <a:pt x="596" y="642"/>
                    </a:lnTo>
                    <a:lnTo>
                      <a:pt x="596" y="641"/>
                    </a:lnTo>
                    <a:lnTo>
                      <a:pt x="599" y="641"/>
                    </a:lnTo>
                    <a:lnTo>
                      <a:pt x="599" y="639"/>
                    </a:lnTo>
                    <a:lnTo>
                      <a:pt x="601" y="637"/>
                    </a:lnTo>
                    <a:lnTo>
                      <a:pt x="599" y="635"/>
                    </a:lnTo>
                    <a:lnTo>
                      <a:pt x="599" y="634"/>
                    </a:lnTo>
                    <a:lnTo>
                      <a:pt x="599" y="634"/>
                    </a:lnTo>
                    <a:close/>
                    <a:moveTo>
                      <a:pt x="206" y="46"/>
                    </a:moveTo>
                    <a:lnTo>
                      <a:pt x="206" y="46"/>
                    </a:lnTo>
                    <a:lnTo>
                      <a:pt x="206" y="44"/>
                    </a:lnTo>
                    <a:lnTo>
                      <a:pt x="206" y="46"/>
                    </a:lnTo>
                    <a:lnTo>
                      <a:pt x="206" y="46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2" name="Freeform 17">
                <a:extLst>
                  <a:ext uri="{FF2B5EF4-FFF2-40B4-BE49-F238E27FC236}">
                    <a16:creationId xmlns:a16="http://schemas.microsoft.com/office/drawing/2014/main" xmlns="" id="{1C1C763E-4935-4E06-AAA2-CA3706F8752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90" y="2807"/>
                <a:ext cx="3" cy="3"/>
              </a:xfrm>
              <a:custGeom>
                <a:avLst/>
                <a:gdLst>
                  <a:gd name="T0" fmla="*/ 3 w 3"/>
                  <a:gd name="T1" fmla="*/ 3 h 3"/>
                  <a:gd name="T2" fmla="*/ 3 w 3"/>
                  <a:gd name="T3" fmla="*/ 3 h 3"/>
                  <a:gd name="T4" fmla="*/ 1 w 3"/>
                  <a:gd name="T5" fmla="*/ 3 h 3"/>
                  <a:gd name="T6" fmla="*/ 1 w 3"/>
                  <a:gd name="T7" fmla="*/ 2 h 3"/>
                  <a:gd name="T8" fmla="*/ 0 w 3"/>
                  <a:gd name="T9" fmla="*/ 2 h 3"/>
                  <a:gd name="T10" fmla="*/ 0 w 3"/>
                  <a:gd name="T11" fmla="*/ 0 h 3"/>
                  <a:gd name="T12" fmla="*/ 0 w 3"/>
                  <a:gd name="T13" fmla="*/ 0 h 3"/>
                  <a:gd name="T14" fmla="*/ 1 w 3"/>
                  <a:gd name="T15" fmla="*/ 2 h 3"/>
                  <a:gd name="T16" fmla="*/ 3 w 3"/>
                  <a:gd name="T17" fmla="*/ 3 h 3"/>
                  <a:gd name="T18" fmla="*/ 3 w 3"/>
                  <a:gd name="T19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" h="3">
                    <a:moveTo>
                      <a:pt x="3" y="3"/>
                    </a:moveTo>
                    <a:lnTo>
                      <a:pt x="3" y="3"/>
                    </a:lnTo>
                    <a:lnTo>
                      <a:pt x="1" y="3"/>
                    </a:lnTo>
                    <a:lnTo>
                      <a:pt x="1" y="2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3" y="3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3" name="Freeform 18">
                <a:extLst>
                  <a:ext uri="{FF2B5EF4-FFF2-40B4-BE49-F238E27FC236}">
                    <a16:creationId xmlns:a16="http://schemas.microsoft.com/office/drawing/2014/main" xmlns="" id="{F19B5A2B-9F67-456F-AC4A-EE9DD3BFBF8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011" y="1595"/>
                <a:ext cx="21" cy="15"/>
              </a:xfrm>
              <a:custGeom>
                <a:avLst/>
                <a:gdLst>
                  <a:gd name="T0" fmla="*/ 9 w 21"/>
                  <a:gd name="T1" fmla="*/ 3 h 15"/>
                  <a:gd name="T2" fmla="*/ 9 w 21"/>
                  <a:gd name="T3" fmla="*/ 3 h 15"/>
                  <a:gd name="T4" fmla="*/ 9 w 21"/>
                  <a:gd name="T5" fmla="*/ 2 h 15"/>
                  <a:gd name="T6" fmla="*/ 10 w 21"/>
                  <a:gd name="T7" fmla="*/ 3 h 15"/>
                  <a:gd name="T8" fmla="*/ 12 w 21"/>
                  <a:gd name="T9" fmla="*/ 3 h 15"/>
                  <a:gd name="T10" fmla="*/ 12 w 21"/>
                  <a:gd name="T11" fmla="*/ 5 h 15"/>
                  <a:gd name="T12" fmla="*/ 14 w 21"/>
                  <a:gd name="T13" fmla="*/ 5 h 15"/>
                  <a:gd name="T14" fmla="*/ 14 w 21"/>
                  <a:gd name="T15" fmla="*/ 7 h 15"/>
                  <a:gd name="T16" fmla="*/ 12 w 21"/>
                  <a:gd name="T17" fmla="*/ 8 h 15"/>
                  <a:gd name="T18" fmla="*/ 12 w 21"/>
                  <a:gd name="T19" fmla="*/ 8 h 15"/>
                  <a:gd name="T20" fmla="*/ 12 w 21"/>
                  <a:gd name="T21" fmla="*/ 8 h 15"/>
                  <a:gd name="T22" fmla="*/ 10 w 21"/>
                  <a:gd name="T23" fmla="*/ 8 h 15"/>
                  <a:gd name="T24" fmla="*/ 10 w 21"/>
                  <a:gd name="T25" fmla="*/ 8 h 15"/>
                  <a:gd name="T26" fmla="*/ 9 w 21"/>
                  <a:gd name="T27" fmla="*/ 10 h 15"/>
                  <a:gd name="T28" fmla="*/ 9 w 21"/>
                  <a:gd name="T29" fmla="*/ 12 h 15"/>
                  <a:gd name="T30" fmla="*/ 5 w 21"/>
                  <a:gd name="T31" fmla="*/ 14 h 15"/>
                  <a:gd name="T32" fmla="*/ 4 w 21"/>
                  <a:gd name="T33" fmla="*/ 12 h 15"/>
                  <a:gd name="T34" fmla="*/ 2 w 21"/>
                  <a:gd name="T35" fmla="*/ 7 h 15"/>
                  <a:gd name="T36" fmla="*/ 4 w 21"/>
                  <a:gd name="T37" fmla="*/ 5 h 15"/>
                  <a:gd name="T38" fmla="*/ 4 w 21"/>
                  <a:gd name="T39" fmla="*/ 5 h 15"/>
                  <a:gd name="T40" fmla="*/ 5 w 21"/>
                  <a:gd name="T41" fmla="*/ 5 h 15"/>
                  <a:gd name="T42" fmla="*/ 5 w 21"/>
                  <a:gd name="T43" fmla="*/ 8 h 15"/>
                  <a:gd name="T44" fmla="*/ 5 w 21"/>
                  <a:gd name="T45" fmla="*/ 8 h 15"/>
                  <a:gd name="T46" fmla="*/ 7 w 21"/>
                  <a:gd name="T47" fmla="*/ 5 h 15"/>
                  <a:gd name="T48" fmla="*/ 7 w 21"/>
                  <a:gd name="T49" fmla="*/ 5 h 15"/>
                  <a:gd name="T50" fmla="*/ 5 w 21"/>
                  <a:gd name="T51" fmla="*/ 3 h 15"/>
                  <a:gd name="T52" fmla="*/ 5 w 21"/>
                  <a:gd name="T53" fmla="*/ 3 h 15"/>
                  <a:gd name="T54" fmla="*/ 5 w 21"/>
                  <a:gd name="T55" fmla="*/ 3 h 15"/>
                  <a:gd name="T56" fmla="*/ 5 w 21"/>
                  <a:gd name="T57" fmla="*/ 2 h 15"/>
                  <a:gd name="T58" fmla="*/ 7 w 21"/>
                  <a:gd name="T59" fmla="*/ 0 h 15"/>
                  <a:gd name="T60" fmla="*/ 7 w 21"/>
                  <a:gd name="T61" fmla="*/ 2 h 15"/>
                  <a:gd name="T62" fmla="*/ 9 w 21"/>
                  <a:gd name="T63" fmla="*/ 3 h 15"/>
                  <a:gd name="T64" fmla="*/ 9 w 21"/>
                  <a:gd name="T65" fmla="*/ 3 h 15"/>
                  <a:gd name="T66" fmla="*/ 2 w 21"/>
                  <a:gd name="T67" fmla="*/ 8 h 15"/>
                  <a:gd name="T68" fmla="*/ 2 w 21"/>
                  <a:gd name="T69" fmla="*/ 10 h 15"/>
                  <a:gd name="T70" fmla="*/ 2 w 21"/>
                  <a:gd name="T71" fmla="*/ 10 h 15"/>
                  <a:gd name="T72" fmla="*/ 2 w 21"/>
                  <a:gd name="T73" fmla="*/ 10 h 15"/>
                  <a:gd name="T74" fmla="*/ 0 w 21"/>
                  <a:gd name="T75" fmla="*/ 10 h 15"/>
                  <a:gd name="T76" fmla="*/ 0 w 21"/>
                  <a:gd name="T77" fmla="*/ 10 h 15"/>
                  <a:gd name="T78" fmla="*/ 0 w 21"/>
                  <a:gd name="T79" fmla="*/ 8 h 15"/>
                  <a:gd name="T80" fmla="*/ 0 w 21"/>
                  <a:gd name="T81" fmla="*/ 7 h 15"/>
                  <a:gd name="T82" fmla="*/ 2 w 21"/>
                  <a:gd name="T83" fmla="*/ 7 h 15"/>
                  <a:gd name="T84" fmla="*/ 2 w 21"/>
                  <a:gd name="T85" fmla="*/ 8 h 15"/>
                  <a:gd name="T86" fmla="*/ 2 w 21"/>
                  <a:gd name="T87" fmla="*/ 8 h 15"/>
                  <a:gd name="T88" fmla="*/ 21 w 21"/>
                  <a:gd name="T89" fmla="*/ 15 h 15"/>
                  <a:gd name="T90" fmla="*/ 21 w 21"/>
                  <a:gd name="T91" fmla="*/ 15 h 15"/>
                  <a:gd name="T92" fmla="*/ 19 w 21"/>
                  <a:gd name="T93" fmla="*/ 15 h 15"/>
                  <a:gd name="T94" fmla="*/ 19 w 21"/>
                  <a:gd name="T95" fmla="*/ 15 h 15"/>
                  <a:gd name="T96" fmla="*/ 17 w 21"/>
                  <a:gd name="T97" fmla="*/ 15 h 15"/>
                  <a:gd name="T98" fmla="*/ 17 w 21"/>
                  <a:gd name="T99" fmla="*/ 15 h 15"/>
                  <a:gd name="T100" fmla="*/ 17 w 21"/>
                  <a:gd name="T101" fmla="*/ 14 h 15"/>
                  <a:gd name="T102" fmla="*/ 19 w 21"/>
                  <a:gd name="T103" fmla="*/ 14 h 15"/>
                  <a:gd name="T104" fmla="*/ 19 w 21"/>
                  <a:gd name="T105" fmla="*/ 14 h 15"/>
                  <a:gd name="T106" fmla="*/ 21 w 21"/>
                  <a:gd name="T107" fmla="*/ 15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21" h="15">
                    <a:moveTo>
                      <a:pt x="9" y="3"/>
                    </a:moveTo>
                    <a:lnTo>
                      <a:pt x="9" y="3"/>
                    </a:lnTo>
                    <a:lnTo>
                      <a:pt x="9" y="2"/>
                    </a:lnTo>
                    <a:lnTo>
                      <a:pt x="10" y="3"/>
                    </a:lnTo>
                    <a:lnTo>
                      <a:pt x="12" y="3"/>
                    </a:lnTo>
                    <a:lnTo>
                      <a:pt x="12" y="5"/>
                    </a:lnTo>
                    <a:lnTo>
                      <a:pt x="14" y="5"/>
                    </a:lnTo>
                    <a:lnTo>
                      <a:pt x="14" y="7"/>
                    </a:lnTo>
                    <a:lnTo>
                      <a:pt x="12" y="8"/>
                    </a:lnTo>
                    <a:lnTo>
                      <a:pt x="12" y="8"/>
                    </a:lnTo>
                    <a:lnTo>
                      <a:pt x="12" y="8"/>
                    </a:lnTo>
                    <a:lnTo>
                      <a:pt x="10" y="8"/>
                    </a:lnTo>
                    <a:lnTo>
                      <a:pt x="10" y="8"/>
                    </a:lnTo>
                    <a:lnTo>
                      <a:pt x="9" y="10"/>
                    </a:lnTo>
                    <a:lnTo>
                      <a:pt x="9" y="12"/>
                    </a:lnTo>
                    <a:lnTo>
                      <a:pt x="5" y="14"/>
                    </a:lnTo>
                    <a:lnTo>
                      <a:pt x="4" y="12"/>
                    </a:lnTo>
                    <a:lnTo>
                      <a:pt x="2" y="7"/>
                    </a:lnTo>
                    <a:lnTo>
                      <a:pt x="4" y="5"/>
                    </a:lnTo>
                    <a:lnTo>
                      <a:pt x="4" y="5"/>
                    </a:lnTo>
                    <a:lnTo>
                      <a:pt x="5" y="5"/>
                    </a:lnTo>
                    <a:lnTo>
                      <a:pt x="5" y="8"/>
                    </a:lnTo>
                    <a:lnTo>
                      <a:pt x="5" y="8"/>
                    </a:lnTo>
                    <a:lnTo>
                      <a:pt x="7" y="5"/>
                    </a:lnTo>
                    <a:lnTo>
                      <a:pt x="7" y="5"/>
                    </a:lnTo>
                    <a:lnTo>
                      <a:pt x="5" y="3"/>
                    </a:lnTo>
                    <a:lnTo>
                      <a:pt x="5" y="3"/>
                    </a:lnTo>
                    <a:lnTo>
                      <a:pt x="5" y="3"/>
                    </a:lnTo>
                    <a:lnTo>
                      <a:pt x="5" y="2"/>
                    </a:lnTo>
                    <a:lnTo>
                      <a:pt x="7" y="0"/>
                    </a:lnTo>
                    <a:lnTo>
                      <a:pt x="7" y="2"/>
                    </a:lnTo>
                    <a:lnTo>
                      <a:pt x="9" y="3"/>
                    </a:lnTo>
                    <a:lnTo>
                      <a:pt x="9" y="3"/>
                    </a:lnTo>
                    <a:close/>
                    <a:moveTo>
                      <a:pt x="2" y="8"/>
                    </a:moveTo>
                    <a:lnTo>
                      <a:pt x="2" y="10"/>
                    </a:lnTo>
                    <a:lnTo>
                      <a:pt x="2" y="10"/>
                    </a:lnTo>
                    <a:lnTo>
                      <a:pt x="2" y="10"/>
                    </a:lnTo>
                    <a:lnTo>
                      <a:pt x="0" y="10"/>
                    </a:lnTo>
                    <a:lnTo>
                      <a:pt x="0" y="10"/>
                    </a:lnTo>
                    <a:lnTo>
                      <a:pt x="0" y="8"/>
                    </a:lnTo>
                    <a:lnTo>
                      <a:pt x="0" y="7"/>
                    </a:lnTo>
                    <a:lnTo>
                      <a:pt x="2" y="7"/>
                    </a:lnTo>
                    <a:lnTo>
                      <a:pt x="2" y="8"/>
                    </a:lnTo>
                    <a:lnTo>
                      <a:pt x="2" y="8"/>
                    </a:lnTo>
                    <a:close/>
                    <a:moveTo>
                      <a:pt x="21" y="15"/>
                    </a:moveTo>
                    <a:lnTo>
                      <a:pt x="21" y="15"/>
                    </a:lnTo>
                    <a:lnTo>
                      <a:pt x="19" y="15"/>
                    </a:lnTo>
                    <a:lnTo>
                      <a:pt x="19" y="15"/>
                    </a:lnTo>
                    <a:lnTo>
                      <a:pt x="17" y="15"/>
                    </a:lnTo>
                    <a:lnTo>
                      <a:pt x="17" y="15"/>
                    </a:lnTo>
                    <a:lnTo>
                      <a:pt x="17" y="14"/>
                    </a:lnTo>
                    <a:lnTo>
                      <a:pt x="19" y="14"/>
                    </a:lnTo>
                    <a:lnTo>
                      <a:pt x="19" y="14"/>
                    </a:lnTo>
                    <a:lnTo>
                      <a:pt x="21" y="15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4" name="Freeform 19">
                <a:extLst>
                  <a:ext uri="{FF2B5EF4-FFF2-40B4-BE49-F238E27FC236}">
                    <a16:creationId xmlns:a16="http://schemas.microsoft.com/office/drawing/2014/main" xmlns="" id="{46732E2D-D34E-430D-B859-1C7673B5974F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495" y="2169"/>
                <a:ext cx="108" cy="87"/>
              </a:xfrm>
              <a:custGeom>
                <a:avLst/>
                <a:gdLst>
                  <a:gd name="T0" fmla="*/ 84 w 108"/>
                  <a:gd name="T1" fmla="*/ 16 h 87"/>
                  <a:gd name="T2" fmla="*/ 93 w 108"/>
                  <a:gd name="T3" fmla="*/ 29 h 87"/>
                  <a:gd name="T4" fmla="*/ 103 w 108"/>
                  <a:gd name="T5" fmla="*/ 34 h 87"/>
                  <a:gd name="T6" fmla="*/ 103 w 108"/>
                  <a:gd name="T7" fmla="*/ 40 h 87"/>
                  <a:gd name="T8" fmla="*/ 91 w 108"/>
                  <a:gd name="T9" fmla="*/ 46 h 87"/>
                  <a:gd name="T10" fmla="*/ 89 w 108"/>
                  <a:gd name="T11" fmla="*/ 63 h 87"/>
                  <a:gd name="T12" fmla="*/ 84 w 108"/>
                  <a:gd name="T13" fmla="*/ 72 h 87"/>
                  <a:gd name="T14" fmla="*/ 81 w 108"/>
                  <a:gd name="T15" fmla="*/ 74 h 87"/>
                  <a:gd name="T16" fmla="*/ 76 w 108"/>
                  <a:gd name="T17" fmla="*/ 87 h 87"/>
                  <a:gd name="T18" fmla="*/ 67 w 108"/>
                  <a:gd name="T19" fmla="*/ 82 h 87"/>
                  <a:gd name="T20" fmla="*/ 62 w 108"/>
                  <a:gd name="T21" fmla="*/ 75 h 87"/>
                  <a:gd name="T22" fmla="*/ 69 w 108"/>
                  <a:gd name="T23" fmla="*/ 72 h 87"/>
                  <a:gd name="T24" fmla="*/ 65 w 108"/>
                  <a:gd name="T25" fmla="*/ 67 h 87"/>
                  <a:gd name="T26" fmla="*/ 69 w 108"/>
                  <a:gd name="T27" fmla="*/ 63 h 87"/>
                  <a:gd name="T28" fmla="*/ 59 w 108"/>
                  <a:gd name="T29" fmla="*/ 57 h 87"/>
                  <a:gd name="T30" fmla="*/ 45 w 108"/>
                  <a:gd name="T31" fmla="*/ 67 h 87"/>
                  <a:gd name="T32" fmla="*/ 33 w 108"/>
                  <a:gd name="T33" fmla="*/ 75 h 87"/>
                  <a:gd name="T34" fmla="*/ 31 w 108"/>
                  <a:gd name="T35" fmla="*/ 69 h 87"/>
                  <a:gd name="T36" fmla="*/ 35 w 108"/>
                  <a:gd name="T37" fmla="*/ 65 h 87"/>
                  <a:gd name="T38" fmla="*/ 31 w 108"/>
                  <a:gd name="T39" fmla="*/ 62 h 87"/>
                  <a:gd name="T40" fmla="*/ 28 w 108"/>
                  <a:gd name="T41" fmla="*/ 58 h 87"/>
                  <a:gd name="T42" fmla="*/ 21 w 108"/>
                  <a:gd name="T43" fmla="*/ 52 h 87"/>
                  <a:gd name="T44" fmla="*/ 18 w 108"/>
                  <a:gd name="T45" fmla="*/ 48 h 87"/>
                  <a:gd name="T46" fmla="*/ 24 w 108"/>
                  <a:gd name="T47" fmla="*/ 43 h 87"/>
                  <a:gd name="T48" fmla="*/ 12 w 108"/>
                  <a:gd name="T49" fmla="*/ 33 h 87"/>
                  <a:gd name="T50" fmla="*/ 16 w 108"/>
                  <a:gd name="T51" fmla="*/ 26 h 87"/>
                  <a:gd name="T52" fmla="*/ 11 w 108"/>
                  <a:gd name="T53" fmla="*/ 23 h 87"/>
                  <a:gd name="T54" fmla="*/ 9 w 108"/>
                  <a:gd name="T55" fmla="*/ 19 h 87"/>
                  <a:gd name="T56" fmla="*/ 6 w 108"/>
                  <a:gd name="T57" fmla="*/ 16 h 87"/>
                  <a:gd name="T58" fmla="*/ 19 w 108"/>
                  <a:gd name="T59" fmla="*/ 16 h 87"/>
                  <a:gd name="T60" fmla="*/ 26 w 108"/>
                  <a:gd name="T61" fmla="*/ 17 h 87"/>
                  <a:gd name="T62" fmla="*/ 33 w 108"/>
                  <a:gd name="T63" fmla="*/ 21 h 87"/>
                  <a:gd name="T64" fmla="*/ 36 w 108"/>
                  <a:gd name="T65" fmla="*/ 14 h 87"/>
                  <a:gd name="T66" fmla="*/ 28 w 108"/>
                  <a:gd name="T67" fmla="*/ 7 h 87"/>
                  <a:gd name="T68" fmla="*/ 29 w 108"/>
                  <a:gd name="T69" fmla="*/ 4 h 87"/>
                  <a:gd name="T70" fmla="*/ 35 w 108"/>
                  <a:gd name="T71" fmla="*/ 0 h 87"/>
                  <a:gd name="T72" fmla="*/ 38 w 108"/>
                  <a:gd name="T73" fmla="*/ 2 h 87"/>
                  <a:gd name="T74" fmla="*/ 45 w 108"/>
                  <a:gd name="T75" fmla="*/ 9 h 87"/>
                  <a:gd name="T76" fmla="*/ 53 w 108"/>
                  <a:gd name="T77" fmla="*/ 17 h 87"/>
                  <a:gd name="T78" fmla="*/ 64 w 108"/>
                  <a:gd name="T79" fmla="*/ 11 h 87"/>
                  <a:gd name="T80" fmla="*/ 72 w 108"/>
                  <a:gd name="T81" fmla="*/ 4 h 87"/>
                  <a:gd name="T82" fmla="*/ 16 w 108"/>
                  <a:gd name="T83" fmla="*/ 31 h 87"/>
                  <a:gd name="T84" fmla="*/ 16 w 108"/>
                  <a:gd name="T85" fmla="*/ 33 h 87"/>
                  <a:gd name="T86" fmla="*/ 4 w 108"/>
                  <a:gd name="T87" fmla="*/ 21 h 87"/>
                  <a:gd name="T88" fmla="*/ 6 w 108"/>
                  <a:gd name="T89" fmla="*/ 23 h 87"/>
                  <a:gd name="T90" fmla="*/ 12 w 108"/>
                  <a:gd name="T91" fmla="*/ 70 h 87"/>
                  <a:gd name="T92" fmla="*/ 7 w 108"/>
                  <a:gd name="T93" fmla="*/ 65 h 87"/>
                  <a:gd name="T94" fmla="*/ 0 w 108"/>
                  <a:gd name="T95" fmla="*/ 55 h 87"/>
                  <a:gd name="T96" fmla="*/ 7 w 108"/>
                  <a:gd name="T97" fmla="*/ 55 h 87"/>
                  <a:gd name="T98" fmla="*/ 11 w 108"/>
                  <a:gd name="T99" fmla="*/ 58 h 87"/>
                  <a:gd name="T100" fmla="*/ 19 w 108"/>
                  <a:gd name="T101" fmla="*/ 58 h 87"/>
                  <a:gd name="T102" fmla="*/ 21 w 108"/>
                  <a:gd name="T103" fmla="*/ 63 h 87"/>
                  <a:gd name="T104" fmla="*/ 26 w 108"/>
                  <a:gd name="T105" fmla="*/ 74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08" h="87">
                    <a:moveTo>
                      <a:pt x="74" y="2"/>
                    </a:moveTo>
                    <a:lnTo>
                      <a:pt x="76" y="2"/>
                    </a:lnTo>
                    <a:lnTo>
                      <a:pt x="79" y="7"/>
                    </a:lnTo>
                    <a:lnTo>
                      <a:pt x="83" y="14"/>
                    </a:lnTo>
                    <a:lnTo>
                      <a:pt x="84" y="16"/>
                    </a:lnTo>
                    <a:lnTo>
                      <a:pt x="84" y="17"/>
                    </a:lnTo>
                    <a:lnTo>
                      <a:pt x="86" y="19"/>
                    </a:lnTo>
                    <a:lnTo>
                      <a:pt x="86" y="23"/>
                    </a:lnTo>
                    <a:lnTo>
                      <a:pt x="91" y="28"/>
                    </a:lnTo>
                    <a:lnTo>
                      <a:pt x="93" y="29"/>
                    </a:lnTo>
                    <a:lnTo>
                      <a:pt x="96" y="33"/>
                    </a:lnTo>
                    <a:lnTo>
                      <a:pt x="96" y="33"/>
                    </a:lnTo>
                    <a:lnTo>
                      <a:pt x="98" y="33"/>
                    </a:lnTo>
                    <a:lnTo>
                      <a:pt x="101" y="33"/>
                    </a:lnTo>
                    <a:lnTo>
                      <a:pt x="103" y="34"/>
                    </a:lnTo>
                    <a:lnTo>
                      <a:pt x="105" y="36"/>
                    </a:lnTo>
                    <a:lnTo>
                      <a:pt x="106" y="36"/>
                    </a:lnTo>
                    <a:lnTo>
                      <a:pt x="106" y="38"/>
                    </a:lnTo>
                    <a:lnTo>
                      <a:pt x="108" y="41"/>
                    </a:lnTo>
                    <a:lnTo>
                      <a:pt x="103" y="40"/>
                    </a:lnTo>
                    <a:lnTo>
                      <a:pt x="100" y="40"/>
                    </a:lnTo>
                    <a:lnTo>
                      <a:pt x="98" y="41"/>
                    </a:lnTo>
                    <a:lnTo>
                      <a:pt x="95" y="41"/>
                    </a:lnTo>
                    <a:lnTo>
                      <a:pt x="93" y="43"/>
                    </a:lnTo>
                    <a:lnTo>
                      <a:pt x="91" y="46"/>
                    </a:lnTo>
                    <a:lnTo>
                      <a:pt x="89" y="52"/>
                    </a:lnTo>
                    <a:lnTo>
                      <a:pt x="88" y="58"/>
                    </a:lnTo>
                    <a:lnTo>
                      <a:pt x="88" y="60"/>
                    </a:lnTo>
                    <a:lnTo>
                      <a:pt x="89" y="63"/>
                    </a:lnTo>
                    <a:lnTo>
                      <a:pt x="89" y="63"/>
                    </a:lnTo>
                    <a:lnTo>
                      <a:pt x="88" y="65"/>
                    </a:lnTo>
                    <a:lnTo>
                      <a:pt x="88" y="65"/>
                    </a:lnTo>
                    <a:lnTo>
                      <a:pt x="86" y="70"/>
                    </a:lnTo>
                    <a:lnTo>
                      <a:pt x="86" y="72"/>
                    </a:lnTo>
                    <a:lnTo>
                      <a:pt x="84" y="72"/>
                    </a:lnTo>
                    <a:lnTo>
                      <a:pt x="84" y="72"/>
                    </a:lnTo>
                    <a:lnTo>
                      <a:pt x="84" y="70"/>
                    </a:lnTo>
                    <a:lnTo>
                      <a:pt x="83" y="69"/>
                    </a:lnTo>
                    <a:lnTo>
                      <a:pt x="81" y="70"/>
                    </a:lnTo>
                    <a:lnTo>
                      <a:pt x="81" y="74"/>
                    </a:lnTo>
                    <a:lnTo>
                      <a:pt x="79" y="77"/>
                    </a:lnTo>
                    <a:lnTo>
                      <a:pt x="79" y="77"/>
                    </a:lnTo>
                    <a:lnTo>
                      <a:pt x="79" y="86"/>
                    </a:lnTo>
                    <a:lnTo>
                      <a:pt x="79" y="86"/>
                    </a:lnTo>
                    <a:lnTo>
                      <a:pt x="76" y="87"/>
                    </a:lnTo>
                    <a:lnTo>
                      <a:pt x="74" y="87"/>
                    </a:lnTo>
                    <a:lnTo>
                      <a:pt x="71" y="82"/>
                    </a:lnTo>
                    <a:lnTo>
                      <a:pt x="71" y="82"/>
                    </a:lnTo>
                    <a:lnTo>
                      <a:pt x="69" y="82"/>
                    </a:lnTo>
                    <a:lnTo>
                      <a:pt x="67" y="82"/>
                    </a:lnTo>
                    <a:lnTo>
                      <a:pt x="67" y="80"/>
                    </a:lnTo>
                    <a:lnTo>
                      <a:pt x="67" y="79"/>
                    </a:lnTo>
                    <a:lnTo>
                      <a:pt x="64" y="77"/>
                    </a:lnTo>
                    <a:lnTo>
                      <a:pt x="62" y="75"/>
                    </a:lnTo>
                    <a:lnTo>
                      <a:pt x="62" y="75"/>
                    </a:lnTo>
                    <a:lnTo>
                      <a:pt x="64" y="75"/>
                    </a:lnTo>
                    <a:lnTo>
                      <a:pt x="64" y="74"/>
                    </a:lnTo>
                    <a:lnTo>
                      <a:pt x="65" y="74"/>
                    </a:lnTo>
                    <a:lnTo>
                      <a:pt x="67" y="74"/>
                    </a:lnTo>
                    <a:lnTo>
                      <a:pt x="69" y="72"/>
                    </a:lnTo>
                    <a:lnTo>
                      <a:pt x="69" y="72"/>
                    </a:lnTo>
                    <a:lnTo>
                      <a:pt x="69" y="72"/>
                    </a:lnTo>
                    <a:lnTo>
                      <a:pt x="69" y="70"/>
                    </a:lnTo>
                    <a:lnTo>
                      <a:pt x="65" y="69"/>
                    </a:lnTo>
                    <a:lnTo>
                      <a:pt x="65" y="67"/>
                    </a:lnTo>
                    <a:lnTo>
                      <a:pt x="65" y="67"/>
                    </a:lnTo>
                    <a:lnTo>
                      <a:pt x="65" y="65"/>
                    </a:lnTo>
                    <a:lnTo>
                      <a:pt x="65" y="65"/>
                    </a:lnTo>
                    <a:lnTo>
                      <a:pt x="67" y="63"/>
                    </a:lnTo>
                    <a:lnTo>
                      <a:pt x="69" y="63"/>
                    </a:lnTo>
                    <a:lnTo>
                      <a:pt x="69" y="62"/>
                    </a:lnTo>
                    <a:lnTo>
                      <a:pt x="65" y="58"/>
                    </a:lnTo>
                    <a:lnTo>
                      <a:pt x="62" y="55"/>
                    </a:lnTo>
                    <a:lnTo>
                      <a:pt x="60" y="55"/>
                    </a:lnTo>
                    <a:lnTo>
                      <a:pt x="59" y="57"/>
                    </a:lnTo>
                    <a:lnTo>
                      <a:pt x="55" y="60"/>
                    </a:lnTo>
                    <a:lnTo>
                      <a:pt x="53" y="60"/>
                    </a:lnTo>
                    <a:lnTo>
                      <a:pt x="50" y="62"/>
                    </a:lnTo>
                    <a:lnTo>
                      <a:pt x="47" y="63"/>
                    </a:lnTo>
                    <a:lnTo>
                      <a:pt x="45" y="67"/>
                    </a:lnTo>
                    <a:lnTo>
                      <a:pt x="43" y="69"/>
                    </a:lnTo>
                    <a:lnTo>
                      <a:pt x="41" y="69"/>
                    </a:lnTo>
                    <a:lnTo>
                      <a:pt x="40" y="70"/>
                    </a:lnTo>
                    <a:lnTo>
                      <a:pt x="35" y="75"/>
                    </a:lnTo>
                    <a:lnTo>
                      <a:pt x="33" y="75"/>
                    </a:lnTo>
                    <a:lnTo>
                      <a:pt x="33" y="72"/>
                    </a:lnTo>
                    <a:lnTo>
                      <a:pt x="33" y="70"/>
                    </a:lnTo>
                    <a:lnTo>
                      <a:pt x="33" y="70"/>
                    </a:lnTo>
                    <a:lnTo>
                      <a:pt x="31" y="69"/>
                    </a:lnTo>
                    <a:lnTo>
                      <a:pt x="31" y="69"/>
                    </a:lnTo>
                    <a:lnTo>
                      <a:pt x="33" y="67"/>
                    </a:lnTo>
                    <a:lnTo>
                      <a:pt x="33" y="69"/>
                    </a:lnTo>
                    <a:lnTo>
                      <a:pt x="35" y="67"/>
                    </a:lnTo>
                    <a:lnTo>
                      <a:pt x="36" y="67"/>
                    </a:lnTo>
                    <a:lnTo>
                      <a:pt x="35" y="65"/>
                    </a:lnTo>
                    <a:lnTo>
                      <a:pt x="33" y="63"/>
                    </a:lnTo>
                    <a:lnTo>
                      <a:pt x="31" y="63"/>
                    </a:lnTo>
                    <a:lnTo>
                      <a:pt x="31" y="63"/>
                    </a:lnTo>
                    <a:lnTo>
                      <a:pt x="31" y="62"/>
                    </a:lnTo>
                    <a:lnTo>
                      <a:pt x="31" y="62"/>
                    </a:lnTo>
                    <a:lnTo>
                      <a:pt x="33" y="62"/>
                    </a:lnTo>
                    <a:lnTo>
                      <a:pt x="33" y="60"/>
                    </a:lnTo>
                    <a:lnTo>
                      <a:pt x="33" y="58"/>
                    </a:lnTo>
                    <a:lnTo>
                      <a:pt x="31" y="57"/>
                    </a:lnTo>
                    <a:lnTo>
                      <a:pt x="28" y="58"/>
                    </a:lnTo>
                    <a:lnTo>
                      <a:pt x="26" y="57"/>
                    </a:lnTo>
                    <a:lnTo>
                      <a:pt x="24" y="55"/>
                    </a:lnTo>
                    <a:lnTo>
                      <a:pt x="23" y="53"/>
                    </a:lnTo>
                    <a:lnTo>
                      <a:pt x="21" y="53"/>
                    </a:lnTo>
                    <a:lnTo>
                      <a:pt x="21" y="52"/>
                    </a:lnTo>
                    <a:lnTo>
                      <a:pt x="18" y="50"/>
                    </a:lnTo>
                    <a:lnTo>
                      <a:pt x="16" y="48"/>
                    </a:lnTo>
                    <a:lnTo>
                      <a:pt x="16" y="48"/>
                    </a:lnTo>
                    <a:lnTo>
                      <a:pt x="16" y="48"/>
                    </a:lnTo>
                    <a:lnTo>
                      <a:pt x="18" y="48"/>
                    </a:lnTo>
                    <a:lnTo>
                      <a:pt x="21" y="48"/>
                    </a:lnTo>
                    <a:lnTo>
                      <a:pt x="23" y="48"/>
                    </a:lnTo>
                    <a:lnTo>
                      <a:pt x="23" y="46"/>
                    </a:lnTo>
                    <a:lnTo>
                      <a:pt x="23" y="45"/>
                    </a:lnTo>
                    <a:lnTo>
                      <a:pt x="24" y="43"/>
                    </a:lnTo>
                    <a:lnTo>
                      <a:pt x="24" y="41"/>
                    </a:lnTo>
                    <a:lnTo>
                      <a:pt x="19" y="40"/>
                    </a:lnTo>
                    <a:lnTo>
                      <a:pt x="16" y="38"/>
                    </a:lnTo>
                    <a:lnTo>
                      <a:pt x="14" y="34"/>
                    </a:lnTo>
                    <a:lnTo>
                      <a:pt x="12" y="33"/>
                    </a:lnTo>
                    <a:lnTo>
                      <a:pt x="12" y="31"/>
                    </a:lnTo>
                    <a:lnTo>
                      <a:pt x="12" y="31"/>
                    </a:lnTo>
                    <a:lnTo>
                      <a:pt x="16" y="28"/>
                    </a:lnTo>
                    <a:lnTo>
                      <a:pt x="16" y="28"/>
                    </a:lnTo>
                    <a:lnTo>
                      <a:pt x="16" y="26"/>
                    </a:lnTo>
                    <a:lnTo>
                      <a:pt x="16" y="26"/>
                    </a:lnTo>
                    <a:lnTo>
                      <a:pt x="14" y="24"/>
                    </a:lnTo>
                    <a:lnTo>
                      <a:pt x="12" y="23"/>
                    </a:lnTo>
                    <a:lnTo>
                      <a:pt x="12" y="23"/>
                    </a:lnTo>
                    <a:lnTo>
                      <a:pt x="11" y="23"/>
                    </a:lnTo>
                    <a:lnTo>
                      <a:pt x="7" y="21"/>
                    </a:lnTo>
                    <a:lnTo>
                      <a:pt x="7" y="21"/>
                    </a:lnTo>
                    <a:lnTo>
                      <a:pt x="6" y="21"/>
                    </a:lnTo>
                    <a:lnTo>
                      <a:pt x="7" y="21"/>
                    </a:lnTo>
                    <a:lnTo>
                      <a:pt x="9" y="19"/>
                    </a:lnTo>
                    <a:lnTo>
                      <a:pt x="9" y="19"/>
                    </a:lnTo>
                    <a:lnTo>
                      <a:pt x="7" y="19"/>
                    </a:lnTo>
                    <a:lnTo>
                      <a:pt x="7" y="17"/>
                    </a:lnTo>
                    <a:lnTo>
                      <a:pt x="6" y="17"/>
                    </a:lnTo>
                    <a:lnTo>
                      <a:pt x="6" y="16"/>
                    </a:lnTo>
                    <a:lnTo>
                      <a:pt x="9" y="12"/>
                    </a:lnTo>
                    <a:lnTo>
                      <a:pt x="11" y="12"/>
                    </a:lnTo>
                    <a:lnTo>
                      <a:pt x="12" y="12"/>
                    </a:lnTo>
                    <a:lnTo>
                      <a:pt x="19" y="14"/>
                    </a:lnTo>
                    <a:lnTo>
                      <a:pt x="19" y="16"/>
                    </a:lnTo>
                    <a:lnTo>
                      <a:pt x="19" y="16"/>
                    </a:lnTo>
                    <a:lnTo>
                      <a:pt x="21" y="17"/>
                    </a:lnTo>
                    <a:lnTo>
                      <a:pt x="23" y="17"/>
                    </a:lnTo>
                    <a:lnTo>
                      <a:pt x="24" y="19"/>
                    </a:lnTo>
                    <a:lnTo>
                      <a:pt x="26" y="17"/>
                    </a:lnTo>
                    <a:lnTo>
                      <a:pt x="28" y="17"/>
                    </a:lnTo>
                    <a:lnTo>
                      <a:pt x="29" y="19"/>
                    </a:lnTo>
                    <a:lnTo>
                      <a:pt x="31" y="21"/>
                    </a:lnTo>
                    <a:lnTo>
                      <a:pt x="33" y="21"/>
                    </a:lnTo>
                    <a:lnTo>
                      <a:pt x="33" y="21"/>
                    </a:lnTo>
                    <a:lnTo>
                      <a:pt x="35" y="21"/>
                    </a:lnTo>
                    <a:lnTo>
                      <a:pt x="36" y="19"/>
                    </a:lnTo>
                    <a:lnTo>
                      <a:pt x="36" y="17"/>
                    </a:lnTo>
                    <a:lnTo>
                      <a:pt x="38" y="16"/>
                    </a:lnTo>
                    <a:lnTo>
                      <a:pt x="36" y="14"/>
                    </a:lnTo>
                    <a:lnTo>
                      <a:pt x="35" y="12"/>
                    </a:lnTo>
                    <a:lnTo>
                      <a:pt x="31" y="11"/>
                    </a:lnTo>
                    <a:lnTo>
                      <a:pt x="29" y="11"/>
                    </a:lnTo>
                    <a:lnTo>
                      <a:pt x="29" y="7"/>
                    </a:lnTo>
                    <a:lnTo>
                      <a:pt x="28" y="7"/>
                    </a:lnTo>
                    <a:lnTo>
                      <a:pt x="28" y="7"/>
                    </a:lnTo>
                    <a:lnTo>
                      <a:pt x="28" y="5"/>
                    </a:lnTo>
                    <a:lnTo>
                      <a:pt x="28" y="5"/>
                    </a:lnTo>
                    <a:lnTo>
                      <a:pt x="28" y="4"/>
                    </a:lnTo>
                    <a:lnTo>
                      <a:pt x="29" y="4"/>
                    </a:lnTo>
                    <a:lnTo>
                      <a:pt x="29" y="4"/>
                    </a:lnTo>
                    <a:lnTo>
                      <a:pt x="31" y="2"/>
                    </a:lnTo>
                    <a:lnTo>
                      <a:pt x="33" y="0"/>
                    </a:lnTo>
                    <a:lnTo>
                      <a:pt x="33" y="0"/>
                    </a:lnTo>
                    <a:lnTo>
                      <a:pt x="35" y="0"/>
                    </a:lnTo>
                    <a:lnTo>
                      <a:pt x="35" y="2"/>
                    </a:lnTo>
                    <a:lnTo>
                      <a:pt x="35" y="2"/>
                    </a:lnTo>
                    <a:lnTo>
                      <a:pt x="36" y="2"/>
                    </a:lnTo>
                    <a:lnTo>
                      <a:pt x="38" y="2"/>
                    </a:lnTo>
                    <a:lnTo>
                      <a:pt x="38" y="2"/>
                    </a:lnTo>
                    <a:lnTo>
                      <a:pt x="40" y="4"/>
                    </a:lnTo>
                    <a:lnTo>
                      <a:pt x="41" y="5"/>
                    </a:lnTo>
                    <a:lnTo>
                      <a:pt x="43" y="7"/>
                    </a:lnTo>
                    <a:lnTo>
                      <a:pt x="43" y="7"/>
                    </a:lnTo>
                    <a:lnTo>
                      <a:pt x="45" y="9"/>
                    </a:lnTo>
                    <a:lnTo>
                      <a:pt x="47" y="11"/>
                    </a:lnTo>
                    <a:lnTo>
                      <a:pt x="48" y="11"/>
                    </a:lnTo>
                    <a:lnTo>
                      <a:pt x="48" y="16"/>
                    </a:lnTo>
                    <a:lnTo>
                      <a:pt x="50" y="16"/>
                    </a:lnTo>
                    <a:lnTo>
                      <a:pt x="53" y="17"/>
                    </a:lnTo>
                    <a:lnTo>
                      <a:pt x="55" y="17"/>
                    </a:lnTo>
                    <a:lnTo>
                      <a:pt x="59" y="17"/>
                    </a:lnTo>
                    <a:lnTo>
                      <a:pt x="60" y="17"/>
                    </a:lnTo>
                    <a:lnTo>
                      <a:pt x="62" y="14"/>
                    </a:lnTo>
                    <a:lnTo>
                      <a:pt x="64" y="11"/>
                    </a:lnTo>
                    <a:lnTo>
                      <a:pt x="65" y="11"/>
                    </a:lnTo>
                    <a:lnTo>
                      <a:pt x="69" y="9"/>
                    </a:lnTo>
                    <a:lnTo>
                      <a:pt x="71" y="7"/>
                    </a:lnTo>
                    <a:lnTo>
                      <a:pt x="71" y="5"/>
                    </a:lnTo>
                    <a:lnTo>
                      <a:pt x="72" y="4"/>
                    </a:lnTo>
                    <a:lnTo>
                      <a:pt x="74" y="2"/>
                    </a:lnTo>
                    <a:lnTo>
                      <a:pt x="74" y="2"/>
                    </a:lnTo>
                    <a:close/>
                    <a:moveTo>
                      <a:pt x="16" y="33"/>
                    </a:moveTo>
                    <a:lnTo>
                      <a:pt x="16" y="31"/>
                    </a:lnTo>
                    <a:lnTo>
                      <a:pt x="16" y="31"/>
                    </a:lnTo>
                    <a:lnTo>
                      <a:pt x="14" y="31"/>
                    </a:lnTo>
                    <a:lnTo>
                      <a:pt x="14" y="31"/>
                    </a:lnTo>
                    <a:lnTo>
                      <a:pt x="14" y="33"/>
                    </a:lnTo>
                    <a:lnTo>
                      <a:pt x="16" y="33"/>
                    </a:lnTo>
                    <a:lnTo>
                      <a:pt x="16" y="33"/>
                    </a:lnTo>
                    <a:lnTo>
                      <a:pt x="16" y="33"/>
                    </a:lnTo>
                    <a:close/>
                    <a:moveTo>
                      <a:pt x="6" y="23"/>
                    </a:moveTo>
                    <a:lnTo>
                      <a:pt x="6" y="23"/>
                    </a:lnTo>
                    <a:lnTo>
                      <a:pt x="4" y="23"/>
                    </a:lnTo>
                    <a:lnTo>
                      <a:pt x="4" y="21"/>
                    </a:lnTo>
                    <a:lnTo>
                      <a:pt x="4" y="21"/>
                    </a:lnTo>
                    <a:lnTo>
                      <a:pt x="6" y="21"/>
                    </a:lnTo>
                    <a:lnTo>
                      <a:pt x="6" y="21"/>
                    </a:lnTo>
                    <a:lnTo>
                      <a:pt x="6" y="21"/>
                    </a:lnTo>
                    <a:lnTo>
                      <a:pt x="6" y="23"/>
                    </a:lnTo>
                    <a:close/>
                    <a:moveTo>
                      <a:pt x="26" y="75"/>
                    </a:moveTo>
                    <a:lnTo>
                      <a:pt x="23" y="75"/>
                    </a:lnTo>
                    <a:lnTo>
                      <a:pt x="16" y="74"/>
                    </a:lnTo>
                    <a:lnTo>
                      <a:pt x="14" y="72"/>
                    </a:lnTo>
                    <a:lnTo>
                      <a:pt x="12" y="70"/>
                    </a:lnTo>
                    <a:lnTo>
                      <a:pt x="12" y="69"/>
                    </a:lnTo>
                    <a:lnTo>
                      <a:pt x="11" y="69"/>
                    </a:lnTo>
                    <a:lnTo>
                      <a:pt x="9" y="67"/>
                    </a:lnTo>
                    <a:lnTo>
                      <a:pt x="7" y="67"/>
                    </a:lnTo>
                    <a:lnTo>
                      <a:pt x="7" y="65"/>
                    </a:lnTo>
                    <a:lnTo>
                      <a:pt x="7" y="63"/>
                    </a:lnTo>
                    <a:lnTo>
                      <a:pt x="6" y="62"/>
                    </a:lnTo>
                    <a:lnTo>
                      <a:pt x="2" y="57"/>
                    </a:lnTo>
                    <a:lnTo>
                      <a:pt x="2" y="57"/>
                    </a:lnTo>
                    <a:lnTo>
                      <a:pt x="0" y="55"/>
                    </a:lnTo>
                    <a:lnTo>
                      <a:pt x="0" y="55"/>
                    </a:lnTo>
                    <a:lnTo>
                      <a:pt x="2" y="55"/>
                    </a:lnTo>
                    <a:lnTo>
                      <a:pt x="6" y="53"/>
                    </a:lnTo>
                    <a:lnTo>
                      <a:pt x="7" y="55"/>
                    </a:lnTo>
                    <a:lnTo>
                      <a:pt x="7" y="55"/>
                    </a:lnTo>
                    <a:lnTo>
                      <a:pt x="7" y="57"/>
                    </a:lnTo>
                    <a:lnTo>
                      <a:pt x="7" y="58"/>
                    </a:lnTo>
                    <a:lnTo>
                      <a:pt x="9" y="58"/>
                    </a:lnTo>
                    <a:lnTo>
                      <a:pt x="11" y="58"/>
                    </a:lnTo>
                    <a:lnTo>
                      <a:pt x="11" y="58"/>
                    </a:lnTo>
                    <a:lnTo>
                      <a:pt x="12" y="60"/>
                    </a:lnTo>
                    <a:lnTo>
                      <a:pt x="14" y="60"/>
                    </a:lnTo>
                    <a:lnTo>
                      <a:pt x="18" y="58"/>
                    </a:lnTo>
                    <a:lnTo>
                      <a:pt x="18" y="58"/>
                    </a:lnTo>
                    <a:lnTo>
                      <a:pt x="19" y="58"/>
                    </a:lnTo>
                    <a:lnTo>
                      <a:pt x="21" y="58"/>
                    </a:lnTo>
                    <a:lnTo>
                      <a:pt x="21" y="60"/>
                    </a:lnTo>
                    <a:lnTo>
                      <a:pt x="21" y="62"/>
                    </a:lnTo>
                    <a:lnTo>
                      <a:pt x="19" y="63"/>
                    </a:lnTo>
                    <a:lnTo>
                      <a:pt x="21" y="63"/>
                    </a:lnTo>
                    <a:lnTo>
                      <a:pt x="23" y="65"/>
                    </a:lnTo>
                    <a:lnTo>
                      <a:pt x="24" y="67"/>
                    </a:lnTo>
                    <a:lnTo>
                      <a:pt x="23" y="69"/>
                    </a:lnTo>
                    <a:lnTo>
                      <a:pt x="24" y="72"/>
                    </a:lnTo>
                    <a:lnTo>
                      <a:pt x="26" y="74"/>
                    </a:lnTo>
                    <a:lnTo>
                      <a:pt x="26" y="75"/>
                    </a:lnTo>
                    <a:lnTo>
                      <a:pt x="26" y="75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5" name="Freeform 20">
                <a:extLst>
                  <a:ext uri="{FF2B5EF4-FFF2-40B4-BE49-F238E27FC236}">
                    <a16:creationId xmlns:a16="http://schemas.microsoft.com/office/drawing/2014/main" xmlns="" id="{6C9F9DF5-680A-4C94-8DF3-B0AE8F6430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38" y="2081"/>
                <a:ext cx="73" cy="71"/>
              </a:xfrm>
              <a:custGeom>
                <a:avLst/>
                <a:gdLst>
                  <a:gd name="T0" fmla="*/ 29 w 73"/>
                  <a:gd name="T1" fmla="*/ 3 h 71"/>
                  <a:gd name="T2" fmla="*/ 34 w 73"/>
                  <a:gd name="T3" fmla="*/ 3 h 71"/>
                  <a:gd name="T4" fmla="*/ 37 w 73"/>
                  <a:gd name="T5" fmla="*/ 1 h 71"/>
                  <a:gd name="T6" fmla="*/ 41 w 73"/>
                  <a:gd name="T7" fmla="*/ 5 h 71"/>
                  <a:gd name="T8" fmla="*/ 46 w 73"/>
                  <a:gd name="T9" fmla="*/ 3 h 71"/>
                  <a:gd name="T10" fmla="*/ 51 w 73"/>
                  <a:gd name="T11" fmla="*/ 3 h 71"/>
                  <a:gd name="T12" fmla="*/ 56 w 73"/>
                  <a:gd name="T13" fmla="*/ 5 h 71"/>
                  <a:gd name="T14" fmla="*/ 58 w 73"/>
                  <a:gd name="T15" fmla="*/ 8 h 71"/>
                  <a:gd name="T16" fmla="*/ 61 w 73"/>
                  <a:gd name="T17" fmla="*/ 10 h 71"/>
                  <a:gd name="T18" fmla="*/ 65 w 73"/>
                  <a:gd name="T19" fmla="*/ 10 h 71"/>
                  <a:gd name="T20" fmla="*/ 70 w 73"/>
                  <a:gd name="T21" fmla="*/ 10 h 71"/>
                  <a:gd name="T22" fmla="*/ 68 w 73"/>
                  <a:gd name="T23" fmla="*/ 15 h 71"/>
                  <a:gd name="T24" fmla="*/ 65 w 73"/>
                  <a:gd name="T25" fmla="*/ 20 h 71"/>
                  <a:gd name="T26" fmla="*/ 65 w 73"/>
                  <a:gd name="T27" fmla="*/ 25 h 71"/>
                  <a:gd name="T28" fmla="*/ 70 w 73"/>
                  <a:gd name="T29" fmla="*/ 27 h 71"/>
                  <a:gd name="T30" fmla="*/ 73 w 73"/>
                  <a:gd name="T31" fmla="*/ 32 h 71"/>
                  <a:gd name="T32" fmla="*/ 71 w 73"/>
                  <a:gd name="T33" fmla="*/ 34 h 71"/>
                  <a:gd name="T34" fmla="*/ 68 w 73"/>
                  <a:gd name="T35" fmla="*/ 34 h 71"/>
                  <a:gd name="T36" fmla="*/ 70 w 73"/>
                  <a:gd name="T37" fmla="*/ 37 h 71"/>
                  <a:gd name="T38" fmla="*/ 71 w 73"/>
                  <a:gd name="T39" fmla="*/ 44 h 71"/>
                  <a:gd name="T40" fmla="*/ 70 w 73"/>
                  <a:gd name="T41" fmla="*/ 44 h 71"/>
                  <a:gd name="T42" fmla="*/ 66 w 73"/>
                  <a:gd name="T43" fmla="*/ 46 h 71"/>
                  <a:gd name="T44" fmla="*/ 65 w 73"/>
                  <a:gd name="T45" fmla="*/ 46 h 71"/>
                  <a:gd name="T46" fmla="*/ 61 w 73"/>
                  <a:gd name="T47" fmla="*/ 46 h 71"/>
                  <a:gd name="T48" fmla="*/ 63 w 73"/>
                  <a:gd name="T49" fmla="*/ 51 h 71"/>
                  <a:gd name="T50" fmla="*/ 61 w 73"/>
                  <a:gd name="T51" fmla="*/ 51 h 71"/>
                  <a:gd name="T52" fmla="*/ 58 w 73"/>
                  <a:gd name="T53" fmla="*/ 53 h 71"/>
                  <a:gd name="T54" fmla="*/ 56 w 73"/>
                  <a:gd name="T55" fmla="*/ 56 h 71"/>
                  <a:gd name="T56" fmla="*/ 53 w 73"/>
                  <a:gd name="T57" fmla="*/ 59 h 71"/>
                  <a:gd name="T58" fmla="*/ 53 w 73"/>
                  <a:gd name="T59" fmla="*/ 63 h 71"/>
                  <a:gd name="T60" fmla="*/ 54 w 73"/>
                  <a:gd name="T61" fmla="*/ 70 h 71"/>
                  <a:gd name="T62" fmla="*/ 53 w 73"/>
                  <a:gd name="T63" fmla="*/ 71 h 71"/>
                  <a:gd name="T64" fmla="*/ 49 w 73"/>
                  <a:gd name="T65" fmla="*/ 70 h 71"/>
                  <a:gd name="T66" fmla="*/ 42 w 73"/>
                  <a:gd name="T67" fmla="*/ 65 h 71"/>
                  <a:gd name="T68" fmla="*/ 39 w 73"/>
                  <a:gd name="T69" fmla="*/ 61 h 71"/>
                  <a:gd name="T70" fmla="*/ 37 w 73"/>
                  <a:gd name="T71" fmla="*/ 61 h 71"/>
                  <a:gd name="T72" fmla="*/ 35 w 73"/>
                  <a:gd name="T73" fmla="*/ 58 h 71"/>
                  <a:gd name="T74" fmla="*/ 30 w 73"/>
                  <a:gd name="T75" fmla="*/ 51 h 71"/>
                  <a:gd name="T76" fmla="*/ 25 w 73"/>
                  <a:gd name="T77" fmla="*/ 46 h 71"/>
                  <a:gd name="T78" fmla="*/ 18 w 73"/>
                  <a:gd name="T79" fmla="*/ 39 h 71"/>
                  <a:gd name="T80" fmla="*/ 12 w 73"/>
                  <a:gd name="T81" fmla="*/ 32 h 71"/>
                  <a:gd name="T82" fmla="*/ 8 w 73"/>
                  <a:gd name="T83" fmla="*/ 24 h 71"/>
                  <a:gd name="T84" fmla="*/ 6 w 73"/>
                  <a:gd name="T85" fmla="*/ 18 h 71"/>
                  <a:gd name="T86" fmla="*/ 0 w 73"/>
                  <a:gd name="T87" fmla="*/ 10 h 71"/>
                  <a:gd name="T88" fmla="*/ 1 w 73"/>
                  <a:gd name="T89" fmla="*/ 1 h 71"/>
                  <a:gd name="T90" fmla="*/ 6 w 73"/>
                  <a:gd name="T91" fmla="*/ 1 h 71"/>
                  <a:gd name="T92" fmla="*/ 10 w 73"/>
                  <a:gd name="T93" fmla="*/ 7 h 71"/>
                  <a:gd name="T94" fmla="*/ 15 w 73"/>
                  <a:gd name="T95" fmla="*/ 1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73" h="71">
                    <a:moveTo>
                      <a:pt x="23" y="0"/>
                    </a:moveTo>
                    <a:lnTo>
                      <a:pt x="27" y="1"/>
                    </a:lnTo>
                    <a:lnTo>
                      <a:pt x="29" y="3"/>
                    </a:lnTo>
                    <a:lnTo>
                      <a:pt x="29" y="1"/>
                    </a:lnTo>
                    <a:lnTo>
                      <a:pt x="30" y="1"/>
                    </a:lnTo>
                    <a:lnTo>
                      <a:pt x="34" y="3"/>
                    </a:lnTo>
                    <a:lnTo>
                      <a:pt x="34" y="3"/>
                    </a:lnTo>
                    <a:lnTo>
                      <a:pt x="35" y="3"/>
                    </a:lnTo>
                    <a:lnTo>
                      <a:pt x="37" y="1"/>
                    </a:lnTo>
                    <a:lnTo>
                      <a:pt x="37" y="1"/>
                    </a:lnTo>
                    <a:lnTo>
                      <a:pt x="41" y="5"/>
                    </a:lnTo>
                    <a:lnTo>
                      <a:pt x="41" y="5"/>
                    </a:lnTo>
                    <a:lnTo>
                      <a:pt x="42" y="3"/>
                    </a:lnTo>
                    <a:lnTo>
                      <a:pt x="44" y="3"/>
                    </a:lnTo>
                    <a:lnTo>
                      <a:pt x="46" y="3"/>
                    </a:lnTo>
                    <a:lnTo>
                      <a:pt x="47" y="3"/>
                    </a:lnTo>
                    <a:lnTo>
                      <a:pt x="49" y="3"/>
                    </a:lnTo>
                    <a:lnTo>
                      <a:pt x="51" y="3"/>
                    </a:lnTo>
                    <a:lnTo>
                      <a:pt x="51" y="3"/>
                    </a:lnTo>
                    <a:lnTo>
                      <a:pt x="53" y="5"/>
                    </a:lnTo>
                    <a:lnTo>
                      <a:pt x="56" y="5"/>
                    </a:lnTo>
                    <a:lnTo>
                      <a:pt x="58" y="7"/>
                    </a:lnTo>
                    <a:lnTo>
                      <a:pt x="58" y="7"/>
                    </a:lnTo>
                    <a:lnTo>
                      <a:pt x="58" y="8"/>
                    </a:lnTo>
                    <a:lnTo>
                      <a:pt x="58" y="8"/>
                    </a:lnTo>
                    <a:lnTo>
                      <a:pt x="59" y="10"/>
                    </a:lnTo>
                    <a:lnTo>
                      <a:pt x="61" y="10"/>
                    </a:lnTo>
                    <a:lnTo>
                      <a:pt x="63" y="10"/>
                    </a:lnTo>
                    <a:lnTo>
                      <a:pt x="63" y="10"/>
                    </a:lnTo>
                    <a:lnTo>
                      <a:pt x="65" y="10"/>
                    </a:lnTo>
                    <a:lnTo>
                      <a:pt x="68" y="8"/>
                    </a:lnTo>
                    <a:lnTo>
                      <a:pt x="68" y="10"/>
                    </a:lnTo>
                    <a:lnTo>
                      <a:pt x="70" y="10"/>
                    </a:lnTo>
                    <a:lnTo>
                      <a:pt x="70" y="10"/>
                    </a:lnTo>
                    <a:lnTo>
                      <a:pt x="70" y="12"/>
                    </a:lnTo>
                    <a:lnTo>
                      <a:pt x="68" y="15"/>
                    </a:lnTo>
                    <a:lnTo>
                      <a:pt x="66" y="17"/>
                    </a:lnTo>
                    <a:lnTo>
                      <a:pt x="66" y="18"/>
                    </a:lnTo>
                    <a:lnTo>
                      <a:pt x="65" y="20"/>
                    </a:lnTo>
                    <a:lnTo>
                      <a:pt x="65" y="22"/>
                    </a:lnTo>
                    <a:lnTo>
                      <a:pt x="65" y="24"/>
                    </a:lnTo>
                    <a:lnTo>
                      <a:pt x="65" y="25"/>
                    </a:lnTo>
                    <a:lnTo>
                      <a:pt x="66" y="25"/>
                    </a:lnTo>
                    <a:lnTo>
                      <a:pt x="66" y="25"/>
                    </a:lnTo>
                    <a:lnTo>
                      <a:pt x="70" y="27"/>
                    </a:lnTo>
                    <a:lnTo>
                      <a:pt x="71" y="29"/>
                    </a:lnTo>
                    <a:lnTo>
                      <a:pt x="73" y="32"/>
                    </a:lnTo>
                    <a:lnTo>
                      <a:pt x="73" y="32"/>
                    </a:lnTo>
                    <a:lnTo>
                      <a:pt x="73" y="32"/>
                    </a:lnTo>
                    <a:lnTo>
                      <a:pt x="73" y="34"/>
                    </a:lnTo>
                    <a:lnTo>
                      <a:pt x="71" y="34"/>
                    </a:lnTo>
                    <a:lnTo>
                      <a:pt x="70" y="34"/>
                    </a:lnTo>
                    <a:lnTo>
                      <a:pt x="68" y="34"/>
                    </a:lnTo>
                    <a:lnTo>
                      <a:pt x="68" y="34"/>
                    </a:lnTo>
                    <a:lnTo>
                      <a:pt x="68" y="34"/>
                    </a:lnTo>
                    <a:lnTo>
                      <a:pt x="68" y="36"/>
                    </a:lnTo>
                    <a:lnTo>
                      <a:pt x="70" y="37"/>
                    </a:lnTo>
                    <a:lnTo>
                      <a:pt x="71" y="41"/>
                    </a:lnTo>
                    <a:lnTo>
                      <a:pt x="71" y="42"/>
                    </a:lnTo>
                    <a:lnTo>
                      <a:pt x="71" y="44"/>
                    </a:lnTo>
                    <a:lnTo>
                      <a:pt x="71" y="44"/>
                    </a:lnTo>
                    <a:lnTo>
                      <a:pt x="70" y="44"/>
                    </a:lnTo>
                    <a:lnTo>
                      <a:pt x="70" y="44"/>
                    </a:lnTo>
                    <a:lnTo>
                      <a:pt x="68" y="44"/>
                    </a:lnTo>
                    <a:lnTo>
                      <a:pt x="68" y="44"/>
                    </a:lnTo>
                    <a:lnTo>
                      <a:pt x="66" y="46"/>
                    </a:lnTo>
                    <a:lnTo>
                      <a:pt x="66" y="46"/>
                    </a:lnTo>
                    <a:lnTo>
                      <a:pt x="65" y="46"/>
                    </a:lnTo>
                    <a:lnTo>
                      <a:pt x="65" y="46"/>
                    </a:lnTo>
                    <a:lnTo>
                      <a:pt x="63" y="46"/>
                    </a:lnTo>
                    <a:lnTo>
                      <a:pt x="63" y="46"/>
                    </a:lnTo>
                    <a:lnTo>
                      <a:pt x="61" y="46"/>
                    </a:lnTo>
                    <a:lnTo>
                      <a:pt x="61" y="46"/>
                    </a:lnTo>
                    <a:lnTo>
                      <a:pt x="63" y="47"/>
                    </a:lnTo>
                    <a:lnTo>
                      <a:pt x="63" y="51"/>
                    </a:lnTo>
                    <a:lnTo>
                      <a:pt x="63" y="53"/>
                    </a:lnTo>
                    <a:lnTo>
                      <a:pt x="63" y="53"/>
                    </a:lnTo>
                    <a:lnTo>
                      <a:pt x="61" y="51"/>
                    </a:lnTo>
                    <a:lnTo>
                      <a:pt x="61" y="51"/>
                    </a:lnTo>
                    <a:lnTo>
                      <a:pt x="59" y="51"/>
                    </a:lnTo>
                    <a:lnTo>
                      <a:pt x="58" y="53"/>
                    </a:lnTo>
                    <a:lnTo>
                      <a:pt x="56" y="54"/>
                    </a:lnTo>
                    <a:lnTo>
                      <a:pt x="56" y="54"/>
                    </a:lnTo>
                    <a:lnTo>
                      <a:pt x="56" y="56"/>
                    </a:lnTo>
                    <a:lnTo>
                      <a:pt x="56" y="56"/>
                    </a:lnTo>
                    <a:lnTo>
                      <a:pt x="56" y="59"/>
                    </a:lnTo>
                    <a:lnTo>
                      <a:pt x="53" y="59"/>
                    </a:lnTo>
                    <a:lnTo>
                      <a:pt x="53" y="59"/>
                    </a:lnTo>
                    <a:lnTo>
                      <a:pt x="53" y="61"/>
                    </a:lnTo>
                    <a:lnTo>
                      <a:pt x="53" y="63"/>
                    </a:lnTo>
                    <a:lnTo>
                      <a:pt x="53" y="65"/>
                    </a:lnTo>
                    <a:lnTo>
                      <a:pt x="54" y="68"/>
                    </a:lnTo>
                    <a:lnTo>
                      <a:pt x="54" y="70"/>
                    </a:lnTo>
                    <a:lnTo>
                      <a:pt x="54" y="70"/>
                    </a:lnTo>
                    <a:lnTo>
                      <a:pt x="53" y="71"/>
                    </a:lnTo>
                    <a:lnTo>
                      <a:pt x="53" y="71"/>
                    </a:lnTo>
                    <a:lnTo>
                      <a:pt x="53" y="71"/>
                    </a:lnTo>
                    <a:lnTo>
                      <a:pt x="51" y="70"/>
                    </a:lnTo>
                    <a:lnTo>
                      <a:pt x="49" y="70"/>
                    </a:lnTo>
                    <a:lnTo>
                      <a:pt x="46" y="68"/>
                    </a:lnTo>
                    <a:lnTo>
                      <a:pt x="44" y="66"/>
                    </a:lnTo>
                    <a:lnTo>
                      <a:pt x="42" y="65"/>
                    </a:lnTo>
                    <a:lnTo>
                      <a:pt x="41" y="63"/>
                    </a:lnTo>
                    <a:lnTo>
                      <a:pt x="39" y="63"/>
                    </a:lnTo>
                    <a:lnTo>
                      <a:pt x="39" y="61"/>
                    </a:lnTo>
                    <a:lnTo>
                      <a:pt x="37" y="63"/>
                    </a:lnTo>
                    <a:lnTo>
                      <a:pt x="35" y="61"/>
                    </a:lnTo>
                    <a:lnTo>
                      <a:pt x="37" y="61"/>
                    </a:lnTo>
                    <a:lnTo>
                      <a:pt x="37" y="59"/>
                    </a:lnTo>
                    <a:lnTo>
                      <a:pt x="37" y="59"/>
                    </a:lnTo>
                    <a:lnTo>
                      <a:pt x="35" y="58"/>
                    </a:lnTo>
                    <a:lnTo>
                      <a:pt x="32" y="54"/>
                    </a:lnTo>
                    <a:lnTo>
                      <a:pt x="30" y="51"/>
                    </a:lnTo>
                    <a:lnTo>
                      <a:pt x="30" y="51"/>
                    </a:lnTo>
                    <a:lnTo>
                      <a:pt x="29" y="47"/>
                    </a:lnTo>
                    <a:lnTo>
                      <a:pt x="29" y="47"/>
                    </a:lnTo>
                    <a:lnTo>
                      <a:pt x="25" y="46"/>
                    </a:lnTo>
                    <a:lnTo>
                      <a:pt x="22" y="42"/>
                    </a:lnTo>
                    <a:lnTo>
                      <a:pt x="18" y="39"/>
                    </a:lnTo>
                    <a:lnTo>
                      <a:pt x="18" y="39"/>
                    </a:lnTo>
                    <a:lnTo>
                      <a:pt x="17" y="36"/>
                    </a:lnTo>
                    <a:lnTo>
                      <a:pt x="13" y="34"/>
                    </a:lnTo>
                    <a:lnTo>
                      <a:pt x="12" y="32"/>
                    </a:lnTo>
                    <a:lnTo>
                      <a:pt x="12" y="30"/>
                    </a:lnTo>
                    <a:lnTo>
                      <a:pt x="10" y="27"/>
                    </a:lnTo>
                    <a:lnTo>
                      <a:pt x="8" y="24"/>
                    </a:lnTo>
                    <a:lnTo>
                      <a:pt x="8" y="20"/>
                    </a:lnTo>
                    <a:lnTo>
                      <a:pt x="6" y="20"/>
                    </a:lnTo>
                    <a:lnTo>
                      <a:pt x="6" y="18"/>
                    </a:lnTo>
                    <a:lnTo>
                      <a:pt x="3" y="15"/>
                    </a:lnTo>
                    <a:lnTo>
                      <a:pt x="0" y="13"/>
                    </a:lnTo>
                    <a:lnTo>
                      <a:pt x="0" y="10"/>
                    </a:lnTo>
                    <a:lnTo>
                      <a:pt x="1" y="7"/>
                    </a:lnTo>
                    <a:lnTo>
                      <a:pt x="1" y="1"/>
                    </a:lnTo>
                    <a:lnTo>
                      <a:pt x="1" y="1"/>
                    </a:lnTo>
                    <a:lnTo>
                      <a:pt x="3" y="1"/>
                    </a:lnTo>
                    <a:lnTo>
                      <a:pt x="5" y="1"/>
                    </a:lnTo>
                    <a:lnTo>
                      <a:pt x="6" y="1"/>
                    </a:lnTo>
                    <a:lnTo>
                      <a:pt x="8" y="5"/>
                    </a:lnTo>
                    <a:lnTo>
                      <a:pt x="10" y="7"/>
                    </a:lnTo>
                    <a:lnTo>
                      <a:pt x="10" y="7"/>
                    </a:lnTo>
                    <a:lnTo>
                      <a:pt x="12" y="5"/>
                    </a:lnTo>
                    <a:lnTo>
                      <a:pt x="13" y="1"/>
                    </a:lnTo>
                    <a:lnTo>
                      <a:pt x="15" y="1"/>
                    </a:lnTo>
                    <a:lnTo>
                      <a:pt x="20" y="1"/>
                    </a:lnTo>
                    <a:lnTo>
                      <a:pt x="23" y="0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6" name="Freeform 21">
                <a:extLst>
                  <a:ext uri="{FF2B5EF4-FFF2-40B4-BE49-F238E27FC236}">
                    <a16:creationId xmlns:a16="http://schemas.microsoft.com/office/drawing/2014/main" xmlns="" id="{824C51AC-2174-4E06-A4B4-EF3B285D2A5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90" y="2793"/>
                <a:ext cx="3" cy="5"/>
              </a:xfrm>
              <a:custGeom>
                <a:avLst/>
                <a:gdLst>
                  <a:gd name="T0" fmla="*/ 3 w 3"/>
                  <a:gd name="T1" fmla="*/ 5 h 5"/>
                  <a:gd name="T2" fmla="*/ 2 w 3"/>
                  <a:gd name="T3" fmla="*/ 5 h 5"/>
                  <a:gd name="T4" fmla="*/ 0 w 3"/>
                  <a:gd name="T5" fmla="*/ 4 h 5"/>
                  <a:gd name="T6" fmla="*/ 0 w 3"/>
                  <a:gd name="T7" fmla="*/ 4 h 5"/>
                  <a:gd name="T8" fmla="*/ 0 w 3"/>
                  <a:gd name="T9" fmla="*/ 0 h 5"/>
                  <a:gd name="T10" fmla="*/ 2 w 3"/>
                  <a:gd name="T11" fmla="*/ 0 h 5"/>
                  <a:gd name="T12" fmla="*/ 3 w 3"/>
                  <a:gd name="T13" fmla="*/ 2 h 5"/>
                  <a:gd name="T14" fmla="*/ 3 w 3"/>
                  <a:gd name="T15" fmla="*/ 4 h 5"/>
                  <a:gd name="T16" fmla="*/ 3 w 3"/>
                  <a:gd name="T17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5">
                    <a:moveTo>
                      <a:pt x="3" y="5"/>
                    </a:moveTo>
                    <a:lnTo>
                      <a:pt x="2" y="5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0" y="0"/>
                    </a:lnTo>
                    <a:lnTo>
                      <a:pt x="2" y="0"/>
                    </a:lnTo>
                    <a:lnTo>
                      <a:pt x="3" y="2"/>
                    </a:lnTo>
                    <a:lnTo>
                      <a:pt x="3" y="4"/>
                    </a:lnTo>
                    <a:lnTo>
                      <a:pt x="3" y="5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7" name="Freeform 22">
                <a:extLst>
                  <a:ext uri="{FF2B5EF4-FFF2-40B4-BE49-F238E27FC236}">
                    <a16:creationId xmlns:a16="http://schemas.microsoft.com/office/drawing/2014/main" xmlns="" id="{E5C27895-D690-404C-8220-0F54F7A5D435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327" y="2524"/>
                <a:ext cx="87" cy="121"/>
              </a:xfrm>
              <a:custGeom>
                <a:avLst/>
                <a:gdLst>
                  <a:gd name="T0" fmla="*/ 87 w 87"/>
                  <a:gd name="T1" fmla="*/ 111 h 121"/>
                  <a:gd name="T2" fmla="*/ 80 w 87"/>
                  <a:gd name="T3" fmla="*/ 109 h 121"/>
                  <a:gd name="T4" fmla="*/ 82 w 87"/>
                  <a:gd name="T5" fmla="*/ 119 h 121"/>
                  <a:gd name="T6" fmla="*/ 75 w 87"/>
                  <a:gd name="T7" fmla="*/ 102 h 121"/>
                  <a:gd name="T8" fmla="*/ 72 w 87"/>
                  <a:gd name="T9" fmla="*/ 90 h 121"/>
                  <a:gd name="T10" fmla="*/ 63 w 87"/>
                  <a:gd name="T11" fmla="*/ 80 h 121"/>
                  <a:gd name="T12" fmla="*/ 50 w 87"/>
                  <a:gd name="T13" fmla="*/ 70 h 121"/>
                  <a:gd name="T14" fmla="*/ 48 w 87"/>
                  <a:gd name="T15" fmla="*/ 66 h 121"/>
                  <a:gd name="T16" fmla="*/ 50 w 87"/>
                  <a:gd name="T17" fmla="*/ 72 h 121"/>
                  <a:gd name="T18" fmla="*/ 46 w 87"/>
                  <a:gd name="T19" fmla="*/ 80 h 121"/>
                  <a:gd name="T20" fmla="*/ 50 w 87"/>
                  <a:gd name="T21" fmla="*/ 90 h 121"/>
                  <a:gd name="T22" fmla="*/ 39 w 87"/>
                  <a:gd name="T23" fmla="*/ 99 h 121"/>
                  <a:gd name="T24" fmla="*/ 36 w 87"/>
                  <a:gd name="T25" fmla="*/ 95 h 121"/>
                  <a:gd name="T26" fmla="*/ 34 w 87"/>
                  <a:gd name="T27" fmla="*/ 92 h 121"/>
                  <a:gd name="T28" fmla="*/ 29 w 87"/>
                  <a:gd name="T29" fmla="*/ 99 h 121"/>
                  <a:gd name="T30" fmla="*/ 26 w 87"/>
                  <a:gd name="T31" fmla="*/ 102 h 121"/>
                  <a:gd name="T32" fmla="*/ 19 w 87"/>
                  <a:gd name="T33" fmla="*/ 92 h 121"/>
                  <a:gd name="T34" fmla="*/ 15 w 87"/>
                  <a:gd name="T35" fmla="*/ 77 h 121"/>
                  <a:gd name="T36" fmla="*/ 14 w 87"/>
                  <a:gd name="T37" fmla="*/ 66 h 121"/>
                  <a:gd name="T38" fmla="*/ 12 w 87"/>
                  <a:gd name="T39" fmla="*/ 54 h 121"/>
                  <a:gd name="T40" fmla="*/ 7 w 87"/>
                  <a:gd name="T41" fmla="*/ 46 h 121"/>
                  <a:gd name="T42" fmla="*/ 0 w 87"/>
                  <a:gd name="T43" fmla="*/ 41 h 121"/>
                  <a:gd name="T44" fmla="*/ 9 w 87"/>
                  <a:gd name="T45" fmla="*/ 29 h 121"/>
                  <a:gd name="T46" fmla="*/ 17 w 87"/>
                  <a:gd name="T47" fmla="*/ 27 h 121"/>
                  <a:gd name="T48" fmla="*/ 9 w 87"/>
                  <a:gd name="T49" fmla="*/ 22 h 121"/>
                  <a:gd name="T50" fmla="*/ 2 w 87"/>
                  <a:gd name="T51" fmla="*/ 14 h 121"/>
                  <a:gd name="T52" fmla="*/ 7 w 87"/>
                  <a:gd name="T53" fmla="*/ 3 h 121"/>
                  <a:gd name="T54" fmla="*/ 9 w 87"/>
                  <a:gd name="T55" fmla="*/ 2 h 121"/>
                  <a:gd name="T56" fmla="*/ 17 w 87"/>
                  <a:gd name="T57" fmla="*/ 7 h 121"/>
                  <a:gd name="T58" fmla="*/ 17 w 87"/>
                  <a:gd name="T59" fmla="*/ 3 h 121"/>
                  <a:gd name="T60" fmla="*/ 26 w 87"/>
                  <a:gd name="T61" fmla="*/ 12 h 121"/>
                  <a:gd name="T62" fmla="*/ 31 w 87"/>
                  <a:gd name="T63" fmla="*/ 8 h 121"/>
                  <a:gd name="T64" fmla="*/ 34 w 87"/>
                  <a:gd name="T65" fmla="*/ 27 h 121"/>
                  <a:gd name="T66" fmla="*/ 48 w 87"/>
                  <a:gd name="T67" fmla="*/ 31 h 121"/>
                  <a:gd name="T68" fmla="*/ 72 w 87"/>
                  <a:gd name="T69" fmla="*/ 31 h 121"/>
                  <a:gd name="T70" fmla="*/ 84 w 87"/>
                  <a:gd name="T71" fmla="*/ 37 h 121"/>
                  <a:gd name="T72" fmla="*/ 79 w 87"/>
                  <a:gd name="T73" fmla="*/ 44 h 121"/>
                  <a:gd name="T74" fmla="*/ 74 w 87"/>
                  <a:gd name="T75" fmla="*/ 49 h 121"/>
                  <a:gd name="T76" fmla="*/ 68 w 87"/>
                  <a:gd name="T77" fmla="*/ 53 h 121"/>
                  <a:gd name="T78" fmla="*/ 60 w 87"/>
                  <a:gd name="T79" fmla="*/ 60 h 121"/>
                  <a:gd name="T80" fmla="*/ 63 w 87"/>
                  <a:gd name="T81" fmla="*/ 73 h 121"/>
                  <a:gd name="T82" fmla="*/ 67 w 87"/>
                  <a:gd name="T83" fmla="*/ 75 h 121"/>
                  <a:gd name="T84" fmla="*/ 72 w 87"/>
                  <a:gd name="T85" fmla="*/ 68 h 121"/>
                  <a:gd name="T86" fmla="*/ 79 w 87"/>
                  <a:gd name="T87" fmla="*/ 60 h 121"/>
                  <a:gd name="T88" fmla="*/ 82 w 87"/>
                  <a:gd name="T89" fmla="*/ 73 h 121"/>
                  <a:gd name="T90" fmla="*/ 86 w 87"/>
                  <a:gd name="T91" fmla="*/ 87 h 121"/>
                  <a:gd name="T92" fmla="*/ 48 w 87"/>
                  <a:gd name="T93" fmla="*/ 75 h 121"/>
                  <a:gd name="T94" fmla="*/ 48 w 87"/>
                  <a:gd name="T95" fmla="*/ 94 h 121"/>
                  <a:gd name="T96" fmla="*/ 48 w 87"/>
                  <a:gd name="T97" fmla="*/ 78 h 121"/>
                  <a:gd name="T98" fmla="*/ 55 w 87"/>
                  <a:gd name="T99" fmla="*/ 87 h 121"/>
                  <a:gd name="T100" fmla="*/ 65 w 87"/>
                  <a:gd name="T101" fmla="*/ 85 h 121"/>
                  <a:gd name="T102" fmla="*/ 67 w 87"/>
                  <a:gd name="T103" fmla="*/ 89 h 121"/>
                  <a:gd name="T104" fmla="*/ 74 w 87"/>
                  <a:gd name="T105" fmla="*/ 99 h 121"/>
                  <a:gd name="T106" fmla="*/ 74 w 87"/>
                  <a:gd name="T107" fmla="*/ 99 h 121"/>
                  <a:gd name="T108" fmla="*/ 74 w 87"/>
                  <a:gd name="T109" fmla="*/ 102 h 1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87" h="121">
                    <a:moveTo>
                      <a:pt x="87" y="95"/>
                    </a:moveTo>
                    <a:lnTo>
                      <a:pt x="87" y="97"/>
                    </a:lnTo>
                    <a:lnTo>
                      <a:pt x="87" y="104"/>
                    </a:lnTo>
                    <a:lnTo>
                      <a:pt x="87" y="107"/>
                    </a:lnTo>
                    <a:lnTo>
                      <a:pt x="87" y="109"/>
                    </a:lnTo>
                    <a:lnTo>
                      <a:pt x="87" y="111"/>
                    </a:lnTo>
                    <a:lnTo>
                      <a:pt x="87" y="111"/>
                    </a:lnTo>
                    <a:lnTo>
                      <a:pt x="87" y="111"/>
                    </a:lnTo>
                    <a:lnTo>
                      <a:pt x="86" y="109"/>
                    </a:lnTo>
                    <a:lnTo>
                      <a:pt x="86" y="109"/>
                    </a:lnTo>
                    <a:lnTo>
                      <a:pt x="84" y="107"/>
                    </a:lnTo>
                    <a:lnTo>
                      <a:pt x="82" y="107"/>
                    </a:lnTo>
                    <a:lnTo>
                      <a:pt x="82" y="107"/>
                    </a:lnTo>
                    <a:lnTo>
                      <a:pt x="80" y="109"/>
                    </a:lnTo>
                    <a:lnTo>
                      <a:pt x="79" y="111"/>
                    </a:lnTo>
                    <a:lnTo>
                      <a:pt x="80" y="112"/>
                    </a:lnTo>
                    <a:lnTo>
                      <a:pt x="80" y="114"/>
                    </a:lnTo>
                    <a:lnTo>
                      <a:pt x="80" y="114"/>
                    </a:lnTo>
                    <a:lnTo>
                      <a:pt x="80" y="116"/>
                    </a:lnTo>
                    <a:lnTo>
                      <a:pt x="82" y="118"/>
                    </a:lnTo>
                    <a:lnTo>
                      <a:pt x="82" y="119"/>
                    </a:lnTo>
                    <a:lnTo>
                      <a:pt x="82" y="121"/>
                    </a:lnTo>
                    <a:lnTo>
                      <a:pt x="82" y="121"/>
                    </a:lnTo>
                    <a:lnTo>
                      <a:pt x="80" y="119"/>
                    </a:lnTo>
                    <a:lnTo>
                      <a:pt x="80" y="116"/>
                    </a:lnTo>
                    <a:lnTo>
                      <a:pt x="77" y="112"/>
                    </a:lnTo>
                    <a:lnTo>
                      <a:pt x="75" y="106"/>
                    </a:lnTo>
                    <a:lnTo>
                      <a:pt x="75" y="102"/>
                    </a:lnTo>
                    <a:lnTo>
                      <a:pt x="74" y="99"/>
                    </a:lnTo>
                    <a:lnTo>
                      <a:pt x="74" y="92"/>
                    </a:lnTo>
                    <a:lnTo>
                      <a:pt x="72" y="90"/>
                    </a:lnTo>
                    <a:lnTo>
                      <a:pt x="74" y="89"/>
                    </a:lnTo>
                    <a:lnTo>
                      <a:pt x="74" y="89"/>
                    </a:lnTo>
                    <a:lnTo>
                      <a:pt x="74" y="89"/>
                    </a:lnTo>
                    <a:lnTo>
                      <a:pt x="72" y="90"/>
                    </a:lnTo>
                    <a:lnTo>
                      <a:pt x="70" y="87"/>
                    </a:lnTo>
                    <a:lnTo>
                      <a:pt x="70" y="85"/>
                    </a:lnTo>
                    <a:lnTo>
                      <a:pt x="67" y="82"/>
                    </a:lnTo>
                    <a:lnTo>
                      <a:pt x="67" y="80"/>
                    </a:lnTo>
                    <a:lnTo>
                      <a:pt x="67" y="77"/>
                    </a:lnTo>
                    <a:lnTo>
                      <a:pt x="65" y="80"/>
                    </a:lnTo>
                    <a:lnTo>
                      <a:pt x="63" y="80"/>
                    </a:lnTo>
                    <a:lnTo>
                      <a:pt x="62" y="82"/>
                    </a:lnTo>
                    <a:lnTo>
                      <a:pt x="60" y="83"/>
                    </a:lnTo>
                    <a:lnTo>
                      <a:pt x="57" y="83"/>
                    </a:lnTo>
                    <a:lnTo>
                      <a:pt x="53" y="80"/>
                    </a:lnTo>
                    <a:lnTo>
                      <a:pt x="50" y="75"/>
                    </a:lnTo>
                    <a:lnTo>
                      <a:pt x="50" y="73"/>
                    </a:lnTo>
                    <a:lnTo>
                      <a:pt x="50" y="70"/>
                    </a:lnTo>
                    <a:lnTo>
                      <a:pt x="50" y="66"/>
                    </a:lnTo>
                    <a:lnTo>
                      <a:pt x="50" y="65"/>
                    </a:lnTo>
                    <a:lnTo>
                      <a:pt x="50" y="63"/>
                    </a:lnTo>
                    <a:lnTo>
                      <a:pt x="48" y="63"/>
                    </a:lnTo>
                    <a:lnTo>
                      <a:pt x="48" y="65"/>
                    </a:lnTo>
                    <a:lnTo>
                      <a:pt x="48" y="65"/>
                    </a:lnTo>
                    <a:lnTo>
                      <a:pt x="48" y="66"/>
                    </a:lnTo>
                    <a:lnTo>
                      <a:pt x="45" y="66"/>
                    </a:lnTo>
                    <a:lnTo>
                      <a:pt x="43" y="66"/>
                    </a:lnTo>
                    <a:lnTo>
                      <a:pt x="45" y="68"/>
                    </a:lnTo>
                    <a:lnTo>
                      <a:pt x="48" y="68"/>
                    </a:lnTo>
                    <a:lnTo>
                      <a:pt x="50" y="70"/>
                    </a:lnTo>
                    <a:lnTo>
                      <a:pt x="50" y="72"/>
                    </a:lnTo>
                    <a:lnTo>
                      <a:pt x="50" y="72"/>
                    </a:lnTo>
                    <a:lnTo>
                      <a:pt x="48" y="73"/>
                    </a:lnTo>
                    <a:lnTo>
                      <a:pt x="46" y="73"/>
                    </a:lnTo>
                    <a:lnTo>
                      <a:pt x="46" y="75"/>
                    </a:lnTo>
                    <a:lnTo>
                      <a:pt x="48" y="77"/>
                    </a:lnTo>
                    <a:lnTo>
                      <a:pt x="46" y="78"/>
                    </a:lnTo>
                    <a:lnTo>
                      <a:pt x="46" y="78"/>
                    </a:lnTo>
                    <a:lnTo>
                      <a:pt x="46" y="80"/>
                    </a:lnTo>
                    <a:lnTo>
                      <a:pt x="46" y="82"/>
                    </a:lnTo>
                    <a:lnTo>
                      <a:pt x="48" y="83"/>
                    </a:lnTo>
                    <a:lnTo>
                      <a:pt x="46" y="83"/>
                    </a:lnTo>
                    <a:lnTo>
                      <a:pt x="48" y="85"/>
                    </a:lnTo>
                    <a:lnTo>
                      <a:pt x="50" y="87"/>
                    </a:lnTo>
                    <a:lnTo>
                      <a:pt x="50" y="89"/>
                    </a:lnTo>
                    <a:lnTo>
                      <a:pt x="50" y="90"/>
                    </a:lnTo>
                    <a:lnTo>
                      <a:pt x="48" y="92"/>
                    </a:lnTo>
                    <a:lnTo>
                      <a:pt x="46" y="92"/>
                    </a:lnTo>
                    <a:lnTo>
                      <a:pt x="45" y="95"/>
                    </a:lnTo>
                    <a:lnTo>
                      <a:pt x="43" y="97"/>
                    </a:lnTo>
                    <a:lnTo>
                      <a:pt x="43" y="99"/>
                    </a:lnTo>
                    <a:lnTo>
                      <a:pt x="41" y="99"/>
                    </a:lnTo>
                    <a:lnTo>
                      <a:pt x="39" y="99"/>
                    </a:lnTo>
                    <a:lnTo>
                      <a:pt x="39" y="99"/>
                    </a:lnTo>
                    <a:lnTo>
                      <a:pt x="39" y="97"/>
                    </a:lnTo>
                    <a:lnTo>
                      <a:pt x="39" y="95"/>
                    </a:lnTo>
                    <a:lnTo>
                      <a:pt x="41" y="92"/>
                    </a:lnTo>
                    <a:lnTo>
                      <a:pt x="41" y="94"/>
                    </a:lnTo>
                    <a:lnTo>
                      <a:pt x="39" y="94"/>
                    </a:lnTo>
                    <a:lnTo>
                      <a:pt x="36" y="95"/>
                    </a:lnTo>
                    <a:lnTo>
                      <a:pt x="36" y="94"/>
                    </a:lnTo>
                    <a:lnTo>
                      <a:pt x="36" y="92"/>
                    </a:lnTo>
                    <a:lnTo>
                      <a:pt x="36" y="89"/>
                    </a:lnTo>
                    <a:lnTo>
                      <a:pt x="38" y="87"/>
                    </a:lnTo>
                    <a:lnTo>
                      <a:pt x="36" y="89"/>
                    </a:lnTo>
                    <a:lnTo>
                      <a:pt x="34" y="90"/>
                    </a:lnTo>
                    <a:lnTo>
                      <a:pt x="34" y="92"/>
                    </a:lnTo>
                    <a:lnTo>
                      <a:pt x="34" y="94"/>
                    </a:lnTo>
                    <a:lnTo>
                      <a:pt x="34" y="95"/>
                    </a:lnTo>
                    <a:lnTo>
                      <a:pt x="33" y="97"/>
                    </a:lnTo>
                    <a:lnTo>
                      <a:pt x="31" y="99"/>
                    </a:lnTo>
                    <a:lnTo>
                      <a:pt x="31" y="99"/>
                    </a:lnTo>
                    <a:lnTo>
                      <a:pt x="29" y="101"/>
                    </a:lnTo>
                    <a:lnTo>
                      <a:pt x="29" y="99"/>
                    </a:lnTo>
                    <a:lnTo>
                      <a:pt x="29" y="95"/>
                    </a:lnTo>
                    <a:lnTo>
                      <a:pt x="27" y="90"/>
                    </a:lnTo>
                    <a:lnTo>
                      <a:pt x="27" y="92"/>
                    </a:lnTo>
                    <a:lnTo>
                      <a:pt x="27" y="95"/>
                    </a:lnTo>
                    <a:lnTo>
                      <a:pt x="27" y="97"/>
                    </a:lnTo>
                    <a:lnTo>
                      <a:pt x="27" y="99"/>
                    </a:lnTo>
                    <a:lnTo>
                      <a:pt x="26" y="102"/>
                    </a:lnTo>
                    <a:lnTo>
                      <a:pt x="24" y="102"/>
                    </a:lnTo>
                    <a:lnTo>
                      <a:pt x="22" y="102"/>
                    </a:lnTo>
                    <a:lnTo>
                      <a:pt x="22" y="101"/>
                    </a:lnTo>
                    <a:lnTo>
                      <a:pt x="21" y="99"/>
                    </a:lnTo>
                    <a:lnTo>
                      <a:pt x="21" y="95"/>
                    </a:lnTo>
                    <a:lnTo>
                      <a:pt x="19" y="94"/>
                    </a:lnTo>
                    <a:lnTo>
                      <a:pt x="19" y="92"/>
                    </a:lnTo>
                    <a:lnTo>
                      <a:pt x="19" y="90"/>
                    </a:lnTo>
                    <a:lnTo>
                      <a:pt x="17" y="85"/>
                    </a:lnTo>
                    <a:lnTo>
                      <a:pt x="17" y="83"/>
                    </a:lnTo>
                    <a:lnTo>
                      <a:pt x="17" y="82"/>
                    </a:lnTo>
                    <a:lnTo>
                      <a:pt x="17" y="82"/>
                    </a:lnTo>
                    <a:lnTo>
                      <a:pt x="17" y="78"/>
                    </a:lnTo>
                    <a:lnTo>
                      <a:pt x="15" y="77"/>
                    </a:lnTo>
                    <a:lnTo>
                      <a:pt x="15" y="75"/>
                    </a:lnTo>
                    <a:lnTo>
                      <a:pt x="17" y="72"/>
                    </a:lnTo>
                    <a:lnTo>
                      <a:pt x="17" y="72"/>
                    </a:lnTo>
                    <a:lnTo>
                      <a:pt x="15" y="70"/>
                    </a:lnTo>
                    <a:lnTo>
                      <a:pt x="14" y="70"/>
                    </a:lnTo>
                    <a:lnTo>
                      <a:pt x="12" y="70"/>
                    </a:lnTo>
                    <a:lnTo>
                      <a:pt x="14" y="66"/>
                    </a:lnTo>
                    <a:lnTo>
                      <a:pt x="12" y="65"/>
                    </a:lnTo>
                    <a:lnTo>
                      <a:pt x="12" y="63"/>
                    </a:lnTo>
                    <a:lnTo>
                      <a:pt x="10" y="63"/>
                    </a:lnTo>
                    <a:lnTo>
                      <a:pt x="10" y="63"/>
                    </a:lnTo>
                    <a:lnTo>
                      <a:pt x="10" y="61"/>
                    </a:lnTo>
                    <a:lnTo>
                      <a:pt x="10" y="58"/>
                    </a:lnTo>
                    <a:lnTo>
                      <a:pt x="12" y="54"/>
                    </a:lnTo>
                    <a:lnTo>
                      <a:pt x="12" y="53"/>
                    </a:lnTo>
                    <a:lnTo>
                      <a:pt x="14" y="51"/>
                    </a:lnTo>
                    <a:lnTo>
                      <a:pt x="14" y="49"/>
                    </a:lnTo>
                    <a:lnTo>
                      <a:pt x="14" y="49"/>
                    </a:lnTo>
                    <a:lnTo>
                      <a:pt x="12" y="48"/>
                    </a:lnTo>
                    <a:lnTo>
                      <a:pt x="9" y="48"/>
                    </a:lnTo>
                    <a:lnTo>
                      <a:pt x="7" y="46"/>
                    </a:lnTo>
                    <a:lnTo>
                      <a:pt x="5" y="44"/>
                    </a:lnTo>
                    <a:lnTo>
                      <a:pt x="5" y="44"/>
                    </a:lnTo>
                    <a:lnTo>
                      <a:pt x="3" y="44"/>
                    </a:lnTo>
                    <a:lnTo>
                      <a:pt x="2" y="44"/>
                    </a:lnTo>
                    <a:lnTo>
                      <a:pt x="0" y="43"/>
                    </a:lnTo>
                    <a:lnTo>
                      <a:pt x="0" y="41"/>
                    </a:lnTo>
                    <a:lnTo>
                      <a:pt x="0" y="41"/>
                    </a:lnTo>
                    <a:lnTo>
                      <a:pt x="0" y="39"/>
                    </a:lnTo>
                    <a:lnTo>
                      <a:pt x="2" y="36"/>
                    </a:lnTo>
                    <a:lnTo>
                      <a:pt x="3" y="36"/>
                    </a:lnTo>
                    <a:lnTo>
                      <a:pt x="5" y="36"/>
                    </a:lnTo>
                    <a:lnTo>
                      <a:pt x="5" y="36"/>
                    </a:lnTo>
                    <a:lnTo>
                      <a:pt x="7" y="34"/>
                    </a:lnTo>
                    <a:lnTo>
                      <a:pt x="9" y="29"/>
                    </a:lnTo>
                    <a:lnTo>
                      <a:pt x="10" y="29"/>
                    </a:lnTo>
                    <a:lnTo>
                      <a:pt x="12" y="29"/>
                    </a:lnTo>
                    <a:lnTo>
                      <a:pt x="14" y="31"/>
                    </a:lnTo>
                    <a:lnTo>
                      <a:pt x="15" y="31"/>
                    </a:lnTo>
                    <a:lnTo>
                      <a:pt x="15" y="29"/>
                    </a:lnTo>
                    <a:lnTo>
                      <a:pt x="17" y="29"/>
                    </a:lnTo>
                    <a:lnTo>
                      <a:pt x="17" y="27"/>
                    </a:lnTo>
                    <a:lnTo>
                      <a:pt x="17" y="27"/>
                    </a:lnTo>
                    <a:lnTo>
                      <a:pt x="15" y="27"/>
                    </a:lnTo>
                    <a:lnTo>
                      <a:pt x="15" y="26"/>
                    </a:lnTo>
                    <a:lnTo>
                      <a:pt x="14" y="24"/>
                    </a:lnTo>
                    <a:lnTo>
                      <a:pt x="14" y="24"/>
                    </a:lnTo>
                    <a:lnTo>
                      <a:pt x="10" y="24"/>
                    </a:lnTo>
                    <a:lnTo>
                      <a:pt x="9" y="22"/>
                    </a:lnTo>
                    <a:lnTo>
                      <a:pt x="9" y="22"/>
                    </a:lnTo>
                    <a:lnTo>
                      <a:pt x="7" y="19"/>
                    </a:lnTo>
                    <a:lnTo>
                      <a:pt x="3" y="17"/>
                    </a:lnTo>
                    <a:lnTo>
                      <a:pt x="2" y="17"/>
                    </a:lnTo>
                    <a:lnTo>
                      <a:pt x="2" y="15"/>
                    </a:lnTo>
                    <a:lnTo>
                      <a:pt x="0" y="15"/>
                    </a:lnTo>
                    <a:lnTo>
                      <a:pt x="2" y="14"/>
                    </a:lnTo>
                    <a:lnTo>
                      <a:pt x="2" y="12"/>
                    </a:lnTo>
                    <a:lnTo>
                      <a:pt x="2" y="10"/>
                    </a:lnTo>
                    <a:lnTo>
                      <a:pt x="3" y="8"/>
                    </a:lnTo>
                    <a:lnTo>
                      <a:pt x="5" y="7"/>
                    </a:lnTo>
                    <a:lnTo>
                      <a:pt x="7" y="5"/>
                    </a:lnTo>
                    <a:lnTo>
                      <a:pt x="7" y="5"/>
                    </a:lnTo>
                    <a:lnTo>
                      <a:pt x="7" y="3"/>
                    </a:lnTo>
                    <a:lnTo>
                      <a:pt x="7" y="3"/>
                    </a:lnTo>
                    <a:lnTo>
                      <a:pt x="7" y="2"/>
                    </a:lnTo>
                    <a:lnTo>
                      <a:pt x="5" y="2"/>
                    </a:lnTo>
                    <a:lnTo>
                      <a:pt x="5" y="2"/>
                    </a:lnTo>
                    <a:lnTo>
                      <a:pt x="7" y="0"/>
                    </a:lnTo>
                    <a:lnTo>
                      <a:pt x="7" y="0"/>
                    </a:lnTo>
                    <a:lnTo>
                      <a:pt x="9" y="2"/>
                    </a:lnTo>
                    <a:lnTo>
                      <a:pt x="10" y="3"/>
                    </a:lnTo>
                    <a:lnTo>
                      <a:pt x="12" y="5"/>
                    </a:lnTo>
                    <a:lnTo>
                      <a:pt x="12" y="7"/>
                    </a:lnTo>
                    <a:lnTo>
                      <a:pt x="14" y="7"/>
                    </a:lnTo>
                    <a:lnTo>
                      <a:pt x="14" y="7"/>
                    </a:lnTo>
                    <a:lnTo>
                      <a:pt x="15" y="7"/>
                    </a:lnTo>
                    <a:lnTo>
                      <a:pt x="17" y="7"/>
                    </a:lnTo>
                    <a:lnTo>
                      <a:pt x="17" y="7"/>
                    </a:lnTo>
                    <a:lnTo>
                      <a:pt x="17" y="7"/>
                    </a:lnTo>
                    <a:lnTo>
                      <a:pt x="17" y="7"/>
                    </a:lnTo>
                    <a:lnTo>
                      <a:pt x="17" y="5"/>
                    </a:lnTo>
                    <a:lnTo>
                      <a:pt x="17" y="5"/>
                    </a:lnTo>
                    <a:lnTo>
                      <a:pt x="17" y="3"/>
                    </a:lnTo>
                    <a:lnTo>
                      <a:pt x="17" y="3"/>
                    </a:lnTo>
                    <a:lnTo>
                      <a:pt x="19" y="3"/>
                    </a:lnTo>
                    <a:lnTo>
                      <a:pt x="19" y="5"/>
                    </a:lnTo>
                    <a:lnTo>
                      <a:pt x="21" y="5"/>
                    </a:lnTo>
                    <a:lnTo>
                      <a:pt x="21" y="8"/>
                    </a:lnTo>
                    <a:lnTo>
                      <a:pt x="22" y="10"/>
                    </a:lnTo>
                    <a:lnTo>
                      <a:pt x="24" y="12"/>
                    </a:lnTo>
                    <a:lnTo>
                      <a:pt x="26" y="12"/>
                    </a:lnTo>
                    <a:lnTo>
                      <a:pt x="27" y="14"/>
                    </a:lnTo>
                    <a:lnTo>
                      <a:pt x="29" y="12"/>
                    </a:lnTo>
                    <a:lnTo>
                      <a:pt x="29" y="10"/>
                    </a:lnTo>
                    <a:lnTo>
                      <a:pt x="29" y="10"/>
                    </a:lnTo>
                    <a:lnTo>
                      <a:pt x="29" y="8"/>
                    </a:lnTo>
                    <a:lnTo>
                      <a:pt x="31" y="8"/>
                    </a:lnTo>
                    <a:lnTo>
                      <a:pt x="31" y="8"/>
                    </a:lnTo>
                    <a:lnTo>
                      <a:pt x="33" y="8"/>
                    </a:lnTo>
                    <a:lnTo>
                      <a:pt x="34" y="14"/>
                    </a:lnTo>
                    <a:lnTo>
                      <a:pt x="34" y="15"/>
                    </a:lnTo>
                    <a:lnTo>
                      <a:pt x="34" y="22"/>
                    </a:lnTo>
                    <a:lnTo>
                      <a:pt x="34" y="26"/>
                    </a:lnTo>
                    <a:lnTo>
                      <a:pt x="34" y="27"/>
                    </a:lnTo>
                    <a:lnTo>
                      <a:pt x="34" y="27"/>
                    </a:lnTo>
                    <a:lnTo>
                      <a:pt x="34" y="27"/>
                    </a:lnTo>
                    <a:lnTo>
                      <a:pt x="34" y="27"/>
                    </a:lnTo>
                    <a:lnTo>
                      <a:pt x="38" y="27"/>
                    </a:lnTo>
                    <a:lnTo>
                      <a:pt x="39" y="29"/>
                    </a:lnTo>
                    <a:lnTo>
                      <a:pt x="43" y="29"/>
                    </a:lnTo>
                    <a:lnTo>
                      <a:pt x="46" y="31"/>
                    </a:lnTo>
                    <a:lnTo>
                      <a:pt x="48" y="31"/>
                    </a:lnTo>
                    <a:lnTo>
                      <a:pt x="50" y="31"/>
                    </a:lnTo>
                    <a:lnTo>
                      <a:pt x="51" y="31"/>
                    </a:lnTo>
                    <a:lnTo>
                      <a:pt x="58" y="31"/>
                    </a:lnTo>
                    <a:lnTo>
                      <a:pt x="62" y="29"/>
                    </a:lnTo>
                    <a:lnTo>
                      <a:pt x="65" y="31"/>
                    </a:lnTo>
                    <a:lnTo>
                      <a:pt x="67" y="31"/>
                    </a:lnTo>
                    <a:lnTo>
                      <a:pt x="72" y="31"/>
                    </a:lnTo>
                    <a:lnTo>
                      <a:pt x="77" y="31"/>
                    </a:lnTo>
                    <a:lnTo>
                      <a:pt x="80" y="31"/>
                    </a:lnTo>
                    <a:lnTo>
                      <a:pt x="84" y="34"/>
                    </a:lnTo>
                    <a:lnTo>
                      <a:pt x="86" y="34"/>
                    </a:lnTo>
                    <a:lnTo>
                      <a:pt x="86" y="36"/>
                    </a:lnTo>
                    <a:lnTo>
                      <a:pt x="86" y="36"/>
                    </a:lnTo>
                    <a:lnTo>
                      <a:pt x="84" y="37"/>
                    </a:lnTo>
                    <a:lnTo>
                      <a:pt x="84" y="37"/>
                    </a:lnTo>
                    <a:lnTo>
                      <a:pt x="80" y="36"/>
                    </a:lnTo>
                    <a:lnTo>
                      <a:pt x="80" y="36"/>
                    </a:lnTo>
                    <a:lnTo>
                      <a:pt x="80" y="37"/>
                    </a:lnTo>
                    <a:lnTo>
                      <a:pt x="80" y="39"/>
                    </a:lnTo>
                    <a:lnTo>
                      <a:pt x="80" y="41"/>
                    </a:lnTo>
                    <a:lnTo>
                      <a:pt x="79" y="44"/>
                    </a:lnTo>
                    <a:lnTo>
                      <a:pt x="79" y="46"/>
                    </a:lnTo>
                    <a:lnTo>
                      <a:pt x="77" y="46"/>
                    </a:lnTo>
                    <a:lnTo>
                      <a:pt x="77" y="46"/>
                    </a:lnTo>
                    <a:lnTo>
                      <a:pt x="75" y="46"/>
                    </a:lnTo>
                    <a:lnTo>
                      <a:pt x="75" y="48"/>
                    </a:lnTo>
                    <a:lnTo>
                      <a:pt x="75" y="48"/>
                    </a:lnTo>
                    <a:lnTo>
                      <a:pt x="74" y="49"/>
                    </a:lnTo>
                    <a:lnTo>
                      <a:pt x="74" y="51"/>
                    </a:lnTo>
                    <a:lnTo>
                      <a:pt x="74" y="51"/>
                    </a:lnTo>
                    <a:lnTo>
                      <a:pt x="72" y="49"/>
                    </a:lnTo>
                    <a:lnTo>
                      <a:pt x="70" y="49"/>
                    </a:lnTo>
                    <a:lnTo>
                      <a:pt x="70" y="51"/>
                    </a:lnTo>
                    <a:lnTo>
                      <a:pt x="68" y="51"/>
                    </a:lnTo>
                    <a:lnTo>
                      <a:pt x="68" y="53"/>
                    </a:lnTo>
                    <a:lnTo>
                      <a:pt x="67" y="53"/>
                    </a:lnTo>
                    <a:lnTo>
                      <a:pt x="65" y="53"/>
                    </a:lnTo>
                    <a:lnTo>
                      <a:pt x="63" y="53"/>
                    </a:lnTo>
                    <a:lnTo>
                      <a:pt x="63" y="53"/>
                    </a:lnTo>
                    <a:lnTo>
                      <a:pt x="63" y="54"/>
                    </a:lnTo>
                    <a:lnTo>
                      <a:pt x="62" y="56"/>
                    </a:lnTo>
                    <a:lnTo>
                      <a:pt x="60" y="60"/>
                    </a:lnTo>
                    <a:lnTo>
                      <a:pt x="60" y="61"/>
                    </a:lnTo>
                    <a:lnTo>
                      <a:pt x="60" y="63"/>
                    </a:lnTo>
                    <a:lnTo>
                      <a:pt x="62" y="68"/>
                    </a:lnTo>
                    <a:lnTo>
                      <a:pt x="63" y="73"/>
                    </a:lnTo>
                    <a:lnTo>
                      <a:pt x="63" y="73"/>
                    </a:lnTo>
                    <a:lnTo>
                      <a:pt x="63" y="73"/>
                    </a:lnTo>
                    <a:lnTo>
                      <a:pt x="63" y="73"/>
                    </a:lnTo>
                    <a:lnTo>
                      <a:pt x="63" y="73"/>
                    </a:lnTo>
                    <a:lnTo>
                      <a:pt x="63" y="72"/>
                    </a:lnTo>
                    <a:lnTo>
                      <a:pt x="65" y="72"/>
                    </a:lnTo>
                    <a:lnTo>
                      <a:pt x="65" y="72"/>
                    </a:lnTo>
                    <a:lnTo>
                      <a:pt x="65" y="72"/>
                    </a:lnTo>
                    <a:lnTo>
                      <a:pt x="67" y="75"/>
                    </a:lnTo>
                    <a:lnTo>
                      <a:pt x="67" y="75"/>
                    </a:lnTo>
                    <a:lnTo>
                      <a:pt x="68" y="75"/>
                    </a:lnTo>
                    <a:lnTo>
                      <a:pt x="70" y="75"/>
                    </a:lnTo>
                    <a:lnTo>
                      <a:pt x="72" y="73"/>
                    </a:lnTo>
                    <a:lnTo>
                      <a:pt x="72" y="73"/>
                    </a:lnTo>
                    <a:lnTo>
                      <a:pt x="72" y="72"/>
                    </a:lnTo>
                    <a:lnTo>
                      <a:pt x="72" y="70"/>
                    </a:lnTo>
                    <a:lnTo>
                      <a:pt x="72" y="68"/>
                    </a:lnTo>
                    <a:lnTo>
                      <a:pt x="74" y="65"/>
                    </a:lnTo>
                    <a:lnTo>
                      <a:pt x="75" y="65"/>
                    </a:lnTo>
                    <a:lnTo>
                      <a:pt x="75" y="63"/>
                    </a:lnTo>
                    <a:lnTo>
                      <a:pt x="75" y="61"/>
                    </a:lnTo>
                    <a:lnTo>
                      <a:pt x="75" y="61"/>
                    </a:lnTo>
                    <a:lnTo>
                      <a:pt x="77" y="61"/>
                    </a:lnTo>
                    <a:lnTo>
                      <a:pt x="79" y="60"/>
                    </a:lnTo>
                    <a:lnTo>
                      <a:pt x="79" y="60"/>
                    </a:lnTo>
                    <a:lnTo>
                      <a:pt x="79" y="61"/>
                    </a:lnTo>
                    <a:lnTo>
                      <a:pt x="80" y="61"/>
                    </a:lnTo>
                    <a:lnTo>
                      <a:pt x="82" y="65"/>
                    </a:lnTo>
                    <a:lnTo>
                      <a:pt x="82" y="68"/>
                    </a:lnTo>
                    <a:lnTo>
                      <a:pt x="82" y="70"/>
                    </a:lnTo>
                    <a:lnTo>
                      <a:pt x="82" y="73"/>
                    </a:lnTo>
                    <a:lnTo>
                      <a:pt x="82" y="77"/>
                    </a:lnTo>
                    <a:lnTo>
                      <a:pt x="84" y="77"/>
                    </a:lnTo>
                    <a:lnTo>
                      <a:pt x="84" y="78"/>
                    </a:lnTo>
                    <a:lnTo>
                      <a:pt x="86" y="80"/>
                    </a:lnTo>
                    <a:lnTo>
                      <a:pt x="86" y="82"/>
                    </a:lnTo>
                    <a:lnTo>
                      <a:pt x="86" y="85"/>
                    </a:lnTo>
                    <a:lnTo>
                      <a:pt x="86" y="87"/>
                    </a:lnTo>
                    <a:lnTo>
                      <a:pt x="87" y="95"/>
                    </a:lnTo>
                    <a:lnTo>
                      <a:pt x="87" y="95"/>
                    </a:lnTo>
                    <a:lnTo>
                      <a:pt x="87" y="95"/>
                    </a:lnTo>
                    <a:close/>
                    <a:moveTo>
                      <a:pt x="50" y="77"/>
                    </a:moveTo>
                    <a:lnTo>
                      <a:pt x="50" y="77"/>
                    </a:lnTo>
                    <a:lnTo>
                      <a:pt x="50" y="77"/>
                    </a:lnTo>
                    <a:lnTo>
                      <a:pt x="48" y="75"/>
                    </a:lnTo>
                    <a:lnTo>
                      <a:pt x="48" y="75"/>
                    </a:lnTo>
                    <a:lnTo>
                      <a:pt x="48" y="75"/>
                    </a:lnTo>
                    <a:lnTo>
                      <a:pt x="50" y="77"/>
                    </a:lnTo>
                    <a:lnTo>
                      <a:pt x="50" y="77"/>
                    </a:lnTo>
                    <a:close/>
                    <a:moveTo>
                      <a:pt x="53" y="94"/>
                    </a:moveTo>
                    <a:lnTo>
                      <a:pt x="50" y="95"/>
                    </a:lnTo>
                    <a:lnTo>
                      <a:pt x="48" y="94"/>
                    </a:lnTo>
                    <a:lnTo>
                      <a:pt x="51" y="89"/>
                    </a:lnTo>
                    <a:lnTo>
                      <a:pt x="50" y="87"/>
                    </a:lnTo>
                    <a:lnTo>
                      <a:pt x="50" y="85"/>
                    </a:lnTo>
                    <a:lnTo>
                      <a:pt x="48" y="83"/>
                    </a:lnTo>
                    <a:lnTo>
                      <a:pt x="48" y="82"/>
                    </a:lnTo>
                    <a:lnTo>
                      <a:pt x="48" y="80"/>
                    </a:lnTo>
                    <a:lnTo>
                      <a:pt x="48" y="78"/>
                    </a:lnTo>
                    <a:lnTo>
                      <a:pt x="50" y="78"/>
                    </a:lnTo>
                    <a:lnTo>
                      <a:pt x="50" y="78"/>
                    </a:lnTo>
                    <a:lnTo>
                      <a:pt x="51" y="80"/>
                    </a:lnTo>
                    <a:lnTo>
                      <a:pt x="51" y="82"/>
                    </a:lnTo>
                    <a:lnTo>
                      <a:pt x="51" y="82"/>
                    </a:lnTo>
                    <a:lnTo>
                      <a:pt x="55" y="85"/>
                    </a:lnTo>
                    <a:lnTo>
                      <a:pt x="55" y="87"/>
                    </a:lnTo>
                    <a:lnTo>
                      <a:pt x="53" y="92"/>
                    </a:lnTo>
                    <a:lnTo>
                      <a:pt x="53" y="94"/>
                    </a:lnTo>
                    <a:lnTo>
                      <a:pt x="53" y="94"/>
                    </a:lnTo>
                    <a:close/>
                    <a:moveTo>
                      <a:pt x="67" y="89"/>
                    </a:moveTo>
                    <a:lnTo>
                      <a:pt x="67" y="89"/>
                    </a:lnTo>
                    <a:lnTo>
                      <a:pt x="65" y="89"/>
                    </a:lnTo>
                    <a:lnTo>
                      <a:pt x="65" y="85"/>
                    </a:lnTo>
                    <a:lnTo>
                      <a:pt x="65" y="83"/>
                    </a:lnTo>
                    <a:lnTo>
                      <a:pt x="65" y="83"/>
                    </a:lnTo>
                    <a:lnTo>
                      <a:pt x="67" y="83"/>
                    </a:lnTo>
                    <a:lnTo>
                      <a:pt x="67" y="85"/>
                    </a:lnTo>
                    <a:lnTo>
                      <a:pt x="67" y="87"/>
                    </a:lnTo>
                    <a:lnTo>
                      <a:pt x="67" y="89"/>
                    </a:lnTo>
                    <a:lnTo>
                      <a:pt x="67" y="89"/>
                    </a:lnTo>
                    <a:close/>
                    <a:moveTo>
                      <a:pt x="60" y="92"/>
                    </a:moveTo>
                    <a:lnTo>
                      <a:pt x="58" y="94"/>
                    </a:lnTo>
                    <a:lnTo>
                      <a:pt x="58" y="85"/>
                    </a:lnTo>
                    <a:lnTo>
                      <a:pt x="60" y="89"/>
                    </a:lnTo>
                    <a:lnTo>
                      <a:pt x="60" y="90"/>
                    </a:lnTo>
                    <a:lnTo>
                      <a:pt x="60" y="92"/>
                    </a:lnTo>
                    <a:close/>
                    <a:moveTo>
                      <a:pt x="74" y="99"/>
                    </a:moveTo>
                    <a:lnTo>
                      <a:pt x="74" y="101"/>
                    </a:lnTo>
                    <a:lnTo>
                      <a:pt x="72" y="99"/>
                    </a:lnTo>
                    <a:lnTo>
                      <a:pt x="74" y="99"/>
                    </a:lnTo>
                    <a:lnTo>
                      <a:pt x="74" y="97"/>
                    </a:lnTo>
                    <a:lnTo>
                      <a:pt x="74" y="97"/>
                    </a:lnTo>
                    <a:lnTo>
                      <a:pt x="74" y="99"/>
                    </a:lnTo>
                    <a:lnTo>
                      <a:pt x="74" y="99"/>
                    </a:lnTo>
                    <a:lnTo>
                      <a:pt x="74" y="99"/>
                    </a:lnTo>
                    <a:close/>
                    <a:moveTo>
                      <a:pt x="75" y="106"/>
                    </a:moveTo>
                    <a:lnTo>
                      <a:pt x="74" y="106"/>
                    </a:lnTo>
                    <a:lnTo>
                      <a:pt x="74" y="106"/>
                    </a:lnTo>
                    <a:lnTo>
                      <a:pt x="74" y="104"/>
                    </a:lnTo>
                    <a:lnTo>
                      <a:pt x="74" y="102"/>
                    </a:lnTo>
                    <a:lnTo>
                      <a:pt x="74" y="102"/>
                    </a:lnTo>
                    <a:lnTo>
                      <a:pt x="75" y="102"/>
                    </a:lnTo>
                    <a:lnTo>
                      <a:pt x="75" y="102"/>
                    </a:lnTo>
                    <a:lnTo>
                      <a:pt x="75" y="104"/>
                    </a:lnTo>
                    <a:lnTo>
                      <a:pt x="75" y="106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8" name="Freeform 23">
                <a:extLst>
                  <a:ext uri="{FF2B5EF4-FFF2-40B4-BE49-F238E27FC236}">
                    <a16:creationId xmlns:a16="http://schemas.microsoft.com/office/drawing/2014/main" xmlns="" id="{1D307D59-952C-4E4B-A1AC-08A2E62095B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84" y="1902"/>
                <a:ext cx="74" cy="59"/>
              </a:xfrm>
              <a:custGeom>
                <a:avLst/>
                <a:gdLst>
                  <a:gd name="T0" fmla="*/ 45 w 74"/>
                  <a:gd name="T1" fmla="*/ 1 h 59"/>
                  <a:gd name="T2" fmla="*/ 48 w 74"/>
                  <a:gd name="T3" fmla="*/ 0 h 59"/>
                  <a:gd name="T4" fmla="*/ 50 w 74"/>
                  <a:gd name="T5" fmla="*/ 3 h 59"/>
                  <a:gd name="T6" fmla="*/ 57 w 74"/>
                  <a:gd name="T7" fmla="*/ 7 h 59"/>
                  <a:gd name="T8" fmla="*/ 58 w 74"/>
                  <a:gd name="T9" fmla="*/ 7 h 59"/>
                  <a:gd name="T10" fmla="*/ 64 w 74"/>
                  <a:gd name="T11" fmla="*/ 10 h 59"/>
                  <a:gd name="T12" fmla="*/ 62 w 74"/>
                  <a:gd name="T13" fmla="*/ 15 h 59"/>
                  <a:gd name="T14" fmla="*/ 62 w 74"/>
                  <a:gd name="T15" fmla="*/ 17 h 59"/>
                  <a:gd name="T16" fmla="*/ 60 w 74"/>
                  <a:gd name="T17" fmla="*/ 20 h 59"/>
                  <a:gd name="T18" fmla="*/ 64 w 74"/>
                  <a:gd name="T19" fmla="*/ 20 h 59"/>
                  <a:gd name="T20" fmla="*/ 67 w 74"/>
                  <a:gd name="T21" fmla="*/ 22 h 59"/>
                  <a:gd name="T22" fmla="*/ 72 w 74"/>
                  <a:gd name="T23" fmla="*/ 27 h 59"/>
                  <a:gd name="T24" fmla="*/ 70 w 74"/>
                  <a:gd name="T25" fmla="*/ 29 h 59"/>
                  <a:gd name="T26" fmla="*/ 74 w 74"/>
                  <a:gd name="T27" fmla="*/ 32 h 59"/>
                  <a:gd name="T28" fmla="*/ 69 w 74"/>
                  <a:gd name="T29" fmla="*/ 41 h 59"/>
                  <a:gd name="T30" fmla="*/ 69 w 74"/>
                  <a:gd name="T31" fmla="*/ 39 h 59"/>
                  <a:gd name="T32" fmla="*/ 64 w 74"/>
                  <a:gd name="T33" fmla="*/ 42 h 59"/>
                  <a:gd name="T34" fmla="*/ 62 w 74"/>
                  <a:gd name="T35" fmla="*/ 46 h 59"/>
                  <a:gd name="T36" fmla="*/ 62 w 74"/>
                  <a:gd name="T37" fmla="*/ 49 h 59"/>
                  <a:gd name="T38" fmla="*/ 64 w 74"/>
                  <a:gd name="T39" fmla="*/ 53 h 59"/>
                  <a:gd name="T40" fmla="*/ 64 w 74"/>
                  <a:gd name="T41" fmla="*/ 56 h 59"/>
                  <a:gd name="T42" fmla="*/ 62 w 74"/>
                  <a:gd name="T43" fmla="*/ 58 h 59"/>
                  <a:gd name="T44" fmla="*/ 57 w 74"/>
                  <a:gd name="T45" fmla="*/ 59 h 59"/>
                  <a:gd name="T46" fmla="*/ 53 w 74"/>
                  <a:gd name="T47" fmla="*/ 54 h 59"/>
                  <a:gd name="T48" fmla="*/ 50 w 74"/>
                  <a:gd name="T49" fmla="*/ 53 h 59"/>
                  <a:gd name="T50" fmla="*/ 46 w 74"/>
                  <a:gd name="T51" fmla="*/ 51 h 59"/>
                  <a:gd name="T52" fmla="*/ 45 w 74"/>
                  <a:gd name="T53" fmla="*/ 47 h 59"/>
                  <a:gd name="T54" fmla="*/ 45 w 74"/>
                  <a:gd name="T55" fmla="*/ 39 h 59"/>
                  <a:gd name="T56" fmla="*/ 41 w 74"/>
                  <a:gd name="T57" fmla="*/ 42 h 59"/>
                  <a:gd name="T58" fmla="*/ 36 w 74"/>
                  <a:gd name="T59" fmla="*/ 46 h 59"/>
                  <a:gd name="T60" fmla="*/ 31 w 74"/>
                  <a:gd name="T61" fmla="*/ 44 h 59"/>
                  <a:gd name="T62" fmla="*/ 33 w 74"/>
                  <a:gd name="T63" fmla="*/ 42 h 59"/>
                  <a:gd name="T64" fmla="*/ 31 w 74"/>
                  <a:gd name="T65" fmla="*/ 41 h 59"/>
                  <a:gd name="T66" fmla="*/ 31 w 74"/>
                  <a:gd name="T67" fmla="*/ 37 h 59"/>
                  <a:gd name="T68" fmla="*/ 26 w 74"/>
                  <a:gd name="T69" fmla="*/ 34 h 59"/>
                  <a:gd name="T70" fmla="*/ 23 w 74"/>
                  <a:gd name="T71" fmla="*/ 34 h 59"/>
                  <a:gd name="T72" fmla="*/ 21 w 74"/>
                  <a:gd name="T73" fmla="*/ 30 h 59"/>
                  <a:gd name="T74" fmla="*/ 16 w 74"/>
                  <a:gd name="T75" fmla="*/ 29 h 59"/>
                  <a:gd name="T76" fmla="*/ 14 w 74"/>
                  <a:gd name="T77" fmla="*/ 24 h 59"/>
                  <a:gd name="T78" fmla="*/ 11 w 74"/>
                  <a:gd name="T79" fmla="*/ 20 h 59"/>
                  <a:gd name="T80" fmla="*/ 7 w 74"/>
                  <a:gd name="T81" fmla="*/ 24 h 59"/>
                  <a:gd name="T82" fmla="*/ 4 w 74"/>
                  <a:gd name="T83" fmla="*/ 20 h 59"/>
                  <a:gd name="T84" fmla="*/ 2 w 74"/>
                  <a:gd name="T85" fmla="*/ 15 h 59"/>
                  <a:gd name="T86" fmla="*/ 0 w 74"/>
                  <a:gd name="T87" fmla="*/ 12 h 59"/>
                  <a:gd name="T88" fmla="*/ 16 w 74"/>
                  <a:gd name="T89" fmla="*/ 3 h 59"/>
                  <a:gd name="T90" fmla="*/ 17 w 74"/>
                  <a:gd name="T91" fmla="*/ 7 h 59"/>
                  <a:gd name="T92" fmla="*/ 21 w 74"/>
                  <a:gd name="T93" fmla="*/ 5 h 59"/>
                  <a:gd name="T94" fmla="*/ 24 w 74"/>
                  <a:gd name="T95" fmla="*/ 7 h 59"/>
                  <a:gd name="T96" fmla="*/ 29 w 74"/>
                  <a:gd name="T97" fmla="*/ 7 h 59"/>
                  <a:gd name="T98" fmla="*/ 33 w 74"/>
                  <a:gd name="T99" fmla="*/ 3 h 59"/>
                  <a:gd name="T100" fmla="*/ 36 w 74"/>
                  <a:gd name="T101" fmla="*/ 3 h 59"/>
                  <a:gd name="T102" fmla="*/ 38 w 74"/>
                  <a:gd name="T103" fmla="*/ 0 h 59"/>
                  <a:gd name="T104" fmla="*/ 41 w 74"/>
                  <a:gd name="T105" fmla="*/ 1 h 59"/>
                  <a:gd name="T106" fmla="*/ 45 w 74"/>
                  <a:gd name="T107" fmla="*/ 0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74" h="59">
                    <a:moveTo>
                      <a:pt x="45" y="1"/>
                    </a:moveTo>
                    <a:lnTo>
                      <a:pt x="45" y="1"/>
                    </a:lnTo>
                    <a:lnTo>
                      <a:pt x="45" y="1"/>
                    </a:lnTo>
                    <a:lnTo>
                      <a:pt x="46" y="1"/>
                    </a:lnTo>
                    <a:lnTo>
                      <a:pt x="48" y="1"/>
                    </a:lnTo>
                    <a:lnTo>
                      <a:pt x="48" y="0"/>
                    </a:lnTo>
                    <a:lnTo>
                      <a:pt x="48" y="0"/>
                    </a:lnTo>
                    <a:lnTo>
                      <a:pt x="50" y="1"/>
                    </a:lnTo>
                    <a:lnTo>
                      <a:pt x="50" y="3"/>
                    </a:lnTo>
                    <a:lnTo>
                      <a:pt x="52" y="5"/>
                    </a:lnTo>
                    <a:lnTo>
                      <a:pt x="53" y="7"/>
                    </a:lnTo>
                    <a:lnTo>
                      <a:pt x="57" y="7"/>
                    </a:lnTo>
                    <a:lnTo>
                      <a:pt x="57" y="5"/>
                    </a:lnTo>
                    <a:lnTo>
                      <a:pt x="57" y="7"/>
                    </a:lnTo>
                    <a:lnTo>
                      <a:pt x="58" y="7"/>
                    </a:lnTo>
                    <a:lnTo>
                      <a:pt x="60" y="8"/>
                    </a:lnTo>
                    <a:lnTo>
                      <a:pt x="62" y="8"/>
                    </a:lnTo>
                    <a:lnTo>
                      <a:pt x="64" y="10"/>
                    </a:lnTo>
                    <a:lnTo>
                      <a:pt x="64" y="10"/>
                    </a:lnTo>
                    <a:lnTo>
                      <a:pt x="64" y="12"/>
                    </a:lnTo>
                    <a:lnTo>
                      <a:pt x="62" y="15"/>
                    </a:lnTo>
                    <a:lnTo>
                      <a:pt x="62" y="15"/>
                    </a:lnTo>
                    <a:lnTo>
                      <a:pt x="62" y="15"/>
                    </a:lnTo>
                    <a:lnTo>
                      <a:pt x="62" y="17"/>
                    </a:lnTo>
                    <a:lnTo>
                      <a:pt x="60" y="19"/>
                    </a:lnTo>
                    <a:lnTo>
                      <a:pt x="60" y="19"/>
                    </a:lnTo>
                    <a:lnTo>
                      <a:pt x="60" y="20"/>
                    </a:lnTo>
                    <a:lnTo>
                      <a:pt x="60" y="20"/>
                    </a:lnTo>
                    <a:lnTo>
                      <a:pt x="62" y="20"/>
                    </a:lnTo>
                    <a:lnTo>
                      <a:pt x="64" y="20"/>
                    </a:lnTo>
                    <a:lnTo>
                      <a:pt x="65" y="22"/>
                    </a:lnTo>
                    <a:lnTo>
                      <a:pt x="67" y="22"/>
                    </a:lnTo>
                    <a:lnTo>
                      <a:pt x="67" y="22"/>
                    </a:lnTo>
                    <a:lnTo>
                      <a:pt x="69" y="24"/>
                    </a:lnTo>
                    <a:lnTo>
                      <a:pt x="70" y="25"/>
                    </a:lnTo>
                    <a:lnTo>
                      <a:pt x="72" y="27"/>
                    </a:lnTo>
                    <a:lnTo>
                      <a:pt x="70" y="29"/>
                    </a:lnTo>
                    <a:lnTo>
                      <a:pt x="70" y="29"/>
                    </a:lnTo>
                    <a:lnTo>
                      <a:pt x="70" y="29"/>
                    </a:lnTo>
                    <a:lnTo>
                      <a:pt x="72" y="30"/>
                    </a:lnTo>
                    <a:lnTo>
                      <a:pt x="74" y="30"/>
                    </a:lnTo>
                    <a:lnTo>
                      <a:pt x="74" y="32"/>
                    </a:lnTo>
                    <a:lnTo>
                      <a:pt x="74" y="36"/>
                    </a:lnTo>
                    <a:lnTo>
                      <a:pt x="70" y="37"/>
                    </a:lnTo>
                    <a:lnTo>
                      <a:pt x="69" y="41"/>
                    </a:lnTo>
                    <a:lnTo>
                      <a:pt x="69" y="41"/>
                    </a:lnTo>
                    <a:lnTo>
                      <a:pt x="69" y="41"/>
                    </a:lnTo>
                    <a:lnTo>
                      <a:pt x="69" y="39"/>
                    </a:lnTo>
                    <a:lnTo>
                      <a:pt x="69" y="39"/>
                    </a:lnTo>
                    <a:lnTo>
                      <a:pt x="67" y="39"/>
                    </a:lnTo>
                    <a:lnTo>
                      <a:pt x="64" y="42"/>
                    </a:lnTo>
                    <a:lnTo>
                      <a:pt x="64" y="44"/>
                    </a:lnTo>
                    <a:lnTo>
                      <a:pt x="64" y="46"/>
                    </a:lnTo>
                    <a:lnTo>
                      <a:pt x="62" y="46"/>
                    </a:lnTo>
                    <a:lnTo>
                      <a:pt x="62" y="47"/>
                    </a:lnTo>
                    <a:lnTo>
                      <a:pt x="62" y="49"/>
                    </a:lnTo>
                    <a:lnTo>
                      <a:pt x="62" y="49"/>
                    </a:lnTo>
                    <a:lnTo>
                      <a:pt x="62" y="49"/>
                    </a:lnTo>
                    <a:lnTo>
                      <a:pt x="64" y="51"/>
                    </a:lnTo>
                    <a:lnTo>
                      <a:pt x="64" y="53"/>
                    </a:lnTo>
                    <a:lnTo>
                      <a:pt x="65" y="54"/>
                    </a:lnTo>
                    <a:lnTo>
                      <a:pt x="64" y="56"/>
                    </a:lnTo>
                    <a:lnTo>
                      <a:pt x="64" y="56"/>
                    </a:lnTo>
                    <a:lnTo>
                      <a:pt x="64" y="58"/>
                    </a:lnTo>
                    <a:lnTo>
                      <a:pt x="64" y="58"/>
                    </a:lnTo>
                    <a:lnTo>
                      <a:pt x="62" y="58"/>
                    </a:lnTo>
                    <a:lnTo>
                      <a:pt x="60" y="58"/>
                    </a:lnTo>
                    <a:lnTo>
                      <a:pt x="58" y="59"/>
                    </a:lnTo>
                    <a:lnTo>
                      <a:pt x="57" y="59"/>
                    </a:lnTo>
                    <a:lnTo>
                      <a:pt x="57" y="58"/>
                    </a:lnTo>
                    <a:lnTo>
                      <a:pt x="55" y="56"/>
                    </a:lnTo>
                    <a:lnTo>
                      <a:pt x="53" y="54"/>
                    </a:lnTo>
                    <a:lnTo>
                      <a:pt x="53" y="54"/>
                    </a:lnTo>
                    <a:lnTo>
                      <a:pt x="52" y="53"/>
                    </a:lnTo>
                    <a:lnTo>
                      <a:pt x="50" y="53"/>
                    </a:lnTo>
                    <a:lnTo>
                      <a:pt x="48" y="51"/>
                    </a:lnTo>
                    <a:lnTo>
                      <a:pt x="48" y="51"/>
                    </a:lnTo>
                    <a:lnTo>
                      <a:pt x="46" y="51"/>
                    </a:lnTo>
                    <a:lnTo>
                      <a:pt x="45" y="51"/>
                    </a:lnTo>
                    <a:lnTo>
                      <a:pt x="45" y="49"/>
                    </a:lnTo>
                    <a:lnTo>
                      <a:pt x="45" y="47"/>
                    </a:lnTo>
                    <a:lnTo>
                      <a:pt x="43" y="46"/>
                    </a:lnTo>
                    <a:lnTo>
                      <a:pt x="45" y="41"/>
                    </a:lnTo>
                    <a:lnTo>
                      <a:pt x="45" y="39"/>
                    </a:lnTo>
                    <a:lnTo>
                      <a:pt x="43" y="41"/>
                    </a:lnTo>
                    <a:lnTo>
                      <a:pt x="41" y="41"/>
                    </a:lnTo>
                    <a:lnTo>
                      <a:pt x="41" y="42"/>
                    </a:lnTo>
                    <a:lnTo>
                      <a:pt x="41" y="44"/>
                    </a:lnTo>
                    <a:lnTo>
                      <a:pt x="40" y="46"/>
                    </a:lnTo>
                    <a:lnTo>
                      <a:pt x="36" y="46"/>
                    </a:lnTo>
                    <a:lnTo>
                      <a:pt x="31" y="46"/>
                    </a:lnTo>
                    <a:lnTo>
                      <a:pt x="31" y="46"/>
                    </a:lnTo>
                    <a:lnTo>
                      <a:pt x="31" y="44"/>
                    </a:lnTo>
                    <a:lnTo>
                      <a:pt x="31" y="44"/>
                    </a:lnTo>
                    <a:lnTo>
                      <a:pt x="31" y="44"/>
                    </a:lnTo>
                    <a:lnTo>
                      <a:pt x="33" y="42"/>
                    </a:lnTo>
                    <a:lnTo>
                      <a:pt x="33" y="41"/>
                    </a:lnTo>
                    <a:lnTo>
                      <a:pt x="31" y="41"/>
                    </a:lnTo>
                    <a:lnTo>
                      <a:pt x="31" y="41"/>
                    </a:lnTo>
                    <a:lnTo>
                      <a:pt x="31" y="39"/>
                    </a:lnTo>
                    <a:lnTo>
                      <a:pt x="31" y="37"/>
                    </a:lnTo>
                    <a:lnTo>
                      <a:pt x="31" y="37"/>
                    </a:lnTo>
                    <a:lnTo>
                      <a:pt x="29" y="34"/>
                    </a:lnTo>
                    <a:lnTo>
                      <a:pt x="28" y="34"/>
                    </a:lnTo>
                    <a:lnTo>
                      <a:pt x="26" y="34"/>
                    </a:lnTo>
                    <a:lnTo>
                      <a:pt x="24" y="34"/>
                    </a:lnTo>
                    <a:lnTo>
                      <a:pt x="24" y="34"/>
                    </a:lnTo>
                    <a:lnTo>
                      <a:pt x="23" y="34"/>
                    </a:lnTo>
                    <a:lnTo>
                      <a:pt x="23" y="36"/>
                    </a:lnTo>
                    <a:lnTo>
                      <a:pt x="23" y="34"/>
                    </a:lnTo>
                    <a:lnTo>
                      <a:pt x="21" y="30"/>
                    </a:lnTo>
                    <a:lnTo>
                      <a:pt x="21" y="30"/>
                    </a:lnTo>
                    <a:lnTo>
                      <a:pt x="19" y="29"/>
                    </a:lnTo>
                    <a:lnTo>
                      <a:pt x="16" y="29"/>
                    </a:lnTo>
                    <a:lnTo>
                      <a:pt x="14" y="29"/>
                    </a:lnTo>
                    <a:lnTo>
                      <a:pt x="14" y="27"/>
                    </a:lnTo>
                    <a:lnTo>
                      <a:pt x="14" y="24"/>
                    </a:lnTo>
                    <a:lnTo>
                      <a:pt x="12" y="22"/>
                    </a:lnTo>
                    <a:lnTo>
                      <a:pt x="12" y="22"/>
                    </a:lnTo>
                    <a:lnTo>
                      <a:pt x="11" y="20"/>
                    </a:lnTo>
                    <a:lnTo>
                      <a:pt x="11" y="22"/>
                    </a:lnTo>
                    <a:lnTo>
                      <a:pt x="7" y="22"/>
                    </a:lnTo>
                    <a:lnTo>
                      <a:pt x="7" y="24"/>
                    </a:lnTo>
                    <a:lnTo>
                      <a:pt x="5" y="24"/>
                    </a:lnTo>
                    <a:lnTo>
                      <a:pt x="5" y="22"/>
                    </a:lnTo>
                    <a:lnTo>
                      <a:pt x="4" y="20"/>
                    </a:lnTo>
                    <a:lnTo>
                      <a:pt x="2" y="19"/>
                    </a:lnTo>
                    <a:lnTo>
                      <a:pt x="2" y="17"/>
                    </a:lnTo>
                    <a:lnTo>
                      <a:pt x="2" y="15"/>
                    </a:lnTo>
                    <a:lnTo>
                      <a:pt x="0" y="15"/>
                    </a:lnTo>
                    <a:lnTo>
                      <a:pt x="0" y="13"/>
                    </a:lnTo>
                    <a:lnTo>
                      <a:pt x="0" y="12"/>
                    </a:lnTo>
                    <a:lnTo>
                      <a:pt x="9" y="7"/>
                    </a:lnTo>
                    <a:lnTo>
                      <a:pt x="14" y="3"/>
                    </a:lnTo>
                    <a:lnTo>
                      <a:pt x="16" y="3"/>
                    </a:lnTo>
                    <a:lnTo>
                      <a:pt x="17" y="5"/>
                    </a:lnTo>
                    <a:lnTo>
                      <a:pt x="17" y="7"/>
                    </a:lnTo>
                    <a:lnTo>
                      <a:pt x="17" y="7"/>
                    </a:lnTo>
                    <a:lnTo>
                      <a:pt x="19" y="7"/>
                    </a:lnTo>
                    <a:lnTo>
                      <a:pt x="19" y="7"/>
                    </a:lnTo>
                    <a:lnTo>
                      <a:pt x="21" y="5"/>
                    </a:lnTo>
                    <a:lnTo>
                      <a:pt x="23" y="7"/>
                    </a:lnTo>
                    <a:lnTo>
                      <a:pt x="24" y="7"/>
                    </a:lnTo>
                    <a:lnTo>
                      <a:pt x="24" y="7"/>
                    </a:lnTo>
                    <a:lnTo>
                      <a:pt x="26" y="8"/>
                    </a:lnTo>
                    <a:lnTo>
                      <a:pt x="26" y="8"/>
                    </a:lnTo>
                    <a:lnTo>
                      <a:pt x="29" y="7"/>
                    </a:lnTo>
                    <a:lnTo>
                      <a:pt x="31" y="5"/>
                    </a:lnTo>
                    <a:lnTo>
                      <a:pt x="33" y="3"/>
                    </a:lnTo>
                    <a:lnTo>
                      <a:pt x="33" y="3"/>
                    </a:lnTo>
                    <a:lnTo>
                      <a:pt x="34" y="3"/>
                    </a:lnTo>
                    <a:lnTo>
                      <a:pt x="36" y="3"/>
                    </a:lnTo>
                    <a:lnTo>
                      <a:pt x="36" y="3"/>
                    </a:lnTo>
                    <a:lnTo>
                      <a:pt x="36" y="1"/>
                    </a:lnTo>
                    <a:lnTo>
                      <a:pt x="36" y="0"/>
                    </a:lnTo>
                    <a:lnTo>
                      <a:pt x="38" y="0"/>
                    </a:lnTo>
                    <a:lnTo>
                      <a:pt x="38" y="0"/>
                    </a:lnTo>
                    <a:lnTo>
                      <a:pt x="40" y="1"/>
                    </a:lnTo>
                    <a:lnTo>
                      <a:pt x="41" y="1"/>
                    </a:lnTo>
                    <a:lnTo>
                      <a:pt x="43" y="0"/>
                    </a:lnTo>
                    <a:lnTo>
                      <a:pt x="43" y="0"/>
                    </a:lnTo>
                    <a:lnTo>
                      <a:pt x="45" y="0"/>
                    </a:lnTo>
                    <a:lnTo>
                      <a:pt x="45" y="1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9" name="Freeform 24">
                <a:extLst>
                  <a:ext uri="{FF2B5EF4-FFF2-40B4-BE49-F238E27FC236}">
                    <a16:creationId xmlns:a16="http://schemas.microsoft.com/office/drawing/2014/main" xmlns="" id="{56F22001-295B-4B02-B16D-2AC96325162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30" y="2759"/>
                <a:ext cx="151" cy="109"/>
              </a:xfrm>
              <a:custGeom>
                <a:avLst/>
                <a:gdLst>
                  <a:gd name="T0" fmla="*/ 110 w 151"/>
                  <a:gd name="T1" fmla="*/ 9 h 109"/>
                  <a:gd name="T2" fmla="*/ 113 w 151"/>
                  <a:gd name="T3" fmla="*/ 16 h 109"/>
                  <a:gd name="T4" fmla="*/ 115 w 151"/>
                  <a:gd name="T5" fmla="*/ 24 h 109"/>
                  <a:gd name="T6" fmla="*/ 120 w 151"/>
                  <a:gd name="T7" fmla="*/ 27 h 109"/>
                  <a:gd name="T8" fmla="*/ 125 w 151"/>
                  <a:gd name="T9" fmla="*/ 29 h 109"/>
                  <a:gd name="T10" fmla="*/ 129 w 151"/>
                  <a:gd name="T11" fmla="*/ 34 h 109"/>
                  <a:gd name="T12" fmla="*/ 125 w 151"/>
                  <a:gd name="T13" fmla="*/ 38 h 109"/>
                  <a:gd name="T14" fmla="*/ 130 w 151"/>
                  <a:gd name="T15" fmla="*/ 43 h 109"/>
                  <a:gd name="T16" fmla="*/ 141 w 151"/>
                  <a:gd name="T17" fmla="*/ 48 h 109"/>
                  <a:gd name="T18" fmla="*/ 146 w 151"/>
                  <a:gd name="T19" fmla="*/ 46 h 109"/>
                  <a:gd name="T20" fmla="*/ 149 w 151"/>
                  <a:gd name="T21" fmla="*/ 51 h 109"/>
                  <a:gd name="T22" fmla="*/ 146 w 151"/>
                  <a:gd name="T23" fmla="*/ 53 h 109"/>
                  <a:gd name="T24" fmla="*/ 147 w 151"/>
                  <a:gd name="T25" fmla="*/ 56 h 109"/>
                  <a:gd name="T26" fmla="*/ 149 w 151"/>
                  <a:gd name="T27" fmla="*/ 67 h 109"/>
                  <a:gd name="T28" fmla="*/ 137 w 151"/>
                  <a:gd name="T29" fmla="*/ 72 h 109"/>
                  <a:gd name="T30" fmla="*/ 132 w 151"/>
                  <a:gd name="T31" fmla="*/ 72 h 109"/>
                  <a:gd name="T32" fmla="*/ 130 w 151"/>
                  <a:gd name="T33" fmla="*/ 73 h 109"/>
                  <a:gd name="T34" fmla="*/ 127 w 151"/>
                  <a:gd name="T35" fmla="*/ 75 h 109"/>
                  <a:gd name="T36" fmla="*/ 127 w 151"/>
                  <a:gd name="T37" fmla="*/ 79 h 109"/>
                  <a:gd name="T38" fmla="*/ 123 w 151"/>
                  <a:gd name="T39" fmla="*/ 79 h 109"/>
                  <a:gd name="T40" fmla="*/ 117 w 151"/>
                  <a:gd name="T41" fmla="*/ 80 h 109"/>
                  <a:gd name="T42" fmla="*/ 108 w 151"/>
                  <a:gd name="T43" fmla="*/ 79 h 109"/>
                  <a:gd name="T44" fmla="*/ 100 w 151"/>
                  <a:gd name="T45" fmla="*/ 77 h 109"/>
                  <a:gd name="T46" fmla="*/ 96 w 151"/>
                  <a:gd name="T47" fmla="*/ 79 h 109"/>
                  <a:gd name="T48" fmla="*/ 93 w 151"/>
                  <a:gd name="T49" fmla="*/ 80 h 109"/>
                  <a:gd name="T50" fmla="*/ 88 w 151"/>
                  <a:gd name="T51" fmla="*/ 79 h 109"/>
                  <a:gd name="T52" fmla="*/ 76 w 151"/>
                  <a:gd name="T53" fmla="*/ 79 h 109"/>
                  <a:gd name="T54" fmla="*/ 57 w 151"/>
                  <a:gd name="T55" fmla="*/ 80 h 109"/>
                  <a:gd name="T56" fmla="*/ 52 w 151"/>
                  <a:gd name="T57" fmla="*/ 80 h 109"/>
                  <a:gd name="T58" fmla="*/ 52 w 151"/>
                  <a:gd name="T59" fmla="*/ 91 h 109"/>
                  <a:gd name="T60" fmla="*/ 52 w 151"/>
                  <a:gd name="T61" fmla="*/ 92 h 109"/>
                  <a:gd name="T62" fmla="*/ 52 w 151"/>
                  <a:gd name="T63" fmla="*/ 97 h 109"/>
                  <a:gd name="T64" fmla="*/ 53 w 151"/>
                  <a:gd name="T65" fmla="*/ 106 h 109"/>
                  <a:gd name="T66" fmla="*/ 53 w 151"/>
                  <a:gd name="T67" fmla="*/ 109 h 109"/>
                  <a:gd name="T68" fmla="*/ 48 w 151"/>
                  <a:gd name="T69" fmla="*/ 106 h 109"/>
                  <a:gd name="T70" fmla="*/ 45 w 151"/>
                  <a:gd name="T71" fmla="*/ 101 h 109"/>
                  <a:gd name="T72" fmla="*/ 36 w 151"/>
                  <a:gd name="T73" fmla="*/ 101 h 109"/>
                  <a:gd name="T74" fmla="*/ 26 w 151"/>
                  <a:gd name="T75" fmla="*/ 102 h 109"/>
                  <a:gd name="T76" fmla="*/ 19 w 151"/>
                  <a:gd name="T77" fmla="*/ 104 h 109"/>
                  <a:gd name="T78" fmla="*/ 14 w 151"/>
                  <a:gd name="T79" fmla="*/ 102 h 109"/>
                  <a:gd name="T80" fmla="*/ 9 w 151"/>
                  <a:gd name="T81" fmla="*/ 96 h 109"/>
                  <a:gd name="T82" fmla="*/ 2 w 151"/>
                  <a:gd name="T83" fmla="*/ 92 h 109"/>
                  <a:gd name="T84" fmla="*/ 0 w 151"/>
                  <a:gd name="T85" fmla="*/ 87 h 109"/>
                  <a:gd name="T86" fmla="*/ 0 w 151"/>
                  <a:gd name="T87" fmla="*/ 79 h 109"/>
                  <a:gd name="T88" fmla="*/ 5 w 151"/>
                  <a:gd name="T89" fmla="*/ 72 h 109"/>
                  <a:gd name="T90" fmla="*/ 4 w 151"/>
                  <a:gd name="T91" fmla="*/ 67 h 109"/>
                  <a:gd name="T92" fmla="*/ 7 w 151"/>
                  <a:gd name="T93" fmla="*/ 62 h 109"/>
                  <a:gd name="T94" fmla="*/ 16 w 151"/>
                  <a:gd name="T95" fmla="*/ 58 h 109"/>
                  <a:gd name="T96" fmla="*/ 19 w 151"/>
                  <a:gd name="T97" fmla="*/ 55 h 109"/>
                  <a:gd name="T98" fmla="*/ 21 w 151"/>
                  <a:gd name="T99" fmla="*/ 48 h 109"/>
                  <a:gd name="T100" fmla="*/ 24 w 151"/>
                  <a:gd name="T101" fmla="*/ 41 h 109"/>
                  <a:gd name="T102" fmla="*/ 24 w 151"/>
                  <a:gd name="T103" fmla="*/ 36 h 109"/>
                  <a:gd name="T104" fmla="*/ 31 w 151"/>
                  <a:gd name="T105" fmla="*/ 33 h 109"/>
                  <a:gd name="T106" fmla="*/ 40 w 151"/>
                  <a:gd name="T107" fmla="*/ 36 h 109"/>
                  <a:gd name="T108" fmla="*/ 43 w 151"/>
                  <a:gd name="T109" fmla="*/ 27 h 109"/>
                  <a:gd name="T110" fmla="*/ 48 w 151"/>
                  <a:gd name="T111" fmla="*/ 27 h 109"/>
                  <a:gd name="T112" fmla="*/ 50 w 151"/>
                  <a:gd name="T113" fmla="*/ 22 h 109"/>
                  <a:gd name="T114" fmla="*/ 58 w 151"/>
                  <a:gd name="T115" fmla="*/ 16 h 109"/>
                  <a:gd name="T116" fmla="*/ 69 w 151"/>
                  <a:gd name="T117" fmla="*/ 12 h 109"/>
                  <a:gd name="T118" fmla="*/ 77 w 151"/>
                  <a:gd name="T119" fmla="*/ 9 h 109"/>
                  <a:gd name="T120" fmla="*/ 88 w 151"/>
                  <a:gd name="T121" fmla="*/ 2 h 109"/>
                  <a:gd name="T122" fmla="*/ 96 w 151"/>
                  <a:gd name="T123" fmla="*/ 0 h 109"/>
                  <a:gd name="T124" fmla="*/ 106 w 151"/>
                  <a:gd name="T125" fmla="*/ 2 h 1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51" h="109">
                    <a:moveTo>
                      <a:pt x="110" y="4"/>
                    </a:moveTo>
                    <a:lnTo>
                      <a:pt x="110" y="4"/>
                    </a:lnTo>
                    <a:lnTo>
                      <a:pt x="110" y="5"/>
                    </a:lnTo>
                    <a:lnTo>
                      <a:pt x="110" y="9"/>
                    </a:lnTo>
                    <a:lnTo>
                      <a:pt x="108" y="10"/>
                    </a:lnTo>
                    <a:lnTo>
                      <a:pt x="110" y="14"/>
                    </a:lnTo>
                    <a:lnTo>
                      <a:pt x="113" y="16"/>
                    </a:lnTo>
                    <a:lnTo>
                      <a:pt x="113" y="16"/>
                    </a:lnTo>
                    <a:lnTo>
                      <a:pt x="113" y="19"/>
                    </a:lnTo>
                    <a:lnTo>
                      <a:pt x="113" y="19"/>
                    </a:lnTo>
                    <a:lnTo>
                      <a:pt x="113" y="21"/>
                    </a:lnTo>
                    <a:lnTo>
                      <a:pt x="115" y="24"/>
                    </a:lnTo>
                    <a:lnTo>
                      <a:pt x="118" y="27"/>
                    </a:lnTo>
                    <a:lnTo>
                      <a:pt x="118" y="27"/>
                    </a:lnTo>
                    <a:lnTo>
                      <a:pt x="120" y="27"/>
                    </a:lnTo>
                    <a:lnTo>
                      <a:pt x="120" y="27"/>
                    </a:lnTo>
                    <a:lnTo>
                      <a:pt x="122" y="27"/>
                    </a:lnTo>
                    <a:lnTo>
                      <a:pt x="123" y="29"/>
                    </a:lnTo>
                    <a:lnTo>
                      <a:pt x="123" y="29"/>
                    </a:lnTo>
                    <a:lnTo>
                      <a:pt x="125" y="29"/>
                    </a:lnTo>
                    <a:lnTo>
                      <a:pt x="125" y="31"/>
                    </a:lnTo>
                    <a:lnTo>
                      <a:pt x="127" y="33"/>
                    </a:lnTo>
                    <a:lnTo>
                      <a:pt x="129" y="34"/>
                    </a:lnTo>
                    <a:lnTo>
                      <a:pt x="129" y="34"/>
                    </a:lnTo>
                    <a:lnTo>
                      <a:pt x="127" y="34"/>
                    </a:lnTo>
                    <a:lnTo>
                      <a:pt x="125" y="33"/>
                    </a:lnTo>
                    <a:lnTo>
                      <a:pt x="125" y="34"/>
                    </a:lnTo>
                    <a:lnTo>
                      <a:pt x="125" y="38"/>
                    </a:lnTo>
                    <a:lnTo>
                      <a:pt x="125" y="39"/>
                    </a:lnTo>
                    <a:lnTo>
                      <a:pt x="125" y="39"/>
                    </a:lnTo>
                    <a:lnTo>
                      <a:pt x="127" y="41"/>
                    </a:lnTo>
                    <a:lnTo>
                      <a:pt x="130" y="43"/>
                    </a:lnTo>
                    <a:lnTo>
                      <a:pt x="134" y="46"/>
                    </a:lnTo>
                    <a:lnTo>
                      <a:pt x="135" y="48"/>
                    </a:lnTo>
                    <a:lnTo>
                      <a:pt x="137" y="48"/>
                    </a:lnTo>
                    <a:lnTo>
                      <a:pt x="141" y="48"/>
                    </a:lnTo>
                    <a:lnTo>
                      <a:pt x="141" y="48"/>
                    </a:lnTo>
                    <a:lnTo>
                      <a:pt x="144" y="46"/>
                    </a:lnTo>
                    <a:lnTo>
                      <a:pt x="144" y="46"/>
                    </a:lnTo>
                    <a:lnTo>
                      <a:pt x="146" y="46"/>
                    </a:lnTo>
                    <a:lnTo>
                      <a:pt x="146" y="46"/>
                    </a:lnTo>
                    <a:lnTo>
                      <a:pt x="147" y="48"/>
                    </a:lnTo>
                    <a:lnTo>
                      <a:pt x="147" y="50"/>
                    </a:lnTo>
                    <a:lnTo>
                      <a:pt x="149" y="51"/>
                    </a:lnTo>
                    <a:lnTo>
                      <a:pt x="149" y="51"/>
                    </a:lnTo>
                    <a:lnTo>
                      <a:pt x="147" y="51"/>
                    </a:lnTo>
                    <a:lnTo>
                      <a:pt x="146" y="53"/>
                    </a:lnTo>
                    <a:lnTo>
                      <a:pt x="146" y="53"/>
                    </a:lnTo>
                    <a:lnTo>
                      <a:pt x="146" y="53"/>
                    </a:lnTo>
                    <a:lnTo>
                      <a:pt x="146" y="53"/>
                    </a:lnTo>
                    <a:lnTo>
                      <a:pt x="146" y="55"/>
                    </a:lnTo>
                    <a:lnTo>
                      <a:pt x="147" y="56"/>
                    </a:lnTo>
                    <a:lnTo>
                      <a:pt x="151" y="62"/>
                    </a:lnTo>
                    <a:lnTo>
                      <a:pt x="151" y="62"/>
                    </a:lnTo>
                    <a:lnTo>
                      <a:pt x="151" y="63"/>
                    </a:lnTo>
                    <a:lnTo>
                      <a:pt x="149" y="67"/>
                    </a:lnTo>
                    <a:lnTo>
                      <a:pt x="149" y="67"/>
                    </a:lnTo>
                    <a:lnTo>
                      <a:pt x="144" y="72"/>
                    </a:lnTo>
                    <a:lnTo>
                      <a:pt x="141" y="70"/>
                    </a:lnTo>
                    <a:lnTo>
                      <a:pt x="137" y="72"/>
                    </a:lnTo>
                    <a:lnTo>
                      <a:pt x="135" y="70"/>
                    </a:lnTo>
                    <a:lnTo>
                      <a:pt x="134" y="70"/>
                    </a:lnTo>
                    <a:lnTo>
                      <a:pt x="134" y="70"/>
                    </a:lnTo>
                    <a:lnTo>
                      <a:pt x="132" y="72"/>
                    </a:lnTo>
                    <a:lnTo>
                      <a:pt x="132" y="72"/>
                    </a:lnTo>
                    <a:lnTo>
                      <a:pt x="132" y="72"/>
                    </a:lnTo>
                    <a:lnTo>
                      <a:pt x="130" y="73"/>
                    </a:lnTo>
                    <a:lnTo>
                      <a:pt x="130" y="73"/>
                    </a:lnTo>
                    <a:lnTo>
                      <a:pt x="129" y="73"/>
                    </a:lnTo>
                    <a:lnTo>
                      <a:pt x="129" y="73"/>
                    </a:lnTo>
                    <a:lnTo>
                      <a:pt x="127" y="75"/>
                    </a:lnTo>
                    <a:lnTo>
                      <a:pt x="127" y="75"/>
                    </a:lnTo>
                    <a:lnTo>
                      <a:pt x="127" y="75"/>
                    </a:lnTo>
                    <a:lnTo>
                      <a:pt x="127" y="77"/>
                    </a:lnTo>
                    <a:lnTo>
                      <a:pt x="127" y="77"/>
                    </a:lnTo>
                    <a:lnTo>
                      <a:pt x="127" y="79"/>
                    </a:lnTo>
                    <a:lnTo>
                      <a:pt x="127" y="79"/>
                    </a:lnTo>
                    <a:lnTo>
                      <a:pt x="125" y="79"/>
                    </a:lnTo>
                    <a:lnTo>
                      <a:pt x="125" y="79"/>
                    </a:lnTo>
                    <a:lnTo>
                      <a:pt x="123" y="79"/>
                    </a:lnTo>
                    <a:lnTo>
                      <a:pt x="123" y="79"/>
                    </a:lnTo>
                    <a:lnTo>
                      <a:pt x="123" y="79"/>
                    </a:lnTo>
                    <a:lnTo>
                      <a:pt x="118" y="80"/>
                    </a:lnTo>
                    <a:lnTo>
                      <a:pt x="117" y="80"/>
                    </a:lnTo>
                    <a:lnTo>
                      <a:pt x="115" y="80"/>
                    </a:lnTo>
                    <a:lnTo>
                      <a:pt x="115" y="80"/>
                    </a:lnTo>
                    <a:lnTo>
                      <a:pt x="115" y="79"/>
                    </a:lnTo>
                    <a:lnTo>
                      <a:pt x="108" y="79"/>
                    </a:lnTo>
                    <a:lnTo>
                      <a:pt x="105" y="77"/>
                    </a:lnTo>
                    <a:lnTo>
                      <a:pt x="100" y="77"/>
                    </a:lnTo>
                    <a:lnTo>
                      <a:pt x="100" y="77"/>
                    </a:lnTo>
                    <a:lnTo>
                      <a:pt x="100" y="77"/>
                    </a:lnTo>
                    <a:lnTo>
                      <a:pt x="98" y="77"/>
                    </a:lnTo>
                    <a:lnTo>
                      <a:pt x="98" y="77"/>
                    </a:lnTo>
                    <a:lnTo>
                      <a:pt x="96" y="79"/>
                    </a:lnTo>
                    <a:lnTo>
                      <a:pt x="96" y="79"/>
                    </a:lnTo>
                    <a:lnTo>
                      <a:pt x="94" y="80"/>
                    </a:lnTo>
                    <a:lnTo>
                      <a:pt x="94" y="80"/>
                    </a:lnTo>
                    <a:lnTo>
                      <a:pt x="94" y="80"/>
                    </a:lnTo>
                    <a:lnTo>
                      <a:pt x="93" y="80"/>
                    </a:lnTo>
                    <a:lnTo>
                      <a:pt x="93" y="80"/>
                    </a:lnTo>
                    <a:lnTo>
                      <a:pt x="91" y="79"/>
                    </a:lnTo>
                    <a:lnTo>
                      <a:pt x="88" y="80"/>
                    </a:lnTo>
                    <a:lnTo>
                      <a:pt x="88" y="79"/>
                    </a:lnTo>
                    <a:lnTo>
                      <a:pt x="86" y="79"/>
                    </a:lnTo>
                    <a:lnTo>
                      <a:pt x="82" y="79"/>
                    </a:lnTo>
                    <a:lnTo>
                      <a:pt x="76" y="79"/>
                    </a:lnTo>
                    <a:lnTo>
                      <a:pt x="76" y="79"/>
                    </a:lnTo>
                    <a:lnTo>
                      <a:pt x="76" y="79"/>
                    </a:lnTo>
                    <a:lnTo>
                      <a:pt x="69" y="79"/>
                    </a:lnTo>
                    <a:lnTo>
                      <a:pt x="64" y="80"/>
                    </a:lnTo>
                    <a:lnTo>
                      <a:pt x="57" y="80"/>
                    </a:lnTo>
                    <a:lnTo>
                      <a:pt x="53" y="80"/>
                    </a:lnTo>
                    <a:lnTo>
                      <a:pt x="53" y="79"/>
                    </a:lnTo>
                    <a:lnTo>
                      <a:pt x="52" y="79"/>
                    </a:lnTo>
                    <a:lnTo>
                      <a:pt x="52" y="80"/>
                    </a:lnTo>
                    <a:lnTo>
                      <a:pt x="50" y="84"/>
                    </a:lnTo>
                    <a:lnTo>
                      <a:pt x="50" y="87"/>
                    </a:lnTo>
                    <a:lnTo>
                      <a:pt x="50" y="89"/>
                    </a:lnTo>
                    <a:lnTo>
                      <a:pt x="52" y="91"/>
                    </a:lnTo>
                    <a:lnTo>
                      <a:pt x="52" y="91"/>
                    </a:lnTo>
                    <a:lnTo>
                      <a:pt x="52" y="91"/>
                    </a:lnTo>
                    <a:lnTo>
                      <a:pt x="52" y="92"/>
                    </a:lnTo>
                    <a:lnTo>
                      <a:pt x="52" y="92"/>
                    </a:lnTo>
                    <a:lnTo>
                      <a:pt x="52" y="94"/>
                    </a:lnTo>
                    <a:lnTo>
                      <a:pt x="53" y="94"/>
                    </a:lnTo>
                    <a:lnTo>
                      <a:pt x="52" y="96"/>
                    </a:lnTo>
                    <a:lnTo>
                      <a:pt x="52" y="97"/>
                    </a:lnTo>
                    <a:lnTo>
                      <a:pt x="53" y="101"/>
                    </a:lnTo>
                    <a:lnTo>
                      <a:pt x="53" y="102"/>
                    </a:lnTo>
                    <a:lnTo>
                      <a:pt x="52" y="104"/>
                    </a:lnTo>
                    <a:lnTo>
                      <a:pt x="53" y="106"/>
                    </a:lnTo>
                    <a:lnTo>
                      <a:pt x="53" y="108"/>
                    </a:lnTo>
                    <a:lnTo>
                      <a:pt x="53" y="109"/>
                    </a:lnTo>
                    <a:lnTo>
                      <a:pt x="53" y="109"/>
                    </a:lnTo>
                    <a:lnTo>
                      <a:pt x="53" y="109"/>
                    </a:lnTo>
                    <a:lnTo>
                      <a:pt x="52" y="109"/>
                    </a:lnTo>
                    <a:lnTo>
                      <a:pt x="50" y="108"/>
                    </a:lnTo>
                    <a:lnTo>
                      <a:pt x="50" y="108"/>
                    </a:lnTo>
                    <a:lnTo>
                      <a:pt x="48" y="106"/>
                    </a:lnTo>
                    <a:lnTo>
                      <a:pt x="48" y="104"/>
                    </a:lnTo>
                    <a:lnTo>
                      <a:pt x="46" y="104"/>
                    </a:lnTo>
                    <a:lnTo>
                      <a:pt x="46" y="104"/>
                    </a:lnTo>
                    <a:lnTo>
                      <a:pt x="45" y="101"/>
                    </a:lnTo>
                    <a:lnTo>
                      <a:pt x="43" y="101"/>
                    </a:lnTo>
                    <a:lnTo>
                      <a:pt x="43" y="101"/>
                    </a:lnTo>
                    <a:lnTo>
                      <a:pt x="41" y="101"/>
                    </a:lnTo>
                    <a:lnTo>
                      <a:pt x="36" y="101"/>
                    </a:lnTo>
                    <a:lnTo>
                      <a:pt x="33" y="101"/>
                    </a:lnTo>
                    <a:lnTo>
                      <a:pt x="31" y="101"/>
                    </a:lnTo>
                    <a:lnTo>
                      <a:pt x="29" y="101"/>
                    </a:lnTo>
                    <a:lnTo>
                      <a:pt x="26" y="102"/>
                    </a:lnTo>
                    <a:lnTo>
                      <a:pt x="24" y="104"/>
                    </a:lnTo>
                    <a:lnTo>
                      <a:pt x="23" y="106"/>
                    </a:lnTo>
                    <a:lnTo>
                      <a:pt x="21" y="106"/>
                    </a:lnTo>
                    <a:lnTo>
                      <a:pt x="19" y="104"/>
                    </a:lnTo>
                    <a:lnTo>
                      <a:pt x="19" y="104"/>
                    </a:lnTo>
                    <a:lnTo>
                      <a:pt x="17" y="104"/>
                    </a:lnTo>
                    <a:lnTo>
                      <a:pt x="16" y="104"/>
                    </a:lnTo>
                    <a:lnTo>
                      <a:pt x="14" y="102"/>
                    </a:lnTo>
                    <a:lnTo>
                      <a:pt x="12" y="101"/>
                    </a:lnTo>
                    <a:lnTo>
                      <a:pt x="11" y="101"/>
                    </a:lnTo>
                    <a:lnTo>
                      <a:pt x="11" y="97"/>
                    </a:lnTo>
                    <a:lnTo>
                      <a:pt x="9" y="96"/>
                    </a:lnTo>
                    <a:lnTo>
                      <a:pt x="7" y="94"/>
                    </a:lnTo>
                    <a:lnTo>
                      <a:pt x="5" y="92"/>
                    </a:lnTo>
                    <a:lnTo>
                      <a:pt x="5" y="92"/>
                    </a:lnTo>
                    <a:lnTo>
                      <a:pt x="2" y="92"/>
                    </a:lnTo>
                    <a:lnTo>
                      <a:pt x="0" y="92"/>
                    </a:lnTo>
                    <a:lnTo>
                      <a:pt x="0" y="91"/>
                    </a:lnTo>
                    <a:lnTo>
                      <a:pt x="0" y="89"/>
                    </a:lnTo>
                    <a:lnTo>
                      <a:pt x="0" y="87"/>
                    </a:lnTo>
                    <a:lnTo>
                      <a:pt x="0" y="85"/>
                    </a:lnTo>
                    <a:lnTo>
                      <a:pt x="0" y="84"/>
                    </a:lnTo>
                    <a:lnTo>
                      <a:pt x="0" y="80"/>
                    </a:lnTo>
                    <a:lnTo>
                      <a:pt x="0" y="79"/>
                    </a:lnTo>
                    <a:lnTo>
                      <a:pt x="2" y="77"/>
                    </a:lnTo>
                    <a:lnTo>
                      <a:pt x="4" y="77"/>
                    </a:lnTo>
                    <a:lnTo>
                      <a:pt x="4" y="75"/>
                    </a:lnTo>
                    <a:lnTo>
                      <a:pt x="5" y="72"/>
                    </a:lnTo>
                    <a:lnTo>
                      <a:pt x="5" y="68"/>
                    </a:lnTo>
                    <a:lnTo>
                      <a:pt x="5" y="68"/>
                    </a:lnTo>
                    <a:lnTo>
                      <a:pt x="4" y="67"/>
                    </a:lnTo>
                    <a:lnTo>
                      <a:pt x="4" y="67"/>
                    </a:lnTo>
                    <a:lnTo>
                      <a:pt x="4" y="65"/>
                    </a:lnTo>
                    <a:lnTo>
                      <a:pt x="4" y="63"/>
                    </a:lnTo>
                    <a:lnTo>
                      <a:pt x="5" y="62"/>
                    </a:lnTo>
                    <a:lnTo>
                      <a:pt x="7" y="62"/>
                    </a:lnTo>
                    <a:lnTo>
                      <a:pt x="7" y="60"/>
                    </a:lnTo>
                    <a:lnTo>
                      <a:pt x="11" y="60"/>
                    </a:lnTo>
                    <a:lnTo>
                      <a:pt x="14" y="60"/>
                    </a:lnTo>
                    <a:lnTo>
                      <a:pt x="16" y="58"/>
                    </a:lnTo>
                    <a:lnTo>
                      <a:pt x="17" y="58"/>
                    </a:lnTo>
                    <a:lnTo>
                      <a:pt x="17" y="56"/>
                    </a:lnTo>
                    <a:lnTo>
                      <a:pt x="19" y="55"/>
                    </a:lnTo>
                    <a:lnTo>
                      <a:pt x="19" y="55"/>
                    </a:lnTo>
                    <a:lnTo>
                      <a:pt x="21" y="53"/>
                    </a:lnTo>
                    <a:lnTo>
                      <a:pt x="21" y="50"/>
                    </a:lnTo>
                    <a:lnTo>
                      <a:pt x="21" y="48"/>
                    </a:lnTo>
                    <a:lnTo>
                      <a:pt x="21" y="48"/>
                    </a:lnTo>
                    <a:lnTo>
                      <a:pt x="19" y="46"/>
                    </a:lnTo>
                    <a:lnTo>
                      <a:pt x="24" y="44"/>
                    </a:lnTo>
                    <a:lnTo>
                      <a:pt x="24" y="43"/>
                    </a:lnTo>
                    <a:lnTo>
                      <a:pt x="24" y="41"/>
                    </a:lnTo>
                    <a:lnTo>
                      <a:pt x="23" y="39"/>
                    </a:lnTo>
                    <a:lnTo>
                      <a:pt x="23" y="38"/>
                    </a:lnTo>
                    <a:lnTo>
                      <a:pt x="24" y="36"/>
                    </a:lnTo>
                    <a:lnTo>
                      <a:pt x="24" y="36"/>
                    </a:lnTo>
                    <a:lnTo>
                      <a:pt x="26" y="34"/>
                    </a:lnTo>
                    <a:lnTo>
                      <a:pt x="28" y="33"/>
                    </a:lnTo>
                    <a:lnTo>
                      <a:pt x="29" y="33"/>
                    </a:lnTo>
                    <a:lnTo>
                      <a:pt x="31" y="33"/>
                    </a:lnTo>
                    <a:lnTo>
                      <a:pt x="36" y="36"/>
                    </a:lnTo>
                    <a:lnTo>
                      <a:pt x="38" y="38"/>
                    </a:lnTo>
                    <a:lnTo>
                      <a:pt x="40" y="36"/>
                    </a:lnTo>
                    <a:lnTo>
                      <a:pt x="40" y="36"/>
                    </a:lnTo>
                    <a:lnTo>
                      <a:pt x="43" y="34"/>
                    </a:lnTo>
                    <a:lnTo>
                      <a:pt x="43" y="33"/>
                    </a:lnTo>
                    <a:lnTo>
                      <a:pt x="43" y="29"/>
                    </a:lnTo>
                    <a:lnTo>
                      <a:pt x="43" y="27"/>
                    </a:lnTo>
                    <a:lnTo>
                      <a:pt x="45" y="27"/>
                    </a:lnTo>
                    <a:lnTo>
                      <a:pt x="46" y="27"/>
                    </a:lnTo>
                    <a:lnTo>
                      <a:pt x="48" y="27"/>
                    </a:lnTo>
                    <a:lnTo>
                      <a:pt x="48" y="27"/>
                    </a:lnTo>
                    <a:lnTo>
                      <a:pt x="50" y="27"/>
                    </a:lnTo>
                    <a:lnTo>
                      <a:pt x="50" y="26"/>
                    </a:lnTo>
                    <a:lnTo>
                      <a:pt x="50" y="26"/>
                    </a:lnTo>
                    <a:lnTo>
                      <a:pt x="50" y="22"/>
                    </a:lnTo>
                    <a:lnTo>
                      <a:pt x="52" y="19"/>
                    </a:lnTo>
                    <a:lnTo>
                      <a:pt x="57" y="17"/>
                    </a:lnTo>
                    <a:lnTo>
                      <a:pt x="57" y="16"/>
                    </a:lnTo>
                    <a:lnTo>
                      <a:pt x="58" y="16"/>
                    </a:lnTo>
                    <a:lnTo>
                      <a:pt x="65" y="17"/>
                    </a:lnTo>
                    <a:lnTo>
                      <a:pt x="65" y="17"/>
                    </a:lnTo>
                    <a:lnTo>
                      <a:pt x="67" y="12"/>
                    </a:lnTo>
                    <a:lnTo>
                      <a:pt x="69" y="12"/>
                    </a:lnTo>
                    <a:lnTo>
                      <a:pt x="72" y="12"/>
                    </a:lnTo>
                    <a:lnTo>
                      <a:pt x="74" y="10"/>
                    </a:lnTo>
                    <a:lnTo>
                      <a:pt x="74" y="10"/>
                    </a:lnTo>
                    <a:lnTo>
                      <a:pt x="77" y="9"/>
                    </a:lnTo>
                    <a:lnTo>
                      <a:pt x="82" y="5"/>
                    </a:lnTo>
                    <a:lnTo>
                      <a:pt x="86" y="5"/>
                    </a:lnTo>
                    <a:lnTo>
                      <a:pt x="86" y="4"/>
                    </a:lnTo>
                    <a:lnTo>
                      <a:pt x="88" y="2"/>
                    </a:lnTo>
                    <a:lnTo>
                      <a:pt x="91" y="0"/>
                    </a:lnTo>
                    <a:lnTo>
                      <a:pt x="93" y="0"/>
                    </a:lnTo>
                    <a:lnTo>
                      <a:pt x="96" y="0"/>
                    </a:lnTo>
                    <a:lnTo>
                      <a:pt x="96" y="0"/>
                    </a:lnTo>
                    <a:lnTo>
                      <a:pt x="98" y="0"/>
                    </a:lnTo>
                    <a:lnTo>
                      <a:pt x="98" y="0"/>
                    </a:lnTo>
                    <a:lnTo>
                      <a:pt x="101" y="0"/>
                    </a:lnTo>
                    <a:lnTo>
                      <a:pt x="106" y="2"/>
                    </a:lnTo>
                    <a:lnTo>
                      <a:pt x="110" y="4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0" name="Freeform 25">
                <a:extLst>
                  <a:ext uri="{FF2B5EF4-FFF2-40B4-BE49-F238E27FC236}">
                    <a16:creationId xmlns:a16="http://schemas.microsoft.com/office/drawing/2014/main" xmlns="" id="{FF5938CC-7DE0-47F5-AA2D-3D6A06926CB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64" y="2108"/>
                <a:ext cx="120" cy="78"/>
              </a:xfrm>
              <a:custGeom>
                <a:avLst/>
                <a:gdLst>
                  <a:gd name="T0" fmla="*/ 118 w 120"/>
                  <a:gd name="T1" fmla="*/ 22 h 78"/>
                  <a:gd name="T2" fmla="*/ 110 w 120"/>
                  <a:gd name="T3" fmla="*/ 26 h 78"/>
                  <a:gd name="T4" fmla="*/ 108 w 120"/>
                  <a:gd name="T5" fmla="*/ 32 h 78"/>
                  <a:gd name="T6" fmla="*/ 105 w 120"/>
                  <a:gd name="T7" fmla="*/ 41 h 78"/>
                  <a:gd name="T8" fmla="*/ 105 w 120"/>
                  <a:gd name="T9" fmla="*/ 49 h 78"/>
                  <a:gd name="T10" fmla="*/ 110 w 120"/>
                  <a:gd name="T11" fmla="*/ 60 h 78"/>
                  <a:gd name="T12" fmla="*/ 106 w 120"/>
                  <a:gd name="T13" fmla="*/ 60 h 78"/>
                  <a:gd name="T14" fmla="*/ 101 w 120"/>
                  <a:gd name="T15" fmla="*/ 60 h 78"/>
                  <a:gd name="T16" fmla="*/ 98 w 120"/>
                  <a:gd name="T17" fmla="*/ 58 h 78"/>
                  <a:gd name="T18" fmla="*/ 94 w 120"/>
                  <a:gd name="T19" fmla="*/ 56 h 78"/>
                  <a:gd name="T20" fmla="*/ 87 w 120"/>
                  <a:gd name="T21" fmla="*/ 58 h 78"/>
                  <a:gd name="T22" fmla="*/ 82 w 120"/>
                  <a:gd name="T23" fmla="*/ 60 h 78"/>
                  <a:gd name="T24" fmla="*/ 81 w 120"/>
                  <a:gd name="T25" fmla="*/ 63 h 78"/>
                  <a:gd name="T26" fmla="*/ 77 w 120"/>
                  <a:gd name="T27" fmla="*/ 65 h 78"/>
                  <a:gd name="T28" fmla="*/ 75 w 120"/>
                  <a:gd name="T29" fmla="*/ 65 h 78"/>
                  <a:gd name="T30" fmla="*/ 72 w 120"/>
                  <a:gd name="T31" fmla="*/ 66 h 78"/>
                  <a:gd name="T32" fmla="*/ 74 w 120"/>
                  <a:gd name="T33" fmla="*/ 70 h 78"/>
                  <a:gd name="T34" fmla="*/ 72 w 120"/>
                  <a:gd name="T35" fmla="*/ 75 h 78"/>
                  <a:gd name="T36" fmla="*/ 65 w 120"/>
                  <a:gd name="T37" fmla="*/ 77 h 78"/>
                  <a:gd name="T38" fmla="*/ 60 w 120"/>
                  <a:gd name="T39" fmla="*/ 77 h 78"/>
                  <a:gd name="T40" fmla="*/ 51 w 120"/>
                  <a:gd name="T41" fmla="*/ 75 h 78"/>
                  <a:gd name="T42" fmla="*/ 48 w 120"/>
                  <a:gd name="T43" fmla="*/ 75 h 78"/>
                  <a:gd name="T44" fmla="*/ 43 w 120"/>
                  <a:gd name="T45" fmla="*/ 72 h 78"/>
                  <a:gd name="T46" fmla="*/ 40 w 120"/>
                  <a:gd name="T47" fmla="*/ 70 h 78"/>
                  <a:gd name="T48" fmla="*/ 34 w 120"/>
                  <a:gd name="T49" fmla="*/ 70 h 78"/>
                  <a:gd name="T50" fmla="*/ 33 w 120"/>
                  <a:gd name="T51" fmla="*/ 72 h 78"/>
                  <a:gd name="T52" fmla="*/ 26 w 120"/>
                  <a:gd name="T53" fmla="*/ 73 h 78"/>
                  <a:gd name="T54" fmla="*/ 21 w 120"/>
                  <a:gd name="T55" fmla="*/ 73 h 78"/>
                  <a:gd name="T56" fmla="*/ 14 w 120"/>
                  <a:gd name="T57" fmla="*/ 75 h 78"/>
                  <a:gd name="T58" fmla="*/ 12 w 120"/>
                  <a:gd name="T59" fmla="*/ 68 h 78"/>
                  <a:gd name="T60" fmla="*/ 14 w 120"/>
                  <a:gd name="T61" fmla="*/ 65 h 78"/>
                  <a:gd name="T62" fmla="*/ 10 w 120"/>
                  <a:gd name="T63" fmla="*/ 58 h 78"/>
                  <a:gd name="T64" fmla="*/ 5 w 120"/>
                  <a:gd name="T65" fmla="*/ 56 h 78"/>
                  <a:gd name="T66" fmla="*/ 2 w 120"/>
                  <a:gd name="T67" fmla="*/ 49 h 78"/>
                  <a:gd name="T68" fmla="*/ 5 w 120"/>
                  <a:gd name="T69" fmla="*/ 46 h 78"/>
                  <a:gd name="T70" fmla="*/ 2 w 120"/>
                  <a:gd name="T71" fmla="*/ 43 h 78"/>
                  <a:gd name="T72" fmla="*/ 2 w 120"/>
                  <a:gd name="T73" fmla="*/ 38 h 78"/>
                  <a:gd name="T74" fmla="*/ 5 w 120"/>
                  <a:gd name="T75" fmla="*/ 36 h 78"/>
                  <a:gd name="T76" fmla="*/ 10 w 120"/>
                  <a:gd name="T77" fmla="*/ 32 h 78"/>
                  <a:gd name="T78" fmla="*/ 12 w 120"/>
                  <a:gd name="T79" fmla="*/ 29 h 78"/>
                  <a:gd name="T80" fmla="*/ 10 w 120"/>
                  <a:gd name="T81" fmla="*/ 24 h 78"/>
                  <a:gd name="T82" fmla="*/ 5 w 120"/>
                  <a:gd name="T83" fmla="*/ 20 h 78"/>
                  <a:gd name="T84" fmla="*/ 2 w 120"/>
                  <a:gd name="T85" fmla="*/ 15 h 78"/>
                  <a:gd name="T86" fmla="*/ 2 w 120"/>
                  <a:gd name="T87" fmla="*/ 12 h 78"/>
                  <a:gd name="T88" fmla="*/ 2 w 120"/>
                  <a:gd name="T89" fmla="*/ 7 h 78"/>
                  <a:gd name="T90" fmla="*/ 5 w 120"/>
                  <a:gd name="T91" fmla="*/ 2 h 78"/>
                  <a:gd name="T92" fmla="*/ 7 w 120"/>
                  <a:gd name="T93" fmla="*/ 0 h 78"/>
                  <a:gd name="T94" fmla="*/ 14 w 120"/>
                  <a:gd name="T95" fmla="*/ 3 h 78"/>
                  <a:gd name="T96" fmla="*/ 12 w 120"/>
                  <a:gd name="T97" fmla="*/ 7 h 78"/>
                  <a:gd name="T98" fmla="*/ 10 w 120"/>
                  <a:gd name="T99" fmla="*/ 10 h 78"/>
                  <a:gd name="T100" fmla="*/ 24 w 120"/>
                  <a:gd name="T101" fmla="*/ 10 h 78"/>
                  <a:gd name="T102" fmla="*/ 41 w 120"/>
                  <a:gd name="T103" fmla="*/ 12 h 78"/>
                  <a:gd name="T104" fmla="*/ 62 w 120"/>
                  <a:gd name="T105" fmla="*/ 15 h 78"/>
                  <a:gd name="T106" fmla="*/ 70 w 120"/>
                  <a:gd name="T107" fmla="*/ 10 h 78"/>
                  <a:gd name="T108" fmla="*/ 87 w 120"/>
                  <a:gd name="T109" fmla="*/ 2 h 78"/>
                  <a:gd name="T110" fmla="*/ 98 w 120"/>
                  <a:gd name="T111" fmla="*/ 5 h 78"/>
                  <a:gd name="T112" fmla="*/ 105 w 120"/>
                  <a:gd name="T113" fmla="*/ 7 h 78"/>
                  <a:gd name="T114" fmla="*/ 108 w 120"/>
                  <a:gd name="T115" fmla="*/ 9 h 78"/>
                  <a:gd name="T116" fmla="*/ 117 w 120"/>
                  <a:gd name="T117" fmla="*/ 14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120" h="78">
                    <a:moveTo>
                      <a:pt x="120" y="14"/>
                    </a:moveTo>
                    <a:lnTo>
                      <a:pt x="120" y="19"/>
                    </a:lnTo>
                    <a:lnTo>
                      <a:pt x="118" y="22"/>
                    </a:lnTo>
                    <a:lnTo>
                      <a:pt x="115" y="22"/>
                    </a:lnTo>
                    <a:lnTo>
                      <a:pt x="111" y="22"/>
                    </a:lnTo>
                    <a:lnTo>
                      <a:pt x="110" y="26"/>
                    </a:lnTo>
                    <a:lnTo>
                      <a:pt x="110" y="27"/>
                    </a:lnTo>
                    <a:lnTo>
                      <a:pt x="108" y="27"/>
                    </a:lnTo>
                    <a:lnTo>
                      <a:pt x="108" y="32"/>
                    </a:lnTo>
                    <a:lnTo>
                      <a:pt x="108" y="39"/>
                    </a:lnTo>
                    <a:lnTo>
                      <a:pt x="106" y="39"/>
                    </a:lnTo>
                    <a:lnTo>
                      <a:pt x="105" y="41"/>
                    </a:lnTo>
                    <a:lnTo>
                      <a:pt x="99" y="46"/>
                    </a:lnTo>
                    <a:lnTo>
                      <a:pt x="103" y="48"/>
                    </a:lnTo>
                    <a:lnTo>
                      <a:pt x="105" y="49"/>
                    </a:lnTo>
                    <a:lnTo>
                      <a:pt x="106" y="53"/>
                    </a:lnTo>
                    <a:lnTo>
                      <a:pt x="110" y="58"/>
                    </a:lnTo>
                    <a:lnTo>
                      <a:pt x="110" y="60"/>
                    </a:lnTo>
                    <a:lnTo>
                      <a:pt x="108" y="58"/>
                    </a:lnTo>
                    <a:lnTo>
                      <a:pt x="106" y="60"/>
                    </a:lnTo>
                    <a:lnTo>
                      <a:pt x="106" y="60"/>
                    </a:lnTo>
                    <a:lnTo>
                      <a:pt x="105" y="60"/>
                    </a:lnTo>
                    <a:lnTo>
                      <a:pt x="103" y="60"/>
                    </a:lnTo>
                    <a:lnTo>
                      <a:pt x="101" y="60"/>
                    </a:lnTo>
                    <a:lnTo>
                      <a:pt x="101" y="60"/>
                    </a:lnTo>
                    <a:lnTo>
                      <a:pt x="99" y="60"/>
                    </a:lnTo>
                    <a:lnTo>
                      <a:pt x="98" y="58"/>
                    </a:lnTo>
                    <a:lnTo>
                      <a:pt x="96" y="56"/>
                    </a:lnTo>
                    <a:lnTo>
                      <a:pt x="94" y="56"/>
                    </a:lnTo>
                    <a:lnTo>
                      <a:pt x="94" y="56"/>
                    </a:lnTo>
                    <a:lnTo>
                      <a:pt x="91" y="56"/>
                    </a:lnTo>
                    <a:lnTo>
                      <a:pt x="89" y="58"/>
                    </a:lnTo>
                    <a:lnTo>
                      <a:pt x="87" y="58"/>
                    </a:lnTo>
                    <a:lnTo>
                      <a:pt x="86" y="60"/>
                    </a:lnTo>
                    <a:lnTo>
                      <a:pt x="84" y="60"/>
                    </a:lnTo>
                    <a:lnTo>
                      <a:pt x="82" y="60"/>
                    </a:lnTo>
                    <a:lnTo>
                      <a:pt x="82" y="60"/>
                    </a:lnTo>
                    <a:lnTo>
                      <a:pt x="82" y="61"/>
                    </a:lnTo>
                    <a:lnTo>
                      <a:pt x="81" y="63"/>
                    </a:lnTo>
                    <a:lnTo>
                      <a:pt x="81" y="63"/>
                    </a:lnTo>
                    <a:lnTo>
                      <a:pt x="79" y="63"/>
                    </a:lnTo>
                    <a:lnTo>
                      <a:pt x="77" y="65"/>
                    </a:lnTo>
                    <a:lnTo>
                      <a:pt x="77" y="65"/>
                    </a:lnTo>
                    <a:lnTo>
                      <a:pt x="77" y="66"/>
                    </a:lnTo>
                    <a:lnTo>
                      <a:pt x="75" y="65"/>
                    </a:lnTo>
                    <a:lnTo>
                      <a:pt x="74" y="65"/>
                    </a:lnTo>
                    <a:lnTo>
                      <a:pt x="72" y="66"/>
                    </a:lnTo>
                    <a:lnTo>
                      <a:pt x="72" y="66"/>
                    </a:lnTo>
                    <a:lnTo>
                      <a:pt x="72" y="68"/>
                    </a:lnTo>
                    <a:lnTo>
                      <a:pt x="74" y="68"/>
                    </a:lnTo>
                    <a:lnTo>
                      <a:pt x="74" y="70"/>
                    </a:lnTo>
                    <a:lnTo>
                      <a:pt x="74" y="73"/>
                    </a:lnTo>
                    <a:lnTo>
                      <a:pt x="74" y="73"/>
                    </a:lnTo>
                    <a:lnTo>
                      <a:pt x="72" y="75"/>
                    </a:lnTo>
                    <a:lnTo>
                      <a:pt x="70" y="77"/>
                    </a:lnTo>
                    <a:lnTo>
                      <a:pt x="67" y="75"/>
                    </a:lnTo>
                    <a:lnTo>
                      <a:pt x="65" y="77"/>
                    </a:lnTo>
                    <a:lnTo>
                      <a:pt x="63" y="77"/>
                    </a:lnTo>
                    <a:lnTo>
                      <a:pt x="62" y="77"/>
                    </a:lnTo>
                    <a:lnTo>
                      <a:pt x="60" y="77"/>
                    </a:lnTo>
                    <a:lnTo>
                      <a:pt x="57" y="78"/>
                    </a:lnTo>
                    <a:lnTo>
                      <a:pt x="55" y="77"/>
                    </a:lnTo>
                    <a:lnTo>
                      <a:pt x="51" y="75"/>
                    </a:lnTo>
                    <a:lnTo>
                      <a:pt x="50" y="73"/>
                    </a:lnTo>
                    <a:lnTo>
                      <a:pt x="48" y="75"/>
                    </a:lnTo>
                    <a:lnTo>
                      <a:pt x="48" y="75"/>
                    </a:lnTo>
                    <a:lnTo>
                      <a:pt x="45" y="73"/>
                    </a:lnTo>
                    <a:lnTo>
                      <a:pt x="45" y="73"/>
                    </a:lnTo>
                    <a:lnTo>
                      <a:pt x="43" y="72"/>
                    </a:lnTo>
                    <a:lnTo>
                      <a:pt x="43" y="70"/>
                    </a:lnTo>
                    <a:lnTo>
                      <a:pt x="41" y="70"/>
                    </a:lnTo>
                    <a:lnTo>
                      <a:pt x="40" y="70"/>
                    </a:lnTo>
                    <a:lnTo>
                      <a:pt x="38" y="70"/>
                    </a:lnTo>
                    <a:lnTo>
                      <a:pt x="38" y="70"/>
                    </a:lnTo>
                    <a:lnTo>
                      <a:pt x="34" y="70"/>
                    </a:lnTo>
                    <a:lnTo>
                      <a:pt x="33" y="72"/>
                    </a:lnTo>
                    <a:lnTo>
                      <a:pt x="33" y="72"/>
                    </a:lnTo>
                    <a:lnTo>
                      <a:pt x="33" y="72"/>
                    </a:lnTo>
                    <a:lnTo>
                      <a:pt x="31" y="72"/>
                    </a:lnTo>
                    <a:lnTo>
                      <a:pt x="28" y="73"/>
                    </a:lnTo>
                    <a:lnTo>
                      <a:pt x="26" y="73"/>
                    </a:lnTo>
                    <a:lnTo>
                      <a:pt x="24" y="73"/>
                    </a:lnTo>
                    <a:lnTo>
                      <a:pt x="22" y="73"/>
                    </a:lnTo>
                    <a:lnTo>
                      <a:pt x="21" y="73"/>
                    </a:lnTo>
                    <a:lnTo>
                      <a:pt x="17" y="73"/>
                    </a:lnTo>
                    <a:lnTo>
                      <a:pt x="17" y="75"/>
                    </a:lnTo>
                    <a:lnTo>
                      <a:pt x="14" y="75"/>
                    </a:lnTo>
                    <a:lnTo>
                      <a:pt x="12" y="75"/>
                    </a:lnTo>
                    <a:lnTo>
                      <a:pt x="12" y="75"/>
                    </a:lnTo>
                    <a:lnTo>
                      <a:pt x="12" y="68"/>
                    </a:lnTo>
                    <a:lnTo>
                      <a:pt x="14" y="66"/>
                    </a:lnTo>
                    <a:lnTo>
                      <a:pt x="14" y="65"/>
                    </a:lnTo>
                    <a:lnTo>
                      <a:pt x="14" y="65"/>
                    </a:lnTo>
                    <a:lnTo>
                      <a:pt x="12" y="65"/>
                    </a:lnTo>
                    <a:lnTo>
                      <a:pt x="12" y="63"/>
                    </a:lnTo>
                    <a:lnTo>
                      <a:pt x="10" y="58"/>
                    </a:lnTo>
                    <a:lnTo>
                      <a:pt x="9" y="58"/>
                    </a:lnTo>
                    <a:lnTo>
                      <a:pt x="7" y="56"/>
                    </a:lnTo>
                    <a:lnTo>
                      <a:pt x="5" y="56"/>
                    </a:lnTo>
                    <a:lnTo>
                      <a:pt x="4" y="55"/>
                    </a:lnTo>
                    <a:lnTo>
                      <a:pt x="0" y="51"/>
                    </a:lnTo>
                    <a:lnTo>
                      <a:pt x="2" y="49"/>
                    </a:lnTo>
                    <a:lnTo>
                      <a:pt x="4" y="49"/>
                    </a:lnTo>
                    <a:lnTo>
                      <a:pt x="4" y="48"/>
                    </a:lnTo>
                    <a:lnTo>
                      <a:pt x="5" y="46"/>
                    </a:lnTo>
                    <a:lnTo>
                      <a:pt x="4" y="46"/>
                    </a:lnTo>
                    <a:lnTo>
                      <a:pt x="4" y="44"/>
                    </a:lnTo>
                    <a:lnTo>
                      <a:pt x="2" y="43"/>
                    </a:lnTo>
                    <a:lnTo>
                      <a:pt x="4" y="41"/>
                    </a:lnTo>
                    <a:lnTo>
                      <a:pt x="4" y="39"/>
                    </a:lnTo>
                    <a:lnTo>
                      <a:pt x="2" y="38"/>
                    </a:lnTo>
                    <a:lnTo>
                      <a:pt x="4" y="36"/>
                    </a:lnTo>
                    <a:lnTo>
                      <a:pt x="4" y="36"/>
                    </a:lnTo>
                    <a:lnTo>
                      <a:pt x="5" y="36"/>
                    </a:lnTo>
                    <a:lnTo>
                      <a:pt x="7" y="36"/>
                    </a:lnTo>
                    <a:lnTo>
                      <a:pt x="10" y="32"/>
                    </a:lnTo>
                    <a:lnTo>
                      <a:pt x="10" y="32"/>
                    </a:lnTo>
                    <a:lnTo>
                      <a:pt x="12" y="31"/>
                    </a:lnTo>
                    <a:lnTo>
                      <a:pt x="12" y="31"/>
                    </a:lnTo>
                    <a:lnTo>
                      <a:pt x="12" y="29"/>
                    </a:lnTo>
                    <a:lnTo>
                      <a:pt x="14" y="27"/>
                    </a:lnTo>
                    <a:lnTo>
                      <a:pt x="10" y="26"/>
                    </a:lnTo>
                    <a:lnTo>
                      <a:pt x="10" y="24"/>
                    </a:lnTo>
                    <a:lnTo>
                      <a:pt x="9" y="24"/>
                    </a:lnTo>
                    <a:lnTo>
                      <a:pt x="7" y="22"/>
                    </a:lnTo>
                    <a:lnTo>
                      <a:pt x="5" y="20"/>
                    </a:lnTo>
                    <a:lnTo>
                      <a:pt x="4" y="19"/>
                    </a:lnTo>
                    <a:lnTo>
                      <a:pt x="4" y="17"/>
                    </a:lnTo>
                    <a:lnTo>
                      <a:pt x="2" y="15"/>
                    </a:lnTo>
                    <a:lnTo>
                      <a:pt x="2" y="14"/>
                    </a:lnTo>
                    <a:lnTo>
                      <a:pt x="2" y="14"/>
                    </a:lnTo>
                    <a:lnTo>
                      <a:pt x="2" y="12"/>
                    </a:lnTo>
                    <a:lnTo>
                      <a:pt x="2" y="10"/>
                    </a:lnTo>
                    <a:lnTo>
                      <a:pt x="2" y="7"/>
                    </a:lnTo>
                    <a:lnTo>
                      <a:pt x="2" y="7"/>
                    </a:lnTo>
                    <a:lnTo>
                      <a:pt x="4" y="5"/>
                    </a:lnTo>
                    <a:lnTo>
                      <a:pt x="5" y="3"/>
                    </a:lnTo>
                    <a:lnTo>
                      <a:pt x="5" y="2"/>
                    </a:lnTo>
                    <a:lnTo>
                      <a:pt x="7" y="2"/>
                    </a:lnTo>
                    <a:lnTo>
                      <a:pt x="7" y="0"/>
                    </a:lnTo>
                    <a:lnTo>
                      <a:pt x="7" y="0"/>
                    </a:lnTo>
                    <a:lnTo>
                      <a:pt x="9" y="2"/>
                    </a:lnTo>
                    <a:lnTo>
                      <a:pt x="12" y="3"/>
                    </a:lnTo>
                    <a:lnTo>
                      <a:pt x="14" y="3"/>
                    </a:lnTo>
                    <a:lnTo>
                      <a:pt x="14" y="5"/>
                    </a:lnTo>
                    <a:lnTo>
                      <a:pt x="14" y="5"/>
                    </a:lnTo>
                    <a:lnTo>
                      <a:pt x="12" y="7"/>
                    </a:lnTo>
                    <a:lnTo>
                      <a:pt x="10" y="7"/>
                    </a:lnTo>
                    <a:lnTo>
                      <a:pt x="10" y="9"/>
                    </a:lnTo>
                    <a:lnTo>
                      <a:pt x="10" y="10"/>
                    </a:lnTo>
                    <a:lnTo>
                      <a:pt x="12" y="10"/>
                    </a:lnTo>
                    <a:lnTo>
                      <a:pt x="17" y="10"/>
                    </a:lnTo>
                    <a:lnTo>
                      <a:pt x="24" y="10"/>
                    </a:lnTo>
                    <a:lnTo>
                      <a:pt x="31" y="12"/>
                    </a:lnTo>
                    <a:lnTo>
                      <a:pt x="38" y="12"/>
                    </a:lnTo>
                    <a:lnTo>
                      <a:pt x="41" y="12"/>
                    </a:lnTo>
                    <a:lnTo>
                      <a:pt x="48" y="14"/>
                    </a:lnTo>
                    <a:lnTo>
                      <a:pt x="55" y="15"/>
                    </a:lnTo>
                    <a:lnTo>
                      <a:pt x="62" y="15"/>
                    </a:lnTo>
                    <a:lnTo>
                      <a:pt x="65" y="14"/>
                    </a:lnTo>
                    <a:lnTo>
                      <a:pt x="67" y="12"/>
                    </a:lnTo>
                    <a:lnTo>
                      <a:pt x="70" y="10"/>
                    </a:lnTo>
                    <a:lnTo>
                      <a:pt x="75" y="7"/>
                    </a:lnTo>
                    <a:lnTo>
                      <a:pt x="81" y="3"/>
                    </a:lnTo>
                    <a:lnTo>
                      <a:pt x="87" y="2"/>
                    </a:lnTo>
                    <a:lnTo>
                      <a:pt x="93" y="2"/>
                    </a:lnTo>
                    <a:lnTo>
                      <a:pt x="93" y="2"/>
                    </a:lnTo>
                    <a:lnTo>
                      <a:pt x="98" y="5"/>
                    </a:lnTo>
                    <a:lnTo>
                      <a:pt x="101" y="5"/>
                    </a:lnTo>
                    <a:lnTo>
                      <a:pt x="103" y="7"/>
                    </a:lnTo>
                    <a:lnTo>
                      <a:pt x="105" y="7"/>
                    </a:lnTo>
                    <a:lnTo>
                      <a:pt x="105" y="7"/>
                    </a:lnTo>
                    <a:lnTo>
                      <a:pt x="108" y="7"/>
                    </a:lnTo>
                    <a:lnTo>
                      <a:pt x="108" y="9"/>
                    </a:lnTo>
                    <a:lnTo>
                      <a:pt x="110" y="10"/>
                    </a:lnTo>
                    <a:lnTo>
                      <a:pt x="113" y="12"/>
                    </a:lnTo>
                    <a:lnTo>
                      <a:pt x="117" y="14"/>
                    </a:lnTo>
                    <a:lnTo>
                      <a:pt x="118" y="14"/>
                    </a:lnTo>
                    <a:lnTo>
                      <a:pt x="120" y="14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1" name="Freeform 26">
                <a:extLst>
                  <a:ext uri="{FF2B5EF4-FFF2-40B4-BE49-F238E27FC236}">
                    <a16:creationId xmlns:a16="http://schemas.microsoft.com/office/drawing/2014/main" xmlns="" id="{F951F5A1-FACC-41A5-B22F-862A98C3B8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05" y="2531"/>
                <a:ext cx="3" cy="10"/>
              </a:xfrm>
              <a:custGeom>
                <a:avLst/>
                <a:gdLst>
                  <a:gd name="T0" fmla="*/ 3 w 3"/>
                  <a:gd name="T1" fmla="*/ 8 h 10"/>
                  <a:gd name="T2" fmla="*/ 2 w 3"/>
                  <a:gd name="T3" fmla="*/ 10 h 10"/>
                  <a:gd name="T4" fmla="*/ 2 w 3"/>
                  <a:gd name="T5" fmla="*/ 8 h 10"/>
                  <a:gd name="T6" fmla="*/ 0 w 3"/>
                  <a:gd name="T7" fmla="*/ 7 h 10"/>
                  <a:gd name="T8" fmla="*/ 0 w 3"/>
                  <a:gd name="T9" fmla="*/ 5 h 10"/>
                  <a:gd name="T10" fmla="*/ 0 w 3"/>
                  <a:gd name="T11" fmla="*/ 1 h 10"/>
                  <a:gd name="T12" fmla="*/ 0 w 3"/>
                  <a:gd name="T13" fmla="*/ 0 h 10"/>
                  <a:gd name="T14" fmla="*/ 2 w 3"/>
                  <a:gd name="T15" fmla="*/ 0 h 10"/>
                  <a:gd name="T16" fmla="*/ 2 w 3"/>
                  <a:gd name="T17" fmla="*/ 0 h 10"/>
                  <a:gd name="T18" fmla="*/ 2 w 3"/>
                  <a:gd name="T19" fmla="*/ 1 h 10"/>
                  <a:gd name="T20" fmla="*/ 3 w 3"/>
                  <a:gd name="T21" fmla="*/ 3 h 10"/>
                  <a:gd name="T22" fmla="*/ 3 w 3"/>
                  <a:gd name="T23" fmla="*/ 5 h 10"/>
                  <a:gd name="T24" fmla="*/ 3 w 3"/>
                  <a:gd name="T25" fmla="*/ 8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" h="10">
                    <a:moveTo>
                      <a:pt x="3" y="8"/>
                    </a:moveTo>
                    <a:lnTo>
                      <a:pt x="2" y="10"/>
                    </a:lnTo>
                    <a:lnTo>
                      <a:pt x="2" y="8"/>
                    </a:lnTo>
                    <a:lnTo>
                      <a:pt x="0" y="7"/>
                    </a:lnTo>
                    <a:lnTo>
                      <a:pt x="0" y="5"/>
                    </a:lnTo>
                    <a:lnTo>
                      <a:pt x="0" y="1"/>
                    </a:lnTo>
                    <a:lnTo>
                      <a:pt x="0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2" y="1"/>
                    </a:lnTo>
                    <a:lnTo>
                      <a:pt x="3" y="3"/>
                    </a:lnTo>
                    <a:lnTo>
                      <a:pt x="3" y="5"/>
                    </a:lnTo>
                    <a:lnTo>
                      <a:pt x="3" y="8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2" name="Freeform 27">
                <a:extLst>
                  <a:ext uri="{FF2B5EF4-FFF2-40B4-BE49-F238E27FC236}">
                    <a16:creationId xmlns:a16="http://schemas.microsoft.com/office/drawing/2014/main" xmlns="" id="{67CF3B41-4FA1-4CA5-BC6A-AE12A0683A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93" y="3093"/>
                <a:ext cx="34" cy="41"/>
              </a:xfrm>
              <a:custGeom>
                <a:avLst/>
                <a:gdLst>
                  <a:gd name="T0" fmla="*/ 29 w 34"/>
                  <a:gd name="T1" fmla="*/ 2 h 41"/>
                  <a:gd name="T2" fmla="*/ 27 w 34"/>
                  <a:gd name="T3" fmla="*/ 5 h 41"/>
                  <a:gd name="T4" fmla="*/ 29 w 34"/>
                  <a:gd name="T5" fmla="*/ 7 h 41"/>
                  <a:gd name="T6" fmla="*/ 27 w 34"/>
                  <a:gd name="T7" fmla="*/ 9 h 41"/>
                  <a:gd name="T8" fmla="*/ 27 w 34"/>
                  <a:gd name="T9" fmla="*/ 11 h 41"/>
                  <a:gd name="T10" fmla="*/ 29 w 34"/>
                  <a:gd name="T11" fmla="*/ 11 h 41"/>
                  <a:gd name="T12" fmla="*/ 32 w 34"/>
                  <a:gd name="T13" fmla="*/ 12 h 41"/>
                  <a:gd name="T14" fmla="*/ 34 w 34"/>
                  <a:gd name="T15" fmla="*/ 12 h 41"/>
                  <a:gd name="T16" fmla="*/ 34 w 34"/>
                  <a:gd name="T17" fmla="*/ 16 h 41"/>
                  <a:gd name="T18" fmla="*/ 34 w 34"/>
                  <a:gd name="T19" fmla="*/ 17 h 41"/>
                  <a:gd name="T20" fmla="*/ 30 w 34"/>
                  <a:gd name="T21" fmla="*/ 19 h 41"/>
                  <a:gd name="T22" fmla="*/ 30 w 34"/>
                  <a:gd name="T23" fmla="*/ 21 h 41"/>
                  <a:gd name="T24" fmla="*/ 29 w 34"/>
                  <a:gd name="T25" fmla="*/ 22 h 41"/>
                  <a:gd name="T26" fmla="*/ 27 w 34"/>
                  <a:gd name="T27" fmla="*/ 26 h 41"/>
                  <a:gd name="T28" fmla="*/ 25 w 34"/>
                  <a:gd name="T29" fmla="*/ 28 h 41"/>
                  <a:gd name="T30" fmla="*/ 22 w 34"/>
                  <a:gd name="T31" fmla="*/ 31 h 41"/>
                  <a:gd name="T32" fmla="*/ 18 w 34"/>
                  <a:gd name="T33" fmla="*/ 38 h 41"/>
                  <a:gd name="T34" fmla="*/ 13 w 34"/>
                  <a:gd name="T35" fmla="*/ 41 h 41"/>
                  <a:gd name="T36" fmla="*/ 6 w 34"/>
                  <a:gd name="T37" fmla="*/ 38 h 41"/>
                  <a:gd name="T38" fmla="*/ 5 w 34"/>
                  <a:gd name="T39" fmla="*/ 29 h 41"/>
                  <a:gd name="T40" fmla="*/ 5 w 34"/>
                  <a:gd name="T41" fmla="*/ 26 h 41"/>
                  <a:gd name="T42" fmla="*/ 3 w 34"/>
                  <a:gd name="T43" fmla="*/ 19 h 41"/>
                  <a:gd name="T44" fmla="*/ 5 w 34"/>
                  <a:gd name="T45" fmla="*/ 16 h 41"/>
                  <a:gd name="T46" fmla="*/ 3 w 34"/>
                  <a:gd name="T47" fmla="*/ 12 h 41"/>
                  <a:gd name="T48" fmla="*/ 0 w 34"/>
                  <a:gd name="T49" fmla="*/ 9 h 41"/>
                  <a:gd name="T50" fmla="*/ 0 w 34"/>
                  <a:gd name="T51" fmla="*/ 7 h 41"/>
                  <a:gd name="T52" fmla="*/ 1 w 34"/>
                  <a:gd name="T53" fmla="*/ 5 h 41"/>
                  <a:gd name="T54" fmla="*/ 3 w 34"/>
                  <a:gd name="T55" fmla="*/ 5 h 41"/>
                  <a:gd name="T56" fmla="*/ 6 w 34"/>
                  <a:gd name="T57" fmla="*/ 9 h 41"/>
                  <a:gd name="T58" fmla="*/ 8 w 34"/>
                  <a:gd name="T59" fmla="*/ 9 h 41"/>
                  <a:gd name="T60" fmla="*/ 13 w 34"/>
                  <a:gd name="T61" fmla="*/ 9 h 41"/>
                  <a:gd name="T62" fmla="*/ 17 w 34"/>
                  <a:gd name="T63" fmla="*/ 7 h 41"/>
                  <a:gd name="T64" fmla="*/ 17 w 34"/>
                  <a:gd name="T65" fmla="*/ 4 h 41"/>
                  <a:gd name="T66" fmla="*/ 18 w 34"/>
                  <a:gd name="T67" fmla="*/ 0 h 41"/>
                  <a:gd name="T68" fmla="*/ 22 w 34"/>
                  <a:gd name="T69" fmla="*/ 2 h 41"/>
                  <a:gd name="T70" fmla="*/ 22 w 34"/>
                  <a:gd name="T71" fmla="*/ 0 h 41"/>
                  <a:gd name="T72" fmla="*/ 23 w 34"/>
                  <a:gd name="T73" fmla="*/ 0 h 41"/>
                  <a:gd name="T74" fmla="*/ 29 w 34"/>
                  <a:gd name="T75" fmla="*/ 0 h 41"/>
                  <a:gd name="T76" fmla="*/ 30 w 34"/>
                  <a:gd name="T77" fmla="*/ 2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34" h="41">
                    <a:moveTo>
                      <a:pt x="30" y="2"/>
                    </a:moveTo>
                    <a:lnTo>
                      <a:pt x="29" y="2"/>
                    </a:lnTo>
                    <a:lnTo>
                      <a:pt x="27" y="5"/>
                    </a:lnTo>
                    <a:lnTo>
                      <a:pt x="27" y="5"/>
                    </a:lnTo>
                    <a:lnTo>
                      <a:pt x="27" y="5"/>
                    </a:lnTo>
                    <a:lnTo>
                      <a:pt x="29" y="7"/>
                    </a:lnTo>
                    <a:lnTo>
                      <a:pt x="27" y="9"/>
                    </a:lnTo>
                    <a:lnTo>
                      <a:pt x="27" y="9"/>
                    </a:lnTo>
                    <a:lnTo>
                      <a:pt x="27" y="9"/>
                    </a:lnTo>
                    <a:lnTo>
                      <a:pt x="27" y="11"/>
                    </a:lnTo>
                    <a:lnTo>
                      <a:pt x="27" y="11"/>
                    </a:lnTo>
                    <a:lnTo>
                      <a:pt x="29" y="11"/>
                    </a:lnTo>
                    <a:lnTo>
                      <a:pt x="30" y="12"/>
                    </a:lnTo>
                    <a:lnTo>
                      <a:pt x="32" y="12"/>
                    </a:lnTo>
                    <a:lnTo>
                      <a:pt x="34" y="12"/>
                    </a:lnTo>
                    <a:lnTo>
                      <a:pt x="34" y="12"/>
                    </a:lnTo>
                    <a:lnTo>
                      <a:pt x="34" y="14"/>
                    </a:lnTo>
                    <a:lnTo>
                      <a:pt x="34" y="16"/>
                    </a:lnTo>
                    <a:lnTo>
                      <a:pt x="34" y="17"/>
                    </a:lnTo>
                    <a:lnTo>
                      <a:pt x="34" y="17"/>
                    </a:lnTo>
                    <a:lnTo>
                      <a:pt x="32" y="19"/>
                    </a:lnTo>
                    <a:lnTo>
                      <a:pt x="30" y="19"/>
                    </a:lnTo>
                    <a:lnTo>
                      <a:pt x="30" y="19"/>
                    </a:lnTo>
                    <a:lnTo>
                      <a:pt x="30" y="21"/>
                    </a:lnTo>
                    <a:lnTo>
                      <a:pt x="30" y="21"/>
                    </a:lnTo>
                    <a:lnTo>
                      <a:pt x="29" y="22"/>
                    </a:lnTo>
                    <a:lnTo>
                      <a:pt x="27" y="24"/>
                    </a:lnTo>
                    <a:lnTo>
                      <a:pt x="27" y="26"/>
                    </a:lnTo>
                    <a:lnTo>
                      <a:pt x="27" y="26"/>
                    </a:lnTo>
                    <a:lnTo>
                      <a:pt x="25" y="28"/>
                    </a:lnTo>
                    <a:lnTo>
                      <a:pt x="23" y="29"/>
                    </a:lnTo>
                    <a:lnTo>
                      <a:pt x="22" y="31"/>
                    </a:lnTo>
                    <a:lnTo>
                      <a:pt x="22" y="33"/>
                    </a:lnTo>
                    <a:lnTo>
                      <a:pt x="18" y="38"/>
                    </a:lnTo>
                    <a:lnTo>
                      <a:pt x="15" y="39"/>
                    </a:lnTo>
                    <a:lnTo>
                      <a:pt x="13" y="41"/>
                    </a:lnTo>
                    <a:lnTo>
                      <a:pt x="8" y="39"/>
                    </a:lnTo>
                    <a:lnTo>
                      <a:pt x="6" y="38"/>
                    </a:lnTo>
                    <a:lnTo>
                      <a:pt x="6" y="34"/>
                    </a:lnTo>
                    <a:lnTo>
                      <a:pt x="5" y="29"/>
                    </a:lnTo>
                    <a:lnTo>
                      <a:pt x="5" y="29"/>
                    </a:lnTo>
                    <a:lnTo>
                      <a:pt x="5" y="26"/>
                    </a:lnTo>
                    <a:lnTo>
                      <a:pt x="5" y="22"/>
                    </a:lnTo>
                    <a:lnTo>
                      <a:pt x="3" y="19"/>
                    </a:lnTo>
                    <a:lnTo>
                      <a:pt x="5" y="17"/>
                    </a:lnTo>
                    <a:lnTo>
                      <a:pt x="5" y="16"/>
                    </a:lnTo>
                    <a:lnTo>
                      <a:pt x="5" y="14"/>
                    </a:lnTo>
                    <a:lnTo>
                      <a:pt x="3" y="12"/>
                    </a:lnTo>
                    <a:lnTo>
                      <a:pt x="1" y="11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0" y="7"/>
                    </a:lnTo>
                    <a:lnTo>
                      <a:pt x="0" y="7"/>
                    </a:lnTo>
                    <a:lnTo>
                      <a:pt x="1" y="5"/>
                    </a:lnTo>
                    <a:lnTo>
                      <a:pt x="1" y="5"/>
                    </a:lnTo>
                    <a:lnTo>
                      <a:pt x="3" y="5"/>
                    </a:lnTo>
                    <a:lnTo>
                      <a:pt x="5" y="7"/>
                    </a:lnTo>
                    <a:lnTo>
                      <a:pt x="6" y="9"/>
                    </a:lnTo>
                    <a:lnTo>
                      <a:pt x="8" y="9"/>
                    </a:lnTo>
                    <a:lnTo>
                      <a:pt x="8" y="9"/>
                    </a:lnTo>
                    <a:lnTo>
                      <a:pt x="11" y="9"/>
                    </a:lnTo>
                    <a:lnTo>
                      <a:pt x="13" y="9"/>
                    </a:lnTo>
                    <a:lnTo>
                      <a:pt x="15" y="9"/>
                    </a:lnTo>
                    <a:lnTo>
                      <a:pt x="17" y="7"/>
                    </a:lnTo>
                    <a:lnTo>
                      <a:pt x="17" y="7"/>
                    </a:lnTo>
                    <a:lnTo>
                      <a:pt x="17" y="4"/>
                    </a:lnTo>
                    <a:lnTo>
                      <a:pt x="18" y="0"/>
                    </a:lnTo>
                    <a:lnTo>
                      <a:pt x="18" y="0"/>
                    </a:lnTo>
                    <a:lnTo>
                      <a:pt x="20" y="2"/>
                    </a:lnTo>
                    <a:lnTo>
                      <a:pt x="22" y="2"/>
                    </a:lnTo>
                    <a:lnTo>
                      <a:pt x="22" y="2"/>
                    </a:lnTo>
                    <a:lnTo>
                      <a:pt x="22" y="0"/>
                    </a:lnTo>
                    <a:lnTo>
                      <a:pt x="23" y="0"/>
                    </a:lnTo>
                    <a:lnTo>
                      <a:pt x="23" y="0"/>
                    </a:lnTo>
                    <a:lnTo>
                      <a:pt x="27" y="0"/>
                    </a:lnTo>
                    <a:lnTo>
                      <a:pt x="29" y="0"/>
                    </a:lnTo>
                    <a:lnTo>
                      <a:pt x="29" y="2"/>
                    </a:lnTo>
                    <a:lnTo>
                      <a:pt x="30" y="2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3" name="Freeform 28">
                <a:extLst>
                  <a:ext uri="{FF2B5EF4-FFF2-40B4-BE49-F238E27FC236}">
                    <a16:creationId xmlns:a16="http://schemas.microsoft.com/office/drawing/2014/main" xmlns="" id="{702479FF-8150-4BBF-8633-5BC83A9D768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50" y="2812"/>
                <a:ext cx="60" cy="118"/>
              </a:xfrm>
              <a:custGeom>
                <a:avLst/>
                <a:gdLst>
                  <a:gd name="T0" fmla="*/ 53 w 60"/>
                  <a:gd name="T1" fmla="*/ 17 h 118"/>
                  <a:gd name="T2" fmla="*/ 57 w 60"/>
                  <a:gd name="T3" fmla="*/ 24 h 118"/>
                  <a:gd name="T4" fmla="*/ 58 w 60"/>
                  <a:gd name="T5" fmla="*/ 27 h 118"/>
                  <a:gd name="T6" fmla="*/ 60 w 60"/>
                  <a:gd name="T7" fmla="*/ 32 h 118"/>
                  <a:gd name="T8" fmla="*/ 58 w 60"/>
                  <a:gd name="T9" fmla="*/ 38 h 118"/>
                  <a:gd name="T10" fmla="*/ 57 w 60"/>
                  <a:gd name="T11" fmla="*/ 38 h 118"/>
                  <a:gd name="T12" fmla="*/ 55 w 60"/>
                  <a:gd name="T13" fmla="*/ 41 h 118"/>
                  <a:gd name="T14" fmla="*/ 55 w 60"/>
                  <a:gd name="T15" fmla="*/ 48 h 118"/>
                  <a:gd name="T16" fmla="*/ 50 w 60"/>
                  <a:gd name="T17" fmla="*/ 49 h 118"/>
                  <a:gd name="T18" fmla="*/ 48 w 60"/>
                  <a:gd name="T19" fmla="*/ 55 h 118"/>
                  <a:gd name="T20" fmla="*/ 46 w 60"/>
                  <a:gd name="T21" fmla="*/ 58 h 118"/>
                  <a:gd name="T22" fmla="*/ 41 w 60"/>
                  <a:gd name="T23" fmla="*/ 63 h 118"/>
                  <a:gd name="T24" fmla="*/ 38 w 60"/>
                  <a:gd name="T25" fmla="*/ 72 h 118"/>
                  <a:gd name="T26" fmla="*/ 38 w 60"/>
                  <a:gd name="T27" fmla="*/ 78 h 118"/>
                  <a:gd name="T28" fmla="*/ 38 w 60"/>
                  <a:gd name="T29" fmla="*/ 87 h 118"/>
                  <a:gd name="T30" fmla="*/ 38 w 60"/>
                  <a:gd name="T31" fmla="*/ 92 h 118"/>
                  <a:gd name="T32" fmla="*/ 39 w 60"/>
                  <a:gd name="T33" fmla="*/ 95 h 118"/>
                  <a:gd name="T34" fmla="*/ 39 w 60"/>
                  <a:gd name="T35" fmla="*/ 102 h 118"/>
                  <a:gd name="T36" fmla="*/ 38 w 60"/>
                  <a:gd name="T37" fmla="*/ 106 h 118"/>
                  <a:gd name="T38" fmla="*/ 38 w 60"/>
                  <a:gd name="T39" fmla="*/ 109 h 118"/>
                  <a:gd name="T40" fmla="*/ 38 w 60"/>
                  <a:gd name="T41" fmla="*/ 116 h 118"/>
                  <a:gd name="T42" fmla="*/ 17 w 60"/>
                  <a:gd name="T43" fmla="*/ 118 h 118"/>
                  <a:gd name="T44" fmla="*/ 19 w 60"/>
                  <a:gd name="T45" fmla="*/ 114 h 118"/>
                  <a:gd name="T46" fmla="*/ 15 w 60"/>
                  <a:gd name="T47" fmla="*/ 109 h 118"/>
                  <a:gd name="T48" fmla="*/ 15 w 60"/>
                  <a:gd name="T49" fmla="*/ 106 h 118"/>
                  <a:gd name="T50" fmla="*/ 17 w 60"/>
                  <a:gd name="T51" fmla="*/ 95 h 118"/>
                  <a:gd name="T52" fmla="*/ 17 w 60"/>
                  <a:gd name="T53" fmla="*/ 78 h 118"/>
                  <a:gd name="T54" fmla="*/ 17 w 60"/>
                  <a:gd name="T55" fmla="*/ 63 h 118"/>
                  <a:gd name="T56" fmla="*/ 12 w 60"/>
                  <a:gd name="T57" fmla="*/ 58 h 118"/>
                  <a:gd name="T58" fmla="*/ 12 w 60"/>
                  <a:gd name="T59" fmla="*/ 51 h 118"/>
                  <a:gd name="T60" fmla="*/ 9 w 60"/>
                  <a:gd name="T61" fmla="*/ 44 h 118"/>
                  <a:gd name="T62" fmla="*/ 0 w 60"/>
                  <a:gd name="T63" fmla="*/ 39 h 118"/>
                  <a:gd name="T64" fmla="*/ 2 w 60"/>
                  <a:gd name="T65" fmla="*/ 31 h 118"/>
                  <a:gd name="T66" fmla="*/ 3 w 60"/>
                  <a:gd name="T67" fmla="*/ 26 h 118"/>
                  <a:gd name="T68" fmla="*/ 5 w 60"/>
                  <a:gd name="T69" fmla="*/ 26 h 118"/>
                  <a:gd name="T70" fmla="*/ 7 w 60"/>
                  <a:gd name="T71" fmla="*/ 24 h 118"/>
                  <a:gd name="T72" fmla="*/ 7 w 60"/>
                  <a:gd name="T73" fmla="*/ 22 h 118"/>
                  <a:gd name="T74" fmla="*/ 9 w 60"/>
                  <a:gd name="T75" fmla="*/ 20 h 118"/>
                  <a:gd name="T76" fmla="*/ 12 w 60"/>
                  <a:gd name="T77" fmla="*/ 19 h 118"/>
                  <a:gd name="T78" fmla="*/ 14 w 60"/>
                  <a:gd name="T79" fmla="*/ 17 h 118"/>
                  <a:gd name="T80" fmla="*/ 17 w 60"/>
                  <a:gd name="T81" fmla="*/ 19 h 118"/>
                  <a:gd name="T82" fmla="*/ 29 w 60"/>
                  <a:gd name="T83" fmla="*/ 14 h 118"/>
                  <a:gd name="T84" fmla="*/ 31 w 60"/>
                  <a:gd name="T85" fmla="*/ 9 h 118"/>
                  <a:gd name="T86" fmla="*/ 31 w 60"/>
                  <a:gd name="T87" fmla="*/ 2 h 118"/>
                  <a:gd name="T88" fmla="*/ 36 w 60"/>
                  <a:gd name="T89" fmla="*/ 2 h 118"/>
                  <a:gd name="T90" fmla="*/ 39 w 60"/>
                  <a:gd name="T91" fmla="*/ 0 h 118"/>
                  <a:gd name="T92" fmla="*/ 46 w 60"/>
                  <a:gd name="T93" fmla="*/ 5 h 118"/>
                  <a:gd name="T94" fmla="*/ 50 w 60"/>
                  <a:gd name="T95" fmla="*/ 9 h 118"/>
                  <a:gd name="T96" fmla="*/ 55 w 60"/>
                  <a:gd name="T97" fmla="*/ 12 h 1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60" h="118">
                    <a:moveTo>
                      <a:pt x="55" y="12"/>
                    </a:moveTo>
                    <a:lnTo>
                      <a:pt x="53" y="14"/>
                    </a:lnTo>
                    <a:lnTo>
                      <a:pt x="53" y="17"/>
                    </a:lnTo>
                    <a:lnTo>
                      <a:pt x="53" y="19"/>
                    </a:lnTo>
                    <a:lnTo>
                      <a:pt x="55" y="22"/>
                    </a:lnTo>
                    <a:lnTo>
                      <a:pt x="57" y="24"/>
                    </a:lnTo>
                    <a:lnTo>
                      <a:pt x="57" y="24"/>
                    </a:lnTo>
                    <a:lnTo>
                      <a:pt x="57" y="26"/>
                    </a:lnTo>
                    <a:lnTo>
                      <a:pt x="58" y="27"/>
                    </a:lnTo>
                    <a:lnTo>
                      <a:pt x="58" y="29"/>
                    </a:lnTo>
                    <a:lnTo>
                      <a:pt x="58" y="31"/>
                    </a:lnTo>
                    <a:lnTo>
                      <a:pt x="60" y="32"/>
                    </a:lnTo>
                    <a:lnTo>
                      <a:pt x="60" y="34"/>
                    </a:lnTo>
                    <a:lnTo>
                      <a:pt x="58" y="38"/>
                    </a:lnTo>
                    <a:lnTo>
                      <a:pt x="58" y="38"/>
                    </a:lnTo>
                    <a:lnTo>
                      <a:pt x="58" y="38"/>
                    </a:lnTo>
                    <a:lnTo>
                      <a:pt x="57" y="38"/>
                    </a:lnTo>
                    <a:lnTo>
                      <a:pt x="57" y="38"/>
                    </a:lnTo>
                    <a:lnTo>
                      <a:pt x="55" y="39"/>
                    </a:lnTo>
                    <a:lnTo>
                      <a:pt x="55" y="39"/>
                    </a:lnTo>
                    <a:lnTo>
                      <a:pt x="55" y="41"/>
                    </a:lnTo>
                    <a:lnTo>
                      <a:pt x="57" y="43"/>
                    </a:lnTo>
                    <a:lnTo>
                      <a:pt x="55" y="46"/>
                    </a:lnTo>
                    <a:lnTo>
                      <a:pt x="55" y="48"/>
                    </a:lnTo>
                    <a:lnTo>
                      <a:pt x="53" y="48"/>
                    </a:lnTo>
                    <a:lnTo>
                      <a:pt x="51" y="49"/>
                    </a:lnTo>
                    <a:lnTo>
                      <a:pt x="50" y="49"/>
                    </a:lnTo>
                    <a:lnTo>
                      <a:pt x="50" y="49"/>
                    </a:lnTo>
                    <a:lnTo>
                      <a:pt x="50" y="53"/>
                    </a:lnTo>
                    <a:lnTo>
                      <a:pt x="48" y="55"/>
                    </a:lnTo>
                    <a:lnTo>
                      <a:pt x="46" y="55"/>
                    </a:lnTo>
                    <a:lnTo>
                      <a:pt x="46" y="56"/>
                    </a:lnTo>
                    <a:lnTo>
                      <a:pt x="46" y="58"/>
                    </a:lnTo>
                    <a:lnTo>
                      <a:pt x="45" y="61"/>
                    </a:lnTo>
                    <a:lnTo>
                      <a:pt x="45" y="63"/>
                    </a:lnTo>
                    <a:lnTo>
                      <a:pt x="41" y="63"/>
                    </a:lnTo>
                    <a:lnTo>
                      <a:pt x="39" y="65"/>
                    </a:lnTo>
                    <a:lnTo>
                      <a:pt x="38" y="70"/>
                    </a:lnTo>
                    <a:lnTo>
                      <a:pt x="38" y="72"/>
                    </a:lnTo>
                    <a:lnTo>
                      <a:pt x="38" y="75"/>
                    </a:lnTo>
                    <a:lnTo>
                      <a:pt x="38" y="77"/>
                    </a:lnTo>
                    <a:lnTo>
                      <a:pt x="38" y="78"/>
                    </a:lnTo>
                    <a:lnTo>
                      <a:pt x="38" y="84"/>
                    </a:lnTo>
                    <a:lnTo>
                      <a:pt x="38" y="87"/>
                    </a:lnTo>
                    <a:lnTo>
                      <a:pt x="38" y="87"/>
                    </a:lnTo>
                    <a:lnTo>
                      <a:pt x="38" y="89"/>
                    </a:lnTo>
                    <a:lnTo>
                      <a:pt x="38" y="92"/>
                    </a:lnTo>
                    <a:lnTo>
                      <a:pt x="38" y="92"/>
                    </a:lnTo>
                    <a:lnTo>
                      <a:pt x="39" y="94"/>
                    </a:lnTo>
                    <a:lnTo>
                      <a:pt x="39" y="95"/>
                    </a:lnTo>
                    <a:lnTo>
                      <a:pt x="39" y="95"/>
                    </a:lnTo>
                    <a:lnTo>
                      <a:pt x="38" y="95"/>
                    </a:lnTo>
                    <a:lnTo>
                      <a:pt x="38" y="101"/>
                    </a:lnTo>
                    <a:lnTo>
                      <a:pt x="39" y="102"/>
                    </a:lnTo>
                    <a:lnTo>
                      <a:pt x="38" y="102"/>
                    </a:lnTo>
                    <a:lnTo>
                      <a:pt x="38" y="104"/>
                    </a:lnTo>
                    <a:lnTo>
                      <a:pt x="38" y="106"/>
                    </a:lnTo>
                    <a:lnTo>
                      <a:pt x="38" y="107"/>
                    </a:lnTo>
                    <a:lnTo>
                      <a:pt x="39" y="109"/>
                    </a:lnTo>
                    <a:lnTo>
                      <a:pt x="38" y="109"/>
                    </a:lnTo>
                    <a:lnTo>
                      <a:pt x="38" y="111"/>
                    </a:lnTo>
                    <a:lnTo>
                      <a:pt x="38" y="114"/>
                    </a:lnTo>
                    <a:lnTo>
                      <a:pt x="38" y="116"/>
                    </a:lnTo>
                    <a:lnTo>
                      <a:pt x="29" y="116"/>
                    </a:lnTo>
                    <a:lnTo>
                      <a:pt x="21" y="118"/>
                    </a:lnTo>
                    <a:lnTo>
                      <a:pt x="17" y="118"/>
                    </a:lnTo>
                    <a:lnTo>
                      <a:pt x="17" y="118"/>
                    </a:lnTo>
                    <a:lnTo>
                      <a:pt x="21" y="118"/>
                    </a:lnTo>
                    <a:lnTo>
                      <a:pt x="19" y="114"/>
                    </a:lnTo>
                    <a:lnTo>
                      <a:pt x="17" y="111"/>
                    </a:lnTo>
                    <a:lnTo>
                      <a:pt x="17" y="111"/>
                    </a:lnTo>
                    <a:lnTo>
                      <a:pt x="15" y="109"/>
                    </a:lnTo>
                    <a:lnTo>
                      <a:pt x="17" y="109"/>
                    </a:lnTo>
                    <a:lnTo>
                      <a:pt x="15" y="107"/>
                    </a:lnTo>
                    <a:lnTo>
                      <a:pt x="15" y="106"/>
                    </a:lnTo>
                    <a:lnTo>
                      <a:pt x="15" y="104"/>
                    </a:lnTo>
                    <a:lnTo>
                      <a:pt x="17" y="104"/>
                    </a:lnTo>
                    <a:lnTo>
                      <a:pt x="17" y="95"/>
                    </a:lnTo>
                    <a:lnTo>
                      <a:pt x="17" y="89"/>
                    </a:lnTo>
                    <a:lnTo>
                      <a:pt x="17" y="84"/>
                    </a:lnTo>
                    <a:lnTo>
                      <a:pt x="17" y="78"/>
                    </a:lnTo>
                    <a:lnTo>
                      <a:pt x="17" y="73"/>
                    </a:lnTo>
                    <a:lnTo>
                      <a:pt x="17" y="70"/>
                    </a:lnTo>
                    <a:lnTo>
                      <a:pt x="17" y="63"/>
                    </a:lnTo>
                    <a:lnTo>
                      <a:pt x="15" y="63"/>
                    </a:lnTo>
                    <a:lnTo>
                      <a:pt x="14" y="60"/>
                    </a:lnTo>
                    <a:lnTo>
                      <a:pt x="12" y="58"/>
                    </a:lnTo>
                    <a:lnTo>
                      <a:pt x="12" y="56"/>
                    </a:lnTo>
                    <a:lnTo>
                      <a:pt x="12" y="55"/>
                    </a:lnTo>
                    <a:lnTo>
                      <a:pt x="12" y="51"/>
                    </a:lnTo>
                    <a:lnTo>
                      <a:pt x="12" y="46"/>
                    </a:lnTo>
                    <a:lnTo>
                      <a:pt x="12" y="46"/>
                    </a:lnTo>
                    <a:lnTo>
                      <a:pt x="9" y="44"/>
                    </a:lnTo>
                    <a:lnTo>
                      <a:pt x="3" y="41"/>
                    </a:lnTo>
                    <a:lnTo>
                      <a:pt x="0" y="39"/>
                    </a:lnTo>
                    <a:lnTo>
                      <a:pt x="0" y="39"/>
                    </a:lnTo>
                    <a:lnTo>
                      <a:pt x="0" y="38"/>
                    </a:lnTo>
                    <a:lnTo>
                      <a:pt x="0" y="32"/>
                    </a:lnTo>
                    <a:lnTo>
                      <a:pt x="2" y="31"/>
                    </a:lnTo>
                    <a:lnTo>
                      <a:pt x="2" y="29"/>
                    </a:lnTo>
                    <a:lnTo>
                      <a:pt x="3" y="26"/>
                    </a:lnTo>
                    <a:lnTo>
                      <a:pt x="3" y="26"/>
                    </a:lnTo>
                    <a:lnTo>
                      <a:pt x="3" y="26"/>
                    </a:lnTo>
                    <a:lnTo>
                      <a:pt x="5" y="26"/>
                    </a:lnTo>
                    <a:lnTo>
                      <a:pt x="5" y="26"/>
                    </a:lnTo>
                    <a:lnTo>
                      <a:pt x="7" y="26"/>
                    </a:lnTo>
                    <a:lnTo>
                      <a:pt x="7" y="26"/>
                    </a:lnTo>
                    <a:lnTo>
                      <a:pt x="7" y="24"/>
                    </a:lnTo>
                    <a:lnTo>
                      <a:pt x="7" y="24"/>
                    </a:lnTo>
                    <a:lnTo>
                      <a:pt x="7" y="22"/>
                    </a:lnTo>
                    <a:lnTo>
                      <a:pt x="7" y="22"/>
                    </a:lnTo>
                    <a:lnTo>
                      <a:pt x="7" y="22"/>
                    </a:lnTo>
                    <a:lnTo>
                      <a:pt x="9" y="20"/>
                    </a:lnTo>
                    <a:lnTo>
                      <a:pt x="9" y="20"/>
                    </a:lnTo>
                    <a:lnTo>
                      <a:pt x="10" y="20"/>
                    </a:lnTo>
                    <a:lnTo>
                      <a:pt x="10" y="20"/>
                    </a:lnTo>
                    <a:lnTo>
                      <a:pt x="12" y="19"/>
                    </a:lnTo>
                    <a:lnTo>
                      <a:pt x="12" y="19"/>
                    </a:lnTo>
                    <a:lnTo>
                      <a:pt x="12" y="19"/>
                    </a:lnTo>
                    <a:lnTo>
                      <a:pt x="14" y="17"/>
                    </a:lnTo>
                    <a:lnTo>
                      <a:pt x="14" y="17"/>
                    </a:lnTo>
                    <a:lnTo>
                      <a:pt x="15" y="17"/>
                    </a:lnTo>
                    <a:lnTo>
                      <a:pt x="17" y="19"/>
                    </a:lnTo>
                    <a:lnTo>
                      <a:pt x="21" y="17"/>
                    </a:lnTo>
                    <a:lnTo>
                      <a:pt x="24" y="19"/>
                    </a:lnTo>
                    <a:lnTo>
                      <a:pt x="29" y="14"/>
                    </a:lnTo>
                    <a:lnTo>
                      <a:pt x="29" y="14"/>
                    </a:lnTo>
                    <a:lnTo>
                      <a:pt x="31" y="10"/>
                    </a:lnTo>
                    <a:lnTo>
                      <a:pt x="31" y="9"/>
                    </a:lnTo>
                    <a:lnTo>
                      <a:pt x="33" y="7"/>
                    </a:lnTo>
                    <a:lnTo>
                      <a:pt x="31" y="3"/>
                    </a:lnTo>
                    <a:lnTo>
                      <a:pt x="31" y="2"/>
                    </a:lnTo>
                    <a:lnTo>
                      <a:pt x="33" y="2"/>
                    </a:lnTo>
                    <a:lnTo>
                      <a:pt x="36" y="2"/>
                    </a:lnTo>
                    <a:lnTo>
                      <a:pt x="36" y="2"/>
                    </a:lnTo>
                    <a:lnTo>
                      <a:pt x="38" y="0"/>
                    </a:lnTo>
                    <a:lnTo>
                      <a:pt x="38" y="0"/>
                    </a:lnTo>
                    <a:lnTo>
                      <a:pt x="39" y="0"/>
                    </a:lnTo>
                    <a:lnTo>
                      <a:pt x="41" y="0"/>
                    </a:lnTo>
                    <a:lnTo>
                      <a:pt x="41" y="0"/>
                    </a:lnTo>
                    <a:lnTo>
                      <a:pt x="46" y="5"/>
                    </a:lnTo>
                    <a:lnTo>
                      <a:pt x="48" y="7"/>
                    </a:lnTo>
                    <a:lnTo>
                      <a:pt x="50" y="9"/>
                    </a:lnTo>
                    <a:lnTo>
                      <a:pt x="50" y="9"/>
                    </a:lnTo>
                    <a:lnTo>
                      <a:pt x="51" y="10"/>
                    </a:lnTo>
                    <a:lnTo>
                      <a:pt x="53" y="10"/>
                    </a:lnTo>
                    <a:lnTo>
                      <a:pt x="55" y="12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4" name="Freeform 29">
                <a:extLst>
                  <a:ext uri="{FF2B5EF4-FFF2-40B4-BE49-F238E27FC236}">
                    <a16:creationId xmlns:a16="http://schemas.microsoft.com/office/drawing/2014/main" xmlns="" id="{DE24326B-9B89-4EE3-B437-59BDD52455C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28" y="2703"/>
                <a:ext cx="2" cy="0"/>
              </a:xfrm>
              <a:custGeom>
                <a:avLst/>
                <a:gdLst>
                  <a:gd name="T0" fmla="*/ 0 w 2"/>
                  <a:gd name="T1" fmla="*/ 0 w 2"/>
                  <a:gd name="T2" fmla="*/ 0 w 2"/>
                  <a:gd name="T3" fmla="*/ 0 w 2"/>
                  <a:gd name="T4" fmla="*/ 0 w 2"/>
                  <a:gd name="T5" fmla="*/ 0 w 2"/>
                  <a:gd name="T6" fmla="*/ 0 w 2"/>
                  <a:gd name="T7" fmla="*/ 2 w 2"/>
                  <a:gd name="T8" fmla="*/ 2 w 2"/>
                  <a:gd name="T9" fmla="*/ 0 w 2"/>
                  <a:gd name="T10" fmla="*/ 0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  <a:cxn ang="0">
                    <a:pos x="T5" y="0"/>
                  </a:cxn>
                  <a:cxn ang="0">
                    <a:pos x="T6" y="0"/>
                  </a:cxn>
                  <a:cxn ang="0">
                    <a:pos x="T7" y="0"/>
                  </a:cxn>
                  <a:cxn ang="0">
                    <a:pos x="T8" y="0"/>
                  </a:cxn>
                  <a:cxn ang="0">
                    <a:pos x="T9" y="0"/>
                  </a:cxn>
                  <a:cxn ang="0">
                    <a:pos x="T10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5" name="Freeform 30">
                <a:extLst>
                  <a:ext uri="{FF2B5EF4-FFF2-40B4-BE49-F238E27FC236}">
                    <a16:creationId xmlns:a16="http://schemas.microsoft.com/office/drawing/2014/main" xmlns="" id="{8EE7D58D-4137-4C81-923D-08AC2802EBE9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827" y="2953"/>
                <a:ext cx="24" cy="19"/>
              </a:xfrm>
              <a:custGeom>
                <a:avLst/>
                <a:gdLst>
                  <a:gd name="T0" fmla="*/ 19 w 24"/>
                  <a:gd name="T1" fmla="*/ 2 h 19"/>
                  <a:gd name="T2" fmla="*/ 17 w 24"/>
                  <a:gd name="T3" fmla="*/ 4 h 19"/>
                  <a:gd name="T4" fmla="*/ 15 w 24"/>
                  <a:gd name="T5" fmla="*/ 4 h 19"/>
                  <a:gd name="T6" fmla="*/ 13 w 24"/>
                  <a:gd name="T7" fmla="*/ 6 h 19"/>
                  <a:gd name="T8" fmla="*/ 13 w 24"/>
                  <a:gd name="T9" fmla="*/ 6 h 19"/>
                  <a:gd name="T10" fmla="*/ 13 w 24"/>
                  <a:gd name="T11" fmla="*/ 7 h 19"/>
                  <a:gd name="T12" fmla="*/ 13 w 24"/>
                  <a:gd name="T13" fmla="*/ 9 h 19"/>
                  <a:gd name="T14" fmla="*/ 13 w 24"/>
                  <a:gd name="T15" fmla="*/ 11 h 19"/>
                  <a:gd name="T16" fmla="*/ 15 w 24"/>
                  <a:gd name="T17" fmla="*/ 11 h 19"/>
                  <a:gd name="T18" fmla="*/ 15 w 24"/>
                  <a:gd name="T19" fmla="*/ 12 h 19"/>
                  <a:gd name="T20" fmla="*/ 15 w 24"/>
                  <a:gd name="T21" fmla="*/ 12 h 19"/>
                  <a:gd name="T22" fmla="*/ 13 w 24"/>
                  <a:gd name="T23" fmla="*/ 14 h 19"/>
                  <a:gd name="T24" fmla="*/ 13 w 24"/>
                  <a:gd name="T25" fmla="*/ 14 h 19"/>
                  <a:gd name="T26" fmla="*/ 13 w 24"/>
                  <a:gd name="T27" fmla="*/ 16 h 19"/>
                  <a:gd name="T28" fmla="*/ 12 w 24"/>
                  <a:gd name="T29" fmla="*/ 18 h 19"/>
                  <a:gd name="T30" fmla="*/ 12 w 24"/>
                  <a:gd name="T31" fmla="*/ 19 h 19"/>
                  <a:gd name="T32" fmla="*/ 10 w 24"/>
                  <a:gd name="T33" fmla="*/ 19 h 19"/>
                  <a:gd name="T34" fmla="*/ 10 w 24"/>
                  <a:gd name="T35" fmla="*/ 19 h 19"/>
                  <a:gd name="T36" fmla="*/ 8 w 24"/>
                  <a:gd name="T37" fmla="*/ 18 h 19"/>
                  <a:gd name="T38" fmla="*/ 7 w 24"/>
                  <a:gd name="T39" fmla="*/ 16 h 19"/>
                  <a:gd name="T40" fmla="*/ 7 w 24"/>
                  <a:gd name="T41" fmla="*/ 14 h 19"/>
                  <a:gd name="T42" fmla="*/ 5 w 24"/>
                  <a:gd name="T43" fmla="*/ 14 h 19"/>
                  <a:gd name="T44" fmla="*/ 5 w 24"/>
                  <a:gd name="T45" fmla="*/ 14 h 19"/>
                  <a:gd name="T46" fmla="*/ 5 w 24"/>
                  <a:gd name="T47" fmla="*/ 12 h 19"/>
                  <a:gd name="T48" fmla="*/ 3 w 24"/>
                  <a:gd name="T49" fmla="*/ 12 h 19"/>
                  <a:gd name="T50" fmla="*/ 3 w 24"/>
                  <a:gd name="T51" fmla="*/ 11 h 19"/>
                  <a:gd name="T52" fmla="*/ 1 w 24"/>
                  <a:gd name="T53" fmla="*/ 9 h 19"/>
                  <a:gd name="T54" fmla="*/ 0 w 24"/>
                  <a:gd name="T55" fmla="*/ 9 h 19"/>
                  <a:gd name="T56" fmla="*/ 0 w 24"/>
                  <a:gd name="T57" fmla="*/ 9 h 19"/>
                  <a:gd name="T58" fmla="*/ 1 w 24"/>
                  <a:gd name="T59" fmla="*/ 9 h 19"/>
                  <a:gd name="T60" fmla="*/ 5 w 24"/>
                  <a:gd name="T61" fmla="*/ 7 h 19"/>
                  <a:gd name="T62" fmla="*/ 7 w 24"/>
                  <a:gd name="T63" fmla="*/ 7 h 19"/>
                  <a:gd name="T64" fmla="*/ 8 w 24"/>
                  <a:gd name="T65" fmla="*/ 6 h 19"/>
                  <a:gd name="T66" fmla="*/ 12 w 24"/>
                  <a:gd name="T67" fmla="*/ 4 h 19"/>
                  <a:gd name="T68" fmla="*/ 13 w 24"/>
                  <a:gd name="T69" fmla="*/ 2 h 19"/>
                  <a:gd name="T70" fmla="*/ 15 w 24"/>
                  <a:gd name="T71" fmla="*/ 2 h 19"/>
                  <a:gd name="T72" fmla="*/ 19 w 24"/>
                  <a:gd name="T73" fmla="*/ 0 h 19"/>
                  <a:gd name="T74" fmla="*/ 19 w 24"/>
                  <a:gd name="T75" fmla="*/ 0 h 19"/>
                  <a:gd name="T76" fmla="*/ 19 w 24"/>
                  <a:gd name="T77" fmla="*/ 0 h 19"/>
                  <a:gd name="T78" fmla="*/ 19 w 24"/>
                  <a:gd name="T79" fmla="*/ 2 h 19"/>
                  <a:gd name="T80" fmla="*/ 19 w 24"/>
                  <a:gd name="T81" fmla="*/ 2 h 19"/>
                  <a:gd name="T82" fmla="*/ 19 w 24"/>
                  <a:gd name="T83" fmla="*/ 2 h 19"/>
                  <a:gd name="T84" fmla="*/ 20 w 24"/>
                  <a:gd name="T85" fmla="*/ 2 h 19"/>
                  <a:gd name="T86" fmla="*/ 20 w 24"/>
                  <a:gd name="T87" fmla="*/ 4 h 19"/>
                  <a:gd name="T88" fmla="*/ 22 w 24"/>
                  <a:gd name="T89" fmla="*/ 6 h 19"/>
                  <a:gd name="T90" fmla="*/ 24 w 24"/>
                  <a:gd name="T91" fmla="*/ 7 h 19"/>
                  <a:gd name="T92" fmla="*/ 24 w 24"/>
                  <a:gd name="T93" fmla="*/ 11 h 19"/>
                  <a:gd name="T94" fmla="*/ 24 w 24"/>
                  <a:gd name="T95" fmla="*/ 12 h 19"/>
                  <a:gd name="T96" fmla="*/ 24 w 24"/>
                  <a:gd name="T97" fmla="*/ 12 h 19"/>
                  <a:gd name="T98" fmla="*/ 24 w 24"/>
                  <a:gd name="T99" fmla="*/ 12 h 19"/>
                  <a:gd name="T100" fmla="*/ 22 w 24"/>
                  <a:gd name="T101" fmla="*/ 12 h 19"/>
                  <a:gd name="T102" fmla="*/ 20 w 24"/>
                  <a:gd name="T103" fmla="*/ 12 h 19"/>
                  <a:gd name="T104" fmla="*/ 20 w 24"/>
                  <a:gd name="T105" fmla="*/ 12 h 19"/>
                  <a:gd name="T106" fmla="*/ 19 w 24"/>
                  <a:gd name="T107" fmla="*/ 9 h 19"/>
                  <a:gd name="T108" fmla="*/ 19 w 24"/>
                  <a:gd name="T109" fmla="*/ 6 h 19"/>
                  <a:gd name="T110" fmla="*/ 19 w 24"/>
                  <a:gd name="T111" fmla="*/ 4 h 19"/>
                  <a:gd name="T112" fmla="*/ 19 w 24"/>
                  <a:gd name="T113" fmla="*/ 2 h 19"/>
                  <a:gd name="T114" fmla="*/ 19 w 24"/>
                  <a:gd name="T115" fmla="*/ 2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24" h="19">
                    <a:moveTo>
                      <a:pt x="19" y="2"/>
                    </a:moveTo>
                    <a:lnTo>
                      <a:pt x="17" y="4"/>
                    </a:lnTo>
                    <a:lnTo>
                      <a:pt x="15" y="4"/>
                    </a:lnTo>
                    <a:lnTo>
                      <a:pt x="13" y="6"/>
                    </a:lnTo>
                    <a:lnTo>
                      <a:pt x="13" y="6"/>
                    </a:lnTo>
                    <a:lnTo>
                      <a:pt x="13" y="7"/>
                    </a:lnTo>
                    <a:lnTo>
                      <a:pt x="13" y="9"/>
                    </a:lnTo>
                    <a:lnTo>
                      <a:pt x="13" y="11"/>
                    </a:lnTo>
                    <a:lnTo>
                      <a:pt x="15" y="11"/>
                    </a:lnTo>
                    <a:lnTo>
                      <a:pt x="15" y="12"/>
                    </a:lnTo>
                    <a:lnTo>
                      <a:pt x="15" y="12"/>
                    </a:lnTo>
                    <a:lnTo>
                      <a:pt x="13" y="14"/>
                    </a:lnTo>
                    <a:lnTo>
                      <a:pt x="13" y="14"/>
                    </a:lnTo>
                    <a:lnTo>
                      <a:pt x="13" y="16"/>
                    </a:lnTo>
                    <a:lnTo>
                      <a:pt x="12" y="18"/>
                    </a:lnTo>
                    <a:lnTo>
                      <a:pt x="12" y="19"/>
                    </a:lnTo>
                    <a:lnTo>
                      <a:pt x="10" y="19"/>
                    </a:lnTo>
                    <a:lnTo>
                      <a:pt x="10" y="19"/>
                    </a:lnTo>
                    <a:lnTo>
                      <a:pt x="8" y="18"/>
                    </a:lnTo>
                    <a:lnTo>
                      <a:pt x="7" y="16"/>
                    </a:lnTo>
                    <a:lnTo>
                      <a:pt x="7" y="14"/>
                    </a:lnTo>
                    <a:lnTo>
                      <a:pt x="5" y="14"/>
                    </a:lnTo>
                    <a:lnTo>
                      <a:pt x="5" y="14"/>
                    </a:lnTo>
                    <a:lnTo>
                      <a:pt x="5" y="12"/>
                    </a:lnTo>
                    <a:lnTo>
                      <a:pt x="3" y="12"/>
                    </a:lnTo>
                    <a:lnTo>
                      <a:pt x="3" y="11"/>
                    </a:lnTo>
                    <a:lnTo>
                      <a:pt x="1" y="9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1" y="9"/>
                    </a:lnTo>
                    <a:lnTo>
                      <a:pt x="5" y="7"/>
                    </a:lnTo>
                    <a:lnTo>
                      <a:pt x="7" y="7"/>
                    </a:lnTo>
                    <a:lnTo>
                      <a:pt x="8" y="6"/>
                    </a:lnTo>
                    <a:lnTo>
                      <a:pt x="12" y="4"/>
                    </a:lnTo>
                    <a:lnTo>
                      <a:pt x="13" y="2"/>
                    </a:lnTo>
                    <a:lnTo>
                      <a:pt x="15" y="2"/>
                    </a:lnTo>
                    <a:lnTo>
                      <a:pt x="19" y="0"/>
                    </a:lnTo>
                    <a:lnTo>
                      <a:pt x="19" y="0"/>
                    </a:lnTo>
                    <a:lnTo>
                      <a:pt x="19" y="0"/>
                    </a:lnTo>
                    <a:lnTo>
                      <a:pt x="19" y="2"/>
                    </a:lnTo>
                    <a:lnTo>
                      <a:pt x="19" y="2"/>
                    </a:lnTo>
                    <a:close/>
                    <a:moveTo>
                      <a:pt x="19" y="2"/>
                    </a:moveTo>
                    <a:lnTo>
                      <a:pt x="20" y="2"/>
                    </a:lnTo>
                    <a:lnTo>
                      <a:pt x="20" y="4"/>
                    </a:lnTo>
                    <a:lnTo>
                      <a:pt x="22" y="6"/>
                    </a:lnTo>
                    <a:lnTo>
                      <a:pt x="24" y="7"/>
                    </a:lnTo>
                    <a:lnTo>
                      <a:pt x="24" y="11"/>
                    </a:lnTo>
                    <a:lnTo>
                      <a:pt x="24" y="12"/>
                    </a:lnTo>
                    <a:lnTo>
                      <a:pt x="24" y="12"/>
                    </a:lnTo>
                    <a:lnTo>
                      <a:pt x="24" y="12"/>
                    </a:lnTo>
                    <a:lnTo>
                      <a:pt x="22" y="12"/>
                    </a:lnTo>
                    <a:lnTo>
                      <a:pt x="20" y="12"/>
                    </a:lnTo>
                    <a:lnTo>
                      <a:pt x="20" y="12"/>
                    </a:lnTo>
                    <a:lnTo>
                      <a:pt x="19" y="9"/>
                    </a:lnTo>
                    <a:lnTo>
                      <a:pt x="19" y="6"/>
                    </a:lnTo>
                    <a:lnTo>
                      <a:pt x="19" y="4"/>
                    </a:lnTo>
                    <a:lnTo>
                      <a:pt x="19" y="2"/>
                    </a:lnTo>
                    <a:lnTo>
                      <a:pt x="19" y="2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6" name="Freeform 31">
                <a:extLst>
                  <a:ext uri="{FF2B5EF4-FFF2-40B4-BE49-F238E27FC236}">
                    <a16:creationId xmlns:a16="http://schemas.microsoft.com/office/drawing/2014/main" xmlns="" id="{45DCEFD2-7BE0-4731-9885-78D06677674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98" y="3235"/>
                <a:ext cx="233" cy="261"/>
              </a:xfrm>
              <a:custGeom>
                <a:avLst/>
                <a:gdLst>
                  <a:gd name="T0" fmla="*/ 202 w 233"/>
                  <a:gd name="T1" fmla="*/ 187 h 261"/>
                  <a:gd name="T2" fmla="*/ 151 w 233"/>
                  <a:gd name="T3" fmla="*/ 194 h 261"/>
                  <a:gd name="T4" fmla="*/ 140 w 233"/>
                  <a:gd name="T5" fmla="*/ 223 h 261"/>
                  <a:gd name="T6" fmla="*/ 132 w 233"/>
                  <a:gd name="T7" fmla="*/ 245 h 261"/>
                  <a:gd name="T8" fmla="*/ 113 w 233"/>
                  <a:gd name="T9" fmla="*/ 244 h 261"/>
                  <a:gd name="T10" fmla="*/ 103 w 233"/>
                  <a:gd name="T11" fmla="*/ 255 h 261"/>
                  <a:gd name="T12" fmla="*/ 96 w 233"/>
                  <a:gd name="T13" fmla="*/ 247 h 261"/>
                  <a:gd name="T14" fmla="*/ 79 w 233"/>
                  <a:gd name="T15" fmla="*/ 245 h 261"/>
                  <a:gd name="T16" fmla="*/ 65 w 233"/>
                  <a:gd name="T17" fmla="*/ 238 h 261"/>
                  <a:gd name="T18" fmla="*/ 57 w 233"/>
                  <a:gd name="T19" fmla="*/ 247 h 261"/>
                  <a:gd name="T20" fmla="*/ 48 w 233"/>
                  <a:gd name="T21" fmla="*/ 259 h 261"/>
                  <a:gd name="T22" fmla="*/ 34 w 233"/>
                  <a:gd name="T23" fmla="*/ 259 h 261"/>
                  <a:gd name="T24" fmla="*/ 33 w 233"/>
                  <a:gd name="T25" fmla="*/ 247 h 261"/>
                  <a:gd name="T26" fmla="*/ 28 w 233"/>
                  <a:gd name="T27" fmla="*/ 228 h 261"/>
                  <a:gd name="T28" fmla="*/ 21 w 233"/>
                  <a:gd name="T29" fmla="*/ 216 h 261"/>
                  <a:gd name="T30" fmla="*/ 17 w 233"/>
                  <a:gd name="T31" fmla="*/ 209 h 261"/>
                  <a:gd name="T32" fmla="*/ 17 w 233"/>
                  <a:gd name="T33" fmla="*/ 203 h 261"/>
                  <a:gd name="T34" fmla="*/ 21 w 233"/>
                  <a:gd name="T35" fmla="*/ 192 h 261"/>
                  <a:gd name="T36" fmla="*/ 19 w 233"/>
                  <a:gd name="T37" fmla="*/ 187 h 261"/>
                  <a:gd name="T38" fmla="*/ 12 w 233"/>
                  <a:gd name="T39" fmla="*/ 175 h 261"/>
                  <a:gd name="T40" fmla="*/ 10 w 233"/>
                  <a:gd name="T41" fmla="*/ 163 h 261"/>
                  <a:gd name="T42" fmla="*/ 2 w 233"/>
                  <a:gd name="T43" fmla="*/ 151 h 261"/>
                  <a:gd name="T44" fmla="*/ 0 w 233"/>
                  <a:gd name="T45" fmla="*/ 146 h 261"/>
                  <a:gd name="T46" fmla="*/ 10 w 233"/>
                  <a:gd name="T47" fmla="*/ 136 h 261"/>
                  <a:gd name="T48" fmla="*/ 16 w 233"/>
                  <a:gd name="T49" fmla="*/ 129 h 261"/>
                  <a:gd name="T50" fmla="*/ 9 w 233"/>
                  <a:gd name="T51" fmla="*/ 124 h 261"/>
                  <a:gd name="T52" fmla="*/ 9 w 233"/>
                  <a:gd name="T53" fmla="*/ 105 h 261"/>
                  <a:gd name="T54" fmla="*/ 7 w 233"/>
                  <a:gd name="T55" fmla="*/ 94 h 261"/>
                  <a:gd name="T56" fmla="*/ 12 w 233"/>
                  <a:gd name="T57" fmla="*/ 87 h 261"/>
                  <a:gd name="T58" fmla="*/ 10 w 233"/>
                  <a:gd name="T59" fmla="*/ 76 h 261"/>
                  <a:gd name="T60" fmla="*/ 14 w 233"/>
                  <a:gd name="T61" fmla="*/ 59 h 261"/>
                  <a:gd name="T62" fmla="*/ 16 w 233"/>
                  <a:gd name="T63" fmla="*/ 49 h 261"/>
                  <a:gd name="T64" fmla="*/ 0 w 233"/>
                  <a:gd name="T65" fmla="*/ 24 h 261"/>
                  <a:gd name="T66" fmla="*/ 17 w 233"/>
                  <a:gd name="T67" fmla="*/ 27 h 261"/>
                  <a:gd name="T68" fmla="*/ 28 w 233"/>
                  <a:gd name="T69" fmla="*/ 20 h 261"/>
                  <a:gd name="T70" fmla="*/ 40 w 233"/>
                  <a:gd name="T71" fmla="*/ 15 h 261"/>
                  <a:gd name="T72" fmla="*/ 58 w 233"/>
                  <a:gd name="T73" fmla="*/ 3 h 261"/>
                  <a:gd name="T74" fmla="*/ 79 w 233"/>
                  <a:gd name="T75" fmla="*/ 1 h 261"/>
                  <a:gd name="T76" fmla="*/ 82 w 233"/>
                  <a:gd name="T77" fmla="*/ 5 h 261"/>
                  <a:gd name="T78" fmla="*/ 81 w 233"/>
                  <a:gd name="T79" fmla="*/ 19 h 261"/>
                  <a:gd name="T80" fmla="*/ 82 w 233"/>
                  <a:gd name="T81" fmla="*/ 30 h 261"/>
                  <a:gd name="T82" fmla="*/ 86 w 233"/>
                  <a:gd name="T83" fmla="*/ 39 h 261"/>
                  <a:gd name="T84" fmla="*/ 89 w 233"/>
                  <a:gd name="T85" fmla="*/ 42 h 261"/>
                  <a:gd name="T86" fmla="*/ 98 w 233"/>
                  <a:gd name="T87" fmla="*/ 49 h 261"/>
                  <a:gd name="T88" fmla="*/ 115 w 233"/>
                  <a:gd name="T89" fmla="*/ 53 h 261"/>
                  <a:gd name="T90" fmla="*/ 125 w 233"/>
                  <a:gd name="T91" fmla="*/ 56 h 261"/>
                  <a:gd name="T92" fmla="*/ 134 w 233"/>
                  <a:gd name="T93" fmla="*/ 63 h 261"/>
                  <a:gd name="T94" fmla="*/ 147 w 233"/>
                  <a:gd name="T95" fmla="*/ 71 h 261"/>
                  <a:gd name="T96" fmla="*/ 164 w 233"/>
                  <a:gd name="T97" fmla="*/ 73 h 261"/>
                  <a:gd name="T98" fmla="*/ 176 w 233"/>
                  <a:gd name="T99" fmla="*/ 83 h 261"/>
                  <a:gd name="T100" fmla="*/ 178 w 233"/>
                  <a:gd name="T101" fmla="*/ 94 h 261"/>
                  <a:gd name="T102" fmla="*/ 180 w 233"/>
                  <a:gd name="T103" fmla="*/ 112 h 261"/>
                  <a:gd name="T104" fmla="*/ 206 w 233"/>
                  <a:gd name="T105" fmla="*/ 128 h 261"/>
                  <a:gd name="T106" fmla="*/ 218 w 233"/>
                  <a:gd name="T107" fmla="*/ 129 h 261"/>
                  <a:gd name="T108" fmla="*/ 218 w 233"/>
                  <a:gd name="T109" fmla="*/ 148 h 261"/>
                  <a:gd name="T110" fmla="*/ 229 w 233"/>
                  <a:gd name="T111" fmla="*/ 160 h 261"/>
                  <a:gd name="T112" fmla="*/ 231 w 233"/>
                  <a:gd name="T113" fmla="*/ 172 h 261"/>
                  <a:gd name="T114" fmla="*/ 228 w 233"/>
                  <a:gd name="T115" fmla="*/ 184 h 261"/>
                  <a:gd name="T116" fmla="*/ 226 w 233"/>
                  <a:gd name="T117" fmla="*/ 203 h 2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233" h="261">
                    <a:moveTo>
                      <a:pt x="221" y="206"/>
                    </a:moveTo>
                    <a:lnTo>
                      <a:pt x="221" y="203"/>
                    </a:lnTo>
                    <a:lnTo>
                      <a:pt x="221" y="199"/>
                    </a:lnTo>
                    <a:lnTo>
                      <a:pt x="219" y="197"/>
                    </a:lnTo>
                    <a:lnTo>
                      <a:pt x="214" y="194"/>
                    </a:lnTo>
                    <a:lnTo>
                      <a:pt x="209" y="192"/>
                    </a:lnTo>
                    <a:lnTo>
                      <a:pt x="202" y="187"/>
                    </a:lnTo>
                    <a:lnTo>
                      <a:pt x="194" y="187"/>
                    </a:lnTo>
                    <a:lnTo>
                      <a:pt x="185" y="187"/>
                    </a:lnTo>
                    <a:lnTo>
                      <a:pt x="176" y="189"/>
                    </a:lnTo>
                    <a:lnTo>
                      <a:pt x="168" y="191"/>
                    </a:lnTo>
                    <a:lnTo>
                      <a:pt x="164" y="192"/>
                    </a:lnTo>
                    <a:lnTo>
                      <a:pt x="156" y="194"/>
                    </a:lnTo>
                    <a:lnTo>
                      <a:pt x="151" y="194"/>
                    </a:lnTo>
                    <a:lnTo>
                      <a:pt x="151" y="197"/>
                    </a:lnTo>
                    <a:lnTo>
                      <a:pt x="149" y="203"/>
                    </a:lnTo>
                    <a:lnTo>
                      <a:pt x="146" y="206"/>
                    </a:lnTo>
                    <a:lnTo>
                      <a:pt x="144" y="209"/>
                    </a:lnTo>
                    <a:lnTo>
                      <a:pt x="140" y="213"/>
                    </a:lnTo>
                    <a:lnTo>
                      <a:pt x="140" y="218"/>
                    </a:lnTo>
                    <a:lnTo>
                      <a:pt x="140" y="223"/>
                    </a:lnTo>
                    <a:lnTo>
                      <a:pt x="139" y="230"/>
                    </a:lnTo>
                    <a:lnTo>
                      <a:pt x="137" y="237"/>
                    </a:lnTo>
                    <a:lnTo>
                      <a:pt x="135" y="242"/>
                    </a:lnTo>
                    <a:lnTo>
                      <a:pt x="135" y="247"/>
                    </a:lnTo>
                    <a:lnTo>
                      <a:pt x="134" y="247"/>
                    </a:lnTo>
                    <a:lnTo>
                      <a:pt x="134" y="247"/>
                    </a:lnTo>
                    <a:lnTo>
                      <a:pt x="132" y="245"/>
                    </a:lnTo>
                    <a:lnTo>
                      <a:pt x="130" y="244"/>
                    </a:lnTo>
                    <a:lnTo>
                      <a:pt x="130" y="242"/>
                    </a:lnTo>
                    <a:lnTo>
                      <a:pt x="130" y="242"/>
                    </a:lnTo>
                    <a:lnTo>
                      <a:pt x="122" y="244"/>
                    </a:lnTo>
                    <a:lnTo>
                      <a:pt x="115" y="244"/>
                    </a:lnTo>
                    <a:lnTo>
                      <a:pt x="113" y="244"/>
                    </a:lnTo>
                    <a:lnTo>
                      <a:pt x="113" y="244"/>
                    </a:lnTo>
                    <a:lnTo>
                      <a:pt x="111" y="244"/>
                    </a:lnTo>
                    <a:lnTo>
                      <a:pt x="111" y="244"/>
                    </a:lnTo>
                    <a:lnTo>
                      <a:pt x="110" y="244"/>
                    </a:lnTo>
                    <a:lnTo>
                      <a:pt x="108" y="244"/>
                    </a:lnTo>
                    <a:lnTo>
                      <a:pt x="106" y="250"/>
                    </a:lnTo>
                    <a:lnTo>
                      <a:pt x="105" y="252"/>
                    </a:lnTo>
                    <a:lnTo>
                      <a:pt x="103" y="255"/>
                    </a:lnTo>
                    <a:lnTo>
                      <a:pt x="103" y="259"/>
                    </a:lnTo>
                    <a:lnTo>
                      <a:pt x="101" y="259"/>
                    </a:lnTo>
                    <a:lnTo>
                      <a:pt x="101" y="259"/>
                    </a:lnTo>
                    <a:lnTo>
                      <a:pt x="99" y="255"/>
                    </a:lnTo>
                    <a:lnTo>
                      <a:pt x="99" y="252"/>
                    </a:lnTo>
                    <a:lnTo>
                      <a:pt x="98" y="250"/>
                    </a:lnTo>
                    <a:lnTo>
                      <a:pt x="96" y="247"/>
                    </a:lnTo>
                    <a:lnTo>
                      <a:pt x="94" y="247"/>
                    </a:lnTo>
                    <a:lnTo>
                      <a:pt x="94" y="247"/>
                    </a:lnTo>
                    <a:lnTo>
                      <a:pt x="93" y="245"/>
                    </a:lnTo>
                    <a:lnTo>
                      <a:pt x="89" y="245"/>
                    </a:lnTo>
                    <a:lnTo>
                      <a:pt x="87" y="245"/>
                    </a:lnTo>
                    <a:lnTo>
                      <a:pt x="79" y="245"/>
                    </a:lnTo>
                    <a:lnTo>
                      <a:pt x="79" y="245"/>
                    </a:lnTo>
                    <a:lnTo>
                      <a:pt x="75" y="245"/>
                    </a:lnTo>
                    <a:lnTo>
                      <a:pt x="74" y="245"/>
                    </a:lnTo>
                    <a:lnTo>
                      <a:pt x="72" y="244"/>
                    </a:lnTo>
                    <a:lnTo>
                      <a:pt x="69" y="240"/>
                    </a:lnTo>
                    <a:lnTo>
                      <a:pt x="69" y="240"/>
                    </a:lnTo>
                    <a:lnTo>
                      <a:pt x="67" y="238"/>
                    </a:lnTo>
                    <a:lnTo>
                      <a:pt x="65" y="238"/>
                    </a:lnTo>
                    <a:lnTo>
                      <a:pt x="65" y="238"/>
                    </a:lnTo>
                    <a:lnTo>
                      <a:pt x="65" y="242"/>
                    </a:lnTo>
                    <a:lnTo>
                      <a:pt x="63" y="244"/>
                    </a:lnTo>
                    <a:lnTo>
                      <a:pt x="63" y="245"/>
                    </a:lnTo>
                    <a:lnTo>
                      <a:pt x="60" y="245"/>
                    </a:lnTo>
                    <a:lnTo>
                      <a:pt x="57" y="247"/>
                    </a:lnTo>
                    <a:lnTo>
                      <a:pt x="57" y="247"/>
                    </a:lnTo>
                    <a:lnTo>
                      <a:pt x="55" y="249"/>
                    </a:lnTo>
                    <a:lnTo>
                      <a:pt x="55" y="250"/>
                    </a:lnTo>
                    <a:lnTo>
                      <a:pt x="55" y="250"/>
                    </a:lnTo>
                    <a:lnTo>
                      <a:pt x="52" y="254"/>
                    </a:lnTo>
                    <a:lnTo>
                      <a:pt x="50" y="254"/>
                    </a:lnTo>
                    <a:lnTo>
                      <a:pt x="50" y="255"/>
                    </a:lnTo>
                    <a:lnTo>
                      <a:pt x="48" y="259"/>
                    </a:lnTo>
                    <a:lnTo>
                      <a:pt x="46" y="259"/>
                    </a:lnTo>
                    <a:lnTo>
                      <a:pt x="43" y="261"/>
                    </a:lnTo>
                    <a:lnTo>
                      <a:pt x="40" y="261"/>
                    </a:lnTo>
                    <a:lnTo>
                      <a:pt x="38" y="261"/>
                    </a:lnTo>
                    <a:lnTo>
                      <a:pt x="36" y="261"/>
                    </a:lnTo>
                    <a:lnTo>
                      <a:pt x="34" y="261"/>
                    </a:lnTo>
                    <a:lnTo>
                      <a:pt x="34" y="259"/>
                    </a:lnTo>
                    <a:lnTo>
                      <a:pt x="33" y="259"/>
                    </a:lnTo>
                    <a:lnTo>
                      <a:pt x="33" y="257"/>
                    </a:lnTo>
                    <a:lnTo>
                      <a:pt x="34" y="255"/>
                    </a:lnTo>
                    <a:lnTo>
                      <a:pt x="34" y="252"/>
                    </a:lnTo>
                    <a:lnTo>
                      <a:pt x="33" y="250"/>
                    </a:lnTo>
                    <a:lnTo>
                      <a:pt x="33" y="249"/>
                    </a:lnTo>
                    <a:lnTo>
                      <a:pt x="33" y="247"/>
                    </a:lnTo>
                    <a:lnTo>
                      <a:pt x="31" y="244"/>
                    </a:lnTo>
                    <a:lnTo>
                      <a:pt x="29" y="242"/>
                    </a:lnTo>
                    <a:lnTo>
                      <a:pt x="29" y="240"/>
                    </a:lnTo>
                    <a:lnTo>
                      <a:pt x="29" y="238"/>
                    </a:lnTo>
                    <a:lnTo>
                      <a:pt x="28" y="235"/>
                    </a:lnTo>
                    <a:lnTo>
                      <a:pt x="28" y="232"/>
                    </a:lnTo>
                    <a:lnTo>
                      <a:pt x="28" y="228"/>
                    </a:lnTo>
                    <a:lnTo>
                      <a:pt x="26" y="225"/>
                    </a:lnTo>
                    <a:lnTo>
                      <a:pt x="22" y="221"/>
                    </a:lnTo>
                    <a:lnTo>
                      <a:pt x="21" y="221"/>
                    </a:lnTo>
                    <a:lnTo>
                      <a:pt x="21" y="220"/>
                    </a:lnTo>
                    <a:lnTo>
                      <a:pt x="21" y="220"/>
                    </a:lnTo>
                    <a:lnTo>
                      <a:pt x="21" y="218"/>
                    </a:lnTo>
                    <a:lnTo>
                      <a:pt x="21" y="216"/>
                    </a:lnTo>
                    <a:lnTo>
                      <a:pt x="22" y="215"/>
                    </a:lnTo>
                    <a:lnTo>
                      <a:pt x="22" y="215"/>
                    </a:lnTo>
                    <a:lnTo>
                      <a:pt x="22" y="215"/>
                    </a:lnTo>
                    <a:lnTo>
                      <a:pt x="17" y="211"/>
                    </a:lnTo>
                    <a:lnTo>
                      <a:pt x="17" y="211"/>
                    </a:lnTo>
                    <a:lnTo>
                      <a:pt x="17" y="211"/>
                    </a:lnTo>
                    <a:lnTo>
                      <a:pt x="17" y="209"/>
                    </a:lnTo>
                    <a:lnTo>
                      <a:pt x="17" y="209"/>
                    </a:lnTo>
                    <a:lnTo>
                      <a:pt x="17" y="208"/>
                    </a:lnTo>
                    <a:lnTo>
                      <a:pt x="17" y="206"/>
                    </a:lnTo>
                    <a:lnTo>
                      <a:pt x="17" y="204"/>
                    </a:lnTo>
                    <a:lnTo>
                      <a:pt x="17" y="204"/>
                    </a:lnTo>
                    <a:lnTo>
                      <a:pt x="17" y="204"/>
                    </a:lnTo>
                    <a:lnTo>
                      <a:pt x="17" y="203"/>
                    </a:lnTo>
                    <a:lnTo>
                      <a:pt x="19" y="203"/>
                    </a:lnTo>
                    <a:lnTo>
                      <a:pt x="21" y="201"/>
                    </a:lnTo>
                    <a:lnTo>
                      <a:pt x="21" y="199"/>
                    </a:lnTo>
                    <a:lnTo>
                      <a:pt x="21" y="199"/>
                    </a:lnTo>
                    <a:lnTo>
                      <a:pt x="17" y="197"/>
                    </a:lnTo>
                    <a:lnTo>
                      <a:pt x="17" y="196"/>
                    </a:lnTo>
                    <a:lnTo>
                      <a:pt x="21" y="192"/>
                    </a:lnTo>
                    <a:lnTo>
                      <a:pt x="22" y="191"/>
                    </a:lnTo>
                    <a:lnTo>
                      <a:pt x="22" y="191"/>
                    </a:lnTo>
                    <a:lnTo>
                      <a:pt x="22" y="191"/>
                    </a:lnTo>
                    <a:lnTo>
                      <a:pt x="22" y="189"/>
                    </a:lnTo>
                    <a:lnTo>
                      <a:pt x="21" y="189"/>
                    </a:lnTo>
                    <a:lnTo>
                      <a:pt x="19" y="187"/>
                    </a:lnTo>
                    <a:lnTo>
                      <a:pt x="19" y="187"/>
                    </a:lnTo>
                    <a:lnTo>
                      <a:pt x="17" y="186"/>
                    </a:lnTo>
                    <a:lnTo>
                      <a:pt x="16" y="184"/>
                    </a:lnTo>
                    <a:lnTo>
                      <a:pt x="14" y="182"/>
                    </a:lnTo>
                    <a:lnTo>
                      <a:pt x="12" y="180"/>
                    </a:lnTo>
                    <a:lnTo>
                      <a:pt x="12" y="180"/>
                    </a:lnTo>
                    <a:lnTo>
                      <a:pt x="12" y="179"/>
                    </a:lnTo>
                    <a:lnTo>
                      <a:pt x="12" y="175"/>
                    </a:lnTo>
                    <a:lnTo>
                      <a:pt x="12" y="172"/>
                    </a:lnTo>
                    <a:lnTo>
                      <a:pt x="10" y="170"/>
                    </a:lnTo>
                    <a:lnTo>
                      <a:pt x="10" y="169"/>
                    </a:lnTo>
                    <a:lnTo>
                      <a:pt x="10" y="167"/>
                    </a:lnTo>
                    <a:lnTo>
                      <a:pt x="10" y="165"/>
                    </a:lnTo>
                    <a:lnTo>
                      <a:pt x="9" y="165"/>
                    </a:lnTo>
                    <a:lnTo>
                      <a:pt x="10" y="163"/>
                    </a:lnTo>
                    <a:lnTo>
                      <a:pt x="10" y="163"/>
                    </a:lnTo>
                    <a:lnTo>
                      <a:pt x="10" y="163"/>
                    </a:lnTo>
                    <a:lnTo>
                      <a:pt x="7" y="162"/>
                    </a:lnTo>
                    <a:lnTo>
                      <a:pt x="5" y="160"/>
                    </a:lnTo>
                    <a:lnTo>
                      <a:pt x="5" y="157"/>
                    </a:lnTo>
                    <a:lnTo>
                      <a:pt x="2" y="155"/>
                    </a:lnTo>
                    <a:lnTo>
                      <a:pt x="2" y="151"/>
                    </a:lnTo>
                    <a:lnTo>
                      <a:pt x="2" y="151"/>
                    </a:lnTo>
                    <a:lnTo>
                      <a:pt x="2" y="151"/>
                    </a:lnTo>
                    <a:lnTo>
                      <a:pt x="2" y="150"/>
                    </a:lnTo>
                    <a:lnTo>
                      <a:pt x="2" y="148"/>
                    </a:lnTo>
                    <a:lnTo>
                      <a:pt x="0" y="148"/>
                    </a:lnTo>
                    <a:lnTo>
                      <a:pt x="0" y="146"/>
                    </a:lnTo>
                    <a:lnTo>
                      <a:pt x="0" y="146"/>
                    </a:lnTo>
                    <a:lnTo>
                      <a:pt x="2" y="145"/>
                    </a:lnTo>
                    <a:lnTo>
                      <a:pt x="4" y="143"/>
                    </a:lnTo>
                    <a:lnTo>
                      <a:pt x="4" y="143"/>
                    </a:lnTo>
                    <a:lnTo>
                      <a:pt x="5" y="141"/>
                    </a:lnTo>
                    <a:lnTo>
                      <a:pt x="7" y="140"/>
                    </a:lnTo>
                    <a:lnTo>
                      <a:pt x="9" y="138"/>
                    </a:lnTo>
                    <a:lnTo>
                      <a:pt x="10" y="136"/>
                    </a:lnTo>
                    <a:lnTo>
                      <a:pt x="10" y="134"/>
                    </a:lnTo>
                    <a:lnTo>
                      <a:pt x="12" y="134"/>
                    </a:lnTo>
                    <a:lnTo>
                      <a:pt x="12" y="133"/>
                    </a:lnTo>
                    <a:lnTo>
                      <a:pt x="12" y="131"/>
                    </a:lnTo>
                    <a:lnTo>
                      <a:pt x="12" y="131"/>
                    </a:lnTo>
                    <a:lnTo>
                      <a:pt x="14" y="129"/>
                    </a:lnTo>
                    <a:lnTo>
                      <a:pt x="16" y="129"/>
                    </a:lnTo>
                    <a:lnTo>
                      <a:pt x="16" y="129"/>
                    </a:lnTo>
                    <a:lnTo>
                      <a:pt x="16" y="128"/>
                    </a:lnTo>
                    <a:lnTo>
                      <a:pt x="14" y="128"/>
                    </a:lnTo>
                    <a:lnTo>
                      <a:pt x="10" y="126"/>
                    </a:lnTo>
                    <a:lnTo>
                      <a:pt x="9" y="126"/>
                    </a:lnTo>
                    <a:lnTo>
                      <a:pt x="9" y="126"/>
                    </a:lnTo>
                    <a:lnTo>
                      <a:pt x="9" y="124"/>
                    </a:lnTo>
                    <a:lnTo>
                      <a:pt x="5" y="117"/>
                    </a:lnTo>
                    <a:lnTo>
                      <a:pt x="4" y="114"/>
                    </a:lnTo>
                    <a:lnTo>
                      <a:pt x="4" y="114"/>
                    </a:lnTo>
                    <a:lnTo>
                      <a:pt x="7" y="111"/>
                    </a:lnTo>
                    <a:lnTo>
                      <a:pt x="7" y="109"/>
                    </a:lnTo>
                    <a:lnTo>
                      <a:pt x="9" y="107"/>
                    </a:lnTo>
                    <a:lnTo>
                      <a:pt x="9" y="105"/>
                    </a:lnTo>
                    <a:lnTo>
                      <a:pt x="5" y="104"/>
                    </a:lnTo>
                    <a:lnTo>
                      <a:pt x="5" y="102"/>
                    </a:lnTo>
                    <a:lnTo>
                      <a:pt x="5" y="100"/>
                    </a:lnTo>
                    <a:lnTo>
                      <a:pt x="5" y="99"/>
                    </a:lnTo>
                    <a:lnTo>
                      <a:pt x="7" y="97"/>
                    </a:lnTo>
                    <a:lnTo>
                      <a:pt x="7" y="95"/>
                    </a:lnTo>
                    <a:lnTo>
                      <a:pt x="7" y="94"/>
                    </a:lnTo>
                    <a:lnTo>
                      <a:pt x="9" y="94"/>
                    </a:lnTo>
                    <a:lnTo>
                      <a:pt x="9" y="94"/>
                    </a:lnTo>
                    <a:lnTo>
                      <a:pt x="10" y="92"/>
                    </a:lnTo>
                    <a:lnTo>
                      <a:pt x="10" y="90"/>
                    </a:lnTo>
                    <a:lnTo>
                      <a:pt x="12" y="90"/>
                    </a:lnTo>
                    <a:lnTo>
                      <a:pt x="12" y="88"/>
                    </a:lnTo>
                    <a:lnTo>
                      <a:pt x="12" y="87"/>
                    </a:lnTo>
                    <a:lnTo>
                      <a:pt x="14" y="87"/>
                    </a:lnTo>
                    <a:lnTo>
                      <a:pt x="14" y="85"/>
                    </a:lnTo>
                    <a:lnTo>
                      <a:pt x="14" y="85"/>
                    </a:lnTo>
                    <a:lnTo>
                      <a:pt x="14" y="83"/>
                    </a:lnTo>
                    <a:lnTo>
                      <a:pt x="12" y="82"/>
                    </a:lnTo>
                    <a:lnTo>
                      <a:pt x="12" y="78"/>
                    </a:lnTo>
                    <a:lnTo>
                      <a:pt x="10" y="76"/>
                    </a:lnTo>
                    <a:lnTo>
                      <a:pt x="10" y="75"/>
                    </a:lnTo>
                    <a:lnTo>
                      <a:pt x="12" y="75"/>
                    </a:lnTo>
                    <a:lnTo>
                      <a:pt x="12" y="73"/>
                    </a:lnTo>
                    <a:lnTo>
                      <a:pt x="12" y="70"/>
                    </a:lnTo>
                    <a:lnTo>
                      <a:pt x="12" y="63"/>
                    </a:lnTo>
                    <a:lnTo>
                      <a:pt x="12" y="61"/>
                    </a:lnTo>
                    <a:lnTo>
                      <a:pt x="14" y="59"/>
                    </a:lnTo>
                    <a:lnTo>
                      <a:pt x="14" y="58"/>
                    </a:lnTo>
                    <a:lnTo>
                      <a:pt x="16" y="58"/>
                    </a:lnTo>
                    <a:lnTo>
                      <a:pt x="17" y="56"/>
                    </a:lnTo>
                    <a:lnTo>
                      <a:pt x="17" y="56"/>
                    </a:lnTo>
                    <a:lnTo>
                      <a:pt x="17" y="54"/>
                    </a:lnTo>
                    <a:lnTo>
                      <a:pt x="19" y="53"/>
                    </a:lnTo>
                    <a:lnTo>
                      <a:pt x="16" y="49"/>
                    </a:lnTo>
                    <a:lnTo>
                      <a:pt x="14" y="44"/>
                    </a:lnTo>
                    <a:lnTo>
                      <a:pt x="10" y="41"/>
                    </a:lnTo>
                    <a:lnTo>
                      <a:pt x="9" y="37"/>
                    </a:lnTo>
                    <a:lnTo>
                      <a:pt x="7" y="34"/>
                    </a:lnTo>
                    <a:lnTo>
                      <a:pt x="5" y="30"/>
                    </a:lnTo>
                    <a:lnTo>
                      <a:pt x="4" y="27"/>
                    </a:lnTo>
                    <a:lnTo>
                      <a:pt x="0" y="24"/>
                    </a:lnTo>
                    <a:lnTo>
                      <a:pt x="4" y="24"/>
                    </a:lnTo>
                    <a:lnTo>
                      <a:pt x="7" y="24"/>
                    </a:lnTo>
                    <a:lnTo>
                      <a:pt x="12" y="24"/>
                    </a:lnTo>
                    <a:lnTo>
                      <a:pt x="16" y="24"/>
                    </a:lnTo>
                    <a:lnTo>
                      <a:pt x="16" y="25"/>
                    </a:lnTo>
                    <a:lnTo>
                      <a:pt x="17" y="25"/>
                    </a:lnTo>
                    <a:lnTo>
                      <a:pt x="17" y="27"/>
                    </a:lnTo>
                    <a:lnTo>
                      <a:pt x="19" y="27"/>
                    </a:lnTo>
                    <a:lnTo>
                      <a:pt x="19" y="27"/>
                    </a:lnTo>
                    <a:lnTo>
                      <a:pt x="22" y="25"/>
                    </a:lnTo>
                    <a:lnTo>
                      <a:pt x="24" y="24"/>
                    </a:lnTo>
                    <a:lnTo>
                      <a:pt x="26" y="24"/>
                    </a:lnTo>
                    <a:lnTo>
                      <a:pt x="26" y="24"/>
                    </a:lnTo>
                    <a:lnTo>
                      <a:pt x="28" y="20"/>
                    </a:lnTo>
                    <a:lnTo>
                      <a:pt x="29" y="19"/>
                    </a:lnTo>
                    <a:lnTo>
                      <a:pt x="31" y="19"/>
                    </a:lnTo>
                    <a:lnTo>
                      <a:pt x="34" y="17"/>
                    </a:lnTo>
                    <a:lnTo>
                      <a:pt x="36" y="19"/>
                    </a:lnTo>
                    <a:lnTo>
                      <a:pt x="36" y="19"/>
                    </a:lnTo>
                    <a:lnTo>
                      <a:pt x="38" y="17"/>
                    </a:lnTo>
                    <a:lnTo>
                      <a:pt x="40" y="15"/>
                    </a:lnTo>
                    <a:lnTo>
                      <a:pt x="43" y="12"/>
                    </a:lnTo>
                    <a:lnTo>
                      <a:pt x="45" y="12"/>
                    </a:lnTo>
                    <a:lnTo>
                      <a:pt x="45" y="12"/>
                    </a:lnTo>
                    <a:lnTo>
                      <a:pt x="46" y="10"/>
                    </a:lnTo>
                    <a:lnTo>
                      <a:pt x="48" y="10"/>
                    </a:lnTo>
                    <a:lnTo>
                      <a:pt x="55" y="5"/>
                    </a:lnTo>
                    <a:lnTo>
                      <a:pt x="58" y="3"/>
                    </a:lnTo>
                    <a:lnTo>
                      <a:pt x="60" y="3"/>
                    </a:lnTo>
                    <a:lnTo>
                      <a:pt x="62" y="1"/>
                    </a:lnTo>
                    <a:lnTo>
                      <a:pt x="65" y="1"/>
                    </a:lnTo>
                    <a:lnTo>
                      <a:pt x="72" y="0"/>
                    </a:lnTo>
                    <a:lnTo>
                      <a:pt x="75" y="0"/>
                    </a:lnTo>
                    <a:lnTo>
                      <a:pt x="77" y="1"/>
                    </a:lnTo>
                    <a:lnTo>
                      <a:pt x="79" y="1"/>
                    </a:lnTo>
                    <a:lnTo>
                      <a:pt x="79" y="0"/>
                    </a:lnTo>
                    <a:lnTo>
                      <a:pt x="81" y="0"/>
                    </a:lnTo>
                    <a:lnTo>
                      <a:pt x="81" y="0"/>
                    </a:lnTo>
                    <a:lnTo>
                      <a:pt x="82" y="1"/>
                    </a:lnTo>
                    <a:lnTo>
                      <a:pt x="82" y="1"/>
                    </a:lnTo>
                    <a:lnTo>
                      <a:pt x="82" y="3"/>
                    </a:lnTo>
                    <a:lnTo>
                      <a:pt x="82" y="5"/>
                    </a:lnTo>
                    <a:lnTo>
                      <a:pt x="84" y="8"/>
                    </a:lnTo>
                    <a:lnTo>
                      <a:pt x="82" y="10"/>
                    </a:lnTo>
                    <a:lnTo>
                      <a:pt x="81" y="12"/>
                    </a:lnTo>
                    <a:lnTo>
                      <a:pt x="81" y="13"/>
                    </a:lnTo>
                    <a:lnTo>
                      <a:pt x="81" y="15"/>
                    </a:lnTo>
                    <a:lnTo>
                      <a:pt x="81" y="17"/>
                    </a:lnTo>
                    <a:lnTo>
                      <a:pt x="81" y="19"/>
                    </a:lnTo>
                    <a:lnTo>
                      <a:pt x="82" y="22"/>
                    </a:lnTo>
                    <a:lnTo>
                      <a:pt x="82" y="25"/>
                    </a:lnTo>
                    <a:lnTo>
                      <a:pt x="82" y="27"/>
                    </a:lnTo>
                    <a:lnTo>
                      <a:pt x="81" y="27"/>
                    </a:lnTo>
                    <a:lnTo>
                      <a:pt x="82" y="29"/>
                    </a:lnTo>
                    <a:lnTo>
                      <a:pt x="82" y="30"/>
                    </a:lnTo>
                    <a:lnTo>
                      <a:pt x="82" y="30"/>
                    </a:lnTo>
                    <a:lnTo>
                      <a:pt x="82" y="30"/>
                    </a:lnTo>
                    <a:lnTo>
                      <a:pt x="82" y="32"/>
                    </a:lnTo>
                    <a:lnTo>
                      <a:pt x="84" y="34"/>
                    </a:lnTo>
                    <a:lnTo>
                      <a:pt x="86" y="36"/>
                    </a:lnTo>
                    <a:lnTo>
                      <a:pt x="86" y="37"/>
                    </a:lnTo>
                    <a:lnTo>
                      <a:pt x="86" y="37"/>
                    </a:lnTo>
                    <a:lnTo>
                      <a:pt x="86" y="39"/>
                    </a:lnTo>
                    <a:lnTo>
                      <a:pt x="86" y="39"/>
                    </a:lnTo>
                    <a:lnTo>
                      <a:pt x="86" y="39"/>
                    </a:lnTo>
                    <a:lnTo>
                      <a:pt x="87" y="39"/>
                    </a:lnTo>
                    <a:lnTo>
                      <a:pt x="87" y="39"/>
                    </a:lnTo>
                    <a:lnTo>
                      <a:pt x="87" y="41"/>
                    </a:lnTo>
                    <a:lnTo>
                      <a:pt x="89" y="41"/>
                    </a:lnTo>
                    <a:lnTo>
                      <a:pt x="89" y="42"/>
                    </a:lnTo>
                    <a:lnTo>
                      <a:pt x="89" y="42"/>
                    </a:lnTo>
                    <a:lnTo>
                      <a:pt x="91" y="44"/>
                    </a:lnTo>
                    <a:lnTo>
                      <a:pt x="93" y="44"/>
                    </a:lnTo>
                    <a:lnTo>
                      <a:pt x="93" y="44"/>
                    </a:lnTo>
                    <a:lnTo>
                      <a:pt x="94" y="46"/>
                    </a:lnTo>
                    <a:lnTo>
                      <a:pt x="96" y="47"/>
                    </a:lnTo>
                    <a:lnTo>
                      <a:pt x="98" y="49"/>
                    </a:lnTo>
                    <a:lnTo>
                      <a:pt x="99" y="49"/>
                    </a:lnTo>
                    <a:lnTo>
                      <a:pt x="99" y="53"/>
                    </a:lnTo>
                    <a:lnTo>
                      <a:pt x="103" y="53"/>
                    </a:lnTo>
                    <a:lnTo>
                      <a:pt x="106" y="53"/>
                    </a:lnTo>
                    <a:lnTo>
                      <a:pt x="110" y="54"/>
                    </a:lnTo>
                    <a:lnTo>
                      <a:pt x="111" y="53"/>
                    </a:lnTo>
                    <a:lnTo>
                      <a:pt x="115" y="53"/>
                    </a:lnTo>
                    <a:lnTo>
                      <a:pt x="117" y="54"/>
                    </a:lnTo>
                    <a:lnTo>
                      <a:pt x="117" y="54"/>
                    </a:lnTo>
                    <a:lnTo>
                      <a:pt x="118" y="56"/>
                    </a:lnTo>
                    <a:lnTo>
                      <a:pt x="120" y="56"/>
                    </a:lnTo>
                    <a:lnTo>
                      <a:pt x="123" y="58"/>
                    </a:lnTo>
                    <a:lnTo>
                      <a:pt x="123" y="56"/>
                    </a:lnTo>
                    <a:lnTo>
                      <a:pt x="125" y="56"/>
                    </a:lnTo>
                    <a:lnTo>
                      <a:pt x="127" y="56"/>
                    </a:lnTo>
                    <a:lnTo>
                      <a:pt x="127" y="58"/>
                    </a:lnTo>
                    <a:lnTo>
                      <a:pt x="127" y="59"/>
                    </a:lnTo>
                    <a:lnTo>
                      <a:pt x="129" y="59"/>
                    </a:lnTo>
                    <a:lnTo>
                      <a:pt x="130" y="63"/>
                    </a:lnTo>
                    <a:lnTo>
                      <a:pt x="132" y="63"/>
                    </a:lnTo>
                    <a:lnTo>
                      <a:pt x="134" y="63"/>
                    </a:lnTo>
                    <a:lnTo>
                      <a:pt x="137" y="65"/>
                    </a:lnTo>
                    <a:lnTo>
                      <a:pt x="140" y="66"/>
                    </a:lnTo>
                    <a:lnTo>
                      <a:pt x="142" y="66"/>
                    </a:lnTo>
                    <a:lnTo>
                      <a:pt x="144" y="66"/>
                    </a:lnTo>
                    <a:lnTo>
                      <a:pt x="144" y="66"/>
                    </a:lnTo>
                    <a:lnTo>
                      <a:pt x="146" y="68"/>
                    </a:lnTo>
                    <a:lnTo>
                      <a:pt x="147" y="71"/>
                    </a:lnTo>
                    <a:lnTo>
                      <a:pt x="149" y="71"/>
                    </a:lnTo>
                    <a:lnTo>
                      <a:pt x="151" y="73"/>
                    </a:lnTo>
                    <a:lnTo>
                      <a:pt x="154" y="73"/>
                    </a:lnTo>
                    <a:lnTo>
                      <a:pt x="156" y="73"/>
                    </a:lnTo>
                    <a:lnTo>
                      <a:pt x="158" y="73"/>
                    </a:lnTo>
                    <a:lnTo>
                      <a:pt x="163" y="73"/>
                    </a:lnTo>
                    <a:lnTo>
                      <a:pt x="164" y="73"/>
                    </a:lnTo>
                    <a:lnTo>
                      <a:pt x="168" y="75"/>
                    </a:lnTo>
                    <a:lnTo>
                      <a:pt x="171" y="76"/>
                    </a:lnTo>
                    <a:lnTo>
                      <a:pt x="173" y="78"/>
                    </a:lnTo>
                    <a:lnTo>
                      <a:pt x="175" y="78"/>
                    </a:lnTo>
                    <a:lnTo>
                      <a:pt x="176" y="80"/>
                    </a:lnTo>
                    <a:lnTo>
                      <a:pt x="176" y="82"/>
                    </a:lnTo>
                    <a:lnTo>
                      <a:pt x="176" y="83"/>
                    </a:lnTo>
                    <a:lnTo>
                      <a:pt x="176" y="85"/>
                    </a:lnTo>
                    <a:lnTo>
                      <a:pt x="176" y="85"/>
                    </a:lnTo>
                    <a:lnTo>
                      <a:pt x="176" y="87"/>
                    </a:lnTo>
                    <a:lnTo>
                      <a:pt x="176" y="88"/>
                    </a:lnTo>
                    <a:lnTo>
                      <a:pt x="178" y="88"/>
                    </a:lnTo>
                    <a:lnTo>
                      <a:pt x="178" y="90"/>
                    </a:lnTo>
                    <a:lnTo>
                      <a:pt x="178" y="94"/>
                    </a:lnTo>
                    <a:lnTo>
                      <a:pt x="180" y="95"/>
                    </a:lnTo>
                    <a:lnTo>
                      <a:pt x="180" y="104"/>
                    </a:lnTo>
                    <a:lnTo>
                      <a:pt x="178" y="104"/>
                    </a:lnTo>
                    <a:lnTo>
                      <a:pt x="173" y="104"/>
                    </a:lnTo>
                    <a:lnTo>
                      <a:pt x="175" y="105"/>
                    </a:lnTo>
                    <a:lnTo>
                      <a:pt x="178" y="109"/>
                    </a:lnTo>
                    <a:lnTo>
                      <a:pt x="180" y="112"/>
                    </a:lnTo>
                    <a:lnTo>
                      <a:pt x="182" y="117"/>
                    </a:lnTo>
                    <a:lnTo>
                      <a:pt x="182" y="121"/>
                    </a:lnTo>
                    <a:lnTo>
                      <a:pt x="182" y="124"/>
                    </a:lnTo>
                    <a:lnTo>
                      <a:pt x="182" y="128"/>
                    </a:lnTo>
                    <a:lnTo>
                      <a:pt x="188" y="128"/>
                    </a:lnTo>
                    <a:lnTo>
                      <a:pt x="195" y="128"/>
                    </a:lnTo>
                    <a:lnTo>
                      <a:pt x="206" y="128"/>
                    </a:lnTo>
                    <a:lnTo>
                      <a:pt x="212" y="128"/>
                    </a:lnTo>
                    <a:lnTo>
                      <a:pt x="214" y="128"/>
                    </a:lnTo>
                    <a:lnTo>
                      <a:pt x="216" y="128"/>
                    </a:lnTo>
                    <a:lnTo>
                      <a:pt x="216" y="128"/>
                    </a:lnTo>
                    <a:lnTo>
                      <a:pt x="218" y="128"/>
                    </a:lnTo>
                    <a:lnTo>
                      <a:pt x="218" y="129"/>
                    </a:lnTo>
                    <a:lnTo>
                      <a:pt x="218" y="129"/>
                    </a:lnTo>
                    <a:lnTo>
                      <a:pt x="218" y="131"/>
                    </a:lnTo>
                    <a:lnTo>
                      <a:pt x="214" y="134"/>
                    </a:lnTo>
                    <a:lnTo>
                      <a:pt x="214" y="136"/>
                    </a:lnTo>
                    <a:lnTo>
                      <a:pt x="214" y="140"/>
                    </a:lnTo>
                    <a:lnTo>
                      <a:pt x="216" y="143"/>
                    </a:lnTo>
                    <a:lnTo>
                      <a:pt x="216" y="146"/>
                    </a:lnTo>
                    <a:lnTo>
                      <a:pt x="218" y="148"/>
                    </a:lnTo>
                    <a:lnTo>
                      <a:pt x="219" y="150"/>
                    </a:lnTo>
                    <a:lnTo>
                      <a:pt x="224" y="151"/>
                    </a:lnTo>
                    <a:lnTo>
                      <a:pt x="226" y="153"/>
                    </a:lnTo>
                    <a:lnTo>
                      <a:pt x="226" y="151"/>
                    </a:lnTo>
                    <a:lnTo>
                      <a:pt x="228" y="153"/>
                    </a:lnTo>
                    <a:lnTo>
                      <a:pt x="228" y="155"/>
                    </a:lnTo>
                    <a:lnTo>
                      <a:pt x="229" y="160"/>
                    </a:lnTo>
                    <a:lnTo>
                      <a:pt x="231" y="163"/>
                    </a:lnTo>
                    <a:lnTo>
                      <a:pt x="233" y="165"/>
                    </a:lnTo>
                    <a:lnTo>
                      <a:pt x="233" y="165"/>
                    </a:lnTo>
                    <a:lnTo>
                      <a:pt x="233" y="167"/>
                    </a:lnTo>
                    <a:lnTo>
                      <a:pt x="231" y="167"/>
                    </a:lnTo>
                    <a:lnTo>
                      <a:pt x="231" y="167"/>
                    </a:lnTo>
                    <a:lnTo>
                      <a:pt x="231" y="172"/>
                    </a:lnTo>
                    <a:lnTo>
                      <a:pt x="229" y="177"/>
                    </a:lnTo>
                    <a:lnTo>
                      <a:pt x="228" y="180"/>
                    </a:lnTo>
                    <a:lnTo>
                      <a:pt x="228" y="180"/>
                    </a:lnTo>
                    <a:lnTo>
                      <a:pt x="229" y="180"/>
                    </a:lnTo>
                    <a:lnTo>
                      <a:pt x="229" y="182"/>
                    </a:lnTo>
                    <a:lnTo>
                      <a:pt x="228" y="182"/>
                    </a:lnTo>
                    <a:lnTo>
                      <a:pt x="228" y="184"/>
                    </a:lnTo>
                    <a:lnTo>
                      <a:pt x="226" y="186"/>
                    </a:lnTo>
                    <a:lnTo>
                      <a:pt x="224" y="191"/>
                    </a:lnTo>
                    <a:lnTo>
                      <a:pt x="223" y="194"/>
                    </a:lnTo>
                    <a:lnTo>
                      <a:pt x="221" y="197"/>
                    </a:lnTo>
                    <a:lnTo>
                      <a:pt x="223" y="199"/>
                    </a:lnTo>
                    <a:lnTo>
                      <a:pt x="226" y="201"/>
                    </a:lnTo>
                    <a:lnTo>
                      <a:pt x="226" y="203"/>
                    </a:lnTo>
                    <a:lnTo>
                      <a:pt x="224" y="203"/>
                    </a:lnTo>
                    <a:lnTo>
                      <a:pt x="223" y="203"/>
                    </a:lnTo>
                    <a:lnTo>
                      <a:pt x="223" y="204"/>
                    </a:lnTo>
                    <a:lnTo>
                      <a:pt x="221" y="204"/>
                    </a:lnTo>
                    <a:lnTo>
                      <a:pt x="221" y="206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7" name="Freeform 32">
                <a:extLst>
                  <a:ext uri="{FF2B5EF4-FFF2-40B4-BE49-F238E27FC236}">
                    <a16:creationId xmlns:a16="http://schemas.microsoft.com/office/drawing/2014/main" xmlns="" id="{774AC921-6594-43A0-BE3D-4F2012BE79C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89" y="2398"/>
                <a:ext cx="5" cy="1"/>
              </a:xfrm>
              <a:custGeom>
                <a:avLst/>
                <a:gdLst>
                  <a:gd name="T0" fmla="*/ 3 w 5"/>
                  <a:gd name="T1" fmla="*/ 1 h 1"/>
                  <a:gd name="T2" fmla="*/ 2 w 5"/>
                  <a:gd name="T3" fmla="*/ 1 h 1"/>
                  <a:gd name="T4" fmla="*/ 2 w 5"/>
                  <a:gd name="T5" fmla="*/ 1 h 1"/>
                  <a:gd name="T6" fmla="*/ 0 w 5"/>
                  <a:gd name="T7" fmla="*/ 1 h 1"/>
                  <a:gd name="T8" fmla="*/ 2 w 5"/>
                  <a:gd name="T9" fmla="*/ 1 h 1"/>
                  <a:gd name="T10" fmla="*/ 3 w 5"/>
                  <a:gd name="T11" fmla="*/ 0 h 1"/>
                  <a:gd name="T12" fmla="*/ 5 w 5"/>
                  <a:gd name="T13" fmla="*/ 0 h 1"/>
                  <a:gd name="T14" fmla="*/ 3 w 5"/>
                  <a:gd name="T1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" h="1">
                    <a:moveTo>
                      <a:pt x="3" y="1"/>
                    </a:moveTo>
                    <a:lnTo>
                      <a:pt x="2" y="1"/>
                    </a:lnTo>
                    <a:lnTo>
                      <a:pt x="2" y="1"/>
                    </a:lnTo>
                    <a:lnTo>
                      <a:pt x="0" y="1"/>
                    </a:lnTo>
                    <a:lnTo>
                      <a:pt x="2" y="1"/>
                    </a:lnTo>
                    <a:lnTo>
                      <a:pt x="3" y="0"/>
                    </a:lnTo>
                    <a:lnTo>
                      <a:pt x="5" y="0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8" name="Freeform 33">
                <a:extLst>
                  <a:ext uri="{FF2B5EF4-FFF2-40B4-BE49-F238E27FC236}">
                    <a16:creationId xmlns:a16="http://schemas.microsoft.com/office/drawing/2014/main" xmlns="" id="{4ECCDE84-896C-42C7-8FB8-56AD6A23EF57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322" y="2708"/>
                <a:ext cx="105" cy="111"/>
              </a:xfrm>
              <a:custGeom>
                <a:avLst/>
                <a:gdLst>
                  <a:gd name="T0" fmla="*/ 4 w 105"/>
                  <a:gd name="T1" fmla="*/ 107 h 111"/>
                  <a:gd name="T2" fmla="*/ 2 w 105"/>
                  <a:gd name="T3" fmla="*/ 111 h 111"/>
                  <a:gd name="T4" fmla="*/ 2 w 105"/>
                  <a:gd name="T5" fmla="*/ 109 h 111"/>
                  <a:gd name="T6" fmla="*/ 2 w 105"/>
                  <a:gd name="T7" fmla="*/ 107 h 111"/>
                  <a:gd name="T8" fmla="*/ 2 w 105"/>
                  <a:gd name="T9" fmla="*/ 107 h 111"/>
                  <a:gd name="T10" fmla="*/ 0 w 105"/>
                  <a:gd name="T11" fmla="*/ 106 h 111"/>
                  <a:gd name="T12" fmla="*/ 0 w 105"/>
                  <a:gd name="T13" fmla="*/ 106 h 111"/>
                  <a:gd name="T14" fmla="*/ 0 w 105"/>
                  <a:gd name="T15" fmla="*/ 106 h 111"/>
                  <a:gd name="T16" fmla="*/ 4 w 105"/>
                  <a:gd name="T17" fmla="*/ 106 h 111"/>
                  <a:gd name="T18" fmla="*/ 4 w 105"/>
                  <a:gd name="T19" fmla="*/ 107 h 111"/>
                  <a:gd name="T20" fmla="*/ 4 w 105"/>
                  <a:gd name="T21" fmla="*/ 107 h 111"/>
                  <a:gd name="T22" fmla="*/ 105 w 105"/>
                  <a:gd name="T23" fmla="*/ 3 h 111"/>
                  <a:gd name="T24" fmla="*/ 105 w 105"/>
                  <a:gd name="T25" fmla="*/ 3 h 111"/>
                  <a:gd name="T26" fmla="*/ 105 w 105"/>
                  <a:gd name="T27" fmla="*/ 3 h 111"/>
                  <a:gd name="T28" fmla="*/ 103 w 105"/>
                  <a:gd name="T29" fmla="*/ 3 h 111"/>
                  <a:gd name="T30" fmla="*/ 103 w 105"/>
                  <a:gd name="T31" fmla="*/ 2 h 111"/>
                  <a:gd name="T32" fmla="*/ 105 w 105"/>
                  <a:gd name="T33" fmla="*/ 2 h 111"/>
                  <a:gd name="T34" fmla="*/ 105 w 105"/>
                  <a:gd name="T35" fmla="*/ 2 h 111"/>
                  <a:gd name="T36" fmla="*/ 105 w 105"/>
                  <a:gd name="T37" fmla="*/ 2 h 111"/>
                  <a:gd name="T38" fmla="*/ 105 w 105"/>
                  <a:gd name="T39" fmla="*/ 3 h 111"/>
                  <a:gd name="T40" fmla="*/ 105 w 105"/>
                  <a:gd name="T41" fmla="*/ 3 h 111"/>
                  <a:gd name="T42" fmla="*/ 99 w 105"/>
                  <a:gd name="T43" fmla="*/ 0 h 111"/>
                  <a:gd name="T44" fmla="*/ 99 w 105"/>
                  <a:gd name="T45" fmla="*/ 0 h 111"/>
                  <a:gd name="T46" fmla="*/ 98 w 105"/>
                  <a:gd name="T47" fmla="*/ 0 h 111"/>
                  <a:gd name="T48" fmla="*/ 99 w 105"/>
                  <a:gd name="T49" fmla="*/ 0 h 111"/>
                  <a:gd name="T50" fmla="*/ 99 w 105"/>
                  <a:gd name="T51" fmla="*/ 0 h 111"/>
                  <a:gd name="T52" fmla="*/ 99 w 105"/>
                  <a:gd name="T53" fmla="*/ 0 h 111"/>
                  <a:gd name="T54" fmla="*/ 99 w 105"/>
                  <a:gd name="T55" fmla="*/ 0 h 111"/>
                  <a:gd name="T56" fmla="*/ 99 w 105"/>
                  <a:gd name="T57" fmla="*/ 0 h 111"/>
                  <a:gd name="T58" fmla="*/ 99 w 105"/>
                  <a:gd name="T59" fmla="*/ 0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105" h="111">
                    <a:moveTo>
                      <a:pt x="4" y="107"/>
                    </a:moveTo>
                    <a:lnTo>
                      <a:pt x="2" y="111"/>
                    </a:lnTo>
                    <a:lnTo>
                      <a:pt x="2" y="109"/>
                    </a:lnTo>
                    <a:lnTo>
                      <a:pt x="2" y="107"/>
                    </a:lnTo>
                    <a:lnTo>
                      <a:pt x="2" y="107"/>
                    </a:lnTo>
                    <a:lnTo>
                      <a:pt x="0" y="106"/>
                    </a:lnTo>
                    <a:lnTo>
                      <a:pt x="0" y="106"/>
                    </a:lnTo>
                    <a:lnTo>
                      <a:pt x="0" y="106"/>
                    </a:lnTo>
                    <a:lnTo>
                      <a:pt x="4" y="106"/>
                    </a:lnTo>
                    <a:lnTo>
                      <a:pt x="4" y="107"/>
                    </a:lnTo>
                    <a:lnTo>
                      <a:pt x="4" y="107"/>
                    </a:lnTo>
                    <a:close/>
                    <a:moveTo>
                      <a:pt x="105" y="3"/>
                    </a:moveTo>
                    <a:lnTo>
                      <a:pt x="105" y="3"/>
                    </a:lnTo>
                    <a:lnTo>
                      <a:pt x="105" y="3"/>
                    </a:lnTo>
                    <a:lnTo>
                      <a:pt x="103" y="3"/>
                    </a:lnTo>
                    <a:lnTo>
                      <a:pt x="103" y="2"/>
                    </a:lnTo>
                    <a:lnTo>
                      <a:pt x="105" y="2"/>
                    </a:lnTo>
                    <a:lnTo>
                      <a:pt x="105" y="2"/>
                    </a:lnTo>
                    <a:lnTo>
                      <a:pt x="105" y="2"/>
                    </a:lnTo>
                    <a:lnTo>
                      <a:pt x="105" y="3"/>
                    </a:lnTo>
                    <a:lnTo>
                      <a:pt x="105" y="3"/>
                    </a:lnTo>
                    <a:close/>
                    <a:moveTo>
                      <a:pt x="99" y="0"/>
                    </a:moveTo>
                    <a:lnTo>
                      <a:pt x="99" y="0"/>
                    </a:lnTo>
                    <a:lnTo>
                      <a:pt x="98" y="0"/>
                    </a:lnTo>
                    <a:lnTo>
                      <a:pt x="99" y="0"/>
                    </a:lnTo>
                    <a:lnTo>
                      <a:pt x="99" y="0"/>
                    </a:lnTo>
                    <a:lnTo>
                      <a:pt x="99" y="0"/>
                    </a:lnTo>
                    <a:lnTo>
                      <a:pt x="99" y="0"/>
                    </a:lnTo>
                    <a:lnTo>
                      <a:pt x="99" y="0"/>
                    </a:lnTo>
                    <a:lnTo>
                      <a:pt x="99" y="0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9" name="Freeform 34">
                <a:extLst>
                  <a:ext uri="{FF2B5EF4-FFF2-40B4-BE49-F238E27FC236}">
                    <a16:creationId xmlns:a16="http://schemas.microsoft.com/office/drawing/2014/main" xmlns="" id="{E5E62026-F6AA-4D5A-9EE4-34C1F7E76337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214" y="2948"/>
                <a:ext cx="753" cy="783"/>
              </a:xfrm>
              <a:custGeom>
                <a:avLst/>
                <a:gdLst>
                  <a:gd name="T0" fmla="*/ 363 w 753"/>
                  <a:gd name="T1" fmla="*/ 52 h 783"/>
                  <a:gd name="T2" fmla="*/ 390 w 753"/>
                  <a:gd name="T3" fmla="*/ 57 h 783"/>
                  <a:gd name="T4" fmla="*/ 421 w 753"/>
                  <a:gd name="T5" fmla="*/ 34 h 783"/>
                  <a:gd name="T6" fmla="*/ 452 w 753"/>
                  <a:gd name="T7" fmla="*/ 65 h 783"/>
                  <a:gd name="T8" fmla="*/ 425 w 753"/>
                  <a:gd name="T9" fmla="*/ 127 h 783"/>
                  <a:gd name="T10" fmla="*/ 456 w 753"/>
                  <a:gd name="T11" fmla="*/ 137 h 783"/>
                  <a:gd name="T12" fmla="*/ 491 w 753"/>
                  <a:gd name="T13" fmla="*/ 125 h 783"/>
                  <a:gd name="T14" fmla="*/ 522 w 753"/>
                  <a:gd name="T15" fmla="*/ 116 h 783"/>
                  <a:gd name="T16" fmla="*/ 565 w 753"/>
                  <a:gd name="T17" fmla="*/ 135 h 783"/>
                  <a:gd name="T18" fmla="*/ 575 w 753"/>
                  <a:gd name="T19" fmla="*/ 149 h 783"/>
                  <a:gd name="T20" fmla="*/ 661 w 753"/>
                  <a:gd name="T21" fmla="*/ 159 h 783"/>
                  <a:gd name="T22" fmla="*/ 752 w 753"/>
                  <a:gd name="T23" fmla="*/ 234 h 783"/>
                  <a:gd name="T24" fmla="*/ 707 w 753"/>
                  <a:gd name="T25" fmla="*/ 312 h 783"/>
                  <a:gd name="T26" fmla="*/ 671 w 753"/>
                  <a:gd name="T27" fmla="*/ 357 h 783"/>
                  <a:gd name="T28" fmla="*/ 659 w 753"/>
                  <a:gd name="T29" fmla="*/ 454 h 783"/>
                  <a:gd name="T30" fmla="*/ 615 w 753"/>
                  <a:gd name="T31" fmla="*/ 548 h 783"/>
                  <a:gd name="T32" fmla="*/ 570 w 753"/>
                  <a:gd name="T33" fmla="*/ 551 h 783"/>
                  <a:gd name="T34" fmla="*/ 495 w 753"/>
                  <a:gd name="T35" fmla="*/ 600 h 783"/>
                  <a:gd name="T36" fmla="*/ 488 w 753"/>
                  <a:gd name="T37" fmla="*/ 636 h 783"/>
                  <a:gd name="T38" fmla="*/ 423 w 753"/>
                  <a:gd name="T39" fmla="*/ 740 h 783"/>
                  <a:gd name="T40" fmla="*/ 437 w 753"/>
                  <a:gd name="T41" fmla="*/ 699 h 783"/>
                  <a:gd name="T42" fmla="*/ 408 w 753"/>
                  <a:gd name="T43" fmla="*/ 773 h 783"/>
                  <a:gd name="T44" fmla="*/ 380 w 753"/>
                  <a:gd name="T45" fmla="*/ 740 h 783"/>
                  <a:gd name="T46" fmla="*/ 344 w 753"/>
                  <a:gd name="T47" fmla="*/ 715 h 783"/>
                  <a:gd name="T48" fmla="*/ 346 w 753"/>
                  <a:gd name="T49" fmla="*/ 667 h 783"/>
                  <a:gd name="T50" fmla="*/ 372 w 753"/>
                  <a:gd name="T51" fmla="*/ 645 h 783"/>
                  <a:gd name="T52" fmla="*/ 382 w 753"/>
                  <a:gd name="T53" fmla="*/ 604 h 783"/>
                  <a:gd name="T54" fmla="*/ 363 w 753"/>
                  <a:gd name="T55" fmla="*/ 571 h 783"/>
                  <a:gd name="T56" fmla="*/ 348 w 753"/>
                  <a:gd name="T57" fmla="*/ 536 h 783"/>
                  <a:gd name="T58" fmla="*/ 308 w 753"/>
                  <a:gd name="T59" fmla="*/ 531 h 783"/>
                  <a:gd name="T60" fmla="*/ 307 w 753"/>
                  <a:gd name="T61" fmla="*/ 500 h 783"/>
                  <a:gd name="T62" fmla="*/ 317 w 753"/>
                  <a:gd name="T63" fmla="*/ 452 h 783"/>
                  <a:gd name="T64" fmla="*/ 266 w 753"/>
                  <a:gd name="T65" fmla="*/ 404 h 783"/>
                  <a:gd name="T66" fmla="*/ 230 w 753"/>
                  <a:gd name="T67" fmla="*/ 355 h 783"/>
                  <a:gd name="T68" fmla="*/ 177 w 753"/>
                  <a:gd name="T69" fmla="*/ 331 h 783"/>
                  <a:gd name="T70" fmla="*/ 166 w 753"/>
                  <a:gd name="T71" fmla="*/ 297 h 783"/>
                  <a:gd name="T72" fmla="*/ 113 w 753"/>
                  <a:gd name="T73" fmla="*/ 307 h 783"/>
                  <a:gd name="T74" fmla="*/ 65 w 753"/>
                  <a:gd name="T75" fmla="*/ 295 h 783"/>
                  <a:gd name="T76" fmla="*/ 31 w 753"/>
                  <a:gd name="T77" fmla="*/ 282 h 783"/>
                  <a:gd name="T78" fmla="*/ 5 w 753"/>
                  <a:gd name="T79" fmla="*/ 249 h 783"/>
                  <a:gd name="T80" fmla="*/ 17 w 753"/>
                  <a:gd name="T81" fmla="*/ 224 h 783"/>
                  <a:gd name="T82" fmla="*/ 53 w 753"/>
                  <a:gd name="T83" fmla="*/ 184 h 783"/>
                  <a:gd name="T84" fmla="*/ 88 w 753"/>
                  <a:gd name="T85" fmla="*/ 125 h 783"/>
                  <a:gd name="T86" fmla="*/ 77 w 753"/>
                  <a:gd name="T87" fmla="*/ 89 h 783"/>
                  <a:gd name="T88" fmla="*/ 91 w 753"/>
                  <a:gd name="T89" fmla="*/ 80 h 783"/>
                  <a:gd name="T90" fmla="*/ 112 w 753"/>
                  <a:gd name="T91" fmla="*/ 67 h 783"/>
                  <a:gd name="T92" fmla="*/ 147 w 753"/>
                  <a:gd name="T93" fmla="*/ 86 h 783"/>
                  <a:gd name="T94" fmla="*/ 189 w 753"/>
                  <a:gd name="T95" fmla="*/ 72 h 783"/>
                  <a:gd name="T96" fmla="*/ 182 w 753"/>
                  <a:gd name="T97" fmla="*/ 26 h 783"/>
                  <a:gd name="T98" fmla="*/ 218 w 753"/>
                  <a:gd name="T99" fmla="*/ 24 h 783"/>
                  <a:gd name="T100" fmla="*/ 259 w 753"/>
                  <a:gd name="T101" fmla="*/ 2 h 783"/>
                  <a:gd name="T102" fmla="*/ 276 w 753"/>
                  <a:gd name="T103" fmla="*/ 24 h 783"/>
                  <a:gd name="T104" fmla="*/ 278 w 753"/>
                  <a:gd name="T105" fmla="*/ 69 h 783"/>
                  <a:gd name="T106" fmla="*/ 307 w 753"/>
                  <a:gd name="T107" fmla="*/ 72 h 783"/>
                  <a:gd name="T108" fmla="*/ 456 w 753"/>
                  <a:gd name="T109" fmla="*/ 63 h 783"/>
                  <a:gd name="T110" fmla="*/ 454 w 753"/>
                  <a:gd name="T111" fmla="*/ 89 h 783"/>
                  <a:gd name="T112" fmla="*/ 473 w 753"/>
                  <a:gd name="T113" fmla="*/ 101 h 783"/>
                  <a:gd name="T114" fmla="*/ 490 w 753"/>
                  <a:gd name="T115" fmla="*/ 113 h 783"/>
                  <a:gd name="T116" fmla="*/ 462 w 753"/>
                  <a:gd name="T117" fmla="*/ 135 h 783"/>
                  <a:gd name="T118" fmla="*/ 467 w 753"/>
                  <a:gd name="T119" fmla="*/ 104 h 783"/>
                  <a:gd name="T120" fmla="*/ 565 w 753"/>
                  <a:gd name="T121" fmla="*/ 154 h 783"/>
                  <a:gd name="T122" fmla="*/ 570 w 753"/>
                  <a:gd name="T123" fmla="*/ 554 h 783"/>
                  <a:gd name="T124" fmla="*/ 490 w 753"/>
                  <a:gd name="T125" fmla="*/ 652 h 7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753" h="783">
                    <a:moveTo>
                      <a:pt x="337" y="63"/>
                    </a:moveTo>
                    <a:lnTo>
                      <a:pt x="337" y="63"/>
                    </a:lnTo>
                    <a:lnTo>
                      <a:pt x="339" y="63"/>
                    </a:lnTo>
                    <a:lnTo>
                      <a:pt x="341" y="65"/>
                    </a:lnTo>
                    <a:lnTo>
                      <a:pt x="346" y="65"/>
                    </a:lnTo>
                    <a:lnTo>
                      <a:pt x="346" y="65"/>
                    </a:lnTo>
                    <a:lnTo>
                      <a:pt x="348" y="65"/>
                    </a:lnTo>
                    <a:lnTo>
                      <a:pt x="348" y="63"/>
                    </a:lnTo>
                    <a:lnTo>
                      <a:pt x="348" y="62"/>
                    </a:lnTo>
                    <a:lnTo>
                      <a:pt x="346" y="60"/>
                    </a:lnTo>
                    <a:lnTo>
                      <a:pt x="346" y="60"/>
                    </a:lnTo>
                    <a:lnTo>
                      <a:pt x="344" y="58"/>
                    </a:lnTo>
                    <a:lnTo>
                      <a:pt x="343" y="58"/>
                    </a:lnTo>
                    <a:lnTo>
                      <a:pt x="343" y="57"/>
                    </a:lnTo>
                    <a:lnTo>
                      <a:pt x="344" y="57"/>
                    </a:lnTo>
                    <a:lnTo>
                      <a:pt x="344" y="55"/>
                    </a:lnTo>
                    <a:lnTo>
                      <a:pt x="346" y="55"/>
                    </a:lnTo>
                    <a:lnTo>
                      <a:pt x="346" y="53"/>
                    </a:lnTo>
                    <a:lnTo>
                      <a:pt x="346" y="53"/>
                    </a:lnTo>
                    <a:lnTo>
                      <a:pt x="346" y="53"/>
                    </a:lnTo>
                    <a:lnTo>
                      <a:pt x="348" y="53"/>
                    </a:lnTo>
                    <a:lnTo>
                      <a:pt x="348" y="53"/>
                    </a:lnTo>
                    <a:lnTo>
                      <a:pt x="351" y="55"/>
                    </a:lnTo>
                    <a:lnTo>
                      <a:pt x="353" y="55"/>
                    </a:lnTo>
                    <a:lnTo>
                      <a:pt x="358" y="55"/>
                    </a:lnTo>
                    <a:lnTo>
                      <a:pt x="358" y="53"/>
                    </a:lnTo>
                    <a:lnTo>
                      <a:pt x="360" y="53"/>
                    </a:lnTo>
                    <a:lnTo>
                      <a:pt x="361" y="52"/>
                    </a:lnTo>
                    <a:lnTo>
                      <a:pt x="361" y="52"/>
                    </a:lnTo>
                    <a:lnTo>
                      <a:pt x="363" y="52"/>
                    </a:lnTo>
                    <a:lnTo>
                      <a:pt x="363" y="52"/>
                    </a:lnTo>
                    <a:lnTo>
                      <a:pt x="365" y="52"/>
                    </a:lnTo>
                    <a:lnTo>
                      <a:pt x="365" y="52"/>
                    </a:lnTo>
                    <a:lnTo>
                      <a:pt x="367" y="52"/>
                    </a:lnTo>
                    <a:lnTo>
                      <a:pt x="367" y="53"/>
                    </a:lnTo>
                    <a:lnTo>
                      <a:pt x="368" y="53"/>
                    </a:lnTo>
                    <a:lnTo>
                      <a:pt x="368" y="55"/>
                    </a:lnTo>
                    <a:lnTo>
                      <a:pt x="370" y="53"/>
                    </a:lnTo>
                    <a:lnTo>
                      <a:pt x="370" y="55"/>
                    </a:lnTo>
                    <a:lnTo>
                      <a:pt x="370" y="55"/>
                    </a:lnTo>
                    <a:lnTo>
                      <a:pt x="372" y="57"/>
                    </a:lnTo>
                    <a:lnTo>
                      <a:pt x="372" y="57"/>
                    </a:lnTo>
                    <a:lnTo>
                      <a:pt x="372" y="57"/>
                    </a:lnTo>
                    <a:lnTo>
                      <a:pt x="373" y="57"/>
                    </a:lnTo>
                    <a:lnTo>
                      <a:pt x="373" y="57"/>
                    </a:lnTo>
                    <a:lnTo>
                      <a:pt x="375" y="58"/>
                    </a:lnTo>
                    <a:lnTo>
                      <a:pt x="377" y="58"/>
                    </a:lnTo>
                    <a:lnTo>
                      <a:pt x="379" y="60"/>
                    </a:lnTo>
                    <a:lnTo>
                      <a:pt x="380" y="60"/>
                    </a:lnTo>
                    <a:lnTo>
                      <a:pt x="382" y="60"/>
                    </a:lnTo>
                    <a:lnTo>
                      <a:pt x="382" y="60"/>
                    </a:lnTo>
                    <a:lnTo>
                      <a:pt x="382" y="60"/>
                    </a:lnTo>
                    <a:lnTo>
                      <a:pt x="385" y="58"/>
                    </a:lnTo>
                    <a:lnTo>
                      <a:pt x="387" y="57"/>
                    </a:lnTo>
                    <a:lnTo>
                      <a:pt x="387" y="57"/>
                    </a:lnTo>
                    <a:lnTo>
                      <a:pt x="389" y="57"/>
                    </a:lnTo>
                    <a:lnTo>
                      <a:pt x="389" y="57"/>
                    </a:lnTo>
                    <a:lnTo>
                      <a:pt x="389" y="57"/>
                    </a:lnTo>
                    <a:lnTo>
                      <a:pt x="389" y="57"/>
                    </a:lnTo>
                    <a:lnTo>
                      <a:pt x="390" y="57"/>
                    </a:lnTo>
                    <a:lnTo>
                      <a:pt x="392" y="58"/>
                    </a:lnTo>
                    <a:lnTo>
                      <a:pt x="394" y="58"/>
                    </a:lnTo>
                    <a:lnTo>
                      <a:pt x="396" y="57"/>
                    </a:lnTo>
                    <a:lnTo>
                      <a:pt x="397" y="57"/>
                    </a:lnTo>
                    <a:lnTo>
                      <a:pt x="397" y="57"/>
                    </a:lnTo>
                    <a:lnTo>
                      <a:pt x="397" y="57"/>
                    </a:lnTo>
                    <a:lnTo>
                      <a:pt x="399" y="58"/>
                    </a:lnTo>
                    <a:lnTo>
                      <a:pt x="399" y="58"/>
                    </a:lnTo>
                    <a:lnTo>
                      <a:pt x="401" y="58"/>
                    </a:lnTo>
                    <a:lnTo>
                      <a:pt x="402" y="58"/>
                    </a:lnTo>
                    <a:lnTo>
                      <a:pt x="402" y="58"/>
                    </a:lnTo>
                    <a:lnTo>
                      <a:pt x="404" y="58"/>
                    </a:lnTo>
                    <a:lnTo>
                      <a:pt x="406" y="58"/>
                    </a:lnTo>
                    <a:lnTo>
                      <a:pt x="406" y="58"/>
                    </a:lnTo>
                    <a:lnTo>
                      <a:pt x="408" y="57"/>
                    </a:lnTo>
                    <a:lnTo>
                      <a:pt x="409" y="55"/>
                    </a:lnTo>
                    <a:lnTo>
                      <a:pt x="409" y="55"/>
                    </a:lnTo>
                    <a:lnTo>
                      <a:pt x="411" y="53"/>
                    </a:lnTo>
                    <a:lnTo>
                      <a:pt x="413" y="52"/>
                    </a:lnTo>
                    <a:lnTo>
                      <a:pt x="413" y="50"/>
                    </a:lnTo>
                    <a:lnTo>
                      <a:pt x="414" y="46"/>
                    </a:lnTo>
                    <a:lnTo>
                      <a:pt x="414" y="45"/>
                    </a:lnTo>
                    <a:lnTo>
                      <a:pt x="414" y="45"/>
                    </a:lnTo>
                    <a:lnTo>
                      <a:pt x="416" y="43"/>
                    </a:lnTo>
                    <a:lnTo>
                      <a:pt x="416" y="41"/>
                    </a:lnTo>
                    <a:lnTo>
                      <a:pt x="416" y="40"/>
                    </a:lnTo>
                    <a:lnTo>
                      <a:pt x="418" y="40"/>
                    </a:lnTo>
                    <a:lnTo>
                      <a:pt x="418" y="38"/>
                    </a:lnTo>
                    <a:lnTo>
                      <a:pt x="420" y="36"/>
                    </a:lnTo>
                    <a:lnTo>
                      <a:pt x="421" y="34"/>
                    </a:lnTo>
                    <a:lnTo>
                      <a:pt x="423" y="31"/>
                    </a:lnTo>
                    <a:lnTo>
                      <a:pt x="423" y="31"/>
                    </a:lnTo>
                    <a:lnTo>
                      <a:pt x="423" y="29"/>
                    </a:lnTo>
                    <a:lnTo>
                      <a:pt x="425" y="29"/>
                    </a:lnTo>
                    <a:lnTo>
                      <a:pt x="425" y="28"/>
                    </a:lnTo>
                    <a:lnTo>
                      <a:pt x="426" y="28"/>
                    </a:lnTo>
                    <a:lnTo>
                      <a:pt x="426" y="26"/>
                    </a:lnTo>
                    <a:lnTo>
                      <a:pt x="426" y="24"/>
                    </a:lnTo>
                    <a:lnTo>
                      <a:pt x="428" y="24"/>
                    </a:lnTo>
                    <a:lnTo>
                      <a:pt x="430" y="24"/>
                    </a:lnTo>
                    <a:lnTo>
                      <a:pt x="432" y="21"/>
                    </a:lnTo>
                    <a:lnTo>
                      <a:pt x="432" y="19"/>
                    </a:lnTo>
                    <a:lnTo>
                      <a:pt x="433" y="19"/>
                    </a:lnTo>
                    <a:lnTo>
                      <a:pt x="435" y="21"/>
                    </a:lnTo>
                    <a:lnTo>
                      <a:pt x="438" y="23"/>
                    </a:lnTo>
                    <a:lnTo>
                      <a:pt x="440" y="31"/>
                    </a:lnTo>
                    <a:lnTo>
                      <a:pt x="440" y="38"/>
                    </a:lnTo>
                    <a:lnTo>
                      <a:pt x="442" y="41"/>
                    </a:lnTo>
                    <a:lnTo>
                      <a:pt x="445" y="50"/>
                    </a:lnTo>
                    <a:lnTo>
                      <a:pt x="445" y="52"/>
                    </a:lnTo>
                    <a:lnTo>
                      <a:pt x="445" y="53"/>
                    </a:lnTo>
                    <a:lnTo>
                      <a:pt x="447" y="55"/>
                    </a:lnTo>
                    <a:lnTo>
                      <a:pt x="449" y="58"/>
                    </a:lnTo>
                    <a:lnTo>
                      <a:pt x="449" y="60"/>
                    </a:lnTo>
                    <a:lnTo>
                      <a:pt x="447" y="60"/>
                    </a:lnTo>
                    <a:lnTo>
                      <a:pt x="449" y="60"/>
                    </a:lnTo>
                    <a:lnTo>
                      <a:pt x="449" y="60"/>
                    </a:lnTo>
                    <a:lnTo>
                      <a:pt x="450" y="63"/>
                    </a:lnTo>
                    <a:lnTo>
                      <a:pt x="450" y="63"/>
                    </a:lnTo>
                    <a:lnTo>
                      <a:pt x="452" y="65"/>
                    </a:lnTo>
                    <a:lnTo>
                      <a:pt x="456" y="67"/>
                    </a:lnTo>
                    <a:lnTo>
                      <a:pt x="457" y="67"/>
                    </a:lnTo>
                    <a:lnTo>
                      <a:pt x="461" y="69"/>
                    </a:lnTo>
                    <a:lnTo>
                      <a:pt x="462" y="69"/>
                    </a:lnTo>
                    <a:lnTo>
                      <a:pt x="464" y="74"/>
                    </a:lnTo>
                    <a:lnTo>
                      <a:pt x="462" y="77"/>
                    </a:lnTo>
                    <a:lnTo>
                      <a:pt x="462" y="79"/>
                    </a:lnTo>
                    <a:lnTo>
                      <a:pt x="462" y="79"/>
                    </a:lnTo>
                    <a:lnTo>
                      <a:pt x="461" y="80"/>
                    </a:lnTo>
                    <a:lnTo>
                      <a:pt x="459" y="82"/>
                    </a:lnTo>
                    <a:lnTo>
                      <a:pt x="456" y="86"/>
                    </a:lnTo>
                    <a:lnTo>
                      <a:pt x="454" y="86"/>
                    </a:lnTo>
                    <a:lnTo>
                      <a:pt x="452" y="89"/>
                    </a:lnTo>
                    <a:lnTo>
                      <a:pt x="450" y="92"/>
                    </a:lnTo>
                    <a:lnTo>
                      <a:pt x="447" y="96"/>
                    </a:lnTo>
                    <a:lnTo>
                      <a:pt x="445" y="98"/>
                    </a:lnTo>
                    <a:lnTo>
                      <a:pt x="444" y="98"/>
                    </a:lnTo>
                    <a:lnTo>
                      <a:pt x="442" y="98"/>
                    </a:lnTo>
                    <a:lnTo>
                      <a:pt x="440" y="101"/>
                    </a:lnTo>
                    <a:lnTo>
                      <a:pt x="437" y="103"/>
                    </a:lnTo>
                    <a:lnTo>
                      <a:pt x="437" y="104"/>
                    </a:lnTo>
                    <a:lnTo>
                      <a:pt x="435" y="108"/>
                    </a:lnTo>
                    <a:lnTo>
                      <a:pt x="432" y="111"/>
                    </a:lnTo>
                    <a:lnTo>
                      <a:pt x="432" y="111"/>
                    </a:lnTo>
                    <a:lnTo>
                      <a:pt x="428" y="115"/>
                    </a:lnTo>
                    <a:lnTo>
                      <a:pt x="428" y="116"/>
                    </a:lnTo>
                    <a:lnTo>
                      <a:pt x="428" y="120"/>
                    </a:lnTo>
                    <a:lnTo>
                      <a:pt x="426" y="121"/>
                    </a:lnTo>
                    <a:lnTo>
                      <a:pt x="425" y="123"/>
                    </a:lnTo>
                    <a:lnTo>
                      <a:pt x="425" y="127"/>
                    </a:lnTo>
                    <a:lnTo>
                      <a:pt x="423" y="127"/>
                    </a:lnTo>
                    <a:lnTo>
                      <a:pt x="423" y="127"/>
                    </a:lnTo>
                    <a:lnTo>
                      <a:pt x="418" y="127"/>
                    </a:lnTo>
                    <a:lnTo>
                      <a:pt x="413" y="130"/>
                    </a:lnTo>
                    <a:lnTo>
                      <a:pt x="409" y="130"/>
                    </a:lnTo>
                    <a:lnTo>
                      <a:pt x="416" y="130"/>
                    </a:lnTo>
                    <a:lnTo>
                      <a:pt x="420" y="132"/>
                    </a:lnTo>
                    <a:lnTo>
                      <a:pt x="423" y="132"/>
                    </a:lnTo>
                    <a:lnTo>
                      <a:pt x="430" y="127"/>
                    </a:lnTo>
                    <a:lnTo>
                      <a:pt x="432" y="127"/>
                    </a:lnTo>
                    <a:lnTo>
                      <a:pt x="437" y="123"/>
                    </a:lnTo>
                    <a:lnTo>
                      <a:pt x="438" y="121"/>
                    </a:lnTo>
                    <a:lnTo>
                      <a:pt x="442" y="120"/>
                    </a:lnTo>
                    <a:lnTo>
                      <a:pt x="442" y="120"/>
                    </a:lnTo>
                    <a:lnTo>
                      <a:pt x="444" y="118"/>
                    </a:lnTo>
                    <a:lnTo>
                      <a:pt x="445" y="120"/>
                    </a:lnTo>
                    <a:lnTo>
                      <a:pt x="445" y="120"/>
                    </a:lnTo>
                    <a:lnTo>
                      <a:pt x="444" y="121"/>
                    </a:lnTo>
                    <a:lnTo>
                      <a:pt x="444" y="123"/>
                    </a:lnTo>
                    <a:lnTo>
                      <a:pt x="445" y="123"/>
                    </a:lnTo>
                    <a:lnTo>
                      <a:pt x="445" y="125"/>
                    </a:lnTo>
                    <a:lnTo>
                      <a:pt x="445" y="127"/>
                    </a:lnTo>
                    <a:lnTo>
                      <a:pt x="445" y="128"/>
                    </a:lnTo>
                    <a:lnTo>
                      <a:pt x="449" y="132"/>
                    </a:lnTo>
                    <a:lnTo>
                      <a:pt x="449" y="133"/>
                    </a:lnTo>
                    <a:lnTo>
                      <a:pt x="449" y="133"/>
                    </a:lnTo>
                    <a:lnTo>
                      <a:pt x="449" y="135"/>
                    </a:lnTo>
                    <a:lnTo>
                      <a:pt x="450" y="135"/>
                    </a:lnTo>
                    <a:lnTo>
                      <a:pt x="454" y="138"/>
                    </a:lnTo>
                    <a:lnTo>
                      <a:pt x="456" y="137"/>
                    </a:lnTo>
                    <a:lnTo>
                      <a:pt x="457" y="137"/>
                    </a:lnTo>
                    <a:lnTo>
                      <a:pt x="459" y="137"/>
                    </a:lnTo>
                    <a:lnTo>
                      <a:pt x="461" y="135"/>
                    </a:lnTo>
                    <a:lnTo>
                      <a:pt x="462" y="137"/>
                    </a:lnTo>
                    <a:lnTo>
                      <a:pt x="466" y="137"/>
                    </a:lnTo>
                    <a:lnTo>
                      <a:pt x="469" y="137"/>
                    </a:lnTo>
                    <a:lnTo>
                      <a:pt x="474" y="133"/>
                    </a:lnTo>
                    <a:lnTo>
                      <a:pt x="473" y="138"/>
                    </a:lnTo>
                    <a:lnTo>
                      <a:pt x="471" y="142"/>
                    </a:lnTo>
                    <a:lnTo>
                      <a:pt x="471" y="144"/>
                    </a:lnTo>
                    <a:lnTo>
                      <a:pt x="469" y="149"/>
                    </a:lnTo>
                    <a:lnTo>
                      <a:pt x="469" y="150"/>
                    </a:lnTo>
                    <a:lnTo>
                      <a:pt x="467" y="150"/>
                    </a:lnTo>
                    <a:lnTo>
                      <a:pt x="469" y="150"/>
                    </a:lnTo>
                    <a:lnTo>
                      <a:pt x="471" y="150"/>
                    </a:lnTo>
                    <a:lnTo>
                      <a:pt x="471" y="149"/>
                    </a:lnTo>
                    <a:lnTo>
                      <a:pt x="473" y="145"/>
                    </a:lnTo>
                    <a:lnTo>
                      <a:pt x="476" y="137"/>
                    </a:lnTo>
                    <a:lnTo>
                      <a:pt x="478" y="137"/>
                    </a:lnTo>
                    <a:lnTo>
                      <a:pt x="481" y="135"/>
                    </a:lnTo>
                    <a:lnTo>
                      <a:pt x="486" y="128"/>
                    </a:lnTo>
                    <a:lnTo>
                      <a:pt x="488" y="128"/>
                    </a:lnTo>
                    <a:lnTo>
                      <a:pt x="490" y="130"/>
                    </a:lnTo>
                    <a:lnTo>
                      <a:pt x="491" y="132"/>
                    </a:lnTo>
                    <a:lnTo>
                      <a:pt x="491" y="130"/>
                    </a:lnTo>
                    <a:lnTo>
                      <a:pt x="493" y="128"/>
                    </a:lnTo>
                    <a:lnTo>
                      <a:pt x="491" y="128"/>
                    </a:lnTo>
                    <a:lnTo>
                      <a:pt x="490" y="127"/>
                    </a:lnTo>
                    <a:lnTo>
                      <a:pt x="490" y="127"/>
                    </a:lnTo>
                    <a:lnTo>
                      <a:pt x="491" y="125"/>
                    </a:lnTo>
                    <a:lnTo>
                      <a:pt x="491" y="123"/>
                    </a:lnTo>
                    <a:lnTo>
                      <a:pt x="493" y="120"/>
                    </a:lnTo>
                    <a:lnTo>
                      <a:pt x="493" y="120"/>
                    </a:lnTo>
                    <a:lnTo>
                      <a:pt x="495" y="118"/>
                    </a:lnTo>
                    <a:lnTo>
                      <a:pt x="495" y="116"/>
                    </a:lnTo>
                    <a:lnTo>
                      <a:pt x="497" y="116"/>
                    </a:lnTo>
                    <a:lnTo>
                      <a:pt x="497" y="115"/>
                    </a:lnTo>
                    <a:lnTo>
                      <a:pt x="498" y="115"/>
                    </a:lnTo>
                    <a:lnTo>
                      <a:pt x="498" y="115"/>
                    </a:lnTo>
                    <a:lnTo>
                      <a:pt x="500" y="115"/>
                    </a:lnTo>
                    <a:lnTo>
                      <a:pt x="502" y="115"/>
                    </a:lnTo>
                    <a:lnTo>
                      <a:pt x="503" y="113"/>
                    </a:lnTo>
                    <a:lnTo>
                      <a:pt x="503" y="113"/>
                    </a:lnTo>
                    <a:lnTo>
                      <a:pt x="505" y="115"/>
                    </a:lnTo>
                    <a:lnTo>
                      <a:pt x="505" y="115"/>
                    </a:lnTo>
                    <a:lnTo>
                      <a:pt x="507" y="115"/>
                    </a:lnTo>
                    <a:lnTo>
                      <a:pt x="509" y="113"/>
                    </a:lnTo>
                    <a:lnTo>
                      <a:pt x="510" y="115"/>
                    </a:lnTo>
                    <a:lnTo>
                      <a:pt x="510" y="115"/>
                    </a:lnTo>
                    <a:lnTo>
                      <a:pt x="510" y="115"/>
                    </a:lnTo>
                    <a:lnTo>
                      <a:pt x="510" y="113"/>
                    </a:lnTo>
                    <a:lnTo>
                      <a:pt x="510" y="113"/>
                    </a:lnTo>
                    <a:lnTo>
                      <a:pt x="512" y="113"/>
                    </a:lnTo>
                    <a:lnTo>
                      <a:pt x="514" y="113"/>
                    </a:lnTo>
                    <a:lnTo>
                      <a:pt x="515" y="113"/>
                    </a:lnTo>
                    <a:lnTo>
                      <a:pt x="517" y="115"/>
                    </a:lnTo>
                    <a:lnTo>
                      <a:pt x="519" y="115"/>
                    </a:lnTo>
                    <a:lnTo>
                      <a:pt x="521" y="115"/>
                    </a:lnTo>
                    <a:lnTo>
                      <a:pt x="521" y="116"/>
                    </a:lnTo>
                    <a:lnTo>
                      <a:pt x="522" y="116"/>
                    </a:lnTo>
                    <a:lnTo>
                      <a:pt x="524" y="116"/>
                    </a:lnTo>
                    <a:lnTo>
                      <a:pt x="526" y="118"/>
                    </a:lnTo>
                    <a:lnTo>
                      <a:pt x="526" y="120"/>
                    </a:lnTo>
                    <a:lnTo>
                      <a:pt x="527" y="120"/>
                    </a:lnTo>
                    <a:lnTo>
                      <a:pt x="529" y="120"/>
                    </a:lnTo>
                    <a:lnTo>
                      <a:pt x="533" y="120"/>
                    </a:lnTo>
                    <a:lnTo>
                      <a:pt x="534" y="120"/>
                    </a:lnTo>
                    <a:lnTo>
                      <a:pt x="534" y="121"/>
                    </a:lnTo>
                    <a:lnTo>
                      <a:pt x="536" y="121"/>
                    </a:lnTo>
                    <a:lnTo>
                      <a:pt x="538" y="121"/>
                    </a:lnTo>
                    <a:lnTo>
                      <a:pt x="539" y="123"/>
                    </a:lnTo>
                    <a:lnTo>
                      <a:pt x="543" y="125"/>
                    </a:lnTo>
                    <a:lnTo>
                      <a:pt x="544" y="127"/>
                    </a:lnTo>
                    <a:lnTo>
                      <a:pt x="546" y="127"/>
                    </a:lnTo>
                    <a:lnTo>
                      <a:pt x="548" y="127"/>
                    </a:lnTo>
                    <a:lnTo>
                      <a:pt x="550" y="130"/>
                    </a:lnTo>
                    <a:lnTo>
                      <a:pt x="551" y="133"/>
                    </a:lnTo>
                    <a:lnTo>
                      <a:pt x="551" y="133"/>
                    </a:lnTo>
                    <a:lnTo>
                      <a:pt x="553" y="132"/>
                    </a:lnTo>
                    <a:lnTo>
                      <a:pt x="553" y="130"/>
                    </a:lnTo>
                    <a:lnTo>
                      <a:pt x="556" y="128"/>
                    </a:lnTo>
                    <a:lnTo>
                      <a:pt x="556" y="130"/>
                    </a:lnTo>
                    <a:lnTo>
                      <a:pt x="558" y="132"/>
                    </a:lnTo>
                    <a:lnTo>
                      <a:pt x="560" y="132"/>
                    </a:lnTo>
                    <a:lnTo>
                      <a:pt x="562" y="133"/>
                    </a:lnTo>
                    <a:lnTo>
                      <a:pt x="563" y="133"/>
                    </a:lnTo>
                    <a:lnTo>
                      <a:pt x="562" y="135"/>
                    </a:lnTo>
                    <a:lnTo>
                      <a:pt x="563" y="135"/>
                    </a:lnTo>
                    <a:lnTo>
                      <a:pt x="563" y="133"/>
                    </a:lnTo>
                    <a:lnTo>
                      <a:pt x="565" y="135"/>
                    </a:lnTo>
                    <a:lnTo>
                      <a:pt x="567" y="138"/>
                    </a:lnTo>
                    <a:lnTo>
                      <a:pt x="567" y="140"/>
                    </a:lnTo>
                    <a:lnTo>
                      <a:pt x="565" y="140"/>
                    </a:lnTo>
                    <a:lnTo>
                      <a:pt x="565" y="142"/>
                    </a:lnTo>
                    <a:lnTo>
                      <a:pt x="563" y="144"/>
                    </a:lnTo>
                    <a:lnTo>
                      <a:pt x="563" y="144"/>
                    </a:lnTo>
                    <a:lnTo>
                      <a:pt x="562" y="144"/>
                    </a:lnTo>
                    <a:lnTo>
                      <a:pt x="563" y="145"/>
                    </a:lnTo>
                    <a:lnTo>
                      <a:pt x="563" y="145"/>
                    </a:lnTo>
                    <a:lnTo>
                      <a:pt x="565" y="144"/>
                    </a:lnTo>
                    <a:lnTo>
                      <a:pt x="567" y="142"/>
                    </a:lnTo>
                    <a:lnTo>
                      <a:pt x="568" y="142"/>
                    </a:lnTo>
                    <a:lnTo>
                      <a:pt x="568" y="144"/>
                    </a:lnTo>
                    <a:lnTo>
                      <a:pt x="568" y="145"/>
                    </a:lnTo>
                    <a:lnTo>
                      <a:pt x="567" y="147"/>
                    </a:lnTo>
                    <a:lnTo>
                      <a:pt x="567" y="147"/>
                    </a:lnTo>
                    <a:lnTo>
                      <a:pt x="565" y="149"/>
                    </a:lnTo>
                    <a:lnTo>
                      <a:pt x="565" y="150"/>
                    </a:lnTo>
                    <a:lnTo>
                      <a:pt x="565" y="152"/>
                    </a:lnTo>
                    <a:lnTo>
                      <a:pt x="563" y="154"/>
                    </a:lnTo>
                    <a:lnTo>
                      <a:pt x="563" y="161"/>
                    </a:lnTo>
                    <a:lnTo>
                      <a:pt x="563" y="162"/>
                    </a:lnTo>
                    <a:lnTo>
                      <a:pt x="565" y="161"/>
                    </a:lnTo>
                    <a:lnTo>
                      <a:pt x="568" y="157"/>
                    </a:lnTo>
                    <a:lnTo>
                      <a:pt x="568" y="152"/>
                    </a:lnTo>
                    <a:lnTo>
                      <a:pt x="570" y="149"/>
                    </a:lnTo>
                    <a:lnTo>
                      <a:pt x="572" y="147"/>
                    </a:lnTo>
                    <a:lnTo>
                      <a:pt x="574" y="147"/>
                    </a:lnTo>
                    <a:lnTo>
                      <a:pt x="574" y="149"/>
                    </a:lnTo>
                    <a:lnTo>
                      <a:pt x="575" y="149"/>
                    </a:lnTo>
                    <a:lnTo>
                      <a:pt x="574" y="150"/>
                    </a:lnTo>
                    <a:lnTo>
                      <a:pt x="574" y="152"/>
                    </a:lnTo>
                    <a:lnTo>
                      <a:pt x="572" y="154"/>
                    </a:lnTo>
                    <a:lnTo>
                      <a:pt x="574" y="154"/>
                    </a:lnTo>
                    <a:lnTo>
                      <a:pt x="577" y="150"/>
                    </a:lnTo>
                    <a:lnTo>
                      <a:pt x="577" y="150"/>
                    </a:lnTo>
                    <a:lnTo>
                      <a:pt x="579" y="150"/>
                    </a:lnTo>
                    <a:lnTo>
                      <a:pt x="582" y="149"/>
                    </a:lnTo>
                    <a:lnTo>
                      <a:pt x="587" y="149"/>
                    </a:lnTo>
                    <a:lnTo>
                      <a:pt x="587" y="147"/>
                    </a:lnTo>
                    <a:lnTo>
                      <a:pt x="589" y="145"/>
                    </a:lnTo>
                    <a:lnTo>
                      <a:pt x="591" y="145"/>
                    </a:lnTo>
                    <a:lnTo>
                      <a:pt x="598" y="147"/>
                    </a:lnTo>
                    <a:lnTo>
                      <a:pt x="599" y="149"/>
                    </a:lnTo>
                    <a:lnTo>
                      <a:pt x="603" y="150"/>
                    </a:lnTo>
                    <a:lnTo>
                      <a:pt x="603" y="150"/>
                    </a:lnTo>
                    <a:lnTo>
                      <a:pt x="610" y="154"/>
                    </a:lnTo>
                    <a:lnTo>
                      <a:pt x="615" y="154"/>
                    </a:lnTo>
                    <a:lnTo>
                      <a:pt x="618" y="152"/>
                    </a:lnTo>
                    <a:lnTo>
                      <a:pt x="620" y="154"/>
                    </a:lnTo>
                    <a:lnTo>
                      <a:pt x="622" y="156"/>
                    </a:lnTo>
                    <a:lnTo>
                      <a:pt x="625" y="156"/>
                    </a:lnTo>
                    <a:lnTo>
                      <a:pt x="628" y="157"/>
                    </a:lnTo>
                    <a:lnTo>
                      <a:pt x="630" y="156"/>
                    </a:lnTo>
                    <a:lnTo>
                      <a:pt x="637" y="156"/>
                    </a:lnTo>
                    <a:lnTo>
                      <a:pt x="644" y="154"/>
                    </a:lnTo>
                    <a:lnTo>
                      <a:pt x="649" y="154"/>
                    </a:lnTo>
                    <a:lnTo>
                      <a:pt x="654" y="156"/>
                    </a:lnTo>
                    <a:lnTo>
                      <a:pt x="657" y="157"/>
                    </a:lnTo>
                    <a:lnTo>
                      <a:pt x="661" y="159"/>
                    </a:lnTo>
                    <a:lnTo>
                      <a:pt x="663" y="161"/>
                    </a:lnTo>
                    <a:lnTo>
                      <a:pt x="666" y="161"/>
                    </a:lnTo>
                    <a:lnTo>
                      <a:pt x="673" y="166"/>
                    </a:lnTo>
                    <a:lnTo>
                      <a:pt x="675" y="167"/>
                    </a:lnTo>
                    <a:lnTo>
                      <a:pt x="678" y="171"/>
                    </a:lnTo>
                    <a:lnTo>
                      <a:pt x="683" y="171"/>
                    </a:lnTo>
                    <a:lnTo>
                      <a:pt x="685" y="174"/>
                    </a:lnTo>
                    <a:lnTo>
                      <a:pt x="687" y="176"/>
                    </a:lnTo>
                    <a:lnTo>
                      <a:pt x="690" y="181"/>
                    </a:lnTo>
                    <a:lnTo>
                      <a:pt x="695" y="184"/>
                    </a:lnTo>
                    <a:lnTo>
                      <a:pt x="699" y="188"/>
                    </a:lnTo>
                    <a:lnTo>
                      <a:pt x="705" y="190"/>
                    </a:lnTo>
                    <a:lnTo>
                      <a:pt x="707" y="195"/>
                    </a:lnTo>
                    <a:lnTo>
                      <a:pt x="712" y="195"/>
                    </a:lnTo>
                    <a:lnTo>
                      <a:pt x="714" y="195"/>
                    </a:lnTo>
                    <a:lnTo>
                      <a:pt x="716" y="196"/>
                    </a:lnTo>
                    <a:lnTo>
                      <a:pt x="719" y="198"/>
                    </a:lnTo>
                    <a:lnTo>
                      <a:pt x="722" y="198"/>
                    </a:lnTo>
                    <a:lnTo>
                      <a:pt x="728" y="198"/>
                    </a:lnTo>
                    <a:lnTo>
                      <a:pt x="731" y="196"/>
                    </a:lnTo>
                    <a:lnTo>
                      <a:pt x="740" y="198"/>
                    </a:lnTo>
                    <a:lnTo>
                      <a:pt x="740" y="198"/>
                    </a:lnTo>
                    <a:lnTo>
                      <a:pt x="741" y="200"/>
                    </a:lnTo>
                    <a:lnTo>
                      <a:pt x="745" y="207"/>
                    </a:lnTo>
                    <a:lnTo>
                      <a:pt x="746" y="213"/>
                    </a:lnTo>
                    <a:lnTo>
                      <a:pt x="748" y="219"/>
                    </a:lnTo>
                    <a:lnTo>
                      <a:pt x="750" y="222"/>
                    </a:lnTo>
                    <a:lnTo>
                      <a:pt x="750" y="231"/>
                    </a:lnTo>
                    <a:lnTo>
                      <a:pt x="752" y="232"/>
                    </a:lnTo>
                    <a:lnTo>
                      <a:pt x="752" y="234"/>
                    </a:lnTo>
                    <a:lnTo>
                      <a:pt x="753" y="234"/>
                    </a:lnTo>
                    <a:lnTo>
                      <a:pt x="753" y="239"/>
                    </a:lnTo>
                    <a:lnTo>
                      <a:pt x="753" y="241"/>
                    </a:lnTo>
                    <a:lnTo>
                      <a:pt x="752" y="244"/>
                    </a:lnTo>
                    <a:lnTo>
                      <a:pt x="752" y="246"/>
                    </a:lnTo>
                    <a:lnTo>
                      <a:pt x="752" y="246"/>
                    </a:lnTo>
                    <a:lnTo>
                      <a:pt x="752" y="248"/>
                    </a:lnTo>
                    <a:lnTo>
                      <a:pt x="752" y="248"/>
                    </a:lnTo>
                    <a:lnTo>
                      <a:pt x="753" y="251"/>
                    </a:lnTo>
                    <a:lnTo>
                      <a:pt x="753" y="253"/>
                    </a:lnTo>
                    <a:lnTo>
                      <a:pt x="752" y="254"/>
                    </a:lnTo>
                    <a:lnTo>
                      <a:pt x="750" y="261"/>
                    </a:lnTo>
                    <a:lnTo>
                      <a:pt x="746" y="271"/>
                    </a:lnTo>
                    <a:lnTo>
                      <a:pt x="743" y="277"/>
                    </a:lnTo>
                    <a:lnTo>
                      <a:pt x="738" y="283"/>
                    </a:lnTo>
                    <a:lnTo>
                      <a:pt x="734" y="287"/>
                    </a:lnTo>
                    <a:lnTo>
                      <a:pt x="733" y="287"/>
                    </a:lnTo>
                    <a:lnTo>
                      <a:pt x="733" y="285"/>
                    </a:lnTo>
                    <a:lnTo>
                      <a:pt x="733" y="287"/>
                    </a:lnTo>
                    <a:lnTo>
                      <a:pt x="733" y="288"/>
                    </a:lnTo>
                    <a:lnTo>
                      <a:pt x="729" y="294"/>
                    </a:lnTo>
                    <a:lnTo>
                      <a:pt x="726" y="295"/>
                    </a:lnTo>
                    <a:lnTo>
                      <a:pt x="722" y="300"/>
                    </a:lnTo>
                    <a:lnTo>
                      <a:pt x="722" y="300"/>
                    </a:lnTo>
                    <a:lnTo>
                      <a:pt x="717" y="304"/>
                    </a:lnTo>
                    <a:lnTo>
                      <a:pt x="716" y="306"/>
                    </a:lnTo>
                    <a:lnTo>
                      <a:pt x="712" y="307"/>
                    </a:lnTo>
                    <a:lnTo>
                      <a:pt x="709" y="312"/>
                    </a:lnTo>
                    <a:lnTo>
                      <a:pt x="709" y="312"/>
                    </a:lnTo>
                    <a:lnTo>
                      <a:pt x="707" y="312"/>
                    </a:lnTo>
                    <a:lnTo>
                      <a:pt x="707" y="314"/>
                    </a:lnTo>
                    <a:lnTo>
                      <a:pt x="705" y="319"/>
                    </a:lnTo>
                    <a:lnTo>
                      <a:pt x="704" y="319"/>
                    </a:lnTo>
                    <a:lnTo>
                      <a:pt x="704" y="317"/>
                    </a:lnTo>
                    <a:lnTo>
                      <a:pt x="705" y="317"/>
                    </a:lnTo>
                    <a:lnTo>
                      <a:pt x="705" y="316"/>
                    </a:lnTo>
                    <a:lnTo>
                      <a:pt x="705" y="316"/>
                    </a:lnTo>
                    <a:lnTo>
                      <a:pt x="704" y="316"/>
                    </a:lnTo>
                    <a:lnTo>
                      <a:pt x="702" y="319"/>
                    </a:lnTo>
                    <a:lnTo>
                      <a:pt x="704" y="321"/>
                    </a:lnTo>
                    <a:lnTo>
                      <a:pt x="702" y="324"/>
                    </a:lnTo>
                    <a:lnTo>
                      <a:pt x="699" y="333"/>
                    </a:lnTo>
                    <a:lnTo>
                      <a:pt x="693" y="340"/>
                    </a:lnTo>
                    <a:lnTo>
                      <a:pt x="692" y="341"/>
                    </a:lnTo>
                    <a:lnTo>
                      <a:pt x="687" y="346"/>
                    </a:lnTo>
                    <a:lnTo>
                      <a:pt x="685" y="350"/>
                    </a:lnTo>
                    <a:lnTo>
                      <a:pt x="683" y="350"/>
                    </a:lnTo>
                    <a:lnTo>
                      <a:pt x="681" y="350"/>
                    </a:lnTo>
                    <a:lnTo>
                      <a:pt x="681" y="345"/>
                    </a:lnTo>
                    <a:lnTo>
                      <a:pt x="680" y="343"/>
                    </a:lnTo>
                    <a:lnTo>
                      <a:pt x="678" y="343"/>
                    </a:lnTo>
                    <a:lnTo>
                      <a:pt x="678" y="345"/>
                    </a:lnTo>
                    <a:lnTo>
                      <a:pt x="676" y="346"/>
                    </a:lnTo>
                    <a:lnTo>
                      <a:pt x="675" y="346"/>
                    </a:lnTo>
                    <a:lnTo>
                      <a:pt x="676" y="346"/>
                    </a:lnTo>
                    <a:lnTo>
                      <a:pt x="676" y="348"/>
                    </a:lnTo>
                    <a:lnTo>
                      <a:pt x="676" y="350"/>
                    </a:lnTo>
                    <a:lnTo>
                      <a:pt x="676" y="353"/>
                    </a:lnTo>
                    <a:lnTo>
                      <a:pt x="673" y="355"/>
                    </a:lnTo>
                    <a:lnTo>
                      <a:pt x="671" y="357"/>
                    </a:lnTo>
                    <a:lnTo>
                      <a:pt x="671" y="360"/>
                    </a:lnTo>
                    <a:lnTo>
                      <a:pt x="671" y="362"/>
                    </a:lnTo>
                    <a:lnTo>
                      <a:pt x="671" y="360"/>
                    </a:lnTo>
                    <a:lnTo>
                      <a:pt x="673" y="362"/>
                    </a:lnTo>
                    <a:lnTo>
                      <a:pt x="673" y="362"/>
                    </a:lnTo>
                    <a:lnTo>
                      <a:pt x="673" y="363"/>
                    </a:lnTo>
                    <a:lnTo>
                      <a:pt x="671" y="365"/>
                    </a:lnTo>
                    <a:lnTo>
                      <a:pt x="671" y="369"/>
                    </a:lnTo>
                    <a:lnTo>
                      <a:pt x="671" y="370"/>
                    </a:lnTo>
                    <a:lnTo>
                      <a:pt x="673" y="372"/>
                    </a:lnTo>
                    <a:lnTo>
                      <a:pt x="673" y="370"/>
                    </a:lnTo>
                    <a:lnTo>
                      <a:pt x="673" y="370"/>
                    </a:lnTo>
                    <a:lnTo>
                      <a:pt x="671" y="382"/>
                    </a:lnTo>
                    <a:lnTo>
                      <a:pt x="673" y="387"/>
                    </a:lnTo>
                    <a:lnTo>
                      <a:pt x="673" y="394"/>
                    </a:lnTo>
                    <a:lnTo>
                      <a:pt x="673" y="401"/>
                    </a:lnTo>
                    <a:lnTo>
                      <a:pt x="675" y="406"/>
                    </a:lnTo>
                    <a:lnTo>
                      <a:pt x="675" y="406"/>
                    </a:lnTo>
                    <a:lnTo>
                      <a:pt x="673" y="413"/>
                    </a:lnTo>
                    <a:lnTo>
                      <a:pt x="671" y="418"/>
                    </a:lnTo>
                    <a:lnTo>
                      <a:pt x="669" y="423"/>
                    </a:lnTo>
                    <a:lnTo>
                      <a:pt x="669" y="430"/>
                    </a:lnTo>
                    <a:lnTo>
                      <a:pt x="669" y="432"/>
                    </a:lnTo>
                    <a:lnTo>
                      <a:pt x="668" y="435"/>
                    </a:lnTo>
                    <a:lnTo>
                      <a:pt x="669" y="442"/>
                    </a:lnTo>
                    <a:lnTo>
                      <a:pt x="669" y="442"/>
                    </a:lnTo>
                    <a:lnTo>
                      <a:pt x="668" y="445"/>
                    </a:lnTo>
                    <a:lnTo>
                      <a:pt x="664" y="447"/>
                    </a:lnTo>
                    <a:lnTo>
                      <a:pt x="663" y="449"/>
                    </a:lnTo>
                    <a:lnTo>
                      <a:pt x="659" y="454"/>
                    </a:lnTo>
                    <a:lnTo>
                      <a:pt x="657" y="461"/>
                    </a:lnTo>
                    <a:lnTo>
                      <a:pt x="657" y="466"/>
                    </a:lnTo>
                    <a:lnTo>
                      <a:pt x="659" y="474"/>
                    </a:lnTo>
                    <a:lnTo>
                      <a:pt x="659" y="478"/>
                    </a:lnTo>
                    <a:lnTo>
                      <a:pt x="657" y="479"/>
                    </a:lnTo>
                    <a:lnTo>
                      <a:pt x="656" y="481"/>
                    </a:lnTo>
                    <a:lnTo>
                      <a:pt x="654" y="483"/>
                    </a:lnTo>
                    <a:lnTo>
                      <a:pt x="651" y="488"/>
                    </a:lnTo>
                    <a:lnTo>
                      <a:pt x="649" y="493"/>
                    </a:lnTo>
                    <a:lnTo>
                      <a:pt x="647" y="495"/>
                    </a:lnTo>
                    <a:lnTo>
                      <a:pt x="647" y="498"/>
                    </a:lnTo>
                    <a:lnTo>
                      <a:pt x="645" y="500"/>
                    </a:lnTo>
                    <a:lnTo>
                      <a:pt x="642" y="505"/>
                    </a:lnTo>
                    <a:lnTo>
                      <a:pt x="639" y="507"/>
                    </a:lnTo>
                    <a:lnTo>
                      <a:pt x="639" y="507"/>
                    </a:lnTo>
                    <a:lnTo>
                      <a:pt x="637" y="510"/>
                    </a:lnTo>
                    <a:lnTo>
                      <a:pt x="635" y="513"/>
                    </a:lnTo>
                    <a:lnTo>
                      <a:pt x="633" y="520"/>
                    </a:lnTo>
                    <a:lnTo>
                      <a:pt x="633" y="522"/>
                    </a:lnTo>
                    <a:lnTo>
                      <a:pt x="633" y="522"/>
                    </a:lnTo>
                    <a:lnTo>
                      <a:pt x="633" y="529"/>
                    </a:lnTo>
                    <a:lnTo>
                      <a:pt x="633" y="529"/>
                    </a:lnTo>
                    <a:lnTo>
                      <a:pt x="632" y="531"/>
                    </a:lnTo>
                    <a:lnTo>
                      <a:pt x="623" y="534"/>
                    </a:lnTo>
                    <a:lnTo>
                      <a:pt x="620" y="536"/>
                    </a:lnTo>
                    <a:lnTo>
                      <a:pt x="615" y="541"/>
                    </a:lnTo>
                    <a:lnTo>
                      <a:pt x="615" y="542"/>
                    </a:lnTo>
                    <a:lnTo>
                      <a:pt x="615" y="544"/>
                    </a:lnTo>
                    <a:lnTo>
                      <a:pt x="616" y="546"/>
                    </a:lnTo>
                    <a:lnTo>
                      <a:pt x="615" y="548"/>
                    </a:lnTo>
                    <a:lnTo>
                      <a:pt x="615" y="549"/>
                    </a:lnTo>
                    <a:lnTo>
                      <a:pt x="613" y="549"/>
                    </a:lnTo>
                    <a:lnTo>
                      <a:pt x="604" y="549"/>
                    </a:lnTo>
                    <a:lnTo>
                      <a:pt x="599" y="549"/>
                    </a:lnTo>
                    <a:lnTo>
                      <a:pt x="596" y="549"/>
                    </a:lnTo>
                    <a:lnTo>
                      <a:pt x="596" y="549"/>
                    </a:lnTo>
                    <a:lnTo>
                      <a:pt x="594" y="548"/>
                    </a:lnTo>
                    <a:lnTo>
                      <a:pt x="594" y="548"/>
                    </a:lnTo>
                    <a:lnTo>
                      <a:pt x="594" y="546"/>
                    </a:lnTo>
                    <a:lnTo>
                      <a:pt x="594" y="544"/>
                    </a:lnTo>
                    <a:lnTo>
                      <a:pt x="592" y="544"/>
                    </a:lnTo>
                    <a:lnTo>
                      <a:pt x="591" y="544"/>
                    </a:lnTo>
                    <a:lnTo>
                      <a:pt x="591" y="546"/>
                    </a:lnTo>
                    <a:lnTo>
                      <a:pt x="591" y="546"/>
                    </a:lnTo>
                    <a:lnTo>
                      <a:pt x="592" y="548"/>
                    </a:lnTo>
                    <a:lnTo>
                      <a:pt x="592" y="549"/>
                    </a:lnTo>
                    <a:lnTo>
                      <a:pt x="591" y="549"/>
                    </a:lnTo>
                    <a:lnTo>
                      <a:pt x="589" y="551"/>
                    </a:lnTo>
                    <a:lnTo>
                      <a:pt x="586" y="551"/>
                    </a:lnTo>
                    <a:lnTo>
                      <a:pt x="582" y="551"/>
                    </a:lnTo>
                    <a:lnTo>
                      <a:pt x="579" y="553"/>
                    </a:lnTo>
                    <a:lnTo>
                      <a:pt x="577" y="551"/>
                    </a:lnTo>
                    <a:lnTo>
                      <a:pt x="579" y="551"/>
                    </a:lnTo>
                    <a:lnTo>
                      <a:pt x="580" y="551"/>
                    </a:lnTo>
                    <a:lnTo>
                      <a:pt x="582" y="551"/>
                    </a:lnTo>
                    <a:lnTo>
                      <a:pt x="582" y="549"/>
                    </a:lnTo>
                    <a:lnTo>
                      <a:pt x="579" y="548"/>
                    </a:lnTo>
                    <a:lnTo>
                      <a:pt x="575" y="549"/>
                    </a:lnTo>
                    <a:lnTo>
                      <a:pt x="574" y="551"/>
                    </a:lnTo>
                    <a:lnTo>
                      <a:pt x="570" y="551"/>
                    </a:lnTo>
                    <a:lnTo>
                      <a:pt x="565" y="551"/>
                    </a:lnTo>
                    <a:lnTo>
                      <a:pt x="563" y="553"/>
                    </a:lnTo>
                    <a:lnTo>
                      <a:pt x="563" y="554"/>
                    </a:lnTo>
                    <a:lnTo>
                      <a:pt x="565" y="554"/>
                    </a:lnTo>
                    <a:lnTo>
                      <a:pt x="565" y="556"/>
                    </a:lnTo>
                    <a:lnTo>
                      <a:pt x="565" y="556"/>
                    </a:lnTo>
                    <a:lnTo>
                      <a:pt x="563" y="558"/>
                    </a:lnTo>
                    <a:lnTo>
                      <a:pt x="558" y="558"/>
                    </a:lnTo>
                    <a:lnTo>
                      <a:pt x="553" y="563"/>
                    </a:lnTo>
                    <a:lnTo>
                      <a:pt x="551" y="563"/>
                    </a:lnTo>
                    <a:lnTo>
                      <a:pt x="550" y="565"/>
                    </a:lnTo>
                    <a:lnTo>
                      <a:pt x="550" y="566"/>
                    </a:lnTo>
                    <a:lnTo>
                      <a:pt x="548" y="566"/>
                    </a:lnTo>
                    <a:lnTo>
                      <a:pt x="548" y="566"/>
                    </a:lnTo>
                    <a:lnTo>
                      <a:pt x="544" y="566"/>
                    </a:lnTo>
                    <a:lnTo>
                      <a:pt x="541" y="566"/>
                    </a:lnTo>
                    <a:lnTo>
                      <a:pt x="539" y="566"/>
                    </a:lnTo>
                    <a:lnTo>
                      <a:pt x="526" y="573"/>
                    </a:lnTo>
                    <a:lnTo>
                      <a:pt x="521" y="577"/>
                    </a:lnTo>
                    <a:lnTo>
                      <a:pt x="515" y="582"/>
                    </a:lnTo>
                    <a:lnTo>
                      <a:pt x="507" y="587"/>
                    </a:lnTo>
                    <a:lnTo>
                      <a:pt x="503" y="590"/>
                    </a:lnTo>
                    <a:lnTo>
                      <a:pt x="502" y="592"/>
                    </a:lnTo>
                    <a:lnTo>
                      <a:pt x="502" y="592"/>
                    </a:lnTo>
                    <a:lnTo>
                      <a:pt x="500" y="592"/>
                    </a:lnTo>
                    <a:lnTo>
                      <a:pt x="500" y="594"/>
                    </a:lnTo>
                    <a:lnTo>
                      <a:pt x="502" y="594"/>
                    </a:lnTo>
                    <a:lnTo>
                      <a:pt x="502" y="595"/>
                    </a:lnTo>
                    <a:lnTo>
                      <a:pt x="498" y="597"/>
                    </a:lnTo>
                    <a:lnTo>
                      <a:pt x="495" y="600"/>
                    </a:lnTo>
                    <a:lnTo>
                      <a:pt x="495" y="600"/>
                    </a:lnTo>
                    <a:lnTo>
                      <a:pt x="497" y="599"/>
                    </a:lnTo>
                    <a:lnTo>
                      <a:pt x="495" y="599"/>
                    </a:lnTo>
                    <a:lnTo>
                      <a:pt x="491" y="597"/>
                    </a:lnTo>
                    <a:lnTo>
                      <a:pt x="491" y="599"/>
                    </a:lnTo>
                    <a:lnTo>
                      <a:pt x="491" y="600"/>
                    </a:lnTo>
                    <a:lnTo>
                      <a:pt x="490" y="600"/>
                    </a:lnTo>
                    <a:lnTo>
                      <a:pt x="488" y="600"/>
                    </a:lnTo>
                    <a:lnTo>
                      <a:pt x="488" y="600"/>
                    </a:lnTo>
                    <a:lnTo>
                      <a:pt x="486" y="600"/>
                    </a:lnTo>
                    <a:lnTo>
                      <a:pt x="486" y="602"/>
                    </a:lnTo>
                    <a:lnTo>
                      <a:pt x="490" y="602"/>
                    </a:lnTo>
                    <a:lnTo>
                      <a:pt x="491" y="604"/>
                    </a:lnTo>
                    <a:lnTo>
                      <a:pt x="491" y="604"/>
                    </a:lnTo>
                    <a:lnTo>
                      <a:pt x="490" y="609"/>
                    </a:lnTo>
                    <a:lnTo>
                      <a:pt x="486" y="609"/>
                    </a:lnTo>
                    <a:lnTo>
                      <a:pt x="486" y="611"/>
                    </a:lnTo>
                    <a:lnTo>
                      <a:pt x="488" y="611"/>
                    </a:lnTo>
                    <a:lnTo>
                      <a:pt x="488" y="612"/>
                    </a:lnTo>
                    <a:lnTo>
                      <a:pt x="488" y="617"/>
                    </a:lnTo>
                    <a:lnTo>
                      <a:pt x="486" y="617"/>
                    </a:lnTo>
                    <a:lnTo>
                      <a:pt x="486" y="617"/>
                    </a:lnTo>
                    <a:lnTo>
                      <a:pt x="485" y="619"/>
                    </a:lnTo>
                    <a:lnTo>
                      <a:pt x="486" y="621"/>
                    </a:lnTo>
                    <a:lnTo>
                      <a:pt x="486" y="621"/>
                    </a:lnTo>
                    <a:lnTo>
                      <a:pt x="486" y="624"/>
                    </a:lnTo>
                    <a:lnTo>
                      <a:pt x="486" y="626"/>
                    </a:lnTo>
                    <a:lnTo>
                      <a:pt x="486" y="628"/>
                    </a:lnTo>
                    <a:lnTo>
                      <a:pt x="488" y="631"/>
                    </a:lnTo>
                    <a:lnTo>
                      <a:pt x="488" y="636"/>
                    </a:lnTo>
                    <a:lnTo>
                      <a:pt x="488" y="636"/>
                    </a:lnTo>
                    <a:lnTo>
                      <a:pt x="490" y="638"/>
                    </a:lnTo>
                    <a:lnTo>
                      <a:pt x="488" y="640"/>
                    </a:lnTo>
                    <a:lnTo>
                      <a:pt x="488" y="643"/>
                    </a:lnTo>
                    <a:lnTo>
                      <a:pt x="488" y="646"/>
                    </a:lnTo>
                    <a:lnTo>
                      <a:pt x="488" y="652"/>
                    </a:lnTo>
                    <a:lnTo>
                      <a:pt x="488" y="657"/>
                    </a:lnTo>
                    <a:lnTo>
                      <a:pt x="488" y="660"/>
                    </a:lnTo>
                    <a:lnTo>
                      <a:pt x="486" y="662"/>
                    </a:lnTo>
                    <a:lnTo>
                      <a:pt x="485" y="665"/>
                    </a:lnTo>
                    <a:lnTo>
                      <a:pt x="485" y="669"/>
                    </a:lnTo>
                    <a:lnTo>
                      <a:pt x="479" y="670"/>
                    </a:lnTo>
                    <a:lnTo>
                      <a:pt x="476" y="674"/>
                    </a:lnTo>
                    <a:lnTo>
                      <a:pt x="471" y="679"/>
                    </a:lnTo>
                    <a:lnTo>
                      <a:pt x="466" y="686"/>
                    </a:lnTo>
                    <a:lnTo>
                      <a:pt x="461" y="694"/>
                    </a:lnTo>
                    <a:lnTo>
                      <a:pt x="456" y="708"/>
                    </a:lnTo>
                    <a:lnTo>
                      <a:pt x="449" y="720"/>
                    </a:lnTo>
                    <a:lnTo>
                      <a:pt x="447" y="723"/>
                    </a:lnTo>
                    <a:lnTo>
                      <a:pt x="444" y="727"/>
                    </a:lnTo>
                    <a:lnTo>
                      <a:pt x="438" y="732"/>
                    </a:lnTo>
                    <a:lnTo>
                      <a:pt x="433" y="737"/>
                    </a:lnTo>
                    <a:lnTo>
                      <a:pt x="426" y="742"/>
                    </a:lnTo>
                    <a:lnTo>
                      <a:pt x="425" y="744"/>
                    </a:lnTo>
                    <a:lnTo>
                      <a:pt x="421" y="747"/>
                    </a:lnTo>
                    <a:lnTo>
                      <a:pt x="421" y="745"/>
                    </a:lnTo>
                    <a:lnTo>
                      <a:pt x="421" y="744"/>
                    </a:lnTo>
                    <a:lnTo>
                      <a:pt x="421" y="742"/>
                    </a:lnTo>
                    <a:lnTo>
                      <a:pt x="421" y="740"/>
                    </a:lnTo>
                    <a:lnTo>
                      <a:pt x="423" y="740"/>
                    </a:lnTo>
                    <a:lnTo>
                      <a:pt x="425" y="740"/>
                    </a:lnTo>
                    <a:lnTo>
                      <a:pt x="426" y="740"/>
                    </a:lnTo>
                    <a:lnTo>
                      <a:pt x="426" y="738"/>
                    </a:lnTo>
                    <a:lnTo>
                      <a:pt x="428" y="738"/>
                    </a:lnTo>
                    <a:lnTo>
                      <a:pt x="433" y="733"/>
                    </a:lnTo>
                    <a:lnTo>
                      <a:pt x="437" y="732"/>
                    </a:lnTo>
                    <a:lnTo>
                      <a:pt x="438" y="728"/>
                    </a:lnTo>
                    <a:lnTo>
                      <a:pt x="438" y="727"/>
                    </a:lnTo>
                    <a:lnTo>
                      <a:pt x="438" y="723"/>
                    </a:lnTo>
                    <a:lnTo>
                      <a:pt x="440" y="723"/>
                    </a:lnTo>
                    <a:lnTo>
                      <a:pt x="442" y="723"/>
                    </a:lnTo>
                    <a:lnTo>
                      <a:pt x="444" y="723"/>
                    </a:lnTo>
                    <a:lnTo>
                      <a:pt x="442" y="721"/>
                    </a:lnTo>
                    <a:lnTo>
                      <a:pt x="444" y="720"/>
                    </a:lnTo>
                    <a:lnTo>
                      <a:pt x="447" y="716"/>
                    </a:lnTo>
                    <a:lnTo>
                      <a:pt x="449" y="715"/>
                    </a:lnTo>
                    <a:lnTo>
                      <a:pt x="447" y="708"/>
                    </a:lnTo>
                    <a:lnTo>
                      <a:pt x="449" y="708"/>
                    </a:lnTo>
                    <a:lnTo>
                      <a:pt x="449" y="709"/>
                    </a:lnTo>
                    <a:lnTo>
                      <a:pt x="450" y="709"/>
                    </a:lnTo>
                    <a:lnTo>
                      <a:pt x="450" y="706"/>
                    </a:lnTo>
                    <a:lnTo>
                      <a:pt x="450" y="704"/>
                    </a:lnTo>
                    <a:lnTo>
                      <a:pt x="449" y="704"/>
                    </a:lnTo>
                    <a:lnTo>
                      <a:pt x="444" y="708"/>
                    </a:lnTo>
                    <a:lnTo>
                      <a:pt x="442" y="708"/>
                    </a:lnTo>
                    <a:lnTo>
                      <a:pt x="442" y="704"/>
                    </a:lnTo>
                    <a:lnTo>
                      <a:pt x="438" y="704"/>
                    </a:lnTo>
                    <a:lnTo>
                      <a:pt x="437" y="703"/>
                    </a:lnTo>
                    <a:lnTo>
                      <a:pt x="437" y="701"/>
                    </a:lnTo>
                    <a:lnTo>
                      <a:pt x="437" y="699"/>
                    </a:lnTo>
                    <a:lnTo>
                      <a:pt x="437" y="703"/>
                    </a:lnTo>
                    <a:lnTo>
                      <a:pt x="437" y="704"/>
                    </a:lnTo>
                    <a:lnTo>
                      <a:pt x="438" y="708"/>
                    </a:lnTo>
                    <a:lnTo>
                      <a:pt x="438" y="708"/>
                    </a:lnTo>
                    <a:lnTo>
                      <a:pt x="437" y="709"/>
                    </a:lnTo>
                    <a:lnTo>
                      <a:pt x="437" y="713"/>
                    </a:lnTo>
                    <a:lnTo>
                      <a:pt x="437" y="716"/>
                    </a:lnTo>
                    <a:lnTo>
                      <a:pt x="437" y="715"/>
                    </a:lnTo>
                    <a:lnTo>
                      <a:pt x="435" y="715"/>
                    </a:lnTo>
                    <a:lnTo>
                      <a:pt x="435" y="718"/>
                    </a:lnTo>
                    <a:lnTo>
                      <a:pt x="433" y="720"/>
                    </a:lnTo>
                    <a:lnTo>
                      <a:pt x="433" y="721"/>
                    </a:lnTo>
                    <a:lnTo>
                      <a:pt x="433" y="723"/>
                    </a:lnTo>
                    <a:lnTo>
                      <a:pt x="432" y="723"/>
                    </a:lnTo>
                    <a:lnTo>
                      <a:pt x="428" y="727"/>
                    </a:lnTo>
                    <a:lnTo>
                      <a:pt x="425" y="728"/>
                    </a:lnTo>
                    <a:lnTo>
                      <a:pt x="423" y="730"/>
                    </a:lnTo>
                    <a:lnTo>
                      <a:pt x="423" y="732"/>
                    </a:lnTo>
                    <a:lnTo>
                      <a:pt x="423" y="735"/>
                    </a:lnTo>
                    <a:lnTo>
                      <a:pt x="421" y="737"/>
                    </a:lnTo>
                    <a:lnTo>
                      <a:pt x="420" y="742"/>
                    </a:lnTo>
                    <a:lnTo>
                      <a:pt x="420" y="744"/>
                    </a:lnTo>
                    <a:lnTo>
                      <a:pt x="420" y="745"/>
                    </a:lnTo>
                    <a:lnTo>
                      <a:pt x="420" y="747"/>
                    </a:lnTo>
                    <a:lnTo>
                      <a:pt x="420" y="749"/>
                    </a:lnTo>
                    <a:lnTo>
                      <a:pt x="418" y="750"/>
                    </a:lnTo>
                    <a:lnTo>
                      <a:pt x="416" y="754"/>
                    </a:lnTo>
                    <a:lnTo>
                      <a:pt x="413" y="764"/>
                    </a:lnTo>
                    <a:lnTo>
                      <a:pt x="411" y="769"/>
                    </a:lnTo>
                    <a:lnTo>
                      <a:pt x="408" y="773"/>
                    </a:lnTo>
                    <a:lnTo>
                      <a:pt x="406" y="776"/>
                    </a:lnTo>
                    <a:lnTo>
                      <a:pt x="396" y="783"/>
                    </a:lnTo>
                    <a:lnTo>
                      <a:pt x="396" y="783"/>
                    </a:lnTo>
                    <a:lnTo>
                      <a:pt x="394" y="783"/>
                    </a:lnTo>
                    <a:lnTo>
                      <a:pt x="394" y="781"/>
                    </a:lnTo>
                    <a:lnTo>
                      <a:pt x="394" y="781"/>
                    </a:lnTo>
                    <a:lnTo>
                      <a:pt x="394" y="781"/>
                    </a:lnTo>
                    <a:lnTo>
                      <a:pt x="394" y="778"/>
                    </a:lnTo>
                    <a:lnTo>
                      <a:pt x="394" y="771"/>
                    </a:lnTo>
                    <a:lnTo>
                      <a:pt x="394" y="769"/>
                    </a:lnTo>
                    <a:lnTo>
                      <a:pt x="394" y="767"/>
                    </a:lnTo>
                    <a:lnTo>
                      <a:pt x="396" y="766"/>
                    </a:lnTo>
                    <a:lnTo>
                      <a:pt x="397" y="764"/>
                    </a:lnTo>
                    <a:lnTo>
                      <a:pt x="399" y="762"/>
                    </a:lnTo>
                    <a:lnTo>
                      <a:pt x="401" y="761"/>
                    </a:lnTo>
                    <a:lnTo>
                      <a:pt x="401" y="759"/>
                    </a:lnTo>
                    <a:lnTo>
                      <a:pt x="399" y="757"/>
                    </a:lnTo>
                    <a:lnTo>
                      <a:pt x="397" y="757"/>
                    </a:lnTo>
                    <a:lnTo>
                      <a:pt x="394" y="756"/>
                    </a:lnTo>
                    <a:lnTo>
                      <a:pt x="392" y="752"/>
                    </a:lnTo>
                    <a:lnTo>
                      <a:pt x="390" y="750"/>
                    </a:lnTo>
                    <a:lnTo>
                      <a:pt x="390" y="747"/>
                    </a:lnTo>
                    <a:lnTo>
                      <a:pt x="389" y="745"/>
                    </a:lnTo>
                    <a:lnTo>
                      <a:pt x="389" y="745"/>
                    </a:lnTo>
                    <a:lnTo>
                      <a:pt x="389" y="745"/>
                    </a:lnTo>
                    <a:lnTo>
                      <a:pt x="387" y="744"/>
                    </a:lnTo>
                    <a:lnTo>
                      <a:pt x="385" y="742"/>
                    </a:lnTo>
                    <a:lnTo>
                      <a:pt x="385" y="742"/>
                    </a:lnTo>
                    <a:lnTo>
                      <a:pt x="382" y="742"/>
                    </a:lnTo>
                    <a:lnTo>
                      <a:pt x="380" y="740"/>
                    </a:lnTo>
                    <a:lnTo>
                      <a:pt x="377" y="738"/>
                    </a:lnTo>
                    <a:lnTo>
                      <a:pt x="375" y="735"/>
                    </a:lnTo>
                    <a:lnTo>
                      <a:pt x="373" y="733"/>
                    </a:lnTo>
                    <a:lnTo>
                      <a:pt x="373" y="732"/>
                    </a:lnTo>
                    <a:lnTo>
                      <a:pt x="367" y="730"/>
                    </a:lnTo>
                    <a:lnTo>
                      <a:pt x="365" y="728"/>
                    </a:lnTo>
                    <a:lnTo>
                      <a:pt x="363" y="728"/>
                    </a:lnTo>
                    <a:lnTo>
                      <a:pt x="361" y="728"/>
                    </a:lnTo>
                    <a:lnTo>
                      <a:pt x="360" y="727"/>
                    </a:lnTo>
                    <a:lnTo>
                      <a:pt x="360" y="725"/>
                    </a:lnTo>
                    <a:lnTo>
                      <a:pt x="360" y="725"/>
                    </a:lnTo>
                    <a:lnTo>
                      <a:pt x="358" y="723"/>
                    </a:lnTo>
                    <a:lnTo>
                      <a:pt x="358" y="723"/>
                    </a:lnTo>
                    <a:lnTo>
                      <a:pt x="356" y="720"/>
                    </a:lnTo>
                    <a:lnTo>
                      <a:pt x="355" y="718"/>
                    </a:lnTo>
                    <a:lnTo>
                      <a:pt x="353" y="718"/>
                    </a:lnTo>
                    <a:lnTo>
                      <a:pt x="353" y="718"/>
                    </a:lnTo>
                    <a:lnTo>
                      <a:pt x="353" y="720"/>
                    </a:lnTo>
                    <a:lnTo>
                      <a:pt x="353" y="720"/>
                    </a:lnTo>
                    <a:lnTo>
                      <a:pt x="351" y="720"/>
                    </a:lnTo>
                    <a:lnTo>
                      <a:pt x="351" y="721"/>
                    </a:lnTo>
                    <a:lnTo>
                      <a:pt x="349" y="721"/>
                    </a:lnTo>
                    <a:lnTo>
                      <a:pt x="348" y="723"/>
                    </a:lnTo>
                    <a:lnTo>
                      <a:pt x="348" y="723"/>
                    </a:lnTo>
                    <a:lnTo>
                      <a:pt x="346" y="723"/>
                    </a:lnTo>
                    <a:lnTo>
                      <a:pt x="346" y="723"/>
                    </a:lnTo>
                    <a:lnTo>
                      <a:pt x="346" y="721"/>
                    </a:lnTo>
                    <a:lnTo>
                      <a:pt x="346" y="718"/>
                    </a:lnTo>
                    <a:lnTo>
                      <a:pt x="344" y="716"/>
                    </a:lnTo>
                    <a:lnTo>
                      <a:pt x="344" y="715"/>
                    </a:lnTo>
                    <a:lnTo>
                      <a:pt x="343" y="713"/>
                    </a:lnTo>
                    <a:lnTo>
                      <a:pt x="337" y="709"/>
                    </a:lnTo>
                    <a:lnTo>
                      <a:pt x="332" y="703"/>
                    </a:lnTo>
                    <a:lnTo>
                      <a:pt x="331" y="701"/>
                    </a:lnTo>
                    <a:lnTo>
                      <a:pt x="327" y="701"/>
                    </a:lnTo>
                    <a:lnTo>
                      <a:pt x="325" y="701"/>
                    </a:lnTo>
                    <a:lnTo>
                      <a:pt x="324" y="703"/>
                    </a:lnTo>
                    <a:lnTo>
                      <a:pt x="324" y="704"/>
                    </a:lnTo>
                    <a:lnTo>
                      <a:pt x="322" y="706"/>
                    </a:lnTo>
                    <a:lnTo>
                      <a:pt x="319" y="706"/>
                    </a:lnTo>
                    <a:lnTo>
                      <a:pt x="317" y="704"/>
                    </a:lnTo>
                    <a:lnTo>
                      <a:pt x="315" y="703"/>
                    </a:lnTo>
                    <a:lnTo>
                      <a:pt x="315" y="703"/>
                    </a:lnTo>
                    <a:lnTo>
                      <a:pt x="319" y="699"/>
                    </a:lnTo>
                    <a:lnTo>
                      <a:pt x="320" y="698"/>
                    </a:lnTo>
                    <a:lnTo>
                      <a:pt x="320" y="696"/>
                    </a:lnTo>
                    <a:lnTo>
                      <a:pt x="322" y="694"/>
                    </a:lnTo>
                    <a:lnTo>
                      <a:pt x="325" y="692"/>
                    </a:lnTo>
                    <a:lnTo>
                      <a:pt x="327" y="691"/>
                    </a:lnTo>
                    <a:lnTo>
                      <a:pt x="331" y="686"/>
                    </a:lnTo>
                    <a:lnTo>
                      <a:pt x="332" y="684"/>
                    </a:lnTo>
                    <a:lnTo>
                      <a:pt x="334" y="682"/>
                    </a:lnTo>
                    <a:lnTo>
                      <a:pt x="336" y="681"/>
                    </a:lnTo>
                    <a:lnTo>
                      <a:pt x="337" y="679"/>
                    </a:lnTo>
                    <a:lnTo>
                      <a:pt x="339" y="677"/>
                    </a:lnTo>
                    <a:lnTo>
                      <a:pt x="339" y="674"/>
                    </a:lnTo>
                    <a:lnTo>
                      <a:pt x="341" y="672"/>
                    </a:lnTo>
                    <a:lnTo>
                      <a:pt x="344" y="670"/>
                    </a:lnTo>
                    <a:lnTo>
                      <a:pt x="346" y="669"/>
                    </a:lnTo>
                    <a:lnTo>
                      <a:pt x="346" y="667"/>
                    </a:lnTo>
                    <a:lnTo>
                      <a:pt x="346" y="667"/>
                    </a:lnTo>
                    <a:lnTo>
                      <a:pt x="348" y="665"/>
                    </a:lnTo>
                    <a:lnTo>
                      <a:pt x="348" y="665"/>
                    </a:lnTo>
                    <a:lnTo>
                      <a:pt x="348" y="663"/>
                    </a:lnTo>
                    <a:lnTo>
                      <a:pt x="348" y="663"/>
                    </a:lnTo>
                    <a:lnTo>
                      <a:pt x="349" y="663"/>
                    </a:lnTo>
                    <a:lnTo>
                      <a:pt x="349" y="663"/>
                    </a:lnTo>
                    <a:lnTo>
                      <a:pt x="351" y="663"/>
                    </a:lnTo>
                    <a:lnTo>
                      <a:pt x="351" y="663"/>
                    </a:lnTo>
                    <a:lnTo>
                      <a:pt x="353" y="663"/>
                    </a:lnTo>
                    <a:lnTo>
                      <a:pt x="351" y="662"/>
                    </a:lnTo>
                    <a:lnTo>
                      <a:pt x="351" y="662"/>
                    </a:lnTo>
                    <a:lnTo>
                      <a:pt x="351" y="660"/>
                    </a:lnTo>
                    <a:lnTo>
                      <a:pt x="355" y="658"/>
                    </a:lnTo>
                    <a:lnTo>
                      <a:pt x="356" y="658"/>
                    </a:lnTo>
                    <a:lnTo>
                      <a:pt x="358" y="657"/>
                    </a:lnTo>
                    <a:lnTo>
                      <a:pt x="358" y="655"/>
                    </a:lnTo>
                    <a:lnTo>
                      <a:pt x="360" y="653"/>
                    </a:lnTo>
                    <a:lnTo>
                      <a:pt x="363" y="653"/>
                    </a:lnTo>
                    <a:lnTo>
                      <a:pt x="363" y="652"/>
                    </a:lnTo>
                    <a:lnTo>
                      <a:pt x="363" y="652"/>
                    </a:lnTo>
                    <a:lnTo>
                      <a:pt x="365" y="650"/>
                    </a:lnTo>
                    <a:lnTo>
                      <a:pt x="367" y="650"/>
                    </a:lnTo>
                    <a:lnTo>
                      <a:pt x="367" y="650"/>
                    </a:lnTo>
                    <a:lnTo>
                      <a:pt x="367" y="648"/>
                    </a:lnTo>
                    <a:lnTo>
                      <a:pt x="368" y="646"/>
                    </a:lnTo>
                    <a:lnTo>
                      <a:pt x="368" y="646"/>
                    </a:lnTo>
                    <a:lnTo>
                      <a:pt x="370" y="646"/>
                    </a:lnTo>
                    <a:lnTo>
                      <a:pt x="370" y="646"/>
                    </a:lnTo>
                    <a:lnTo>
                      <a:pt x="372" y="645"/>
                    </a:lnTo>
                    <a:lnTo>
                      <a:pt x="373" y="645"/>
                    </a:lnTo>
                    <a:lnTo>
                      <a:pt x="373" y="645"/>
                    </a:lnTo>
                    <a:lnTo>
                      <a:pt x="375" y="645"/>
                    </a:lnTo>
                    <a:lnTo>
                      <a:pt x="375" y="643"/>
                    </a:lnTo>
                    <a:lnTo>
                      <a:pt x="379" y="643"/>
                    </a:lnTo>
                    <a:lnTo>
                      <a:pt x="380" y="643"/>
                    </a:lnTo>
                    <a:lnTo>
                      <a:pt x="380" y="640"/>
                    </a:lnTo>
                    <a:lnTo>
                      <a:pt x="382" y="640"/>
                    </a:lnTo>
                    <a:lnTo>
                      <a:pt x="382" y="640"/>
                    </a:lnTo>
                    <a:lnTo>
                      <a:pt x="384" y="640"/>
                    </a:lnTo>
                    <a:lnTo>
                      <a:pt x="385" y="638"/>
                    </a:lnTo>
                    <a:lnTo>
                      <a:pt x="385" y="638"/>
                    </a:lnTo>
                    <a:lnTo>
                      <a:pt x="387" y="636"/>
                    </a:lnTo>
                    <a:lnTo>
                      <a:pt x="389" y="634"/>
                    </a:lnTo>
                    <a:lnTo>
                      <a:pt x="390" y="631"/>
                    </a:lnTo>
                    <a:lnTo>
                      <a:pt x="390" y="629"/>
                    </a:lnTo>
                    <a:lnTo>
                      <a:pt x="389" y="629"/>
                    </a:lnTo>
                    <a:lnTo>
                      <a:pt x="389" y="628"/>
                    </a:lnTo>
                    <a:lnTo>
                      <a:pt x="390" y="623"/>
                    </a:lnTo>
                    <a:lnTo>
                      <a:pt x="390" y="621"/>
                    </a:lnTo>
                    <a:lnTo>
                      <a:pt x="390" y="619"/>
                    </a:lnTo>
                    <a:lnTo>
                      <a:pt x="390" y="617"/>
                    </a:lnTo>
                    <a:lnTo>
                      <a:pt x="389" y="614"/>
                    </a:lnTo>
                    <a:lnTo>
                      <a:pt x="387" y="612"/>
                    </a:lnTo>
                    <a:lnTo>
                      <a:pt x="387" y="607"/>
                    </a:lnTo>
                    <a:lnTo>
                      <a:pt x="387" y="606"/>
                    </a:lnTo>
                    <a:lnTo>
                      <a:pt x="385" y="606"/>
                    </a:lnTo>
                    <a:lnTo>
                      <a:pt x="384" y="604"/>
                    </a:lnTo>
                    <a:lnTo>
                      <a:pt x="382" y="604"/>
                    </a:lnTo>
                    <a:lnTo>
                      <a:pt x="382" y="604"/>
                    </a:lnTo>
                    <a:lnTo>
                      <a:pt x="382" y="602"/>
                    </a:lnTo>
                    <a:lnTo>
                      <a:pt x="380" y="604"/>
                    </a:lnTo>
                    <a:lnTo>
                      <a:pt x="380" y="604"/>
                    </a:lnTo>
                    <a:lnTo>
                      <a:pt x="379" y="604"/>
                    </a:lnTo>
                    <a:lnTo>
                      <a:pt x="377" y="604"/>
                    </a:lnTo>
                    <a:lnTo>
                      <a:pt x="375" y="606"/>
                    </a:lnTo>
                    <a:lnTo>
                      <a:pt x="375" y="604"/>
                    </a:lnTo>
                    <a:lnTo>
                      <a:pt x="373" y="604"/>
                    </a:lnTo>
                    <a:lnTo>
                      <a:pt x="373" y="604"/>
                    </a:lnTo>
                    <a:lnTo>
                      <a:pt x="373" y="600"/>
                    </a:lnTo>
                    <a:lnTo>
                      <a:pt x="375" y="597"/>
                    </a:lnTo>
                    <a:lnTo>
                      <a:pt x="377" y="594"/>
                    </a:lnTo>
                    <a:lnTo>
                      <a:pt x="375" y="594"/>
                    </a:lnTo>
                    <a:lnTo>
                      <a:pt x="377" y="588"/>
                    </a:lnTo>
                    <a:lnTo>
                      <a:pt x="379" y="582"/>
                    </a:lnTo>
                    <a:lnTo>
                      <a:pt x="379" y="577"/>
                    </a:lnTo>
                    <a:lnTo>
                      <a:pt x="379" y="575"/>
                    </a:lnTo>
                    <a:lnTo>
                      <a:pt x="379" y="573"/>
                    </a:lnTo>
                    <a:lnTo>
                      <a:pt x="379" y="573"/>
                    </a:lnTo>
                    <a:lnTo>
                      <a:pt x="380" y="571"/>
                    </a:lnTo>
                    <a:lnTo>
                      <a:pt x="377" y="570"/>
                    </a:lnTo>
                    <a:lnTo>
                      <a:pt x="375" y="568"/>
                    </a:lnTo>
                    <a:lnTo>
                      <a:pt x="373" y="568"/>
                    </a:lnTo>
                    <a:lnTo>
                      <a:pt x="372" y="566"/>
                    </a:lnTo>
                    <a:lnTo>
                      <a:pt x="372" y="568"/>
                    </a:lnTo>
                    <a:lnTo>
                      <a:pt x="370" y="568"/>
                    </a:lnTo>
                    <a:lnTo>
                      <a:pt x="368" y="568"/>
                    </a:lnTo>
                    <a:lnTo>
                      <a:pt x="367" y="570"/>
                    </a:lnTo>
                    <a:lnTo>
                      <a:pt x="365" y="570"/>
                    </a:lnTo>
                    <a:lnTo>
                      <a:pt x="363" y="571"/>
                    </a:lnTo>
                    <a:lnTo>
                      <a:pt x="361" y="571"/>
                    </a:lnTo>
                    <a:lnTo>
                      <a:pt x="360" y="571"/>
                    </a:lnTo>
                    <a:lnTo>
                      <a:pt x="358" y="571"/>
                    </a:lnTo>
                    <a:lnTo>
                      <a:pt x="358" y="570"/>
                    </a:lnTo>
                    <a:lnTo>
                      <a:pt x="356" y="568"/>
                    </a:lnTo>
                    <a:lnTo>
                      <a:pt x="356" y="566"/>
                    </a:lnTo>
                    <a:lnTo>
                      <a:pt x="356" y="565"/>
                    </a:lnTo>
                    <a:lnTo>
                      <a:pt x="355" y="563"/>
                    </a:lnTo>
                    <a:lnTo>
                      <a:pt x="355" y="563"/>
                    </a:lnTo>
                    <a:lnTo>
                      <a:pt x="355" y="561"/>
                    </a:lnTo>
                    <a:lnTo>
                      <a:pt x="355" y="559"/>
                    </a:lnTo>
                    <a:lnTo>
                      <a:pt x="355" y="559"/>
                    </a:lnTo>
                    <a:lnTo>
                      <a:pt x="355" y="558"/>
                    </a:lnTo>
                    <a:lnTo>
                      <a:pt x="355" y="556"/>
                    </a:lnTo>
                    <a:lnTo>
                      <a:pt x="355" y="556"/>
                    </a:lnTo>
                    <a:lnTo>
                      <a:pt x="355" y="553"/>
                    </a:lnTo>
                    <a:lnTo>
                      <a:pt x="353" y="553"/>
                    </a:lnTo>
                    <a:lnTo>
                      <a:pt x="353" y="551"/>
                    </a:lnTo>
                    <a:lnTo>
                      <a:pt x="353" y="549"/>
                    </a:lnTo>
                    <a:lnTo>
                      <a:pt x="353" y="548"/>
                    </a:lnTo>
                    <a:lnTo>
                      <a:pt x="353" y="546"/>
                    </a:lnTo>
                    <a:lnTo>
                      <a:pt x="353" y="544"/>
                    </a:lnTo>
                    <a:lnTo>
                      <a:pt x="353" y="544"/>
                    </a:lnTo>
                    <a:lnTo>
                      <a:pt x="353" y="542"/>
                    </a:lnTo>
                    <a:lnTo>
                      <a:pt x="351" y="542"/>
                    </a:lnTo>
                    <a:lnTo>
                      <a:pt x="351" y="541"/>
                    </a:lnTo>
                    <a:lnTo>
                      <a:pt x="351" y="537"/>
                    </a:lnTo>
                    <a:lnTo>
                      <a:pt x="349" y="537"/>
                    </a:lnTo>
                    <a:lnTo>
                      <a:pt x="349" y="536"/>
                    </a:lnTo>
                    <a:lnTo>
                      <a:pt x="348" y="536"/>
                    </a:lnTo>
                    <a:lnTo>
                      <a:pt x="346" y="536"/>
                    </a:lnTo>
                    <a:lnTo>
                      <a:pt x="344" y="536"/>
                    </a:lnTo>
                    <a:lnTo>
                      <a:pt x="343" y="536"/>
                    </a:lnTo>
                    <a:lnTo>
                      <a:pt x="341" y="536"/>
                    </a:lnTo>
                    <a:lnTo>
                      <a:pt x="341" y="534"/>
                    </a:lnTo>
                    <a:lnTo>
                      <a:pt x="339" y="534"/>
                    </a:lnTo>
                    <a:lnTo>
                      <a:pt x="339" y="532"/>
                    </a:lnTo>
                    <a:lnTo>
                      <a:pt x="337" y="531"/>
                    </a:lnTo>
                    <a:lnTo>
                      <a:pt x="336" y="532"/>
                    </a:lnTo>
                    <a:lnTo>
                      <a:pt x="336" y="532"/>
                    </a:lnTo>
                    <a:lnTo>
                      <a:pt x="334" y="534"/>
                    </a:lnTo>
                    <a:lnTo>
                      <a:pt x="334" y="534"/>
                    </a:lnTo>
                    <a:lnTo>
                      <a:pt x="332" y="534"/>
                    </a:lnTo>
                    <a:lnTo>
                      <a:pt x="331" y="536"/>
                    </a:lnTo>
                    <a:lnTo>
                      <a:pt x="331" y="536"/>
                    </a:lnTo>
                    <a:lnTo>
                      <a:pt x="327" y="536"/>
                    </a:lnTo>
                    <a:lnTo>
                      <a:pt x="325" y="534"/>
                    </a:lnTo>
                    <a:lnTo>
                      <a:pt x="324" y="534"/>
                    </a:lnTo>
                    <a:lnTo>
                      <a:pt x="322" y="534"/>
                    </a:lnTo>
                    <a:lnTo>
                      <a:pt x="320" y="534"/>
                    </a:lnTo>
                    <a:lnTo>
                      <a:pt x="319" y="534"/>
                    </a:lnTo>
                    <a:lnTo>
                      <a:pt x="317" y="534"/>
                    </a:lnTo>
                    <a:lnTo>
                      <a:pt x="315" y="534"/>
                    </a:lnTo>
                    <a:lnTo>
                      <a:pt x="315" y="532"/>
                    </a:lnTo>
                    <a:lnTo>
                      <a:pt x="313" y="532"/>
                    </a:lnTo>
                    <a:lnTo>
                      <a:pt x="312" y="532"/>
                    </a:lnTo>
                    <a:lnTo>
                      <a:pt x="312" y="532"/>
                    </a:lnTo>
                    <a:lnTo>
                      <a:pt x="310" y="532"/>
                    </a:lnTo>
                    <a:lnTo>
                      <a:pt x="308" y="532"/>
                    </a:lnTo>
                    <a:lnTo>
                      <a:pt x="308" y="531"/>
                    </a:lnTo>
                    <a:lnTo>
                      <a:pt x="308" y="531"/>
                    </a:lnTo>
                    <a:lnTo>
                      <a:pt x="308" y="529"/>
                    </a:lnTo>
                    <a:lnTo>
                      <a:pt x="308" y="527"/>
                    </a:lnTo>
                    <a:lnTo>
                      <a:pt x="308" y="527"/>
                    </a:lnTo>
                    <a:lnTo>
                      <a:pt x="308" y="525"/>
                    </a:lnTo>
                    <a:lnTo>
                      <a:pt x="308" y="524"/>
                    </a:lnTo>
                    <a:lnTo>
                      <a:pt x="308" y="524"/>
                    </a:lnTo>
                    <a:lnTo>
                      <a:pt x="308" y="522"/>
                    </a:lnTo>
                    <a:lnTo>
                      <a:pt x="308" y="522"/>
                    </a:lnTo>
                    <a:lnTo>
                      <a:pt x="308" y="520"/>
                    </a:lnTo>
                    <a:lnTo>
                      <a:pt x="308" y="519"/>
                    </a:lnTo>
                    <a:lnTo>
                      <a:pt x="310" y="517"/>
                    </a:lnTo>
                    <a:lnTo>
                      <a:pt x="310" y="517"/>
                    </a:lnTo>
                    <a:lnTo>
                      <a:pt x="310" y="515"/>
                    </a:lnTo>
                    <a:lnTo>
                      <a:pt x="310" y="515"/>
                    </a:lnTo>
                    <a:lnTo>
                      <a:pt x="310" y="513"/>
                    </a:lnTo>
                    <a:lnTo>
                      <a:pt x="310" y="512"/>
                    </a:lnTo>
                    <a:lnTo>
                      <a:pt x="310" y="508"/>
                    </a:lnTo>
                    <a:lnTo>
                      <a:pt x="310" y="507"/>
                    </a:lnTo>
                    <a:lnTo>
                      <a:pt x="310" y="507"/>
                    </a:lnTo>
                    <a:lnTo>
                      <a:pt x="310" y="507"/>
                    </a:lnTo>
                    <a:lnTo>
                      <a:pt x="310" y="507"/>
                    </a:lnTo>
                    <a:lnTo>
                      <a:pt x="310" y="505"/>
                    </a:lnTo>
                    <a:lnTo>
                      <a:pt x="310" y="505"/>
                    </a:lnTo>
                    <a:lnTo>
                      <a:pt x="310" y="503"/>
                    </a:lnTo>
                    <a:lnTo>
                      <a:pt x="310" y="503"/>
                    </a:lnTo>
                    <a:lnTo>
                      <a:pt x="308" y="503"/>
                    </a:lnTo>
                    <a:lnTo>
                      <a:pt x="308" y="502"/>
                    </a:lnTo>
                    <a:lnTo>
                      <a:pt x="308" y="502"/>
                    </a:lnTo>
                    <a:lnTo>
                      <a:pt x="307" y="500"/>
                    </a:lnTo>
                    <a:lnTo>
                      <a:pt x="308" y="498"/>
                    </a:lnTo>
                    <a:lnTo>
                      <a:pt x="307" y="496"/>
                    </a:lnTo>
                    <a:lnTo>
                      <a:pt x="307" y="496"/>
                    </a:lnTo>
                    <a:lnTo>
                      <a:pt x="307" y="496"/>
                    </a:lnTo>
                    <a:lnTo>
                      <a:pt x="305" y="495"/>
                    </a:lnTo>
                    <a:lnTo>
                      <a:pt x="305" y="493"/>
                    </a:lnTo>
                    <a:lnTo>
                      <a:pt x="305" y="493"/>
                    </a:lnTo>
                    <a:lnTo>
                      <a:pt x="305" y="491"/>
                    </a:lnTo>
                    <a:lnTo>
                      <a:pt x="307" y="491"/>
                    </a:lnTo>
                    <a:lnTo>
                      <a:pt x="307" y="490"/>
                    </a:lnTo>
                    <a:lnTo>
                      <a:pt x="308" y="490"/>
                    </a:lnTo>
                    <a:lnTo>
                      <a:pt x="310" y="490"/>
                    </a:lnTo>
                    <a:lnTo>
                      <a:pt x="310" y="488"/>
                    </a:lnTo>
                    <a:lnTo>
                      <a:pt x="307" y="486"/>
                    </a:lnTo>
                    <a:lnTo>
                      <a:pt x="305" y="484"/>
                    </a:lnTo>
                    <a:lnTo>
                      <a:pt x="307" y="481"/>
                    </a:lnTo>
                    <a:lnTo>
                      <a:pt x="308" y="478"/>
                    </a:lnTo>
                    <a:lnTo>
                      <a:pt x="310" y="473"/>
                    </a:lnTo>
                    <a:lnTo>
                      <a:pt x="312" y="471"/>
                    </a:lnTo>
                    <a:lnTo>
                      <a:pt x="312" y="469"/>
                    </a:lnTo>
                    <a:lnTo>
                      <a:pt x="313" y="469"/>
                    </a:lnTo>
                    <a:lnTo>
                      <a:pt x="313" y="467"/>
                    </a:lnTo>
                    <a:lnTo>
                      <a:pt x="313" y="467"/>
                    </a:lnTo>
                    <a:lnTo>
                      <a:pt x="312" y="467"/>
                    </a:lnTo>
                    <a:lnTo>
                      <a:pt x="313" y="464"/>
                    </a:lnTo>
                    <a:lnTo>
                      <a:pt x="315" y="459"/>
                    </a:lnTo>
                    <a:lnTo>
                      <a:pt x="315" y="454"/>
                    </a:lnTo>
                    <a:lnTo>
                      <a:pt x="317" y="454"/>
                    </a:lnTo>
                    <a:lnTo>
                      <a:pt x="317" y="454"/>
                    </a:lnTo>
                    <a:lnTo>
                      <a:pt x="317" y="452"/>
                    </a:lnTo>
                    <a:lnTo>
                      <a:pt x="317" y="452"/>
                    </a:lnTo>
                    <a:lnTo>
                      <a:pt x="315" y="450"/>
                    </a:lnTo>
                    <a:lnTo>
                      <a:pt x="313" y="447"/>
                    </a:lnTo>
                    <a:lnTo>
                      <a:pt x="312" y="442"/>
                    </a:lnTo>
                    <a:lnTo>
                      <a:pt x="312" y="440"/>
                    </a:lnTo>
                    <a:lnTo>
                      <a:pt x="310" y="438"/>
                    </a:lnTo>
                    <a:lnTo>
                      <a:pt x="310" y="438"/>
                    </a:lnTo>
                    <a:lnTo>
                      <a:pt x="308" y="438"/>
                    </a:lnTo>
                    <a:lnTo>
                      <a:pt x="303" y="435"/>
                    </a:lnTo>
                    <a:lnTo>
                      <a:pt x="302" y="435"/>
                    </a:lnTo>
                    <a:lnTo>
                      <a:pt x="300" y="433"/>
                    </a:lnTo>
                    <a:lnTo>
                      <a:pt x="300" y="430"/>
                    </a:lnTo>
                    <a:lnTo>
                      <a:pt x="298" y="427"/>
                    </a:lnTo>
                    <a:lnTo>
                      <a:pt x="298" y="423"/>
                    </a:lnTo>
                    <a:lnTo>
                      <a:pt x="298" y="421"/>
                    </a:lnTo>
                    <a:lnTo>
                      <a:pt x="302" y="418"/>
                    </a:lnTo>
                    <a:lnTo>
                      <a:pt x="302" y="416"/>
                    </a:lnTo>
                    <a:lnTo>
                      <a:pt x="302" y="416"/>
                    </a:lnTo>
                    <a:lnTo>
                      <a:pt x="302" y="415"/>
                    </a:lnTo>
                    <a:lnTo>
                      <a:pt x="300" y="415"/>
                    </a:lnTo>
                    <a:lnTo>
                      <a:pt x="300" y="415"/>
                    </a:lnTo>
                    <a:lnTo>
                      <a:pt x="298" y="415"/>
                    </a:lnTo>
                    <a:lnTo>
                      <a:pt x="298" y="415"/>
                    </a:lnTo>
                    <a:lnTo>
                      <a:pt x="290" y="415"/>
                    </a:lnTo>
                    <a:lnTo>
                      <a:pt x="279" y="415"/>
                    </a:lnTo>
                    <a:lnTo>
                      <a:pt x="272" y="415"/>
                    </a:lnTo>
                    <a:lnTo>
                      <a:pt x="266" y="415"/>
                    </a:lnTo>
                    <a:lnTo>
                      <a:pt x="266" y="411"/>
                    </a:lnTo>
                    <a:lnTo>
                      <a:pt x="266" y="406"/>
                    </a:lnTo>
                    <a:lnTo>
                      <a:pt x="266" y="404"/>
                    </a:lnTo>
                    <a:lnTo>
                      <a:pt x="264" y="399"/>
                    </a:lnTo>
                    <a:lnTo>
                      <a:pt x="262" y="396"/>
                    </a:lnTo>
                    <a:lnTo>
                      <a:pt x="259" y="392"/>
                    </a:lnTo>
                    <a:lnTo>
                      <a:pt x="259" y="391"/>
                    </a:lnTo>
                    <a:lnTo>
                      <a:pt x="262" y="391"/>
                    </a:lnTo>
                    <a:lnTo>
                      <a:pt x="264" y="391"/>
                    </a:lnTo>
                    <a:lnTo>
                      <a:pt x="264" y="382"/>
                    </a:lnTo>
                    <a:lnTo>
                      <a:pt x="262" y="381"/>
                    </a:lnTo>
                    <a:lnTo>
                      <a:pt x="262" y="377"/>
                    </a:lnTo>
                    <a:lnTo>
                      <a:pt x="262" y="375"/>
                    </a:lnTo>
                    <a:lnTo>
                      <a:pt x="260" y="375"/>
                    </a:lnTo>
                    <a:lnTo>
                      <a:pt x="260" y="374"/>
                    </a:lnTo>
                    <a:lnTo>
                      <a:pt x="260" y="372"/>
                    </a:lnTo>
                    <a:lnTo>
                      <a:pt x="260" y="372"/>
                    </a:lnTo>
                    <a:lnTo>
                      <a:pt x="262" y="370"/>
                    </a:lnTo>
                    <a:lnTo>
                      <a:pt x="260" y="369"/>
                    </a:lnTo>
                    <a:lnTo>
                      <a:pt x="260" y="367"/>
                    </a:lnTo>
                    <a:lnTo>
                      <a:pt x="259" y="365"/>
                    </a:lnTo>
                    <a:lnTo>
                      <a:pt x="257" y="365"/>
                    </a:lnTo>
                    <a:lnTo>
                      <a:pt x="255" y="363"/>
                    </a:lnTo>
                    <a:lnTo>
                      <a:pt x="252" y="360"/>
                    </a:lnTo>
                    <a:lnTo>
                      <a:pt x="248" y="360"/>
                    </a:lnTo>
                    <a:lnTo>
                      <a:pt x="247" y="360"/>
                    </a:lnTo>
                    <a:lnTo>
                      <a:pt x="242" y="360"/>
                    </a:lnTo>
                    <a:lnTo>
                      <a:pt x="240" y="360"/>
                    </a:lnTo>
                    <a:lnTo>
                      <a:pt x="238" y="360"/>
                    </a:lnTo>
                    <a:lnTo>
                      <a:pt x="235" y="360"/>
                    </a:lnTo>
                    <a:lnTo>
                      <a:pt x="233" y="358"/>
                    </a:lnTo>
                    <a:lnTo>
                      <a:pt x="231" y="358"/>
                    </a:lnTo>
                    <a:lnTo>
                      <a:pt x="230" y="355"/>
                    </a:lnTo>
                    <a:lnTo>
                      <a:pt x="228" y="353"/>
                    </a:lnTo>
                    <a:lnTo>
                      <a:pt x="228" y="353"/>
                    </a:lnTo>
                    <a:lnTo>
                      <a:pt x="226" y="353"/>
                    </a:lnTo>
                    <a:lnTo>
                      <a:pt x="224" y="353"/>
                    </a:lnTo>
                    <a:lnTo>
                      <a:pt x="221" y="352"/>
                    </a:lnTo>
                    <a:lnTo>
                      <a:pt x="218" y="350"/>
                    </a:lnTo>
                    <a:lnTo>
                      <a:pt x="216" y="350"/>
                    </a:lnTo>
                    <a:lnTo>
                      <a:pt x="214" y="350"/>
                    </a:lnTo>
                    <a:lnTo>
                      <a:pt x="213" y="346"/>
                    </a:lnTo>
                    <a:lnTo>
                      <a:pt x="211" y="346"/>
                    </a:lnTo>
                    <a:lnTo>
                      <a:pt x="211" y="345"/>
                    </a:lnTo>
                    <a:lnTo>
                      <a:pt x="211" y="343"/>
                    </a:lnTo>
                    <a:lnTo>
                      <a:pt x="209" y="343"/>
                    </a:lnTo>
                    <a:lnTo>
                      <a:pt x="207" y="343"/>
                    </a:lnTo>
                    <a:lnTo>
                      <a:pt x="207" y="345"/>
                    </a:lnTo>
                    <a:lnTo>
                      <a:pt x="206" y="343"/>
                    </a:lnTo>
                    <a:lnTo>
                      <a:pt x="202" y="343"/>
                    </a:lnTo>
                    <a:lnTo>
                      <a:pt x="201" y="341"/>
                    </a:lnTo>
                    <a:lnTo>
                      <a:pt x="201" y="341"/>
                    </a:lnTo>
                    <a:lnTo>
                      <a:pt x="199" y="340"/>
                    </a:lnTo>
                    <a:lnTo>
                      <a:pt x="197" y="340"/>
                    </a:lnTo>
                    <a:lnTo>
                      <a:pt x="194" y="341"/>
                    </a:lnTo>
                    <a:lnTo>
                      <a:pt x="190" y="340"/>
                    </a:lnTo>
                    <a:lnTo>
                      <a:pt x="187" y="340"/>
                    </a:lnTo>
                    <a:lnTo>
                      <a:pt x="183" y="340"/>
                    </a:lnTo>
                    <a:lnTo>
                      <a:pt x="183" y="336"/>
                    </a:lnTo>
                    <a:lnTo>
                      <a:pt x="182" y="334"/>
                    </a:lnTo>
                    <a:lnTo>
                      <a:pt x="180" y="334"/>
                    </a:lnTo>
                    <a:lnTo>
                      <a:pt x="178" y="333"/>
                    </a:lnTo>
                    <a:lnTo>
                      <a:pt x="177" y="331"/>
                    </a:lnTo>
                    <a:lnTo>
                      <a:pt x="177" y="331"/>
                    </a:lnTo>
                    <a:lnTo>
                      <a:pt x="175" y="331"/>
                    </a:lnTo>
                    <a:lnTo>
                      <a:pt x="173" y="329"/>
                    </a:lnTo>
                    <a:lnTo>
                      <a:pt x="173" y="329"/>
                    </a:lnTo>
                    <a:lnTo>
                      <a:pt x="173" y="328"/>
                    </a:lnTo>
                    <a:lnTo>
                      <a:pt x="173" y="328"/>
                    </a:lnTo>
                    <a:lnTo>
                      <a:pt x="171" y="326"/>
                    </a:lnTo>
                    <a:lnTo>
                      <a:pt x="171" y="326"/>
                    </a:lnTo>
                    <a:lnTo>
                      <a:pt x="170" y="326"/>
                    </a:lnTo>
                    <a:lnTo>
                      <a:pt x="170" y="326"/>
                    </a:lnTo>
                    <a:lnTo>
                      <a:pt x="170" y="326"/>
                    </a:lnTo>
                    <a:lnTo>
                      <a:pt x="170" y="324"/>
                    </a:lnTo>
                    <a:lnTo>
                      <a:pt x="170" y="324"/>
                    </a:lnTo>
                    <a:lnTo>
                      <a:pt x="170" y="323"/>
                    </a:lnTo>
                    <a:lnTo>
                      <a:pt x="168" y="321"/>
                    </a:lnTo>
                    <a:lnTo>
                      <a:pt x="166" y="319"/>
                    </a:lnTo>
                    <a:lnTo>
                      <a:pt x="166" y="317"/>
                    </a:lnTo>
                    <a:lnTo>
                      <a:pt x="166" y="317"/>
                    </a:lnTo>
                    <a:lnTo>
                      <a:pt x="166" y="317"/>
                    </a:lnTo>
                    <a:lnTo>
                      <a:pt x="166" y="316"/>
                    </a:lnTo>
                    <a:lnTo>
                      <a:pt x="166" y="314"/>
                    </a:lnTo>
                    <a:lnTo>
                      <a:pt x="166" y="314"/>
                    </a:lnTo>
                    <a:lnTo>
                      <a:pt x="166" y="312"/>
                    </a:lnTo>
                    <a:lnTo>
                      <a:pt x="166" y="309"/>
                    </a:lnTo>
                    <a:lnTo>
                      <a:pt x="165" y="306"/>
                    </a:lnTo>
                    <a:lnTo>
                      <a:pt x="165" y="304"/>
                    </a:lnTo>
                    <a:lnTo>
                      <a:pt x="165" y="302"/>
                    </a:lnTo>
                    <a:lnTo>
                      <a:pt x="165" y="300"/>
                    </a:lnTo>
                    <a:lnTo>
                      <a:pt x="166" y="299"/>
                    </a:lnTo>
                    <a:lnTo>
                      <a:pt x="166" y="297"/>
                    </a:lnTo>
                    <a:lnTo>
                      <a:pt x="168" y="295"/>
                    </a:lnTo>
                    <a:lnTo>
                      <a:pt x="166" y="292"/>
                    </a:lnTo>
                    <a:lnTo>
                      <a:pt x="166" y="290"/>
                    </a:lnTo>
                    <a:lnTo>
                      <a:pt x="168" y="288"/>
                    </a:lnTo>
                    <a:lnTo>
                      <a:pt x="166" y="288"/>
                    </a:lnTo>
                    <a:lnTo>
                      <a:pt x="166" y="287"/>
                    </a:lnTo>
                    <a:lnTo>
                      <a:pt x="165" y="287"/>
                    </a:lnTo>
                    <a:lnTo>
                      <a:pt x="163" y="287"/>
                    </a:lnTo>
                    <a:lnTo>
                      <a:pt x="163" y="288"/>
                    </a:lnTo>
                    <a:lnTo>
                      <a:pt x="161" y="288"/>
                    </a:lnTo>
                    <a:lnTo>
                      <a:pt x="159" y="287"/>
                    </a:lnTo>
                    <a:lnTo>
                      <a:pt x="156" y="287"/>
                    </a:lnTo>
                    <a:lnTo>
                      <a:pt x="149" y="288"/>
                    </a:lnTo>
                    <a:lnTo>
                      <a:pt x="146" y="288"/>
                    </a:lnTo>
                    <a:lnTo>
                      <a:pt x="144" y="290"/>
                    </a:lnTo>
                    <a:lnTo>
                      <a:pt x="142" y="290"/>
                    </a:lnTo>
                    <a:lnTo>
                      <a:pt x="141" y="292"/>
                    </a:lnTo>
                    <a:lnTo>
                      <a:pt x="132" y="297"/>
                    </a:lnTo>
                    <a:lnTo>
                      <a:pt x="130" y="297"/>
                    </a:lnTo>
                    <a:lnTo>
                      <a:pt x="129" y="299"/>
                    </a:lnTo>
                    <a:lnTo>
                      <a:pt x="129" y="299"/>
                    </a:lnTo>
                    <a:lnTo>
                      <a:pt x="127" y="299"/>
                    </a:lnTo>
                    <a:lnTo>
                      <a:pt x="124" y="302"/>
                    </a:lnTo>
                    <a:lnTo>
                      <a:pt x="122" y="304"/>
                    </a:lnTo>
                    <a:lnTo>
                      <a:pt x="120" y="306"/>
                    </a:lnTo>
                    <a:lnTo>
                      <a:pt x="120" y="306"/>
                    </a:lnTo>
                    <a:lnTo>
                      <a:pt x="118" y="304"/>
                    </a:lnTo>
                    <a:lnTo>
                      <a:pt x="115" y="306"/>
                    </a:lnTo>
                    <a:lnTo>
                      <a:pt x="115" y="306"/>
                    </a:lnTo>
                    <a:lnTo>
                      <a:pt x="113" y="307"/>
                    </a:lnTo>
                    <a:lnTo>
                      <a:pt x="110" y="309"/>
                    </a:lnTo>
                    <a:lnTo>
                      <a:pt x="110" y="311"/>
                    </a:lnTo>
                    <a:lnTo>
                      <a:pt x="108" y="311"/>
                    </a:lnTo>
                    <a:lnTo>
                      <a:pt x="106" y="312"/>
                    </a:lnTo>
                    <a:lnTo>
                      <a:pt x="103" y="312"/>
                    </a:lnTo>
                    <a:lnTo>
                      <a:pt x="103" y="314"/>
                    </a:lnTo>
                    <a:lnTo>
                      <a:pt x="101" y="314"/>
                    </a:lnTo>
                    <a:lnTo>
                      <a:pt x="101" y="312"/>
                    </a:lnTo>
                    <a:lnTo>
                      <a:pt x="101" y="312"/>
                    </a:lnTo>
                    <a:lnTo>
                      <a:pt x="100" y="311"/>
                    </a:lnTo>
                    <a:lnTo>
                      <a:pt x="96" y="311"/>
                    </a:lnTo>
                    <a:lnTo>
                      <a:pt x="93" y="311"/>
                    </a:lnTo>
                    <a:lnTo>
                      <a:pt x="88" y="311"/>
                    </a:lnTo>
                    <a:lnTo>
                      <a:pt x="86" y="311"/>
                    </a:lnTo>
                    <a:lnTo>
                      <a:pt x="84" y="311"/>
                    </a:lnTo>
                    <a:lnTo>
                      <a:pt x="81" y="309"/>
                    </a:lnTo>
                    <a:lnTo>
                      <a:pt x="77" y="309"/>
                    </a:lnTo>
                    <a:lnTo>
                      <a:pt x="76" y="311"/>
                    </a:lnTo>
                    <a:lnTo>
                      <a:pt x="72" y="312"/>
                    </a:lnTo>
                    <a:lnTo>
                      <a:pt x="72" y="312"/>
                    </a:lnTo>
                    <a:lnTo>
                      <a:pt x="70" y="312"/>
                    </a:lnTo>
                    <a:lnTo>
                      <a:pt x="69" y="312"/>
                    </a:lnTo>
                    <a:lnTo>
                      <a:pt x="69" y="312"/>
                    </a:lnTo>
                    <a:lnTo>
                      <a:pt x="67" y="311"/>
                    </a:lnTo>
                    <a:lnTo>
                      <a:pt x="65" y="311"/>
                    </a:lnTo>
                    <a:lnTo>
                      <a:pt x="65" y="311"/>
                    </a:lnTo>
                    <a:lnTo>
                      <a:pt x="65" y="307"/>
                    </a:lnTo>
                    <a:lnTo>
                      <a:pt x="65" y="304"/>
                    </a:lnTo>
                    <a:lnTo>
                      <a:pt x="65" y="299"/>
                    </a:lnTo>
                    <a:lnTo>
                      <a:pt x="65" y="295"/>
                    </a:lnTo>
                    <a:lnTo>
                      <a:pt x="65" y="292"/>
                    </a:lnTo>
                    <a:lnTo>
                      <a:pt x="65" y="288"/>
                    </a:lnTo>
                    <a:lnTo>
                      <a:pt x="65" y="287"/>
                    </a:lnTo>
                    <a:lnTo>
                      <a:pt x="65" y="287"/>
                    </a:lnTo>
                    <a:lnTo>
                      <a:pt x="65" y="285"/>
                    </a:lnTo>
                    <a:lnTo>
                      <a:pt x="65" y="283"/>
                    </a:lnTo>
                    <a:lnTo>
                      <a:pt x="65" y="282"/>
                    </a:lnTo>
                    <a:lnTo>
                      <a:pt x="67" y="282"/>
                    </a:lnTo>
                    <a:lnTo>
                      <a:pt x="65" y="282"/>
                    </a:lnTo>
                    <a:lnTo>
                      <a:pt x="65" y="282"/>
                    </a:lnTo>
                    <a:lnTo>
                      <a:pt x="64" y="282"/>
                    </a:lnTo>
                    <a:lnTo>
                      <a:pt x="62" y="283"/>
                    </a:lnTo>
                    <a:lnTo>
                      <a:pt x="62" y="285"/>
                    </a:lnTo>
                    <a:lnTo>
                      <a:pt x="60" y="285"/>
                    </a:lnTo>
                    <a:lnTo>
                      <a:pt x="59" y="287"/>
                    </a:lnTo>
                    <a:lnTo>
                      <a:pt x="57" y="288"/>
                    </a:lnTo>
                    <a:lnTo>
                      <a:pt x="55" y="288"/>
                    </a:lnTo>
                    <a:lnTo>
                      <a:pt x="53" y="292"/>
                    </a:lnTo>
                    <a:lnTo>
                      <a:pt x="52" y="292"/>
                    </a:lnTo>
                    <a:lnTo>
                      <a:pt x="47" y="292"/>
                    </a:lnTo>
                    <a:lnTo>
                      <a:pt x="41" y="292"/>
                    </a:lnTo>
                    <a:lnTo>
                      <a:pt x="36" y="292"/>
                    </a:lnTo>
                    <a:lnTo>
                      <a:pt x="35" y="292"/>
                    </a:lnTo>
                    <a:lnTo>
                      <a:pt x="35" y="290"/>
                    </a:lnTo>
                    <a:lnTo>
                      <a:pt x="35" y="288"/>
                    </a:lnTo>
                    <a:lnTo>
                      <a:pt x="33" y="287"/>
                    </a:lnTo>
                    <a:lnTo>
                      <a:pt x="33" y="285"/>
                    </a:lnTo>
                    <a:lnTo>
                      <a:pt x="33" y="285"/>
                    </a:lnTo>
                    <a:lnTo>
                      <a:pt x="33" y="283"/>
                    </a:lnTo>
                    <a:lnTo>
                      <a:pt x="31" y="282"/>
                    </a:lnTo>
                    <a:lnTo>
                      <a:pt x="29" y="282"/>
                    </a:lnTo>
                    <a:lnTo>
                      <a:pt x="28" y="282"/>
                    </a:lnTo>
                    <a:lnTo>
                      <a:pt x="23" y="280"/>
                    </a:lnTo>
                    <a:lnTo>
                      <a:pt x="19" y="280"/>
                    </a:lnTo>
                    <a:lnTo>
                      <a:pt x="16" y="280"/>
                    </a:lnTo>
                    <a:lnTo>
                      <a:pt x="17" y="278"/>
                    </a:lnTo>
                    <a:lnTo>
                      <a:pt x="19" y="275"/>
                    </a:lnTo>
                    <a:lnTo>
                      <a:pt x="19" y="273"/>
                    </a:lnTo>
                    <a:lnTo>
                      <a:pt x="17" y="270"/>
                    </a:lnTo>
                    <a:lnTo>
                      <a:pt x="17" y="268"/>
                    </a:lnTo>
                    <a:lnTo>
                      <a:pt x="16" y="266"/>
                    </a:lnTo>
                    <a:lnTo>
                      <a:pt x="14" y="266"/>
                    </a:lnTo>
                    <a:lnTo>
                      <a:pt x="12" y="265"/>
                    </a:lnTo>
                    <a:lnTo>
                      <a:pt x="12" y="263"/>
                    </a:lnTo>
                    <a:lnTo>
                      <a:pt x="12" y="263"/>
                    </a:lnTo>
                    <a:lnTo>
                      <a:pt x="12" y="261"/>
                    </a:lnTo>
                    <a:lnTo>
                      <a:pt x="11" y="261"/>
                    </a:lnTo>
                    <a:lnTo>
                      <a:pt x="11" y="261"/>
                    </a:lnTo>
                    <a:lnTo>
                      <a:pt x="9" y="259"/>
                    </a:lnTo>
                    <a:lnTo>
                      <a:pt x="9" y="259"/>
                    </a:lnTo>
                    <a:lnTo>
                      <a:pt x="9" y="258"/>
                    </a:lnTo>
                    <a:lnTo>
                      <a:pt x="7" y="256"/>
                    </a:lnTo>
                    <a:lnTo>
                      <a:pt x="7" y="256"/>
                    </a:lnTo>
                    <a:lnTo>
                      <a:pt x="7" y="254"/>
                    </a:lnTo>
                    <a:lnTo>
                      <a:pt x="5" y="254"/>
                    </a:lnTo>
                    <a:lnTo>
                      <a:pt x="5" y="253"/>
                    </a:lnTo>
                    <a:lnTo>
                      <a:pt x="4" y="253"/>
                    </a:lnTo>
                    <a:lnTo>
                      <a:pt x="4" y="251"/>
                    </a:lnTo>
                    <a:lnTo>
                      <a:pt x="5" y="251"/>
                    </a:lnTo>
                    <a:lnTo>
                      <a:pt x="5" y="249"/>
                    </a:lnTo>
                    <a:lnTo>
                      <a:pt x="5" y="249"/>
                    </a:lnTo>
                    <a:lnTo>
                      <a:pt x="5" y="249"/>
                    </a:lnTo>
                    <a:lnTo>
                      <a:pt x="4" y="248"/>
                    </a:lnTo>
                    <a:lnTo>
                      <a:pt x="2" y="246"/>
                    </a:lnTo>
                    <a:lnTo>
                      <a:pt x="2" y="246"/>
                    </a:lnTo>
                    <a:lnTo>
                      <a:pt x="0" y="246"/>
                    </a:lnTo>
                    <a:lnTo>
                      <a:pt x="0" y="244"/>
                    </a:lnTo>
                    <a:lnTo>
                      <a:pt x="0" y="244"/>
                    </a:lnTo>
                    <a:lnTo>
                      <a:pt x="0" y="244"/>
                    </a:lnTo>
                    <a:lnTo>
                      <a:pt x="0" y="242"/>
                    </a:lnTo>
                    <a:lnTo>
                      <a:pt x="0" y="242"/>
                    </a:lnTo>
                    <a:lnTo>
                      <a:pt x="0" y="241"/>
                    </a:lnTo>
                    <a:lnTo>
                      <a:pt x="2" y="241"/>
                    </a:lnTo>
                    <a:lnTo>
                      <a:pt x="2" y="241"/>
                    </a:lnTo>
                    <a:lnTo>
                      <a:pt x="4" y="241"/>
                    </a:lnTo>
                    <a:lnTo>
                      <a:pt x="4" y="241"/>
                    </a:lnTo>
                    <a:lnTo>
                      <a:pt x="5" y="241"/>
                    </a:lnTo>
                    <a:lnTo>
                      <a:pt x="5" y="241"/>
                    </a:lnTo>
                    <a:lnTo>
                      <a:pt x="5" y="239"/>
                    </a:lnTo>
                    <a:lnTo>
                      <a:pt x="5" y="237"/>
                    </a:lnTo>
                    <a:lnTo>
                      <a:pt x="4" y="237"/>
                    </a:lnTo>
                    <a:lnTo>
                      <a:pt x="4" y="236"/>
                    </a:lnTo>
                    <a:lnTo>
                      <a:pt x="4" y="234"/>
                    </a:lnTo>
                    <a:lnTo>
                      <a:pt x="5" y="232"/>
                    </a:lnTo>
                    <a:lnTo>
                      <a:pt x="5" y="231"/>
                    </a:lnTo>
                    <a:lnTo>
                      <a:pt x="11" y="227"/>
                    </a:lnTo>
                    <a:lnTo>
                      <a:pt x="14" y="225"/>
                    </a:lnTo>
                    <a:lnTo>
                      <a:pt x="14" y="225"/>
                    </a:lnTo>
                    <a:lnTo>
                      <a:pt x="16" y="225"/>
                    </a:lnTo>
                    <a:lnTo>
                      <a:pt x="17" y="224"/>
                    </a:lnTo>
                    <a:lnTo>
                      <a:pt x="17" y="222"/>
                    </a:lnTo>
                    <a:lnTo>
                      <a:pt x="17" y="222"/>
                    </a:lnTo>
                    <a:lnTo>
                      <a:pt x="16" y="220"/>
                    </a:lnTo>
                    <a:lnTo>
                      <a:pt x="16" y="219"/>
                    </a:lnTo>
                    <a:lnTo>
                      <a:pt x="16" y="217"/>
                    </a:lnTo>
                    <a:lnTo>
                      <a:pt x="16" y="215"/>
                    </a:lnTo>
                    <a:lnTo>
                      <a:pt x="16" y="213"/>
                    </a:lnTo>
                    <a:lnTo>
                      <a:pt x="17" y="210"/>
                    </a:lnTo>
                    <a:lnTo>
                      <a:pt x="19" y="208"/>
                    </a:lnTo>
                    <a:lnTo>
                      <a:pt x="19" y="207"/>
                    </a:lnTo>
                    <a:lnTo>
                      <a:pt x="21" y="205"/>
                    </a:lnTo>
                    <a:lnTo>
                      <a:pt x="21" y="202"/>
                    </a:lnTo>
                    <a:lnTo>
                      <a:pt x="21" y="200"/>
                    </a:lnTo>
                    <a:lnTo>
                      <a:pt x="21" y="198"/>
                    </a:lnTo>
                    <a:lnTo>
                      <a:pt x="21" y="198"/>
                    </a:lnTo>
                    <a:lnTo>
                      <a:pt x="23" y="198"/>
                    </a:lnTo>
                    <a:lnTo>
                      <a:pt x="26" y="196"/>
                    </a:lnTo>
                    <a:lnTo>
                      <a:pt x="28" y="196"/>
                    </a:lnTo>
                    <a:lnTo>
                      <a:pt x="29" y="195"/>
                    </a:lnTo>
                    <a:lnTo>
                      <a:pt x="31" y="191"/>
                    </a:lnTo>
                    <a:lnTo>
                      <a:pt x="35" y="191"/>
                    </a:lnTo>
                    <a:lnTo>
                      <a:pt x="36" y="190"/>
                    </a:lnTo>
                    <a:lnTo>
                      <a:pt x="40" y="188"/>
                    </a:lnTo>
                    <a:lnTo>
                      <a:pt x="40" y="188"/>
                    </a:lnTo>
                    <a:lnTo>
                      <a:pt x="41" y="186"/>
                    </a:lnTo>
                    <a:lnTo>
                      <a:pt x="45" y="186"/>
                    </a:lnTo>
                    <a:lnTo>
                      <a:pt x="48" y="186"/>
                    </a:lnTo>
                    <a:lnTo>
                      <a:pt x="50" y="184"/>
                    </a:lnTo>
                    <a:lnTo>
                      <a:pt x="52" y="184"/>
                    </a:lnTo>
                    <a:lnTo>
                      <a:pt x="53" y="184"/>
                    </a:lnTo>
                    <a:lnTo>
                      <a:pt x="55" y="184"/>
                    </a:lnTo>
                    <a:lnTo>
                      <a:pt x="59" y="183"/>
                    </a:lnTo>
                    <a:lnTo>
                      <a:pt x="60" y="183"/>
                    </a:lnTo>
                    <a:lnTo>
                      <a:pt x="60" y="181"/>
                    </a:lnTo>
                    <a:lnTo>
                      <a:pt x="62" y="179"/>
                    </a:lnTo>
                    <a:lnTo>
                      <a:pt x="64" y="179"/>
                    </a:lnTo>
                    <a:lnTo>
                      <a:pt x="65" y="179"/>
                    </a:lnTo>
                    <a:lnTo>
                      <a:pt x="67" y="179"/>
                    </a:lnTo>
                    <a:lnTo>
                      <a:pt x="69" y="179"/>
                    </a:lnTo>
                    <a:lnTo>
                      <a:pt x="70" y="181"/>
                    </a:lnTo>
                    <a:lnTo>
                      <a:pt x="70" y="181"/>
                    </a:lnTo>
                    <a:lnTo>
                      <a:pt x="72" y="183"/>
                    </a:lnTo>
                    <a:lnTo>
                      <a:pt x="74" y="183"/>
                    </a:lnTo>
                    <a:lnTo>
                      <a:pt x="74" y="183"/>
                    </a:lnTo>
                    <a:lnTo>
                      <a:pt x="76" y="183"/>
                    </a:lnTo>
                    <a:lnTo>
                      <a:pt x="77" y="183"/>
                    </a:lnTo>
                    <a:lnTo>
                      <a:pt x="77" y="183"/>
                    </a:lnTo>
                    <a:lnTo>
                      <a:pt x="77" y="181"/>
                    </a:lnTo>
                    <a:lnTo>
                      <a:pt x="77" y="181"/>
                    </a:lnTo>
                    <a:lnTo>
                      <a:pt x="79" y="176"/>
                    </a:lnTo>
                    <a:lnTo>
                      <a:pt x="81" y="171"/>
                    </a:lnTo>
                    <a:lnTo>
                      <a:pt x="81" y="164"/>
                    </a:lnTo>
                    <a:lnTo>
                      <a:pt x="82" y="157"/>
                    </a:lnTo>
                    <a:lnTo>
                      <a:pt x="84" y="152"/>
                    </a:lnTo>
                    <a:lnTo>
                      <a:pt x="84" y="145"/>
                    </a:lnTo>
                    <a:lnTo>
                      <a:pt x="86" y="138"/>
                    </a:lnTo>
                    <a:lnTo>
                      <a:pt x="86" y="135"/>
                    </a:lnTo>
                    <a:lnTo>
                      <a:pt x="88" y="132"/>
                    </a:lnTo>
                    <a:lnTo>
                      <a:pt x="88" y="128"/>
                    </a:lnTo>
                    <a:lnTo>
                      <a:pt x="88" y="125"/>
                    </a:lnTo>
                    <a:lnTo>
                      <a:pt x="89" y="123"/>
                    </a:lnTo>
                    <a:lnTo>
                      <a:pt x="88" y="123"/>
                    </a:lnTo>
                    <a:lnTo>
                      <a:pt x="88" y="121"/>
                    </a:lnTo>
                    <a:lnTo>
                      <a:pt x="88" y="121"/>
                    </a:lnTo>
                    <a:lnTo>
                      <a:pt x="88" y="120"/>
                    </a:lnTo>
                    <a:lnTo>
                      <a:pt x="88" y="120"/>
                    </a:lnTo>
                    <a:lnTo>
                      <a:pt x="88" y="120"/>
                    </a:lnTo>
                    <a:lnTo>
                      <a:pt x="86" y="118"/>
                    </a:lnTo>
                    <a:lnTo>
                      <a:pt x="86" y="118"/>
                    </a:lnTo>
                    <a:lnTo>
                      <a:pt x="86" y="118"/>
                    </a:lnTo>
                    <a:lnTo>
                      <a:pt x="86" y="116"/>
                    </a:lnTo>
                    <a:lnTo>
                      <a:pt x="86" y="116"/>
                    </a:lnTo>
                    <a:lnTo>
                      <a:pt x="84" y="115"/>
                    </a:lnTo>
                    <a:lnTo>
                      <a:pt x="84" y="115"/>
                    </a:lnTo>
                    <a:lnTo>
                      <a:pt x="84" y="113"/>
                    </a:lnTo>
                    <a:lnTo>
                      <a:pt x="84" y="113"/>
                    </a:lnTo>
                    <a:lnTo>
                      <a:pt x="84" y="113"/>
                    </a:lnTo>
                    <a:lnTo>
                      <a:pt x="84" y="111"/>
                    </a:lnTo>
                    <a:lnTo>
                      <a:pt x="84" y="109"/>
                    </a:lnTo>
                    <a:lnTo>
                      <a:pt x="84" y="109"/>
                    </a:lnTo>
                    <a:lnTo>
                      <a:pt x="82" y="109"/>
                    </a:lnTo>
                    <a:lnTo>
                      <a:pt x="81" y="108"/>
                    </a:lnTo>
                    <a:lnTo>
                      <a:pt x="79" y="106"/>
                    </a:lnTo>
                    <a:lnTo>
                      <a:pt x="76" y="104"/>
                    </a:lnTo>
                    <a:lnTo>
                      <a:pt x="76" y="103"/>
                    </a:lnTo>
                    <a:lnTo>
                      <a:pt x="76" y="101"/>
                    </a:lnTo>
                    <a:lnTo>
                      <a:pt x="76" y="98"/>
                    </a:lnTo>
                    <a:lnTo>
                      <a:pt x="76" y="92"/>
                    </a:lnTo>
                    <a:lnTo>
                      <a:pt x="76" y="89"/>
                    </a:lnTo>
                    <a:lnTo>
                      <a:pt x="77" y="89"/>
                    </a:lnTo>
                    <a:lnTo>
                      <a:pt x="79" y="89"/>
                    </a:lnTo>
                    <a:lnTo>
                      <a:pt x="79" y="89"/>
                    </a:lnTo>
                    <a:lnTo>
                      <a:pt x="81" y="89"/>
                    </a:lnTo>
                    <a:lnTo>
                      <a:pt x="82" y="89"/>
                    </a:lnTo>
                    <a:lnTo>
                      <a:pt x="82" y="89"/>
                    </a:lnTo>
                    <a:lnTo>
                      <a:pt x="84" y="87"/>
                    </a:lnTo>
                    <a:lnTo>
                      <a:pt x="84" y="87"/>
                    </a:lnTo>
                    <a:lnTo>
                      <a:pt x="84" y="87"/>
                    </a:lnTo>
                    <a:lnTo>
                      <a:pt x="86" y="87"/>
                    </a:lnTo>
                    <a:lnTo>
                      <a:pt x="86" y="87"/>
                    </a:lnTo>
                    <a:lnTo>
                      <a:pt x="88" y="87"/>
                    </a:lnTo>
                    <a:lnTo>
                      <a:pt x="88" y="87"/>
                    </a:lnTo>
                    <a:lnTo>
                      <a:pt x="89" y="87"/>
                    </a:lnTo>
                    <a:lnTo>
                      <a:pt x="89" y="89"/>
                    </a:lnTo>
                    <a:lnTo>
                      <a:pt x="89" y="89"/>
                    </a:lnTo>
                    <a:lnTo>
                      <a:pt x="91" y="89"/>
                    </a:lnTo>
                    <a:lnTo>
                      <a:pt x="91" y="89"/>
                    </a:lnTo>
                    <a:lnTo>
                      <a:pt x="91" y="89"/>
                    </a:lnTo>
                    <a:lnTo>
                      <a:pt x="93" y="89"/>
                    </a:lnTo>
                    <a:lnTo>
                      <a:pt x="93" y="89"/>
                    </a:lnTo>
                    <a:lnTo>
                      <a:pt x="93" y="89"/>
                    </a:lnTo>
                    <a:lnTo>
                      <a:pt x="93" y="87"/>
                    </a:lnTo>
                    <a:lnTo>
                      <a:pt x="93" y="87"/>
                    </a:lnTo>
                    <a:lnTo>
                      <a:pt x="93" y="87"/>
                    </a:lnTo>
                    <a:lnTo>
                      <a:pt x="93" y="86"/>
                    </a:lnTo>
                    <a:lnTo>
                      <a:pt x="93" y="86"/>
                    </a:lnTo>
                    <a:lnTo>
                      <a:pt x="93" y="84"/>
                    </a:lnTo>
                    <a:lnTo>
                      <a:pt x="93" y="84"/>
                    </a:lnTo>
                    <a:lnTo>
                      <a:pt x="93" y="82"/>
                    </a:lnTo>
                    <a:lnTo>
                      <a:pt x="91" y="80"/>
                    </a:lnTo>
                    <a:lnTo>
                      <a:pt x="91" y="80"/>
                    </a:lnTo>
                    <a:lnTo>
                      <a:pt x="89" y="80"/>
                    </a:lnTo>
                    <a:lnTo>
                      <a:pt x="89" y="80"/>
                    </a:lnTo>
                    <a:lnTo>
                      <a:pt x="88" y="80"/>
                    </a:lnTo>
                    <a:lnTo>
                      <a:pt x="88" y="80"/>
                    </a:lnTo>
                    <a:lnTo>
                      <a:pt x="86" y="80"/>
                    </a:lnTo>
                    <a:lnTo>
                      <a:pt x="86" y="80"/>
                    </a:lnTo>
                    <a:lnTo>
                      <a:pt x="84" y="80"/>
                    </a:lnTo>
                    <a:lnTo>
                      <a:pt x="82" y="80"/>
                    </a:lnTo>
                    <a:lnTo>
                      <a:pt x="82" y="80"/>
                    </a:lnTo>
                    <a:lnTo>
                      <a:pt x="81" y="80"/>
                    </a:lnTo>
                    <a:lnTo>
                      <a:pt x="81" y="80"/>
                    </a:lnTo>
                    <a:lnTo>
                      <a:pt x="81" y="75"/>
                    </a:lnTo>
                    <a:lnTo>
                      <a:pt x="81" y="72"/>
                    </a:lnTo>
                    <a:lnTo>
                      <a:pt x="81" y="69"/>
                    </a:lnTo>
                    <a:lnTo>
                      <a:pt x="81" y="69"/>
                    </a:lnTo>
                    <a:lnTo>
                      <a:pt x="82" y="67"/>
                    </a:lnTo>
                    <a:lnTo>
                      <a:pt x="84" y="67"/>
                    </a:lnTo>
                    <a:lnTo>
                      <a:pt x="86" y="67"/>
                    </a:lnTo>
                    <a:lnTo>
                      <a:pt x="86" y="67"/>
                    </a:lnTo>
                    <a:lnTo>
                      <a:pt x="88" y="67"/>
                    </a:lnTo>
                    <a:lnTo>
                      <a:pt x="89" y="69"/>
                    </a:lnTo>
                    <a:lnTo>
                      <a:pt x="89" y="69"/>
                    </a:lnTo>
                    <a:lnTo>
                      <a:pt x="94" y="69"/>
                    </a:lnTo>
                    <a:lnTo>
                      <a:pt x="98" y="69"/>
                    </a:lnTo>
                    <a:lnTo>
                      <a:pt x="103" y="69"/>
                    </a:lnTo>
                    <a:lnTo>
                      <a:pt x="106" y="69"/>
                    </a:lnTo>
                    <a:lnTo>
                      <a:pt x="112" y="69"/>
                    </a:lnTo>
                    <a:lnTo>
                      <a:pt x="112" y="69"/>
                    </a:lnTo>
                    <a:lnTo>
                      <a:pt x="112" y="67"/>
                    </a:lnTo>
                    <a:lnTo>
                      <a:pt x="110" y="65"/>
                    </a:lnTo>
                    <a:lnTo>
                      <a:pt x="112" y="65"/>
                    </a:lnTo>
                    <a:lnTo>
                      <a:pt x="112" y="63"/>
                    </a:lnTo>
                    <a:lnTo>
                      <a:pt x="112" y="63"/>
                    </a:lnTo>
                    <a:lnTo>
                      <a:pt x="113" y="63"/>
                    </a:lnTo>
                    <a:lnTo>
                      <a:pt x="113" y="65"/>
                    </a:lnTo>
                    <a:lnTo>
                      <a:pt x="115" y="67"/>
                    </a:lnTo>
                    <a:lnTo>
                      <a:pt x="115" y="67"/>
                    </a:lnTo>
                    <a:lnTo>
                      <a:pt x="117" y="67"/>
                    </a:lnTo>
                    <a:lnTo>
                      <a:pt x="118" y="67"/>
                    </a:lnTo>
                    <a:lnTo>
                      <a:pt x="118" y="67"/>
                    </a:lnTo>
                    <a:lnTo>
                      <a:pt x="122" y="63"/>
                    </a:lnTo>
                    <a:lnTo>
                      <a:pt x="124" y="62"/>
                    </a:lnTo>
                    <a:lnTo>
                      <a:pt x="124" y="62"/>
                    </a:lnTo>
                    <a:lnTo>
                      <a:pt x="125" y="60"/>
                    </a:lnTo>
                    <a:lnTo>
                      <a:pt x="125" y="60"/>
                    </a:lnTo>
                    <a:lnTo>
                      <a:pt x="127" y="60"/>
                    </a:lnTo>
                    <a:lnTo>
                      <a:pt x="129" y="62"/>
                    </a:lnTo>
                    <a:lnTo>
                      <a:pt x="129" y="62"/>
                    </a:lnTo>
                    <a:lnTo>
                      <a:pt x="130" y="65"/>
                    </a:lnTo>
                    <a:lnTo>
                      <a:pt x="132" y="69"/>
                    </a:lnTo>
                    <a:lnTo>
                      <a:pt x="134" y="70"/>
                    </a:lnTo>
                    <a:lnTo>
                      <a:pt x="134" y="74"/>
                    </a:lnTo>
                    <a:lnTo>
                      <a:pt x="132" y="77"/>
                    </a:lnTo>
                    <a:lnTo>
                      <a:pt x="134" y="79"/>
                    </a:lnTo>
                    <a:lnTo>
                      <a:pt x="134" y="79"/>
                    </a:lnTo>
                    <a:lnTo>
                      <a:pt x="137" y="77"/>
                    </a:lnTo>
                    <a:lnTo>
                      <a:pt x="142" y="82"/>
                    </a:lnTo>
                    <a:lnTo>
                      <a:pt x="146" y="86"/>
                    </a:lnTo>
                    <a:lnTo>
                      <a:pt x="147" y="86"/>
                    </a:lnTo>
                    <a:lnTo>
                      <a:pt x="147" y="86"/>
                    </a:lnTo>
                    <a:lnTo>
                      <a:pt x="151" y="86"/>
                    </a:lnTo>
                    <a:lnTo>
                      <a:pt x="153" y="86"/>
                    </a:lnTo>
                    <a:lnTo>
                      <a:pt x="154" y="86"/>
                    </a:lnTo>
                    <a:lnTo>
                      <a:pt x="156" y="84"/>
                    </a:lnTo>
                    <a:lnTo>
                      <a:pt x="158" y="82"/>
                    </a:lnTo>
                    <a:lnTo>
                      <a:pt x="159" y="82"/>
                    </a:lnTo>
                    <a:lnTo>
                      <a:pt x="159" y="82"/>
                    </a:lnTo>
                    <a:lnTo>
                      <a:pt x="161" y="82"/>
                    </a:lnTo>
                    <a:lnTo>
                      <a:pt x="163" y="82"/>
                    </a:lnTo>
                    <a:lnTo>
                      <a:pt x="163" y="84"/>
                    </a:lnTo>
                    <a:lnTo>
                      <a:pt x="163" y="86"/>
                    </a:lnTo>
                    <a:lnTo>
                      <a:pt x="163" y="87"/>
                    </a:lnTo>
                    <a:lnTo>
                      <a:pt x="165" y="87"/>
                    </a:lnTo>
                    <a:lnTo>
                      <a:pt x="165" y="86"/>
                    </a:lnTo>
                    <a:lnTo>
                      <a:pt x="166" y="84"/>
                    </a:lnTo>
                    <a:lnTo>
                      <a:pt x="168" y="82"/>
                    </a:lnTo>
                    <a:lnTo>
                      <a:pt x="170" y="80"/>
                    </a:lnTo>
                    <a:lnTo>
                      <a:pt x="171" y="79"/>
                    </a:lnTo>
                    <a:lnTo>
                      <a:pt x="173" y="79"/>
                    </a:lnTo>
                    <a:lnTo>
                      <a:pt x="175" y="77"/>
                    </a:lnTo>
                    <a:lnTo>
                      <a:pt x="177" y="77"/>
                    </a:lnTo>
                    <a:lnTo>
                      <a:pt x="178" y="77"/>
                    </a:lnTo>
                    <a:lnTo>
                      <a:pt x="180" y="75"/>
                    </a:lnTo>
                    <a:lnTo>
                      <a:pt x="182" y="75"/>
                    </a:lnTo>
                    <a:lnTo>
                      <a:pt x="182" y="74"/>
                    </a:lnTo>
                    <a:lnTo>
                      <a:pt x="183" y="74"/>
                    </a:lnTo>
                    <a:lnTo>
                      <a:pt x="185" y="74"/>
                    </a:lnTo>
                    <a:lnTo>
                      <a:pt x="187" y="74"/>
                    </a:lnTo>
                    <a:lnTo>
                      <a:pt x="189" y="72"/>
                    </a:lnTo>
                    <a:lnTo>
                      <a:pt x="190" y="70"/>
                    </a:lnTo>
                    <a:lnTo>
                      <a:pt x="190" y="67"/>
                    </a:lnTo>
                    <a:lnTo>
                      <a:pt x="192" y="65"/>
                    </a:lnTo>
                    <a:lnTo>
                      <a:pt x="192" y="63"/>
                    </a:lnTo>
                    <a:lnTo>
                      <a:pt x="192" y="63"/>
                    </a:lnTo>
                    <a:lnTo>
                      <a:pt x="194" y="63"/>
                    </a:lnTo>
                    <a:lnTo>
                      <a:pt x="195" y="63"/>
                    </a:lnTo>
                    <a:lnTo>
                      <a:pt x="199" y="62"/>
                    </a:lnTo>
                    <a:lnTo>
                      <a:pt x="201" y="60"/>
                    </a:lnTo>
                    <a:lnTo>
                      <a:pt x="202" y="60"/>
                    </a:lnTo>
                    <a:lnTo>
                      <a:pt x="204" y="60"/>
                    </a:lnTo>
                    <a:lnTo>
                      <a:pt x="204" y="58"/>
                    </a:lnTo>
                    <a:lnTo>
                      <a:pt x="204" y="57"/>
                    </a:lnTo>
                    <a:lnTo>
                      <a:pt x="204" y="55"/>
                    </a:lnTo>
                    <a:lnTo>
                      <a:pt x="201" y="55"/>
                    </a:lnTo>
                    <a:lnTo>
                      <a:pt x="197" y="55"/>
                    </a:lnTo>
                    <a:lnTo>
                      <a:pt x="194" y="53"/>
                    </a:lnTo>
                    <a:lnTo>
                      <a:pt x="192" y="53"/>
                    </a:lnTo>
                    <a:lnTo>
                      <a:pt x="192" y="53"/>
                    </a:lnTo>
                    <a:lnTo>
                      <a:pt x="192" y="53"/>
                    </a:lnTo>
                    <a:lnTo>
                      <a:pt x="192" y="52"/>
                    </a:lnTo>
                    <a:lnTo>
                      <a:pt x="192" y="50"/>
                    </a:lnTo>
                    <a:lnTo>
                      <a:pt x="192" y="48"/>
                    </a:lnTo>
                    <a:lnTo>
                      <a:pt x="190" y="43"/>
                    </a:lnTo>
                    <a:lnTo>
                      <a:pt x="189" y="40"/>
                    </a:lnTo>
                    <a:lnTo>
                      <a:pt x="189" y="38"/>
                    </a:lnTo>
                    <a:lnTo>
                      <a:pt x="189" y="34"/>
                    </a:lnTo>
                    <a:lnTo>
                      <a:pt x="189" y="33"/>
                    </a:lnTo>
                    <a:lnTo>
                      <a:pt x="187" y="31"/>
                    </a:lnTo>
                    <a:lnTo>
                      <a:pt x="182" y="26"/>
                    </a:lnTo>
                    <a:lnTo>
                      <a:pt x="180" y="24"/>
                    </a:lnTo>
                    <a:lnTo>
                      <a:pt x="178" y="23"/>
                    </a:lnTo>
                    <a:lnTo>
                      <a:pt x="177" y="21"/>
                    </a:lnTo>
                    <a:lnTo>
                      <a:pt x="177" y="19"/>
                    </a:lnTo>
                    <a:lnTo>
                      <a:pt x="178" y="19"/>
                    </a:lnTo>
                    <a:lnTo>
                      <a:pt x="180" y="21"/>
                    </a:lnTo>
                    <a:lnTo>
                      <a:pt x="180" y="21"/>
                    </a:lnTo>
                    <a:lnTo>
                      <a:pt x="182" y="23"/>
                    </a:lnTo>
                    <a:lnTo>
                      <a:pt x="182" y="23"/>
                    </a:lnTo>
                    <a:lnTo>
                      <a:pt x="187" y="23"/>
                    </a:lnTo>
                    <a:lnTo>
                      <a:pt x="189" y="23"/>
                    </a:lnTo>
                    <a:lnTo>
                      <a:pt x="189" y="23"/>
                    </a:lnTo>
                    <a:lnTo>
                      <a:pt x="190" y="23"/>
                    </a:lnTo>
                    <a:lnTo>
                      <a:pt x="190" y="24"/>
                    </a:lnTo>
                    <a:lnTo>
                      <a:pt x="192" y="26"/>
                    </a:lnTo>
                    <a:lnTo>
                      <a:pt x="194" y="26"/>
                    </a:lnTo>
                    <a:lnTo>
                      <a:pt x="197" y="26"/>
                    </a:lnTo>
                    <a:lnTo>
                      <a:pt x="199" y="26"/>
                    </a:lnTo>
                    <a:lnTo>
                      <a:pt x="201" y="26"/>
                    </a:lnTo>
                    <a:lnTo>
                      <a:pt x="202" y="26"/>
                    </a:lnTo>
                    <a:lnTo>
                      <a:pt x="204" y="26"/>
                    </a:lnTo>
                    <a:lnTo>
                      <a:pt x="206" y="26"/>
                    </a:lnTo>
                    <a:lnTo>
                      <a:pt x="206" y="26"/>
                    </a:lnTo>
                    <a:lnTo>
                      <a:pt x="209" y="29"/>
                    </a:lnTo>
                    <a:lnTo>
                      <a:pt x="211" y="31"/>
                    </a:lnTo>
                    <a:lnTo>
                      <a:pt x="213" y="33"/>
                    </a:lnTo>
                    <a:lnTo>
                      <a:pt x="214" y="33"/>
                    </a:lnTo>
                    <a:lnTo>
                      <a:pt x="216" y="31"/>
                    </a:lnTo>
                    <a:lnTo>
                      <a:pt x="216" y="26"/>
                    </a:lnTo>
                    <a:lnTo>
                      <a:pt x="218" y="24"/>
                    </a:lnTo>
                    <a:lnTo>
                      <a:pt x="218" y="24"/>
                    </a:lnTo>
                    <a:lnTo>
                      <a:pt x="219" y="24"/>
                    </a:lnTo>
                    <a:lnTo>
                      <a:pt x="221" y="23"/>
                    </a:lnTo>
                    <a:lnTo>
                      <a:pt x="221" y="23"/>
                    </a:lnTo>
                    <a:lnTo>
                      <a:pt x="223" y="21"/>
                    </a:lnTo>
                    <a:lnTo>
                      <a:pt x="228" y="23"/>
                    </a:lnTo>
                    <a:lnTo>
                      <a:pt x="230" y="23"/>
                    </a:lnTo>
                    <a:lnTo>
                      <a:pt x="235" y="21"/>
                    </a:lnTo>
                    <a:lnTo>
                      <a:pt x="240" y="19"/>
                    </a:lnTo>
                    <a:lnTo>
                      <a:pt x="242" y="17"/>
                    </a:lnTo>
                    <a:lnTo>
                      <a:pt x="243" y="16"/>
                    </a:lnTo>
                    <a:lnTo>
                      <a:pt x="245" y="14"/>
                    </a:lnTo>
                    <a:lnTo>
                      <a:pt x="247" y="14"/>
                    </a:lnTo>
                    <a:lnTo>
                      <a:pt x="248" y="16"/>
                    </a:lnTo>
                    <a:lnTo>
                      <a:pt x="248" y="14"/>
                    </a:lnTo>
                    <a:lnTo>
                      <a:pt x="250" y="14"/>
                    </a:lnTo>
                    <a:lnTo>
                      <a:pt x="250" y="14"/>
                    </a:lnTo>
                    <a:lnTo>
                      <a:pt x="252" y="12"/>
                    </a:lnTo>
                    <a:lnTo>
                      <a:pt x="254" y="11"/>
                    </a:lnTo>
                    <a:lnTo>
                      <a:pt x="255" y="11"/>
                    </a:lnTo>
                    <a:lnTo>
                      <a:pt x="255" y="9"/>
                    </a:lnTo>
                    <a:lnTo>
                      <a:pt x="257" y="7"/>
                    </a:lnTo>
                    <a:lnTo>
                      <a:pt x="257" y="7"/>
                    </a:lnTo>
                    <a:lnTo>
                      <a:pt x="257" y="5"/>
                    </a:lnTo>
                    <a:lnTo>
                      <a:pt x="257" y="4"/>
                    </a:lnTo>
                    <a:lnTo>
                      <a:pt x="257" y="2"/>
                    </a:lnTo>
                    <a:lnTo>
                      <a:pt x="255" y="2"/>
                    </a:lnTo>
                    <a:lnTo>
                      <a:pt x="255" y="2"/>
                    </a:lnTo>
                    <a:lnTo>
                      <a:pt x="257" y="2"/>
                    </a:lnTo>
                    <a:lnTo>
                      <a:pt x="259" y="2"/>
                    </a:lnTo>
                    <a:lnTo>
                      <a:pt x="260" y="2"/>
                    </a:lnTo>
                    <a:lnTo>
                      <a:pt x="262" y="2"/>
                    </a:lnTo>
                    <a:lnTo>
                      <a:pt x="262" y="2"/>
                    </a:lnTo>
                    <a:lnTo>
                      <a:pt x="264" y="0"/>
                    </a:lnTo>
                    <a:lnTo>
                      <a:pt x="266" y="0"/>
                    </a:lnTo>
                    <a:lnTo>
                      <a:pt x="267" y="0"/>
                    </a:lnTo>
                    <a:lnTo>
                      <a:pt x="267" y="2"/>
                    </a:lnTo>
                    <a:lnTo>
                      <a:pt x="267" y="2"/>
                    </a:lnTo>
                    <a:lnTo>
                      <a:pt x="269" y="4"/>
                    </a:lnTo>
                    <a:lnTo>
                      <a:pt x="269" y="5"/>
                    </a:lnTo>
                    <a:lnTo>
                      <a:pt x="269" y="7"/>
                    </a:lnTo>
                    <a:lnTo>
                      <a:pt x="269" y="9"/>
                    </a:lnTo>
                    <a:lnTo>
                      <a:pt x="269" y="11"/>
                    </a:lnTo>
                    <a:lnTo>
                      <a:pt x="267" y="12"/>
                    </a:lnTo>
                    <a:lnTo>
                      <a:pt x="267" y="14"/>
                    </a:lnTo>
                    <a:lnTo>
                      <a:pt x="267" y="14"/>
                    </a:lnTo>
                    <a:lnTo>
                      <a:pt x="266" y="14"/>
                    </a:lnTo>
                    <a:lnTo>
                      <a:pt x="267" y="14"/>
                    </a:lnTo>
                    <a:lnTo>
                      <a:pt x="269" y="16"/>
                    </a:lnTo>
                    <a:lnTo>
                      <a:pt x="271" y="16"/>
                    </a:lnTo>
                    <a:lnTo>
                      <a:pt x="271" y="16"/>
                    </a:lnTo>
                    <a:lnTo>
                      <a:pt x="272" y="16"/>
                    </a:lnTo>
                    <a:lnTo>
                      <a:pt x="274" y="17"/>
                    </a:lnTo>
                    <a:lnTo>
                      <a:pt x="274" y="17"/>
                    </a:lnTo>
                    <a:lnTo>
                      <a:pt x="274" y="17"/>
                    </a:lnTo>
                    <a:lnTo>
                      <a:pt x="274" y="19"/>
                    </a:lnTo>
                    <a:lnTo>
                      <a:pt x="274" y="21"/>
                    </a:lnTo>
                    <a:lnTo>
                      <a:pt x="274" y="21"/>
                    </a:lnTo>
                    <a:lnTo>
                      <a:pt x="276" y="21"/>
                    </a:lnTo>
                    <a:lnTo>
                      <a:pt x="276" y="24"/>
                    </a:lnTo>
                    <a:lnTo>
                      <a:pt x="278" y="24"/>
                    </a:lnTo>
                    <a:lnTo>
                      <a:pt x="278" y="26"/>
                    </a:lnTo>
                    <a:lnTo>
                      <a:pt x="278" y="26"/>
                    </a:lnTo>
                    <a:lnTo>
                      <a:pt x="278" y="26"/>
                    </a:lnTo>
                    <a:lnTo>
                      <a:pt x="278" y="28"/>
                    </a:lnTo>
                    <a:lnTo>
                      <a:pt x="276" y="29"/>
                    </a:lnTo>
                    <a:lnTo>
                      <a:pt x="276" y="31"/>
                    </a:lnTo>
                    <a:lnTo>
                      <a:pt x="274" y="31"/>
                    </a:lnTo>
                    <a:lnTo>
                      <a:pt x="272" y="33"/>
                    </a:lnTo>
                    <a:lnTo>
                      <a:pt x="272" y="34"/>
                    </a:lnTo>
                    <a:lnTo>
                      <a:pt x="272" y="36"/>
                    </a:lnTo>
                    <a:lnTo>
                      <a:pt x="272" y="36"/>
                    </a:lnTo>
                    <a:lnTo>
                      <a:pt x="272" y="38"/>
                    </a:lnTo>
                    <a:lnTo>
                      <a:pt x="271" y="41"/>
                    </a:lnTo>
                    <a:lnTo>
                      <a:pt x="269" y="43"/>
                    </a:lnTo>
                    <a:lnTo>
                      <a:pt x="269" y="48"/>
                    </a:lnTo>
                    <a:lnTo>
                      <a:pt x="269" y="50"/>
                    </a:lnTo>
                    <a:lnTo>
                      <a:pt x="271" y="52"/>
                    </a:lnTo>
                    <a:lnTo>
                      <a:pt x="271" y="55"/>
                    </a:lnTo>
                    <a:lnTo>
                      <a:pt x="272" y="57"/>
                    </a:lnTo>
                    <a:lnTo>
                      <a:pt x="274" y="57"/>
                    </a:lnTo>
                    <a:lnTo>
                      <a:pt x="274" y="60"/>
                    </a:lnTo>
                    <a:lnTo>
                      <a:pt x="274" y="63"/>
                    </a:lnTo>
                    <a:lnTo>
                      <a:pt x="274" y="65"/>
                    </a:lnTo>
                    <a:lnTo>
                      <a:pt x="274" y="65"/>
                    </a:lnTo>
                    <a:lnTo>
                      <a:pt x="276" y="65"/>
                    </a:lnTo>
                    <a:lnTo>
                      <a:pt x="276" y="65"/>
                    </a:lnTo>
                    <a:lnTo>
                      <a:pt x="276" y="67"/>
                    </a:lnTo>
                    <a:lnTo>
                      <a:pt x="276" y="67"/>
                    </a:lnTo>
                    <a:lnTo>
                      <a:pt x="278" y="69"/>
                    </a:lnTo>
                    <a:lnTo>
                      <a:pt x="278" y="69"/>
                    </a:lnTo>
                    <a:lnTo>
                      <a:pt x="279" y="70"/>
                    </a:lnTo>
                    <a:lnTo>
                      <a:pt x="281" y="72"/>
                    </a:lnTo>
                    <a:lnTo>
                      <a:pt x="283" y="72"/>
                    </a:lnTo>
                    <a:lnTo>
                      <a:pt x="283" y="72"/>
                    </a:lnTo>
                    <a:lnTo>
                      <a:pt x="284" y="74"/>
                    </a:lnTo>
                    <a:lnTo>
                      <a:pt x="286" y="75"/>
                    </a:lnTo>
                    <a:lnTo>
                      <a:pt x="290" y="75"/>
                    </a:lnTo>
                    <a:lnTo>
                      <a:pt x="290" y="77"/>
                    </a:lnTo>
                    <a:lnTo>
                      <a:pt x="291" y="77"/>
                    </a:lnTo>
                    <a:lnTo>
                      <a:pt x="291" y="77"/>
                    </a:lnTo>
                    <a:lnTo>
                      <a:pt x="293" y="77"/>
                    </a:lnTo>
                    <a:lnTo>
                      <a:pt x="293" y="77"/>
                    </a:lnTo>
                    <a:lnTo>
                      <a:pt x="295" y="77"/>
                    </a:lnTo>
                    <a:lnTo>
                      <a:pt x="296" y="77"/>
                    </a:lnTo>
                    <a:lnTo>
                      <a:pt x="298" y="75"/>
                    </a:lnTo>
                    <a:lnTo>
                      <a:pt x="298" y="75"/>
                    </a:lnTo>
                    <a:lnTo>
                      <a:pt x="298" y="75"/>
                    </a:lnTo>
                    <a:lnTo>
                      <a:pt x="298" y="74"/>
                    </a:lnTo>
                    <a:lnTo>
                      <a:pt x="298" y="72"/>
                    </a:lnTo>
                    <a:lnTo>
                      <a:pt x="300" y="72"/>
                    </a:lnTo>
                    <a:lnTo>
                      <a:pt x="300" y="72"/>
                    </a:lnTo>
                    <a:lnTo>
                      <a:pt x="302" y="70"/>
                    </a:lnTo>
                    <a:lnTo>
                      <a:pt x="302" y="70"/>
                    </a:lnTo>
                    <a:lnTo>
                      <a:pt x="302" y="70"/>
                    </a:lnTo>
                    <a:lnTo>
                      <a:pt x="302" y="70"/>
                    </a:lnTo>
                    <a:lnTo>
                      <a:pt x="303" y="70"/>
                    </a:lnTo>
                    <a:lnTo>
                      <a:pt x="305" y="72"/>
                    </a:lnTo>
                    <a:lnTo>
                      <a:pt x="305" y="72"/>
                    </a:lnTo>
                    <a:lnTo>
                      <a:pt x="307" y="72"/>
                    </a:lnTo>
                    <a:lnTo>
                      <a:pt x="307" y="72"/>
                    </a:lnTo>
                    <a:lnTo>
                      <a:pt x="307" y="72"/>
                    </a:lnTo>
                    <a:lnTo>
                      <a:pt x="308" y="70"/>
                    </a:lnTo>
                    <a:lnTo>
                      <a:pt x="308" y="69"/>
                    </a:lnTo>
                    <a:lnTo>
                      <a:pt x="308" y="69"/>
                    </a:lnTo>
                    <a:lnTo>
                      <a:pt x="310" y="69"/>
                    </a:lnTo>
                    <a:lnTo>
                      <a:pt x="312" y="69"/>
                    </a:lnTo>
                    <a:lnTo>
                      <a:pt x="313" y="69"/>
                    </a:lnTo>
                    <a:lnTo>
                      <a:pt x="315" y="69"/>
                    </a:lnTo>
                    <a:lnTo>
                      <a:pt x="317" y="69"/>
                    </a:lnTo>
                    <a:lnTo>
                      <a:pt x="317" y="67"/>
                    </a:lnTo>
                    <a:lnTo>
                      <a:pt x="319" y="65"/>
                    </a:lnTo>
                    <a:lnTo>
                      <a:pt x="320" y="63"/>
                    </a:lnTo>
                    <a:lnTo>
                      <a:pt x="320" y="63"/>
                    </a:lnTo>
                    <a:lnTo>
                      <a:pt x="322" y="63"/>
                    </a:lnTo>
                    <a:lnTo>
                      <a:pt x="324" y="63"/>
                    </a:lnTo>
                    <a:lnTo>
                      <a:pt x="324" y="62"/>
                    </a:lnTo>
                    <a:lnTo>
                      <a:pt x="325" y="62"/>
                    </a:lnTo>
                    <a:lnTo>
                      <a:pt x="325" y="63"/>
                    </a:lnTo>
                    <a:lnTo>
                      <a:pt x="327" y="63"/>
                    </a:lnTo>
                    <a:lnTo>
                      <a:pt x="327" y="63"/>
                    </a:lnTo>
                    <a:lnTo>
                      <a:pt x="331" y="65"/>
                    </a:lnTo>
                    <a:lnTo>
                      <a:pt x="331" y="65"/>
                    </a:lnTo>
                    <a:lnTo>
                      <a:pt x="332" y="63"/>
                    </a:lnTo>
                    <a:lnTo>
                      <a:pt x="334" y="63"/>
                    </a:lnTo>
                    <a:lnTo>
                      <a:pt x="336" y="65"/>
                    </a:lnTo>
                    <a:lnTo>
                      <a:pt x="336" y="63"/>
                    </a:lnTo>
                    <a:lnTo>
                      <a:pt x="337" y="63"/>
                    </a:lnTo>
                    <a:lnTo>
                      <a:pt x="337" y="63"/>
                    </a:lnTo>
                    <a:close/>
                    <a:moveTo>
                      <a:pt x="456" y="63"/>
                    </a:moveTo>
                    <a:lnTo>
                      <a:pt x="454" y="65"/>
                    </a:lnTo>
                    <a:lnTo>
                      <a:pt x="452" y="65"/>
                    </a:lnTo>
                    <a:lnTo>
                      <a:pt x="452" y="62"/>
                    </a:lnTo>
                    <a:lnTo>
                      <a:pt x="452" y="60"/>
                    </a:lnTo>
                    <a:lnTo>
                      <a:pt x="454" y="60"/>
                    </a:lnTo>
                    <a:lnTo>
                      <a:pt x="454" y="60"/>
                    </a:lnTo>
                    <a:lnTo>
                      <a:pt x="454" y="60"/>
                    </a:lnTo>
                    <a:lnTo>
                      <a:pt x="456" y="63"/>
                    </a:lnTo>
                    <a:lnTo>
                      <a:pt x="456" y="63"/>
                    </a:lnTo>
                    <a:close/>
                    <a:moveTo>
                      <a:pt x="459" y="92"/>
                    </a:moveTo>
                    <a:lnTo>
                      <a:pt x="456" y="94"/>
                    </a:lnTo>
                    <a:lnTo>
                      <a:pt x="456" y="92"/>
                    </a:lnTo>
                    <a:lnTo>
                      <a:pt x="456" y="91"/>
                    </a:lnTo>
                    <a:lnTo>
                      <a:pt x="456" y="89"/>
                    </a:lnTo>
                    <a:lnTo>
                      <a:pt x="459" y="89"/>
                    </a:lnTo>
                    <a:lnTo>
                      <a:pt x="459" y="89"/>
                    </a:lnTo>
                    <a:lnTo>
                      <a:pt x="461" y="89"/>
                    </a:lnTo>
                    <a:lnTo>
                      <a:pt x="461" y="89"/>
                    </a:lnTo>
                    <a:lnTo>
                      <a:pt x="461" y="91"/>
                    </a:lnTo>
                    <a:lnTo>
                      <a:pt x="459" y="92"/>
                    </a:lnTo>
                    <a:lnTo>
                      <a:pt x="459" y="92"/>
                    </a:lnTo>
                    <a:close/>
                    <a:moveTo>
                      <a:pt x="452" y="98"/>
                    </a:moveTo>
                    <a:lnTo>
                      <a:pt x="452" y="101"/>
                    </a:lnTo>
                    <a:lnTo>
                      <a:pt x="449" y="99"/>
                    </a:lnTo>
                    <a:lnTo>
                      <a:pt x="449" y="98"/>
                    </a:lnTo>
                    <a:lnTo>
                      <a:pt x="450" y="96"/>
                    </a:lnTo>
                    <a:lnTo>
                      <a:pt x="452" y="94"/>
                    </a:lnTo>
                    <a:lnTo>
                      <a:pt x="452" y="92"/>
                    </a:lnTo>
                    <a:lnTo>
                      <a:pt x="454" y="91"/>
                    </a:lnTo>
                    <a:lnTo>
                      <a:pt x="454" y="89"/>
                    </a:lnTo>
                    <a:lnTo>
                      <a:pt x="454" y="89"/>
                    </a:lnTo>
                    <a:lnTo>
                      <a:pt x="454" y="89"/>
                    </a:lnTo>
                    <a:lnTo>
                      <a:pt x="454" y="94"/>
                    </a:lnTo>
                    <a:lnTo>
                      <a:pt x="456" y="96"/>
                    </a:lnTo>
                    <a:lnTo>
                      <a:pt x="452" y="98"/>
                    </a:lnTo>
                    <a:lnTo>
                      <a:pt x="452" y="98"/>
                    </a:lnTo>
                    <a:close/>
                    <a:moveTo>
                      <a:pt x="466" y="96"/>
                    </a:moveTo>
                    <a:lnTo>
                      <a:pt x="467" y="96"/>
                    </a:lnTo>
                    <a:lnTo>
                      <a:pt x="464" y="101"/>
                    </a:lnTo>
                    <a:lnTo>
                      <a:pt x="462" y="101"/>
                    </a:lnTo>
                    <a:lnTo>
                      <a:pt x="461" y="101"/>
                    </a:lnTo>
                    <a:lnTo>
                      <a:pt x="459" y="99"/>
                    </a:lnTo>
                    <a:lnTo>
                      <a:pt x="456" y="101"/>
                    </a:lnTo>
                    <a:lnTo>
                      <a:pt x="454" y="99"/>
                    </a:lnTo>
                    <a:lnTo>
                      <a:pt x="454" y="98"/>
                    </a:lnTo>
                    <a:lnTo>
                      <a:pt x="456" y="96"/>
                    </a:lnTo>
                    <a:lnTo>
                      <a:pt x="459" y="96"/>
                    </a:lnTo>
                    <a:lnTo>
                      <a:pt x="464" y="94"/>
                    </a:lnTo>
                    <a:lnTo>
                      <a:pt x="466" y="96"/>
                    </a:lnTo>
                    <a:lnTo>
                      <a:pt x="466" y="96"/>
                    </a:lnTo>
                    <a:close/>
                    <a:moveTo>
                      <a:pt x="473" y="103"/>
                    </a:moveTo>
                    <a:lnTo>
                      <a:pt x="467" y="103"/>
                    </a:lnTo>
                    <a:lnTo>
                      <a:pt x="464" y="103"/>
                    </a:lnTo>
                    <a:lnTo>
                      <a:pt x="464" y="101"/>
                    </a:lnTo>
                    <a:lnTo>
                      <a:pt x="467" y="101"/>
                    </a:lnTo>
                    <a:lnTo>
                      <a:pt x="469" y="99"/>
                    </a:lnTo>
                    <a:lnTo>
                      <a:pt x="471" y="99"/>
                    </a:lnTo>
                    <a:lnTo>
                      <a:pt x="473" y="99"/>
                    </a:lnTo>
                    <a:lnTo>
                      <a:pt x="473" y="101"/>
                    </a:lnTo>
                    <a:lnTo>
                      <a:pt x="473" y="101"/>
                    </a:lnTo>
                    <a:lnTo>
                      <a:pt x="473" y="103"/>
                    </a:lnTo>
                    <a:lnTo>
                      <a:pt x="473" y="103"/>
                    </a:lnTo>
                    <a:close/>
                    <a:moveTo>
                      <a:pt x="449" y="103"/>
                    </a:moveTo>
                    <a:lnTo>
                      <a:pt x="444" y="106"/>
                    </a:lnTo>
                    <a:lnTo>
                      <a:pt x="442" y="106"/>
                    </a:lnTo>
                    <a:lnTo>
                      <a:pt x="442" y="104"/>
                    </a:lnTo>
                    <a:lnTo>
                      <a:pt x="442" y="104"/>
                    </a:lnTo>
                    <a:lnTo>
                      <a:pt x="442" y="104"/>
                    </a:lnTo>
                    <a:lnTo>
                      <a:pt x="442" y="103"/>
                    </a:lnTo>
                    <a:lnTo>
                      <a:pt x="445" y="101"/>
                    </a:lnTo>
                    <a:lnTo>
                      <a:pt x="447" y="101"/>
                    </a:lnTo>
                    <a:lnTo>
                      <a:pt x="449" y="101"/>
                    </a:lnTo>
                    <a:lnTo>
                      <a:pt x="449" y="103"/>
                    </a:lnTo>
                    <a:lnTo>
                      <a:pt x="449" y="103"/>
                    </a:lnTo>
                    <a:lnTo>
                      <a:pt x="449" y="103"/>
                    </a:lnTo>
                    <a:close/>
                    <a:moveTo>
                      <a:pt x="467" y="104"/>
                    </a:moveTo>
                    <a:lnTo>
                      <a:pt x="469" y="104"/>
                    </a:lnTo>
                    <a:lnTo>
                      <a:pt x="473" y="104"/>
                    </a:lnTo>
                    <a:lnTo>
                      <a:pt x="474" y="104"/>
                    </a:lnTo>
                    <a:lnTo>
                      <a:pt x="476" y="104"/>
                    </a:lnTo>
                    <a:lnTo>
                      <a:pt x="478" y="104"/>
                    </a:lnTo>
                    <a:lnTo>
                      <a:pt x="485" y="104"/>
                    </a:lnTo>
                    <a:lnTo>
                      <a:pt x="488" y="104"/>
                    </a:lnTo>
                    <a:lnTo>
                      <a:pt x="490" y="106"/>
                    </a:lnTo>
                    <a:lnTo>
                      <a:pt x="491" y="106"/>
                    </a:lnTo>
                    <a:lnTo>
                      <a:pt x="491" y="106"/>
                    </a:lnTo>
                    <a:lnTo>
                      <a:pt x="491" y="108"/>
                    </a:lnTo>
                    <a:lnTo>
                      <a:pt x="491" y="109"/>
                    </a:lnTo>
                    <a:lnTo>
                      <a:pt x="491" y="111"/>
                    </a:lnTo>
                    <a:lnTo>
                      <a:pt x="490" y="113"/>
                    </a:lnTo>
                    <a:lnTo>
                      <a:pt x="490" y="115"/>
                    </a:lnTo>
                    <a:lnTo>
                      <a:pt x="488" y="113"/>
                    </a:lnTo>
                    <a:lnTo>
                      <a:pt x="490" y="116"/>
                    </a:lnTo>
                    <a:lnTo>
                      <a:pt x="490" y="116"/>
                    </a:lnTo>
                    <a:lnTo>
                      <a:pt x="488" y="118"/>
                    </a:lnTo>
                    <a:lnTo>
                      <a:pt x="488" y="120"/>
                    </a:lnTo>
                    <a:lnTo>
                      <a:pt x="486" y="121"/>
                    </a:lnTo>
                    <a:lnTo>
                      <a:pt x="486" y="121"/>
                    </a:lnTo>
                    <a:lnTo>
                      <a:pt x="485" y="123"/>
                    </a:lnTo>
                    <a:lnTo>
                      <a:pt x="483" y="125"/>
                    </a:lnTo>
                    <a:lnTo>
                      <a:pt x="483" y="125"/>
                    </a:lnTo>
                    <a:lnTo>
                      <a:pt x="485" y="127"/>
                    </a:lnTo>
                    <a:lnTo>
                      <a:pt x="483" y="127"/>
                    </a:lnTo>
                    <a:lnTo>
                      <a:pt x="481" y="128"/>
                    </a:lnTo>
                    <a:lnTo>
                      <a:pt x="481" y="130"/>
                    </a:lnTo>
                    <a:lnTo>
                      <a:pt x="479" y="130"/>
                    </a:lnTo>
                    <a:lnTo>
                      <a:pt x="479" y="130"/>
                    </a:lnTo>
                    <a:lnTo>
                      <a:pt x="478" y="128"/>
                    </a:lnTo>
                    <a:lnTo>
                      <a:pt x="476" y="128"/>
                    </a:lnTo>
                    <a:lnTo>
                      <a:pt x="476" y="130"/>
                    </a:lnTo>
                    <a:lnTo>
                      <a:pt x="476" y="132"/>
                    </a:lnTo>
                    <a:lnTo>
                      <a:pt x="474" y="132"/>
                    </a:lnTo>
                    <a:lnTo>
                      <a:pt x="473" y="130"/>
                    </a:lnTo>
                    <a:lnTo>
                      <a:pt x="471" y="130"/>
                    </a:lnTo>
                    <a:lnTo>
                      <a:pt x="471" y="132"/>
                    </a:lnTo>
                    <a:lnTo>
                      <a:pt x="469" y="133"/>
                    </a:lnTo>
                    <a:lnTo>
                      <a:pt x="467" y="133"/>
                    </a:lnTo>
                    <a:lnTo>
                      <a:pt x="466" y="133"/>
                    </a:lnTo>
                    <a:lnTo>
                      <a:pt x="464" y="135"/>
                    </a:lnTo>
                    <a:lnTo>
                      <a:pt x="462" y="135"/>
                    </a:lnTo>
                    <a:lnTo>
                      <a:pt x="461" y="133"/>
                    </a:lnTo>
                    <a:lnTo>
                      <a:pt x="461" y="133"/>
                    </a:lnTo>
                    <a:lnTo>
                      <a:pt x="459" y="133"/>
                    </a:lnTo>
                    <a:lnTo>
                      <a:pt x="454" y="133"/>
                    </a:lnTo>
                    <a:lnTo>
                      <a:pt x="452" y="135"/>
                    </a:lnTo>
                    <a:lnTo>
                      <a:pt x="452" y="135"/>
                    </a:lnTo>
                    <a:lnTo>
                      <a:pt x="450" y="133"/>
                    </a:lnTo>
                    <a:lnTo>
                      <a:pt x="449" y="132"/>
                    </a:lnTo>
                    <a:lnTo>
                      <a:pt x="449" y="130"/>
                    </a:lnTo>
                    <a:lnTo>
                      <a:pt x="447" y="127"/>
                    </a:lnTo>
                    <a:lnTo>
                      <a:pt x="447" y="125"/>
                    </a:lnTo>
                    <a:lnTo>
                      <a:pt x="447" y="121"/>
                    </a:lnTo>
                    <a:lnTo>
                      <a:pt x="449" y="121"/>
                    </a:lnTo>
                    <a:lnTo>
                      <a:pt x="450" y="123"/>
                    </a:lnTo>
                    <a:lnTo>
                      <a:pt x="450" y="123"/>
                    </a:lnTo>
                    <a:lnTo>
                      <a:pt x="450" y="121"/>
                    </a:lnTo>
                    <a:lnTo>
                      <a:pt x="450" y="121"/>
                    </a:lnTo>
                    <a:lnTo>
                      <a:pt x="447" y="121"/>
                    </a:lnTo>
                    <a:lnTo>
                      <a:pt x="445" y="120"/>
                    </a:lnTo>
                    <a:lnTo>
                      <a:pt x="445" y="118"/>
                    </a:lnTo>
                    <a:lnTo>
                      <a:pt x="447" y="115"/>
                    </a:lnTo>
                    <a:lnTo>
                      <a:pt x="447" y="113"/>
                    </a:lnTo>
                    <a:lnTo>
                      <a:pt x="447" y="111"/>
                    </a:lnTo>
                    <a:lnTo>
                      <a:pt x="447" y="111"/>
                    </a:lnTo>
                    <a:lnTo>
                      <a:pt x="447" y="109"/>
                    </a:lnTo>
                    <a:lnTo>
                      <a:pt x="447" y="108"/>
                    </a:lnTo>
                    <a:lnTo>
                      <a:pt x="449" y="106"/>
                    </a:lnTo>
                    <a:lnTo>
                      <a:pt x="452" y="104"/>
                    </a:lnTo>
                    <a:lnTo>
                      <a:pt x="456" y="103"/>
                    </a:lnTo>
                    <a:lnTo>
                      <a:pt x="467" y="104"/>
                    </a:lnTo>
                    <a:lnTo>
                      <a:pt x="467" y="104"/>
                    </a:lnTo>
                    <a:close/>
                    <a:moveTo>
                      <a:pt x="426" y="128"/>
                    </a:moveTo>
                    <a:lnTo>
                      <a:pt x="425" y="128"/>
                    </a:lnTo>
                    <a:lnTo>
                      <a:pt x="426" y="123"/>
                    </a:lnTo>
                    <a:lnTo>
                      <a:pt x="428" y="121"/>
                    </a:lnTo>
                    <a:lnTo>
                      <a:pt x="428" y="116"/>
                    </a:lnTo>
                    <a:lnTo>
                      <a:pt x="432" y="113"/>
                    </a:lnTo>
                    <a:lnTo>
                      <a:pt x="433" y="111"/>
                    </a:lnTo>
                    <a:lnTo>
                      <a:pt x="437" y="111"/>
                    </a:lnTo>
                    <a:lnTo>
                      <a:pt x="438" y="113"/>
                    </a:lnTo>
                    <a:lnTo>
                      <a:pt x="437" y="120"/>
                    </a:lnTo>
                    <a:lnTo>
                      <a:pt x="437" y="120"/>
                    </a:lnTo>
                    <a:lnTo>
                      <a:pt x="433" y="123"/>
                    </a:lnTo>
                    <a:lnTo>
                      <a:pt x="430" y="127"/>
                    </a:lnTo>
                    <a:lnTo>
                      <a:pt x="426" y="128"/>
                    </a:lnTo>
                    <a:close/>
                    <a:moveTo>
                      <a:pt x="560" y="127"/>
                    </a:moveTo>
                    <a:lnTo>
                      <a:pt x="558" y="127"/>
                    </a:lnTo>
                    <a:lnTo>
                      <a:pt x="558" y="127"/>
                    </a:lnTo>
                    <a:lnTo>
                      <a:pt x="556" y="127"/>
                    </a:lnTo>
                    <a:lnTo>
                      <a:pt x="556" y="127"/>
                    </a:lnTo>
                    <a:lnTo>
                      <a:pt x="556" y="127"/>
                    </a:lnTo>
                    <a:lnTo>
                      <a:pt x="558" y="125"/>
                    </a:lnTo>
                    <a:lnTo>
                      <a:pt x="560" y="125"/>
                    </a:lnTo>
                    <a:lnTo>
                      <a:pt x="560" y="127"/>
                    </a:lnTo>
                    <a:lnTo>
                      <a:pt x="560" y="127"/>
                    </a:lnTo>
                    <a:close/>
                    <a:moveTo>
                      <a:pt x="567" y="157"/>
                    </a:moveTo>
                    <a:lnTo>
                      <a:pt x="565" y="159"/>
                    </a:lnTo>
                    <a:lnTo>
                      <a:pt x="565" y="156"/>
                    </a:lnTo>
                    <a:lnTo>
                      <a:pt x="565" y="156"/>
                    </a:lnTo>
                    <a:lnTo>
                      <a:pt x="565" y="154"/>
                    </a:lnTo>
                    <a:lnTo>
                      <a:pt x="567" y="152"/>
                    </a:lnTo>
                    <a:lnTo>
                      <a:pt x="567" y="152"/>
                    </a:lnTo>
                    <a:lnTo>
                      <a:pt x="567" y="154"/>
                    </a:lnTo>
                    <a:lnTo>
                      <a:pt x="567" y="154"/>
                    </a:lnTo>
                    <a:lnTo>
                      <a:pt x="567" y="157"/>
                    </a:lnTo>
                    <a:lnTo>
                      <a:pt x="567" y="157"/>
                    </a:lnTo>
                    <a:close/>
                    <a:moveTo>
                      <a:pt x="678" y="352"/>
                    </a:moveTo>
                    <a:lnTo>
                      <a:pt x="676" y="352"/>
                    </a:lnTo>
                    <a:lnTo>
                      <a:pt x="676" y="352"/>
                    </a:lnTo>
                    <a:lnTo>
                      <a:pt x="678" y="350"/>
                    </a:lnTo>
                    <a:lnTo>
                      <a:pt x="678" y="348"/>
                    </a:lnTo>
                    <a:lnTo>
                      <a:pt x="680" y="348"/>
                    </a:lnTo>
                    <a:lnTo>
                      <a:pt x="680" y="350"/>
                    </a:lnTo>
                    <a:lnTo>
                      <a:pt x="680" y="350"/>
                    </a:lnTo>
                    <a:lnTo>
                      <a:pt x="678" y="352"/>
                    </a:lnTo>
                    <a:lnTo>
                      <a:pt x="678" y="352"/>
                    </a:lnTo>
                    <a:close/>
                    <a:moveTo>
                      <a:pt x="675" y="358"/>
                    </a:moveTo>
                    <a:lnTo>
                      <a:pt x="673" y="360"/>
                    </a:lnTo>
                    <a:lnTo>
                      <a:pt x="673" y="360"/>
                    </a:lnTo>
                    <a:lnTo>
                      <a:pt x="673" y="360"/>
                    </a:lnTo>
                    <a:lnTo>
                      <a:pt x="673" y="358"/>
                    </a:lnTo>
                    <a:lnTo>
                      <a:pt x="673" y="358"/>
                    </a:lnTo>
                    <a:lnTo>
                      <a:pt x="673" y="358"/>
                    </a:lnTo>
                    <a:lnTo>
                      <a:pt x="675" y="358"/>
                    </a:lnTo>
                    <a:lnTo>
                      <a:pt x="675" y="358"/>
                    </a:lnTo>
                    <a:close/>
                    <a:moveTo>
                      <a:pt x="574" y="553"/>
                    </a:moveTo>
                    <a:lnTo>
                      <a:pt x="575" y="554"/>
                    </a:lnTo>
                    <a:lnTo>
                      <a:pt x="574" y="554"/>
                    </a:lnTo>
                    <a:lnTo>
                      <a:pt x="572" y="554"/>
                    </a:lnTo>
                    <a:lnTo>
                      <a:pt x="570" y="554"/>
                    </a:lnTo>
                    <a:lnTo>
                      <a:pt x="570" y="554"/>
                    </a:lnTo>
                    <a:lnTo>
                      <a:pt x="572" y="553"/>
                    </a:lnTo>
                    <a:lnTo>
                      <a:pt x="572" y="551"/>
                    </a:lnTo>
                    <a:lnTo>
                      <a:pt x="572" y="553"/>
                    </a:lnTo>
                    <a:lnTo>
                      <a:pt x="572" y="553"/>
                    </a:lnTo>
                    <a:lnTo>
                      <a:pt x="574" y="553"/>
                    </a:lnTo>
                    <a:lnTo>
                      <a:pt x="574" y="553"/>
                    </a:lnTo>
                    <a:close/>
                    <a:moveTo>
                      <a:pt x="551" y="568"/>
                    </a:moveTo>
                    <a:lnTo>
                      <a:pt x="551" y="570"/>
                    </a:lnTo>
                    <a:lnTo>
                      <a:pt x="551" y="570"/>
                    </a:lnTo>
                    <a:lnTo>
                      <a:pt x="550" y="570"/>
                    </a:lnTo>
                    <a:lnTo>
                      <a:pt x="548" y="568"/>
                    </a:lnTo>
                    <a:lnTo>
                      <a:pt x="551" y="565"/>
                    </a:lnTo>
                    <a:lnTo>
                      <a:pt x="551" y="566"/>
                    </a:lnTo>
                    <a:lnTo>
                      <a:pt x="553" y="566"/>
                    </a:lnTo>
                    <a:lnTo>
                      <a:pt x="553" y="568"/>
                    </a:lnTo>
                    <a:lnTo>
                      <a:pt x="553" y="568"/>
                    </a:lnTo>
                    <a:lnTo>
                      <a:pt x="551" y="568"/>
                    </a:lnTo>
                    <a:lnTo>
                      <a:pt x="551" y="568"/>
                    </a:lnTo>
                    <a:close/>
                    <a:moveTo>
                      <a:pt x="488" y="621"/>
                    </a:moveTo>
                    <a:lnTo>
                      <a:pt x="488" y="623"/>
                    </a:lnTo>
                    <a:lnTo>
                      <a:pt x="486" y="619"/>
                    </a:lnTo>
                    <a:lnTo>
                      <a:pt x="490" y="617"/>
                    </a:lnTo>
                    <a:lnTo>
                      <a:pt x="490" y="617"/>
                    </a:lnTo>
                    <a:lnTo>
                      <a:pt x="490" y="619"/>
                    </a:lnTo>
                    <a:lnTo>
                      <a:pt x="488" y="621"/>
                    </a:lnTo>
                    <a:lnTo>
                      <a:pt x="488" y="621"/>
                    </a:lnTo>
                    <a:lnTo>
                      <a:pt x="488" y="621"/>
                    </a:lnTo>
                    <a:close/>
                    <a:moveTo>
                      <a:pt x="490" y="652"/>
                    </a:moveTo>
                    <a:lnTo>
                      <a:pt x="490" y="652"/>
                    </a:lnTo>
                    <a:lnTo>
                      <a:pt x="490" y="646"/>
                    </a:lnTo>
                    <a:lnTo>
                      <a:pt x="490" y="645"/>
                    </a:lnTo>
                    <a:lnTo>
                      <a:pt x="491" y="643"/>
                    </a:lnTo>
                    <a:lnTo>
                      <a:pt x="491" y="643"/>
                    </a:lnTo>
                    <a:lnTo>
                      <a:pt x="491" y="645"/>
                    </a:lnTo>
                    <a:lnTo>
                      <a:pt x="491" y="646"/>
                    </a:lnTo>
                    <a:lnTo>
                      <a:pt x="490" y="650"/>
                    </a:lnTo>
                    <a:lnTo>
                      <a:pt x="490" y="652"/>
                    </a:lnTo>
                    <a:lnTo>
                      <a:pt x="490" y="652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0" name="Freeform 35">
                <a:extLst>
                  <a:ext uri="{FF2B5EF4-FFF2-40B4-BE49-F238E27FC236}">
                    <a16:creationId xmlns:a16="http://schemas.microsoft.com/office/drawing/2014/main" xmlns="" id="{A0BC37A9-D8FC-42FE-86BB-CC74E9625533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119" y="2517"/>
                <a:ext cx="119" cy="125"/>
              </a:xfrm>
              <a:custGeom>
                <a:avLst/>
                <a:gdLst>
                  <a:gd name="T0" fmla="*/ 32 w 119"/>
                  <a:gd name="T1" fmla="*/ 17 h 125"/>
                  <a:gd name="T2" fmla="*/ 34 w 119"/>
                  <a:gd name="T3" fmla="*/ 9 h 125"/>
                  <a:gd name="T4" fmla="*/ 20 w 119"/>
                  <a:gd name="T5" fmla="*/ 0 h 125"/>
                  <a:gd name="T6" fmla="*/ 29 w 119"/>
                  <a:gd name="T7" fmla="*/ 2 h 125"/>
                  <a:gd name="T8" fmla="*/ 32 w 119"/>
                  <a:gd name="T9" fmla="*/ 5 h 125"/>
                  <a:gd name="T10" fmla="*/ 34 w 119"/>
                  <a:gd name="T11" fmla="*/ 21 h 125"/>
                  <a:gd name="T12" fmla="*/ 13 w 119"/>
                  <a:gd name="T13" fmla="*/ 5 h 125"/>
                  <a:gd name="T14" fmla="*/ 20 w 119"/>
                  <a:gd name="T15" fmla="*/ 5 h 125"/>
                  <a:gd name="T16" fmla="*/ 3 w 119"/>
                  <a:gd name="T17" fmla="*/ 9 h 125"/>
                  <a:gd name="T18" fmla="*/ 6 w 119"/>
                  <a:gd name="T19" fmla="*/ 5 h 125"/>
                  <a:gd name="T20" fmla="*/ 8 w 119"/>
                  <a:gd name="T21" fmla="*/ 4 h 125"/>
                  <a:gd name="T22" fmla="*/ 54 w 119"/>
                  <a:gd name="T23" fmla="*/ 38 h 125"/>
                  <a:gd name="T24" fmla="*/ 53 w 119"/>
                  <a:gd name="T25" fmla="*/ 48 h 125"/>
                  <a:gd name="T26" fmla="*/ 53 w 119"/>
                  <a:gd name="T27" fmla="*/ 41 h 125"/>
                  <a:gd name="T28" fmla="*/ 47 w 119"/>
                  <a:gd name="T29" fmla="*/ 33 h 125"/>
                  <a:gd name="T30" fmla="*/ 42 w 119"/>
                  <a:gd name="T31" fmla="*/ 29 h 125"/>
                  <a:gd name="T32" fmla="*/ 23 w 119"/>
                  <a:gd name="T33" fmla="*/ 51 h 125"/>
                  <a:gd name="T34" fmla="*/ 17 w 119"/>
                  <a:gd name="T35" fmla="*/ 55 h 125"/>
                  <a:gd name="T36" fmla="*/ 13 w 119"/>
                  <a:gd name="T37" fmla="*/ 51 h 125"/>
                  <a:gd name="T38" fmla="*/ 13 w 119"/>
                  <a:gd name="T39" fmla="*/ 48 h 125"/>
                  <a:gd name="T40" fmla="*/ 15 w 119"/>
                  <a:gd name="T41" fmla="*/ 39 h 125"/>
                  <a:gd name="T42" fmla="*/ 18 w 119"/>
                  <a:gd name="T43" fmla="*/ 41 h 125"/>
                  <a:gd name="T44" fmla="*/ 30 w 119"/>
                  <a:gd name="T45" fmla="*/ 39 h 125"/>
                  <a:gd name="T46" fmla="*/ 29 w 119"/>
                  <a:gd name="T47" fmla="*/ 39 h 125"/>
                  <a:gd name="T48" fmla="*/ 30 w 119"/>
                  <a:gd name="T49" fmla="*/ 39 h 125"/>
                  <a:gd name="T50" fmla="*/ 66 w 119"/>
                  <a:gd name="T51" fmla="*/ 58 h 125"/>
                  <a:gd name="T52" fmla="*/ 65 w 119"/>
                  <a:gd name="T53" fmla="*/ 51 h 125"/>
                  <a:gd name="T54" fmla="*/ 63 w 119"/>
                  <a:gd name="T55" fmla="*/ 46 h 125"/>
                  <a:gd name="T56" fmla="*/ 25 w 119"/>
                  <a:gd name="T57" fmla="*/ 56 h 125"/>
                  <a:gd name="T58" fmla="*/ 27 w 119"/>
                  <a:gd name="T59" fmla="*/ 58 h 125"/>
                  <a:gd name="T60" fmla="*/ 27 w 119"/>
                  <a:gd name="T61" fmla="*/ 65 h 125"/>
                  <a:gd name="T62" fmla="*/ 22 w 119"/>
                  <a:gd name="T63" fmla="*/ 60 h 125"/>
                  <a:gd name="T64" fmla="*/ 22 w 119"/>
                  <a:gd name="T65" fmla="*/ 56 h 125"/>
                  <a:gd name="T66" fmla="*/ 87 w 119"/>
                  <a:gd name="T67" fmla="*/ 60 h 125"/>
                  <a:gd name="T68" fmla="*/ 87 w 119"/>
                  <a:gd name="T69" fmla="*/ 58 h 125"/>
                  <a:gd name="T70" fmla="*/ 61 w 119"/>
                  <a:gd name="T71" fmla="*/ 72 h 125"/>
                  <a:gd name="T72" fmla="*/ 61 w 119"/>
                  <a:gd name="T73" fmla="*/ 70 h 125"/>
                  <a:gd name="T74" fmla="*/ 77 w 119"/>
                  <a:gd name="T75" fmla="*/ 80 h 125"/>
                  <a:gd name="T76" fmla="*/ 73 w 119"/>
                  <a:gd name="T77" fmla="*/ 77 h 125"/>
                  <a:gd name="T78" fmla="*/ 70 w 119"/>
                  <a:gd name="T79" fmla="*/ 68 h 125"/>
                  <a:gd name="T80" fmla="*/ 77 w 119"/>
                  <a:gd name="T81" fmla="*/ 80 h 125"/>
                  <a:gd name="T82" fmla="*/ 94 w 119"/>
                  <a:gd name="T83" fmla="*/ 89 h 125"/>
                  <a:gd name="T84" fmla="*/ 88 w 119"/>
                  <a:gd name="T85" fmla="*/ 85 h 125"/>
                  <a:gd name="T86" fmla="*/ 94 w 119"/>
                  <a:gd name="T87" fmla="*/ 87 h 125"/>
                  <a:gd name="T88" fmla="*/ 94 w 119"/>
                  <a:gd name="T89" fmla="*/ 94 h 125"/>
                  <a:gd name="T90" fmla="*/ 97 w 119"/>
                  <a:gd name="T91" fmla="*/ 90 h 125"/>
                  <a:gd name="T92" fmla="*/ 97 w 119"/>
                  <a:gd name="T93" fmla="*/ 89 h 125"/>
                  <a:gd name="T94" fmla="*/ 92 w 119"/>
                  <a:gd name="T95" fmla="*/ 99 h 125"/>
                  <a:gd name="T96" fmla="*/ 119 w 119"/>
                  <a:gd name="T97" fmla="*/ 96 h 125"/>
                  <a:gd name="T98" fmla="*/ 112 w 119"/>
                  <a:gd name="T99" fmla="*/ 96 h 125"/>
                  <a:gd name="T100" fmla="*/ 116 w 119"/>
                  <a:gd name="T101" fmla="*/ 113 h 125"/>
                  <a:gd name="T102" fmla="*/ 116 w 119"/>
                  <a:gd name="T103" fmla="*/ 113 h 125"/>
                  <a:gd name="T104" fmla="*/ 102 w 119"/>
                  <a:gd name="T105" fmla="*/ 125 h 125"/>
                  <a:gd name="T106" fmla="*/ 100 w 119"/>
                  <a:gd name="T107" fmla="*/ 121 h 125"/>
                  <a:gd name="T108" fmla="*/ 109 w 119"/>
                  <a:gd name="T109" fmla="*/ 119 h 125"/>
                  <a:gd name="T110" fmla="*/ 114 w 119"/>
                  <a:gd name="T111" fmla="*/ 119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19" h="125">
                    <a:moveTo>
                      <a:pt x="34" y="21"/>
                    </a:moveTo>
                    <a:lnTo>
                      <a:pt x="32" y="22"/>
                    </a:lnTo>
                    <a:lnTo>
                      <a:pt x="30" y="19"/>
                    </a:lnTo>
                    <a:lnTo>
                      <a:pt x="30" y="19"/>
                    </a:lnTo>
                    <a:lnTo>
                      <a:pt x="32" y="17"/>
                    </a:lnTo>
                    <a:lnTo>
                      <a:pt x="32" y="15"/>
                    </a:lnTo>
                    <a:lnTo>
                      <a:pt x="32" y="14"/>
                    </a:lnTo>
                    <a:lnTo>
                      <a:pt x="34" y="12"/>
                    </a:lnTo>
                    <a:lnTo>
                      <a:pt x="34" y="10"/>
                    </a:lnTo>
                    <a:lnTo>
                      <a:pt x="34" y="9"/>
                    </a:lnTo>
                    <a:lnTo>
                      <a:pt x="34" y="7"/>
                    </a:lnTo>
                    <a:lnTo>
                      <a:pt x="30" y="7"/>
                    </a:lnTo>
                    <a:lnTo>
                      <a:pt x="27" y="2"/>
                    </a:lnTo>
                    <a:lnTo>
                      <a:pt x="22" y="0"/>
                    </a:lnTo>
                    <a:lnTo>
                      <a:pt x="20" y="0"/>
                    </a:lnTo>
                    <a:lnTo>
                      <a:pt x="20" y="0"/>
                    </a:lnTo>
                    <a:lnTo>
                      <a:pt x="22" y="0"/>
                    </a:lnTo>
                    <a:lnTo>
                      <a:pt x="25" y="0"/>
                    </a:lnTo>
                    <a:lnTo>
                      <a:pt x="27" y="0"/>
                    </a:lnTo>
                    <a:lnTo>
                      <a:pt x="29" y="2"/>
                    </a:lnTo>
                    <a:lnTo>
                      <a:pt x="30" y="4"/>
                    </a:lnTo>
                    <a:lnTo>
                      <a:pt x="32" y="4"/>
                    </a:lnTo>
                    <a:lnTo>
                      <a:pt x="32" y="5"/>
                    </a:lnTo>
                    <a:lnTo>
                      <a:pt x="32" y="5"/>
                    </a:lnTo>
                    <a:lnTo>
                      <a:pt x="32" y="5"/>
                    </a:lnTo>
                    <a:lnTo>
                      <a:pt x="34" y="7"/>
                    </a:lnTo>
                    <a:lnTo>
                      <a:pt x="35" y="9"/>
                    </a:lnTo>
                    <a:lnTo>
                      <a:pt x="37" y="12"/>
                    </a:lnTo>
                    <a:lnTo>
                      <a:pt x="34" y="14"/>
                    </a:lnTo>
                    <a:lnTo>
                      <a:pt x="34" y="21"/>
                    </a:lnTo>
                    <a:lnTo>
                      <a:pt x="34" y="21"/>
                    </a:lnTo>
                    <a:lnTo>
                      <a:pt x="34" y="21"/>
                    </a:lnTo>
                    <a:close/>
                    <a:moveTo>
                      <a:pt x="8" y="4"/>
                    </a:moveTo>
                    <a:lnTo>
                      <a:pt x="11" y="5"/>
                    </a:lnTo>
                    <a:lnTo>
                      <a:pt x="13" y="5"/>
                    </a:lnTo>
                    <a:lnTo>
                      <a:pt x="13" y="4"/>
                    </a:lnTo>
                    <a:lnTo>
                      <a:pt x="17" y="4"/>
                    </a:lnTo>
                    <a:lnTo>
                      <a:pt x="20" y="4"/>
                    </a:lnTo>
                    <a:lnTo>
                      <a:pt x="20" y="5"/>
                    </a:lnTo>
                    <a:lnTo>
                      <a:pt x="20" y="5"/>
                    </a:lnTo>
                    <a:lnTo>
                      <a:pt x="13" y="5"/>
                    </a:lnTo>
                    <a:lnTo>
                      <a:pt x="8" y="7"/>
                    </a:lnTo>
                    <a:lnTo>
                      <a:pt x="5" y="9"/>
                    </a:lnTo>
                    <a:lnTo>
                      <a:pt x="5" y="9"/>
                    </a:lnTo>
                    <a:lnTo>
                      <a:pt x="3" y="9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3" y="7"/>
                    </a:lnTo>
                    <a:lnTo>
                      <a:pt x="5" y="7"/>
                    </a:lnTo>
                    <a:lnTo>
                      <a:pt x="6" y="5"/>
                    </a:lnTo>
                    <a:lnTo>
                      <a:pt x="6" y="5"/>
                    </a:lnTo>
                    <a:lnTo>
                      <a:pt x="6" y="4"/>
                    </a:lnTo>
                    <a:lnTo>
                      <a:pt x="6" y="2"/>
                    </a:lnTo>
                    <a:lnTo>
                      <a:pt x="8" y="4"/>
                    </a:lnTo>
                    <a:lnTo>
                      <a:pt x="8" y="4"/>
                    </a:lnTo>
                    <a:close/>
                    <a:moveTo>
                      <a:pt x="44" y="31"/>
                    </a:moveTo>
                    <a:lnTo>
                      <a:pt x="47" y="33"/>
                    </a:lnTo>
                    <a:lnTo>
                      <a:pt x="51" y="34"/>
                    </a:lnTo>
                    <a:lnTo>
                      <a:pt x="53" y="36"/>
                    </a:lnTo>
                    <a:lnTo>
                      <a:pt x="54" y="38"/>
                    </a:lnTo>
                    <a:lnTo>
                      <a:pt x="54" y="38"/>
                    </a:lnTo>
                    <a:lnTo>
                      <a:pt x="54" y="43"/>
                    </a:lnTo>
                    <a:lnTo>
                      <a:pt x="53" y="46"/>
                    </a:lnTo>
                    <a:lnTo>
                      <a:pt x="54" y="48"/>
                    </a:lnTo>
                    <a:lnTo>
                      <a:pt x="53" y="48"/>
                    </a:lnTo>
                    <a:lnTo>
                      <a:pt x="53" y="46"/>
                    </a:lnTo>
                    <a:lnTo>
                      <a:pt x="51" y="44"/>
                    </a:lnTo>
                    <a:lnTo>
                      <a:pt x="51" y="44"/>
                    </a:lnTo>
                    <a:lnTo>
                      <a:pt x="53" y="44"/>
                    </a:lnTo>
                    <a:lnTo>
                      <a:pt x="53" y="41"/>
                    </a:lnTo>
                    <a:lnTo>
                      <a:pt x="54" y="39"/>
                    </a:lnTo>
                    <a:lnTo>
                      <a:pt x="54" y="38"/>
                    </a:lnTo>
                    <a:lnTo>
                      <a:pt x="51" y="36"/>
                    </a:lnTo>
                    <a:lnTo>
                      <a:pt x="49" y="34"/>
                    </a:lnTo>
                    <a:lnTo>
                      <a:pt x="47" y="33"/>
                    </a:lnTo>
                    <a:lnTo>
                      <a:pt x="44" y="31"/>
                    </a:lnTo>
                    <a:lnTo>
                      <a:pt x="44" y="31"/>
                    </a:lnTo>
                    <a:lnTo>
                      <a:pt x="42" y="31"/>
                    </a:lnTo>
                    <a:lnTo>
                      <a:pt x="42" y="31"/>
                    </a:lnTo>
                    <a:lnTo>
                      <a:pt x="42" y="29"/>
                    </a:lnTo>
                    <a:lnTo>
                      <a:pt x="42" y="29"/>
                    </a:lnTo>
                    <a:lnTo>
                      <a:pt x="44" y="31"/>
                    </a:lnTo>
                    <a:close/>
                    <a:moveTo>
                      <a:pt x="23" y="46"/>
                    </a:moveTo>
                    <a:lnTo>
                      <a:pt x="23" y="50"/>
                    </a:lnTo>
                    <a:lnTo>
                      <a:pt x="23" y="51"/>
                    </a:lnTo>
                    <a:lnTo>
                      <a:pt x="23" y="51"/>
                    </a:lnTo>
                    <a:lnTo>
                      <a:pt x="22" y="53"/>
                    </a:lnTo>
                    <a:lnTo>
                      <a:pt x="20" y="53"/>
                    </a:lnTo>
                    <a:lnTo>
                      <a:pt x="18" y="55"/>
                    </a:lnTo>
                    <a:lnTo>
                      <a:pt x="17" y="55"/>
                    </a:lnTo>
                    <a:lnTo>
                      <a:pt x="17" y="53"/>
                    </a:lnTo>
                    <a:lnTo>
                      <a:pt x="15" y="53"/>
                    </a:lnTo>
                    <a:lnTo>
                      <a:pt x="15" y="51"/>
                    </a:lnTo>
                    <a:lnTo>
                      <a:pt x="15" y="51"/>
                    </a:lnTo>
                    <a:lnTo>
                      <a:pt x="13" y="51"/>
                    </a:lnTo>
                    <a:lnTo>
                      <a:pt x="11" y="50"/>
                    </a:lnTo>
                    <a:lnTo>
                      <a:pt x="10" y="48"/>
                    </a:lnTo>
                    <a:lnTo>
                      <a:pt x="11" y="48"/>
                    </a:lnTo>
                    <a:lnTo>
                      <a:pt x="11" y="50"/>
                    </a:lnTo>
                    <a:lnTo>
                      <a:pt x="13" y="48"/>
                    </a:lnTo>
                    <a:lnTo>
                      <a:pt x="13" y="48"/>
                    </a:lnTo>
                    <a:lnTo>
                      <a:pt x="13" y="46"/>
                    </a:lnTo>
                    <a:lnTo>
                      <a:pt x="13" y="46"/>
                    </a:lnTo>
                    <a:lnTo>
                      <a:pt x="15" y="43"/>
                    </a:lnTo>
                    <a:lnTo>
                      <a:pt x="15" y="39"/>
                    </a:lnTo>
                    <a:lnTo>
                      <a:pt x="15" y="36"/>
                    </a:lnTo>
                    <a:lnTo>
                      <a:pt x="15" y="36"/>
                    </a:lnTo>
                    <a:lnTo>
                      <a:pt x="18" y="38"/>
                    </a:lnTo>
                    <a:lnTo>
                      <a:pt x="18" y="39"/>
                    </a:lnTo>
                    <a:lnTo>
                      <a:pt x="18" y="41"/>
                    </a:lnTo>
                    <a:lnTo>
                      <a:pt x="20" y="41"/>
                    </a:lnTo>
                    <a:lnTo>
                      <a:pt x="22" y="44"/>
                    </a:lnTo>
                    <a:lnTo>
                      <a:pt x="23" y="46"/>
                    </a:lnTo>
                    <a:lnTo>
                      <a:pt x="23" y="46"/>
                    </a:lnTo>
                    <a:close/>
                    <a:moveTo>
                      <a:pt x="30" y="39"/>
                    </a:moveTo>
                    <a:lnTo>
                      <a:pt x="29" y="41"/>
                    </a:lnTo>
                    <a:lnTo>
                      <a:pt x="27" y="39"/>
                    </a:lnTo>
                    <a:lnTo>
                      <a:pt x="27" y="39"/>
                    </a:lnTo>
                    <a:lnTo>
                      <a:pt x="27" y="39"/>
                    </a:lnTo>
                    <a:lnTo>
                      <a:pt x="29" y="39"/>
                    </a:lnTo>
                    <a:lnTo>
                      <a:pt x="30" y="39"/>
                    </a:lnTo>
                    <a:lnTo>
                      <a:pt x="32" y="39"/>
                    </a:lnTo>
                    <a:lnTo>
                      <a:pt x="32" y="39"/>
                    </a:lnTo>
                    <a:lnTo>
                      <a:pt x="30" y="39"/>
                    </a:lnTo>
                    <a:lnTo>
                      <a:pt x="30" y="39"/>
                    </a:lnTo>
                    <a:close/>
                    <a:moveTo>
                      <a:pt x="70" y="56"/>
                    </a:moveTo>
                    <a:lnTo>
                      <a:pt x="70" y="58"/>
                    </a:lnTo>
                    <a:lnTo>
                      <a:pt x="68" y="58"/>
                    </a:lnTo>
                    <a:lnTo>
                      <a:pt x="66" y="58"/>
                    </a:lnTo>
                    <a:lnTo>
                      <a:pt x="66" y="58"/>
                    </a:lnTo>
                    <a:lnTo>
                      <a:pt x="66" y="58"/>
                    </a:lnTo>
                    <a:lnTo>
                      <a:pt x="68" y="56"/>
                    </a:lnTo>
                    <a:lnTo>
                      <a:pt x="68" y="56"/>
                    </a:lnTo>
                    <a:lnTo>
                      <a:pt x="66" y="55"/>
                    </a:lnTo>
                    <a:lnTo>
                      <a:pt x="65" y="51"/>
                    </a:lnTo>
                    <a:lnTo>
                      <a:pt x="63" y="50"/>
                    </a:lnTo>
                    <a:lnTo>
                      <a:pt x="63" y="50"/>
                    </a:lnTo>
                    <a:lnTo>
                      <a:pt x="61" y="48"/>
                    </a:lnTo>
                    <a:lnTo>
                      <a:pt x="61" y="46"/>
                    </a:lnTo>
                    <a:lnTo>
                      <a:pt x="63" y="46"/>
                    </a:lnTo>
                    <a:lnTo>
                      <a:pt x="63" y="48"/>
                    </a:lnTo>
                    <a:lnTo>
                      <a:pt x="66" y="51"/>
                    </a:lnTo>
                    <a:lnTo>
                      <a:pt x="66" y="53"/>
                    </a:lnTo>
                    <a:lnTo>
                      <a:pt x="70" y="56"/>
                    </a:lnTo>
                    <a:close/>
                    <a:moveTo>
                      <a:pt x="25" y="56"/>
                    </a:moveTo>
                    <a:lnTo>
                      <a:pt x="25" y="56"/>
                    </a:lnTo>
                    <a:lnTo>
                      <a:pt x="23" y="58"/>
                    </a:lnTo>
                    <a:lnTo>
                      <a:pt x="25" y="58"/>
                    </a:lnTo>
                    <a:lnTo>
                      <a:pt x="25" y="56"/>
                    </a:lnTo>
                    <a:lnTo>
                      <a:pt x="27" y="58"/>
                    </a:lnTo>
                    <a:lnTo>
                      <a:pt x="27" y="61"/>
                    </a:lnTo>
                    <a:lnTo>
                      <a:pt x="27" y="61"/>
                    </a:lnTo>
                    <a:lnTo>
                      <a:pt x="27" y="63"/>
                    </a:lnTo>
                    <a:lnTo>
                      <a:pt x="27" y="63"/>
                    </a:lnTo>
                    <a:lnTo>
                      <a:pt x="27" y="65"/>
                    </a:lnTo>
                    <a:lnTo>
                      <a:pt x="27" y="67"/>
                    </a:lnTo>
                    <a:lnTo>
                      <a:pt x="23" y="67"/>
                    </a:lnTo>
                    <a:lnTo>
                      <a:pt x="22" y="65"/>
                    </a:lnTo>
                    <a:lnTo>
                      <a:pt x="22" y="63"/>
                    </a:lnTo>
                    <a:lnTo>
                      <a:pt x="22" y="60"/>
                    </a:lnTo>
                    <a:lnTo>
                      <a:pt x="20" y="60"/>
                    </a:lnTo>
                    <a:lnTo>
                      <a:pt x="18" y="56"/>
                    </a:lnTo>
                    <a:lnTo>
                      <a:pt x="20" y="56"/>
                    </a:lnTo>
                    <a:lnTo>
                      <a:pt x="20" y="56"/>
                    </a:lnTo>
                    <a:lnTo>
                      <a:pt x="22" y="56"/>
                    </a:lnTo>
                    <a:lnTo>
                      <a:pt x="23" y="56"/>
                    </a:lnTo>
                    <a:lnTo>
                      <a:pt x="23" y="55"/>
                    </a:lnTo>
                    <a:lnTo>
                      <a:pt x="25" y="56"/>
                    </a:lnTo>
                    <a:lnTo>
                      <a:pt x="25" y="56"/>
                    </a:lnTo>
                    <a:close/>
                    <a:moveTo>
                      <a:pt x="87" y="60"/>
                    </a:moveTo>
                    <a:lnTo>
                      <a:pt x="85" y="61"/>
                    </a:lnTo>
                    <a:lnTo>
                      <a:pt x="85" y="61"/>
                    </a:lnTo>
                    <a:lnTo>
                      <a:pt x="85" y="60"/>
                    </a:lnTo>
                    <a:lnTo>
                      <a:pt x="87" y="58"/>
                    </a:lnTo>
                    <a:lnTo>
                      <a:pt x="87" y="58"/>
                    </a:lnTo>
                    <a:lnTo>
                      <a:pt x="87" y="60"/>
                    </a:lnTo>
                    <a:lnTo>
                      <a:pt x="87" y="60"/>
                    </a:lnTo>
                    <a:close/>
                    <a:moveTo>
                      <a:pt x="63" y="73"/>
                    </a:moveTo>
                    <a:lnTo>
                      <a:pt x="63" y="73"/>
                    </a:lnTo>
                    <a:lnTo>
                      <a:pt x="61" y="72"/>
                    </a:lnTo>
                    <a:lnTo>
                      <a:pt x="58" y="70"/>
                    </a:lnTo>
                    <a:lnTo>
                      <a:pt x="56" y="70"/>
                    </a:lnTo>
                    <a:lnTo>
                      <a:pt x="56" y="68"/>
                    </a:lnTo>
                    <a:lnTo>
                      <a:pt x="58" y="68"/>
                    </a:lnTo>
                    <a:lnTo>
                      <a:pt x="61" y="70"/>
                    </a:lnTo>
                    <a:lnTo>
                      <a:pt x="61" y="72"/>
                    </a:lnTo>
                    <a:lnTo>
                      <a:pt x="63" y="73"/>
                    </a:lnTo>
                    <a:close/>
                    <a:moveTo>
                      <a:pt x="78" y="84"/>
                    </a:moveTo>
                    <a:lnTo>
                      <a:pt x="78" y="85"/>
                    </a:lnTo>
                    <a:lnTo>
                      <a:pt x="77" y="80"/>
                    </a:lnTo>
                    <a:lnTo>
                      <a:pt x="73" y="80"/>
                    </a:lnTo>
                    <a:lnTo>
                      <a:pt x="71" y="79"/>
                    </a:lnTo>
                    <a:lnTo>
                      <a:pt x="71" y="79"/>
                    </a:lnTo>
                    <a:lnTo>
                      <a:pt x="73" y="79"/>
                    </a:lnTo>
                    <a:lnTo>
                      <a:pt x="73" y="77"/>
                    </a:lnTo>
                    <a:lnTo>
                      <a:pt x="73" y="75"/>
                    </a:lnTo>
                    <a:lnTo>
                      <a:pt x="71" y="72"/>
                    </a:lnTo>
                    <a:lnTo>
                      <a:pt x="70" y="70"/>
                    </a:lnTo>
                    <a:lnTo>
                      <a:pt x="70" y="70"/>
                    </a:lnTo>
                    <a:lnTo>
                      <a:pt x="70" y="68"/>
                    </a:lnTo>
                    <a:lnTo>
                      <a:pt x="71" y="70"/>
                    </a:lnTo>
                    <a:lnTo>
                      <a:pt x="73" y="73"/>
                    </a:lnTo>
                    <a:lnTo>
                      <a:pt x="73" y="75"/>
                    </a:lnTo>
                    <a:lnTo>
                      <a:pt x="75" y="79"/>
                    </a:lnTo>
                    <a:lnTo>
                      <a:pt x="77" y="80"/>
                    </a:lnTo>
                    <a:lnTo>
                      <a:pt x="78" y="82"/>
                    </a:lnTo>
                    <a:lnTo>
                      <a:pt x="78" y="84"/>
                    </a:lnTo>
                    <a:lnTo>
                      <a:pt x="78" y="84"/>
                    </a:lnTo>
                    <a:close/>
                    <a:moveTo>
                      <a:pt x="94" y="87"/>
                    </a:moveTo>
                    <a:lnTo>
                      <a:pt x="94" y="89"/>
                    </a:lnTo>
                    <a:lnTo>
                      <a:pt x="94" y="89"/>
                    </a:lnTo>
                    <a:lnTo>
                      <a:pt x="90" y="89"/>
                    </a:lnTo>
                    <a:lnTo>
                      <a:pt x="90" y="89"/>
                    </a:lnTo>
                    <a:lnTo>
                      <a:pt x="88" y="87"/>
                    </a:lnTo>
                    <a:lnTo>
                      <a:pt x="88" y="85"/>
                    </a:lnTo>
                    <a:lnTo>
                      <a:pt x="88" y="85"/>
                    </a:lnTo>
                    <a:lnTo>
                      <a:pt x="90" y="85"/>
                    </a:lnTo>
                    <a:lnTo>
                      <a:pt x="92" y="87"/>
                    </a:lnTo>
                    <a:lnTo>
                      <a:pt x="94" y="87"/>
                    </a:lnTo>
                    <a:lnTo>
                      <a:pt x="94" y="87"/>
                    </a:lnTo>
                    <a:close/>
                    <a:moveTo>
                      <a:pt x="92" y="99"/>
                    </a:moveTo>
                    <a:lnTo>
                      <a:pt x="90" y="99"/>
                    </a:lnTo>
                    <a:lnTo>
                      <a:pt x="90" y="97"/>
                    </a:lnTo>
                    <a:lnTo>
                      <a:pt x="92" y="96"/>
                    </a:lnTo>
                    <a:lnTo>
                      <a:pt x="94" y="94"/>
                    </a:lnTo>
                    <a:lnTo>
                      <a:pt x="95" y="94"/>
                    </a:lnTo>
                    <a:lnTo>
                      <a:pt x="95" y="94"/>
                    </a:lnTo>
                    <a:lnTo>
                      <a:pt x="97" y="92"/>
                    </a:lnTo>
                    <a:lnTo>
                      <a:pt x="97" y="92"/>
                    </a:lnTo>
                    <a:lnTo>
                      <a:pt x="97" y="90"/>
                    </a:lnTo>
                    <a:lnTo>
                      <a:pt x="95" y="90"/>
                    </a:lnTo>
                    <a:lnTo>
                      <a:pt x="95" y="89"/>
                    </a:lnTo>
                    <a:lnTo>
                      <a:pt x="95" y="89"/>
                    </a:lnTo>
                    <a:lnTo>
                      <a:pt x="99" y="87"/>
                    </a:lnTo>
                    <a:lnTo>
                      <a:pt x="97" y="89"/>
                    </a:lnTo>
                    <a:lnTo>
                      <a:pt x="99" y="92"/>
                    </a:lnTo>
                    <a:lnTo>
                      <a:pt x="95" y="96"/>
                    </a:lnTo>
                    <a:lnTo>
                      <a:pt x="94" y="96"/>
                    </a:lnTo>
                    <a:lnTo>
                      <a:pt x="92" y="99"/>
                    </a:lnTo>
                    <a:lnTo>
                      <a:pt x="92" y="99"/>
                    </a:lnTo>
                    <a:close/>
                    <a:moveTo>
                      <a:pt x="114" y="94"/>
                    </a:moveTo>
                    <a:lnTo>
                      <a:pt x="114" y="94"/>
                    </a:lnTo>
                    <a:lnTo>
                      <a:pt x="116" y="94"/>
                    </a:lnTo>
                    <a:lnTo>
                      <a:pt x="118" y="96"/>
                    </a:lnTo>
                    <a:lnTo>
                      <a:pt x="119" y="96"/>
                    </a:lnTo>
                    <a:lnTo>
                      <a:pt x="119" y="96"/>
                    </a:lnTo>
                    <a:lnTo>
                      <a:pt x="119" y="97"/>
                    </a:lnTo>
                    <a:lnTo>
                      <a:pt x="116" y="96"/>
                    </a:lnTo>
                    <a:lnTo>
                      <a:pt x="114" y="96"/>
                    </a:lnTo>
                    <a:lnTo>
                      <a:pt x="112" y="96"/>
                    </a:lnTo>
                    <a:lnTo>
                      <a:pt x="111" y="96"/>
                    </a:lnTo>
                    <a:lnTo>
                      <a:pt x="112" y="94"/>
                    </a:lnTo>
                    <a:lnTo>
                      <a:pt x="114" y="94"/>
                    </a:lnTo>
                    <a:lnTo>
                      <a:pt x="114" y="94"/>
                    </a:lnTo>
                    <a:close/>
                    <a:moveTo>
                      <a:pt x="116" y="113"/>
                    </a:moveTo>
                    <a:lnTo>
                      <a:pt x="114" y="114"/>
                    </a:lnTo>
                    <a:lnTo>
                      <a:pt x="112" y="113"/>
                    </a:lnTo>
                    <a:lnTo>
                      <a:pt x="114" y="111"/>
                    </a:lnTo>
                    <a:lnTo>
                      <a:pt x="116" y="113"/>
                    </a:lnTo>
                    <a:lnTo>
                      <a:pt x="116" y="113"/>
                    </a:lnTo>
                    <a:close/>
                    <a:moveTo>
                      <a:pt x="114" y="119"/>
                    </a:moveTo>
                    <a:lnTo>
                      <a:pt x="112" y="121"/>
                    </a:lnTo>
                    <a:lnTo>
                      <a:pt x="111" y="123"/>
                    </a:lnTo>
                    <a:lnTo>
                      <a:pt x="107" y="125"/>
                    </a:lnTo>
                    <a:lnTo>
                      <a:pt x="102" y="125"/>
                    </a:lnTo>
                    <a:lnTo>
                      <a:pt x="100" y="123"/>
                    </a:lnTo>
                    <a:lnTo>
                      <a:pt x="100" y="123"/>
                    </a:lnTo>
                    <a:lnTo>
                      <a:pt x="102" y="121"/>
                    </a:lnTo>
                    <a:lnTo>
                      <a:pt x="102" y="121"/>
                    </a:lnTo>
                    <a:lnTo>
                      <a:pt x="100" y="121"/>
                    </a:lnTo>
                    <a:lnTo>
                      <a:pt x="104" y="121"/>
                    </a:lnTo>
                    <a:lnTo>
                      <a:pt x="104" y="119"/>
                    </a:lnTo>
                    <a:lnTo>
                      <a:pt x="106" y="119"/>
                    </a:lnTo>
                    <a:lnTo>
                      <a:pt x="109" y="119"/>
                    </a:lnTo>
                    <a:lnTo>
                      <a:pt x="109" y="119"/>
                    </a:lnTo>
                    <a:lnTo>
                      <a:pt x="112" y="119"/>
                    </a:lnTo>
                    <a:lnTo>
                      <a:pt x="112" y="116"/>
                    </a:lnTo>
                    <a:lnTo>
                      <a:pt x="114" y="118"/>
                    </a:lnTo>
                    <a:lnTo>
                      <a:pt x="114" y="119"/>
                    </a:lnTo>
                    <a:lnTo>
                      <a:pt x="114" y="119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1" name="Freeform 36">
                <a:extLst>
                  <a:ext uri="{FF2B5EF4-FFF2-40B4-BE49-F238E27FC236}">
                    <a16:creationId xmlns:a16="http://schemas.microsoft.com/office/drawing/2014/main" xmlns="" id="{5001072C-6C33-4993-A8FC-E018F44B561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41" y="2486"/>
                <a:ext cx="63" cy="36"/>
              </a:xfrm>
              <a:custGeom>
                <a:avLst/>
                <a:gdLst>
                  <a:gd name="T0" fmla="*/ 54 w 63"/>
                  <a:gd name="T1" fmla="*/ 14 h 36"/>
                  <a:gd name="T2" fmla="*/ 54 w 63"/>
                  <a:gd name="T3" fmla="*/ 16 h 36"/>
                  <a:gd name="T4" fmla="*/ 56 w 63"/>
                  <a:gd name="T5" fmla="*/ 19 h 36"/>
                  <a:gd name="T6" fmla="*/ 60 w 63"/>
                  <a:gd name="T7" fmla="*/ 19 h 36"/>
                  <a:gd name="T8" fmla="*/ 61 w 63"/>
                  <a:gd name="T9" fmla="*/ 19 h 36"/>
                  <a:gd name="T10" fmla="*/ 63 w 63"/>
                  <a:gd name="T11" fmla="*/ 23 h 36"/>
                  <a:gd name="T12" fmla="*/ 61 w 63"/>
                  <a:gd name="T13" fmla="*/ 26 h 36"/>
                  <a:gd name="T14" fmla="*/ 61 w 63"/>
                  <a:gd name="T15" fmla="*/ 28 h 36"/>
                  <a:gd name="T16" fmla="*/ 63 w 63"/>
                  <a:gd name="T17" fmla="*/ 29 h 36"/>
                  <a:gd name="T18" fmla="*/ 63 w 63"/>
                  <a:gd name="T19" fmla="*/ 31 h 36"/>
                  <a:gd name="T20" fmla="*/ 61 w 63"/>
                  <a:gd name="T21" fmla="*/ 33 h 36"/>
                  <a:gd name="T22" fmla="*/ 60 w 63"/>
                  <a:gd name="T23" fmla="*/ 33 h 36"/>
                  <a:gd name="T24" fmla="*/ 56 w 63"/>
                  <a:gd name="T25" fmla="*/ 33 h 36"/>
                  <a:gd name="T26" fmla="*/ 51 w 63"/>
                  <a:gd name="T27" fmla="*/ 31 h 36"/>
                  <a:gd name="T28" fmla="*/ 48 w 63"/>
                  <a:gd name="T29" fmla="*/ 33 h 36"/>
                  <a:gd name="T30" fmla="*/ 41 w 63"/>
                  <a:gd name="T31" fmla="*/ 35 h 36"/>
                  <a:gd name="T32" fmla="*/ 36 w 63"/>
                  <a:gd name="T33" fmla="*/ 35 h 36"/>
                  <a:gd name="T34" fmla="*/ 32 w 63"/>
                  <a:gd name="T35" fmla="*/ 33 h 36"/>
                  <a:gd name="T36" fmla="*/ 29 w 63"/>
                  <a:gd name="T37" fmla="*/ 33 h 36"/>
                  <a:gd name="T38" fmla="*/ 25 w 63"/>
                  <a:gd name="T39" fmla="*/ 35 h 36"/>
                  <a:gd name="T40" fmla="*/ 19 w 63"/>
                  <a:gd name="T41" fmla="*/ 36 h 36"/>
                  <a:gd name="T42" fmla="*/ 17 w 63"/>
                  <a:gd name="T43" fmla="*/ 35 h 36"/>
                  <a:gd name="T44" fmla="*/ 17 w 63"/>
                  <a:gd name="T45" fmla="*/ 35 h 36"/>
                  <a:gd name="T46" fmla="*/ 15 w 63"/>
                  <a:gd name="T47" fmla="*/ 33 h 36"/>
                  <a:gd name="T48" fmla="*/ 12 w 63"/>
                  <a:gd name="T49" fmla="*/ 33 h 36"/>
                  <a:gd name="T50" fmla="*/ 7 w 63"/>
                  <a:gd name="T51" fmla="*/ 33 h 36"/>
                  <a:gd name="T52" fmla="*/ 3 w 63"/>
                  <a:gd name="T53" fmla="*/ 31 h 36"/>
                  <a:gd name="T54" fmla="*/ 1 w 63"/>
                  <a:gd name="T55" fmla="*/ 28 h 36"/>
                  <a:gd name="T56" fmla="*/ 0 w 63"/>
                  <a:gd name="T57" fmla="*/ 26 h 36"/>
                  <a:gd name="T58" fmla="*/ 0 w 63"/>
                  <a:gd name="T59" fmla="*/ 24 h 36"/>
                  <a:gd name="T60" fmla="*/ 1 w 63"/>
                  <a:gd name="T61" fmla="*/ 23 h 36"/>
                  <a:gd name="T62" fmla="*/ 5 w 63"/>
                  <a:gd name="T63" fmla="*/ 17 h 36"/>
                  <a:gd name="T64" fmla="*/ 7 w 63"/>
                  <a:gd name="T65" fmla="*/ 14 h 36"/>
                  <a:gd name="T66" fmla="*/ 12 w 63"/>
                  <a:gd name="T67" fmla="*/ 9 h 36"/>
                  <a:gd name="T68" fmla="*/ 15 w 63"/>
                  <a:gd name="T69" fmla="*/ 6 h 36"/>
                  <a:gd name="T70" fmla="*/ 19 w 63"/>
                  <a:gd name="T71" fmla="*/ 4 h 36"/>
                  <a:gd name="T72" fmla="*/ 22 w 63"/>
                  <a:gd name="T73" fmla="*/ 0 h 36"/>
                  <a:gd name="T74" fmla="*/ 25 w 63"/>
                  <a:gd name="T75" fmla="*/ 0 h 36"/>
                  <a:gd name="T76" fmla="*/ 31 w 63"/>
                  <a:gd name="T77" fmla="*/ 2 h 36"/>
                  <a:gd name="T78" fmla="*/ 31 w 63"/>
                  <a:gd name="T79" fmla="*/ 4 h 36"/>
                  <a:gd name="T80" fmla="*/ 31 w 63"/>
                  <a:gd name="T81" fmla="*/ 6 h 36"/>
                  <a:gd name="T82" fmla="*/ 32 w 63"/>
                  <a:gd name="T83" fmla="*/ 6 h 36"/>
                  <a:gd name="T84" fmla="*/ 37 w 63"/>
                  <a:gd name="T85" fmla="*/ 6 h 36"/>
                  <a:gd name="T86" fmla="*/ 43 w 63"/>
                  <a:gd name="T87" fmla="*/ 7 h 36"/>
                  <a:gd name="T88" fmla="*/ 44 w 63"/>
                  <a:gd name="T89" fmla="*/ 9 h 36"/>
                  <a:gd name="T90" fmla="*/ 48 w 63"/>
                  <a:gd name="T91" fmla="*/ 6 h 36"/>
                  <a:gd name="T92" fmla="*/ 49 w 63"/>
                  <a:gd name="T93" fmla="*/ 6 h 36"/>
                  <a:gd name="T94" fmla="*/ 53 w 63"/>
                  <a:gd name="T95" fmla="*/ 7 h 36"/>
                  <a:gd name="T96" fmla="*/ 54 w 63"/>
                  <a:gd name="T97" fmla="*/ 9 h 36"/>
                  <a:gd name="T98" fmla="*/ 54 w 63"/>
                  <a:gd name="T99" fmla="*/ 12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63" h="36">
                    <a:moveTo>
                      <a:pt x="54" y="12"/>
                    </a:moveTo>
                    <a:lnTo>
                      <a:pt x="54" y="14"/>
                    </a:lnTo>
                    <a:lnTo>
                      <a:pt x="54" y="14"/>
                    </a:lnTo>
                    <a:lnTo>
                      <a:pt x="54" y="16"/>
                    </a:lnTo>
                    <a:lnTo>
                      <a:pt x="54" y="17"/>
                    </a:lnTo>
                    <a:lnTo>
                      <a:pt x="56" y="19"/>
                    </a:lnTo>
                    <a:lnTo>
                      <a:pt x="56" y="19"/>
                    </a:lnTo>
                    <a:lnTo>
                      <a:pt x="60" y="19"/>
                    </a:lnTo>
                    <a:lnTo>
                      <a:pt x="61" y="19"/>
                    </a:lnTo>
                    <a:lnTo>
                      <a:pt x="61" y="19"/>
                    </a:lnTo>
                    <a:lnTo>
                      <a:pt x="63" y="21"/>
                    </a:lnTo>
                    <a:lnTo>
                      <a:pt x="63" y="23"/>
                    </a:lnTo>
                    <a:lnTo>
                      <a:pt x="63" y="24"/>
                    </a:lnTo>
                    <a:lnTo>
                      <a:pt x="61" y="26"/>
                    </a:lnTo>
                    <a:lnTo>
                      <a:pt x="61" y="28"/>
                    </a:lnTo>
                    <a:lnTo>
                      <a:pt x="61" y="28"/>
                    </a:lnTo>
                    <a:lnTo>
                      <a:pt x="63" y="28"/>
                    </a:lnTo>
                    <a:lnTo>
                      <a:pt x="63" y="29"/>
                    </a:lnTo>
                    <a:lnTo>
                      <a:pt x="63" y="31"/>
                    </a:lnTo>
                    <a:lnTo>
                      <a:pt x="63" y="31"/>
                    </a:lnTo>
                    <a:lnTo>
                      <a:pt x="61" y="33"/>
                    </a:lnTo>
                    <a:lnTo>
                      <a:pt x="61" y="33"/>
                    </a:lnTo>
                    <a:lnTo>
                      <a:pt x="60" y="33"/>
                    </a:lnTo>
                    <a:lnTo>
                      <a:pt x="60" y="33"/>
                    </a:lnTo>
                    <a:lnTo>
                      <a:pt x="58" y="33"/>
                    </a:lnTo>
                    <a:lnTo>
                      <a:pt x="56" y="33"/>
                    </a:lnTo>
                    <a:lnTo>
                      <a:pt x="53" y="33"/>
                    </a:lnTo>
                    <a:lnTo>
                      <a:pt x="51" y="31"/>
                    </a:lnTo>
                    <a:lnTo>
                      <a:pt x="51" y="31"/>
                    </a:lnTo>
                    <a:lnTo>
                      <a:pt x="48" y="33"/>
                    </a:lnTo>
                    <a:lnTo>
                      <a:pt x="46" y="33"/>
                    </a:lnTo>
                    <a:lnTo>
                      <a:pt x="41" y="35"/>
                    </a:lnTo>
                    <a:lnTo>
                      <a:pt x="37" y="35"/>
                    </a:lnTo>
                    <a:lnTo>
                      <a:pt x="36" y="35"/>
                    </a:lnTo>
                    <a:lnTo>
                      <a:pt x="34" y="33"/>
                    </a:lnTo>
                    <a:lnTo>
                      <a:pt x="32" y="33"/>
                    </a:lnTo>
                    <a:lnTo>
                      <a:pt x="31" y="31"/>
                    </a:lnTo>
                    <a:lnTo>
                      <a:pt x="29" y="33"/>
                    </a:lnTo>
                    <a:lnTo>
                      <a:pt x="27" y="33"/>
                    </a:lnTo>
                    <a:lnTo>
                      <a:pt x="25" y="35"/>
                    </a:lnTo>
                    <a:lnTo>
                      <a:pt x="22" y="35"/>
                    </a:lnTo>
                    <a:lnTo>
                      <a:pt x="19" y="36"/>
                    </a:lnTo>
                    <a:lnTo>
                      <a:pt x="19" y="35"/>
                    </a:lnTo>
                    <a:lnTo>
                      <a:pt x="17" y="35"/>
                    </a:lnTo>
                    <a:lnTo>
                      <a:pt x="15" y="35"/>
                    </a:lnTo>
                    <a:lnTo>
                      <a:pt x="17" y="35"/>
                    </a:lnTo>
                    <a:lnTo>
                      <a:pt x="15" y="35"/>
                    </a:lnTo>
                    <a:lnTo>
                      <a:pt x="15" y="33"/>
                    </a:lnTo>
                    <a:lnTo>
                      <a:pt x="13" y="33"/>
                    </a:lnTo>
                    <a:lnTo>
                      <a:pt x="12" y="33"/>
                    </a:lnTo>
                    <a:lnTo>
                      <a:pt x="10" y="33"/>
                    </a:lnTo>
                    <a:lnTo>
                      <a:pt x="7" y="33"/>
                    </a:lnTo>
                    <a:lnTo>
                      <a:pt x="5" y="31"/>
                    </a:lnTo>
                    <a:lnTo>
                      <a:pt x="3" y="31"/>
                    </a:lnTo>
                    <a:lnTo>
                      <a:pt x="1" y="29"/>
                    </a:lnTo>
                    <a:lnTo>
                      <a:pt x="1" y="28"/>
                    </a:lnTo>
                    <a:lnTo>
                      <a:pt x="1" y="28"/>
                    </a:lnTo>
                    <a:lnTo>
                      <a:pt x="0" y="26"/>
                    </a:lnTo>
                    <a:lnTo>
                      <a:pt x="0" y="26"/>
                    </a:lnTo>
                    <a:lnTo>
                      <a:pt x="0" y="24"/>
                    </a:lnTo>
                    <a:lnTo>
                      <a:pt x="1" y="23"/>
                    </a:lnTo>
                    <a:lnTo>
                      <a:pt x="1" y="23"/>
                    </a:lnTo>
                    <a:lnTo>
                      <a:pt x="3" y="19"/>
                    </a:lnTo>
                    <a:lnTo>
                      <a:pt x="5" y="17"/>
                    </a:lnTo>
                    <a:lnTo>
                      <a:pt x="7" y="16"/>
                    </a:lnTo>
                    <a:lnTo>
                      <a:pt x="7" y="14"/>
                    </a:lnTo>
                    <a:lnTo>
                      <a:pt x="10" y="11"/>
                    </a:lnTo>
                    <a:lnTo>
                      <a:pt x="12" y="9"/>
                    </a:lnTo>
                    <a:lnTo>
                      <a:pt x="13" y="6"/>
                    </a:lnTo>
                    <a:lnTo>
                      <a:pt x="15" y="6"/>
                    </a:lnTo>
                    <a:lnTo>
                      <a:pt x="17" y="4"/>
                    </a:lnTo>
                    <a:lnTo>
                      <a:pt x="19" y="4"/>
                    </a:lnTo>
                    <a:lnTo>
                      <a:pt x="20" y="2"/>
                    </a:lnTo>
                    <a:lnTo>
                      <a:pt x="22" y="0"/>
                    </a:lnTo>
                    <a:lnTo>
                      <a:pt x="24" y="0"/>
                    </a:lnTo>
                    <a:lnTo>
                      <a:pt x="25" y="0"/>
                    </a:lnTo>
                    <a:lnTo>
                      <a:pt x="27" y="2"/>
                    </a:lnTo>
                    <a:lnTo>
                      <a:pt x="31" y="2"/>
                    </a:lnTo>
                    <a:lnTo>
                      <a:pt x="31" y="2"/>
                    </a:lnTo>
                    <a:lnTo>
                      <a:pt x="31" y="4"/>
                    </a:lnTo>
                    <a:lnTo>
                      <a:pt x="31" y="6"/>
                    </a:lnTo>
                    <a:lnTo>
                      <a:pt x="31" y="6"/>
                    </a:lnTo>
                    <a:lnTo>
                      <a:pt x="31" y="6"/>
                    </a:lnTo>
                    <a:lnTo>
                      <a:pt x="32" y="6"/>
                    </a:lnTo>
                    <a:lnTo>
                      <a:pt x="36" y="6"/>
                    </a:lnTo>
                    <a:lnTo>
                      <a:pt x="37" y="6"/>
                    </a:lnTo>
                    <a:lnTo>
                      <a:pt x="41" y="7"/>
                    </a:lnTo>
                    <a:lnTo>
                      <a:pt x="43" y="7"/>
                    </a:lnTo>
                    <a:lnTo>
                      <a:pt x="43" y="9"/>
                    </a:lnTo>
                    <a:lnTo>
                      <a:pt x="44" y="9"/>
                    </a:lnTo>
                    <a:lnTo>
                      <a:pt x="46" y="7"/>
                    </a:lnTo>
                    <a:lnTo>
                      <a:pt x="48" y="6"/>
                    </a:lnTo>
                    <a:lnTo>
                      <a:pt x="48" y="6"/>
                    </a:lnTo>
                    <a:lnTo>
                      <a:pt x="49" y="6"/>
                    </a:lnTo>
                    <a:lnTo>
                      <a:pt x="49" y="7"/>
                    </a:lnTo>
                    <a:lnTo>
                      <a:pt x="53" y="7"/>
                    </a:lnTo>
                    <a:lnTo>
                      <a:pt x="54" y="9"/>
                    </a:lnTo>
                    <a:lnTo>
                      <a:pt x="54" y="9"/>
                    </a:lnTo>
                    <a:lnTo>
                      <a:pt x="54" y="12"/>
                    </a:lnTo>
                    <a:lnTo>
                      <a:pt x="54" y="12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2" name="Freeform 37">
                <a:extLst>
                  <a:ext uri="{FF2B5EF4-FFF2-40B4-BE49-F238E27FC236}">
                    <a16:creationId xmlns:a16="http://schemas.microsoft.com/office/drawing/2014/main" xmlns="" id="{7B380CC2-D6A6-41F9-A588-CB64049998A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00" y="4288"/>
                <a:ext cx="3" cy="2"/>
              </a:xfrm>
              <a:custGeom>
                <a:avLst/>
                <a:gdLst>
                  <a:gd name="T0" fmla="*/ 1 w 3"/>
                  <a:gd name="T1" fmla="*/ 2 h 2"/>
                  <a:gd name="T2" fmla="*/ 1 w 3"/>
                  <a:gd name="T3" fmla="*/ 2 h 2"/>
                  <a:gd name="T4" fmla="*/ 1 w 3"/>
                  <a:gd name="T5" fmla="*/ 2 h 2"/>
                  <a:gd name="T6" fmla="*/ 1 w 3"/>
                  <a:gd name="T7" fmla="*/ 2 h 2"/>
                  <a:gd name="T8" fmla="*/ 0 w 3"/>
                  <a:gd name="T9" fmla="*/ 2 h 2"/>
                  <a:gd name="T10" fmla="*/ 0 w 3"/>
                  <a:gd name="T11" fmla="*/ 2 h 2"/>
                  <a:gd name="T12" fmla="*/ 0 w 3"/>
                  <a:gd name="T13" fmla="*/ 2 h 2"/>
                  <a:gd name="T14" fmla="*/ 0 w 3"/>
                  <a:gd name="T15" fmla="*/ 2 h 2"/>
                  <a:gd name="T16" fmla="*/ 0 w 3"/>
                  <a:gd name="T17" fmla="*/ 0 h 2"/>
                  <a:gd name="T18" fmla="*/ 0 w 3"/>
                  <a:gd name="T19" fmla="*/ 0 h 2"/>
                  <a:gd name="T20" fmla="*/ 1 w 3"/>
                  <a:gd name="T21" fmla="*/ 0 h 2"/>
                  <a:gd name="T22" fmla="*/ 1 w 3"/>
                  <a:gd name="T23" fmla="*/ 0 h 2"/>
                  <a:gd name="T24" fmla="*/ 1 w 3"/>
                  <a:gd name="T25" fmla="*/ 0 h 2"/>
                  <a:gd name="T26" fmla="*/ 1 w 3"/>
                  <a:gd name="T27" fmla="*/ 0 h 2"/>
                  <a:gd name="T28" fmla="*/ 3 w 3"/>
                  <a:gd name="T29" fmla="*/ 0 h 2"/>
                  <a:gd name="T30" fmla="*/ 3 w 3"/>
                  <a:gd name="T31" fmla="*/ 0 h 2"/>
                  <a:gd name="T32" fmla="*/ 3 w 3"/>
                  <a:gd name="T33" fmla="*/ 2 h 2"/>
                  <a:gd name="T34" fmla="*/ 3 w 3"/>
                  <a:gd name="T35" fmla="*/ 2 h 2"/>
                  <a:gd name="T36" fmla="*/ 1 w 3"/>
                  <a:gd name="T3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" h="2">
                    <a:moveTo>
                      <a:pt x="1" y="2"/>
                    </a:moveTo>
                    <a:lnTo>
                      <a:pt x="1" y="2"/>
                    </a:lnTo>
                    <a:lnTo>
                      <a:pt x="1" y="2"/>
                    </a:lnTo>
                    <a:lnTo>
                      <a:pt x="1" y="2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3" y="2"/>
                    </a:lnTo>
                    <a:lnTo>
                      <a:pt x="3" y="2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3" name="Freeform 38">
                <a:extLst>
                  <a:ext uri="{FF2B5EF4-FFF2-40B4-BE49-F238E27FC236}">
                    <a16:creationId xmlns:a16="http://schemas.microsoft.com/office/drawing/2014/main" xmlns="" id="{B6056757-01D0-491E-AB76-8F893A3041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20" y="3392"/>
                <a:ext cx="179" cy="187"/>
              </a:xfrm>
              <a:custGeom>
                <a:avLst/>
                <a:gdLst>
                  <a:gd name="T0" fmla="*/ 101 w 179"/>
                  <a:gd name="T1" fmla="*/ 5 h 187"/>
                  <a:gd name="T2" fmla="*/ 104 w 179"/>
                  <a:gd name="T3" fmla="*/ 10 h 187"/>
                  <a:gd name="T4" fmla="*/ 111 w 179"/>
                  <a:gd name="T5" fmla="*/ 18 h 187"/>
                  <a:gd name="T6" fmla="*/ 114 w 179"/>
                  <a:gd name="T7" fmla="*/ 27 h 187"/>
                  <a:gd name="T8" fmla="*/ 125 w 179"/>
                  <a:gd name="T9" fmla="*/ 40 h 187"/>
                  <a:gd name="T10" fmla="*/ 138 w 179"/>
                  <a:gd name="T11" fmla="*/ 47 h 187"/>
                  <a:gd name="T12" fmla="*/ 140 w 179"/>
                  <a:gd name="T13" fmla="*/ 54 h 187"/>
                  <a:gd name="T14" fmla="*/ 149 w 179"/>
                  <a:gd name="T15" fmla="*/ 56 h 187"/>
                  <a:gd name="T16" fmla="*/ 147 w 179"/>
                  <a:gd name="T17" fmla="*/ 63 h 187"/>
                  <a:gd name="T18" fmla="*/ 150 w 179"/>
                  <a:gd name="T19" fmla="*/ 71 h 187"/>
                  <a:gd name="T20" fmla="*/ 154 w 179"/>
                  <a:gd name="T21" fmla="*/ 76 h 187"/>
                  <a:gd name="T22" fmla="*/ 171 w 179"/>
                  <a:gd name="T23" fmla="*/ 81 h 187"/>
                  <a:gd name="T24" fmla="*/ 173 w 179"/>
                  <a:gd name="T25" fmla="*/ 85 h 187"/>
                  <a:gd name="T26" fmla="*/ 174 w 179"/>
                  <a:gd name="T27" fmla="*/ 87 h 187"/>
                  <a:gd name="T28" fmla="*/ 176 w 179"/>
                  <a:gd name="T29" fmla="*/ 90 h 187"/>
                  <a:gd name="T30" fmla="*/ 167 w 179"/>
                  <a:gd name="T31" fmla="*/ 97 h 187"/>
                  <a:gd name="T32" fmla="*/ 154 w 179"/>
                  <a:gd name="T33" fmla="*/ 104 h 187"/>
                  <a:gd name="T34" fmla="*/ 150 w 179"/>
                  <a:gd name="T35" fmla="*/ 109 h 187"/>
                  <a:gd name="T36" fmla="*/ 147 w 179"/>
                  <a:gd name="T37" fmla="*/ 110 h 187"/>
                  <a:gd name="T38" fmla="*/ 142 w 179"/>
                  <a:gd name="T39" fmla="*/ 114 h 187"/>
                  <a:gd name="T40" fmla="*/ 137 w 179"/>
                  <a:gd name="T41" fmla="*/ 117 h 187"/>
                  <a:gd name="T42" fmla="*/ 131 w 179"/>
                  <a:gd name="T43" fmla="*/ 133 h 187"/>
                  <a:gd name="T44" fmla="*/ 125 w 179"/>
                  <a:gd name="T45" fmla="*/ 139 h 187"/>
                  <a:gd name="T46" fmla="*/ 113 w 179"/>
                  <a:gd name="T47" fmla="*/ 143 h 187"/>
                  <a:gd name="T48" fmla="*/ 109 w 179"/>
                  <a:gd name="T49" fmla="*/ 155 h 187"/>
                  <a:gd name="T50" fmla="*/ 104 w 179"/>
                  <a:gd name="T51" fmla="*/ 163 h 187"/>
                  <a:gd name="T52" fmla="*/ 95 w 179"/>
                  <a:gd name="T53" fmla="*/ 163 h 187"/>
                  <a:gd name="T54" fmla="*/ 84 w 179"/>
                  <a:gd name="T55" fmla="*/ 163 h 187"/>
                  <a:gd name="T56" fmla="*/ 77 w 179"/>
                  <a:gd name="T57" fmla="*/ 162 h 187"/>
                  <a:gd name="T58" fmla="*/ 68 w 179"/>
                  <a:gd name="T59" fmla="*/ 155 h 187"/>
                  <a:gd name="T60" fmla="*/ 58 w 179"/>
                  <a:gd name="T61" fmla="*/ 155 h 187"/>
                  <a:gd name="T62" fmla="*/ 54 w 179"/>
                  <a:gd name="T63" fmla="*/ 160 h 187"/>
                  <a:gd name="T64" fmla="*/ 49 w 179"/>
                  <a:gd name="T65" fmla="*/ 172 h 187"/>
                  <a:gd name="T66" fmla="*/ 41 w 179"/>
                  <a:gd name="T67" fmla="*/ 182 h 187"/>
                  <a:gd name="T68" fmla="*/ 34 w 179"/>
                  <a:gd name="T69" fmla="*/ 184 h 187"/>
                  <a:gd name="T70" fmla="*/ 29 w 179"/>
                  <a:gd name="T71" fmla="*/ 187 h 187"/>
                  <a:gd name="T72" fmla="*/ 17 w 179"/>
                  <a:gd name="T73" fmla="*/ 185 h 187"/>
                  <a:gd name="T74" fmla="*/ 12 w 179"/>
                  <a:gd name="T75" fmla="*/ 182 h 187"/>
                  <a:gd name="T76" fmla="*/ 15 w 179"/>
                  <a:gd name="T77" fmla="*/ 172 h 187"/>
                  <a:gd name="T78" fmla="*/ 15 w 179"/>
                  <a:gd name="T79" fmla="*/ 167 h 187"/>
                  <a:gd name="T80" fmla="*/ 8 w 179"/>
                  <a:gd name="T81" fmla="*/ 151 h 187"/>
                  <a:gd name="T82" fmla="*/ 0 w 179"/>
                  <a:gd name="T83" fmla="*/ 143 h 187"/>
                  <a:gd name="T84" fmla="*/ 0 w 179"/>
                  <a:gd name="T85" fmla="*/ 121 h 187"/>
                  <a:gd name="T86" fmla="*/ 0 w 179"/>
                  <a:gd name="T87" fmla="*/ 97 h 187"/>
                  <a:gd name="T88" fmla="*/ 10 w 179"/>
                  <a:gd name="T89" fmla="*/ 85 h 187"/>
                  <a:gd name="T90" fmla="*/ 18 w 179"/>
                  <a:gd name="T91" fmla="*/ 81 h 187"/>
                  <a:gd name="T92" fmla="*/ 18 w 179"/>
                  <a:gd name="T93" fmla="*/ 47 h 187"/>
                  <a:gd name="T94" fmla="*/ 18 w 179"/>
                  <a:gd name="T95" fmla="*/ 15 h 187"/>
                  <a:gd name="T96" fmla="*/ 39 w 179"/>
                  <a:gd name="T97" fmla="*/ 8 h 187"/>
                  <a:gd name="T98" fmla="*/ 61 w 179"/>
                  <a:gd name="T99" fmla="*/ 5 h 187"/>
                  <a:gd name="T100" fmla="*/ 68 w 179"/>
                  <a:gd name="T101" fmla="*/ 13 h 187"/>
                  <a:gd name="T102" fmla="*/ 72 w 179"/>
                  <a:gd name="T103" fmla="*/ 13 h 187"/>
                  <a:gd name="T104" fmla="*/ 78 w 179"/>
                  <a:gd name="T105" fmla="*/ 6 h 187"/>
                  <a:gd name="T106" fmla="*/ 85 w 179"/>
                  <a:gd name="T107" fmla="*/ 5 h 187"/>
                  <a:gd name="T108" fmla="*/ 101 w 179"/>
                  <a:gd name="T109" fmla="*/ 0 h 1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79" h="187">
                    <a:moveTo>
                      <a:pt x="101" y="1"/>
                    </a:moveTo>
                    <a:lnTo>
                      <a:pt x="101" y="1"/>
                    </a:lnTo>
                    <a:lnTo>
                      <a:pt x="101" y="3"/>
                    </a:lnTo>
                    <a:lnTo>
                      <a:pt x="101" y="5"/>
                    </a:lnTo>
                    <a:lnTo>
                      <a:pt x="101" y="5"/>
                    </a:lnTo>
                    <a:lnTo>
                      <a:pt x="102" y="6"/>
                    </a:lnTo>
                    <a:lnTo>
                      <a:pt x="104" y="8"/>
                    </a:lnTo>
                    <a:lnTo>
                      <a:pt x="104" y="10"/>
                    </a:lnTo>
                    <a:lnTo>
                      <a:pt x="106" y="12"/>
                    </a:lnTo>
                    <a:lnTo>
                      <a:pt x="106" y="13"/>
                    </a:lnTo>
                    <a:lnTo>
                      <a:pt x="111" y="18"/>
                    </a:lnTo>
                    <a:lnTo>
                      <a:pt x="111" y="18"/>
                    </a:lnTo>
                    <a:lnTo>
                      <a:pt x="111" y="20"/>
                    </a:lnTo>
                    <a:lnTo>
                      <a:pt x="114" y="23"/>
                    </a:lnTo>
                    <a:lnTo>
                      <a:pt x="114" y="25"/>
                    </a:lnTo>
                    <a:lnTo>
                      <a:pt x="114" y="27"/>
                    </a:lnTo>
                    <a:lnTo>
                      <a:pt x="116" y="32"/>
                    </a:lnTo>
                    <a:lnTo>
                      <a:pt x="118" y="35"/>
                    </a:lnTo>
                    <a:lnTo>
                      <a:pt x="119" y="35"/>
                    </a:lnTo>
                    <a:lnTo>
                      <a:pt x="125" y="40"/>
                    </a:lnTo>
                    <a:lnTo>
                      <a:pt x="128" y="42"/>
                    </a:lnTo>
                    <a:lnTo>
                      <a:pt x="133" y="44"/>
                    </a:lnTo>
                    <a:lnTo>
                      <a:pt x="137" y="46"/>
                    </a:lnTo>
                    <a:lnTo>
                      <a:pt x="138" y="47"/>
                    </a:lnTo>
                    <a:lnTo>
                      <a:pt x="138" y="47"/>
                    </a:lnTo>
                    <a:lnTo>
                      <a:pt x="140" y="49"/>
                    </a:lnTo>
                    <a:lnTo>
                      <a:pt x="140" y="52"/>
                    </a:lnTo>
                    <a:lnTo>
                      <a:pt x="140" y="54"/>
                    </a:lnTo>
                    <a:lnTo>
                      <a:pt x="143" y="54"/>
                    </a:lnTo>
                    <a:lnTo>
                      <a:pt x="147" y="54"/>
                    </a:lnTo>
                    <a:lnTo>
                      <a:pt x="147" y="56"/>
                    </a:lnTo>
                    <a:lnTo>
                      <a:pt x="149" y="56"/>
                    </a:lnTo>
                    <a:lnTo>
                      <a:pt x="147" y="58"/>
                    </a:lnTo>
                    <a:lnTo>
                      <a:pt x="149" y="59"/>
                    </a:lnTo>
                    <a:lnTo>
                      <a:pt x="149" y="61"/>
                    </a:lnTo>
                    <a:lnTo>
                      <a:pt x="147" y="63"/>
                    </a:lnTo>
                    <a:lnTo>
                      <a:pt x="147" y="64"/>
                    </a:lnTo>
                    <a:lnTo>
                      <a:pt x="147" y="66"/>
                    </a:lnTo>
                    <a:lnTo>
                      <a:pt x="147" y="68"/>
                    </a:lnTo>
                    <a:lnTo>
                      <a:pt x="150" y="71"/>
                    </a:lnTo>
                    <a:lnTo>
                      <a:pt x="152" y="73"/>
                    </a:lnTo>
                    <a:lnTo>
                      <a:pt x="154" y="76"/>
                    </a:lnTo>
                    <a:lnTo>
                      <a:pt x="154" y="76"/>
                    </a:lnTo>
                    <a:lnTo>
                      <a:pt x="154" y="76"/>
                    </a:lnTo>
                    <a:lnTo>
                      <a:pt x="157" y="78"/>
                    </a:lnTo>
                    <a:lnTo>
                      <a:pt x="164" y="78"/>
                    </a:lnTo>
                    <a:lnTo>
                      <a:pt x="167" y="80"/>
                    </a:lnTo>
                    <a:lnTo>
                      <a:pt x="171" y="81"/>
                    </a:lnTo>
                    <a:lnTo>
                      <a:pt x="173" y="81"/>
                    </a:lnTo>
                    <a:lnTo>
                      <a:pt x="173" y="81"/>
                    </a:lnTo>
                    <a:lnTo>
                      <a:pt x="174" y="81"/>
                    </a:lnTo>
                    <a:lnTo>
                      <a:pt x="173" y="85"/>
                    </a:lnTo>
                    <a:lnTo>
                      <a:pt x="173" y="85"/>
                    </a:lnTo>
                    <a:lnTo>
                      <a:pt x="174" y="87"/>
                    </a:lnTo>
                    <a:lnTo>
                      <a:pt x="174" y="87"/>
                    </a:lnTo>
                    <a:lnTo>
                      <a:pt x="174" y="87"/>
                    </a:lnTo>
                    <a:lnTo>
                      <a:pt x="178" y="87"/>
                    </a:lnTo>
                    <a:lnTo>
                      <a:pt x="179" y="88"/>
                    </a:lnTo>
                    <a:lnTo>
                      <a:pt x="179" y="90"/>
                    </a:lnTo>
                    <a:lnTo>
                      <a:pt x="176" y="90"/>
                    </a:lnTo>
                    <a:lnTo>
                      <a:pt x="173" y="92"/>
                    </a:lnTo>
                    <a:lnTo>
                      <a:pt x="173" y="93"/>
                    </a:lnTo>
                    <a:lnTo>
                      <a:pt x="169" y="95"/>
                    </a:lnTo>
                    <a:lnTo>
                      <a:pt x="167" y="97"/>
                    </a:lnTo>
                    <a:lnTo>
                      <a:pt x="164" y="97"/>
                    </a:lnTo>
                    <a:lnTo>
                      <a:pt x="161" y="98"/>
                    </a:lnTo>
                    <a:lnTo>
                      <a:pt x="157" y="100"/>
                    </a:lnTo>
                    <a:lnTo>
                      <a:pt x="154" y="104"/>
                    </a:lnTo>
                    <a:lnTo>
                      <a:pt x="152" y="105"/>
                    </a:lnTo>
                    <a:lnTo>
                      <a:pt x="152" y="107"/>
                    </a:lnTo>
                    <a:lnTo>
                      <a:pt x="152" y="107"/>
                    </a:lnTo>
                    <a:lnTo>
                      <a:pt x="150" y="109"/>
                    </a:lnTo>
                    <a:lnTo>
                      <a:pt x="149" y="109"/>
                    </a:lnTo>
                    <a:lnTo>
                      <a:pt x="149" y="110"/>
                    </a:lnTo>
                    <a:lnTo>
                      <a:pt x="149" y="110"/>
                    </a:lnTo>
                    <a:lnTo>
                      <a:pt x="147" y="110"/>
                    </a:lnTo>
                    <a:lnTo>
                      <a:pt x="145" y="112"/>
                    </a:lnTo>
                    <a:lnTo>
                      <a:pt x="145" y="114"/>
                    </a:lnTo>
                    <a:lnTo>
                      <a:pt x="143" y="114"/>
                    </a:lnTo>
                    <a:lnTo>
                      <a:pt x="142" y="114"/>
                    </a:lnTo>
                    <a:lnTo>
                      <a:pt x="140" y="115"/>
                    </a:lnTo>
                    <a:lnTo>
                      <a:pt x="138" y="117"/>
                    </a:lnTo>
                    <a:lnTo>
                      <a:pt x="138" y="117"/>
                    </a:lnTo>
                    <a:lnTo>
                      <a:pt x="137" y="117"/>
                    </a:lnTo>
                    <a:lnTo>
                      <a:pt x="137" y="119"/>
                    </a:lnTo>
                    <a:lnTo>
                      <a:pt x="135" y="121"/>
                    </a:lnTo>
                    <a:lnTo>
                      <a:pt x="133" y="122"/>
                    </a:lnTo>
                    <a:lnTo>
                      <a:pt x="131" y="133"/>
                    </a:lnTo>
                    <a:lnTo>
                      <a:pt x="130" y="133"/>
                    </a:lnTo>
                    <a:lnTo>
                      <a:pt x="126" y="136"/>
                    </a:lnTo>
                    <a:lnTo>
                      <a:pt x="125" y="138"/>
                    </a:lnTo>
                    <a:lnTo>
                      <a:pt x="125" y="139"/>
                    </a:lnTo>
                    <a:lnTo>
                      <a:pt x="123" y="139"/>
                    </a:lnTo>
                    <a:lnTo>
                      <a:pt x="118" y="141"/>
                    </a:lnTo>
                    <a:lnTo>
                      <a:pt x="116" y="141"/>
                    </a:lnTo>
                    <a:lnTo>
                      <a:pt x="113" y="143"/>
                    </a:lnTo>
                    <a:lnTo>
                      <a:pt x="113" y="143"/>
                    </a:lnTo>
                    <a:lnTo>
                      <a:pt x="113" y="146"/>
                    </a:lnTo>
                    <a:lnTo>
                      <a:pt x="111" y="151"/>
                    </a:lnTo>
                    <a:lnTo>
                      <a:pt x="109" y="155"/>
                    </a:lnTo>
                    <a:lnTo>
                      <a:pt x="109" y="156"/>
                    </a:lnTo>
                    <a:lnTo>
                      <a:pt x="107" y="162"/>
                    </a:lnTo>
                    <a:lnTo>
                      <a:pt x="106" y="162"/>
                    </a:lnTo>
                    <a:lnTo>
                      <a:pt x="104" y="163"/>
                    </a:lnTo>
                    <a:lnTo>
                      <a:pt x="102" y="163"/>
                    </a:lnTo>
                    <a:lnTo>
                      <a:pt x="101" y="163"/>
                    </a:lnTo>
                    <a:lnTo>
                      <a:pt x="97" y="163"/>
                    </a:lnTo>
                    <a:lnTo>
                      <a:pt x="95" y="163"/>
                    </a:lnTo>
                    <a:lnTo>
                      <a:pt x="94" y="165"/>
                    </a:lnTo>
                    <a:lnTo>
                      <a:pt x="90" y="165"/>
                    </a:lnTo>
                    <a:lnTo>
                      <a:pt x="87" y="165"/>
                    </a:lnTo>
                    <a:lnTo>
                      <a:pt x="84" y="163"/>
                    </a:lnTo>
                    <a:lnTo>
                      <a:pt x="84" y="163"/>
                    </a:lnTo>
                    <a:lnTo>
                      <a:pt x="80" y="162"/>
                    </a:lnTo>
                    <a:lnTo>
                      <a:pt x="78" y="162"/>
                    </a:lnTo>
                    <a:lnTo>
                      <a:pt x="77" y="162"/>
                    </a:lnTo>
                    <a:lnTo>
                      <a:pt x="75" y="160"/>
                    </a:lnTo>
                    <a:lnTo>
                      <a:pt x="73" y="160"/>
                    </a:lnTo>
                    <a:lnTo>
                      <a:pt x="70" y="156"/>
                    </a:lnTo>
                    <a:lnTo>
                      <a:pt x="68" y="155"/>
                    </a:lnTo>
                    <a:lnTo>
                      <a:pt x="65" y="155"/>
                    </a:lnTo>
                    <a:lnTo>
                      <a:pt x="63" y="153"/>
                    </a:lnTo>
                    <a:lnTo>
                      <a:pt x="60" y="155"/>
                    </a:lnTo>
                    <a:lnTo>
                      <a:pt x="58" y="155"/>
                    </a:lnTo>
                    <a:lnTo>
                      <a:pt x="58" y="155"/>
                    </a:lnTo>
                    <a:lnTo>
                      <a:pt x="56" y="156"/>
                    </a:lnTo>
                    <a:lnTo>
                      <a:pt x="54" y="158"/>
                    </a:lnTo>
                    <a:lnTo>
                      <a:pt x="54" y="160"/>
                    </a:lnTo>
                    <a:lnTo>
                      <a:pt x="53" y="162"/>
                    </a:lnTo>
                    <a:lnTo>
                      <a:pt x="53" y="167"/>
                    </a:lnTo>
                    <a:lnTo>
                      <a:pt x="51" y="170"/>
                    </a:lnTo>
                    <a:lnTo>
                      <a:pt x="49" y="172"/>
                    </a:lnTo>
                    <a:lnTo>
                      <a:pt x="49" y="173"/>
                    </a:lnTo>
                    <a:lnTo>
                      <a:pt x="48" y="173"/>
                    </a:lnTo>
                    <a:lnTo>
                      <a:pt x="42" y="177"/>
                    </a:lnTo>
                    <a:lnTo>
                      <a:pt x="41" y="182"/>
                    </a:lnTo>
                    <a:lnTo>
                      <a:pt x="39" y="182"/>
                    </a:lnTo>
                    <a:lnTo>
                      <a:pt x="37" y="184"/>
                    </a:lnTo>
                    <a:lnTo>
                      <a:pt x="36" y="184"/>
                    </a:lnTo>
                    <a:lnTo>
                      <a:pt x="34" y="184"/>
                    </a:lnTo>
                    <a:lnTo>
                      <a:pt x="34" y="185"/>
                    </a:lnTo>
                    <a:lnTo>
                      <a:pt x="32" y="187"/>
                    </a:lnTo>
                    <a:lnTo>
                      <a:pt x="32" y="187"/>
                    </a:lnTo>
                    <a:lnTo>
                      <a:pt x="29" y="187"/>
                    </a:lnTo>
                    <a:lnTo>
                      <a:pt x="27" y="187"/>
                    </a:lnTo>
                    <a:lnTo>
                      <a:pt x="20" y="187"/>
                    </a:lnTo>
                    <a:lnTo>
                      <a:pt x="18" y="187"/>
                    </a:lnTo>
                    <a:lnTo>
                      <a:pt x="17" y="185"/>
                    </a:lnTo>
                    <a:lnTo>
                      <a:pt x="13" y="187"/>
                    </a:lnTo>
                    <a:lnTo>
                      <a:pt x="13" y="187"/>
                    </a:lnTo>
                    <a:lnTo>
                      <a:pt x="12" y="185"/>
                    </a:lnTo>
                    <a:lnTo>
                      <a:pt x="12" y="182"/>
                    </a:lnTo>
                    <a:lnTo>
                      <a:pt x="12" y="179"/>
                    </a:lnTo>
                    <a:lnTo>
                      <a:pt x="13" y="177"/>
                    </a:lnTo>
                    <a:lnTo>
                      <a:pt x="15" y="175"/>
                    </a:lnTo>
                    <a:lnTo>
                      <a:pt x="15" y="172"/>
                    </a:lnTo>
                    <a:lnTo>
                      <a:pt x="15" y="172"/>
                    </a:lnTo>
                    <a:lnTo>
                      <a:pt x="15" y="170"/>
                    </a:lnTo>
                    <a:lnTo>
                      <a:pt x="15" y="168"/>
                    </a:lnTo>
                    <a:lnTo>
                      <a:pt x="15" y="167"/>
                    </a:lnTo>
                    <a:lnTo>
                      <a:pt x="13" y="163"/>
                    </a:lnTo>
                    <a:lnTo>
                      <a:pt x="12" y="158"/>
                    </a:lnTo>
                    <a:lnTo>
                      <a:pt x="8" y="153"/>
                    </a:lnTo>
                    <a:lnTo>
                      <a:pt x="8" y="151"/>
                    </a:lnTo>
                    <a:lnTo>
                      <a:pt x="7" y="148"/>
                    </a:lnTo>
                    <a:lnTo>
                      <a:pt x="0" y="144"/>
                    </a:lnTo>
                    <a:lnTo>
                      <a:pt x="0" y="143"/>
                    </a:lnTo>
                    <a:lnTo>
                      <a:pt x="0" y="143"/>
                    </a:lnTo>
                    <a:lnTo>
                      <a:pt x="0" y="138"/>
                    </a:lnTo>
                    <a:lnTo>
                      <a:pt x="0" y="133"/>
                    </a:lnTo>
                    <a:lnTo>
                      <a:pt x="0" y="126"/>
                    </a:lnTo>
                    <a:lnTo>
                      <a:pt x="0" y="121"/>
                    </a:lnTo>
                    <a:lnTo>
                      <a:pt x="0" y="114"/>
                    </a:lnTo>
                    <a:lnTo>
                      <a:pt x="0" y="109"/>
                    </a:lnTo>
                    <a:lnTo>
                      <a:pt x="0" y="102"/>
                    </a:lnTo>
                    <a:lnTo>
                      <a:pt x="0" y="97"/>
                    </a:lnTo>
                    <a:lnTo>
                      <a:pt x="0" y="90"/>
                    </a:lnTo>
                    <a:lnTo>
                      <a:pt x="0" y="85"/>
                    </a:lnTo>
                    <a:lnTo>
                      <a:pt x="3" y="85"/>
                    </a:lnTo>
                    <a:lnTo>
                      <a:pt x="10" y="85"/>
                    </a:lnTo>
                    <a:lnTo>
                      <a:pt x="15" y="85"/>
                    </a:lnTo>
                    <a:lnTo>
                      <a:pt x="18" y="85"/>
                    </a:lnTo>
                    <a:lnTo>
                      <a:pt x="18" y="85"/>
                    </a:lnTo>
                    <a:lnTo>
                      <a:pt x="18" y="81"/>
                    </a:lnTo>
                    <a:lnTo>
                      <a:pt x="18" y="73"/>
                    </a:lnTo>
                    <a:lnTo>
                      <a:pt x="18" y="64"/>
                    </a:lnTo>
                    <a:lnTo>
                      <a:pt x="18" y="56"/>
                    </a:lnTo>
                    <a:lnTo>
                      <a:pt x="18" y="47"/>
                    </a:lnTo>
                    <a:lnTo>
                      <a:pt x="18" y="40"/>
                    </a:lnTo>
                    <a:lnTo>
                      <a:pt x="18" y="32"/>
                    </a:lnTo>
                    <a:lnTo>
                      <a:pt x="18" y="23"/>
                    </a:lnTo>
                    <a:lnTo>
                      <a:pt x="18" y="15"/>
                    </a:lnTo>
                    <a:lnTo>
                      <a:pt x="18" y="12"/>
                    </a:lnTo>
                    <a:lnTo>
                      <a:pt x="24" y="12"/>
                    </a:lnTo>
                    <a:lnTo>
                      <a:pt x="29" y="10"/>
                    </a:lnTo>
                    <a:lnTo>
                      <a:pt x="39" y="8"/>
                    </a:lnTo>
                    <a:lnTo>
                      <a:pt x="48" y="6"/>
                    </a:lnTo>
                    <a:lnTo>
                      <a:pt x="53" y="6"/>
                    </a:lnTo>
                    <a:lnTo>
                      <a:pt x="60" y="5"/>
                    </a:lnTo>
                    <a:lnTo>
                      <a:pt x="61" y="5"/>
                    </a:lnTo>
                    <a:lnTo>
                      <a:pt x="63" y="5"/>
                    </a:lnTo>
                    <a:lnTo>
                      <a:pt x="63" y="5"/>
                    </a:lnTo>
                    <a:lnTo>
                      <a:pt x="66" y="10"/>
                    </a:lnTo>
                    <a:lnTo>
                      <a:pt x="68" y="13"/>
                    </a:lnTo>
                    <a:lnTo>
                      <a:pt x="68" y="13"/>
                    </a:lnTo>
                    <a:lnTo>
                      <a:pt x="70" y="13"/>
                    </a:lnTo>
                    <a:lnTo>
                      <a:pt x="70" y="13"/>
                    </a:lnTo>
                    <a:lnTo>
                      <a:pt x="72" y="13"/>
                    </a:lnTo>
                    <a:lnTo>
                      <a:pt x="73" y="10"/>
                    </a:lnTo>
                    <a:lnTo>
                      <a:pt x="75" y="10"/>
                    </a:lnTo>
                    <a:lnTo>
                      <a:pt x="77" y="8"/>
                    </a:lnTo>
                    <a:lnTo>
                      <a:pt x="78" y="6"/>
                    </a:lnTo>
                    <a:lnTo>
                      <a:pt x="82" y="5"/>
                    </a:lnTo>
                    <a:lnTo>
                      <a:pt x="84" y="5"/>
                    </a:lnTo>
                    <a:lnTo>
                      <a:pt x="85" y="5"/>
                    </a:lnTo>
                    <a:lnTo>
                      <a:pt x="85" y="5"/>
                    </a:lnTo>
                    <a:lnTo>
                      <a:pt x="87" y="6"/>
                    </a:lnTo>
                    <a:lnTo>
                      <a:pt x="92" y="1"/>
                    </a:lnTo>
                    <a:lnTo>
                      <a:pt x="94" y="1"/>
                    </a:lnTo>
                    <a:lnTo>
                      <a:pt x="101" y="0"/>
                    </a:lnTo>
                    <a:lnTo>
                      <a:pt x="101" y="1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4" name="Freeform 39">
                <a:extLst>
                  <a:ext uri="{FF2B5EF4-FFF2-40B4-BE49-F238E27FC236}">
                    <a16:creationId xmlns:a16="http://schemas.microsoft.com/office/drawing/2014/main" xmlns="" id="{777959CE-72CD-41A5-BBA3-7D135477DDF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81" y="1750"/>
                <a:ext cx="183" cy="159"/>
              </a:xfrm>
              <a:custGeom>
                <a:avLst/>
                <a:gdLst>
                  <a:gd name="T0" fmla="*/ 103 w 183"/>
                  <a:gd name="T1" fmla="*/ 2 h 159"/>
                  <a:gd name="T2" fmla="*/ 112 w 183"/>
                  <a:gd name="T3" fmla="*/ 5 h 159"/>
                  <a:gd name="T4" fmla="*/ 118 w 183"/>
                  <a:gd name="T5" fmla="*/ 10 h 159"/>
                  <a:gd name="T6" fmla="*/ 125 w 183"/>
                  <a:gd name="T7" fmla="*/ 14 h 159"/>
                  <a:gd name="T8" fmla="*/ 139 w 183"/>
                  <a:gd name="T9" fmla="*/ 12 h 159"/>
                  <a:gd name="T10" fmla="*/ 146 w 183"/>
                  <a:gd name="T11" fmla="*/ 19 h 159"/>
                  <a:gd name="T12" fmla="*/ 147 w 183"/>
                  <a:gd name="T13" fmla="*/ 27 h 159"/>
                  <a:gd name="T14" fmla="*/ 149 w 183"/>
                  <a:gd name="T15" fmla="*/ 36 h 159"/>
                  <a:gd name="T16" fmla="*/ 146 w 183"/>
                  <a:gd name="T17" fmla="*/ 46 h 159"/>
                  <a:gd name="T18" fmla="*/ 151 w 183"/>
                  <a:gd name="T19" fmla="*/ 56 h 159"/>
                  <a:gd name="T20" fmla="*/ 165 w 183"/>
                  <a:gd name="T21" fmla="*/ 70 h 159"/>
                  <a:gd name="T22" fmla="*/ 166 w 183"/>
                  <a:gd name="T23" fmla="*/ 78 h 159"/>
                  <a:gd name="T24" fmla="*/ 178 w 183"/>
                  <a:gd name="T25" fmla="*/ 85 h 159"/>
                  <a:gd name="T26" fmla="*/ 182 w 183"/>
                  <a:gd name="T27" fmla="*/ 94 h 159"/>
                  <a:gd name="T28" fmla="*/ 170 w 183"/>
                  <a:gd name="T29" fmla="*/ 101 h 159"/>
                  <a:gd name="T30" fmla="*/ 158 w 183"/>
                  <a:gd name="T31" fmla="*/ 97 h 159"/>
                  <a:gd name="T32" fmla="*/ 158 w 183"/>
                  <a:gd name="T33" fmla="*/ 106 h 159"/>
                  <a:gd name="T34" fmla="*/ 159 w 183"/>
                  <a:gd name="T35" fmla="*/ 116 h 159"/>
                  <a:gd name="T36" fmla="*/ 163 w 183"/>
                  <a:gd name="T37" fmla="*/ 128 h 159"/>
                  <a:gd name="T38" fmla="*/ 154 w 183"/>
                  <a:gd name="T39" fmla="*/ 135 h 159"/>
                  <a:gd name="T40" fmla="*/ 144 w 183"/>
                  <a:gd name="T41" fmla="*/ 142 h 159"/>
                  <a:gd name="T42" fmla="*/ 142 w 183"/>
                  <a:gd name="T43" fmla="*/ 153 h 159"/>
                  <a:gd name="T44" fmla="*/ 137 w 183"/>
                  <a:gd name="T45" fmla="*/ 153 h 159"/>
                  <a:gd name="T46" fmla="*/ 122 w 183"/>
                  <a:gd name="T47" fmla="*/ 153 h 159"/>
                  <a:gd name="T48" fmla="*/ 115 w 183"/>
                  <a:gd name="T49" fmla="*/ 147 h 159"/>
                  <a:gd name="T50" fmla="*/ 108 w 183"/>
                  <a:gd name="T51" fmla="*/ 150 h 159"/>
                  <a:gd name="T52" fmla="*/ 103 w 183"/>
                  <a:gd name="T53" fmla="*/ 148 h 159"/>
                  <a:gd name="T54" fmla="*/ 93 w 183"/>
                  <a:gd name="T55" fmla="*/ 148 h 159"/>
                  <a:gd name="T56" fmla="*/ 86 w 183"/>
                  <a:gd name="T57" fmla="*/ 152 h 159"/>
                  <a:gd name="T58" fmla="*/ 79 w 183"/>
                  <a:gd name="T59" fmla="*/ 147 h 159"/>
                  <a:gd name="T60" fmla="*/ 64 w 183"/>
                  <a:gd name="T61" fmla="*/ 142 h 159"/>
                  <a:gd name="T62" fmla="*/ 40 w 183"/>
                  <a:gd name="T63" fmla="*/ 138 h 159"/>
                  <a:gd name="T64" fmla="*/ 26 w 183"/>
                  <a:gd name="T65" fmla="*/ 140 h 159"/>
                  <a:gd name="T66" fmla="*/ 14 w 183"/>
                  <a:gd name="T67" fmla="*/ 148 h 159"/>
                  <a:gd name="T68" fmla="*/ 9 w 183"/>
                  <a:gd name="T69" fmla="*/ 150 h 159"/>
                  <a:gd name="T70" fmla="*/ 9 w 183"/>
                  <a:gd name="T71" fmla="*/ 140 h 159"/>
                  <a:gd name="T72" fmla="*/ 5 w 183"/>
                  <a:gd name="T73" fmla="*/ 130 h 159"/>
                  <a:gd name="T74" fmla="*/ 2 w 183"/>
                  <a:gd name="T75" fmla="*/ 123 h 159"/>
                  <a:gd name="T76" fmla="*/ 14 w 183"/>
                  <a:gd name="T77" fmla="*/ 109 h 159"/>
                  <a:gd name="T78" fmla="*/ 5 w 183"/>
                  <a:gd name="T79" fmla="*/ 73 h 159"/>
                  <a:gd name="T80" fmla="*/ 17 w 183"/>
                  <a:gd name="T81" fmla="*/ 73 h 159"/>
                  <a:gd name="T82" fmla="*/ 31 w 183"/>
                  <a:gd name="T83" fmla="*/ 73 h 159"/>
                  <a:gd name="T84" fmla="*/ 38 w 183"/>
                  <a:gd name="T85" fmla="*/ 65 h 159"/>
                  <a:gd name="T86" fmla="*/ 45 w 183"/>
                  <a:gd name="T87" fmla="*/ 67 h 159"/>
                  <a:gd name="T88" fmla="*/ 50 w 183"/>
                  <a:gd name="T89" fmla="*/ 65 h 159"/>
                  <a:gd name="T90" fmla="*/ 46 w 183"/>
                  <a:gd name="T91" fmla="*/ 60 h 159"/>
                  <a:gd name="T92" fmla="*/ 48 w 183"/>
                  <a:gd name="T93" fmla="*/ 48 h 159"/>
                  <a:gd name="T94" fmla="*/ 58 w 183"/>
                  <a:gd name="T95" fmla="*/ 38 h 159"/>
                  <a:gd name="T96" fmla="*/ 67 w 183"/>
                  <a:gd name="T97" fmla="*/ 32 h 159"/>
                  <a:gd name="T98" fmla="*/ 64 w 183"/>
                  <a:gd name="T99" fmla="*/ 27 h 159"/>
                  <a:gd name="T100" fmla="*/ 65 w 183"/>
                  <a:gd name="T101" fmla="*/ 17 h 159"/>
                  <a:gd name="T102" fmla="*/ 81 w 183"/>
                  <a:gd name="T103" fmla="*/ 12 h 159"/>
                  <a:gd name="T104" fmla="*/ 91 w 183"/>
                  <a:gd name="T105" fmla="*/ 3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83" h="159">
                    <a:moveTo>
                      <a:pt x="96" y="0"/>
                    </a:moveTo>
                    <a:lnTo>
                      <a:pt x="98" y="3"/>
                    </a:lnTo>
                    <a:lnTo>
                      <a:pt x="98" y="3"/>
                    </a:lnTo>
                    <a:lnTo>
                      <a:pt x="100" y="2"/>
                    </a:lnTo>
                    <a:lnTo>
                      <a:pt x="100" y="2"/>
                    </a:lnTo>
                    <a:lnTo>
                      <a:pt x="103" y="2"/>
                    </a:lnTo>
                    <a:lnTo>
                      <a:pt x="105" y="3"/>
                    </a:lnTo>
                    <a:lnTo>
                      <a:pt x="106" y="5"/>
                    </a:lnTo>
                    <a:lnTo>
                      <a:pt x="106" y="7"/>
                    </a:lnTo>
                    <a:lnTo>
                      <a:pt x="108" y="7"/>
                    </a:lnTo>
                    <a:lnTo>
                      <a:pt x="112" y="5"/>
                    </a:lnTo>
                    <a:lnTo>
                      <a:pt x="112" y="5"/>
                    </a:lnTo>
                    <a:lnTo>
                      <a:pt x="113" y="5"/>
                    </a:lnTo>
                    <a:lnTo>
                      <a:pt x="117" y="7"/>
                    </a:lnTo>
                    <a:lnTo>
                      <a:pt x="118" y="7"/>
                    </a:lnTo>
                    <a:lnTo>
                      <a:pt x="120" y="9"/>
                    </a:lnTo>
                    <a:lnTo>
                      <a:pt x="120" y="10"/>
                    </a:lnTo>
                    <a:lnTo>
                      <a:pt x="118" y="10"/>
                    </a:lnTo>
                    <a:lnTo>
                      <a:pt x="118" y="12"/>
                    </a:lnTo>
                    <a:lnTo>
                      <a:pt x="120" y="15"/>
                    </a:lnTo>
                    <a:lnTo>
                      <a:pt x="122" y="15"/>
                    </a:lnTo>
                    <a:lnTo>
                      <a:pt x="123" y="14"/>
                    </a:lnTo>
                    <a:lnTo>
                      <a:pt x="125" y="14"/>
                    </a:lnTo>
                    <a:lnTo>
                      <a:pt x="125" y="14"/>
                    </a:lnTo>
                    <a:lnTo>
                      <a:pt x="127" y="12"/>
                    </a:lnTo>
                    <a:lnTo>
                      <a:pt x="129" y="12"/>
                    </a:lnTo>
                    <a:lnTo>
                      <a:pt x="130" y="10"/>
                    </a:lnTo>
                    <a:lnTo>
                      <a:pt x="132" y="10"/>
                    </a:lnTo>
                    <a:lnTo>
                      <a:pt x="135" y="10"/>
                    </a:lnTo>
                    <a:lnTo>
                      <a:pt x="139" y="12"/>
                    </a:lnTo>
                    <a:lnTo>
                      <a:pt x="141" y="14"/>
                    </a:lnTo>
                    <a:lnTo>
                      <a:pt x="142" y="15"/>
                    </a:lnTo>
                    <a:lnTo>
                      <a:pt x="142" y="17"/>
                    </a:lnTo>
                    <a:lnTo>
                      <a:pt x="144" y="17"/>
                    </a:lnTo>
                    <a:lnTo>
                      <a:pt x="144" y="19"/>
                    </a:lnTo>
                    <a:lnTo>
                      <a:pt x="146" y="19"/>
                    </a:lnTo>
                    <a:lnTo>
                      <a:pt x="147" y="19"/>
                    </a:lnTo>
                    <a:lnTo>
                      <a:pt x="147" y="19"/>
                    </a:lnTo>
                    <a:lnTo>
                      <a:pt x="149" y="20"/>
                    </a:lnTo>
                    <a:lnTo>
                      <a:pt x="149" y="22"/>
                    </a:lnTo>
                    <a:lnTo>
                      <a:pt x="147" y="26"/>
                    </a:lnTo>
                    <a:lnTo>
                      <a:pt x="147" y="27"/>
                    </a:lnTo>
                    <a:lnTo>
                      <a:pt x="147" y="27"/>
                    </a:lnTo>
                    <a:lnTo>
                      <a:pt x="146" y="29"/>
                    </a:lnTo>
                    <a:lnTo>
                      <a:pt x="147" y="31"/>
                    </a:lnTo>
                    <a:lnTo>
                      <a:pt x="147" y="32"/>
                    </a:lnTo>
                    <a:lnTo>
                      <a:pt x="149" y="34"/>
                    </a:lnTo>
                    <a:lnTo>
                      <a:pt x="149" y="36"/>
                    </a:lnTo>
                    <a:lnTo>
                      <a:pt x="149" y="38"/>
                    </a:lnTo>
                    <a:lnTo>
                      <a:pt x="147" y="41"/>
                    </a:lnTo>
                    <a:lnTo>
                      <a:pt x="147" y="43"/>
                    </a:lnTo>
                    <a:lnTo>
                      <a:pt x="146" y="44"/>
                    </a:lnTo>
                    <a:lnTo>
                      <a:pt x="146" y="46"/>
                    </a:lnTo>
                    <a:lnTo>
                      <a:pt x="146" y="46"/>
                    </a:lnTo>
                    <a:lnTo>
                      <a:pt x="149" y="49"/>
                    </a:lnTo>
                    <a:lnTo>
                      <a:pt x="153" y="51"/>
                    </a:lnTo>
                    <a:lnTo>
                      <a:pt x="153" y="51"/>
                    </a:lnTo>
                    <a:lnTo>
                      <a:pt x="153" y="53"/>
                    </a:lnTo>
                    <a:lnTo>
                      <a:pt x="153" y="55"/>
                    </a:lnTo>
                    <a:lnTo>
                      <a:pt x="151" y="56"/>
                    </a:lnTo>
                    <a:lnTo>
                      <a:pt x="154" y="58"/>
                    </a:lnTo>
                    <a:lnTo>
                      <a:pt x="154" y="60"/>
                    </a:lnTo>
                    <a:lnTo>
                      <a:pt x="156" y="63"/>
                    </a:lnTo>
                    <a:lnTo>
                      <a:pt x="158" y="67"/>
                    </a:lnTo>
                    <a:lnTo>
                      <a:pt x="163" y="68"/>
                    </a:lnTo>
                    <a:lnTo>
                      <a:pt x="165" y="70"/>
                    </a:lnTo>
                    <a:lnTo>
                      <a:pt x="166" y="72"/>
                    </a:lnTo>
                    <a:lnTo>
                      <a:pt x="166" y="72"/>
                    </a:lnTo>
                    <a:lnTo>
                      <a:pt x="166" y="73"/>
                    </a:lnTo>
                    <a:lnTo>
                      <a:pt x="165" y="77"/>
                    </a:lnTo>
                    <a:lnTo>
                      <a:pt x="165" y="78"/>
                    </a:lnTo>
                    <a:lnTo>
                      <a:pt x="166" y="78"/>
                    </a:lnTo>
                    <a:lnTo>
                      <a:pt x="170" y="78"/>
                    </a:lnTo>
                    <a:lnTo>
                      <a:pt x="173" y="78"/>
                    </a:lnTo>
                    <a:lnTo>
                      <a:pt x="178" y="82"/>
                    </a:lnTo>
                    <a:lnTo>
                      <a:pt x="178" y="84"/>
                    </a:lnTo>
                    <a:lnTo>
                      <a:pt x="178" y="85"/>
                    </a:lnTo>
                    <a:lnTo>
                      <a:pt x="178" y="85"/>
                    </a:lnTo>
                    <a:lnTo>
                      <a:pt x="178" y="87"/>
                    </a:lnTo>
                    <a:lnTo>
                      <a:pt x="183" y="90"/>
                    </a:lnTo>
                    <a:lnTo>
                      <a:pt x="183" y="90"/>
                    </a:lnTo>
                    <a:lnTo>
                      <a:pt x="183" y="92"/>
                    </a:lnTo>
                    <a:lnTo>
                      <a:pt x="183" y="94"/>
                    </a:lnTo>
                    <a:lnTo>
                      <a:pt x="182" y="94"/>
                    </a:lnTo>
                    <a:lnTo>
                      <a:pt x="180" y="94"/>
                    </a:lnTo>
                    <a:lnTo>
                      <a:pt x="178" y="96"/>
                    </a:lnTo>
                    <a:lnTo>
                      <a:pt x="178" y="97"/>
                    </a:lnTo>
                    <a:lnTo>
                      <a:pt x="175" y="101"/>
                    </a:lnTo>
                    <a:lnTo>
                      <a:pt x="171" y="101"/>
                    </a:lnTo>
                    <a:lnTo>
                      <a:pt x="170" y="101"/>
                    </a:lnTo>
                    <a:lnTo>
                      <a:pt x="166" y="101"/>
                    </a:lnTo>
                    <a:lnTo>
                      <a:pt x="165" y="99"/>
                    </a:lnTo>
                    <a:lnTo>
                      <a:pt x="165" y="99"/>
                    </a:lnTo>
                    <a:lnTo>
                      <a:pt x="163" y="97"/>
                    </a:lnTo>
                    <a:lnTo>
                      <a:pt x="161" y="97"/>
                    </a:lnTo>
                    <a:lnTo>
                      <a:pt x="158" y="97"/>
                    </a:lnTo>
                    <a:lnTo>
                      <a:pt x="158" y="99"/>
                    </a:lnTo>
                    <a:lnTo>
                      <a:pt x="158" y="99"/>
                    </a:lnTo>
                    <a:lnTo>
                      <a:pt x="156" y="102"/>
                    </a:lnTo>
                    <a:lnTo>
                      <a:pt x="154" y="104"/>
                    </a:lnTo>
                    <a:lnTo>
                      <a:pt x="156" y="104"/>
                    </a:lnTo>
                    <a:lnTo>
                      <a:pt x="158" y="106"/>
                    </a:lnTo>
                    <a:lnTo>
                      <a:pt x="159" y="109"/>
                    </a:lnTo>
                    <a:lnTo>
                      <a:pt x="161" y="111"/>
                    </a:lnTo>
                    <a:lnTo>
                      <a:pt x="161" y="113"/>
                    </a:lnTo>
                    <a:lnTo>
                      <a:pt x="161" y="113"/>
                    </a:lnTo>
                    <a:lnTo>
                      <a:pt x="159" y="114"/>
                    </a:lnTo>
                    <a:lnTo>
                      <a:pt x="159" y="116"/>
                    </a:lnTo>
                    <a:lnTo>
                      <a:pt x="161" y="118"/>
                    </a:lnTo>
                    <a:lnTo>
                      <a:pt x="161" y="119"/>
                    </a:lnTo>
                    <a:lnTo>
                      <a:pt x="161" y="123"/>
                    </a:lnTo>
                    <a:lnTo>
                      <a:pt x="161" y="126"/>
                    </a:lnTo>
                    <a:lnTo>
                      <a:pt x="161" y="126"/>
                    </a:lnTo>
                    <a:lnTo>
                      <a:pt x="163" y="128"/>
                    </a:lnTo>
                    <a:lnTo>
                      <a:pt x="163" y="128"/>
                    </a:lnTo>
                    <a:lnTo>
                      <a:pt x="165" y="131"/>
                    </a:lnTo>
                    <a:lnTo>
                      <a:pt x="165" y="133"/>
                    </a:lnTo>
                    <a:lnTo>
                      <a:pt x="161" y="133"/>
                    </a:lnTo>
                    <a:lnTo>
                      <a:pt x="156" y="133"/>
                    </a:lnTo>
                    <a:lnTo>
                      <a:pt x="154" y="135"/>
                    </a:lnTo>
                    <a:lnTo>
                      <a:pt x="153" y="133"/>
                    </a:lnTo>
                    <a:lnTo>
                      <a:pt x="151" y="133"/>
                    </a:lnTo>
                    <a:lnTo>
                      <a:pt x="149" y="135"/>
                    </a:lnTo>
                    <a:lnTo>
                      <a:pt x="147" y="136"/>
                    </a:lnTo>
                    <a:lnTo>
                      <a:pt x="146" y="138"/>
                    </a:lnTo>
                    <a:lnTo>
                      <a:pt x="144" y="142"/>
                    </a:lnTo>
                    <a:lnTo>
                      <a:pt x="144" y="143"/>
                    </a:lnTo>
                    <a:lnTo>
                      <a:pt x="142" y="145"/>
                    </a:lnTo>
                    <a:lnTo>
                      <a:pt x="141" y="148"/>
                    </a:lnTo>
                    <a:lnTo>
                      <a:pt x="142" y="150"/>
                    </a:lnTo>
                    <a:lnTo>
                      <a:pt x="142" y="152"/>
                    </a:lnTo>
                    <a:lnTo>
                      <a:pt x="142" y="153"/>
                    </a:lnTo>
                    <a:lnTo>
                      <a:pt x="142" y="155"/>
                    </a:lnTo>
                    <a:lnTo>
                      <a:pt x="142" y="157"/>
                    </a:lnTo>
                    <a:lnTo>
                      <a:pt x="141" y="159"/>
                    </a:lnTo>
                    <a:lnTo>
                      <a:pt x="139" y="159"/>
                    </a:lnTo>
                    <a:lnTo>
                      <a:pt x="137" y="157"/>
                    </a:lnTo>
                    <a:lnTo>
                      <a:pt x="137" y="153"/>
                    </a:lnTo>
                    <a:lnTo>
                      <a:pt x="135" y="152"/>
                    </a:lnTo>
                    <a:lnTo>
                      <a:pt x="134" y="152"/>
                    </a:lnTo>
                    <a:lnTo>
                      <a:pt x="132" y="152"/>
                    </a:lnTo>
                    <a:lnTo>
                      <a:pt x="129" y="152"/>
                    </a:lnTo>
                    <a:lnTo>
                      <a:pt x="125" y="153"/>
                    </a:lnTo>
                    <a:lnTo>
                      <a:pt x="122" y="153"/>
                    </a:lnTo>
                    <a:lnTo>
                      <a:pt x="120" y="153"/>
                    </a:lnTo>
                    <a:lnTo>
                      <a:pt x="118" y="155"/>
                    </a:lnTo>
                    <a:lnTo>
                      <a:pt x="117" y="153"/>
                    </a:lnTo>
                    <a:lnTo>
                      <a:pt x="117" y="152"/>
                    </a:lnTo>
                    <a:lnTo>
                      <a:pt x="115" y="148"/>
                    </a:lnTo>
                    <a:lnTo>
                      <a:pt x="115" y="147"/>
                    </a:lnTo>
                    <a:lnTo>
                      <a:pt x="113" y="147"/>
                    </a:lnTo>
                    <a:lnTo>
                      <a:pt x="113" y="147"/>
                    </a:lnTo>
                    <a:lnTo>
                      <a:pt x="112" y="148"/>
                    </a:lnTo>
                    <a:lnTo>
                      <a:pt x="112" y="148"/>
                    </a:lnTo>
                    <a:lnTo>
                      <a:pt x="110" y="148"/>
                    </a:lnTo>
                    <a:lnTo>
                      <a:pt x="108" y="150"/>
                    </a:lnTo>
                    <a:lnTo>
                      <a:pt x="108" y="150"/>
                    </a:lnTo>
                    <a:lnTo>
                      <a:pt x="106" y="153"/>
                    </a:lnTo>
                    <a:lnTo>
                      <a:pt x="106" y="153"/>
                    </a:lnTo>
                    <a:lnTo>
                      <a:pt x="105" y="152"/>
                    </a:lnTo>
                    <a:lnTo>
                      <a:pt x="105" y="150"/>
                    </a:lnTo>
                    <a:lnTo>
                      <a:pt x="103" y="148"/>
                    </a:lnTo>
                    <a:lnTo>
                      <a:pt x="101" y="148"/>
                    </a:lnTo>
                    <a:lnTo>
                      <a:pt x="98" y="148"/>
                    </a:lnTo>
                    <a:lnTo>
                      <a:pt x="96" y="148"/>
                    </a:lnTo>
                    <a:lnTo>
                      <a:pt x="96" y="148"/>
                    </a:lnTo>
                    <a:lnTo>
                      <a:pt x="94" y="148"/>
                    </a:lnTo>
                    <a:lnTo>
                      <a:pt x="93" y="148"/>
                    </a:lnTo>
                    <a:lnTo>
                      <a:pt x="89" y="148"/>
                    </a:lnTo>
                    <a:lnTo>
                      <a:pt x="89" y="148"/>
                    </a:lnTo>
                    <a:lnTo>
                      <a:pt x="89" y="150"/>
                    </a:lnTo>
                    <a:lnTo>
                      <a:pt x="88" y="152"/>
                    </a:lnTo>
                    <a:lnTo>
                      <a:pt x="88" y="152"/>
                    </a:lnTo>
                    <a:lnTo>
                      <a:pt x="86" y="152"/>
                    </a:lnTo>
                    <a:lnTo>
                      <a:pt x="86" y="148"/>
                    </a:lnTo>
                    <a:lnTo>
                      <a:pt x="84" y="148"/>
                    </a:lnTo>
                    <a:lnTo>
                      <a:pt x="82" y="148"/>
                    </a:lnTo>
                    <a:lnTo>
                      <a:pt x="81" y="148"/>
                    </a:lnTo>
                    <a:lnTo>
                      <a:pt x="79" y="148"/>
                    </a:lnTo>
                    <a:lnTo>
                      <a:pt x="79" y="147"/>
                    </a:lnTo>
                    <a:lnTo>
                      <a:pt x="76" y="143"/>
                    </a:lnTo>
                    <a:lnTo>
                      <a:pt x="76" y="143"/>
                    </a:lnTo>
                    <a:lnTo>
                      <a:pt x="72" y="143"/>
                    </a:lnTo>
                    <a:lnTo>
                      <a:pt x="69" y="143"/>
                    </a:lnTo>
                    <a:lnTo>
                      <a:pt x="65" y="142"/>
                    </a:lnTo>
                    <a:lnTo>
                      <a:pt x="64" y="142"/>
                    </a:lnTo>
                    <a:lnTo>
                      <a:pt x="62" y="140"/>
                    </a:lnTo>
                    <a:lnTo>
                      <a:pt x="58" y="140"/>
                    </a:lnTo>
                    <a:lnTo>
                      <a:pt x="53" y="138"/>
                    </a:lnTo>
                    <a:lnTo>
                      <a:pt x="50" y="138"/>
                    </a:lnTo>
                    <a:lnTo>
                      <a:pt x="46" y="138"/>
                    </a:lnTo>
                    <a:lnTo>
                      <a:pt x="40" y="138"/>
                    </a:lnTo>
                    <a:lnTo>
                      <a:pt x="36" y="138"/>
                    </a:lnTo>
                    <a:lnTo>
                      <a:pt x="34" y="138"/>
                    </a:lnTo>
                    <a:lnTo>
                      <a:pt x="33" y="138"/>
                    </a:lnTo>
                    <a:lnTo>
                      <a:pt x="29" y="140"/>
                    </a:lnTo>
                    <a:lnTo>
                      <a:pt x="28" y="138"/>
                    </a:lnTo>
                    <a:lnTo>
                      <a:pt x="26" y="140"/>
                    </a:lnTo>
                    <a:lnTo>
                      <a:pt x="23" y="140"/>
                    </a:lnTo>
                    <a:lnTo>
                      <a:pt x="23" y="140"/>
                    </a:lnTo>
                    <a:lnTo>
                      <a:pt x="21" y="143"/>
                    </a:lnTo>
                    <a:lnTo>
                      <a:pt x="17" y="147"/>
                    </a:lnTo>
                    <a:lnTo>
                      <a:pt x="16" y="148"/>
                    </a:lnTo>
                    <a:lnTo>
                      <a:pt x="14" y="148"/>
                    </a:lnTo>
                    <a:lnTo>
                      <a:pt x="12" y="147"/>
                    </a:lnTo>
                    <a:lnTo>
                      <a:pt x="12" y="147"/>
                    </a:lnTo>
                    <a:lnTo>
                      <a:pt x="11" y="147"/>
                    </a:lnTo>
                    <a:lnTo>
                      <a:pt x="9" y="147"/>
                    </a:lnTo>
                    <a:lnTo>
                      <a:pt x="9" y="148"/>
                    </a:lnTo>
                    <a:lnTo>
                      <a:pt x="9" y="150"/>
                    </a:lnTo>
                    <a:lnTo>
                      <a:pt x="9" y="150"/>
                    </a:lnTo>
                    <a:lnTo>
                      <a:pt x="7" y="147"/>
                    </a:lnTo>
                    <a:lnTo>
                      <a:pt x="7" y="145"/>
                    </a:lnTo>
                    <a:lnTo>
                      <a:pt x="7" y="143"/>
                    </a:lnTo>
                    <a:lnTo>
                      <a:pt x="9" y="142"/>
                    </a:lnTo>
                    <a:lnTo>
                      <a:pt x="9" y="140"/>
                    </a:lnTo>
                    <a:lnTo>
                      <a:pt x="9" y="136"/>
                    </a:lnTo>
                    <a:lnTo>
                      <a:pt x="9" y="135"/>
                    </a:lnTo>
                    <a:lnTo>
                      <a:pt x="9" y="133"/>
                    </a:lnTo>
                    <a:lnTo>
                      <a:pt x="7" y="133"/>
                    </a:lnTo>
                    <a:lnTo>
                      <a:pt x="5" y="131"/>
                    </a:lnTo>
                    <a:lnTo>
                      <a:pt x="5" y="130"/>
                    </a:lnTo>
                    <a:lnTo>
                      <a:pt x="2" y="130"/>
                    </a:lnTo>
                    <a:lnTo>
                      <a:pt x="0" y="128"/>
                    </a:lnTo>
                    <a:lnTo>
                      <a:pt x="0" y="126"/>
                    </a:lnTo>
                    <a:lnTo>
                      <a:pt x="0" y="126"/>
                    </a:lnTo>
                    <a:lnTo>
                      <a:pt x="0" y="124"/>
                    </a:lnTo>
                    <a:lnTo>
                      <a:pt x="2" y="123"/>
                    </a:lnTo>
                    <a:lnTo>
                      <a:pt x="4" y="119"/>
                    </a:lnTo>
                    <a:lnTo>
                      <a:pt x="5" y="118"/>
                    </a:lnTo>
                    <a:lnTo>
                      <a:pt x="12" y="114"/>
                    </a:lnTo>
                    <a:lnTo>
                      <a:pt x="14" y="114"/>
                    </a:lnTo>
                    <a:lnTo>
                      <a:pt x="14" y="111"/>
                    </a:lnTo>
                    <a:lnTo>
                      <a:pt x="14" y="109"/>
                    </a:lnTo>
                    <a:lnTo>
                      <a:pt x="14" y="107"/>
                    </a:lnTo>
                    <a:lnTo>
                      <a:pt x="14" y="104"/>
                    </a:lnTo>
                    <a:lnTo>
                      <a:pt x="12" y="101"/>
                    </a:lnTo>
                    <a:lnTo>
                      <a:pt x="12" y="96"/>
                    </a:lnTo>
                    <a:lnTo>
                      <a:pt x="9" y="85"/>
                    </a:lnTo>
                    <a:lnTo>
                      <a:pt x="5" y="73"/>
                    </a:lnTo>
                    <a:lnTo>
                      <a:pt x="7" y="75"/>
                    </a:lnTo>
                    <a:lnTo>
                      <a:pt x="11" y="75"/>
                    </a:lnTo>
                    <a:lnTo>
                      <a:pt x="14" y="73"/>
                    </a:lnTo>
                    <a:lnTo>
                      <a:pt x="14" y="73"/>
                    </a:lnTo>
                    <a:lnTo>
                      <a:pt x="16" y="75"/>
                    </a:lnTo>
                    <a:lnTo>
                      <a:pt x="17" y="73"/>
                    </a:lnTo>
                    <a:lnTo>
                      <a:pt x="19" y="73"/>
                    </a:lnTo>
                    <a:lnTo>
                      <a:pt x="21" y="75"/>
                    </a:lnTo>
                    <a:lnTo>
                      <a:pt x="23" y="75"/>
                    </a:lnTo>
                    <a:lnTo>
                      <a:pt x="24" y="75"/>
                    </a:lnTo>
                    <a:lnTo>
                      <a:pt x="28" y="73"/>
                    </a:lnTo>
                    <a:lnTo>
                      <a:pt x="31" y="73"/>
                    </a:lnTo>
                    <a:lnTo>
                      <a:pt x="31" y="72"/>
                    </a:lnTo>
                    <a:lnTo>
                      <a:pt x="31" y="68"/>
                    </a:lnTo>
                    <a:lnTo>
                      <a:pt x="33" y="67"/>
                    </a:lnTo>
                    <a:lnTo>
                      <a:pt x="36" y="68"/>
                    </a:lnTo>
                    <a:lnTo>
                      <a:pt x="36" y="67"/>
                    </a:lnTo>
                    <a:lnTo>
                      <a:pt x="38" y="65"/>
                    </a:lnTo>
                    <a:lnTo>
                      <a:pt x="40" y="63"/>
                    </a:lnTo>
                    <a:lnTo>
                      <a:pt x="41" y="63"/>
                    </a:lnTo>
                    <a:lnTo>
                      <a:pt x="43" y="63"/>
                    </a:lnTo>
                    <a:lnTo>
                      <a:pt x="45" y="63"/>
                    </a:lnTo>
                    <a:lnTo>
                      <a:pt x="45" y="65"/>
                    </a:lnTo>
                    <a:lnTo>
                      <a:pt x="45" y="67"/>
                    </a:lnTo>
                    <a:lnTo>
                      <a:pt x="45" y="67"/>
                    </a:lnTo>
                    <a:lnTo>
                      <a:pt x="46" y="68"/>
                    </a:lnTo>
                    <a:lnTo>
                      <a:pt x="48" y="68"/>
                    </a:lnTo>
                    <a:lnTo>
                      <a:pt x="50" y="67"/>
                    </a:lnTo>
                    <a:lnTo>
                      <a:pt x="50" y="67"/>
                    </a:lnTo>
                    <a:lnTo>
                      <a:pt x="50" y="65"/>
                    </a:lnTo>
                    <a:lnTo>
                      <a:pt x="50" y="63"/>
                    </a:lnTo>
                    <a:lnTo>
                      <a:pt x="48" y="63"/>
                    </a:lnTo>
                    <a:lnTo>
                      <a:pt x="46" y="61"/>
                    </a:lnTo>
                    <a:lnTo>
                      <a:pt x="45" y="61"/>
                    </a:lnTo>
                    <a:lnTo>
                      <a:pt x="45" y="61"/>
                    </a:lnTo>
                    <a:lnTo>
                      <a:pt x="46" y="60"/>
                    </a:lnTo>
                    <a:lnTo>
                      <a:pt x="46" y="56"/>
                    </a:lnTo>
                    <a:lnTo>
                      <a:pt x="48" y="55"/>
                    </a:lnTo>
                    <a:lnTo>
                      <a:pt x="48" y="53"/>
                    </a:lnTo>
                    <a:lnTo>
                      <a:pt x="48" y="53"/>
                    </a:lnTo>
                    <a:lnTo>
                      <a:pt x="48" y="51"/>
                    </a:lnTo>
                    <a:lnTo>
                      <a:pt x="48" y="48"/>
                    </a:lnTo>
                    <a:lnTo>
                      <a:pt x="50" y="44"/>
                    </a:lnTo>
                    <a:lnTo>
                      <a:pt x="52" y="43"/>
                    </a:lnTo>
                    <a:lnTo>
                      <a:pt x="53" y="41"/>
                    </a:lnTo>
                    <a:lnTo>
                      <a:pt x="57" y="41"/>
                    </a:lnTo>
                    <a:lnTo>
                      <a:pt x="57" y="39"/>
                    </a:lnTo>
                    <a:lnTo>
                      <a:pt x="58" y="38"/>
                    </a:lnTo>
                    <a:lnTo>
                      <a:pt x="58" y="36"/>
                    </a:lnTo>
                    <a:lnTo>
                      <a:pt x="58" y="36"/>
                    </a:lnTo>
                    <a:lnTo>
                      <a:pt x="60" y="34"/>
                    </a:lnTo>
                    <a:lnTo>
                      <a:pt x="65" y="34"/>
                    </a:lnTo>
                    <a:lnTo>
                      <a:pt x="67" y="32"/>
                    </a:lnTo>
                    <a:lnTo>
                      <a:pt x="67" y="32"/>
                    </a:lnTo>
                    <a:lnTo>
                      <a:pt x="69" y="31"/>
                    </a:lnTo>
                    <a:lnTo>
                      <a:pt x="69" y="31"/>
                    </a:lnTo>
                    <a:lnTo>
                      <a:pt x="69" y="29"/>
                    </a:lnTo>
                    <a:lnTo>
                      <a:pt x="67" y="29"/>
                    </a:lnTo>
                    <a:lnTo>
                      <a:pt x="64" y="29"/>
                    </a:lnTo>
                    <a:lnTo>
                      <a:pt x="64" y="27"/>
                    </a:lnTo>
                    <a:lnTo>
                      <a:pt x="64" y="27"/>
                    </a:lnTo>
                    <a:lnTo>
                      <a:pt x="64" y="24"/>
                    </a:lnTo>
                    <a:lnTo>
                      <a:pt x="65" y="20"/>
                    </a:lnTo>
                    <a:lnTo>
                      <a:pt x="65" y="19"/>
                    </a:lnTo>
                    <a:lnTo>
                      <a:pt x="65" y="17"/>
                    </a:lnTo>
                    <a:lnTo>
                      <a:pt x="65" y="17"/>
                    </a:lnTo>
                    <a:lnTo>
                      <a:pt x="69" y="15"/>
                    </a:lnTo>
                    <a:lnTo>
                      <a:pt x="70" y="15"/>
                    </a:lnTo>
                    <a:lnTo>
                      <a:pt x="72" y="12"/>
                    </a:lnTo>
                    <a:lnTo>
                      <a:pt x="74" y="12"/>
                    </a:lnTo>
                    <a:lnTo>
                      <a:pt x="79" y="12"/>
                    </a:lnTo>
                    <a:lnTo>
                      <a:pt x="81" y="12"/>
                    </a:lnTo>
                    <a:lnTo>
                      <a:pt x="82" y="12"/>
                    </a:lnTo>
                    <a:lnTo>
                      <a:pt x="84" y="12"/>
                    </a:lnTo>
                    <a:lnTo>
                      <a:pt x="84" y="12"/>
                    </a:lnTo>
                    <a:lnTo>
                      <a:pt x="86" y="9"/>
                    </a:lnTo>
                    <a:lnTo>
                      <a:pt x="86" y="7"/>
                    </a:lnTo>
                    <a:lnTo>
                      <a:pt x="91" y="3"/>
                    </a:lnTo>
                    <a:lnTo>
                      <a:pt x="93" y="2"/>
                    </a:lnTo>
                    <a:lnTo>
                      <a:pt x="94" y="0"/>
                    </a:lnTo>
                    <a:lnTo>
                      <a:pt x="96" y="0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5" name="Freeform 40">
                <a:extLst>
                  <a:ext uri="{FF2B5EF4-FFF2-40B4-BE49-F238E27FC236}">
                    <a16:creationId xmlns:a16="http://schemas.microsoft.com/office/drawing/2014/main" xmlns="" id="{CBD2ADB1-70CB-4E94-A3ED-A0ABF0D24493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922" y="2691"/>
                <a:ext cx="27" cy="51"/>
              </a:xfrm>
              <a:custGeom>
                <a:avLst/>
                <a:gdLst>
                  <a:gd name="T0" fmla="*/ 17 w 27"/>
                  <a:gd name="T1" fmla="*/ 2 h 51"/>
                  <a:gd name="T2" fmla="*/ 19 w 27"/>
                  <a:gd name="T3" fmla="*/ 3 h 51"/>
                  <a:gd name="T4" fmla="*/ 22 w 27"/>
                  <a:gd name="T5" fmla="*/ 5 h 51"/>
                  <a:gd name="T6" fmla="*/ 19 w 27"/>
                  <a:gd name="T7" fmla="*/ 12 h 51"/>
                  <a:gd name="T8" fmla="*/ 19 w 27"/>
                  <a:gd name="T9" fmla="*/ 17 h 51"/>
                  <a:gd name="T10" fmla="*/ 19 w 27"/>
                  <a:gd name="T11" fmla="*/ 22 h 51"/>
                  <a:gd name="T12" fmla="*/ 17 w 27"/>
                  <a:gd name="T13" fmla="*/ 26 h 51"/>
                  <a:gd name="T14" fmla="*/ 17 w 27"/>
                  <a:gd name="T15" fmla="*/ 37 h 51"/>
                  <a:gd name="T16" fmla="*/ 15 w 27"/>
                  <a:gd name="T17" fmla="*/ 41 h 51"/>
                  <a:gd name="T18" fmla="*/ 10 w 27"/>
                  <a:gd name="T19" fmla="*/ 44 h 51"/>
                  <a:gd name="T20" fmla="*/ 5 w 27"/>
                  <a:gd name="T21" fmla="*/ 51 h 51"/>
                  <a:gd name="T22" fmla="*/ 5 w 27"/>
                  <a:gd name="T23" fmla="*/ 51 h 51"/>
                  <a:gd name="T24" fmla="*/ 0 w 27"/>
                  <a:gd name="T25" fmla="*/ 51 h 51"/>
                  <a:gd name="T26" fmla="*/ 0 w 27"/>
                  <a:gd name="T27" fmla="*/ 46 h 51"/>
                  <a:gd name="T28" fmla="*/ 0 w 27"/>
                  <a:gd name="T29" fmla="*/ 34 h 51"/>
                  <a:gd name="T30" fmla="*/ 0 w 27"/>
                  <a:gd name="T31" fmla="*/ 24 h 51"/>
                  <a:gd name="T32" fmla="*/ 1 w 27"/>
                  <a:gd name="T33" fmla="*/ 14 h 51"/>
                  <a:gd name="T34" fmla="*/ 1 w 27"/>
                  <a:gd name="T35" fmla="*/ 10 h 51"/>
                  <a:gd name="T36" fmla="*/ 5 w 27"/>
                  <a:gd name="T37" fmla="*/ 10 h 51"/>
                  <a:gd name="T38" fmla="*/ 7 w 27"/>
                  <a:gd name="T39" fmla="*/ 12 h 51"/>
                  <a:gd name="T40" fmla="*/ 8 w 27"/>
                  <a:gd name="T41" fmla="*/ 9 h 51"/>
                  <a:gd name="T42" fmla="*/ 13 w 27"/>
                  <a:gd name="T43" fmla="*/ 0 h 51"/>
                  <a:gd name="T44" fmla="*/ 17 w 27"/>
                  <a:gd name="T45" fmla="*/ 0 h 51"/>
                  <a:gd name="T46" fmla="*/ 17 w 27"/>
                  <a:gd name="T47" fmla="*/ 0 h 51"/>
                  <a:gd name="T48" fmla="*/ 24 w 27"/>
                  <a:gd name="T49" fmla="*/ 12 h 51"/>
                  <a:gd name="T50" fmla="*/ 24 w 27"/>
                  <a:gd name="T51" fmla="*/ 10 h 51"/>
                  <a:gd name="T52" fmla="*/ 25 w 27"/>
                  <a:gd name="T53" fmla="*/ 7 h 51"/>
                  <a:gd name="T54" fmla="*/ 24 w 27"/>
                  <a:gd name="T55" fmla="*/ 12 h 51"/>
                  <a:gd name="T56" fmla="*/ 25 w 27"/>
                  <a:gd name="T57" fmla="*/ 20 h 51"/>
                  <a:gd name="T58" fmla="*/ 24 w 27"/>
                  <a:gd name="T59" fmla="*/ 24 h 51"/>
                  <a:gd name="T60" fmla="*/ 25 w 27"/>
                  <a:gd name="T61" fmla="*/ 20 h 51"/>
                  <a:gd name="T62" fmla="*/ 27 w 27"/>
                  <a:gd name="T63" fmla="*/ 19 h 51"/>
                  <a:gd name="T64" fmla="*/ 27 w 27"/>
                  <a:gd name="T65" fmla="*/ 20 h 51"/>
                  <a:gd name="T66" fmla="*/ 25 w 27"/>
                  <a:gd name="T67" fmla="*/ 20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27" h="51">
                    <a:moveTo>
                      <a:pt x="17" y="0"/>
                    </a:moveTo>
                    <a:lnTo>
                      <a:pt x="17" y="2"/>
                    </a:lnTo>
                    <a:lnTo>
                      <a:pt x="17" y="3"/>
                    </a:lnTo>
                    <a:lnTo>
                      <a:pt x="19" y="3"/>
                    </a:lnTo>
                    <a:lnTo>
                      <a:pt x="20" y="3"/>
                    </a:lnTo>
                    <a:lnTo>
                      <a:pt x="22" y="5"/>
                    </a:lnTo>
                    <a:lnTo>
                      <a:pt x="22" y="7"/>
                    </a:lnTo>
                    <a:lnTo>
                      <a:pt x="19" y="12"/>
                    </a:lnTo>
                    <a:lnTo>
                      <a:pt x="19" y="15"/>
                    </a:lnTo>
                    <a:lnTo>
                      <a:pt x="19" y="17"/>
                    </a:lnTo>
                    <a:lnTo>
                      <a:pt x="19" y="19"/>
                    </a:lnTo>
                    <a:lnTo>
                      <a:pt x="19" y="22"/>
                    </a:lnTo>
                    <a:lnTo>
                      <a:pt x="17" y="24"/>
                    </a:lnTo>
                    <a:lnTo>
                      <a:pt x="17" y="26"/>
                    </a:lnTo>
                    <a:lnTo>
                      <a:pt x="19" y="31"/>
                    </a:lnTo>
                    <a:lnTo>
                      <a:pt x="17" y="37"/>
                    </a:lnTo>
                    <a:lnTo>
                      <a:pt x="15" y="39"/>
                    </a:lnTo>
                    <a:lnTo>
                      <a:pt x="15" y="41"/>
                    </a:lnTo>
                    <a:lnTo>
                      <a:pt x="12" y="44"/>
                    </a:lnTo>
                    <a:lnTo>
                      <a:pt x="10" y="44"/>
                    </a:lnTo>
                    <a:lnTo>
                      <a:pt x="7" y="49"/>
                    </a:lnTo>
                    <a:lnTo>
                      <a:pt x="5" y="51"/>
                    </a:lnTo>
                    <a:lnTo>
                      <a:pt x="7" y="51"/>
                    </a:lnTo>
                    <a:lnTo>
                      <a:pt x="5" y="51"/>
                    </a:lnTo>
                    <a:lnTo>
                      <a:pt x="1" y="51"/>
                    </a:lnTo>
                    <a:lnTo>
                      <a:pt x="0" y="51"/>
                    </a:lnTo>
                    <a:lnTo>
                      <a:pt x="0" y="51"/>
                    </a:lnTo>
                    <a:lnTo>
                      <a:pt x="0" y="46"/>
                    </a:lnTo>
                    <a:lnTo>
                      <a:pt x="0" y="39"/>
                    </a:lnTo>
                    <a:lnTo>
                      <a:pt x="0" y="34"/>
                    </a:lnTo>
                    <a:lnTo>
                      <a:pt x="0" y="27"/>
                    </a:lnTo>
                    <a:lnTo>
                      <a:pt x="0" y="24"/>
                    </a:lnTo>
                    <a:lnTo>
                      <a:pt x="1" y="19"/>
                    </a:lnTo>
                    <a:lnTo>
                      <a:pt x="1" y="14"/>
                    </a:lnTo>
                    <a:lnTo>
                      <a:pt x="1" y="12"/>
                    </a:lnTo>
                    <a:lnTo>
                      <a:pt x="1" y="10"/>
                    </a:lnTo>
                    <a:lnTo>
                      <a:pt x="3" y="10"/>
                    </a:lnTo>
                    <a:lnTo>
                      <a:pt x="5" y="10"/>
                    </a:lnTo>
                    <a:lnTo>
                      <a:pt x="7" y="12"/>
                    </a:lnTo>
                    <a:lnTo>
                      <a:pt x="7" y="12"/>
                    </a:lnTo>
                    <a:lnTo>
                      <a:pt x="8" y="10"/>
                    </a:lnTo>
                    <a:lnTo>
                      <a:pt x="8" y="9"/>
                    </a:lnTo>
                    <a:lnTo>
                      <a:pt x="12" y="3"/>
                    </a:lnTo>
                    <a:lnTo>
                      <a:pt x="13" y="0"/>
                    </a:lnTo>
                    <a:lnTo>
                      <a:pt x="15" y="0"/>
                    </a:lnTo>
                    <a:lnTo>
                      <a:pt x="17" y="0"/>
                    </a:lnTo>
                    <a:lnTo>
                      <a:pt x="17" y="0"/>
                    </a:lnTo>
                    <a:lnTo>
                      <a:pt x="17" y="0"/>
                    </a:lnTo>
                    <a:close/>
                    <a:moveTo>
                      <a:pt x="24" y="12"/>
                    </a:moveTo>
                    <a:lnTo>
                      <a:pt x="24" y="12"/>
                    </a:lnTo>
                    <a:lnTo>
                      <a:pt x="24" y="10"/>
                    </a:lnTo>
                    <a:lnTo>
                      <a:pt x="24" y="10"/>
                    </a:lnTo>
                    <a:lnTo>
                      <a:pt x="25" y="7"/>
                    </a:lnTo>
                    <a:lnTo>
                      <a:pt x="25" y="7"/>
                    </a:lnTo>
                    <a:lnTo>
                      <a:pt x="25" y="7"/>
                    </a:lnTo>
                    <a:lnTo>
                      <a:pt x="24" y="12"/>
                    </a:lnTo>
                    <a:lnTo>
                      <a:pt x="24" y="12"/>
                    </a:lnTo>
                    <a:close/>
                    <a:moveTo>
                      <a:pt x="25" y="20"/>
                    </a:moveTo>
                    <a:lnTo>
                      <a:pt x="24" y="24"/>
                    </a:lnTo>
                    <a:lnTo>
                      <a:pt x="24" y="24"/>
                    </a:lnTo>
                    <a:lnTo>
                      <a:pt x="25" y="20"/>
                    </a:lnTo>
                    <a:lnTo>
                      <a:pt x="25" y="20"/>
                    </a:lnTo>
                    <a:lnTo>
                      <a:pt x="27" y="20"/>
                    </a:lnTo>
                    <a:lnTo>
                      <a:pt x="27" y="19"/>
                    </a:lnTo>
                    <a:lnTo>
                      <a:pt x="27" y="19"/>
                    </a:lnTo>
                    <a:lnTo>
                      <a:pt x="27" y="20"/>
                    </a:lnTo>
                    <a:lnTo>
                      <a:pt x="25" y="20"/>
                    </a:lnTo>
                    <a:lnTo>
                      <a:pt x="25" y="20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6" name="Freeform 41">
                <a:extLst>
                  <a:ext uri="{FF2B5EF4-FFF2-40B4-BE49-F238E27FC236}">
                    <a16:creationId xmlns:a16="http://schemas.microsoft.com/office/drawing/2014/main" xmlns="" id="{BD1335AC-5CD3-44BB-A557-BB4C55C1204B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927" y="-26"/>
                <a:ext cx="1696" cy="2199"/>
              </a:xfrm>
              <a:custGeom>
                <a:avLst/>
                <a:gdLst>
                  <a:gd name="T0" fmla="*/ 1270 w 1696"/>
                  <a:gd name="T1" fmla="*/ 561 h 2199"/>
                  <a:gd name="T2" fmla="*/ 1070 w 1696"/>
                  <a:gd name="T3" fmla="*/ 610 h 2199"/>
                  <a:gd name="T4" fmla="*/ 1048 w 1696"/>
                  <a:gd name="T5" fmla="*/ 290 h 2199"/>
                  <a:gd name="T6" fmla="*/ 959 w 1696"/>
                  <a:gd name="T7" fmla="*/ 322 h 2199"/>
                  <a:gd name="T8" fmla="*/ 914 w 1696"/>
                  <a:gd name="T9" fmla="*/ 479 h 2199"/>
                  <a:gd name="T10" fmla="*/ 774 w 1696"/>
                  <a:gd name="T11" fmla="*/ 619 h 2199"/>
                  <a:gd name="T12" fmla="*/ 733 w 1696"/>
                  <a:gd name="T13" fmla="*/ 588 h 2199"/>
                  <a:gd name="T14" fmla="*/ 481 w 1696"/>
                  <a:gd name="T15" fmla="*/ 723 h 2199"/>
                  <a:gd name="T16" fmla="*/ 966 w 1696"/>
                  <a:gd name="T17" fmla="*/ 775 h 2199"/>
                  <a:gd name="T18" fmla="*/ 972 w 1696"/>
                  <a:gd name="T19" fmla="*/ 888 h 2199"/>
                  <a:gd name="T20" fmla="*/ 605 w 1696"/>
                  <a:gd name="T21" fmla="*/ 867 h 2199"/>
                  <a:gd name="T22" fmla="*/ 606 w 1696"/>
                  <a:gd name="T23" fmla="*/ 774 h 2199"/>
                  <a:gd name="T24" fmla="*/ 788 w 1696"/>
                  <a:gd name="T25" fmla="*/ 758 h 2199"/>
                  <a:gd name="T26" fmla="*/ 913 w 1696"/>
                  <a:gd name="T27" fmla="*/ 862 h 2199"/>
                  <a:gd name="T28" fmla="*/ 297 w 1696"/>
                  <a:gd name="T29" fmla="*/ 1045 h 2199"/>
                  <a:gd name="T30" fmla="*/ 837 w 1696"/>
                  <a:gd name="T31" fmla="*/ 960 h 2199"/>
                  <a:gd name="T32" fmla="*/ 788 w 1696"/>
                  <a:gd name="T33" fmla="*/ 941 h 2199"/>
                  <a:gd name="T34" fmla="*/ 1251 w 1696"/>
                  <a:gd name="T35" fmla="*/ 1024 h 2199"/>
                  <a:gd name="T36" fmla="*/ 1414 w 1696"/>
                  <a:gd name="T37" fmla="*/ 1178 h 2199"/>
                  <a:gd name="T38" fmla="*/ 1525 w 1696"/>
                  <a:gd name="T39" fmla="*/ 1365 h 2199"/>
                  <a:gd name="T40" fmla="*/ 1445 w 1696"/>
                  <a:gd name="T41" fmla="*/ 1437 h 2199"/>
                  <a:gd name="T42" fmla="*/ 1332 w 1696"/>
                  <a:gd name="T43" fmla="*/ 1498 h 2199"/>
                  <a:gd name="T44" fmla="*/ 1291 w 1696"/>
                  <a:gd name="T45" fmla="*/ 1249 h 2199"/>
                  <a:gd name="T46" fmla="*/ 1020 w 1696"/>
                  <a:gd name="T47" fmla="*/ 1125 h 2199"/>
                  <a:gd name="T48" fmla="*/ 533 w 1696"/>
                  <a:gd name="T49" fmla="*/ 1000 h 2199"/>
                  <a:gd name="T50" fmla="*/ 723 w 1696"/>
                  <a:gd name="T51" fmla="*/ 1200 h 2199"/>
                  <a:gd name="T52" fmla="*/ 435 w 1696"/>
                  <a:gd name="T53" fmla="*/ 1038 h 2199"/>
                  <a:gd name="T54" fmla="*/ 1166 w 1696"/>
                  <a:gd name="T55" fmla="*/ 2175 h 2199"/>
                  <a:gd name="T56" fmla="*/ 1169 w 1696"/>
                  <a:gd name="T57" fmla="*/ 2103 h 2199"/>
                  <a:gd name="T58" fmla="*/ 1015 w 1696"/>
                  <a:gd name="T59" fmla="*/ 2003 h 2199"/>
                  <a:gd name="T60" fmla="*/ 348 w 1696"/>
                  <a:gd name="T61" fmla="*/ 1999 h 2199"/>
                  <a:gd name="T62" fmla="*/ 266 w 1696"/>
                  <a:gd name="T63" fmla="*/ 1897 h 2199"/>
                  <a:gd name="T64" fmla="*/ 129 w 1696"/>
                  <a:gd name="T65" fmla="*/ 1677 h 2199"/>
                  <a:gd name="T66" fmla="*/ 202 w 1696"/>
                  <a:gd name="T67" fmla="*/ 1191 h 2199"/>
                  <a:gd name="T68" fmla="*/ 474 w 1696"/>
                  <a:gd name="T69" fmla="*/ 1241 h 2199"/>
                  <a:gd name="T70" fmla="*/ 629 w 1696"/>
                  <a:gd name="T71" fmla="*/ 1278 h 2199"/>
                  <a:gd name="T72" fmla="*/ 878 w 1696"/>
                  <a:gd name="T73" fmla="*/ 1318 h 2199"/>
                  <a:gd name="T74" fmla="*/ 942 w 1696"/>
                  <a:gd name="T75" fmla="*/ 1176 h 2199"/>
                  <a:gd name="T76" fmla="*/ 1130 w 1696"/>
                  <a:gd name="T77" fmla="*/ 1220 h 2199"/>
                  <a:gd name="T78" fmla="*/ 1031 w 1696"/>
                  <a:gd name="T79" fmla="*/ 1418 h 2199"/>
                  <a:gd name="T80" fmla="*/ 889 w 1696"/>
                  <a:gd name="T81" fmla="*/ 1633 h 2199"/>
                  <a:gd name="T82" fmla="*/ 1193 w 1696"/>
                  <a:gd name="T83" fmla="*/ 1936 h 2199"/>
                  <a:gd name="T84" fmla="*/ 1291 w 1696"/>
                  <a:gd name="T85" fmla="*/ 1539 h 2199"/>
                  <a:gd name="T86" fmla="*/ 1431 w 1696"/>
                  <a:gd name="T87" fmla="*/ 1686 h 2199"/>
                  <a:gd name="T88" fmla="*/ 1527 w 1696"/>
                  <a:gd name="T89" fmla="*/ 1759 h 2199"/>
                  <a:gd name="T90" fmla="*/ 1636 w 1696"/>
                  <a:gd name="T91" fmla="*/ 1890 h 2199"/>
                  <a:gd name="T92" fmla="*/ 848 w 1696"/>
                  <a:gd name="T93" fmla="*/ 1207 h 2199"/>
                  <a:gd name="T94" fmla="*/ 868 w 1696"/>
                  <a:gd name="T95" fmla="*/ 1203 h 2199"/>
                  <a:gd name="T96" fmla="*/ 1262 w 1696"/>
                  <a:gd name="T97" fmla="*/ 1249 h 2199"/>
                  <a:gd name="T98" fmla="*/ 1114 w 1696"/>
                  <a:gd name="T99" fmla="*/ 1374 h 2199"/>
                  <a:gd name="T100" fmla="*/ 1056 w 1696"/>
                  <a:gd name="T101" fmla="*/ 1401 h 2199"/>
                  <a:gd name="T102" fmla="*/ 1462 w 1696"/>
                  <a:gd name="T103" fmla="*/ 1570 h 2199"/>
                  <a:gd name="T104" fmla="*/ 1180 w 1696"/>
                  <a:gd name="T105" fmla="*/ 1773 h 2199"/>
                  <a:gd name="T106" fmla="*/ 211 w 1696"/>
                  <a:gd name="T107" fmla="*/ 1865 h 2199"/>
                  <a:gd name="T108" fmla="*/ 1183 w 1696"/>
                  <a:gd name="T109" fmla="*/ 1912 h 2199"/>
                  <a:gd name="T110" fmla="*/ 1689 w 1696"/>
                  <a:gd name="T111" fmla="*/ 2013 h 2199"/>
                  <a:gd name="T112" fmla="*/ 1568 w 1696"/>
                  <a:gd name="T113" fmla="*/ 2033 h 2199"/>
                  <a:gd name="T114" fmla="*/ 281 w 1696"/>
                  <a:gd name="T115" fmla="*/ 1982 h 2199"/>
                  <a:gd name="T116" fmla="*/ 285 w 1696"/>
                  <a:gd name="T117" fmla="*/ 1993 h 2199"/>
                  <a:gd name="T118" fmla="*/ 1433 w 1696"/>
                  <a:gd name="T119" fmla="*/ 2027 h 2199"/>
                  <a:gd name="T120" fmla="*/ 1469 w 1696"/>
                  <a:gd name="T121" fmla="*/ 2090 h 2199"/>
                  <a:gd name="T122" fmla="*/ 1496 w 1696"/>
                  <a:gd name="T123" fmla="*/ 2081 h 2199"/>
                  <a:gd name="T124" fmla="*/ 1135 w 1696"/>
                  <a:gd name="T125" fmla="*/ 2088 h 21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696" h="2199">
                    <a:moveTo>
                      <a:pt x="1375" y="15"/>
                    </a:moveTo>
                    <a:lnTo>
                      <a:pt x="1390" y="19"/>
                    </a:lnTo>
                    <a:lnTo>
                      <a:pt x="1395" y="17"/>
                    </a:lnTo>
                    <a:lnTo>
                      <a:pt x="1400" y="24"/>
                    </a:lnTo>
                    <a:lnTo>
                      <a:pt x="1404" y="25"/>
                    </a:lnTo>
                    <a:lnTo>
                      <a:pt x="1409" y="24"/>
                    </a:lnTo>
                    <a:lnTo>
                      <a:pt x="1414" y="25"/>
                    </a:lnTo>
                    <a:lnTo>
                      <a:pt x="1429" y="27"/>
                    </a:lnTo>
                    <a:lnTo>
                      <a:pt x="1433" y="31"/>
                    </a:lnTo>
                    <a:lnTo>
                      <a:pt x="1433" y="32"/>
                    </a:lnTo>
                    <a:lnTo>
                      <a:pt x="1429" y="41"/>
                    </a:lnTo>
                    <a:lnTo>
                      <a:pt x="1424" y="46"/>
                    </a:lnTo>
                    <a:lnTo>
                      <a:pt x="1395" y="68"/>
                    </a:lnTo>
                    <a:lnTo>
                      <a:pt x="1393" y="71"/>
                    </a:lnTo>
                    <a:lnTo>
                      <a:pt x="1399" y="73"/>
                    </a:lnTo>
                    <a:lnTo>
                      <a:pt x="1407" y="71"/>
                    </a:lnTo>
                    <a:lnTo>
                      <a:pt x="1414" y="70"/>
                    </a:lnTo>
                    <a:lnTo>
                      <a:pt x="1421" y="63"/>
                    </a:lnTo>
                    <a:lnTo>
                      <a:pt x="1424" y="61"/>
                    </a:lnTo>
                    <a:lnTo>
                      <a:pt x="1429" y="58"/>
                    </a:lnTo>
                    <a:lnTo>
                      <a:pt x="1438" y="48"/>
                    </a:lnTo>
                    <a:lnTo>
                      <a:pt x="1446" y="42"/>
                    </a:lnTo>
                    <a:lnTo>
                      <a:pt x="1450" y="46"/>
                    </a:lnTo>
                    <a:lnTo>
                      <a:pt x="1452" y="49"/>
                    </a:lnTo>
                    <a:lnTo>
                      <a:pt x="1455" y="49"/>
                    </a:lnTo>
                    <a:lnTo>
                      <a:pt x="1455" y="46"/>
                    </a:lnTo>
                    <a:lnTo>
                      <a:pt x="1457" y="39"/>
                    </a:lnTo>
                    <a:lnTo>
                      <a:pt x="1458" y="36"/>
                    </a:lnTo>
                    <a:lnTo>
                      <a:pt x="1460" y="34"/>
                    </a:lnTo>
                    <a:lnTo>
                      <a:pt x="1462" y="34"/>
                    </a:lnTo>
                    <a:lnTo>
                      <a:pt x="1464" y="37"/>
                    </a:lnTo>
                    <a:lnTo>
                      <a:pt x="1467" y="46"/>
                    </a:lnTo>
                    <a:lnTo>
                      <a:pt x="1469" y="53"/>
                    </a:lnTo>
                    <a:lnTo>
                      <a:pt x="1470" y="53"/>
                    </a:lnTo>
                    <a:lnTo>
                      <a:pt x="1477" y="46"/>
                    </a:lnTo>
                    <a:lnTo>
                      <a:pt x="1479" y="44"/>
                    </a:lnTo>
                    <a:lnTo>
                      <a:pt x="1486" y="48"/>
                    </a:lnTo>
                    <a:lnTo>
                      <a:pt x="1489" y="51"/>
                    </a:lnTo>
                    <a:lnTo>
                      <a:pt x="1489" y="54"/>
                    </a:lnTo>
                    <a:lnTo>
                      <a:pt x="1488" y="58"/>
                    </a:lnTo>
                    <a:lnTo>
                      <a:pt x="1486" y="60"/>
                    </a:lnTo>
                    <a:lnTo>
                      <a:pt x="1486" y="63"/>
                    </a:lnTo>
                    <a:lnTo>
                      <a:pt x="1488" y="65"/>
                    </a:lnTo>
                    <a:lnTo>
                      <a:pt x="1491" y="71"/>
                    </a:lnTo>
                    <a:lnTo>
                      <a:pt x="1496" y="85"/>
                    </a:lnTo>
                    <a:lnTo>
                      <a:pt x="1496" y="90"/>
                    </a:lnTo>
                    <a:lnTo>
                      <a:pt x="1494" y="99"/>
                    </a:lnTo>
                    <a:lnTo>
                      <a:pt x="1494" y="102"/>
                    </a:lnTo>
                    <a:lnTo>
                      <a:pt x="1508" y="92"/>
                    </a:lnTo>
                    <a:lnTo>
                      <a:pt x="1523" y="95"/>
                    </a:lnTo>
                    <a:lnTo>
                      <a:pt x="1527" y="99"/>
                    </a:lnTo>
                    <a:lnTo>
                      <a:pt x="1529" y="102"/>
                    </a:lnTo>
                    <a:lnTo>
                      <a:pt x="1530" y="109"/>
                    </a:lnTo>
                    <a:lnTo>
                      <a:pt x="1532" y="117"/>
                    </a:lnTo>
                    <a:lnTo>
                      <a:pt x="1532" y="126"/>
                    </a:lnTo>
                    <a:lnTo>
                      <a:pt x="1525" y="140"/>
                    </a:lnTo>
                    <a:lnTo>
                      <a:pt x="1518" y="150"/>
                    </a:lnTo>
                    <a:lnTo>
                      <a:pt x="1515" y="158"/>
                    </a:lnTo>
                    <a:lnTo>
                      <a:pt x="1508" y="163"/>
                    </a:lnTo>
                    <a:lnTo>
                      <a:pt x="1488" y="186"/>
                    </a:lnTo>
                    <a:lnTo>
                      <a:pt x="1477" y="192"/>
                    </a:lnTo>
                    <a:lnTo>
                      <a:pt x="1470" y="199"/>
                    </a:lnTo>
                    <a:lnTo>
                      <a:pt x="1469" y="201"/>
                    </a:lnTo>
                    <a:lnTo>
                      <a:pt x="1455" y="199"/>
                    </a:lnTo>
                    <a:lnTo>
                      <a:pt x="1452" y="204"/>
                    </a:lnTo>
                    <a:lnTo>
                      <a:pt x="1450" y="210"/>
                    </a:lnTo>
                    <a:lnTo>
                      <a:pt x="1446" y="213"/>
                    </a:lnTo>
                    <a:lnTo>
                      <a:pt x="1441" y="215"/>
                    </a:lnTo>
                    <a:lnTo>
                      <a:pt x="1429" y="216"/>
                    </a:lnTo>
                    <a:lnTo>
                      <a:pt x="1426" y="223"/>
                    </a:lnTo>
                    <a:lnTo>
                      <a:pt x="1426" y="228"/>
                    </a:lnTo>
                    <a:lnTo>
                      <a:pt x="1424" y="232"/>
                    </a:lnTo>
                    <a:lnTo>
                      <a:pt x="1423" y="233"/>
                    </a:lnTo>
                    <a:lnTo>
                      <a:pt x="1388" y="259"/>
                    </a:lnTo>
                    <a:lnTo>
                      <a:pt x="1388" y="262"/>
                    </a:lnTo>
                    <a:lnTo>
                      <a:pt x="1392" y="264"/>
                    </a:lnTo>
                    <a:lnTo>
                      <a:pt x="1397" y="262"/>
                    </a:lnTo>
                    <a:lnTo>
                      <a:pt x="1446" y="233"/>
                    </a:lnTo>
                    <a:lnTo>
                      <a:pt x="1455" y="230"/>
                    </a:lnTo>
                    <a:lnTo>
                      <a:pt x="1464" y="233"/>
                    </a:lnTo>
                    <a:lnTo>
                      <a:pt x="1464" y="240"/>
                    </a:lnTo>
                    <a:lnTo>
                      <a:pt x="1450" y="259"/>
                    </a:lnTo>
                    <a:lnTo>
                      <a:pt x="1434" y="276"/>
                    </a:lnTo>
                    <a:lnTo>
                      <a:pt x="1428" y="290"/>
                    </a:lnTo>
                    <a:lnTo>
                      <a:pt x="1407" y="312"/>
                    </a:lnTo>
                    <a:lnTo>
                      <a:pt x="1390" y="334"/>
                    </a:lnTo>
                    <a:lnTo>
                      <a:pt x="1383" y="344"/>
                    </a:lnTo>
                    <a:lnTo>
                      <a:pt x="1375" y="363"/>
                    </a:lnTo>
                    <a:lnTo>
                      <a:pt x="1373" y="368"/>
                    </a:lnTo>
                    <a:lnTo>
                      <a:pt x="1369" y="370"/>
                    </a:lnTo>
                    <a:lnTo>
                      <a:pt x="1364" y="368"/>
                    </a:lnTo>
                    <a:lnTo>
                      <a:pt x="1361" y="366"/>
                    </a:lnTo>
                    <a:lnTo>
                      <a:pt x="1356" y="360"/>
                    </a:lnTo>
                    <a:lnTo>
                      <a:pt x="1352" y="351"/>
                    </a:lnTo>
                    <a:lnTo>
                      <a:pt x="1351" y="349"/>
                    </a:lnTo>
                    <a:lnTo>
                      <a:pt x="1351" y="354"/>
                    </a:lnTo>
                    <a:lnTo>
                      <a:pt x="1359" y="380"/>
                    </a:lnTo>
                    <a:lnTo>
                      <a:pt x="1359" y="385"/>
                    </a:lnTo>
                    <a:lnTo>
                      <a:pt x="1342" y="390"/>
                    </a:lnTo>
                    <a:lnTo>
                      <a:pt x="1335" y="395"/>
                    </a:lnTo>
                    <a:lnTo>
                      <a:pt x="1332" y="395"/>
                    </a:lnTo>
                    <a:lnTo>
                      <a:pt x="1330" y="395"/>
                    </a:lnTo>
                    <a:lnTo>
                      <a:pt x="1327" y="395"/>
                    </a:lnTo>
                    <a:lnTo>
                      <a:pt x="1325" y="397"/>
                    </a:lnTo>
                    <a:lnTo>
                      <a:pt x="1325" y="399"/>
                    </a:lnTo>
                    <a:lnTo>
                      <a:pt x="1327" y="400"/>
                    </a:lnTo>
                    <a:lnTo>
                      <a:pt x="1334" y="402"/>
                    </a:lnTo>
                    <a:lnTo>
                      <a:pt x="1347" y="397"/>
                    </a:lnTo>
                    <a:lnTo>
                      <a:pt x="1349" y="397"/>
                    </a:lnTo>
                    <a:lnTo>
                      <a:pt x="1352" y="400"/>
                    </a:lnTo>
                    <a:lnTo>
                      <a:pt x="1352" y="402"/>
                    </a:lnTo>
                    <a:lnTo>
                      <a:pt x="1349" y="411"/>
                    </a:lnTo>
                    <a:lnTo>
                      <a:pt x="1339" y="421"/>
                    </a:lnTo>
                    <a:lnTo>
                      <a:pt x="1339" y="421"/>
                    </a:lnTo>
                    <a:lnTo>
                      <a:pt x="1342" y="424"/>
                    </a:lnTo>
                    <a:lnTo>
                      <a:pt x="1342" y="428"/>
                    </a:lnTo>
                    <a:lnTo>
                      <a:pt x="1339" y="435"/>
                    </a:lnTo>
                    <a:lnTo>
                      <a:pt x="1337" y="436"/>
                    </a:lnTo>
                    <a:lnTo>
                      <a:pt x="1327" y="443"/>
                    </a:lnTo>
                    <a:lnTo>
                      <a:pt x="1322" y="445"/>
                    </a:lnTo>
                    <a:lnTo>
                      <a:pt x="1316" y="445"/>
                    </a:lnTo>
                    <a:lnTo>
                      <a:pt x="1298" y="429"/>
                    </a:lnTo>
                    <a:lnTo>
                      <a:pt x="1291" y="428"/>
                    </a:lnTo>
                    <a:lnTo>
                      <a:pt x="1284" y="424"/>
                    </a:lnTo>
                    <a:lnTo>
                      <a:pt x="1279" y="424"/>
                    </a:lnTo>
                    <a:lnTo>
                      <a:pt x="1274" y="429"/>
                    </a:lnTo>
                    <a:lnTo>
                      <a:pt x="1277" y="431"/>
                    </a:lnTo>
                    <a:lnTo>
                      <a:pt x="1286" y="435"/>
                    </a:lnTo>
                    <a:lnTo>
                      <a:pt x="1294" y="436"/>
                    </a:lnTo>
                    <a:lnTo>
                      <a:pt x="1298" y="438"/>
                    </a:lnTo>
                    <a:lnTo>
                      <a:pt x="1299" y="440"/>
                    </a:lnTo>
                    <a:lnTo>
                      <a:pt x="1301" y="450"/>
                    </a:lnTo>
                    <a:lnTo>
                      <a:pt x="1303" y="455"/>
                    </a:lnTo>
                    <a:lnTo>
                      <a:pt x="1301" y="458"/>
                    </a:lnTo>
                    <a:lnTo>
                      <a:pt x="1301" y="462"/>
                    </a:lnTo>
                    <a:lnTo>
                      <a:pt x="1299" y="463"/>
                    </a:lnTo>
                    <a:lnTo>
                      <a:pt x="1298" y="465"/>
                    </a:lnTo>
                    <a:lnTo>
                      <a:pt x="1289" y="465"/>
                    </a:lnTo>
                    <a:lnTo>
                      <a:pt x="1287" y="465"/>
                    </a:lnTo>
                    <a:lnTo>
                      <a:pt x="1284" y="469"/>
                    </a:lnTo>
                    <a:lnTo>
                      <a:pt x="1279" y="469"/>
                    </a:lnTo>
                    <a:lnTo>
                      <a:pt x="1272" y="469"/>
                    </a:lnTo>
                    <a:lnTo>
                      <a:pt x="1263" y="472"/>
                    </a:lnTo>
                    <a:lnTo>
                      <a:pt x="1258" y="474"/>
                    </a:lnTo>
                    <a:lnTo>
                      <a:pt x="1253" y="472"/>
                    </a:lnTo>
                    <a:lnTo>
                      <a:pt x="1248" y="467"/>
                    </a:lnTo>
                    <a:lnTo>
                      <a:pt x="1241" y="465"/>
                    </a:lnTo>
                    <a:lnTo>
                      <a:pt x="1231" y="463"/>
                    </a:lnTo>
                    <a:lnTo>
                      <a:pt x="1233" y="465"/>
                    </a:lnTo>
                    <a:lnTo>
                      <a:pt x="1236" y="467"/>
                    </a:lnTo>
                    <a:lnTo>
                      <a:pt x="1243" y="474"/>
                    </a:lnTo>
                    <a:lnTo>
                      <a:pt x="1246" y="482"/>
                    </a:lnTo>
                    <a:lnTo>
                      <a:pt x="1250" y="484"/>
                    </a:lnTo>
                    <a:lnTo>
                      <a:pt x="1257" y="491"/>
                    </a:lnTo>
                    <a:lnTo>
                      <a:pt x="1262" y="492"/>
                    </a:lnTo>
                    <a:lnTo>
                      <a:pt x="1267" y="496"/>
                    </a:lnTo>
                    <a:lnTo>
                      <a:pt x="1274" y="492"/>
                    </a:lnTo>
                    <a:lnTo>
                      <a:pt x="1277" y="492"/>
                    </a:lnTo>
                    <a:lnTo>
                      <a:pt x="1277" y="511"/>
                    </a:lnTo>
                    <a:lnTo>
                      <a:pt x="1275" y="513"/>
                    </a:lnTo>
                    <a:lnTo>
                      <a:pt x="1263" y="513"/>
                    </a:lnTo>
                    <a:lnTo>
                      <a:pt x="1258" y="510"/>
                    </a:lnTo>
                    <a:lnTo>
                      <a:pt x="1255" y="508"/>
                    </a:lnTo>
                    <a:lnTo>
                      <a:pt x="1250" y="504"/>
                    </a:lnTo>
                    <a:lnTo>
                      <a:pt x="1246" y="506"/>
                    </a:lnTo>
                    <a:lnTo>
                      <a:pt x="1241" y="506"/>
                    </a:lnTo>
                    <a:lnTo>
                      <a:pt x="1238" y="508"/>
                    </a:lnTo>
                    <a:lnTo>
                      <a:pt x="1234" y="508"/>
                    </a:lnTo>
                    <a:lnTo>
                      <a:pt x="1222" y="510"/>
                    </a:lnTo>
                    <a:lnTo>
                      <a:pt x="1215" y="510"/>
                    </a:lnTo>
                    <a:lnTo>
                      <a:pt x="1210" y="508"/>
                    </a:lnTo>
                    <a:lnTo>
                      <a:pt x="1205" y="508"/>
                    </a:lnTo>
                    <a:lnTo>
                      <a:pt x="1198" y="508"/>
                    </a:lnTo>
                    <a:lnTo>
                      <a:pt x="1200" y="511"/>
                    </a:lnTo>
                    <a:lnTo>
                      <a:pt x="1202" y="511"/>
                    </a:lnTo>
                    <a:lnTo>
                      <a:pt x="1205" y="515"/>
                    </a:lnTo>
                    <a:lnTo>
                      <a:pt x="1210" y="520"/>
                    </a:lnTo>
                    <a:lnTo>
                      <a:pt x="1212" y="521"/>
                    </a:lnTo>
                    <a:lnTo>
                      <a:pt x="1215" y="520"/>
                    </a:lnTo>
                    <a:lnTo>
                      <a:pt x="1219" y="518"/>
                    </a:lnTo>
                    <a:lnTo>
                      <a:pt x="1233" y="515"/>
                    </a:lnTo>
                    <a:lnTo>
                      <a:pt x="1239" y="513"/>
                    </a:lnTo>
                    <a:lnTo>
                      <a:pt x="1245" y="515"/>
                    </a:lnTo>
                    <a:lnTo>
                      <a:pt x="1248" y="518"/>
                    </a:lnTo>
                    <a:lnTo>
                      <a:pt x="1250" y="520"/>
                    </a:lnTo>
                    <a:lnTo>
                      <a:pt x="1253" y="527"/>
                    </a:lnTo>
                    <a:lnTo>
                      <a:pt x="1260" y="528"/>
                    </a:lnTo>
                    <a:lnTo>
                      <a:pt x="1267" y="530"/>
                    </a:lnTo>
                    <a:lnTo>
                      <a:pt x="1275" y="540"/>
                    </a:lnTo>
                    <a:lnTo>
                      <a:pt x="1277" y="540"/>
                    </a:lnTo>
                    <a:lnTo>
                      <a:pt x="1279" y="544"/>
                    </a:lnTo>
                    <a:lnTo>
                      <a:pt x="1277" y="549"/>
                    </a:lnTo>
                    <a:lnTo>
                      <a:pt x="1277" y="554"/>
                    </a:lnTo>
                    <a:lnTo>
                      <a:pt x="1270" y="561"/>
                    </a:lnTo>
                    <a:lnTo>
                      <a:pt x="1260" y="562"/>
                    </a:lnTo>
                    <a:lnTo>
                      <a:pt x="1250" y="562"/>
                    </a:lnTo>
                    <a:lnTo>
                      <a:pt x="1241" y="562"/>
                    </a:lnTo>
                    <a:lnTo>
                      <a:pt x="1241" y="564"/>
                    </a:lnTo>
                    <a:lnTo>
                      <a:pt x="1246" y="566"/>
                    </a:lnTo>
                    <a:lnTo>
                      <a:pt x="1258" y="574"/>
                    </a:lnTo>
                    <a:lnTo>
                      <a:pt x="1263" y="579"/>
                    </a:lnTo>
                    <a:lnTo>
                      <a:pt x="1263" y="581"/>
                    </a:lnTo>
                    <a:lnTo>
                      <a:pt x="1257" y="591"/>
                    </a:lnTo>
                    <a:lnTo>
                      <a:pt x="1251" y="612"/>
                    </a:lnTo>
                    <a:lnTo>
                      <a:pt x="1250" y="612"/>
                    </a:lnTo>
                    <a:lnTo>
                      <a:pt x="1248" y="614"/>
                    </a:lnTo>
                    <a:lnTo>
                      <a:pt x="1241" y="614"/>
                    </a:lnTo>
                    <a:lnTo>
                      <a:pt x="1234" y="617"/>
                    </a:lnTo>
                    <a:lnTo>
                      <a:pt x="1229" y="619"/>
                    </a:lnTo>
                    <a:lnTo>
                      <a:pt x="1221" y="617"/>
                    </a:lnTo>
                    <a:lnTo>
                      <a:pt x="1210" y="617"/>
                    </a:lnTo>
                    <a:lnTo>
                      <a:pt x="1209" y="620"/>
                    </a:lnTo>
                    <a:lnTo>
                      <a:pt x="1209" y="625"/>
                    </a:lnTo>
                    <a:lnTo>
                      <a:pt x="1209" y="636"/>
                    </a:lnTo>
                    <a:lnTo>
                      <a:pt x="1209" y="646"/>
                    </a:lnTo>
                    <a:lnTo>
                      <a:pt x="1209" y="656"/>
                    </a:lnTo>
                    <a:lnTo>
                      <a:pt x="1207" y="661"/>
                    </a:lnTo>
                    <a:lnTo>
                      <a:pt x="1205" y="665"/>
                    </a:lnTo>
                    <a:lnTo>
                      <a:pt x="1200" y="668"/>
                    </a:lnTo>
                    <a:lnTo>
                      <a:pt x="1197" y="671"/>
                    </a:lnTo>
                    <a:lnTo>
                      <a:pt x="1193" y="671"/>
                    </a:lnTo>
                    <a:lnTo>
                      <a:pt x="1188" y="671"/>
                    </a:lnTo>
                    <a:lnTo>
                      <a:pt x="1174" y="675"/>
                    </a:lnTo>
                    <a:lnTo>
                      <a:pt x="1166" y="675"/>
                    </a:lnTo>
                    <a:lnTo>
                      <a:pt x="1161" y="673"/>
                    </a:lnTo>
                    <a:lnTo>
                      <a:pt x="1156" y="670"/>
                    </a:lnTo>
                    <a:lnTo>
                      <a:pt x="1145" y="658"/>
                    </a:lnTo>
                    <a:lnTo>
                      <a:pt x="1142" y="656"/>
                    </a:lnTo>
                    <a:lnTo>
                      <a:pt x="1140" y="654"/>
                    </a:lnTo>
                    <a:lnTo>
                      <a:pt x="1140" y="658"/>
                    </a:lnTo>
                    <a:lnTo>
                      <a:pt x="1144" y="663"/>
                    </a:lnTo>
                    <a:lnTo>
                      <a:pt x="1145" y="666"/>
                    </a:lnTo>
                    <a:lnTo>
                      <a:pt x="1147" y="668"/>
                    </a:lnTo>
                    <a:lnTo>
                      <a:pt x="1147" y="671"/>
                    </a:lnTo>
                    <a:lnTo>
                      <a:pt x="1142" y="673"/>
                    </a:lnTo>
                    <a:lnTo>
                      <a:pt x="1138" y="675"/>
                    </a:lnTo>
                    <a:lnTo>
                      <a:pt x="1132" y="675"/>
                    </a:lnTo>
                    <a:lnTo>
                      <a:pt x="1132" y="677"/>
                    </a:lnTo>
                    <a:lnTo>
                      <a:pt x="1133" y="678"/>
                    </a:lnTo>
                    <a:lnTo>
                      <a:pt x="1137" y="682"/>
                    </a:lnTo>
                    <a:lnTo>
                      <a:pt x="1138" y="683"/>
                    </a:lnTo>
                    <a:lnTo>
                      <a:pt x="1142" y="682"/>
                    </a:lnTo>
                    <a:lnTo>
                      <a:pt x="1147" y="678"/>
                    </a:lnTo>
                    <a:lnTo>
                      <a:pt x="1150" y="677"/>
                    </a:lnTo>
                    <a:lnTo>
                      <a:pt x="1157" y="678"/>
                    </a:lnTo>
                    <a:lnTo>
                      <a:pt x="1159" y="680"/>
                    </a:lnTo>
                    <a:lnTo>
                      <a:pt x="1166" y="687"/>
                    </a:lnTo>
                    <a:lnTo>
                      <a:pt x="1168" y="689"/>
                    </a:lnTo>
                    <a:lnTo>
                      <a:pt x="1173" y="683"/>
                    </a:lnTo>
                    <a:lnTo>
                      <a:pt x="1181" y="683"/>
                    </a:lnTo>
                    <a:lnTo>
                      <a:pt x="1185" y="687"/>
                    </a:lnTo>
                    <a:lnTo>
                      <a:pt x="1186" y="694"/>
                    </a:lnTo>
                    <a:lnTo>
                      <a:pt x="1186" y="699"/>
                    </a:lnTo>
                    <a:lnTo>
                      <a:pt x="1185" y="702"/>
                    </a:lnTo>
                    <a:lnTo>
                      <a:pt x="1186" y="706"/>
                    </a:lnTo>
                    <a:lnTo>
                      <a:pt x="1192" y="709"/>
                    </a:lnTo>
                    <a:lnTo>
                      <a:pt x="1195" y="711"/>
                    </a:lnTo>
                    <a:lnTo>
                      <a:pt x="1198" y="709"/>
                    </a:lnTo>
                    <a:lnTo>
                      <a:pt x="1202" y="704"/>
                    </a:lnTo>
                    <a:lnTo>
                      <a:pt x="1203" y="702"/>
                    </a:lnTo>
                    <a:lnTo>
                      <a:pt x="1205" y="702"/>
                    </a:lnTo>
                    <a:lnTo>
                      <a:pt x="1207" y="706"/>
                    </a:lnTo>
                    <a:lnTo>
                      <a:pt x="1210" y="712"/>
                    </a:lnTo>
                    <a:lnTo>
                      <a:pt x="1210" y="721"/>
                    </a:lnTo>
                    <a:lnTo>
                      <a:pt x="1209" y="729"/>
                    </a:lnTo>
                    <a:lnTo>
                      <a:pt x="1205" y="736"/>
                    </a:lnTo>
                    <a:lnTo>
                      <a:pt x="1192" y="746"/>
                    </a:lnTo>
                    <a:lnTo>
                      <a:pt x="1188" y="750"/>
                    </a:lnTo>
                    <a:lnTo>
                      <a:pt x="1186" y="753"/>
                    </a:lnTo>
                    <a:lnTo>
                      <a:pt x="1181" y="757"/>
                    </a:lnTo>
                    <a:lnTo>
                      <a:pt x="1173" y="762"/>
                    </a:lnTo>
                    <a:lnTo>
                      <a:pt x="1168" y="764"/>
                    </a:lnTo>
                    <a:lnTo>
                      <a:pt x="1159" y="769"/>
                    </a:lnTo>
                    <a:lnTo>
                      <a:pt x="1157" y="769"/>
                    </a:lnTo>
                    <a:lnTo>
                      <a:pt x="1154" y="767"/>
                    </a:lnTo>
                    <a:lnTo>
                      <a:pt x="1152" y="765"/>
                    </a:lnTo>
                    <a:lnTo>
                      <a:pt x="1154" y="760"/>
                    </a:lnTo>
                    <a:lnTo>
                      <a:pt x="1154" y="757"/>
                    </a:lnTo>
                    <a:lnTo>
                      <a:pt x="1156" y="753"/>
                    </a:lnTo>
                    <a:lnTo>
                      <a:pt x="1156" y="750"/>
                    </a:lnTo>
                    <a:lnTo>
                      <a:pt x="1154" y="745"/>
                    </a:lnTo>
                    <a:lnTo>
                      <a:pt x="1150" y="741"/>
                    </a:lnTo>
                    <a:lnTo>
                      <a:pt x="1149" y="741"/>
                    </a:lnTo>
                    <a:lnTo>
                      <a:pt x="1145" y="741"/>
                    </a:lnTo>
                    <a:lnTo>
                      <a:pt x="1144" y="743"/>
                    </a:lnTo>
                    <a:lnTo>
                      <a:pt x="1142" y="743"/>
                    </a:lnTo>
                    <a:lnTo>
                      <a:pt x="1138" y="743"/>
                    </a:lnTo>
                    <a:lnTo>
                      <a:pt x="1137" y="740"/>
                    </a:lnTo>
                    <a:lnTo>
                      <a:pt x="1133" y="731"/>
                    </a:lnTo>
                    <a:lnTo>
                      <a:pt x="1132" y="729"/>
                    </a:lnTo>
                    <a:lnTo>
                      <a:pt x="1130" y="731"/>
                    </a:lnTo>
                    <a:lnTo>
                      <a:pt x="1128" y="729"/>
                    </a:lnTo>
                    <a:lnTo>
                      <a:pt x="1126" y="726"/>
                    </a:lnTo>
                    <a:lnTo>
                      <a:pt x="1123" y="724"/>
                    </a:lnTo>
                    <a:lnTo>
                      <a:pt x="1123" y="726"/>
                    </a:lnTo>
                    <a:lnTo>
                      <a:pt x="1126" y="731"/>
                    </a:lnTo>
                    <a:lnTo>
                      <a:pt x="1128" y="736"/>
                    </a:lnTo>
                    <a:lnTo>
                      <a:pt x="1130" y="741"/>
                    </a:lnTo>
                    <a:lnTo>
                      <a:pt x="1128" y="745"/>
                    </a:lnTo>
                    <a:lnTo>
                      <a:pt x="1106" y="746"/>
                    </a:lnTo>
                    <a:lnTo>
                      <a:pt x="1097" y="746"/>
                    </a:lnTo>
                    <a:lnTo>
                      <a:pt x="1096" y="743"/>
                    </a:lnTo>
                    <a:lnTo>
                      <a:pt x="1091" y="728"/>
                    </a:lnTo>
                    <a:lnTo>
                      <a:pt x="1089" y="753"/>
                    </a:lnTo>
                    <a:lnTo>
                      <a:pt x="1073" y="758"/>
                    </a:lnTo>
                    <a:lnTo>
                      <a:pt x="1068" y="757"/>
                    </a:lnTo>
                    <a:lnTo>
                      <a:pt x="1063" y="755"/>
                    </a:lnTo>
                    <a:lnTo>
                      <a:pt x="1055" y="748"/>
                    </a:lnTo>
                    <a:lnTo>
                      <a:pt x="1051" y="743"/>
                    </a:lnTo>
                    <a:lnTo>
                      <a:pt x="1049" y="738"/>
                    </a:lnTo>
                    <a:lnTo>
                      <a:pt x="1048" y="736"/>
                    </a:lnTo>
                    <a:lnTo>
                      <a:pt x="1048" y="735"/>
                    </a:lnTo>
                    <a:lnTo>
                      <a:pt x="1046" y="741"/>
                    </a:lnTo>
                    <a:lnTo>
                      <a:pt x="1043" y="752"/>
                    </a:lnTo>
                    <a:lnTo>
                      <a:pt x="1037" y="750"/>
                    </a:lnTo>
                    <a:lnTo>
                      <a:pt x="1031" y="746"/>
                    </a:lnTo>
                    <a:lnTo>
                      <a:pt x="1027" y="735"/>
                    </a:lnTo>
                    <a:lnTo>
                      <a:pt x="1027" y="752"/>
                    </a:lnTo>
                    <a:lnTo>
                      <a:pt x="1017" y="750"/>
                    </a:lnTo>
                    <a:lnTo>
                      <a:pt x="1010" y="750"/>
                    </a:lnTo>
                    <a:lnTo>
                      <a:pt x="1008" y="736"/>
                    </a:lnTo>
                    <a:lnTo>
                      <a:pt x="1008" y="719"/>
                    </a:lnTo>
                    <a:lnTo>
                      <a:pt x="1007" y="729"/>
                    </a:lnTo>
                    <a:lnTo>
                      <a:pt x="1007" y="738"/>
                    </a:lnTo>
                    <a:lnTo>
                      <a:pt x="1008" y="748"/>
                    </a:lnTo>
                    <a:lnTo>
                      <a:pt x="1003" y="745"/>
                    </a:lnTo>
                    <a:lnTo>
                      <a:pt x="991" y="745"/>
                    </a:lnTo>
                    <a:lnTo>
                      <a:pt x="988" y="743"/>
                    </a:lnTo>
                    <a:lnTo>
                      <a:pt x="988" y="729"/>
                    </a:lnTo>
                    <a:lnTo>
                      <a:pt x="990" y="716"/>
                    </a:lnTo>
                    <a:lnTo>
                      <a:pt x="1003" y="700"/>
                    </a:lnTo>
                    <a:lnTo>
                      <a:pt x="1007" y="694"/>
                    </a:lnTo>
                    <a:lnTo>
                      <a:pt x="1010" y="692"/>
                    </a:lnTo>
                    <a:lnTo>
                      <a:pt x="1015" y="690"/>
                    </a:lnTo>
                    <a:lnTo>
                      <a:pt x="1022" y="689"/>
                    </a:lnTo>
                    <a:lnTo>
                      <a:pt x="1026" y="690"/>
                    </a:lnTo>
                    <a:lnTo>
                      <a:pt x="1031" y="689"/>
                    </a:lnTo>
                    <a:lnTo>
                      <a:pt x="1036" y="687"/>
                    </a:lnTo>
                    <a:lnTo>
                      <a:pt x="1041" y="685"/>
                    </a:lnTo>
                    <a:lnTo>
                      <a:pt x="1041" y="685"/>
                    </a:lnTo>
                    <a:lnTo>
                      <a:pt x="1039" y="683"/>
                    </a:lnTo>
                    <a:lnTo>
                      <a:pt x="1036" y="673"/>
                    </a:lnTo>
                    <a:lnTo>
                      <a:pt x="1034" y="671"/>
                    </a:lnTo>
                    <a:lnTo>
                      <a:pt x="1032" y="671"/>
                    </a:lnTo>
                    <a:lnTo>
                      <a:pt x="1029" y="670"/>
                    </a:lnTo>
                    <a:lnTo>
                      <a:pt x="1026" y="666"/>
                    </a:lnTo>
                    <a:lnTo>
                      <a:pt x="1024" y="663"/>
                    </a:lnTo>
                    <a:lnTo>
                      <a:pt x="1022" y="658"/>
                    </a:lnTo>
                    <a:lnTo>
                      <a:pt x="1019" y="648"/>
                    </a:lnTo>
                    <a:lnTo>
                      <a:pt x="1017" y="637"/>
                    </a:lnTo>
                    <a:lnTo>
                      <a:pt x="1017" y="632"/>
                    </a:lnTo>
                    <a:lnTo>
                      <a:pt x="1022" y="627"/>
                    </a:lnTo>
                    <a:lnTo>
                      <a:pt x="1027" y="624"/>
                    </a:lnTo>
                    <a:lnTo>
                      <a:pt x="1032" y="622"/>
                    </a:lnTo>
                    <a:lnTo>
                      <a:pt x="1037" y="622"/>
                    </a:lnTo>
                    <a:lnTo>
                      <a:pt x="1043" y="624"/>
                    </a:lnTo>
                    <a:lnTo>
                      <a:pt x="1049" y="629"/>
                    </a:lnTo>
                    <a:lnTo>
                      <a:pt x="1053" y="636"/>
                    </a:lnTo>
                    <a:lnTo>
                      <a:pt x="1058" y="648"/>
                    </a:lnTo>
                    <a:lnTo>
                      <a:pt x="1061" y="656"/>
                    </a:lnTo>
                    <a:lnTo>
                      <a:pt x="1065" y="661"/>
                    </a:lnTo>
                    <a:lnTo>
                      <a:pt x="1077" y="668"/>
                    </a:lnTo>
                    <a:lnTo>
                      <a:pt x="1080" y="670"/>
                    </a:lnTo>
                    <a:lnTo>
                      <a:pt x="1085" y="668"/>
                    </a:lnTo>
                    <a:lnTo>
                      <a:pt x="1096" y="666"/>
                    </a:lnTo>
                    <a:lnTo>
                      <a:pt x="1101" y="665"/>
                    </a:lnTo>
                    <a:lnTo>
                      <a:pt x="1103" y="661"/>
                    </a:lnTo>
                    <a:lnTo>
                      <a:pt x="1104" y="658"/>
                    </a:lnTo>
                    <a:lnTo>
                      <a:pt x="1104" y="656"/>
                    </a:lnTo>
                    <a:lnTo>
                      <a:pt x="1109" y="649"/>
                    </a:lnTo>
                    <a:lnTo>
                      <a:pt x="1116" y="636"/>
                    </a:lnTo>
                    <a:lnTo>
                      <a:pt x="1120" y="625"/>
                    </a:lnTo>
                    <a:lnTo>
                      <a:pt x="1121" y="622"/>
                    </a:lnTo>
                    <a:lnTo>
                      <a:pt x="1121" y="617"/>
                    </a:lnTo>
                    <a:lnTo>
                      <a:pt x="1121" y="612"/>
                    </a:lnTo>
                    <a:lnTo>
                      <a:pt x="1120" y="615"/>
                    </a:lnTo>
                    <a:lnTo>
                      <a:pt x="1108" y="641"/>
                    </a:lnTo>
                    <a:lnTo>
                      <a:pt x="1106" y="646"/>
                    </a:lnTo>
                    <a:lnTo>
                      <a:pt x="1099" y="654"/>
                    </a:lnTo>
                    <a:lnTo>
                      <a:pt x="1096" y="656"/>
                    </a:lnTo>
                    <a:lnTo>
                      <a:pt x="1092" y="654"/>
                    </a:lnTo>
                    <a:lnTo>
                      <a:pt x="1085" y="651"/>
                    </a:lnTo>
                    <a:lnTo>
                      <a:pt x="1079" y="658"/>
                    </a:lnTo>
                    <a:lnTo>
                      <a:pt x="1073" y="656"/>
                    </a:lnTo>
                    <a:lnTo>
                      <a:pt x="1070" y="651"/>
                    </a:lnTo>
                    <a:lnTo>
                      <a:pt x="1070" y="634"/>
                    </a:lnTo>
                    <a:lnTo>
                      <a:pt x="1065" y="619"/>
                    </a:lnTo>
                    <a:lnTo>
                      <a:pt x="1070" y="610"/>
                    </a:lnTo>
                    <a:lnTo>
                      <a:pt x="1075" y="607"/>
                    </a:lnTo>
                    <a:lnTo>
                      <a:pt x="1084" y="593"/>
                    </a:lnTo>
                    <a:lnTo>
                      <a:pt x="1085" y="593"/>
                    </a:lnTo>
                    <a:lnTo>
                      <a:pt x="1091" y="595"/>
                    </a:lnTo>
                    <a:lnTo>
                      <a:pt x="1087" y="593"/>
                    </a:lnTo>
                    <a:lnTo>
                      <a:pt x="1084" y="588"/>
                    </a:lnTo>
                    <a:lnTo>
                      <a:pt x="1077" y="590"/>
                    </a:lnTo>
                    <a:lnTo>
                      <a:pt x="1080" y="562"/>
                    </a:lnTo>
                    <a:lnTo>
                      <a:pt x="1075" y="583"/>
                    </a:lnTo>
                    <a:lnTo>
                      <a:pt x="1070" y="593"/>
                    </a:lnTo>
                    <a:lnTo>
                      <a:pt x="1068" y="598"/>
                    </a:lnTo>
                    <a:lnTo>
                      <a:pt x="1065" y="602"/>
                    </a:lnTo>
                    <a:lnTo>
                      <a:pt x="1053" y="605"/>
                    </a:lnTo>
                    <a:lnTo>
                      <a:pt x="1055" y="595"/>
                    </a:lnTo>
                    <a:lnTo>
                      <a:pt x="1058" y="579"/>
                    </a:lnTo>
                    <a:lnTo>
                      <a:pt x="1055" y="585"/>
                    </a:lnTo>
                    <a:lnTo>
                      <a:pt x="1048" y="593"/>
                    </a:lnTo>
                    <a:lnTo>
                      <a:pt x="1043" y="598"/>
                    </a:lnTo>
                    <a:lnTo>
                      <a:pt x="1039" y="600"/>
                    </a:lnTo>
                    <a:lnTo>
                      <a:pt x="1031" y="600"/>
                    </a:lnTo>
                    <a:lnTo>
                      <a:pt x="1027" y="595"/>
                    </a:lnTo>
                    <a:lnTo>
                      <a:pt x="1027" y="586"/>
                    </a:lnTo>
                    <a:lnTo>
                      <a:pt x="1027" y="573"/>
                    </a:lnTo>
                    <a:lnTo>
                      <a:pt x="1031" y="567"/>
                    </a:lnTo>
                    <a:lnTo>
                      <a:pt x="1034" y="559"/>
                    </a:lnTo>
                    <a:lnTo>
                      <a:pt x="1037" y="549"/>
                    </a:lnTo>
                    <a:lnTo>
                      <a:pt x="1041" y="538"/>
                    </a:lnTo>
                    <a:lnTo>
                      <a:pt x="1051" y="533"/>
                    </a:lnTo>
                    <a:lnTo>
                      <a:pt x="1063" y="532"/>
                    </a:lnTo>
                    <a:lnTo>
                      <a:pt x="1072" y="525"/>
                    </a:lnTo>
                    <a:lnTo>
                      <a:pt x="1075" y="525"/>
                    </a:lnTo>
                    <a:lnTo>
                      <a:pt x="1080" y="527"/>
                    </a:lnTo>
                    <a:lnTo>
                      <a:pt x="1097" y="532"/>
                    </a:lnTo>
                    <a:lnTo>
                      <a:pt x="1104" y="535"/>
                    </a:lnTo>
                    <a:lnTo>
                      <a:pt x="1106" y="538"/>
                    </a:lnTo>
                    <a:lnTo>
                      <a:pt x="1109" y="538"/>
                    </a:lnTo>
                    <a:lnTo>
                      <a:pt x="1111" y="535"/>
                    </a:lnTo>
                    <a:lnTo>
                      <a:pt x="1114" y="532"/>
                    </a:lnTo>
                    <a:lnTo>
                      <a:pt x="1125" y="532"/>
                    </a:lnTo>
                    <a:lnTo>
                      <a:pt x="1128" y="532"/>
                    </a:lnTo>
                    <a:lnTo>
                      <a:pt x="1130" y="530"/>
                    </a:lnTo>
                    <a:lnTo>
                      <a:pt x="1133" y="527"/>
                    </a:lnTo>
                    <a:lnTo>
                      <a:pt x="1138" y="521"/>
                    </a:lnTo>
                    <a:lnTo>
                      <a:pt x="1138" y="518"/>
                    </a:lnTo>
                    <a:lnTo>
                      <a:pt x="1135" y="518"/>
                    </a:lnTo>
                    <a:lnTo>
                      <a:pt x="1133" y="520"/>
                    </a:lnTo>
                    <a:lnTo>
                      <a:pt x="1128" y="523"/>
                    </a:lnTo>
                    <a:lnTo>
                      <a:pt x="1125" y="525"/>
                    </a:lnTo>
                    <a:lnTo>
                      <a:pt x="1121" y="525"/>
                    </a:lnTo>
                    <a:lnTo>
                      <a:pt x="1113" y="521"/>
                    </a:lnTo>
                    <a:lnTo>
                      <a:pt x="1099" y="521"/>
                    </a:lnTo>
                    <a:lnTo>
                      <a:pt x="1092" y="520"/>
                    </a:lnTo>
                    <a:lnTo>
                      <a:pt x="1089" y="518"/>
                    </a:lnTo>
                    <a:lnTo>
                      <a:pt x="1087" y="516"/>
                    </a:lnTo>
                    <a:lnTo>
                      <a:pt x="1085" y="513"/>
                    </a:lnTo>
                    <a:lnTo>
                      <a:pt x="1084" y="510"/>
                    </a:lnTo>
                    <a:lnTo>
                      <a:pt x="1085" y="506"/>
                    </a:lnTo>
                    <a:lnTo>
                      <a:pt x="1087" y="504"/>
                    </a:lnTo>
                    <a:lnTo>
                      <a:pt x="1091" y="503"/>
                    </a:lnTo>
                    <a:lnTo>
                      <a:pt x="1094" y="506"/>
                    </a:lnTo>
                    <a:lnTo>
                      <a:pt x="1099" y="510"/>
                    </a:lnTo>
                    <a:lnTo>
                      <a:pt x="1103" y="511"/>
                    </a:lnTo>
                    <a:lnTo>
                      <a:pt x="1101" y="506"/>
                    </a:lnTo>
                    <a:lnTo>
                      <a:pt x="1096" y="499"/>
                    </a:lnTo>
                    <a:lnTo>
                      <a:pt x="1091" y="492"/>
                    </a:lnTo>
                    <a:lnTo>
                      <a:pt x="1087" y="486"/>
                    </a:lnTo>
                    <a:lnTo>
                      <a:pt x="1085" y="477"/>
                    </a:lnTo>
                    <a:lnTo>
                      <a:pt x="1079" y="465"/>
                    </a:lnTo>
                    <a:lnTo>
                      <a:pt x="1073" y="453"/>
                    </a:lnTo>
                    <a:lnTo>
                      <a:pt x="1070" y="446"/>
                    </a:lnTo>
                    <a:lnTo>
                      <a:pt x="1067" y="445"/>
                    </a:lnTo>
                    <a:lnTo>
                      <a:pt x="1056" y="441"/>
                    </a:lnTo>
                    <a:lnTo>
                      <a:pt x="1053" y="438"/>
                    </a:lnTo>
                    <a:lnTo>
                      <a:pt x="1048" y="428"/>
                    </a:lnTo>
                    <a:lnTo>
                      <a:pt x="1048" y="409"/>
                    </a:lnTo>
                    <a:lnTo>
                      <a:pt x="1044" y="397"/>
                    </a:lnTo>
                    <a:lnTo>
                      <a:pt x="1048" y="382"/>
                    </a:lnTo>
                    <a:lnTo>
                      <a:pt x="1051" y="375"/>
                    </a:lnTo>
                    <a:lnTo>
                      <a:pt x="1073" y="380"/>
                    </a:lnTo>
                    <a:lnTo>
                      <a:pt x="1082" y="380"/>
                    </a:lnTo>
                    <a:lnTo>
                      <a:pt x="1094" y="382"/>
                    </a:lnTo>
                    <a:lnTo>
                      <a:pt x="1101" y="385"/>
                    </a:lnTo>
                    <a:lnTo>
                      <a:pt x="1108" y="395"/>
                    </a:lnTo>
                    <a:lnTo>
                      <a:pt x="1114" y="406"/>
                    </a:lnTo>
                    <a:lnTo>
                      <a:pt x="1120" y="412"/>
                    </a:lnTo>
                    <a:lnTo>
                      <a:pt x="1126" y="421"/>
                    </a:lnTo>
                    <a:lnTo>
                      <a:pt x="1132" y="435"/>
                    </a:lnTo>
                    <a:lnTo>
                      <a:pt x="1137" y="441"/>
                    </a:lnTo>
                    <a:lnTo>
                      <a:pt x="1140" y="445"/>
                    </a:lnTo>
                    <a:lnTo>
                      <a:pt x="1144" y="448"/>
                    </a:lnTo>
                    <a:lnTo>
                      <a:pt x="1152" y="453"/>
                    </a:lnTo>
                    <a:lnTo>
                      <a:pt x="1159" y="453"/>
                    </a:lnTo>
                    <a:lnTo>
                      <a:pt x="1162" y="453"/>
                    </a:lnTo>
                    <a:lnTo>
                      <a:pt x="1166" y="450"/>
                    </a:lnTo>
                    <a:lnTo>
                      <a:pt x="1169" y="446"/>
                    </a:lnTo>
                    <a:lnTo>
                      <a:pt x="1166" y="446"/>
                    </a:lnTo>
                    <a:lnTo>
                      <a:pt x="1157" y="446"/>
                    </a:lnTo>
                    <a:lnTo>
                      <a:pt x="1152" y="445"/>
                    </a:lnTo>
                    <a:lnTo>
                      <a:pt x="1149" y="440"/>
                    </a:lnTo>
                    <a:lnTo>
                      <a:pt x="1145" y="435"/>
                    </a:lnTo>
                    <a:lnTo>
                      <a:pt x="1140" y="423"/>
                    </a:lnTo>
                    <a:lnTo>
                      <a:pt x="1137" y="416"/>
                    </a:lnTo>
                    <a:lnTo>
                      <a:pt x="1126" y="404"/>
                    </a:lnTo>
                    <a:lnTo>
                      <a:pt x="1120" y="392"/>
                    </a:lnTo>
                    <a:lnTo>
                      <a:pt x="1114" y="380"/>
                    </a:lnTo>
                    <a:lnTo>
                      <a:pt x="1114" y="375"/>
                    </a:lnTo>
                    <a:lnTo>
                      <a:pt x="1118" y="371"/>
                    </a:lnTo>
                    <a:lnTo>
                      <a:pt x="1123" y="368"/>
                    </a:lnTo>
                    <a:lnTo>
                      <a:pt x="1154" y="361"/>
                    </a:lnTo>
                    <a:lnTo>
                      <a:pt x="1171" y="351"/>
                    </a:lnTo>
                    <a:lnTo>
                      <a:pt x="1178" y="339"/>
                    </a:lnTo>
                    <a:lnTo>
                      <a:pt x="1180" y="337"/>
                    </a:lnTo>
                    <a:lnTo>
                      <a:pt x="1203" y="320"/>
                    </a:lnTo>
                    <a:lnTo>
                      <a:pt x="1219" y="315"/>
                    </a:lnTo>
                    <a:lnTo>
                      <a:pt x="1226" y="313"/>
                    </a:lnTo>
                    <a:lnTo>
                      <a:pt x="1233" y="312"/>
                    </a:lnTo>
                    <a:lnTo>
                      <a:pt x="1233" y="310"/>
                    </a:lnTo>
                    <a:lnTo>
                      <a:pt x="1227" y="307"/>
                    </a:lnTo>
                    <a:lnTo>
                      <a:pt x="1222" y="307"/>
                    </a:lnTo>
                    <a:lnTo>
                      <a:pt x="1210" y="307"/>
                    </a:lnTo>
                    <a:lnTo>
                      <a:pt x="1200" y="305"/>
                    </a:lnTo>
                    <a:lnTo>
                      <a:pt x="1197" y="300"/>
                    </a:lnTo>
                    <a:lnTo>
                      <a:pt x="1197" y="295"/>
                    </a:lnTo>
                    <a:lnTo>
                      <a:pt x="1198" y="290"/>
                    </a:lnTo>
                    <a:lnTo>
                      <a:pt x="1202" y="281"/>
                    </a:lnTo>
                    <a:lnTo>
                      <a:pt x="1205" y="274"/>
                    </a:lnTo>
                    <a:lnTo>
                      <a:pt x="1219" y="256"/>
                    </a:lnTo>
                    <a:lnTo>
                      <a:pt x="1229" y="247"/>
                    </a:lnTo>
                    <a:lnTo>
                      <a:pt x="1231" y="240"/>
                    </a:lnTo>
                    <a:lnTo>
                      <a:pt x="1210" y="254"/>
                    </a:lnTo>
                    <a:lnTo>
                      <a:pt x="1203" y="262"/>
                    </a:lnTo>
                    <a:lnTo>
                      <a:pt x="1197" y="276"/>
                    </a:lnTo>
                    <a:lnTo>
                      <a:pt x="1192" y="279"/>
                    </a:lnTo>
                    <a:lnTo>
                      <a:pt x="1190" y="279"/>
                    </a:lnTo>
                    <a:lnTo>
                      <a:pt x="1188" y="281"/>
                    </a:lnTo>
                    <a:lnTo>
                      <a:pt x="1185" y="285"/>
                    </a:lnTo>
                    <a:lnTo>
                      <a:pt x="1183" y="290"/>
                    </a:lnTo>
                    <a:lnTo>
                      <a:pt x="1181" y="300"/>
                    </a:lnTo>
                    <a:lnTo>
                      <a:pt x="1181" y="305"/>
                    </a:lnTo>
                    <a:lnTo>
                      <a:pt x="1180" y="308"/>
                    </a:lnTo>
                    <a:lnTo>
                      <a:pt x="1176" y="313"/>
                    </a:lnTo>
                    <a:lnTo>
                      <a:pt x="1169" y="324"/>
                    </a:lnTo>
                    <a:lnTo>
                      <a:pt x="1152" y="336"/>
                    </a:lnTo>
                    <a:lnTo>
                      <a:pt x="1147" y="339"/>
                    </a:lnTo>
                    <a:lnTo>
                      <a:pt x="1142" y="341"/>
                    </a:lnTo>
                    <a:lnTo>
                      <a:pt x="1126" y="348"/>
                    </a:lnTo>
                    <a:lnTo>
                      <a:pt x="1121" y="348"/>
                    </a:lnTo>
                    <a:lnTo>
                      <a:pt x="1116" y="346"/>
                    </a:lnTo>
                    <a:lnTo>
                      <a:pt x="1118" y="339"/>
                    </a:lnTo>
                    <a:lnTo>
                      <a:pt x="1126" y="327"/>
                    </a:lnTo>
                    <a:lnTo>
                      <a:pt x="1130" y="322"/>
                    </a:lnTo>
                    <a:lnTo>
                      <a:pt x="1123" y="324"/>
                    </a:lnTo>
                    <a:lnTo>
                      <a:pt x="1118" y="327"/>
                    </a:lnTo>
                    <a:lnTo>
                      <a:pt x="1106" y="329"/>
                    </a:lnTo>
                    <a:lnTo>
                      <a:pt x="1103" y="334"/>
                    </a:lnTo>
                    <a:lnTo>
                      <a:pt x="1097" y="342"/>
                    </a:lnTo>
                    <a:lnTo>
                      <a:pt x="1094" y="348"/>
                    </a:lnTo>
                    <a:lnTo>
                      <a:pt x="1091" y="349"/>
                    </a:lnTo>
                    <a:lnTo>
                      <a:pt x="1087" y="351"/>
                    </a:lnTo>
                    <a:lnTo>
                      <a:pt x="1073" y="351"/>
                    </a:lnTo>
                    <a:lnTo>
                      <a:pt x="1070" y="351"/>
                    </a:lnTo>
                    <a:lnTo>
                      <a:pt x="1061" y="344"/>
                    </a:lnTo>
                    <a:lnTo>
                      <a:pt x="1055" y="348"/>
                    </a:lnTo>
                    <a:lnTo>
                      <a:pt x="1051" y="346"/>
                    </a:lnTo>
                    <a:lnTo>
                      <a:pt x="1046" y="342"/>
                    </a:lnTo>
                    <a:lnTo>
                      <a:pt x="1044" y="339"/>
                    </a:lnTo>
                    <a:lnTo>
                      <a:pt x="1044" y="336"/>
                    </a:lnTo>
                    <a:lnTo>
                      <a:pt x="1048" y="327"/>
                    </a:lnTo>
                    <a:lnTo>
                      <a:pt x="1051" y="320"/>
                    </a:lnTo>
                    <a:lnTo>
                      <a:pt x="1063" y="303"/>
                    </a:lnTo>
                    <a:lnTo>
                      <a:pt x="1072" y="296"/>
                    </a:lnTo>
                    <a:lnTo>
                      <a:pt x="1082" y="290"/>
                    </a:lnTo>
                    <a:lnTo>
                      <a:pt x="1108" y="283"/>
                    </a:lnTo>
                    <a:lnTo>
                      <a:pt x="1109" y="276"/>
                    </a:lnTo>
                    <a:lnTo>
                      <a:pt x="1082" y="283"/>
                    </a:lnTo>
                    <a:lnTo>
                      <a:pt x="1061" y="290"/>
                    </a:lnTo>
                    <a:lnTo>
                      <a:pt x="1058" y="293"/>
                    </a:lnTo>
                    <a:lnTo>
                      <a:pt x="1053" y="302"/>
                    </a:lnTo>
                    <a:lnTo>
                      <a:pt x="1036" y="327"/>
                    </a:lnTo>
                    <a:lnTo>
                      <a:pt x="1031" y="334"/>
                    </a:lnTo>
                    <a:lnTo>
                      <a:pt x="1024" y="336"/>
                    </a:lnTo>
                    <a:lnTo>
                      <a:pt x="1019" y="334"/>
                    </a:lnTo>
                    <a:lnTo>
                      <a:pt x="1014" y="331"/>
                    </a:lnTo>
                    <a:lnTo>
                      <a:pt x="1007" y="322"/>
                    </a:lnTo>
                    <a:lnTo>
                      <a:pt x="1000" y="319"/>
                    </a:lnTo>
                    <a:lnTo>
                      <a:pt x="998" y="315"/>
                    </a:lnTo>
                    <a:lnTo>
                      <a:pt x="996" y="312"/>
                    </a:lnTo>
                    <a:lnTo>
                      <a:pt x="995" y="308"/>
                    </a:lnTo>
                    <a:lnTo>
                      <a:pt x="995" y="305"/>
                    </a:lnTo>
                    <a:lnTo>
                      <a:pt x="996" y="302"/>
                    </a:lnTo>
                    <a:lnTo>
                      <a:pt x="1010" y="295"/>
                    </a:lnTo>
                    <a:lnTo>
                      <a:pt x="1031" y="296"/>
                    </a:lnTo>
                    <a:lnTo>
                      <a:pt x="1039" y="295"/>
                    </a:lnTo>
                    <a:lnTo>
                      <a:pt x="1048" y="290"/>
                    </a:lnTo>
                    <a:lnTo>
                      <a:pt x="1060" y="279"/>
                    </a:lnTo>
                    <a:lnTo>
                      <a:pt x="1073" y="264"/>
                    </a:lnTo>
                    <a:lnTo>
                      <a:pt x="1077" y="259"/>
                    </a:lnTo>
                    <a:lnTo>
                      <a:pt x="1072" y="257"/>
                    </a:lnTo>
                    <a:lnTo>
                      <a:pt x="1068" y="259"/>
                    </a:lnTo>
                    <a:lnTo>
                      <a:pt x="1060" y="264"/>
                    </a:lnTo>
                    <a:lnTo>
                      <a:pt x="1044" y="279"/>
                    </a:lnTo>
                    <a:lnTo>
                      <a:pt x="1032" y="285"/>
                    </a:lnTo>
                    <a:lnTo>
                      <a:pt x="1002" y="288"/>
                    </a:lnTo>
                    <a:lnTo>
                      <a:pt x="991" y="291"/>
                    </a:lnTo>
                    <a:lnTo>
                      <a:pt x="986" y="291"/>
                    </a:lnTo>
                    <a:lnTo>
                      <a:pt x="984" y="286"/>
                    </a:lnTo>
                    <a:lnTo>
                      <a:pt x="979" y="279"/>
                    </a:lnTo>
                    <a:lnTo>
                      <a:pt x="981" y="274"/>
                    </a:lnTo>
                    <a:lnTo>
                      <a:pt x="988" y="267"/>
                    </a:lnTo>
                    <a:lnTo>
                      <a:pt x="995" y="266"/>
                    </a:lnTo>
                    <a:lnTo>
                      <a:pt x="995" y="264"/>
                    </a:lnTo>
                    <a:lnTo>
                      <a:pt x="986" y="257"/>
                    </a:lnTo>
                    <a:lnTo>
                      <a:pt x="986" y="254"/>
                    </a:lnTo>
                    <a:lnTo>
                      <a:pt x="991" y="247"/>
                    </a:lnTo>
                    <a:lnTo>
                      <a:pt x="1002" y="235"/>
                    </a:lnTo>
                    <a:lnTo>
                      <a:pt x="1007" y="232"/>
                    </a:lnTo>
                    <a:lnTo>
                      <a:pt x="1015" y="230"/>
                    </a:lnTo>
                    <a:lnTo>
                      <a:pt x="1026" y="230"/>
                    </a:lnTo>
                    <a:lnTo>
                      <a:pt x="1026" y="228"/>
                    </a:lnTo>
                    <a:lnTo>
                      <a:pt x="1017" y="225"/>
                    </a:lnTo>
                    <a:lnTo>
                      <a:pt x="1008" y="223"/>
                    </a:lnTo>
                    <a:lnTo>
                      <a:pt x="1000" y="227"/>
                    </a:lnTo>
                    <a:lnTo>
                      <a:pt x="974" y="245"/>
                    </a:lnTo>
                    <a:lnTo>
                      <a:pt x="972" y="244"/>
                    </a:lnTo>
                    <a:lnTo>
                      <a:pt x="967" y="240"/>
                    </a:lnTo>
                    <a:lnTo>
                      <a:pt x="969" y="237"/>
                    </a:lnTo>
                    <a:lnTo>
                      <a:pt x="983" y="218"/>
                    </a:lnTo>
                    <a:lnTo>
                      <a:pt x="983" y="215"/>
                    </a:lnTo>
                    <a:lnTo>
                      <a:pt x="974" y="215"/>
                    </a:lnTo>
                    <a:lnTo>
                      <a:pt x="971" y="213"/>
                    </a:lnTo>
                    <a:lnTo>
                      <a:pt x="967" y="211"/>
                    </a:lnTo>
                    <a:lnTo>
                      <a:pt x="964" y="213"/>
                    </a:lnTo>
                    <a:lnTo>
                      <a:pt x="959" y="220"/>
                    </a:lnTo>
                    <a:lnTo>
                      <a:pt x="955" y="223"/>
                    </a:lnTo>
                    <a:lnTo>
                      <a:pt x="952" y="221"/>
                    </a:lnTo>
                    <a:lnTo>
                      <a:pt x="947" y="215"/>
                    </a:lnTo>
                    <a:lnTo>
                      <a:pt x="949" y="208"/>
                    </a:lnTo>
                    <a:lnTo>
                      <a:pt x="952" y="199"/>
                    </a:lnTo>
                    <a:lnTo>
                      <a:pt x="957" y="194"/>
                    </a:lnTo>
                    <a:lnTo>
                      <a:pt x="962" y="189"/>
                    </a:lnTo>
                    <a:lnTo>
                      <a:pt x="971" y="182"/>
                    </a:lnTo>
                    <a:lnTo>
                      <a:pt x="976" y="179"/>
                    </a:lnTo>
                    <a:lnTo>
                      <a:pt x="986" y="179"/>
                    </a:lnTo>
                    <a:lnTo>
                      <a:pt x="991" y="177"/>
                    </a:lnTo>
                    <a:lnTo>
                      <a:pt x="996" y="172"/>
                    </a:lnTo>
                    <a:lnTo>
                      <a:pt x="1002" y="163"/>
                    </a:lnTo>
                    <a:lnTo>
                      <a:pt x="1007" y="157"/>
                    </a:lnTo>
                    <a:lnTo>
                      <a:pt x="1017" y="152"/>
                    </a:lnTo>
                    <a:lnTo>
                      <a:pt x="1026" y="153"/>
                    </a:lnTo>
                    <a:lnTo>
                      <a:pt x="1029" y="158"/>
                    </a:lnTo>
                    <a:lnTo>
                      <a:pt x="1032" y="165"/>
                    </a:lnTo>
                    <a:lnTo>
                      <a:pt x="1037" y="170"/>
                    </a:lnTo>
                    <a:lnTo>
                      <a:pt x="1037" y="167"/>
                    </a:lnTo>
                    <a:lnTo>
                      <a:pt x="1041" y="160"/>
                    </a:lnTo>
                    <a:lnTo>
                      <a:pt x="1044" y="158"/>
                    </a:lnTo>
                    <a:lnTo>
                      <a:pt x="1049" y="158"/>
                    </a:lnTo>
                    <a:lnTo>
                      <a:pt x="1053" y="162"/>
                    </a:lnTo>
                    <a:lnTo>
                      <a:pt x="1060" y="169"/>
                    </a:lnTo>
                    <a:lnTo>
                      <a:pt x="1063" y="172"/>
                    </a:lnTo>
                    <a:lnTo>
                      <a:pt x="1065" y="172"/>
                    </a:lnTo>
                    <a:lnTo>
                      <a:pt x="1068" y="167"/>
                    </a:lnTo>
                    <a:lnTo>
                      <a:pt x="1075" y="167"/>
                    </a:lnTo>
                    <a:lnTo>
                      <a:pt x="1075" y="165"/>
                    </a:lnTo>
                    <a:lnTo>
                      <a:pt x="1072" y="162"/>
                    </a:lnTo>
                    <a:lnTo>
                      <a:pt x="1070" y="158"/>
                    </a:lnTo>
                    <a:lnTo>
                      <a:pt x="1046" y="140"/>
                    </a:lnTo>
                    <a:lnTo>
                      <a:pt x="1044" y="135"/>
                    </a:lnTo>
                    <a:lnTo>
                      <a:pt x="1053" y="131"/>
                    </a:lnTo>
                    <a:lnTo>
                      <a:pt x="1058" y="126"/>
                    </a:lnTo>
                    <a:lnTo>
                      <a:pt x="1060" y="124"/>
                    </a:lnTo>
                    <a:lnTo>
                      <a:pt x="1067" y="114"/>
                    </a:lnTo>
                    <a:lnTo>
                      <a:pt x="1070" y="107"/>
                    </a:lnTo>
                    <a:lnTo>
                      <a:pt x="1079" y="102"/>
                    </a:lnTo>
                    <a:lnTo>
                      <a:pt x="1080" y="104"/>
                    </a:lnTo>
                    <a:lnTo>
                      <a:pt x="1084" y="109"/>
                    </a:lnTo>
                    <a:lnTo>
                      <a:pt x="1087" y="112"/>
                    </a:lnTo>
                    <a:lnTo>
                      <a:pt x="1099" y="116"/>
                    </a:lnTo>
                    <a:lnTo>
                      <a:pt x="1103" y="119"/>
                    </a:lnTo>
                    <a:lnTo>
                      <a:pt x="1111" y="140"/>
                    </a:lnTo>
                    <a:lnTo>
                      <a:pt x="1114" y="145"/>
                    </a:lnTo>
                    <a:lnTo>
                      <a:pt x="1118" y="152"/>
                    </a:lnTo>
                    <a:lnTo>
                      <a:pt x="1121" y="155"/>
                    </a:lnTo>
                    <a:lnTo>
                      <a:pt x="1126" y="157"/>
                    </a:lnTo>
                    <a:lnTo>
                      <a:pt x="1126" y="152"/>
                    </a:lnTo>
                    <a:lnTo>
                      <a:pt x="1121" y="143"/>
                    </a:lnTo>
                    <a:lnTo>
                      <a:pt x="1120" y="138"/>
                    </a:lnTo>
                    <a:lnTo>
                      <a:pt x="1120" y="133"/>
                    </a:lnTo>
                    <a:lnTo>
                      <a:pt x="1121" y="131"/>
                    </a:lnTo>
                    <a:lnTo>
                      <a:pt x="1123" y="131"/>
                    </a:lnTo>
                    <a:lnTo>
                      <a:pt x="1128" y="135"/>
                    </a:lnTo>
                    <a:lnTo>
                      <a:pt x="1142" y="148"/>
                    </a:lnTo>
                    <a:lnTo>
                      <a:pt x="1161" y="165"/>
                    </a:lnTo>
                    <a:lnTo>
                      <a:pt x="1169" y="169"/>
                    </a:lnTo>
                    <a:lnTo>
                      <a:pt x="1174" y="174"/>
                    </a:lnTo>
                    <a:lnTo>
                      <a:pt x="1178" y="181"/>
                    </a:lnTo>
                    <a:lnTo>
                      <a:pt x="1181" y="186"/>
                    </a:lnTo>
                    <a:lnTo>
                      <a:pt x="1183" y="186"/>
                    </a:lnTo>
                    <a:lnTo>
                      <a:pt x="1180" y="174"/>
                    </a:lnTo>
                    <a:lnTo>
                      <a:pt x="1169" y="162"/>
                    </a:lnTo>
                    <a:lnTo>
                      <a:pt x="1144" y="138"/>
                    </a:lnTo>
                    <a:lnTo>
                      <a:pt x="1133" y="126"/>
                    </a:lnTo>
                    <a:lnTo>
                      <a:pt x="1128" y="117"/>
                    </a:lnTo>
                    <a:lnTo>
                      <a:pt x="1125" y="109"/>
                    </a:lnTo>
                    <a:lnTo>
                      <a:pt x="1125" y="106"/>
                    </a:lnTo>
                    <a:lnTo>
                      <a:pt x="1128" y="99"/>
                    </a:lnTo>
                    <a:lnTo>
                      <a:pt x="1133" y="95"/>
                    </a:lnTo>
                    <a:lnTo>
                      <a:pt x="1138" y="94"/>
                    </a:lnTo>
                    <a:lnTo>
                      <a:pt x="1140" y="92"/>
                    </a:lnTo>
                    <a:lnTo>
                      <a:pt x="1133" y="85"/>
                    </a:lnTo>
                    <a:lnTo>
                      <a:pt x="1132" y="80"/>
                    </a:lnTo>
                    <a:lnTo>
                      <a:pt x="1132" y="75"/>
                    </a:lnTo>
                    <a:lnTo>
                      <a:pt x="1137" y="71"/>
                    </a:lnTo>
                    <a:lnTo>
                      <a:pt x="1142" y="73"/>
                    </a:lnTo>
                    <a:lnTo>
                      <a:pt x="1149" y="80"/>
                    </a:lnTo>
                    <a:lnTo>
                      <a:pt x="1156" y="83"/>
                    </a:lnTo>
                    <a:lnTo>
                      <a:pt x="1156" y="82"/>
                    </a:lnTo>
                    <a:lnTo>
                      <a:pt x="1150" y="63"/>
                    </a:lnTo>
                    <a:lnTo>
                      <a:pt x="1149" y="58"/>
                    </a:lnTo>
                    <a:lnTo>
                      <a:pt x="1150" y="54"/>
                    </a:lnTo>
                    <a:lnTo>
                      <a:pt x="1152" y="53"/>
                    </a:lnTo>
                    <a:lnTo>
                      <a:pt x="1159" y="54"/>
                    </a:lnTo>
                    <a:lnTo>
                      <a:pt x="1171" y="63"/>
                    </a:lnTo>
                    <a:lnTo>
                      <a:pt x="1190" y="68"/>
                    </a:lnTo>
                    <a:lnTo>
                      <a:pt x="1197" y="68"/>
                    </a:lnTo>
                    <a:lnTo>
                      <a:pt x="1195" y="65"/>
                    </a:lnTo>
                    <a:lnTo>
                      <a:pt x="1186" y="60"/>
                    </a:lnTo>
                    <a:lnTo>
                      <a:pt x="1178" y="51"/>
                    </a:lnTo>
                    <a:lnTo>
                      <a:pt x="1174" y="48"/>
                    </a:lnTo>
                    <a:lnTo>
                      <a:pt x="1173" y="41"/>
                    </a:lnTo>
                    <a:lnTo>
                      <a:pt x="1169" y="36"/>
                    </a:lnTo>
                    <a:lnTo>
                      <a:pt x="1169" y="32"/>
                    </a:lnTo>
                    <a:lnTo>
                      <a:pt x="1174" y="27"/>
                    </a:lnTo>
                    <a:lnTo>
                      <a:pt x="1188" y="29"/>
                    </a:lnTo>
                    <a:lnTo>
                      <a:pt x="1200" y="36"/>
                    </a:lnTo>
                    <a:lnTo>
                      <a:pt x="1210" y="32"/>
                    </a:lnTo>
                    <a:lnTo>
                      <a:pt x="1217" y="34"/>
                    </a:lnTo>
                    <a:lnTo>
                      <a:pt x="1221" y="37"/>
                    </a:lnTo>
                    <a:lnTo>
                      <a:pt x="1226" y="44"/>
                    </a:lnTo>
                    <a:lnTo>
                      <a:pt x="1241" y="68"/>
                    </a:lnTo>
                    <a:lnTo>
                      <a:pt x="1243" y="73"/>
                    </a:lnTo>
                    <a:lnTo>
                      <a:pt x="1245" y="78"/>
                    </a:lnTo>
                    <a:lnTo>
                      <a:pt x="1246" y="87"/>
                    </a:lnTo>
                    <a:lnTo>
                      <a:pt x="1248" y="88"/>
                    </a:lnTo>
                    <a:lnTo>
                      <a:pt x="1253" y="83"/>
                    </a:lnTo>
                    <a:lnTo>
                      <a:pt x="1257" y="78"/>
                    </a:lnTo>
                    <a:lnTo>
                      <a:pt x="1255" y="73"/>
                    </a:lnTo>
                    <a:lnTo>
                      <a:pt x="1246" y="61"/>
                    </a:lnTo>
                    <a:lnTo>
                      <a:pt x="1245" y="56"/>
                    </a:lnTo>
                    <a:lnTo>
                      <a:pt x="1241" y="48"/>
                    </a:lnTo>
                    <a:lnTo>
                      <a:pt x="1231" y="31"/>
                    </a:lnTo>
                    <a:lnTo>
                      <a:pt x="1229" y="24"/>
                    </a:lnTo>
                    <a:lnTo>
                      <a:pt x="1227" y="17"/>
                    </a:lnTo>
                    <a:lnTo>
                      <a:pt x="1253" y="10"/>
                    </a:lnTo>
                    <a:lnTo>
                      <a:pt x="1279" y="17"/>
                    </a:lnTo>
                    <a:lnTo>
                      <a:pt x="1284" y="20"/>
                    </a:lnTo>
                    <a:lnTo>
                      <a:pt x="1286" y="25"/>
                    </a:lnTo>
                    <a:lnTo>
                      <a:pt x="1289" y="34"/>
                    </a:lnTo>
                    <a:lnTo>
                      <a:pt x="1292" y="41"/>
                    </a:lnTo>
                    <a:lnTo>
                      <a:pt x="1301" y="54"/>
                    </a:lnTo>
                    <a:lnTo>
                      <a:pt x="1313" y="61"/>
                    </a:lnTo>
                    <a:lnTo>
                      <a:pt x="1311" y="56"/>
                    </a:lnTo>
                    <a:lnTo>
                      <a:pt x="1301" y="42"/>
                    </a:lnTo>
                    <a:lnTo>
                      <a:pt x="1298" y="34"/>
                    </a:lnTo>
                    <a:lnTo>
                      <a:pt x="1298" y="27"/>
                    </a:lnTo>
                    <a:lnTo>
                      <a:pt x="1299" y="22"/>
                    </a:lnTo>
                    <a:lnTo>
                      <a:pt x="1299" y="19"/>
                    </a:lnTo>
                    <a:lnTo>
                      <a:pt x="1310" y="5"/>
                    </a:lnTo>
                    <a:lnTo>
                      <a:pt x="1325" y="2"/>
                    </a:lnTo>
                    <a:lnTo>
                      <a:pt x="1325" y="2"/>
                    </a:lnTo>
                    <a:lnTo>
                      <a:pt x="1337" y="22"/>
                    </a:lnTo>
                    <a:lnTo>
                      <a:pt x="1342" y="31"/>
                    </a:lnTo>
                    <a:lnTo>
                      <a:pt x="1346" y="34"/>
                    </a:lnTo>
                    <a:lnTo>
                      <a:pt x="1346" y="32"/>
                    </a:lnTo>
                    <a:lnTo>
                      <a:pt x="1340" y="24"/>
                    </a:lnTo>
                    <a:lnTo>
                      <a:pt x="1337" y="19"/>
                    </a:lnTo>
                    <a:lnTo>
                      <a:pt x="1337" y="15"/>
                    </a:lnTo>
                    <a:lnTo>
                      <a:pt x="1344" y="5"/>
                    </a:lnTo>
                    <a:lnTo>
                      <a:pt x="1347" y="3"/>
                    </a:lnTo>
                    <a:lnTo>
                      <a:pt x="1364" y="0"/>
                    </a:lnTo>
                    <a:lnTo>
                      <a:pt x="1366" y="2"/>
                    </a:lnTo>
                    <a:lnTo>
                      <a:pt x="1368" y="3"/>
                    </a:lnTo>
                    <a:lnTo>
                      <a:pt x="1373" y="15"/>
                    </a:lnTo>
                    <a:lnTo>
                      <a:pt x="1375" y="15"/>
                    </a:lnTo>
                    <a:lnTo>
                      <a:pt x="1375" y="15"/>
                    </a:lnTo>
                    <a:close/>
                    <a:moveTo>
                      <a:pt x="943" y="278"/>
                    </a:moveTo>
                    <a:lnTo>
                      <a:pt x="947" y="288"/>
                    </a:lnTo>
                    <a:lnTo>
                      <a:pt x="955" y="313"/>
                    </a:lnTo>
                    <a:lnTo>
                      <a:pt x="959" y="322"/>
                    </a:lnTo>
                    <a:lnTo>
                      <a:pt x="967" y="332"/>
                    </a:lnTo>
                    <a:lnTo>
                      <a:pt x="967" y="336"/>
                    </a:lnTo>
                    <a:lnTo>
                      <a:pt x="967" y="337"/>
                    </a:lnTo>
                    <a:lnTo>
                      <a:pt x="967" y="344"/>
                    </a:lnTo>
                    <a:lnTo>
                      <a:pt x="969" y="346"/>
                    </a:lnTo>
                    <a:lnTo>
                      <a:pt x="976" y="349"/>
                    </a:lnTo>
                    <a:lnTo>
                      <a:pt x="983" y="354"/>
                    </a:lnTo>
                    <a:lnTo>
                      <a:pt x="984" y="354"/>
                    </a:lnTo>
                    <a:lnTo>
                      <a:pt x="986" y="351"/>
                    </a:lnTo>
                    <a:lnTo>
                      <a:pt x="990" y="349"/>
                    </a:lnTo>
                    <a:lnTo>
                      <a:pt x="993" y="351"/>
                    </a:lnTo>
                    <a:lnTo>
                      <a:pt x="995" y="353"/>
                    </a:lnTo>
                    <a:lnTo>
                      <a:pt x="996" y="356"/>
                    </a:lnTo>
                    <a:lnTo>
                      <a:pt x="996" y="360"/>
                    </a:lnTo>
                    <a:lnTo>
                      <a:pt x="996" y="361"/>
                    </a:lnTo>
                    <a:lnTo>
                      <a:pt x="995" y="365"/>
                    </a:lnTo>
                    <a:lnTo>
                      <a:pt x="995" y="366"/>
                    </a:lnTo>
                    <a:lnTo>
                      <a:pt x="996" y="368"/>
                    </a:lnTo>
                    <a:lnTo>
                      <a:pt x="996" y="370"/>
                    </a:lnTo>
                    <a:lnTo>
                      <a:pt x="995" y="378"/>
                    </a:lnTo>
                    <a:lnTo>
                      <a:pt x="995" y="382"/>
                    </a:lnTo>
                    <a:lnTo>
                      <a:pt x="998" y="388"/>
                    </a:lnTo>
                    <a:lnTo>
                      <a:pt x="1002" y="392"/>
                    </a:lnTo>
                    <a:lnTo>
                      <a:pt x="1008" y="397"/>
                    </a:lnTo>
                    <a:lnTo>
                      <a:pt x="1012" y="395"/>
                    </a:lnTo>
                    <a:lnTo>
                      <a:pt x="1014" y="399"/>
                    </a:lnTo>
                    <a:lnTo>
                      <a:pt x="1014" y="397"/>
                    </a:lnTo>
                    <a:lnTo>
                      <a:pt x="1014" y="392"/>
                    </a:lnTo>
                    <a:lnTo>
                      <a:pt x="1010" y="385"/>
                    </a:lnTo>
                    <a:lnTo>
                      <a:pt x="1007" y="382"/>
                    </a:lnTo>
                    <a:lnTo>
                      <a:pt x="1005" y="378"/>
                    </a:lnTo>
                    <a:lnTo>
                      <a:pt x="1005" y="371"/>
                    </a:lnTo>
                    <a:lnTo>
                      <a:pt x="1005" y="368"/>
                    </a:lnTo>
                    <a:lnTo>
                      <a:pt x="1008" y="363"/>
                    </a:lnTo>
                    <a:lnTo>
                      <a:pt x="1010" y="363"/>
                    </a:lnTo>
                    <a:lnTo>
                      <a:pt x="1015" y="363"/>
                    </a:lnTo>
                    <a:lnTo>
                      <a:pt x="1019" y="365"/>
                    </a:lnTo>
                    <a:lnTo>
                      <a:pt x="1024" y="370"/>
                    </a:lnTo>
                    <a:lnTo>
                      <a:pt x="1026" y="371"/>
                    </a:lnTo>
                    <a:lnTo>
                      <a:pt x="1026" y="377"/>
                    </a:lnTo>
                    <a:lnTo>
                      <a:pt x="1026" y="388"/>
                    </a:lnTo>
                    <a:lnTo>
                      <a:pt x="1026" y="390"/>
                    </a:lnTo>
                    <a:lnTo>
                      <a:pt x="1020" y="395"/>
                    </a:lnTo>
                    <a:lnTo>
                      <a:pt x="1020" y="400"/>
                    </a:lnTo>
                    <a:lnTo>
                      <a:pt x="1020" y="400"/>
                    </a:lnTo>
                    <a:lnTo>
                      <a:pt x="1026" y="402"/>
                    </a:lnTo>
                    <a:lnTo>
                      <a:pt x="1031" y="406"/>
                    </a:lnTo>
                    <a:lnTo>
                      <a:pt x="1034" y="406"/>
                    </a:lnTo>
                    <a:lnTo>
                      <a:pt x="1036" y="414"/>
                    </a:lnTo>
                    <a:lnTo>
                      <a:pt x="1037" y="423"/>
                    </a:lnTo>
                    <a:lnTo>
                      <a:pt x="1036" y="433"/>
                    </a:lnTo>
                    <a:lnTo>
                      <a:pt x="1034" y="448"/>
                    </a:lnTo>
                    <a:lnTo>
                      <a:pt x="1032" y="452"/>
                    </a:lnTo>
                    <a:lnTo>
                      <a:pt x="1032" y="457"/>
                    </a:lnTo>
                    <a:lnTo>
                      <a:pt x="1032" y="457"/>
                    </a:lnTo>
                    <a:lnTo>
                      <a:pt x="1039" y="455"/>
                    </a:lnTo>
                    <a:lnTo>
                      <a:pt x="1039" y="455"/>
                    </a:lnTo>
                    <a:lnTo>
                      <a:pt x="1044" y="450"/>
                    </a:lnTo>
                    <a:lnTo>
                      <a:pt x="1049" y="450"/>
                    </a:lnTo>
                    <a:lnTo>
                      <a:pt x="1053" y="452"/>
                    </a:lnTo>
                    <a:lnTo>
                      <a:pt x="1053" y="453"/>
                    </a:lnTo>
                    <a:lnTo>
                      <a:pt x="1055" y="458"/>
                    </a:lnTo>
                    <a:lnTo>
                      <a:pt x="1056" y="467"/>
                    </a:lnTo>
                    <a:lnTo>
                      <a:pt x="1058" y="467"/>
                    </a:lnTo>
                    <a:lnTo>
                      <a:pt x="1060" y="457"/>
                    </a:lnTo>
                    <a:lnTo>
                      <a:pt x="1061" y="455"/>
                    </a:lnTo>
                    <a:lnTo>
                      <a:pt x="1063" y="453"/>
                    </a:lnTo>
                    <a:lnTo>
                      <a:pt x="1063" y="453"/>
                    </a:lnTo>
                    <a:lnTo>
                      <a:pt x="1067" y="462"/>
                    </a:lnTo>
                    <a:lnTo>
                      <a:pt x="1072" y="477"/>
                    </a:lnTo>
                    <a:lnTo>
                      <a:pt x="1075" y="482"/>
                    </a:lnTo>
                    <a:lnTo>
                      <a:pt x="1075" y="487"/>
                    </a:lnTo>
                    <a:lnTo>
                      <a:pt x="1072" y="492"/>
                    </a:lnTo>
                    <a:lnTo>
                      <a:pt x="1070" y="494"/>
                    </a:lnTo>
                    <a:lnTo>
                      <a:pt x="1055" y="506"/>
                    </a:lnTo>
                    <a:lnTo>
                      <a:pt x="1048" y="511"/>
                    </a:lnTo>
                    <a:lnTo>
                      <a:pt x="1044" y="516"/>
                    </a:lnTo>
                    <a:lnTo>
                      <a:pt x="1043" y="518"/>
                    </a:lnTo>
                    <a:lnTo>
                      <a:pt x="1039" y="518"/>
                    </a:lnTo>
                    <a:lnTo>
                      <a:pt x="1037" y="518"/>
                    </a:lnTo>
                    <a:lnTo>
                      <a:pt x="1037" y="527"/>
                    </a:lnTo>
                    <a:lnTo>
                      <a:pt x="1036" y="530"/>
                    </a:lnTo>
                    <a:lnTo>
                      <a:pt x="1032" y="535"/>
                    </a:lnTo>
                    <a:lnTo>
                      <a:pt x="1029" y="544"/>
                    </a:lnTo>
                    <a:lnTo>
                      <a:pt x="1026" y="549"/>
                    </a:lnTo>
                    <a:lnTo>
                      <a:pt x="1020" y="545"/>
                    </a:lnTo>
                    <a:lnTo>
                      <a:pt x="1020" y="540"/>
                    </a:lnTo>
                    <a:lnTo>
                      <a:pt x="1019" y="530"/>
                    </a:lnTo>
                    <a:lnTo>
                      <a:pt x="1019" y="527"/>
                    </a:lnTo>
                    <a:lnTo>
                      <a:pt x="1019" y="525"/>
                    </a:lnTo>
                    <a:lnTo>
                      <a:pt x="1020" y="521"/>
                    </a:lnTo>
                    <a:lnTo>
                      <a:pt x="1022" y="513"/>
                    </a:lnTo>
                    <a:lnTo>
                      <a:pt x="1022" y="511"/>
                    </a:lnTo>
                    <a:lnTo>
                      <a:pt x="1020" y="511"/>
                    </a:lnTo>
                    <a:lnTo>
                      <a:pt x="1017" y="516"/>
                    </a:lnTo>
                    <a:lnTo>
                      <a:pt x="1017" y="518"/>
                    </a:lnTo>
                    <a:lnTo>
                      <a:pt x="1015" y="523"/>
                    </a:lnTo>
                    <a:lnTo>
                      <a:pt x="1015" y="528"/>
                    </a:lnTo>
                    <a:lnTo>
                      <a:pt x="1015" y="542"/>
                    </a:lnTo>
                    <a:lnTo>
                      <a:pt x="1015" y="545"/>
                    </a:lnTo>
                    <a:lnTo>
                      <a:pt x="1014" y="549"/>
                    </a:lnTo>
                    <a:lnTo>
                      <a:pt x="1014" y="550"/>
                    </a:lnTo>
                    <a:lnTo>
                      <a:pt x="1017" y="552"/>
                    </a:lnTo>
                    <a:lnTo>
                      <a:pt x="1019" y="554"/>
                    </a:lnTo>
                    <a:lnTo>
                      <a:pt x="1019" y="556"/>
                    </a:lnTo>
                    <a:lnTo>
                      <a:pt x="1019" y="559"/>
                    </a:lnTo>
                    <a:lnTo>
                      <a:pt x="1019" y="561"/>
                    </a:lnTo>
                    <a:lnTo>
                      <a:pt x="1017" y="566"/>
                    </a:lnTo>
                    <a:lnTo>
                      <a:pt x="1015" y="567"/>
                    </a:lnTo>
                    <a:lnTo>
                      <a:pt x="1014" y="566"/>
                    </a:lnTo>
                    <a:lnTo>
                      <a:pt x="1007" y="556"/>
                    </a:lnTo>
                    <a:lnTo>
                      <a:pt x="1005" y="556"/>
                    </a:lnTo>
                    <a:lnTo>
                      <a:pt x="1003" y="557"/>
                    </a:lnTo>
                    <a:lnTo>
                      <a:pt x="1005" y="561"/>
                    </a:lnTo>
                    <a:lnTo>
                      <a:pt x="1007" y="569"/>
                    </a:lnTo>
                    <a:lnTo>
                      <a:pt x="1007" y="576"/>
                    </a:lnTo>
                    <a:lnTo>
                      <a:pt x="1005" y="581"/>
                    </a:lnTo>
                    <a:lnTo>
                      <a:pt x="1003" y="590"/>
                    </a:lnTo>
                    <a:lnTo>
                      <a:pt x="1003" y="595"/>
                    </a:lnTo>
                    <a:lnTo>
                      <a:pt x="1002" y="595"/>
                    </a:lnTo>
                    <a:lnTo>
                      <a:pt x="1000" y="595"/>
                    </a:lnTo>
                    <a:lnTo>
                      <a:pt x="996" y="593"/>
                    </a:lnTo>
                    <a:lnTo>
                      <a:pt x="990" y="578"/>
                    </a:lnTo>
                    <a:lnTo>
                      <a:pt x="986" y="571"/>
                    </a:lnTo>
                    <a:lnTo>
                      <a:pt x="981" y="557"/>
                    </a:lnTo>
                    <a:lnTo>
                      <a:pt x="979" y="556"/>
                    </a:lnTo>
                    <a:lnTo>
                      <a:pt x="979" y="554"/>
                    </a:lnTo>
                    <a:lnTo>
                      <a:pt x="978" y="561"/>
                    </a:lnTo>
                    <a:lnTo>
                      <a:pt x="979" y="566"/>
                    </a:lnTo>
                    <a:lnTo>
                      <a:pt x="984" y="578"/>
                    </a:lnTo>
                    <a:lnTo>
                      <a:pt x="988" y="586"/>
                    </a:lnTo>
                    <a:lnTo>
                      <a:pt x="990" y="593"/>
                    </a:lnTo>
                    <a:lnTo>
                      <a:pt x="990" y="596"/>
                    </a:lnTo>
                    <a:lnTo>
                      <a:pt x="990" y="596"/>
                    </a:lnTo>
                    <a:lnTo>
                      <a:pt x="988" y="596"/>
                    </a:lnTo>
                    <a:lnTo>
                      <a:pt x="986" y="595"/>
                    </a:lnTo>
                    <a:lnTo>
                      <a:pt x="983" y="590"/>
                    </a:lnTo>
                    <a:lnTo>
                      <a:pt x="981" y="588"/>
                    </a:lnTo>
                    <a:lnTo>
                      <a:pt x="979" y="585"/>
                    </a:lnTo>
                    <a:lnTo>
                      <a:pt x="978" y="583"/>
                    </a:lnTo>
                    <a:lnTo>
                      <a:pt x="974" y="581"/>
                    </a:lnTo>
                    <a:lnTo>
                      <a:pt x="971" y="581"/>
                    </a:lnTo>
                    <a:lnTo>
                      <a:pt x="967" y="581"/>
                    </a:lnTo>
                    <a:lnTo>
                      <a:pt x="967" y="583"/>
                    </a:lnTo>
                    <a:lnTo>
                      <a:pt x="971" y="586"/>
                    </a:lnTo>
                    <a:lnTo>
                      <a:pt x="972" y="590"/>
                    </a:lnTo>
                    <a:lnTo>
                      <a:pt x="972" y="591"/>
                    </a:lnTo>
                    <a:lnTo>
                      <a:pt x="974" y="595"/>
                    </a:lnTo>
                    <a:lnTo>
                      <a:pt x="972" y="596"/>
                    </a:lnTo>
                    <a:lnTo>
                      <a:pt x="967" y="598"/>
                    </a:lnTo>
                    <a:lnTo>
                      <a:pt x="962" y="596"/>
                    </a:lnTo>
                    <a:lnTo>
                      <a:pt x="952" y="595"/>
                    </a:lnTo>
                    <a:lnTo>
                      <a:pt x="943" y="590"/>
                    </a:lnTo>
                    <a:lnTo>
                      <a:pt x="935" y="583"/>
                    </a:lnTo>
                    <a:lnTo>
                      <a:pt x="928" y="576"/>
                    </a:lnTo>
                    <a:lnTo>
                      <a:pt x="926" y="571"/>
                    </a:lnTo>
                    <a:lnTo>
                      <a:pt x="925" y="569"/>
                    </a:lnTo>
                    <a:lnTo>
                      <a:pt x="928" y="566"/>
                    </a:lnTo>
                    <a:lnTo>
                      <a:pt x="935" y="562"/>
                    </a:lnTo>
                    <a:lnTo>
                      <a:pt x="943" y="561"/>
                    </a:lnTo>
                    <a:lnTo>
                      <a:pt x="943" y="559"/>
                    </a:lnTo>
                    <a:lnTo>
                      <a:pt x="928" y="556"/>
                    </a:lnTo>
                    <a:lnTo>
                      <a:pt x="923" y="554"/>
                    </a:lnTo>
                    <a:lnTo>
                      <a:pt x="919" y="556"/>
                    </a:lnTo>
                    <a:lnTo>
                      <a:pt x="918" y="554"/>
                    </a:lnTo>
                    <a:lnTo>
                      <a:pt x="914" y="550"/>
                    </a:lnTo>
                    <a:lnTo>
                      <a:pt x="911" y="545"/>
                    </a:lnTo>
                    <a:lnTo>
                      <a:pt x="909" y="540"/>
                    </a:lnTo>
                    <a:lnTo>
                      <a:pt x="911" y="538"/>
                    </a:lnTo>
                    <a:lnTo>
                      <a:pt x="911" y="538"/>
                    </a:lnTo>
                    <a:lnTo>
                      <a:pt x="918" y="538"/>
                    </a:lnTo>
                    <a:lnTo>
                      <a:pt x="919" y="538"/>
                    </a:lnTo>
                    <a:lnTo>
                      <a:pt x="916" y="535"/>
                    </a:lnTo>
                    <a:lnTo>
                      <a:pt x="904" y="528"/>
                    </a:lnTo>
                    <a:lnTo>
                      <a:pt x="901" y="523"/>
                    </a:lnTo>
                    <a:lnTo>
                      <a:pt x="901" y="521"/>
                    </a:lnTo>
                    <a:lnTo>
                      <a:pt x="899" y="518"/>
                    </a:lnTo>
                    <a:lnTo>
                      <a:pt x="901" y="516"/>
                    </a:lnTo>
                    <a:lnTo>
                      <a:pt x="904" y="513"/>
                    </a:lnTo>
                    <a:lnTo>
                      <a:pt x="916" y="501"/>
                    </a:lnTo>
                    <a:lnTo>
                      <a:pt x="921" y="501"/>
                    </a:lnTo>
                    <a:lnTo>
                      <a:pt x="925" y="499"/>
                    </a:lnTo>
                    <a:lnTo>
                      <a:pt x="928" y="498"/>
                    </a:lnTo>
                    <a:lnTo>
                      <a:pt x="931" y="487"/>
                    </a:lnTo>
                    <a:lnTo>
                      <a:pt x="943" y="484"/>
                    </a:lnTo>
                    <a:lnTo>
                      <a:pt x="954" y="479"/>
                    </a:lnTo>
                    <a:lnTo>
                      <a:pt x="955" y="477"/>
                    </a:lnTo>
                    <a:lnTo>
                      <a:pt x="947" y="479"/>
                    </a:lnTo>
                    <a:lnTo>
                      <a:pt x="937" y="477"/>
                    </a:lnTo>
                    <a:lnTo>
                      <a:pt x="931" y="470"/>
                    </a:lnTo>
                    <a:lnTo>
                      <a:pt x="930" y="470"/>
                    </a:lnTo>
                    <a:lnTo>
                      <a:pt x="926" y="470"/>
                    </a:lnTo>
                    <a:lnTo>
                      <a:pt x="921" y="472"/>
                    </a:lnTo>
                    <a:lnTo>
                      <a:pt x="914" y="479"/>
                    </a:lnTo>
                    <a:lnTo>
                      <a:pt x="911" y="481"/>
                    </a:lnTo>
                    <a:lnTo>
                      <a:pt x="904" y="486"/>
                    </a:lnTo>
                    <a:lnTo>
                      <a:pt x="902" y="486"/>
                    </a:lnTo>
                    <a:lnTo>
                      <a:pt x="901" y="486"/>
                    </a:lnTo>
                    <a:lnTo>
                      <a:pt x="901" y="484"/>
                    </a:lnTo>
                    <a:lnTo>
                      <a:pt x="902" y="479"/>
                    </a:lnTo>
                    <a:lnTo>
                      <a:pt x="904" y="477"/>
                    </a:lnTo>
                    <a:lnTo>
                      <a:pt x="904" y="475"/>
                    </a:lnTo>
                    <a:lnTo>
                      <a:pt x="901" y="475"/>
                    </a:lnTo>
                    <a:lnTo>
                      <a:pt x="897" y="475"/>
                    </a:lnTo>
                    <a:lnTo>
                      <a:pt x="895" y="475"/>
                    </a:lnTo>
                    <a:lnTo>
                      <a:pt x="887" y="482"/>
                    </a:lnTo>
                    <a:lnTo>
                      <a:pt x="883" y="486"/>
                    </a:lnTo>
                    <a:lnTo>
                      <a:pt x="882" y="486"/>
                    </a:lnTo>
                    <a:lnTo>
                      <a:pt x="878" y="481"/>
                    </a:lnTo>
                    <a:lnTo>
                      <a:pt x="872" y="475"/>
                    </a:lnTo>
                    <a:lnTo>
                      <a:pt x="870" y="474"/>
                    </a:lnTo>
                    <a:lnTo>
                      <a:pt x="872" y="462"/>
                    </a:lnTo>
                    <a:lnTo>
                      <a:pt x="873" y="460"/>
                    </a:lnTo>
                    <a:lnTo>
                      <a:pt x="878" y="457"/>
                    </a:lnTo>
                    <a:lnTo>
                      <a:pt x="892" y="446"/>
                    </a:lnTo>
                    <a:lnTo>
                      <a:pt x="894" y="445"/>
                    </a:lnTo>
                    <a:lnTo>
                      <a:pt x="895" y="440"/>
                    </a:lnTo>
                    <a:lnTo>
                      <a:pt x="892" y="441"/>
                    </a:lnTo>
                    <a:lnTo>
                      <a:pt x="883" y="446"/>
                    </a:lnTo>
                    <a:lnTo>
                      <a:pt x="878" y="448"/>
                    </a:lnTo>
                    <a:lnTo>
                      <a:pt x="873" y="448"/>
                    </a:lnTo>
                    <a:lnTo>
                      <a:pt x="870" y="448"/>
                    </a:lnTo>
                    <a:lnTo>
                      <a:pt x="866" y="446"/>
                    </a:lnTo>
                    <a:lnTo>
                      <a:pt x="865" y="443"/>
                    </a:lnTo>
                    <a:lnTo>
                      <a:pt x="856" y="428"/>
                    </a:lnTo>
                    <a:lnTo>
                      <a:pt x="853" y="419"/>
                    </a:lnTo>
                    <a:lnTo>
                      <a:pt x="853" y="414"/>
                    </a:lnTo>
                    <a:lnTo>
                      <a:pt x="853" y="409"/>
                    </a:lnTo>
                    <a:lnTo>
                      <a:pt x="849" y="395"/>
                    </a:lnTo>
                    <a:lnTo>
                      <a:pt x="868" y="404"/>
                    </a:lnTo>
                    <a:lnTo>
                      <a:pt x="877" y="406"/>
                    </a:lnTo>
                    <a:lnTo>
                      <a:pt x="890" y="406"/>
                    </a:lnTo>
                    <a:lnTo>
                      <a:pt x="890" y="406"/>
                    </a:lnTo>
                    <a:lnTo>
                      <a:pt x="892" y="402"/>
                    </a:lnTo>
                    <a:lnTo>
                      <a:pt x="890" y="399"/>
                    </a:lnTo>
                    <a:lnTo>
                      <a:pt x="890" y="397"/>
                    </a:lnTo>
                    <a:lnTo>
                      <a:pt x="892" y="395"/>
                    </a:lnTo>
                    <a:lnTo>
                      <a:pt x="897" y="390"/>
                    </a:lnTo>
                    <a:lnTo>
                      <a:pt x="897" y="388"/>
                    </a:lnTo>
                    <a:lnTo>
                      <a:pt x="892" y="388"/>
                    </a:lnTo>
                    <a:lnTo>
                      <a:pt x="880" y="395"/>
                    </a:lnTo>
                    <a:lnTo>
                      <a:pt x="877" y="395"/>
                    </a:lnTo>
                    <a:lnTo>
                      <a:pt x="872" y="385"/>
                    </a:lnTo>
                    <a:lnTo>
                      <a:pt x="866" y="387"/>
                    </a:lnTo>
                    <a:lnTo>
                      <a:pt x="865" y="387"/>
                    </a:lnTo>
                    <a:lnTo>
                      <a:pt x="860" y="383"/>
                    </a:lnTo>
                    <a:lnTo>
                      <a:pt x="858" y="382"/>
                    </a:lnTo>
                    <a:lnTo>
                      <a:pt x="858" y="378"/>
                    </a:lnTo>
                    <a:lnTo>
                      <a:pt x="856" y="375"/>
                    </a:lnTo>
                    <a:lnTo>
                      <a:pt x="858" y="373"/>
                    </a:lnTo>
                    <a:lnTo>
                      <a:pt x="858" y="371"/>
                    </a:lnTo>
                    <a:lnTo>
                      <a:pt x="863" y="368"/>
                    </a:lnTo>
                    <a:lnTo>
                      <a:pt x="865" y="368"/>
                    </a:lnTo>
                    <a:lnTo>
                      <a:pt x="870" y="370"/>
                    </a:lnTo>
                    <a:lnTo>
                      <a:pt x="873" y="370"/>
                    </a:lnTo>
                    <a:lnTo>
                      <a:pt x="872" y="366"/>
                    </a:lnTo>
                    <a:lnTo>
                      <a:pt x="866" y="358"/>
                    </a:lnTo>
                    <a:lnTo>
                      <a:pt x="861" y="348"/>
                    </a:lnTo>
                    <a:lnTo>
                      <a:pt x="861" y="332"/>
                    </a:lnTo>
                    <a:lnTo>
                      <a:pt x="866" y="329"/>
                    </a:lnTo>
                    <a:lnTo>
                      <a:pt x="870" y="327"/>
                    </a:lnTo>
                    <a:lnTo>
                      <a:pt x="873" y="332"/>
                    </a:lnTo>
                    <a:lnTo>
                      <a:pt x="880" y="332"/>
                    </a:lnTo>
                    <a:lnTo>
                      <a:pt x="883" y="337"/>
                    </a:lnTo>
                    <a:lnTo>
                      <a:pt x="885" y="346"/>
                    </a:lnTo>
                    <a:lnTo>
                      <a:pt x="889" y="346"/>
                    </a:lnTo>
                    <a:lnTo>
                      <a:pt x="894" y="348"/>
                    </a:lnTo>
                    <a:lnTo>
                      <a:pt x="904" y="348"/>
                    </a:lnTo>
                    <a:lnTo>
                      <a:pt x="902" y="344"/>
                    </a:lnTo>
                    <a:lnTo>
                      <a:pt x="899" y="341"/>
                    </a:lnTo>
                    <a:lnTo>
                      <a:pt x="892" y="337"/>
                    </a:lnTo>
                    <a:lnTo>
                      <a:pt x="887" y="325"/>
                    </a:lnTo>
                    <a:lnTo>
                      <a:pt x="880" y="319"/>
                    </a:lnTo>
                    <a:lnTo>
                      <a:pt x="873" y="315"/>
                    </a:lnTo>
                    <a:lnTo>
                      <a:pt x="873" y="312"/>
                    </a:lnTo>
                    <a:lnTo>
                      <a:pt x="878" y="295"/>
                    </a:lnTo>
                    <a:lnTo>
                      <a:pt x="883" y="288"/>
                    </a:lnTo>
                    <a:lnTo>
                      <a:pt x="892" y="291"/>
                    </a:lnTo>
                    <a:lnTo>
                      <a:pt x="899" y="288"/>
                    </a:lnTo>
                    <a:lnTo>
                      <a:pt x="906" y="281"/>
                    </a:lnTo>
                    <a:lnTo>
                      <a:pt x="914" y="285"/>
                    </a:lnTo>
                    <a:lnTo>
                      <a:pt x="916" y="285"/>
                    </a:lnTo>
                    <a:lnTo>
                      <a:pt x="916" y="283"/>
                    </a:lnTo>
                    <a:lnTo>
                      <a:pt x="918" y="279"/>
                    </a:lnTo>
                    <a:lnTo>
                      <a:pt x="918" y="276"/>
                    </a:lnTo>
                    <a:lnTo>
                      <a:pt x="916" y="273"/>
                    </a:lnTo>
                    <a:lnTo>
                      <a:pt x="914" y="269"/>
                    </a:lnTo>
                    <a:lnTo>
                      <a:pt x="906" y="269"/>
                    </a:lnTo>
                    <a:lnTo>
                      <a:pt x="901" y="267"/>
                    </a:lnTo>
                    <a:lnTo>
                      <a:pt x="899" y="266"/>
                    </a:lnTo>
                    <a:lnTo>
                      <a:pt x="899" y="262"/>
                    </a:lnTo>
                    <a:lnTo>
                      <a:pt x="899" y="259"/>
                    </a:lnTo>
                    <a:lnTo>
                      <a:pt x="899" y="256"/>
                    </a:lnTo>
                    <a:lnTo>
                      <a:pt x="899" y="254"/>
                    </a:lnTo>
                    <a:lnTo>
                      <a:pt x="899" y="252"/>
                    </a:lnTo>
                    <a:lnTo>
                      <a:pt x="902" y="250"/>
                    </a:lnTo>
                    <a:lnTo>
                      <a:pt x="911" y="250"/>
                    </a:lnTo>
                    <a:lnTo>
                      <a:pt x="916" y="249"/>
                    </a:lnTo>
                    <a:lnTo>
                      <a:pt x="921" y="252"/>
                    </a:lnTo>
                    <a:lnTo>
                      <a:pt x="933" y="261"/>
                    </a:lnTo>
                    <a:lnTo>
                      <a:pt x="937" y="264"/>
                    </a:lnTo>
                    <a:lnTo>
                      <a:pt x="942" y="273"/>
                    </a:lnTo>
                    <a:lnTo>
                      <a:pt x="943" y="278"/>
                    </a:lnTo>
                    <a:lnTo>
                      <a:pt x="943" y="278"/>
                    </a:lnTo>
                    <a:close/>
                    <a:moveTo>
                      <a:pt x="812" y="412"/>
                    </a:moveTo>
                    <a:lnTo>
                      <a:pt x="812" y="428"/>
                    </a:lnTo>
                    <a:lnTo>
                      <a:pt x="812" y="435"/>
                    </a:lnTo>
                    <a:lnTo>
                      <a:pt x="810" y="440"/>
                    </a:lnTo>
                    <a:lnTo>
                      <a:pt x="808" y="441"/>
                    </a:lnTo>
                    <a:lnTo>
                      <a:pt x="808" y="441"/>
                    </a:lnTo>
                    <a:lnTo>
                      <a:pt x="803" y="436"/>
                    </a:lnTo>
                    <a:lnTo>
                      <a:pt x="801" y="435"/>
                    </a:lnTo>
                    <a:lnTo>
                      <a:pt x="801" y="433"/>
                    </a:lnTo>
                    <a:lnTo>
                      <a:pt x="800" y="428"/>
                    </a:lnTo>
                    <a:lnTo>
                      <a:pt x="796" y="423"/>
                    </a:lnTo>
                    <a:lnTo>
                      <a:pt x="791" y="424"/>
                    </a:lnTo>
                    <a:lnTo>
                      <a:pt x="788" y="424"/>
                    </a:lnTo>
                    <a:lnTo>
                      <a:pt x="786" y="423"/>
                    </a:lnTo>
                    <a:lnTo>
                      <a:pt x="786" y="419"/>
                    </a:lnTo>
                    <a:lnTo>
                      <a:pt x="786" y="411"/>
                    </a:lnTo>
                    <a:lnTo>
                      <a:pt x="786" y="407"/>
                    </a:lnTo>
                    <a:lnTo>
                      <a:pt x="786" y="402"/>
                    </a:lnTo>
                    <a:lnTo>
                      <a:pt x="786" y="400"/>
                    </a:lnTo>
                    <a:lnTo>
                      <a:pt x="791" y="395"/>
                    </a:lnTo>
                    <a:lnTo>
                      <a:pt x="793" y="395"/>
                    </a:lnTo>
                    <a:lnTo>
                      <a:pt x="798" y="397"/>
                    </a:lnTo>
                    <a:lnTo>
                      <a:pt x="803" y="397"/>
                    </a:lnTo>
                    <a:lnTo>
                      <a:pt x="806" y="399"/>
                    </a:lnTo>
                    <a:lnTo>
                      <a:pt x="808" y="402"/>
                    </a:lnTo>
                    <a:lnTo>
                      <a:pt x="810" y="407"/>
                    </a:lnTo>
                    <a:lnTo>
                      <a:pt x="812" y="412"/>
                    </a:lnTo>
                    <a:close/>
                    <a:moveTo>
                      <a:pt x="723" y="484"/>
                    </a:moveTo>
                    <a:lnTo>
                      <a:pt x="726" y="486"/>
                    </a:lnTo>
                    <a:lnTo>
                      <a:pt x="731" y="492"/>
                    </a:lnTo>
                    <a:lnTo>
                      <a:pt x="736" y="506"/>
                    </a:lnTo>
                    <a:lnTo>
                      <a:pt x="736" y="508"/>
                    </a:lnTo>
                    <a:lnTo>
                      <a:pt x="736" y="510"/>
                    </a:lnTo>
                    <a:lnTo>
                      <a:pt x="736" y="513"/>
                    </a:lnTo>
                    <a:lnTo>
                      <a:pt x="736" y="516"/>
                    </a:lnTo>
                    <a:lnTo>
                      <a:pt x="735" y="520"/>
                    </a:lnTo>
                    <a:lnTo>
                      <a:pt x="738" y="521"/>
                    </a:lnTo>
                    <a:lnTo>
                      <a:pt x="738" y="523"/>
                    </a:lnTo>
                    <a:lnTo>
                      <a:pt x="738" y="527"/>
                    </a:lnTo>
                    <a:lnTo>
                      <a:pt x="738" y="528"/>
                    </a:lnTo>
                    <a:lnTo>
                      <a:pt x="740" y="527"/>
                    </a:lnTo>
                    <a:lnTo>
                      <a:pt x="741" y="523"/>
                    </a:lnTo>
                    <a:lnTo>
                      <a:pt x="741" y="520"/>
                    </a:lnTo>
                    <a:lnTo>
                      <a:pt x="741" y="515"/>
                    </a:lnTo>
                    <a:lnTo>
                      <a:pt x="745" y="511"/>
                    </a:lnTo>
                    <a:lnTo>
                      <a:pt x="750" y="508"/>
                    </a:lnTo>
                    <a:lnTo>
                      <a:pt x="752" y="506"/>
                    </a:lnTo>
                    <a:lnTo>
                      <a:pt x="755" y="508"/>
                    </a:lnTo>
                    <a:lnTo>
                      <a:pt x="762" y="518"/>
                    </a:lnTo>
                    <a:lnTo>
                      <a:pt x="765" y="518"/>
                    </a:lnTo>
                    <a:lnTo>
                      <a:pt x="767" y="520"/>
                    </a:lnTo>
                    <a:lnTo>
                      <a:pt x="767" y="521"/>
                    </a:lnTo>
                    <a:lnTo>
                      <a:pt x="767" y="525"/>
                    </a:lnTo>
                    <a:lnTo>
                      <a:pt x="765" y="530"/>
                    </a:lnTo>
                    <a:lnTo>
                      <a:pt x="765" y="533"/>
                    </a:lnTo>
                    <a:lnTo>
                      <a:pt x="765" y="535"/>
                    </a:lnTo>
                    <a:lnTo>
                      <a:pt x="771" y="537"/>
                    </a:lnTo>
                    <a:lnTo>
                      <a:pt x="779" y="533"/>
                    </a:lnTo>
                    <a:lnTo>
                      <a:pt x="788" y="542"/>
                    </a:lnTo>
                    <a:lnTo>
                      <a:pt x="791" y="554"/>
                    </a:lnTo>
                    <a:lnTo>
                      <a:pt x="794" y="557"/>
                    </a:lnTo>
                    <a:lnTo>
                      <a:pt x="796" y="559"/>
                    </a:lnTo>
                    <a:lnTo>
                      <a:pt x="794" y="561"/>
                    </a:lnTo>
                    <a:lnTo>
                      <a:pt x="794" y="566"/>
                    </a:lnTo>
                    <a:lnTo>
                      <a:pt x="791" y="569"/>
                    </a:lnTo>
                    <a:lnTo>
                      <a:pt x="791" y="571"/>
                    </a:lnTo>
                    <a:lnTo>
                      <a:pt x="793" y="574"/>
                    </a:lnTo>
                    <a:lnTo>
                      <a:pt x="793" y="578"/>
                    </a:lnTo>
                    <a:lnTo>
                      <a:pt x="791" y="581"/>
                    </a:lnTo>
                    <a:lnTo>
                      <a:pt x="793" y="583"/>
                    </a:lnTo>
                    <a:lnTo>
                      <a:pt x="796" y="586"/>
                    </a:lnTo>
                    <a:lnTo>
                      <a:pt x="805" y="602"/>
                    </a:lnTo>
                    <a:lnTo>
                      <a:pt x="806" y="605"/>
                    </a:lnTo>
                    <a:lnTo>
                      <a:pt x="806" y="610"/>
                    </a:lnTo>
                    <a:lnTo>
                      <a:pt x="806" y="612"/>
                    </a:lnTo>
                    <a:lnTo>
                      <a:pt x="806" y="615"/>
                    </a:lnTo>
                    <a:lnTo>
                      <a:pt x="805" y="624"/>
                    </a:lnTo>
                    <a:lnTo>
                      <a:pt x="803" y="625"/>
                    </a:lnTo>
                    <a:lnTo>
                      <a:pt x="800" y="627"/>
                    </a:lnTo>
                    <a:lnTo>
                      <a:pt x="794" y="627"/>
                    </a:lnTo>
                    <a:lnTo>
                      <a:pt x="788" y="631"/>
                    </a:lnTo>
                    <a:lnTo>
                      <a:pt x="783" y="627"/>
                    </a:lnTo>
                    <a:lnTo>
                      <a:pt x="776" y="622"/>
                    </a:lnTo>
                    <a:lnTo>
                      <a:pt x="774" y="619"/>
                    </a:lnTo>
                    <a:lnTo>
                      <a:pt x="772" y="614"/>
                    </a:lnTo>
                    <a:lnTo>
                      <a:pt x="772" y="612"/>
                    </a:lnTo>
                    <a:lnTo>
                      <a:pt x="772" y="605"/>
                    </a:lnTo>
                    <a:lnTo>
                      <a:pt x="772" y="603"/>
                    </a:lnTo>
                    <a:lnTo>
                      <a:pt x="769" y="600"/>
                    </a:lnTo>
                    <a:lnTo>
                      <a:pt x="767" y="595"/>
                    </a:lnTo>
                    <a:lnTo>
                      <a:pt x="762" y="593"/>
                    </a:lnTo>
                    <a:lnTo>
                      <a:pt x="752" y="588"/>
                    </a:lnTo>
                    <a:lnTo>
                      <a:pt x="748" y="586"/>
                    </a:lnTo>
                    <a:lnTo>
                      <a:pt x="743" y="586"/>
                    </a:lnTo>
                    <a:lnTo>
                      <a:pt x="738" y="588"/>
                    </a:lnTo>
                    <a:lnTo>
                      <a:pt x="736" y="588"/>
                    </a:lnTo>
                    <a:lnTo>
                      <a:pt x="735" y="586"/>
                    </a:lnTo>
                    <a:lnTo>
                      <a:pt x="735" y="583"/>
                    </a:lnTo>
                    <a:lnTo>
                      <a:pt x="735" y="581"/>
                    </a:lnTo>
                    <a:lnTo>
                      <a:pt x="735" y="578"/>
                    </a:lnTo>
                    <a:lnTo>
                      <a:pt x="717" y="583"/>
                    </a:lnTo>
                    <a:lnTo>
                      <a:pt x="712" y="588"/>
                    </a:lnTo>
                    <a:lnTo>
                      <a:pt x="704" y="586"/>
                    </a:lnTo>
                    <a:lnTo>
                      <a:pt x="700" y="585"/>
                    </a:lnTo>
                    <a:lnTo>
                      <a:pt x="697" y="579"/>
                    </a:lnTo>
                    <a:lnTo>
                      <a:pt x="694" y="574"/>
                    </a:lnTo>
                    <a:lnTo>
                      <a:pt x="692" y="567"/>
                    </a:lnTo>
                    <a:lnTo>
                      <a:pt x="692" y="562"/>
                    </a:lnTo>
                    <a:lnTo>
                      <a:pt x="694" y="561"/>
                    </a:lnTo>
                    <a:lnTo>
                      <a:pt x="695" y="557"/>
                    </a:lnTo>
                    <a:lnTo>
                      <a:pt x="697" y="557"/>
                    </a:lnTo>
                    <a:lnTo>
                      <a:pt x="707" y="561"/>
                    </a:lnTo>
                    <a:lnTo>
                      <a:pt x="716" y="562"/>
                    </a:lnTo>
                    <a:lnTo>
                      <a:pt x="719" y="561"/>
                    </a:lnTo>
                    <a:lnTo>
                      <a:pt x="721" y="556"/>
                    </a:lnTo>
                    <a:lnTo>
                      <a:pt x="719" y="554"/>
                    </a:lnTo>
                    <a:lnTo>
                      <a:pt x="711" y="552"/>
                    </a:lnTo>
                    <a:lnTo>
                      <a:pt x="712" y="549"/>
                    </a:lnTo>
                    <a:lnTo>
                      <a:pt x="719" y="547"/>
                    </a:lnTo>
                    <a:lnTo>
                      <a:pt x="723" y="542"/>
                    </a:lnTo>
                    <a:lnTo>
                      <a:pt x="723" y="540"/>
                    </a:lnTo>
                    <a:lnTo>
                      <a:pt x="719" y="538"/>
                    </a:lnTo>
                    <a:lnTo>
                      <a:pt x="711" y="538"/>
                    </a:lnTo>
                    <a:lnTo>
                      <a:pt x="707" y="537"/>
                    </a:lnTo>
                    <a:lnTo>
                      <a:pt x="707" y="537"/>
                    </a:lnTo>
                    <a:lnTo>
                      <a:pt x="707" y="535"/>
                    </a:lnTo>
                    <a:lnTo>
                      <a:pt x="712" y="525"/>
                    </a:lnTo>
                    <a:lnTo>
                      <a:pt x="712" y="523"/>
                    </a:lnTo>
                    <a:lnTo>
                      <a:pt x="711" y="521"/>
                    </a:lnTo>
                    <a:lnTo>
                      <a:pt x="709" y="518"/>
                    </a:lnTo>
                    <a:lnTo>
                      <a:pt x="707" y="516"/>
                    </a:lnTo>
                    <a:lnTo>
                      <a:pt x="704" y="520"/>
                    </a:lnTo>
                    <a:lnTo>
                      <a:pt x="697" y="533"/>
                    </a:lnTo>
                    <a:lnTo>
                      <a:pt x="695" y="535"/>
                    </a:lnTo>
                    <a:lnTo>
                      <a:pt x="694" y="535"/>
                    </a:lnTo>
                    <a:lnTo>
                      <a:pt x="692" y="533"/>
                    </a:lnTo>
                    <a:lnTo>
                      <a:pt x="692" y="530"/>
                    </a:lnTo>
                    <a:lnTo>
                      <a:pt x="694" y="527"/>
                    </a:lnTo>
                    <a:lnTo>
                      <a:pt x="697" y="516"/>
                    </a:lnTo>
                    <a:lnTo>
                      <a:pt x="697" y="513"/>
                    </a:lnTo>
                    <a:lnTo>
                      <a:pt x="694" y="511"/>
                    </a:lnTo>
                    <a:lnTo>
                      <a:pt x="685" y="513"/>
                    </a:lnTo>
                    <a:lnTo>
                      <a:pt x="682" y="513"/>
                    </a:lnTo>
                    <a:lnTo>
                      <a:pt x="680" y="510"/>
                    </a:lnTo>
                    <a:lnTo>
                      <a:pt x="680" y="504"/>
                    </a:lnTo>
                    <a:lnTo>
                      <a:pt x="680" y="499"/>
                    </a:lnTo>
                    <a:lnTo>
                      <a:pt x="682" y="491"/>
                    </a:lnTo>
                    <a:lnTo>
                      <a:pt x="683" y="486"/>
                    </a:lnTo>
                    <a:lnTo>
                      <a:pt x="683" y="482"/>
                    </a:lnTo>
                    <a:lnTo>
                      <a:pt x="695" y="484"/>
                    </a:lnTo>
                    <a:lnTo>
                      <a:pt x="711" y="481"/>
                    </a:lnTo>
                    <a:lnTo>
                      <a:pt x="716" y="481"/>
                    </a:lnTo>
                    <a:lnTo>
                      <a:pt x="723" y="484"/>
                    </a:lnTo>
                    <a:lnTo>
                      <a:pt x="723" y="484"/>
                    </a:lnTo>
                    <a:close/>
                    <a:moveTo>
                      <a:pt x="861" y="562"/>
                    </a:moveTo>
                    <a:lnTo>
                      <a:pt x="865" y="564"/>
                    </a:lnTo>
                    <a:lnTo>
                      <a:pt x="873" y="564"/>
                    </a:lnTo>
                    <a:lnTo>
                      <a:pt x="875" y="566"/>
                    </a:lnTo>
                    <a:lnTo>
                      <a:pt x="883" y="571"/>
                    </a:lnTo>
                    <a:lnTo>
                      <a:pt x="885" y="576"/>
                    </a:lnTo>
                    <a:lnTo>
                      <a:pt x="885" y="578"/>
                    </a:lnTo>
                    <a:lnTo>
                      <a:pt x="885" y="579"/>
                    </a:lnTo>
                    <a:lnTo>
                      <a:pt x="883" y="583"/>
                    </a:lnTo>
                    <a:lnTo>
                      <a:pt x="878" y="588"/>
                    </a:lnTo>
                    <a:lnTo>
                      <a:pt x="877" y="591"/>
                    </a:lnTo>
                    <a:lnTo>
                      <a:pt x="882" y="595"/>
                    </a:lnTo>
                    <a:lnTo>
                      <a:pt x="883" y="600"/>
                    </a:lnTo>
                    <a:lnTo>
                      <a:pt x="885" y="602"/>
                    </a:lnTo>
                    <a:lnTo>
                      <a:pt x="885" y="605"/>
                    </a:lnTo>
                    <a:lnTo>
                      <a:pt x="882" y="612"/>
                    </a:lnTo>
                    <a:lnTo>
                      <a:pt x="880" y="615"/>
                    </a:lnTo>
                    <a:lnTo>
                      <a:pt x="877" y="615"/>
                    </a:lnTo>
                    <a:lnTo>
                      <a:pt x="875" y="615"/>
                    </a:lnTo>
                    <a:lnTo>
                      <a:pt x="872" y="619"/>
                    </a:lnTo>
                    <a:lnTo>
                      <a:pt x="865" y="622"/>
                    </a:lnTo>
                    <a:lnTo>
                      <a:pt x="856" y="624"/>
                    </a:lnTo>
                    <a:lnTo>
                      <a:pt x="853" y="625"/>
                    </a:lnTo>
                    <a:lnTo>
                      <a:pt x="849" y="629"/>
                    </a:lnTo>
                    <a:lnTo>
                      <a:pt x="846" y="629"/>
                    </a:lnTo>
                    <a:lnTo>
                      <a:pt x="844" y="627"/>
                    </a:lnTo>
                    <a:lnTo>
                      <a:pt x="844" y="625"/>
                    </a:lnTo>
                    <a:lnTo>
                      <a:pt x="844" y="622"/>
                    </a:lnTo>
                    <a:lnTo>
                      <a:pt x="844" y="620"/>
                    </a:lnTo>
                    <a:lnTo>
                      <a:pt x="844" y="619"/>
                    </a:lnTo>
                    <a:lnTo>
                      <a:pt x="837" y="614"/>
                    </a:lnTo>
                    <a:lnTo>
                      <a:pt x="834" y="607"/>
                    </a:lnTo>
                    <a:lnTo>
                      <a:pt x="832" y="605"/>
                    </a:lnTo>
                    <a:lnTo>
                      <a:pt x="832" y="603"/>
                    </a:lnTo>
                    <a:lnTo>
                      <a:pt x="841" y="602"/>
                    </a:lnTo>
                    <a:lnTo>
                      <a:pt x="844" y="602"/>
                    </a:lnTo>
                    <a:lnTo>
                      <a:pt x="846" y="600"/>
                    </a:lnTo>
                    <a:lnTo>
                      <a:pt x="846" y="598"/>
                    </a:lnTo>
                    <a:lnTo>
                      <a:pt x="844" y="598"/>
                    </a:lnTo>
                    <a:lnTo>
                      <a:pt x="839" y="593"/>
                    </a:lnTo>
                    <a:lnTo>
                      <a:pt x="829" y="590"/>
                    </a:lnTo>
                    <a:lnTo>
                      <a:pt x="829" y="588"/>
                    </a:lnTo>
                    <a:lnTo>
                      <a:pt x="825" y="581"/>
                    </a:lnTo>
                    <a:lnTo>
                      <a:pt x="825" y="576"/>
                    </a:lnTo>
                    <a:lnTo>
                      <a:pt x="824" y="574"/>
                    </a:lnTo>
                    <a:lnTo>
                      <a:pt x="822" y="571"/>
                    </a:lnTo>
                    <a:lnTo>
                      <a:pt x="820" y="571"/>
                    </a:lnTo>
                    <a:lnTo>
                      <a:pt x="820" y="567"/>
                    </a:lnTo>
                    <a:lnTo>
                      <a:pt x="820" y="566"/>
                    </a:lnTo>
                    <a:lnTo>
                      <a:pt x="820" y="564"/>
                    </a:lnTo>
                    <a:lnTo>
                      <a:pt x="825" y="559"/>
                    </a:lnTo>
                    <a:lnTo>
                      <a:pt x="824" y="557"/>
                    </a:lnTo>
                    <a:lnTo>
                      <a:pt x="820" y="547"/>
                    </a:lnTo>
                    <a:lnTo>
                      <a:pt x="820" y="540"/>
                    </a:lnTo>
                    <a:lnTo>
                      <a:pt x="820" y="538"/>
                    </a:lnTo>
                    <a:lnTo>
                      <a:pt x="822" y="535"/>
                    </a:lnTo>
                    <a:lnTo>
                      <a:pt x="825" y="535"/>
                    </a:lnTo>
                    <a:lnTo>
                      <a:pt x="834" y="537"/>
                    </a:lnTo>
                    <a:lnTo>
                      <a:pt x="837" y="537"/>
                    </a:lnTo>
                    <a:lnTo>
                      <a:pt x="842" y="540"/>
                    </a:lnTo>
                    <a:lnTo>
                      <a:pt x="846" y="544"/>
                    </a:lnTo>
                    <a:lnTo>
                      <a:pt x="853" y="547"/>
                    </a:lnTo>
                    <a:lnTo>
                      <a:pt x="856" y="549"/>
                    </a:lnTo>
                    <a:lnTo>
                      <a:pt x="860" y="556"/>
                    </a:lnTo>
                    <a:lnTo>
                      <a:pt x="860" y="557"/>
                    </a:lnTo>
                    <a:lnTo>
                      <a:pt x="860" y="561"/>
                    </a:lnTo>
                    <a:lnTo>
                      <a:pt x="861" y="562"/>
                    </a:lnTo>
                    <a:lnTo>
                      <a:pt x="861" y="562"/>
                    </a:lnTo>
                    <a:close/>
                    <a:moveTo>
                      <a:pt x="599" y="550"/>
                    </a:moveTo>
                    <a:lnTo>
                      <a:pt x="603" y="556"/>
                    </a:lnTo>
                    <a:lnTo>
                      <a:pt x="603" y="556"/>
                    </a:lnTo>
                    <a:lnTo>
                      <a:pt x="605" y="557"/>
                    </a:lnTo>
                    <a:lnTo>
                      <a:pt x="606" y="559"/>
                    </a:lnTo>
                    <a:lnTo>
                      <a:pt x="608" y="566"/>
                    </a:lnTo>
                    <a:lnTo>
                      <a:pt x="608" y="569"/>
                    </a:lnTo>
                    <a:lnTo>
                      <a:pt x="608" y="574"/>
                    </a:lnTo>
                    <a:lnTo>
                      <a:pt x="608" y="578"/>
                    </a:lnTo>
                    <a:lnTo>
                      <a:pt x="608" y="581"/>
                    </a:lnTo>
                    <a:lnTo>
                      <a:pt x="606" y="583"/>
                    </a:lnTo>
                    <a:lnTo>
                      <a:pt x="601" y="583"/>
                    </a:lnTo>
                    <a:lnTo>
                      <a:pt x="594" y="581"/>
                    </a:lnTo>
                    <a:lnTo>
                      <a:pt x="589" y="585"/>
                    </a:lnTo>
                    <a:lnTo>
                      <a:pt x="587" y="585"/>
                    </a:lnTo>
                    <a:lnTo>
                      <a:pt x="581" y="583"/>
                    </a:lnTo>
                    <a:lnTo>
                      <a:pt x="579" y="581"/>
                    </a:lnTo>
                    <a:lnTo>
                      <a:pt x="575" y="578"/>
                    </a:lnTo>
                    <a:lnTo>
                      <a:pt x="574" y="576"/>
                    </a:lnTo>
                    <a:lnTo>
                      <a:pt x="572" y="576"/>
                    </a:lnTo>
                    <a:lnTo>
                      <a:pt x="570" y="581"/>
                    </a:lnTo>
                    <a:lnTo>
                      <a:pt x="569" y="585"/>
                    </a:lnTo>
                    <a:lnTo>
                      <a:pt x="567" y="586"/>
                    </a:lnTo>
                    <a:lnTo>
                      <a:pt x="562" y="586"/>
                    </a:lnTo>
                    <a:lnTo>
                      <a:pt x="555" y="578"/>
                    </a:lnTo>
                    <a:lnTo>
                      <a:pt x="546" y="579"/>
                    </a:lnTo>
                    <a:lnTo>
                      <a:pt x="538" y="585"/>
                    </a:lnTo>
                    <a:lnTo>
                      <a:pt x="534" y="586"/>
                    </a:lnTo>
                    <a:lnTo>
                      <a:pt x="534" y="585"/>
                    </a:lnTo>
                    <a:lnTo>
                      <a:pt x="533" y="581"/>
                    </a:lnTo>
                    <a:lnTo>
                      <a:pt x="533" y="579"/>
                    </a:lnTo>
                    <a:lnTo>
                      <a:pt x="534" y="574"/>
                    </a:lnTo>
                    <a:lnTo>
                      <a:pt x="541" y="567"/>
                    </a:lnTo>
                    <a:lnTo>
                      <a:pt x="545" y="566"/>
                    </a:lnTo>
                    <a:lnTo>
                      <a:pt x="553" y="561"/>
                    </a:lnTo>
                    <a:lnTo>
                      <a:pt x="563" y="557"/>
                    </a:lnTo>
                    <a:lnTo>
                      <a:pt x="567" y="556"/>
                    </a:lnTo>
                    <a:lnTo>
                      <a:pt x="569" y="550"/>
                    </a:lnTo>
                    <a:lnTo>
                      <a:pt x="575" y="545"/>
                    </a:lnTo>
                    <a:lnTo>
                      <a:pt x="579" y="542"/>
                    </a:lnTo>
                    <a:lnTo>
                      <a:pt x="584" y="540"/>
                    </a:lnTo>
                    <a:lnTo>
                      <a:pt x="587" y="540"/>
                    </a:lnTo>
                    <a:lnTo>
                      <a:pt x="593" y="545"/>
                    </a:lnTo>
                    <a:lnTo>
                      <a:pt x="596" y="547"/>
                    </a:lnTo>
                    <a:lnTo>
                      <a:pt x="599" y="550"/>
                    </a:lnTo>
                    <a:lnTo>
                      <a:pt x="599" y="550"/>
                    </a:lnTo>
                    <a:close/>
                    <a:moveTo>
                      <a:pt x="729" y="598"/>
                    </a:moveTo>
                    <a:lnTo>
                      <a:pt x="728" y="600"/>
                    </a:lnTo>
                    <a:lnTo>
                      <a:pt x="724" y="600"/>
                    </a:lnTo>
                    <a:lnTo>
                      <a:pt x="724" y="598"/>
                    </a:lnTo>
                    <a:lnTo>
                      <a:pt x="724" y="596"/>
                    </a:lnTo>
                    <a:lnTo>
                      <a:pt x="724" y="595"/>
                    </a:lnTo>
                    <a:lnTo>
                      <a:pt x="728" y="590"/>
                    </a:lnTo>
                    <a:lnTo>
                      <a:pt x="731" y="586"/>
                    </a:lnTo>
                    <a:lnTo>
                      <a:pt x="733" y="586"/>
                    </a:lnTo>
                    <a:lnTo>
                      <a:pt x="733" y="588"/>
                    </a:lnTo>
                    <a:lnTo>
                      <a:pt x="735" y="591"/>
                    </a:lnTo>
                    <a:lnTo>
                      <a:pt x="729" y="598"/>
                    </a:lnTo>
                    <a:lnTo>
                      <a:pt x="729" y="598"/>
                    </a:lnTo>
                    <a:close/>
                    <a:moveTo>
                      <a:pt x="587" y="602"/>
                    </a:moveTo>
                    <a:lnTo>
                      <a:pt x="603" y="605"/>
                    </a:lnTo>
                    <a:lnTo>
                      <a:pt x="603" y="605"/>
                    </a:lnTo>
                    <a:lnTo>
                      <a:pt x="603" y="607"/>
                    </a:lnTo>
                    <a:lnTo>
                      <a:pt x="601" y="612"/>
                    </a:lnTo>
                    <a:lnTo>
                      <a:pt x="599" y="615"/>
                    </a:lnTo>
                    <a:lnTo>
                      <a:pt x="591" y="620"/>
                    </a:lnTo>
                    <a:lnTo>
                      <a:pt x="581" y="625"/>
                    </a:lnTo>
                    <a:lnTo>
                      <a:pt x="579" y="627"/>
                    </a:lnTo>
                    <a:lnTo>
                      <a:pt x="579" y="629"/>
                    </a:lnTo>
                    <a:lnTo>
                      <a:pt x="581" y="631"/>
                    </a:lnTo>
                    <a:lnTo>
                      <a:pt x="582" y="632"/>
                    </a:lnTo>
                    <a:lnTo>
                      <a:pt x="589" y="631"/>
                    </a:lnTo>
                    <a:lnTo>
                      <a:pt x="593" y="632"/>
                    </a:lnTo>
                    <a:lnTo>
                      <a:pt x="593" y="634"/>
                    </a:lnTo>
                    <a:lnTo>
                      <a:pt x="593" y="636"/>
                    </a:lnTo>
                    <a:lnTo>
                      <a:pt x="593" y="637"/>
                    </a:lnTo>
                    <a:lnTo>
                      <a:pt x="593" y="646"/>
                    </a:lnTo>
                    <a:lnTo>
                      <a:pt x="593" y="651"/>
                    </a:lnTo>
                    <a:lnTo>
                      <a:pt x="593" y="654"/>
                    </a:lnTo>
                    <a:lnTo>
                      <a:pt x="589" y="658"/>
                    </a:lnTo>
                    <a:lnTo>
                      <a:pt x="582" y="661"/>
                    </a:lnTo>
                    <a:lnTo>
                      <a:pt x="579" y="663"/>
                    </a:lnTo>
                    <a:lnTo>
                      <a:pt x="575" y="663"/>
                    </a:lnTo>
                    <a:lnTo>
                      <a:pt x="572" y="663"/>
                    </a:lnTo>
                    <a:lnTo>
                      <a:pt x="558" y="671"/>
                    </a:lnTo>
                    <a:lnTo>
                      <a:pt x="553" y="671"/>
                    </a:lnTo>
                    <a:lnTo>
                      <a:pt x="550" y="670"/>
                    </a:lnTo>
                    <a:lnTo>
                      <a:pt x="545" y="661"/>
                    </a:lnTo>
                    <a:lnTo>
                      <a:pt x="540" y="660"/>
                    </a:lnTo>
                    <a:lnTo>
                      <a:pt x="538" y="656"/>
                    </a:lnTo>
                    <a:lnTo>
                      <a:pt x="534" y="654"/>
                    </a:lnTo>
                    <a:lnTo>
                      <a:pt x="534" y="651"/>
                    </a:lnTo>
                    <a:lnTo>
                      <a:pt x="534" y="649"/>
                    </a:lnTo>
                    <a:lnTo>
                      <a:pt x="534" y="648"/>
                    </a:lnTo>
                    <a:lnTo>
                      <a:pt x="536" y="646"/>
                    </a:lnTo>
                    <a:lnTo>
                      <a:pt x="536" y="646"/>
                    </a:lnTo>
                    <a:lnTo>
                      <a:pt x="534" y="641"/>
                    </a:lnTo>
                    <a:lnTo>
                      <a:pt x="534" y="637"/>
                    </a:lnTo>
                    <a:lnTo>
                      <a:pt x="533" y="632"/>
                    </a:lnTo>
                    <a:lnTo>
                      <a:pt x="533" y="629"/>
                    </a:lnTo>
                    <a:lnTo>
                      <a:pt x="533" y="627"/>
                    </a:lnTo>
                    <a:lnTo>
                      <a:pt x="533" y="625"/>
                    </a:lnTo>
                    <a:lnTo>
                      <a:pt x="534" y="620"/>
                    </a:lnTo>
                    <a:lnTo>
                      <a:pt x="534" y="620"/>
                    </a:lnTo>
                    <a:lnTo>
                      <a:pt x="538" y="619"/>
                    </a:lnTo>
                    <a:lnTo>
                      <a:pt x="541" y="617"/>
                    </a:lnTo>
                    <a:lnTo>
                      <a:pt x="552" y="612"/>
                    </a:lnTo>
                    <a:lnTo>
                      <a:pt x="572" y="603"/>
                    </a:lnTo>
                    <a:lnTo>
                      <a:pt x="579" y="605"/>
                    </a:lnTo>
                    <a:lnTo>
                      <a:pt x="582" y="603"/>
                    </a:lnTo>
                    <a:lnTo>
                      <a:pt x="587" y="602"/>
                    </a:lnTo>
                    <a:close/>
                    <a:moveTo>
                      <a:pt x="522" y="634"/>
                    </a:moveTo>
                    <a:lnTo>
                      <a:pt x="517" y="637"/>
                    </a:lnTo>
                    <a:lnTo>
                      <a:pt x="514" y="637"/>
                    </a:lnTo>
                    <a:lnTo>
                      <a:pt x="507" y="632"/>
                    </a:lnTo>
                    <a:lnTo>
                      <a:pt x="500" y="620"/>
                    </a:lnTo>
                    <a:lnTo>
                      <a:pt x="498" y="615"/>
                    </a:lnTo>
                    <a:lnTo>
                      <a:pt x="502" y="614"/>
                    </a:lnTo>
                    <a:lnTo>
                      <a:pt x="504" y="612"/>
                    </a:lnTo>
                    <a:lnTo>
                      <a:pt x="505" y="610"/>
                    </a:lnTo>
                    <a:lnTo>
                      <a:pt x="507" y="608"/>
                    </a:lnTo>
                    <a:lnTo>
                      <a:pt x="512" y="605"/>
                    </a:lnTo>
                    <a:lnTo>
                      <a:pt x="512" y="607"/>
                    </a:lnTo>
                    <a:lnTo>
                      <a:pt x="512" y="608"/>
                    </a:lnTo>
                    <a:lnTo>
                      <a:pt x="514" y="612"/>
                    </a:lnTo>
                    <a:lnTo>
                      <a:pt x="516" y="612"/>
                    </a:lnTo>
                    <a:lnTo>
                      <a:pt x="517" y="614"/>
                    </a:lnTo>
                    <a:lnTo>
                      <a:pt x="521" y="620"/>
                    </a:lnTo>
                    <a:lnTo>
                      <a:pt x="522" y="620"/>
                    </a:lnTo>
                    <a:lnTo>
                      <a:pt x="524" y="622"/>
                    </a:lnTo>
                    <a:lnTo>
                      <a:pt x="524" y="624"/>
                    </a:lnTo>
                    <a:lnTo>
                      <a:pt x="526" y="627"/>
                    </a:lnTo>
                    <a:lnTo>
                      <a:pt x="526" y="629"/>
                    </a:lnTo>
                    <a:lnTo>
                      <a:pt x="524" y="632"/>
                    </a:lnTo>
                    <a:lnTo>
                      <a:pt x="522" y="634"/>
                    </a:lnTo>
                    <a:lnTo>
                      <a:pt x="522" y="634"/>
                    </a:lnTo>
                    <a:close/>
                    <a:moveTo>
                      <a:pt x="755" y="639"/>
                    </a:moveTo>
                    <a:lnTo>
                      <a:pt x="752" y="641"/>
                    </a:lnTo>
                    <a:lnTo>
                      <a:pt x="748" y="639"/>
                    </a:lnTo>
                    <a:lnTo>
                      <a:pt x="741" y="637"/>
                    </a:lnTo>
                    <a:lnTo>
                      <a:pt x="740" y="632"/>
                    </a:lnTo>
                    <a:lnTo>
                      <a:pt x="740" y="627"/>
                    </a:lnTo>
                    <a:lnTo>
                      <a:pt x="740" y="624"/>
                    </a:lnTo>
                    <a:lnTo>
                      <a:pt x="741" y="622"/>
                    </a:lnTo>
                    <a:lnTo>
                      <a:pt x="745" y="622"/>
                    </a:lnTo>
                    <a:lnTo>
                      <a:pt x="750" y="620"/>
                    </a:lnTo>
                    <a:lnTo>
                      <a:pt x="757" y="622"/>
                    </a:lnTo>
                    <a:lnTo>
                      <a:pt x="762" y="625"/>
                    </a:lnTo>
                    <a:lnTo>
                      <a:pt x="765" y="627"/>
                    </a:lnTo>
                    <a:lnTo>
                      <a:pt x="765" y="629"/>
                    </a:lnTo>
                    <a:lnTo>
                      <a:pt x="767" y="632"/>
                    </a:lnTo>
                    <a:lnTo>
                      <a:pt x="769" y="634"/>
                    </a:lnTo>
                    <a:lnTo>
                      <a:pt x="769" y="636"/>
                    </a:lnTo>
                    <a:lnTo>
                      <a:pt x="760" y="637"/>
                    </a:lnTo>
                    <a:lnTo>
                      <a:pt x="757" y="637"/>
                    </a:lnTo>
                    <a:lnTo>
                      <a:pt x="755" y="639"/>
                    </a:lnTo>
                    <a:close/>
                    <a:moveTo>
                      <a:pt x="875" y="631"/>
                    </a:moveTo>
                    <a:lnTo>
                      <a:pt x="880" y="634"/>
                    </a:lnTo>
                    <a:lnTo>
                      <a:pt x="885" y="632"/>
                    </a:lnTo>
                    <a:lnTo>
                      <a:pt x="890" y="632"/>
                    </a:lnTo>
                    <a:lnTo>
                      <a:pt x="902" y="634"/>
                    </a:lnTo>
                    <a:lnTo>
                      <a:pt x="911" y="632"/>
                    </a:lnTo>
                    <a:lnTo>
                      <a:pt x="913" y="634"/>
                    </a:lnTo>
                    <a:lnTo>
                      <a:pt x="916" y="636"/>
                    </a:lnTo>
                    <a:lnTo>
                      <a:pt x="918" y="639"/>
                    </a:lnTo>
                    <a:lnTo>
                      <a:pt x="919" y="642"/>
                    </a:lnTo>
                    <a:lnTo>
                      <a:pt x="916" y="646"/>
                    </a:lnTo>
                    <a:lnTo>
                      <a:pt x="913" y="660"/>
                    </a:lnTo>
                    <a:lnTo>
                      <a:pt x="911" y="660"/>
                    </a:lnTo>
                    <a:lnTo>
                      <a:pt x="907" y="660"/>
                    </a:lnTo>
                    <a:lnTo>
                      <a:pt x="906" y="661"/>
                    </a:lnTo>
                    <a:lnTo>
                      <a:pt x="895" y="660"/>
                    </a:lnTo>
                    <a:lnTo>
                      <a:pt x="865" y="658"/>
                    </a:lnTo>
                    <a:lnTo>
                      <a:pt x="863" y="656"/>
                    </a:lnTo>
                    <a:lnTo>
                      <a:pt x="860" y="649"/>
                    </a:lnTo>
                    <a:lnTo>
                      <a:pt x="860" y="646"/>
                    </a:lnTo>
                    <a:lnTo>
                      <a:pt x="860" y="641"/>
                    </a:lnTo>
                    <a:lnTo>
                      <a:pt x="861" y="639"/>
                    </a:lnTo>
                    <a:lnTo>
                      <a:pt x="861" y="637"/>
                    </a:lnTo>
                    <a:lnTo>
                      <a:pt x="870" y="632"/>
                    </a:lnTo>
                    <a:lnTo>
                      <a:pt x="875" y="631"/>
                    </a:lnTo>
                    <a:lnTo>
                      <a:pt x="875" y="631"/>
                    </a:lnTo>
                    <a:close/>
                    <a:moveTo>
                      <a:pt x="700" y="689"/>
                    </a:moveTo>
                    <a:lnTo>
                      <a:pt x="697" y="690"/>
                    </a:lnTo>
                    <a:lnTo>
                      <a:pt x="692" y="687"/>
                    </a:lnTo>
                    <a:lnTo>
                      <a:pt x="687" y="685"/>
                    </a:lnTo>
                    <a:lnTo>
                      <a:pt x="685" y="678"/>
                    </a:lnTo>
                    <a:lnTo>
                      <a:pt x="682" y="670"/>
                    </a:lnTo>
                    <a:lnTo>
                      <a:pt x="678" y="661"/>
                    </a:lnTo>
                    <a:lnTo>
                      <a:pt x="676" y="654"/>
                    </a:lnTo>
                    <a:lnTo>
                      <a:pt x="675" y="651"/>
                    </a:lnTo>
                    <a:lnTo>
                      <a:pt x="675" y="646"/>
                    </a:lnTo>
                    <a:lnTo>
                      <a:pt x="671" y="637"/>
                    </a:lnTo>
                    <a:lnTo>
                      <a:pt x="671" y="636"/>
                    </a:lnTo>
                    <a:lnTo>
                      <a:pt x="675" y="634"/>
                    </a:lnTo>
                    <a:lnTo>
                      <a:pt x="680" y="636"/>
                    </a:lnTo>
                    <a:lnTo>
                      <a:pt x="683" y="639"/>
                    </a:lnTo>
                    <a:lnTo>
                      <a:pt x="687" y="644"/>
                    </a:lnTo>
                    <a:lnTo>
                      <a:pt x="690" y="653"/>
                    </a:lnTo>
                    <a:lnTo>
                      <a:pt x="692" y="656"/>
                    </a:lnTo>
                    <a:lnTo>
                      <a:pt x="692" y="661"/>
                    </a:lnTo>
                    <a:lnTo>
                      <a:pt x="692" y="665"/>
                    </a:lnTo>
                    <a:lnTo>
                      <a:pt x="695" y="665"/>
                    </a:lnTo>
                    <a:lnTo>
                      <a:pt x="700" y="671"/>
                    </a:lnTo>
                    <a:lnTo>
                      <a:pt x="700" y="673"/>
                    </a:lnTo>
                    <a:lnTo>
                      <a:pt x="702" y="678"/>
                    </a:lnTo>
                    <a:lnTo>
                      <a:pt x="702" y="682"/>
                    </a:lnTo>
                    <a:lnTo>
                      <a:pt x="702" y="687"/>
                    </a:lnTo>
                    <a:lnTo>
                      <a:pt x="700" y="689"/>
                    </a:lnTo>
                    <a:lnTo>
                      <a:pt x="700" y="689"/>
                    </a:lnTo>
                    <a:close/>
                    <a:moveTo>
                      <a:pt x="983" y="677"/>
                    </a:moveTo>
                    <a:lnTo>
                      <a:pt x="978" y="682"/>
                    </a:lnTo>
                    <a:lnTo>
                      <a:pt x="976" y="682"/>
                    </a:lnTo>
                    <a:lnTo>
                      <a:pt x="960" y="671"/>
                    </a:lnTo>
                    <a:lnTo>
                      <a:pt x="957" y="666"/>
                    </a:lnTo>
                    <a:lnTo>
                      <a:pt x="957" y="663"/>
                    </a:lnTo>
                    <a:lnTo>
                      <a:pt x="957" y="658"/>
                    </a:lnTo>
                    <a:lnTo>
                      <a:pt x="957" y="653"/>
                    </a:lnTo>
                    <a:lnTo>
                      <a:pt x="957" y="648"/>
                    </a:lnTo>
                    <a:lnTo>
                      <a:pt x="959" y="646"/>
                    </a:lnTo>
                    <a:lnTo>
                      <a:pt x="960" y="644"/>
                    </a:lnTo>
                    <a:lnTo>
                      <a:pt x="964" y="642"/>
                    </a:lnTo>
                    <a:lnTo>
                      <a:pt x="967" y="644"/>
                    </a:lnTo>
                    <a:lnTo>
                      <a:pt x="971" y="646"/>
                    </a:lnTo>
                    <a:lnTo>
                      <a:pt x="976" y="649"/>
                    </a:lnTo>
                    <a:lnTo>
                      <a:pt x="983" y="658"/>
                    </a:lnTo>
                    <a:lnTo>
                      <a:pt x="984" y="663"/>
                    </a:lnTo>
                    <a:lnTo>
                      <a:pt x="986" y="668"/>
                    </a:lnTo>
                    <a:lnTo>
                      <a:pt x="986" y="671"/>
                    </a:lnTo>
                    <a:lnTo>
                      <a:pt x="984" y="673"/>
                    </a:lnTo>
                    <a:lnTo>
                      <a:pt x="984" y="675"/>
                    </a:lnTo>
                    <a:lnTo>
                      <a:pt x="983" y="677"/>
                    </a:lnTo>
                    <a:close/>
                    <a:moveTo>
                      <a:pt x="488" y="670"/>
                    </a:moveTo>
                    <a:lnTo>
                      <a:pt x="490" y="673"/>
                    </a:lnTo>
                    <a:lnTo>
                      <a:pt x="490" y="673"/>
                    </a:lnTo>
                    <a:lnTo>
                      <a:pt x="490" y="675"/>
                    </a:lnTo>
                    <a:lnTo>
                      <a:pt x="488" y="678"/>
                    </a:lnTo>
                    <a:lnTo>
                      <a:pt x="476" y="685"/>
                    </a:lnTo>
                    <a:lnTo>
                      <a:pt x="474" y="689"/>
                    </a:lnTo>
                    <a:lnTo>
                      <a:pt x="474" y="692"/>
                    </a:lnTo>
                    <a:lnTo>
                      <a:pt x="480" y="697"/>
                    </a:lnTo>
                    <a:lnTo>
                      <a:pt x="483" y="702"/>
                    </a:lnTo>
                    <a:lnTo>
                      <a:pt x="485" y="706"/>
                    </a:lnTo>
                    <a:lnTo>
                      <a:pt x="481" y="707"/>
                    </a:lnTo>
                    <a:lnTo>
                      <a:pt x="478" y="707"/>
                    </a:lnTo>
                    <a:lnTo>
                      <a:pt x="476" y="707"/>
                    </a:lnTo>
                    <a:lnTo>
                      <a:pt x="476" y="709"/>
                    </a:lnTo>
                    <a:lnTo>
                      <a:pt x="476" y="711"/>
                    </a:lnTo>
                    <a:lnTo>
                      <a:pt x="480" y="719"/>
                    </a:lnTo>
                    <a:lnTo>
                      <a:pt x="481" y="723"/>
                    </a:lnTo>
                    <a:lnTo>
                      <a:pt x="481" y="724"/>
                    </a:lnTo>
                    <a:lnTo>
                      <a:pt x="481" y="726"/>
                    </a:lnTo>
                    <a:lnTo>
                      <a:pt x="480" y="729"/>
                    </a:lnTo>
                    <a:lnTo>
                      <a:pt x="476" y="733"/>
                    </a:lnTo>
                    <a:lnTo>
                      <a:pt x="471" y="736"/>
                    </a:lnTo>
                    <a:lnTo>
                      <a:pt x="461" y="740"/>
                    </a:lnTo>
                    <a:lnTo>
                      <a:pt x="461" y="743"/>
                    </a:lnTo>
                    <a:lnTo>
                      <a:pt x="461" y="745"/>
                    </a:lnTo>
                    <a:lnTo>
                      <a:pt x="461" y="750"/>
                    </a:lnTo>
                    <a:lnTo>
                      <a:pt x="461" y="752"/>
                    </a:lnTo>
                    <a:lnTo>
                      <a:pt x="459" y="757"/>
                    </a:lnTo>
                    <a:lnTo>
                      <a:pt x="457" y="758"/>
                    </a:lnTo>
                    <a:lnTo>
                      <a:pt x="457" y="760"/>
                    </a:lnTo>
                    <a:lnTo>
                      <a:pt x="454" y="760"/>
                    </a:lnTo>
                    <a:lnTo>
                      <a:pt x="452" y="760"/>
                    </a:lnTo>
                    <a:lnTo>
                      <a:pt x="447" y="757"/>
                    </a:lnTo>
                    <a:lnTo>
                      <a:pt x="445" y="755"/>
                    </a:lnTo>
                    <a:lnTo>
                      <a:pt x="442" y="750"/>
                    </a:lnTo>
                    <a:lnTo>
                      <a:pt x="442" y="746"/>
                    </a:lnTo>
                    <a:lnTo>
                      <a:pt x="442" y="743"/>
                    </a:lnTo>
                    <a:lnTo>
                      <a:pt x="442" y="736"/>
                    </a:lnTo>
                    <a:lnTo>
                      <a:pt x="444" y="729"/>
                    </a:lnTo>
                    <a:lnTo>
                      <a:pt x="445" y="723"/>
                    </a:lnTo>
                    <a:lnTo>
                      <a:pt x="445" y="719"/>
                    </a:lnTo>
                    <a:lnTo>
                      <a:pt x="445" y="717"/>
                    </a:lnTo>
                    <a:lnTo>
                      <a:pt x="444" y="717"/>
                    </a:lnTo>
                    <a:lnTo>
                      <a:pt x="440" y="719"/>
                    </a:lnTo>
                    <a:lnTo>
                      <a:pt x="439" y="721"/>
                    </a:lnTo>
                    <a:lnTo>
                      <a:pt x="437" y="723"/>
                    </a:lnTo>
                    <a:lnTo>
                      <a:pt x="435" y="726"/>
                    </a:lnTo>
                    <a:lnTo>
                      <a:pt x="433" y="729"/>
                    </a:lnTo>
                    <a:lnTo>
                      <a:pt x="433" y="735"/>
                    </a:lnTo>
                    <a:lnTo>
                      <a:pt x="433" y="738"/>
                    </a:lnTo>
                    <a:lnTo>
                      <a:pt x="430" y="740"/>
                    </a:lnTo>
                    <a:lnTo>
                      <a:pt x="428" y="740"/>
                    </a:lnTo>
                    <a:lnTo>
                      <a:pt x="427" y="741"/>
                    </a:lnTo>
                    <a:lnTo>
                      <a:pt x="427" y="743"/>
                    </a:lnTo>
                    <a:lnTo>
                      <a:pt x="427" y="745"/>
                    </a:lnTo>
                    <a:lnTo>
                      <a:pt x="430" y="748"/>
                    </a:lnTo>
                    <a:lnTo>
                      <a:pt x="430" y="753"/>
                    </a:lnTo>
                    <a:lnTo>
                      <a:pt x="430" y="755"/>
                    </a:lnTo>
                    <a:lnTo>
                      <a:pt x="427" y="760"/>
                    </a:lnTo>
                    <a:lnTo>
                      <a:pt x="425" y="762"/>
                    </a:lnTo>
                    <a:lnTo>
                      <a:pt x="423" y="769"/>
                    </a:lnTo>
                    <a:lnTo>
                      <a:pt x="423" y="770"/>
                    </a:lnTo>
                    <a:lnTo>
                      <a:pt x="421" y="772"/>
                    </a:lnTo>
                    <a:lnTo>
                      <a:pt x="420" y="772"/>
                    </a:lnTo>
                    <a:lnTo>
                      <a:pt x="418" y="770"/>
                    </a:lnTo>
                    <a:lnTo>
                      <a:pt x="416" y="765"/>
                    </a:lnTo>
                    <a:lnTo>
                      <a:pt x="415" y="760"/>
                    </a:lnTo>
                    <a:lnTo>
                      <a:pt x="413" y="757"/>
                    </a:lnTo>
                    <a:lnTo>
                      <a:pt x="413" y="755"/>
                    </a:lnTo>
                    <a:lnTo>
                      <a:pt x="411" y="757"/>
                    </a:lnTo>
                    <a:lnTo>
                      <a:pt x="409" y="760"/>
                    </a:lnTo>
                    <a:lnTo>
                      <a:pt x="409" y="764"/>
                    </a:lnTo>
                    <a:lnTo>
                      <a:pt x="411" y="767"/>
                    </a:lnTo>
                    <a:lnTo>
                      <a:pt x="411" y="770"/>
                    </a:lnTo>
                    <a:lnTo>
                      <a:pt x="408" y="774"/>
                    </a:lnTo>
                    <a:lnTo>
                      <a:pt x="409" y="774"/>
                    </a:lnTo>
                    <a:lnTo>
                      <a:pt x="413" y="779"/>
                    </a:lnTo>
                    <a:lnTo>
                      <a:pt x="413" y="781"/>
                    </a:lnTo>
                    <a:lnTo>
                      <a:pt x="413" y="782"/>
                    </a:lnTo>
                    <a:lnTo>
                      <a:pt x="413" y="784"/>
                    </a:lnTo>
                    <a:lnTo>
                      <a:pt x="411" y="784"/>
                    </a:lnTo>
                    <a:lnTo>
                      <a:pt x="409" y="787"/>
                    </a:lnTo>
                    <a:lnTo>
                      <a:pt x="408" y="789"/>
                    </a:lnTo>
                    <a:lnTo>
                      <a:pt x="404" y="794"/>
                    </a:lnTo>
                    <a:lnTo>
                      <a:pt x="401" y="794"/>
                    </a:lnTo>
                    <a:lnTo>
                      <a:pt x="396" y="796"/>
                    </a:lnTo>
                    <a:lnTo>
                      <a:pt x="396" y="796"/>
                    </a:lnTo>
                    <a:lnTo>
                      <a:pt x="394" y="792"/>
                    </a:lnTo>
                    <a:lnTo>
                      <a:pt x="394" y="786"/>
                    </a:lnTo>
                    <a:lnTo>
                      <a:pt x="392" y="782"/>
                    </a:lnTo>
                    <a:lnTo>
                      <a:pt x="391" y="779"/>
                    </a:lnTo>
                    <a:lnTo>
                      <a:pt x="389" y="772"/>
                    </a:lnTo>
                    <a:lnTo>
                      <a:pt x="389" y="769"/>
                    </a:lnTo>
                    <a:lnTo>
                      <a:pt x="387" y="769"/>
                    </a:lnTo>
                    <a:lnTo>
                      <a:pt x="387" y="769"/>
                    </a:lnTo>
                    <a:lnTo>
                      <a:pt x="386" y="769"/>
                    </a:lnTo>
                    <a:lnTo>
                      <a:pt x="384" y="781"/>
                    </a:lnTo>
                    <a:lnTo>
                      <a:pt x="380" y="784"/>
                    </a:lnTo>
                    <a:lnTo>
                      <a:pt x="379" y="784"/>
                    </a:lnTo>
                    <a:lnTo>
                      <a:pt x="375" y="784"/>
                    </a:lnTo>
                    <a:lnTo>
                      <a:pt x="370" y="781"/>
                    </a:lnTo>
                    <a:lnTo>
                      <a:pt x="367" y="779"/>
                    </a:lnTo>
                    <a:lnTo>
                      <a:pt x="363" y="781"/>
                    </a:lnTo>
                    <a:lnTo>
                      <a:pt x="360" y="786"/>
                    </a:lnTo>
                    <a:lnTo>
                      <a:pt x="358" y="787"/>
                    </a:lnTo>
                    <a:lnTo>
                      <a:pt x="355" y="786"/>
                    </a:lnTo>
                    <a:lnTo>
                      <a:pt x="353" y="784"/>
                    </a:lnTo>
                    <a:lnTo>
                      <a:pt x="353" y="782"/>
                    </a:lnTo>
                    <a:lnTo>
                      <a:pt x="353" y="781"/>
                    </a:lnTo>
                    <a:lnTo>
                      <a:pt x="353" y="779"/>
                    </a:lnTo>
                    <a:lnTo>
                      <a:pt x="355" y="775"/>
                    </a:lnTo>
                    <a:lnTo>
                      <a:pt x="355" y="775"/>
                    </a:lnTo>
                    <a:lnTo>
                      <a:pt x="353" y="772"/>
                    </a:lnTo>
                    <a:lnTo>
                      <a:pt x="353" y="772"/>
                    </a:lnTo>
                    <a:lnTo>
                      <a:pt x="353" y="770"/>
                    </a:lnTo>
                    <a:lnTo>
                      <a:pt x="353" y="769"/>
                    </a:lnTo>
                    <a:lnTo>
                      <a:pt x="353" y="769"/>
                    </a:lnTo>
                    <a:lnTo>
                      <a:pt x="351" y="769"/>
                    </a:lnTo>
                    <a:lnTo>
                      <a:pt x="348" y="772"/>
                    </a:lnTo>
                    <a:lnTo>
                      <a:pt x="348" y="769"/>
                    </a:lnTo>
                    <a:lnTo>
                      <a:pt x="350" y="764"/>
                    </a:lnTo>
                    <a:lnTo>
                      <a:pt x="355" y="753"/>
                    </a:lnTo>
                    <a:lnTo>
                      <a:pt x="356" y="752"/>
                    </a:lnTo>
                    <a:lnTo>
                      <a:pt x="358" y="750"/>
                    </a:lnTo>
                    <a:lnTo>
                      <a:pt x="372" y="746"/>
                    </a:lnTo>
                    <a:lnTo>
                      <a:pt x="374" y="746"/>
                    </a:lnTo>
                    <a:lnTo>
                      <a:pt x="380" y="733"/>
                    </a:lnTo>
                    <a:lnTo>
                      <a:pt x="382" y="729"/>
                    </a:lnTo>
                    <a:lnTo>
                      <a:pt x="384" y="726"/>
                    </a:lnTo>
                    <a:lnTo>
                      <a:pt x="394" y="717"/>
                    </a:lnTo>
                    <a:lnTo>
                      <a:pt x="396" y="716"/>
                    </a:lnTo>
                    <a:lnTo>
                      <a:pt x="396" y="711"/>
                    </a:lnTo>
                    <a:lnTo>
                      <a:pt x="397" y="709"/>
                    </a:lnTo>
                    <a:lnTo>
                      <a:pt x="399" y="706"/>
                    </a:lnTo>
                    <a:lnTo>
                      <a:pt x="406" y="694"/>
                    </a:lnTo>
                    <a:lnTo>
                      <a:pt x="413" y="685"/>
                    </a:lnTo>
                    <a:lnTo>
                      <a:pt x="416" y="680"/>
                    </a:lnTo>
                    <a:lnTo>
                      <a:pt x="421" y="675"/>
                    </a:lnTo>
                    <a:lnTo>
                      <a:pt x="427" y="671"/>
                    </a:lnTo>
                    <a:lnTo>
                      <a:pt x="442" y="668"/>
                    </a:lnTo>
                    <a:lnTo>
                      <a:pt x="452" y="673"/>
                    </a:lnTo>
                    <a:lnTo>
                      <a:pt x="456" y="673"/>
                    </a:lnTo>
                    <a:lnTo>
                      <a:pt x="457" y="671"/>
                    </a:lnTo>
                    <a:lnTo>
                      <a:pt x="457" y="670"/>
                    </a:lnTo>
                    <a:lnTo>
                      <a:pt x="459" y="670"/>
                    </a:lnTo>
                    <a:lnTo>
                      <a:pt x="464" y="671"/>
                    </a:lnTo>
                    <a:lnTo>
                      <a:pt x="464" y="670"/>
                    </a:lnTo>
                    <a:lnTo>
                      <a:pt x="466" y="668"/>
                    </a:lnTo>
                    <a:lnTo>
                      <a:pt x="466" y="666"/>
                    </a:lnTo>
                    <a:lnTo>
                      <a:pt x="461" y="663"/>
                    </a:lnTo>
                    <a:lnTo>
                      <a:pt x="461" y="661"/>
                    </a:lnTo>
                    <a:lnTo>
                      <a:pt x="461" y="660"/>
                    </a:lnTo>
                    <a:lnTo>
                      <a:pt x="463" y="656"/>
                    </a:lnTo>
                    <a:lnTo>
                      <a:pt x="464" y="654"/>
                    </a:lnTo>
                    <a:lnTo>
                      <a:pt x="471" y="653"/>
                    </a:lnTo>
                    <a:lnTo>
                      <a:pt x="473" y="653"/>
                    </a:lnTo>
                    <a:lnTo>
                      <a:pt x="476" y="656"/>
                    </a:lnTo>
                    <a:lnTo>
                      <a:pt x="480" y="661"/>
                    </a:lnTo>
                    <a:lnTo>
                      <a:pt x="488" y="670"/>
                    </a:lnTo>
                    <a:lnTo>
                      <a:pt x="488" y="670"/>
                    </a:lnTo>
                    <a:close/>
                    <a:moveTo>
                      <a:pt x="897" y="707"/>
                    </a:moveTo>
                    <a:lnTo>
                      <a:pt x="901" y="709"/>
                    </a:lnTo>
                    <a:lnTo>
                      <a:pt x="904" y="707"/>
                    </a:lnTo>
                    <a:lnTo>
                      <a:pt x="906" y="707"/>
                    </a:lnTo>
                    <a:lnTo>
                      <a:pt x="911" y="711"/>
                    </a:lnTo>
                    <a:lnTo>
                      <a:pt x="914" y="716"/>
                    </a:lnTo>
                    <a:lnTo>
                      <a:pt x="916" y="719"/>
                    </a:lnTo>
                    <a:lnTo>
                      <a:pt x="918" y="719"/>
                    </a:lnTo>
                    <a:lnTo>
                      <a:pt x="918" y="721"/>
                    </a:lnTo>
                    <a:lnTo>
                      <a:pt x="918" y="724"/>
                    </a:lnTo>
                    <a:lnTo>
                      <a:pt x="918" y="726"/>
                    </a:lnTo>
                    <a:lnTo>
                      <a:pt x="918" y="728"/>
                    </a:lnTo>
                    <a:lnTo>
                      <a:pt x="918" y="731"/>
                    </a:lnTo>
                    <a:lnTo>
                      <a:pt x="916" y="736"/>
                    </a:lnTo>
                    <a:lnTo>
                      <a:pt x="914" y="740"/>
                    </a:lnTo>
                    <a:lnTo>
                      <a:pt x="913" y="743"/>
                    </a:lnTo>
                    <a:lnTo>
                      <a:pt x="913" y="746"/>
                    </a:lnTo>
                    <a:lnTo>
                      <a:pt x="914" y="745"/>
                    </a:lnTo>
                    <a:lnTo>
                      <a:pt x="923" y="733"/>
                    </a:lnTo>
                    <a:lnTo>
                      <a:pt x="928" y="733"/>
                    </a:lnTo>
                    <a:lnTo>
                      <a:pt x="935" y="733"/>
                    </a:lnTo>
                    <a:lnTo>
                      <a:pt x="945" y="728"/>
                    </a:lnTo>
                    <a:lnTo>
                      <a:pt x="950" y="726"/>
                    </a:lnTo>
                    <a:lnTo>
                      <a:pt x="955" y="728"/>
                    </a:lnTo>
                    <a:lnTo>
                      <a:pt x="959" y="729"/>
                    </a:lnTo>
                    <a:lnTo>
                      <a:pt x="966" y="735"/>
                    </a:lnTo>
                    <a:lnTo>
                      <a:pt x="967" y="738"/>
                    </a:lnTo>
                    <a:lnTo>
                      <a:pt x="969" y="741"/>
                    </a:lnTo>
                    <a:lnTo>
                      <a:pt x="969" y="743"/>
                    </a:lnTo>
                    <a:lnTo>
                      <a:pt x="967" y="745"/>
                    </a:lnTo>
                    <a:lnTo>
                      <a:pt x="964" y="743"/>
                    </a:lnTo>
                    <a:lnTo>
                      <a:pt x="955" y="741"/>
                    </a:lnTo>
                    <a:lnTo>
                      <a:pt x="954" y="741"/>
                    </a:lnTo>
                    <a:lnTo>
                      <a:pt x="954" y="741"/>
                    </a:lnTo>
                    <a:lnTo>
                      <a:pt x="952" y="741"/>
                    </a:lnTo>
                    <a:lnTo>
                      <a:pt x="952" y="746"/>
                    </a:lnTo>
                    <a:lnTo>
                      <a:pt x="954" y="746"/>
                    </a:lnTo>
                    <a:lnTo>
                      <a:pt x="964" y="746"/>
                    </a:lnTo>
                    <a:lnTo>
                      <a:pt x="993" y="758"/>
                    </a:lnTo>
                    <a:lnTo>
                      <a:pt x="995" y="762"/>
                    </a:lnTo>
                    <a:lnTo>
                      <a:pt x="995" y="764"/>
                    </a:lnTo>
                    <a:lnTo>
                      <a:pt x="993" y="765"/>
                    </a:lnTo>
                    <a:lnTo>
                      <a:pt x="991" y="767"/>
                    </a:lnTo>
                    <a:lnTo>
                      <a:pt x="974" y="770"/>
                    </a:lnTo>
                    <a:lnTo>
                      <a:pt x="964" y="767"/>
                    </a:lnTo>
                    <a:lnTo>
                      <a:pt x="955" y="764"/>
                    </a:lnTo>
                    <a:lnTo>
                      <a:pt x="952" y="765"/>
                    </a:lnTo>
                    <a:lnTo>
                      <a:pt x="955" y="770"/>
                    </a:lnTo>
                    <a:lnTo>
                      <a:pt x="960" y="770"/>
                    </a:lnTo>
                    <a:lnTo>
                      <a:pt x="964" y="774"/>
                    </a:lnTo>
                    <a:lnTo>
                      <a:pt x="966" y="775"/>
                    </a:lnTo>
                    <a:lnTo>
                      <a:pt x="974" y="779"/>
                    </a:lnTo>
                    <a:lnTo>
                      <a:pt x="976" y="781"/>
                    </a:lnTo>
                    <a:lnTo>
                      <a:pt x="979" y="784"/>
                    </a:lnTo>
                    <a:lnTo>
                      <a:pt x="981" y="786"/>
                    </a:lnTo>
                    <a:lnTo>
                      <a:pt x="984" y="789"/>
                    </a:lnTo>
                    <a:lnTo>
                      <a:pt x="986" y="794"/>
                    </a:lnTo>
                    <a:lnTo>
                      <a:pt x="986" y="794"/>
                    </a:lnTo>
                    <a:lnTo>
                      <a:pt x="990" y="794"/>
                    </a:lnTo>
                    <a:lnTo>
                      <a:pt x="993" y="798"/>
                    </a:lnTo>
                    <a:lnTo>
                      <a:pt x="995" y="801"/>
                    </a:lnTo>
                    <a:lnTo>
                      <a:pt x="995" y="803"/>
                    </a:lnTo>
                    <a:lnTo>
                      <a:pt x="995" y="806"/>
                    </a:lnTo>
                    <a:lnTo>
                      <a:pt x="991" y="810"/>
                    </a:lnTo>
                    <a:lnTo>
                      <a:pt x="986" y="815"/>
                    </a:lnTo>
                    <a:lnTo>
                      <a:pt x="986" y="816"/>
                    </a:lnTo>
                    <a:lnTo>
                      <a:pt x="993" y="816"/>
                    </a:lnTo>
                    <a:lnTo>
                      <a:pt x="993" y="816"/>
                    </a:lnTo>
                    <a:lnTo>
                      <a:pt x="1000" y="825"/>
                    </a:lnTo>
                    <a:lnTo>
                      <a:pt x="1002" y="825"/>
                    </a:lnTo>
                    <a:lnTo>
                      <a:pt x="1002" y="823"/>
                    </a:lnTo>
                    <a:lnTo>
                      <a:pt x="1003" y="821"/>
                    </a:lnTo>
                    <a:lnTo>
                      <a:pt x="1002" y="818"/>
                    </a:lnTo>
                    <a:lnTo>
                      <a:pt x="1002" y="815"/>
                    </a:lnTo>
                    <a:lnTo>
                      <a:pt x="1002" y="811"/>
                    </a:lnTo>
                    <a:lnTo>
                      <a:pt x="1003" y="810"/>
                    </a:lnTo>
                    <a:lnTo>
                      <a:pt x="1005" y="810"/>
                    </a:lnTo>
                    <a:lnTo>
                      <a:pt x="1005" y="810"/>
                    </a:lnTo>
                    <a:lnTo>
                      <a:pt x="1007" y="810"/>
                    </a:lnTo>
                    <a:lnTo>
                      <a:pt x="1014" y="820"/>
                    </a:lnTo>
                    <a:lnTo>
                      <a:pt x="1024" y="815"/>
                    </a:lnTo>
                    <a:lnTo>
                      <a:pt x="1026" y="818"/>
                    </a:lnTo>
                    <a:lnTo>
                      <a:pt x="1026" y="821"/>
                    </a:lnTo>
                    <a:lnTo>
                      <a:pt x="1027" y="823"/>
                    </a:lnTo>
                    <a:lnTo>
                      <a:pt x="1031" y="815"/>
                    </a:lnTo>
                    <a:lnTo>
                      <a:pt x="1032" y="813"/>
                    </a:lnTo>
                    <a:lnTo>
                      <a:pt x="1041" y="821"/>
                    </a:lnTo>
                    <a:lnTo>
                      <a:pt x="1046" y="823"/>
                    </a:lnTo>
                    <a:lnTo>
                      <a:pt x="1048" y="827"/>
                    </a:lnTo>
                    <a:lnTo>
                      <a:pt x="1051" y="828"/>
                    </a:lnTo>
                    <a:lnTo>
                      <a:pt x="1058" y="830"/>
                    </a:lnTo>
                    <a:lnTo>
                      <a:pt x="1058" y="825"/>
                    </a:lnTo>
                    <a:lnTo>
                      <a:pt x="1055" y="821"/>
                    </a:lnTo>
                    <a:lnTo>
                      <a:pt x="1056" y="820"/>
                    </a:lnTo>
                    <a:lnTo>
                      <a:pt x="1065" y="815"/>
                    </a:lnTo>
                    <a:lnTo>
                      <a:pt x="1068" y="816"/>
                    </a:lnTo>
                    <a:lnTo>
                      <a:pt x="1077" y="810"/>
                    </a:lnTo>
                    <a:lnTo>
                      <a:pt x="1080" y="810"/>
                    </a:lnTo>
                    <a:lnTo>
                      <a:pt x="1084" y="810"/>
                    </a:lnTo>
                    <a:lnTo>
                      <a:pt x="1092" y="801"/>
                    </a:lnTo>
                    <a:lnTo>
                      <a:pt x="1094" y="799"/>
                    </a:lnTo>
                    <a:lnTo>
                      <a:pt x="1096" y="796"/>
                    </a:lnTo>
                    <a:lnTo>
                      <a:pt x="1099" y="798"/>
                    </a:lnTo>
                    <a:lnTo>
                      <a:pt x="1109" y="801"/>
                    </a:lnTo>
                    <a:lnTo>
                      <a:pt x="1113" y="801"/>
                    </a:lnTo>
                    <a:lnTo>
                      <a:pt x="1123" y="796"/>
                    </a:lnTo>
                    <a:lnTo>
                      <a:pt x="1126" y="796"/>
                    </a:lnTo>
                    <a:lnTo>
                      <a:pt x="1130" y="796"/>
                    </a:lnTo>
                    <a:lnTo>
                      <a:pt x="1140" y="798"/>
                    </a:lnTo>
                    <a:lnTo>
                      <a:pt x="1147" y="801"/>
                    </a:lnTo>
                    <a:lnTo>
                      <a:pt x="1150" y="803"/>
                    </a:lnTo>
                    <a:lnTo>
                      <a:pt x="1149" y="808"/>
                    </a:lnTo>
                    <a:lnTo>
                      <a:pt x="1149" y="808"/>
                    </a:lnTo>
                    <a:lnTo>
                      <a:pt x="1150" y="810"/>
                    </a:lnTo>
                    <a:lnTo>
                      <a:pt x="1152" y="810"/>
                    </a:lnTo>
                    <a:lnTo>
                      <a:pt x="1162" y="810"/>
                    </a:lnTo>
                    <a:lnTo>
                      <a:pt x="1166" y="811"/>
                    </a:lnTo>
                    <a:lnTo>
                      <a:pt x="1169" y="815"/>
                    </a:lnTo>
                    <a:lnTo>
                      <a:pt x="1169" y="816"/>
                    </a:lnTo>
                    <a:lnTo>
                      <a:pt x="1169" y="818"/>
                    </a:lnTo>
                    <a:lnTo>
                      <a:pt x="1166" y="821"/>
                    </a:lnTo>
                    <a:lnTo>
                      <a:pt x="1168" y="823"/>
                    </a:lnTo>
                    <a:lnTo>
                      <a:pt x="1169" y="823"/>
                    </a:lnTo>
                    <a:lnTo>
                      <a:pt x="1176" y="825"/>
                    </a:lnTo>
                    <a:lnTo>
                      <a:pt x="1178" y="825"/>
                    </a:lnTo>
                    <a:lnTo>
                      <a:pt x="1180" y="830"/>
                    </a:lnTo>
                    <a:lnTo>
                      <a:pt x="1181" y="837"/>
                    </a:lnTo>
                    <a:lnTo>
                      <a:pt x="1181" y="840"/>
                    </a:lnTo>
                    <a:lnTo>
                      <a:pt x="1180" y="844"/>
                    </a:lnTo>
                    <a:lnTo>
                      <a:pt x="1173" y="850"/>
                    </a:lnTo>
                    <a:lnTo>
                      <a:pt x="1164" y="856"/>
                    </a:lnTo>
                    <a:lnTo>
                      <a:pt x="1164" y="856"/>
                    </a:lnTo>
                    <a:lnTo>
                      <a:pt x="1168" y="859"/>
                    </a:lnTo>
                    <a:lnTo>
                      <a:pt x="1169" y="859"/>
                    </a:lnTo>
                    <a:lnTo>
                      <a:pt x="1171" y="859"/>
                    </a:lnTo>
                    <a:lnTo>
                      <a:pt x="1178" y="857"/>
                    </a:lnTo>
                    <a:lnTo>
                      <a:pt x="1178" y="857"/>
                    </a:lnTo>
                    <a:lnTo>
                      <a:pt x="1181" y="859"/>
                    </a:lnTo>
                    <a:lnTo>
                      <a:pt x="1183" y="862"/>
                    </a:lnTo>
                    <a:lnTo>
                      <a:pt x="1183" y="864"/>
                    </a:lnTo>
                    <a:lnTo>
                      <a:pt x="1181" y="867"/>
                    </a:lnTo>
                    <a:lnTo>
                      <a:pt x="1173" y="871"/>
                    </a:lnTo>
                    <a:lnTo>
                      <a:pt x="1168" y="866"/>
                    </a:lnTo>
                    <a:lnTo>
                      <a:pt x="1166" y="866"/>
                    </a:lnTo>
                    <a:lnTo>
                      <a:pt x="1166" y="866"/>
                    </a:lnTo>
                    <a:lnTo>
                      <a:pt x="1166" y="867"/>
                    </a:lnTo>
                    <a:lnTo>
                      <a:pt x="1168" y="871"/>
                    </a:lnTo>
                    <a:lnTo>
                      <a:pt x="1169" y="874"/>
                    </a:lnTo>
                    <a:lnTo>
                      <a:pt x="1168" y="874"/>
                    </a:lnTo>
                    <a:lnTo>
                      <a:pt x="1168" y="878"/>
                    </a:lnTo>
                    <a:lnTo>
                      <a:pt x="1168" y="881"/>
                    </a:lnTo>
                    <a:lnTo>
                      <a:pt x="1168" y="885"/>
                    </a:lnTo>
                    <a:lnTo>
                      <a:pt x="1168" y="890"/>
                    </a:lnTo>
                    <a:lnTo>
                      <a:pt x="1166" y="890"/>
                    </a:lnTo>
                    <a:lnTo>
                      <a:pt x="1149" y="890"/>
                    </a:lnTo>
                    <a:lnTo>
                      <a:pt x="1145" y="891"/>
                    </a:lnTo>
                    <a:lnTo>
                      <a:pt x="1140" y="895"/>
                    </a:lnTo>
                    <a:lnTo>
                      <a:pt x="1137" y="896"/>
                    </a:lnTo>
                    <a:lnTo>
                      <a:pt x="1135" y="896"/>
                    </a:lnTo>
                    <a:lnTo>
                      <a:pt x="1132" y="896"/>
                    </a:lnTo>
                    <a:lnTo>
                      <a:pt x="1125" y="893"/>
                    </a:lnTo>
                    <a:lnTo>
                      <a:pt x="1121" y="893"/>
                    </a:lnTo>
                    <a:lnTo>
                      <a:pt x="1120" y="893"/>
                    </a:lnTo>
                    <a:lnTo>
                      <a:pt x="1116" y="890"/>
                    </a:lnTo>
                    <a:lnTo>
                      <a:pt x="1114" y="890"/>
                    </a:lnTo>
                    <a:lnTo>
                      <a:pt x="1113" y="886"/>
                    </a:lnTo>
                    <a:lnTo>
                      <a:pt x="1113" y="881"/>
                    </a:lnTo>
                    <a:lnTo>
                      <a:pt x="1113" y="878"/>
                    </a:lnTo>
                    <a:lnTo>
                      <a:pt x="1113" y="874"/>
                    </a:lnTo>
                    <a:lnTo>
                      <a:pt x="1113" y="873"/>
                    </a:lnTo>
                    <a:lnTo>
                      <a:pt x="1111" y="873"/>
                    </a:lnTo>
                    <a:lnTo>
                      <a:pt x="1109" y="871"/>
                    </a:lnTo>
                    <a:lnTo>
                      <a:pt x="1106" y="867"/>
                    </a:lnTo>
                    <a:lnTo>
                      <a:pt x="1104" y="866"/>
                    </a:lnTo>
                    <a:lnTo>
                      <a:pt x="1104" y="867"/>
                    </a:lnTo>
                    <a:lnTo>
                      <a:pt x="1104" y="869"/>
                    </a:lnTo>
                    <a:lnTo>
                      <a:pt x="1104" y="871"/>
                    </a:lnTo>
                    <a:lnTo>
                      <a:pt x="1108" y="873"/>
                    </a:lnTo>
                    <a:lnTo>
                      <a:pt x="1108" y="876"/>
                    </a:lnTo>
                    <a:lnTo>
                      <a:pt x="1106" y="883"/>
                    </a:lnTo>
                    <a:lnTo>
                      <a:pt x="1106" y="885"/>
                    </a:lnTo>
                    <a:lnTo>
                      <a:pt x="1104" y="890"/>
                    </a:lnTo>
                    <a:lnTo>
                      <a:pt x="1103" y="890"/>
                    </a:lnTo>
                    <a:lnTo>
                      <a:pt x="1097" y="890"/>
                    </a:lnTo>
                    <a:lnTo>
                      <a:pt x="1091" y="895"/>
                    </a:lnTo>
                    <a:lnTo>
                      <a:pt x="1087" y="895"/>
                    </a:lnTo>
                    <a:lnTo>
                      <a:pt x="1082" y="893"/>
                    </a:lnTo>
                    <a:lnTo>
                      <a:pt x="1079" y="891"/>
                    </a:lnTo>
                    <a:lnTo>
                      <a:pt x="1077" y="890"/>
                    </a:lnTo>
                    <a:lnTo>
                      <a:pt x="1075" y="888"/>
                    </a:lnTo>
                    <a:lnTo>
                      <a:pt x="1075" y="888"/>
                    </a:lnTo>
                    <a:lnTo>
                      <a:pt x="1073" y="893"/>
                    </a:lnTo>
                    <a:lnTo>
                      <a:pt x="1073" y="893"/>
                    </a:lnTo>
                    <a:lnTo>
                      <a:pt x="1072" y="893"/>
                    </a:lnTo>
                    <a:lnTo>
                      <a:pt x="1070" y="891"/>
                    </a:lnTo>
                    <a:lnTo>
                      <a:pt x="1067" y="888"/>
                    </a:lnTo>
                    <a:lnTo>
                      <a:pt x="1067" y="888"/>
                    </a:lnTo>
                    <a:lnTo>
                      <a:pt x="1067" y="890"/>
                    </a:lnTo>
                    <a:lnTo>
                      <a:pt x="1067" y="891"/>
                    </a:lnTo>
                    <a:lnTo>
                      <a:pt x="1065" y="893"/>
                    </a:lnTo>
                    <a:lnTo>
                      <a:pt x="1060" y="895"/>
                    </a:lnTo>
                    <a:lnTo>
                      <a:pt x="1058" y="895"/>
                    </a:lnTo>
                    <a:lnTo>
                      <a:pt x="1055" y="893"/>
                    </a:lnTo>
                    <a:lnTo>
                      <a:pt x="1053" y="893"/>
                    </a:lnTo>
                    <a:lnTo>
                      <a:pt x="1049" y="895"/>
                    </a:lnTo>
                    <a:lnTo>
                      <a:pt x="1044" y="891"/>
                    </a:lnTo>
                    <a:lnTo>
                      <a:pt x="1043" y="891"/>
                    </a:lnTo>
                    <a:lnTo>
                      <a:pt x="1044" y="896"/>
                    </a:lnTo>
                    <a:lnTo>
                      <a:pt x="1041" y="896"/>
                    </a:lnTo>
                    <a:lnTo>
                      <a:pt x="1037" y="896"/>
                    </a:lnTo>
                    <a:lnTo>
                      <a:pt x="1031" y="895"/>
                    </a:lnTo>
                    <a:lnTo>
                      <a:pt x="1026" y="896"/>
                    </a:lnTo>
                    <a:lnTo>
                      <a:pt x="1019" y="896"/>
                    </a:lnTo>
                    <a:lnTo>
                      <a:pt x="1010" y="895"/>
                    </a:lnTo>
                    <a:lnTo>
                      <a:pt x="1008" y="895"/>
                    </a:lnTo>
                    <a:lnTo>
                      <a:pt x="1007" y="891"/>
                    </a:lnTo>
                    <a:lnTo>
                      <a:pt x="1007" y="890"/>
                    </a:lnTo>
                    <a:lnTo>
                      <a:pt x="1008" y="888"/>
                    </a:lnTo>
                    <a:lnTo>
                      <a:pt x="1008" y="883"/>
                    </a:lnTo>
                    <a:lnTo>
                      <a:pt x="1010" y="878"/>
                    </a:lnTo>
                    <a:lnTo>
                      <a:pt x="1012" y="874"/>
                    </a:lnTo>
                    <a:lnTo>
                      <a:pt x="1010" y="873"/>
                    </a:lnTo>
                    <a:lnTo>
                      <a:pt x="1008" y="871"/>
                    </a:lnTo>
                    <a:lnTo>
                      <a:pt x="1008" y="871"/>
                    </a:lnTo>
                    <a:lnTo>
                      <a:pt x="1005" y="873"/>
                    </a:lnTo>
                    <a:lnTo>
                      <a:pt x="1003" y="879"/>
                    </a:lnTo>
                    <a:lnTo>
                      <a:pt x="1002" y="881"/>
                    </a:lnTo>
                    <a:lnTo>
                      <a:pt x="1002" y="879"/>
                    </a:lnTo>
                    <a:lnTo>
                      <a:pt x="1000" y="876"/>
                    </a:lnTo>
                    <a:lnTo>
                      <a:pt x="1000" y="874"/>
                    </a:lnTo>
                    <a:lnTo>
                      <a:pt x="1000" y="874"/>
                    </a:lnTo>
                    <a:lnTo>
                      <a:pt x="998" y="876"/>
                    </a:lnTo>
                    <a:lnTo>
                      <a:pt x="998" y="878"/>
                    </a:lnTo>
                    <a:lnTo>
                      <a:pt x="996" y="878"/>
                    </a:lnTo>
                    <a:lnTo>
                      <a:pt x="995" y="878"/>
                    </a:lnTo>
                    <a:lnTo>
                      <a:pt x="995" y="878"/>
                    </a:lnTo>
                    <a:lnTo>
                      <a:pt x="995" y="881"/>
                    </a:lnTo>
                    <a:lnTo>
                      <a:pt x="995" y="883"/>
                    </a:lnTo>
                    <a:lnTo>
                      <a:pt x="995" y="885"/>
                    </a:lnTo>
                    <a:lnTo>
                      <a:pt x="995" y="888"/>
                    </a:lnTo>
                    <a:lnTo>
                      <a:pt x="990" y="890"/>
                    </a:lnTo>
                    <a:lnTo>
                      <a:pt x="988" y="891"/>
                    </a:lnTo>
                    <a:lnTo>
                      <a:pt x="983" y="891"/>
                    </a:lnTo>
                    <a:lnTo>
                      <a:pt x="979" y="891"/>
                    </a:lnTo>
                    <a:lnTo>
                      <a:pt x="972" y="888"/>
                    </a:lnTo>
                    <a:lnTo>
                      <a:pt x="969" y="886"/>
                    </a:lnTo>
                    <a:lnTo>
                      <a:pt x="964" y="881"/>
                    </a:lnTo>
                    <a:lnTo>
                      <a:pt x="960" y="879"/>
                    </a:lnTo>
                    <a:lnTo>
                      <a:pt x="960" y="878"/>
                    </a:lnTo>
                    <a:lnTo>
                      <a:pt x="962" y="873"/>
                    </a:lnTo>
                    <a:lnTo>
                      <a:pt x="962" y="873"/>
                    </a:lnTo>
                    <a:lnTo>
                      <a:pt x="959" y="878"/>
                    </a:lnTo>
                    <a:lnTo>
                      <a:pt x="957" y="879"/>
                    </a:lnTo>
                    <a:lnTo>
                      <a:pt x="959" y="885"/>
                    </a:lnTo>
                    <a:lnTo>
                      <a:pt x="957" y="885"/>
                    </a:lnTo>
                    <a:lnTo>
                      <a:pt x="954" y="883"/>
                    </a:lnTo>
                    <a:lnTo>
                      <a:pt x="950" y="885"/>
                    </a:lnTo>
                    <a:lnTo>
                      <a:pt x="950" y="885"/>
                    </a:lnTo>
                    <a:lnTo>
                      <a:pt x="949" y="881"/>
                    </a:lnTo>
                    <a:lnTo>
                      <a:pt x="943" y="878"/>
                    </a:lnTo>
                    <a:lnTo>
                      <a:pt x="942" y="874"/>
                    </a:lnTo>
                    <a:lnTo>
                      <a:pt x="940" y="862"/>
                    </a:lnTo>
                    <a:lnTo>
                      <a:pt x="938" y="856"/>
                    </a:lnTo>
                    <a:lnTo>
                      <a:pt x="938" y="854"/>
                    </a:lnTo>
                    <a:lnTo>
                      <a:pt x="940" y="850"/>
                    </a:lnTo>
                    <a:lnTo>
                      <a:pt x="940" y="849"/>
                    </a:lnTo>
                    <a:lnTo>
                      <a:pt x="937" y="845"/>
                    </a:lnTo>
                    <a:lnTo>
                      <a:pt x="935" y="842"/>
                    </a:lnTo>
                    <a:lnTo>
                      <a:pt x="933" y="839"/>
                    </a:lnTo>
                    <a:lnTo>
                      <a:pt x="933" y="837"/>
                    </a:lnTo>
                    <a:lnTo>
                      <a:pt x="933" y="833"/>
                    </a:lnTo>
                    <a:lnTo>
                      <a:pt x="933" y="830"/>
                    </a:lnTo>
                    <a:lnTo>
                      <a:pt x="933" y="828"/>
                    </a:lnTo>
                    <a:lnTo>
                      <a:pt x="935" y="823"/>
                    </a:lnTo>
                    <a:lnTo>
                      <a:pt x="940" y="813"/>
                    </a:lnTo>
                    <a:lnTo>
                      <a:pt x="940" y="811"/>
                    </a:lnTo>
                    <a:lnTo>
                      <a:pt x="940" y="810"/>
                    </a:lnTo>
                    <a:lnTo>
                      <a:pt x="940" y="804"/>
                    </a:lnTo>
                    <a:lnTo>
                      <a:pt x="938" y="798"/>
                    </a:lnTo>
                    <a:lnTo>
                      <a:pt x="938" y="794"/>
                    </a:lnTo>
                    <a:lnTo>
                      <a:pt x="935" y="789"/>
                    </a:lnTo>
                    <a:lnTo>
                      <a:pt x="931" y="784"/>
                    </a:lnTo>
                    <a:lnTo>
                      <a:pt x="928" y="774"/>
                    </a:lnTo>
                    <a:lnTo>
                      <a:pt x="925" y="765"/>
                    </a:lnTo>
                    <a:lnTo>
                      <a:pt x="921" y="753"/>
                    </a:lnTo>
                    <a:lnTo>
                      <a:pt x="918" y="753"/>
                    </a:lnTo>
                    <a:lnTo>
                      <a:pt x="916" y="753"/>
                    </a:lnTo>
                    <a:lnTo>
                      <a:pt x="911" y="757"/>
                    </a:lnTo>
                    <a:lnTo>
                      <a:pt x="909" y="760"/>
                    </a:lnTo>
                    <a:lnTo>
                      <a:pt x="909" y="760"/>
                    </a:lnTo>
                    <a:lnTo>
                      <a:pt x="906" y="760"/>
                    </a:lnTo>
                    <a:lnTo>
                      <a:pt x="895" y="760"/>
                    </a:lnTo>
                    <a:lnTo>
                      <a:pt x="892" y="758"/>
                    </a:lnTo>
                    <a:lnTo>
                      <a:pt x="889" y="758"/>
                    </a:lnTo>
                    <a:lnTo>
                      <a:pt x="883" y="762"/>
                    </a:lnTo>
                    <a:lnTo>
                      <a:pt x="878" y="762"/>
                    </a:lnTo>
                    <a:lnTo>
                      <a:pt x="875" y="753"/>
                    </a:lnTo>
                    <a:lnTo>
                      <a:pt x="868" y="748"/>
                    </a:lnTo>
                    <a:lnTo>
                      <a:pt x="865" y="746"/>
                    </a:lnTo>
                    <a:lnTo>
                      <a:pt x="863" y="743"/>
                    </a:lnTo>
                    <a:lnTo>
                      <a:pt x="865" y="741"/>
                    </a:lnTo>
                    <a:lnTo>
                      <a:pt x="868" y="740"/>
                    </a:lnTo>
                    <a:lnTo>
                      <a:pt x="870" y="736"/>
                    </a:lnTo>
                    <a:lnTo>
                      <a:pt x="872" y="735"/>
                    </a:lnTo>
                    <a:lnTo>
                      <a:pt x="866" y="736"/>
                    </a:lnTo>
                    <a:lnTo>
                      <a:pt x="865" y="736"/>
                    </a:lnTo>
                    <a:lnTo>
                      <a:pt x="853" y="726"/>
                    </a:lnTo>
                    <a:lnTo>
                      <a:pt x="848" y="723"/>
                    </a:lnTo>
                    <a:lnTo>
                      <a:pt x="848" y="723"/>
                    </a:lnTo>
                    <a:lnTo>
                      <a:pt x="848" y="721"/>
                    </a:lnTo>
                    <a:lnTo>
                      <a:pt x="848" y="719"/>
                    </a:lnTo>
                    <a:lnTo>
                      <a:pt x="848" y="717"/>
                    </a:lnTo>
                    <a:lnTo>
                      <a:pt x="851" y="721"/>
                    </a:lnTo>
                    <a:lnTo>
                      <a:pt x="853" y="721"/>
                    </a:lnTo>
                    <a:lnTo>
                      <a:pt x="856" y="719"/>
                    </a:lnTo>
                    <a:lnTo>
                      <a:pt x="856" y="717"/>
                    </a:lnTo>
                    <a:lnTo>
                      <a:pt x="856" y="716"/>
                    </a:lnTo>
                    <a:lnTo>
                      <a:pt x="851" y="712"/>
                    </a:lnTo>
                    <a:lnTo>
                      <a:pt x="849" y="709"/>
                    </a:lnTo>
                    <a:lnTo>
                      <a:pt x="849" y="707"/>
                    </a:lnTo>
                    <a:lnTo>
                      <a:pt x="849" y="706"/>
                    </a:lnTo>
                    <a:lnTo>
                      <a:pt x="849" y="702"/>
                    </a:lnTo>
                    <a:lnTo>
                      <a:pt x="851" y="702"/>
                    </a:lnTo>
                    <a:lnTo>
                      <a:pt x="854" y="702"/>
                    </a:lnTo>
                    <a:lnTo>
                      <a:pt x="858" y="700"/>
                    </a:lnTo>
                    <a:lnTo>
                      <a:pt x="863" y="695"/>
                    </a:lnTo>
                    <a:lnTo>
                      <a:pt x="868" y="695"/>
                    </a:lnTo>
                    <a:lnTo>
                      <a:pt x="872" y="695"/>
                    </a:lnTo>
                    <a:lnTo>
                      <a:pt x="882" y="699"/>
                    </a:lnTo>
                    <a:lnTo>
                      <a:pt x="890" y="704"/>
                    </a:lnTo>
                    <a:lnTo>
                      <a:pt x="897" y="707"/>
                    </a:lnTo>
                    <a:lnTo>
                      <a:pt x="897" y="707"/>
                    </a:lnTo>
                    <a:close/>
                    <a:moveTo>
                      <a:pt x="528" y="723"/>
                    </a:moveTo>
                    <a:lnTo>
                      <a:pt x="524" y="724"/>
                    </a:lnTo>
                    <a:lnTo>
                      <a:pt x="504" y="721"/>
                    </a:lnTo>
                    <a:lnTo>
                      <a:pt x="504" y="719"/>
                    </a:lnTo>
                    <a:lnTo>
                      <a:pt x="502" y="717"/>
                    </a:lnTo>
                    <a:lnTo>
                      <a:pt x="507" y="712"/>
                    </a:lnTo>
                    <a:lnTo>
                      <a:pt x="510" y="711"/>
                    </a:lnTo>
                    <a:lnTo>
                      <a:pt x="521" y="709"/>
                    </a:lnTo>
                    <a:lnTo>
                      <a:pt x="524" y="711"/>
                    </a:lnTo>
                    <a:lnTo>
                      <a:pt x="526" y="714"/>
                    </a:lnTo>
                    <a:lnTo>
                      <a:pt x="528" y="716"/>
                    </a:lnTo>
                    <a:lnTo>
                      <a:pt x="529" y="719"/>
                    </a:lnTo>
                    <a:lnTo>
                      <a:pt x="528" y="723"/>
                    </a:lnTo>
                    <a:lnTo>
                      <a:pt x="528" y="723"/>
                    </a:lnTo>
                    <a:close/>
                    <a:moveTo>
                      <a:pt x="984" y="741"/>
                    </a:moveTo>
                    <a:lnTo>
                      <a:pt x="984" y="743"/>
                    </a:lnTo>
                    <a:lnTo>
                      <a:pt x="981" y="741"/>
                    </a:lnTo>
                    <a:lnTo>
                      <a:pt x="981" y="743"/>
                    </a:lnTo>
                    <a:lnTo>
                      <a:pt x="979" y="743"/>
                    </a:lnTo>
                    <a:lnTo>
                      <a:pt x="976" y="740"/>
                    </a:lnTo>
                    <a:lnTo>
                      <a:pt x="974" y="736"/>
                    </a:lnTo>
                    <a:lnTo>
                      <a:pt x="971" y="729"/>
                    </a:lnTo>
                    <a:lnTo>
                      <a:pt x="969" y="723"/>
                    </a:lnTo>
                    <a:lnTo>
                      <a:pt x="969" y="721"/>
                    </a:lnTo>
                    <a:lnTo>
                      <a:pt x="969" y="717"/>
                    </a:lnTo>
                    <a:lnTo>
                      <a:pt x="972" y="716"/>
                    </a:lnTo>
                    <a:lnTo>
                      <a:pt x="978" y="714"/>
                    </a:lnTo>
                    <a:lnTo>
                      <a:pt x="981" y="714"/>
                    </a:lnTo>
                    <a:lnTo>
                      <a:pt x="984" y="719"/>
                    </a:lnTo>
                    <a:lnTo>
                      <a:pt x="984" y="721"/>
                    </a:lnTo>
                    <a:lnTo>
                      <a:pt x="986" y="723"/>
                    </a:lnTo>
                    <a:lnTo>
                      <a:pt x="986" y="724"/>
                    </a:lnTo>
                    <a:lnTo>
                      <a:pt x="986" y="726"/>
                    </a:lnTo>
                    <a:lnTo>
                      <a:pt x="984" y="729"/>
                    </a:lnTo>
                    <a:lnTo>
                      <a:pt x="983" y="731"/>
                    </a:lnTo>
                    <a:lnTo>
                      <a:pt x="983" y="733"/>
                    </a:lnTo>
                    <a:lnTo>
                      <a:pt x="983" y="736"/>
                    </a:lnTo>
                    <a:lnTo>
                      <a:pt x="984" y="740"/>
                    </a:lnTo>
                    <a:lnTo>
                      <a:pt x="984" y="740"/>
                    </a:lnTo>
                    <a:lnTo>
                      <a:pt x="984" y="741"/>
                    </a:lnTo>
                    <a:lnTo>
                      <a:pt x="984" y="741"/>
                    </a:lnTo>
                    <a:close/>
                    <a:moveTo>
                      <a:pt x="629" y="777"/>
                    </a:moveTo>
                    <a:lnTo>
                      <a:pt x="630" y="779"/>
                    </a:lnTo>
                    <a:lnTo>
                      <a:pt x="634" y="777"/>
                    </a:lnTo>
                    <a:lnTo>
                      <a:pt x="637" y="777"/>
                    </a:lnTo>
                    <a:lnTo>
                      <a:pt x="639" y="779"/>
                    </a:lnTo>
                    <a:lnTo>
                      <a:pt x="639" y="782"/>
                    </a:lnTo>
                    <a:lnTo>
                      <a:pt x="639" y="784"/>
                    </a:lnTo>
                    <a:lnTo>
                      <a:pt x="639" y="786"/>
                    </a:lnTo>
                    <a:lnTo>
                      <a:pt x="639" y="787"/>
                    </a:lnTo>
                    <a:lnTo>
                      <a:pt x="635" y="794"/>
                    </a:lnTo>
                    <a:lnTo>
                      <a:pt x="634" y="798"/>
                    </a:lnTo>
                    <a:lnTo>
                      <a:pt x="635" y="798"/>
                    </a:lnTo>
                    <a:lnTo>
                      <a:pt x="635" y="798"/>
                    </a:lnTo>
                    <a:lnTo>
                      <a:pt x="640" y="792"/>
                    </a:lnTo>
                    <a:lnTo>
                      <a:pt x="642" y="791"/>
                    </a:lnTo>
                    <a:lnTo>
                      <a:pt x="646" y="789"/>
                    </a:lnTo>
                    <a:lnTo>
                      <a:pt x="649" y="791"/>
                    </a:lnTo>
                    <a:lnTo>
                      <a:pt x="651" y="792"/>
                    </a:lnTo>
                    <a:lnTo>
                      <a:pt x="651" y="792"/>
                    </a:lnTo>
                    <a:lnTo>
                      <a:pt x="652" y="794"/>
                    </a:lnTo>
                    <a:lnTo>
                      <a:pt x="654" y="799"/>
                    </a:lnTo>
                    <a:lnTo>
                      <a:pt x="654" y="808"/>
                    </a:lnTo>
                    <a:lnTo>
                      <a:pt x="654" y="806"/>
                    </a:lnTo>
                    <a:lnTo>
                      <a:pt x="654" y="803"/>
                    </a:lnTo>
                    <a:lnTo>
                      <a:pt x="656" y="799"/>
                    </a:lnTo>
                    <a:lnTo>
                      <a:pt x="659" y="798"/>
                    </a:lnTo>
                    <a:lnTo>
                      <a:pt x="659" y="796"/>
                    </a:lnTo>
                    <a:lnTo>
                      <a:pt x="658" y="794"/>
                    </a:lnTo>
                    <a:lnTo>
                      <a:pt x="656" y="792"/>
                    </a:lnTo>
                    <a:lnTo>
                      <a:pt x="656" y="787"/>
                    </a:lnTo>
                    <a:lnTo>
                      <a:pt x="656" y="786"/>
                    </a:lnTo>
                    <a:lnTo>
                      <a:pt x="658" y="784"/>
                    </a:lnTo>
                    <a:lnTo>
                      <a:pt x="659" y="781"/>
                    </a:lnTo>
                    <a:lnTo>
                      <a:pt x="663" y="779"/>
                    </a:lnTo>
                    <a:lnTo>
                      <a:pt x="664" y="777"/>
                    </a:lnTo>
                    <a:lnTo>
                      <a:pt x="675" y="782"/>
                    </a:lnTo>
                    <a:lnTo>
                      <a:pt x="678" y="786"/>
                    </a:lnTo>
                    <a:lnTo>
                      <a:pt x="680" y="787"/>
                    </a:lnTo>
                    <a:lnTo>
                      <a:pt x="680" y="787"/>
                    </a:lnTo>
                    <a:lnTo>
                      <a:pt x="682" y="792"/>
                    </a:lnTo>
                    <a:lnTo>
                      <a:pt x="682" y="803"/>
                    </a:lnTo>
                    <a:lnTo>
                      <a:pt x="682" y="806"/>
                    </a:lnTo>
                    <a:lnTo>
                      <a:pt x="682" y="811"/>
                    </a:lnTo>
                    <a:lnTo>
                      <a:pt x="678" y="821"/>
                    </a:lnTo>
                    <a:lnTo>
                      <a:pt x="678" y="828"/>
                    </a:lnTo>
                    <a:lnTo>
                      <a:pt x="675" y="845"/>
                    </a:lnTo>
                    <a:lnTo>
                      <a:pt x="673" y="849"/>
                    </a:lnTo>
                    <a:lnTo>
                      <a:pt x="671" y="852"/>
                    </a:lnTo>
                    <a:lnTo>
                      <a:pt x="661" y="857"/>
                    </a:lnTo>
                    <a:lnTo>
                      <a:pt x="654" y="862"/>
                    </a:lnTo>
                    <a:lnTo>
                      <a:pt x="652" y="864"/>
                    </a:lnTo>
                    <a:lnTo>
                      <a:pt x="651" y="864"/>
                    </a:lnTo>
                    <a:lnTo>
                      <a:pt x="644" y="862"/>
                    </a:lnTo>
                    <a:lnTo>
                      <a:pt x="637" y="859"/>
                    </a:lnTo>
                    <a:lnTo>
                      <a:pt x="634" y="859"/>
                    </a:lnTo>
                    <a:lnTo>
                      <a:pt x="630" y="862"/>
                    </a:lnTo>
                    <a:lnTo>
                      <a:pt x="627" y="862"/>
                    </a:lnTo>
                    <a:lnTo>
                      <a:pt x="625" y="862"/>
                    </a:lnTo>
                    <a:lnTo>
                      <a:pt x="623" y="862"/>
                    </a:lnTo>
                    <a:lnTo>
                      <a:pt x="620" y="859"/>
                    </a:lnTo>
                    <a:lnTo>
                      <a:pt x="622" y="859"/>
                    </a:lnTo>
                    <a:lnTo>
                      <a:pt x="622" y="857"/>
                    </a:lnTo>
                    <a:lnTo>
                      <a:pt x="622" y="856"/>
                    </a:lnTo>
                    <a:lnTo>
                      <a:pt x="618" y="854"/>
                    </a:lnTo>
                    <a:lnTo>
                      <a:pt x="615" y="857"/>
                    </a:lnTo>
                    <a:lnTo>
                      <a:pt x="605" y="867"/>
                    </a:lnTo>
                    <a:lnTo>
                      <a:pt x="593" y="871"/>
                    </a:lnTo>
                    <a:lnTo>
                      <a:pt x="587" y="873"/>
                    </a:lnTo>
                    <a:lnTo>
                      <a:pt x="586" y="874"/>
                    </a:lnTo>
                    <a:lnTo>
                      <a:pt x="584" y="876"/>
                    </a:lnTo>
                    <a:lnTo>
                      <a:pt x="581" y="881"/>
                    </a:lnTo>
                    <a:lnTo>
                      <a:pt x="577" y="885"/>
                    </a:lnTo>
                    <a:lnTo>
                      <a:pt x="570" y="890"/>
                    </a:lnTo>
                    <a:lnTo>
                      <a:pt x="562" y="895"/>
                    </a:lnTo>
                    <a:lnTo>
                      <a:pt x="546" y="902"/>
                    </a:lnTo>
                    <a:lnTo>
                      <a:pt x="538" y="902"/>
                    </a:lnTo>
                    <a:lnTo>
                      <a:pt x="528" y="900"/>
                    </a:lnTo>
                    <a:lnTo>
                      <a:pt x="526" y="898"/>
                    </a:lnTo>
                    <a:lnTo>
                      <a:pt x="522" y="896"/>
                    </a:lnTo>
                    <a:lnTo>
                      <a:pt x="516" y="890"/>
                    </a:lnTo>
                    <a:lnTo>
                      <a:pt x="514" y="888"/>
                    </a:lnTo>
                    <a:lnTo>
                      <a:pt x="512" y="883"/>
                    </a:lnTo>
                    <a:lnTo>
                      <a:pt x="512" y="879"/>
                    </a:lnTo>
                    <a:lnTo>
                      <a:pt x="516" y="876"/>
                    </a:lnTo>
                    <a:lnTo>
                      <a:pt x="521" y="873"/>
                    </a:lnTo>
                    <a:lnTo>
                      <a:pt x="531" y="867"/>
                    </a:lnTo>
                    <a:lnTo>
                      <a:pt x="541" y="861"/>
                    </a:lnTo>
                    <a:lnTo>
                      <a:pt x="545" y="859"/>
                    </a:lnTo>
                    <a:lnTo>
                      <a:pt x="553" y="857"/>
                    </a:lnTo>
                    <a:lnTo>
                      <a:pt x="558" y="859"/>
                    </a:lnTo>
                    <a:lnTo>
                      <a:pt x="562" y="859"/>
                    </a:lnTo>
                    <a:lnTo>
                      <a:pt x="563" y="857"/>
                    </a:lnTo>
                    <a:lnTo>
                      <a:pt x="567" y="854"/>
                    </a:lnTo>
                    <a:lnTo>
                      <a:pt x="572" y="849"/>
                    </a:lnTo>
                    <a:lnTo>
                      <a:pt x="575" y="844"/>
                    </a:lnTo>
                    <a:lnTo>
                      <a:pt x="575" y="842"/>
                    </a:lnTo>
                    <a:lnTo>
                      <a:pt x="574" y="840"/>
                    </a:lnTo>
                    <a:lnTo>
                      <a:pt x="572" y="839"/>
                    </a:lnTo>
                    <a:lnTo>
                      <a:pt x="567" y="845"/>
                    </a:lnTo>
                    <a:lnTo>
                      <a:pt x="565" y="847"/>
                    </a:lnTo>
                    <a:lnTo>
                      <a:pt x="562" y="847"/>
                    </a:lnTo>
                    <a:lnTo>
                      <a:pt x="557" y="849"/>
                    </a:lnTo>
                    <a:lnTo>
                      <a:pt x="553" y="849"/>
                    </a:lnTo>
                    <a:lnTo>
                      <a:pt x="552" y="849"/>
                    </a:lnTo>
                    <a:lnTo>
                      <a:pt x="548" y="844"/>
                    </a:lnTo>
                    <a:lnTo>
                      <a:pt x="546" y="844"/>
                    </a:lnTo>
                    <a:lnTo>
                      <a:pt x="545" y="844"/>
                    </a:lnTo>
                    <a:lnTo>
                      <a:pt x="543" y="845"/>
                    </a:lnTo>
                    <a:lnTo>
                      <a:pt x="541" y="849"/>
                    </a:lnTo>
                    <a:lnTo>
                      <a:pt x="541" y="850"/>
                    </a:lnTo>
                    <a:lnTo>
                      <a:pt x="540" y="850"/>
                    </a:lnTo>
                    <a:lnTo>
                      <a:pt x="531" y="852"/>
                    </a:lnTo>
                    <a:lnTo>
                      <a:pt x="524" y="854"/>
                    </a:lnTo>
                    <a:lnTo>
                      <a:pt x="522" y="852"/>
                    </a:lnTo>
                    <a:lnTo>
                      <a:pt x="522" y="850"/>
                    </a:lnTo>
                    <a:lnTo>
                      <a:pt x="521" y="849"/>
                    </a:lnTo>
                    <a:lnTo>
                      <a:pt x="521" y="845"/>
                    </a:lnTo>
                    <a:lnTo>
                      <a:pt x="521" y="844"/>
                    </a:lnTo>
                    <a:lnTo>
                      <a:pt x="521" y="840"/>
                    </a:lnTo>
                    <a:lnTo>
                      <a:pt x="522" y="837"/>
                    </a:lnTo>
                    <a:lnTo>
                      <a:pt x="524" y="835"/>
                    </a:lnTo>
                    <a:lnTo>
                      <a:pt x="528" y="828"/>
                    </a:lnTo>
                    <a:lnTo>
                      <a:pt x="529" y="828"/>
                    </a:lnTo>
                    <a:lnTo>
                      <a:pt x="526" y="828"/>
                    </a:lnTo>
                    <a:lnTo>
                      <a:pt x="521" y="830"/>
                    </a:lnTo>
                    <a:lnTo>
                      <a:pt x="521" y="830"/>
                    </a:lnTo>
                    <a:lnTo>
                      <a:pt x="519" y="827"/>
                    </a:lnTo>
                    <a:lnTo>
                      <a:pt x="519" y="827"/>
                    </a:lnTo>
                    <a:lnTo>
                      <a:pt x="517" y="828"/>
                    </a:lnTo>
                    <a:lnTo>
                      <a:pt x="517" y="830"/>
                    </a:lnTo>
                    <a:lnTo>
                      <a:pt x="516" y="837"/>
                    </a:lnTo>
                    <a:lnTo>
                      <a:pt x="516" y="840"/>
                    </a:lnTo>
                    <a:lnTo>
                      <a:pt x="514" y="840"/>
                    </a:lnTo>
                    <a:lnTo>
                      <a:pt x="510" y="839"/>
                    </a:lnTo>
                    <a:lnTo>
                      <a:pt x="509" y="837"/>
                    </a:lnTo>
                    <a:lnTo>
                      <a:pt x="509" y="839"/>
                    </a:lnTo>
                    <a:lnTo>
                      <a:pt x="509" y="840"/>
                    </a:lnTo>
                    <a:lnTo>
                      <a:pt x="512" y="845"/>
                    </a:lnTo>
                    <a:lnTo>
                      <a:pt x="512" y="849"/>
                    </a:lnTo>
                    <a:lnTo>
                      <a:pt x="510" y="852"/>
                    </a:lnTo>
                    <a:lnTo>
                      <a:pt x="502" y="859"/>
                    </a:lnTo>
                    <a:lnTo>
                      <a:pt x="498" y="861"/>
                    </a:lnTo>
                    <a:lnTo>
                      <a:pt x="498" y="859"/>
                    </a:lnTo>
                    <a:lnTo>
                      <a:pt x="497" y="857"/>
                    </a:lnTo>
                    <a:lnTo>
                      <a:pt x="497" y="856"/>
                    </a:lnTo>
                    <a:lnTo>
                      <a:pt x="493" y="850"/>
                    </a:lnTo>
                    <a:lnTo>
                      <a:pt x="493" y="850"/>
                    </a:lnTo>
                    <a:lnTo>
                      <a:pt x="492" y="850"/>
                    </a:lnTo>
                    <a:lnTo>
                      <a:pt x="490" y="850"/>
                    </a:lnTo>
                    <a:lnTo>
                      <a:pt x="490" y="852"/>
                    </a:lnTo>
                    <a:lnTo>
                      <a:pt x="488" y="854"/>
                    </a:lnTo>
                    <a:lnTo>
                      <a:pt x="488" y="857"/>
                    </a:lnTo>
                    <a:lnTo>
                      <a:pt x="486" y="861"/>
                    </a:lnTo>
                    <a:lnTo>
                      <a:pt x="485" y="861"/>
                    </a:lnTo>
                    <a:lnTo>
                      <a:pt x="478" y="856"/>
                    </a:lnTo>
                    <a:lnTo>
                      <a:pt x="471" y="845"/>
                    </a:lnTo>
                    <a:lnTo>
                      <a:pt x="464" y="847"/>
                    </a:lnTo>
                    <a:lnTo>
                      <a:pt x="461" y="847"/>
                    </a:lnTo>
                    <a:lnTo>
                      <a:pt x="451" y="844"/>
                    </a:lnTo>
                    <a:lnTo>
                      <a:pt x="451" y="842"/>
                    </a:lnTo>
                    <a:lnTo>
                      <a:pt x="449" y="839"/>
                    </a:lnTo>
                    <a:lnTo>
                      <a:pt x="449" y="837"/>
                    </a:lnTo>
                    <a:lnTo>
                      <a:pt x="451" y="835"/>
                    </a:lnTo>
                    <a:lnTo>
                      <a:pt x="451" y="832"/>
                    </a:lnTo>
                    <a:lnTo>
                      <a:pt x="454" y="827"/>
                    </a:lnTo>
                    <a:lnTo>
                      <a:pt x="454" y="825"/>
                    </a:lnTo>
                    <a:lnTo>
                      <a:pt x="456" y="825"/>
                    </a:lnTo>
                    <a:lnTo>
                      <a:pt x="457" y="823"/>
                    </a:lnTo>
                    <a:lnTo>
                      <a:pt x="463" y="823"/>
                    </a:lnTo>
                    <a:lnTo>
                      <a:pt x="476" y="823"/>
                    </a:lnTo>
                    <a:lnTo>
                      <a:pt x="478" y="821"/>
                    </a:lnTo>
                    <a:lnTo>
                      <a:pt x="493" y="813"/>
                    </a:lnTo>
                    <a:lnTo>
                      <a:pt x="495" y="811"/>
                    </a:lnTo>
                    <a:lnTo>
                      <a:pt x="497" y="808"/>
                    </a:lnTo>
                    <a:lnTo>
                      <a:pt x="497" y="806"/>
                    </a:lnTo>
                    <a:lnTo>
                      <a:pt x="497" y="806"/>
                    </a:lnTo>
                    <a:lnTo>
                      <a:pt x="480" y="813"/>
                    </a:lnTo>
                    <a:lnTo>
                      <a:pt x="473" y="815"/>
                    </a:lnTo>
                    <a:lnTo>
                      <a:pt x="461" y="813"/>
                    </a:lnTo>
                    <a:lnTo>
                      <a:pt x="459" y="813"/>
                    </a:lnTo>
                    <a:lnTo>
                      <a:pt x="457" y="810"/>
                    </a:lnTo>
                    <a:lnTo>
                      <a:pt x="461" y="804"/>
                    </a:lnTo>
                    <a:lnTo>
                      <a:pt x="461" y="803"/>
                    </a:lnTo>
                    <a:lnTo>
                      <a:pt x="464" y="801"/>
                    </a:lnTo>
                    <a:lnTo>
                      <a:pt x="473" y="798"/>
                    </a:lnTo>
                    <a:lnTo>
                      <a:pt x="483" y="794"/>
                    </a:lnTo>
                    <a:lnTo>
                      <a:pt x="490" y="794"/>
                    </a:lnTo>
                    <a:lnTo>
                      <a:pt x="497" y="792"/>
                    </a:lnTo>
                    <a:lnTo>
                      <a:pt x="500" y="791"/>
                    </a:lnTo>
                    <a:lnTo>
                      <a:pt x="488" y="791"/>
                    </a:lnTo>
                    <a:lnTo>
                      <a:pt x="474" y="792"/>
                    </a:lnTo>
                    <a:lnTo>
                      <a:pt x="471" y="791"/>
                    </a:lnTo>
                    <a:lnTo>
                      <a:pt x="468" y="787"/>
                    </a:lnTo>
                    <a:lnTo>
                      <a:pt x="468" y="786"/>
                    </a:lnTo>
                    <a:lnTo>
                      <a:pt x="469" y="782"/>
                    </a:lnTo>
                    <a:lnTo>
                      <a:pt x="469" y="781"/>
                    </a:lnTo>
                    <a:lnTo>
                      <a:pt x="469" y="777"/>
                    </a:lnTo>
                    <a:lnTo>
                      <a:pt x="469" y="775"/>
                    </a:lnTo>
                    <a:lnTo>
                      <a:pt x="471" y="770"/>
                    </a:lnTo>
                    <a:lnTo>
                      <a:pt x="476" y="767"/>
                    </a:lnTo>
                    <a:lnTo>
                      <a:pt x="480" y="767"/>
                    </a:lnTo>
                    <a:lnTo>
                      <a:pt x="485" y="767"/>
                    </a:lnTo>
                    <a:lnTo>
                      <a:pt x="500" y="769"/>
                    </a:lnTo>
                    <a:lnTo>
                      <a:pt x="504" y="769"/>
                    </a:lnTo>
                    <a:lnTo>
                      <a:pt x="502" y="767"/>
                    </a:lnTo>
                    <a:lnTo>
                      <a:pt x="498" y="765"/>
                    </a:lnTo>
                    <a:lnTo>
                      <a:pt x="486" y="764"/>
                    </a:lnTo>
                    <a:lnTo>
                      <a:pt x="485" y="762"/>
                    </a:lnTo>
                    <a:lnTo>
                      <a:pt x="483" y="760"/>
                    </a:lnTo>
                    <a:lnTo>
                      <a:pt x="483" y="758"/>
                    </a:lnTo>
                    <a:lnTo>
                      <a:pt x="483" y="757"/>
                    </a:lnTo>
                    <a:lnTo>
                      <a:pt x="485" y="753"/>
                    </a:lnTo>
                    <a:lnTo>
                      <a:pt x="488" y="746"/>
                    </a:lnTo>
                    <a:lnTo>
                      <a:pt x="500" y="743"/>
                    </a:lnTo>
                    <a:lnTo>
                      <a:pt x="504" y="741"/>
                    </a:lnTo>
                    <a:lnTo>
                      <a:pt x="509" y="741"/>
                    </a:lnTo>
                    <a:lnTo>
                      <a:pt x="512" y="745"/>
                    </a:lnTo>
                    <a:lnTo>
                      <a:pt x="516" y="746"/>
                    </a:lnTo>
                    <a:lnTo>
                      <a:pt x="516" y="748"/>
                    </a:lnTo>
                    <a:lnTo>
                      <a:pt x="517" y="750"/>
                    </a:lnTo>
                    <a:lnTo>
                      <a:pt x="517" y="755"/>
                    </a:lnTo>
                    <a:lnTo>
                      <a:pt x="517" y="755"/>
                    </a:lnTo>
                    <a:lnTo>
                      <a:pt x="517" y="758"/>
                    </a:lnTo>
                    <a:lnTo>
                      <a:pt x="521" y="764"/>
                    </a:lnTo>
                    <a:lnTo>
                      <a:pt x="522" y="765"/>
                    </a:lnTo>
                    <a:lnTo>
                      <a:pt x="531" y="762"/>
                    </a:lnTo>
                    <a:lnTo>
                      <a:pt x="534" y="762"/>
                    </a:lnTo>
                    <a:lnTo>
                      <a:pt x="538" y="764"/>
                    </a:lnTo>
                    <a:lnTo>
                      <a:pt x="543" y="767"/>
                    </a:lnTo>
                    <a:lnTo>
                      <a:pt x="552" y="777"/>
                    </a:lnTo>
                    <a:lnTo>
                      <a:pt x="560" y="787"/>
                    </a:lnTo>
                    <a:lnTo>
                      <a:pt x="560" y="789"/>
                    </a:lnTo>
                    <a:lnTo>
                      <a:pt x="557" y="792"/>
                    </a:lnTo>
                    <a:lnTo>
                      <a:pt x="555" y="794"/>
                    </a:lnTo>
                    <a:lnTo>
                      <a:pt x="557" y="796"/>
                    </a:lnTo>
                    <a:lnTo>
                      <a:pt x="560" y="796"/>
                    </a:lnTo>
                    <a:lnTo>
                      <a:pt x="563" y="796"/>
                    </a:lnTo>
                    <a:lnTo>
                      <a:pt x="565" y="796"/>
                    </a:lnTo>
                    <a:lnTo>
                      <a:pt x="567" y="798"/>
                    </a:lnTo>
                    <a:lnTo>
                      <a:pt x="567" y="801"/>
                    </a:lnTo>
                    <a:lnTo>
                      <a:pt x="569" y="808"/>
                    </a:lnTo>
                    <a:lnTo>
                      <a:pt x="570" y="813"/>
                    </a:lnTo>
                    <a:lnTo>
                      <a:pt x="574" y="816"/>
                    </a:lnTo>
                    <a:lnTo>
                      <a:pt x="575" y="818"/>
                    </a:lnTo>
                    <a:lnTo>
                      <a:pt x="579" y="818"/>
                    </a:lnTo>
                    <a:lnTo>
                      <a:pt x="582" y="816"/>
                    </a:lnTo>
                    <a:lnTo>
                      <a:pt x="587" y="816"/>
                    </a:lnTo>
                    <a:lnTo>
                      <a:pt x="613" y="821"/>
                    </a:lnTo>
                    <a:lnTo>
                      <a:pt x="615" y="820"/>
                    </a:lnTo>
                    <a:lnTo>
                      <a:pt x="617" y="818"/>
                    </a:lnTo>
                    <a:lnTo>
                      <a:pt x="617" y="815"/>
                    </a:lnTo>
                    <a:lnTo>
                      <a:pt x="617" y="811"/>
                    </a:lnTo>
                    <a:lnTo>
                      <a:pt x="617" y="808"/>
                    </a:lnTo>
                    <a:lnTo>
                      <a:pt x="617" y="806"/>
                    </a:lnTo>
                    <a:lnTo>
                      <a:pt x="599" y="792"/>
                    </a:lnTo>
                    <a:lnTo>
                      <a:pt x="598" y="787"/>
                    </a:lnTo>
                    <a:lnTo>
                      <a:pt x="606" y="781"/>
                    </a:lnTo>
                    <a:lnTo>
                      <a:pt x="606" y="779"/>
                    </a:lnTo>
                    <a:lnTo>
                      <a:pt x="606" y="777"/>
                    </a:lnTo>
                    <a:lnTo>
                      <a:pt x="606" y="774"/>
                    </a:lnTo>
                    <a:lnTo>
                      <a:pt x="605" y="770"/>
                    </a:lnTo>
                    <a:lnTo>
                      <a:pt x="601" y="765"/>
                    </a:lnTo>
                    <a:lnTo>
                      <a:pt x="598" y="765"/>
                    </a:lnTo>
                    <a:lnTo>
                      <a:pt x="591" y="758"/>
                    </a:lnTo>
                    <a:lnTo>
                      <a:pt x="591" y="758"/>
                    </a:lnTo>
                    <a:lnTo>
                      <a:pt x="591" y="755"/>
                    </a:lnTo>
                    <a:lnTo>
                      <a:pt x="589" y="753"/>
                    </a:lnTo>
                    <a:lnTo>
                      <a:pt x="589" y="750"/>
                    </a:lnTo>
                    <a:lnTo>
                      <a:pt x="591" y="748"/>
                    </a:lnTo>
                    <a:lnTo>
                      <a:pt x="596" y="743"/>
                    </a:lnTo>
                    <a:lnTo>
                      <a:pt x="598" y="740"/>
                    </a:lnTo>
                    <a:lnTo>
                      <a:pt x="605" y="726"/>
                    </a:lnTo>
                    <a:lnTo>
                      <a:pt x="608" y="721"/>
                    </a:lnTo>
                    <a:lnTo>
                      <a:pt x="610" y="717"/>
                    </a:lnTo>
                    <a:lnTo>
                      <a:pt x="613" y="716"/>
                    </a:lnTo>
                    <a:lnTo>
                      <a:pt x="618" y="716"/>
                    </a:lnTo>
                    <a:lnTo>
                      <a:pt x="623" y="721"/>
                    </a:lnTo>
                    <a:lnTo>
                      <a:pt x="625" y="721"/>
                    </a:lnTo>
                    <a:lnTo>
                      <a:pt x="625" y="723"/>
                    </a:lnTo>
                    <a:lnTo>
                      <a:pt x="625" y="724"/>
                    </a:lnTo>
                    <a:lnTo>
                      <a:pt x="623" y="728"/>
                    </a:lnTo>
                    <a:lnTo>
                      <a:pt x="622" y="731"/>
                    </a:lnTo>
                    <a:lnTo>
                      <a:pt x="622" y="733"/>
                    </a:lnTo>
                    <a:lnTo>
                      <a:pt x="622" y="735"/>
                    </a:lnTo>
                    <a:lnTo>
                      <a:pt x="623" y="740"/>
                    </a:lnTo>
                    <a:lnTo>
                      <a:pt x="623" y="741"/>
                    </a:lnTo>
                    <a:lnTo>
                      <a:pt x="623" y="746"/>
                    </a:lnTo>
                    <a:lnTo>
                      <a:pt x="623" y="746"/>
                    </a:lnTo>
                    <a:lnTo>
                      <a:pt x="627" y="752"/>
                    </a:lnTo>
                    <a:lnTo>
                      <a:pt x="630" y="757"/>
                    </a:lnTo>
                    <a:lnTo>
                      <a:pt x="632" y="764"/>
                    </a:lnTo>
                    <a:lnTo>
                      <a:pt x="630" y="767"/>
                    </a:lnTo>
                    <a:lnTo>
                      <a:pt x="629" y="770"/>
                    </a:lnTo>
                    <a:lnTo>
                      <a:pt x="627" y="774"/>
                    </a:lnTo>
                    <a:lnTo>
                      <a:pt x="627" y="775"/>
                    </a:lnTo>
                    <a:lnTo>
                      <a:pt x="627" y="777"/>
                    </a:lnTo>
                    <a:lnTo>
                      <a:pt x="629" y="777"/>
                    </a:lnTo>
                    <a:lnTo>
                      <a:pt x="629" y="777"/>
                    </a:lnTo>
                    <a:close/>
                    <a:moveTo>
                      <a:pt x="764" y="736"/>
                    </a:moveTo>
                    <a:lnTo>
                      <a:pt x="759" y="736"/>
                    </a:lnTo>
                    <a:lnTo>
                      <a:pt x="757" y="735"/>
                    </a:lnTo>
                    <a:lnTo>
                      <a:pt x="757" y="733"/>
                    </a:lnTo>
                    <a:lnTo>
                      <a:pt x="759" y="731"/>
                    </a:lnTo>
                    <a:lnTo>
                      <a:pt x="765" y="728"/>
                    </a:lnTo>
                    <a:lnTo>
                      <a:pt x="769" y="723"/>
                    </a:lnTo>
                    <a:lnTo>
                      <a:pt x="771" y="723"/>
                    </a:lnTo>
                    <a:lnTo>
                      <a:pt x="776" y="721"/>
                    </a:lnTo>
                    <a:lnTo>
                      <a:pt x="779" y="721"/>
                    </a:lnTo>
                    <a:lnTo>
                      <a:pt x="783" y="723"/>
                    </a:lnTo>
                    <a:lnTo>
                      <a:pt x="774" y="729"/>
                    </a:lnTo>
                    <a:lnTo>
                      <a:pt x="764" y="736"/>
                    </a:lnTo>
                    <a:lnTo>
                      <a:pt x="764" y="736"/>
                    </a:lnTo>
                    <a:close/>
                    <a:moveTo>
                      <a:pt x="832" y="745"/>
                    </a:moveTo>
                    <a:lnTo>
                      <a:pt x="832" y="748"/>
                    </a:lnTo>
                    <a:lnTo>
                      <a:pt x="832" y="752"/>
                    </a:lnTo>
                    <a:lnTo>
                      <a:pt x="830" y="753"/>
                    </a:lnTo>
                    <a:lnTo>
                      <a:pt x="830" y="755"/>
                    </a:lnTo>
                    <a:lnTo>
                      <a:pt x="832" y="758"/>
                    </a:lnTo>
                    <a:lnTo>
                      <a:pt x="834" y="765"/>
                    </a:lnTo>
                    <a:lnTo>
                      <a:pt x="836" y="769"/>
                    </a:lnTo>
                    <a:lnTo>
                      <a:pt x="836" y="772"/>
                    </a:lnTo>
                    <a:lnTo>
                      <a:pt x="836" y="774"/>
                    </a:lnTo>
                    <a:lnTo>
                      <a:pt x="834" y="779"/>
                    </a:lnTo>
                    <a:lnTo>
                      <a:pt x="832" y="784"/>
                    </a:lnTo>
                    <a:lnTo>
                      <a:pt x="832" y="787"/>
                    </a:lnTo>
                    <a:lnTo>
                      <a:pt x="834" y="792"/>
                    </a:lnTo>
                    <a:lnTo>
                      <a:pt x="834" y="794"/>
                    </a:lnTo>
                    <a:lnTo>
                      <a:pt x="832" y="798"/>
                    </a:lnTo>
                    <a:lnTo>
                      <a:pt x="829" y="801"/>
                    </a:lnTo>
                    <a:lnTo>
                      <a:pt x="829" y="803"/>
                    </a:lnTo>
                    <a:lnTo>
                      <a:pt x="837" y="806"/>
                    </a:lnTo>
                    <a:lnTo>
                      <a:pt x="837" y="808"/>
                    </a:lnTo>
                    <a:lnTo>
                      <a:pt x="837" y="816"/>
                    </a:lnTo>
                    <a:lnTo>
                      <a:pt x="839" y="827"/>
                    </a:lnTo>
                    <a:lnTo>
                      <a:pt x="839" y="828"/>
                    </a:lnTo>
                    <a:lnTo>
                      <a:pt x="836" y="825"/>
                    </a:lnTo>
                    <a:lnTo>
                      <a:pt x="832" y="820"/>
                    </a:lnTo>
                    <a:lnTo>
                      <a:pt x="829" y="828"/>
                    </a:lnTo>
                    <a:lnTo>
                      <a:pt x="829" y="839"/>
                    </a:lnTo>
                    <a:lnTo>
                      <a:pt x="832" y="845"/>
                    </a:lnTo>
                    <a:lnTo>
                      <a:pt x="832" y="847"/>
                    </a:lnTo>
                    <a:lnTo>
                      <a:pt x="832" y="849"/>
                    </a:lnTo>
                    <a:lnTo>
                      <a:pt x="830" y="850"/>
                    </a:lnTo>
                    <a:lnTo>
                      <a:pt x="829" y="850"/>
                    </a:lnTo>
                    <a:lnTo>
                      <a:pt x="827" y="847"/>
                    </a:lnTo>
                    <a:lnTo>
                      <a:pt x="825" y="844"/>
                    </a:lnTo>
                    <a:lnTo>
                      <a:pt x="825" y="844"/>
                    </a:lnTo>
                    <a:lnTo>
                      <a:pt x="824" y="845"/>
                    </a:lnTo>
                    <a:lnTo>
                      <a:pt x="825" y="847"/>
                    </a:lnTo>
                    <a:lnTo>
                      <a:pt x="827" y="850"/>
                    </a:lnTo>
                    <a:lnTo>
                      <a:pt x="827" y="854"/>
                    </a:lnTo>
                    <a:lnTo>
                      <a:pt x="827" y="856"/>
                    </a:lnTo>
                    <a:lnTo>
                      <a:pt x="824" y="856"/>
                    </a:lnTo>
                    <a:lnTo>
                      <a:pt x="820" y="856"/>
                    </a:lnTo>
                    <a:lnTo>
                      <a:pt x="815" y="857"/>
                    </a:lnTo>
                    <a:lnTo>
                      <a:pt x="813" y="859"/>
                    </a:lnTo>
                    <a:lnTo>
                      <a:pt x="810" y="857"/>
                    </a:lnTo>
                    <a:lnTo>
                      <a:pt x="806" y="857"/>
                    </a:lnTo>
                    <a:lnTo>
                      <a:pt x="803" y="857"/>
                    </a:lnTo>
                    <a:lnTo>
                      <a:pt x="801" y="857"/>
                    </a:lnTo>
                    <a:lnTo>
                      <a:pt x="801" y="856"/>
                    </a:lnTo>
                    <a:lnTo>
                      <a:pt x="798" y="856"/>
                    </a:lnTo>
                    <a:lnTo>
                      <a:pt x="794" y="861"/>
                    </a:lnTo>
                    <a:lnTo>
                      <a:pt x="789" y="859"/>
                    </a:lnTo>
                    <a:lnTo>
                      <a:pt x="783" y="859"/>
                    </a:lnTo>
                    <a:lnTo>
                      <a:pt x="783" y="857"/>
                    </a:lnTo>
                    <a:lnTo>
                      <a:pt x="781" y="854"/>
                    </a:lnTo>
                    <a:lnTo>
                      <a:pt x="779" y="845"/>
                    </a:lnTo>
                    <a:lnTo>
                      <a:pt x="779" y="842"/>
                    </a:lnTo>
                    <a:lnTo>
                      <a:pt x="784" y="842"/>
                    </a:lnTo>
                    <a:lnTo>
                      <a:pt x="784" y="840"/>
                    </a:lnTo>
                    <a:lnTo>
                      <a:pt x="781" y="837"/>
                    </a:lnTo>
                    <a:lnTo>
                      <a:pt x="776" y="835"/>
                    </a:lnTo>
                    <a:lnTo>
                      <a:pt x="774" y="833"/>
                    </a:lnTo>
                    <a:lnTo>
                      <a:pt x="774" y="830"/>
                    </a:lnTo>
                    <a:lnTo>
                      <a:pt x="774" y="828"/>
                    </a:lnTo>
                    <a:lnTo>
                      <a:pt x="783" y="825"/>
                    </a:lnTo>
                    <a:lnTo>
                      <a:pt x="788" y="816"/>
                    </a:lnTo>
                    <a:lnTo>
                      <a:pt x="793" y="813"/>
                    </a:lnTo>
                    <a:lnTo>
                      <a:pt x="793" y="811"/>
                    </a:lnTo>
                    <a:lnTo>
                      <a:pt x="796" y="810"/>
                    </a:lnTo>
                    <a:lnTo>
                      <a:pt x="803" y="808"/>
                    </a:lnTo>
                    <a:lnTo>
                      <a:pt x="803" y="806"/>
                    </a:lnTo>
                    <a:lnTo>
                      <a:pt x="789" y="808"/>
                    </a:lnTo>
                    <a:lnTo>
                      <a:pt x="771" y="811"/>
                    </a:lnTo>
                    <a:lnTo>
                      <a:pt x="764" y="815"/>
                    </a:lnTo>
                    <a:lnTo>
                      <a:pt x="760" y="813"/>
                    </a:lnTo>
                    <a:lnTo>
                      <a:pt x="738" y="820"/>
                    </a:lnTo>
                    <a:lnTo>
                      <a:pt x="738" y="820"/>
                    </a:lnTo>
                    <a:lnTo>
                      <a:pt x="736" y="818"/>
                    </a:lnTo>
                    <a:lnTo>
                      <a:pt x="735" y="813"/>
                    </a:lnTo>
                    <a:lnTo>
                      <a:pt x="735" y="811"/>
                    </a:lnTo>
                    <a:lnTo>
                      <a:pt x="741" y="804"/>
                    </a:lnTo>
                    <a:lnTo>
                      <a:pt x="745" y="799"/>
                    </a:lnTo>
                    <a:lnTo>
                      <a:pt x="743" y="798"/>
                    </a:lnTo>
                    <a:lnTo>
                      <a:pt x="747" y="792"/>
                    </a:lnTo>
                    <a:lnTo>
                      <a:pt x="750" y="791"/>
                    </a:lnTo>
                    <a:lnTo>
                      <a:pt x="757" y="796"/>
                    </a:lnTo>
                    <a:lnTo>
                      <a:pt x="760" y="799"/>
                    </a:lnTo>
                    <a:lnTo>
                      <a:pt x="764" y="801"/>
                    </a:lnTo>
                    <a:lnTo>
                      <a:pt x="765" y="801"/>
                    </a:lnTo>
                    <a:lnTo>
                      <a:pt x="769" y="798"/>
                    </a:lnTo>
                    <a:lnTo>
                      <a:pt x="769" y="798"/>
                    </a:lnTo>
                    <a:lnTo>
                      <a:pt x="764" y="799"/>
                    </a:lnTo>
                    <a:lnTo>
                      <a:pt x="764" y="799"/>
                    </a:lnTo>
                    <a:lnTo>
                      <a:pt x="760" y="794"/>
                    </a:lnTo>
                    <a:lnTo>
                      <a:pt x="759" y="791"/>
                    </a:lnTo>
                    <a:lnTo>
                      <a:pt x="759" y="789"/>
                    </a:lnTo>
                    <a:lnTo>
                      <a:pt x="759" y="787"/>
                    </a:lnTo>
                    <a:lnTo>
                      <a:pt x="760" y="782"/>
                    </a:lnTo>
                    <a:lnTo>
                      <a:pt x="755" y="782"/>
                    </a:lnTo>
                    <a:lnTo>
                      <a:pt x="753" y="779"/>
                    </a:lnTo>
                    <a:lnTo>
                      <a:pt x="752" y="775"/>
                    </a:lnTo>
                    <a:lnTo>
                      <a:pt x="752" y="774"/>
                    </a:lnTo>
                    <a:lnTo>
                      <a:pt x="753" y="770"/>
                    </a:lnTo>
                    <a:lnTo>
                      <a:pt x="759" y="765"/>
                    </a:lnTo>
                    <a:lnTo>
                      <a:pt x="759" y="764"/>
                    </a:lnTo>
                    <a:lnTo>
                      <a:pt x="752" y="764"/>
                    </a:lnTo>
                    <a:lnTo>
                      <a:pt x="750" y="764"/>
                    </a:lnTo>
                    <a:lnTo>
                      <a:pt x="747" y="760"/>
                    </a:lnTo>
                    <a:lnTo>
                      <a:pt x="747" y="755"/>
                    </a:lnTo>
                    <a:lnTo>
                      <a:pt x="750" y="750"/>
                    </a:lnTo>
                    <a:lnTo>
                      <a:pt x="752" y="746"/>
                    </a:lnTo>
                    <a:lnTo>
                      <a:pt x="753" y="746"/>
                    </a:lnTo>
                    <a:lnTo>
                      <a:pt x="755" y="746"/>
                    </a:lnTo>
                    <a:lnTo>
                      <a:pt x="760" y="748"/>
                    </a:lnTo>
                    <a:lnTo>
                      <a:pt x="762" y="750"/>
                    </a:lnTo>
                    <a:lnTo>
                      <a:pt x="765" y="755"/>
                    </a:lnTo>
                    <a:lnTo>
                      <a:pt x="767" y="758"/>
                    </a:lnTo>
                    <a:lnTo>
                      <a:pt x="767" y="760"/>
                    </a:lnTo>
                    <a:lnTo>
                      <a:pt x="767" y="764"/>
                    </a:lnTo>
                    <a:lnTo>
                      <a:pt x="771" y="765"/>
                    </a:lnTo>
                    <a:lnTo>
                      <a:pt x="783" y="782"/>
                    </a:lnTo>
                    <a:lnTo>
                      <a:pt x="786" y="786"/>
                    </a:lnTo>
                    <a:lnTo>
                      <a:pt x="788" y="787"/>
                    </a:lnTo>
                    <a:lnTo>
                      <a:pt x="789" y="789"/>
                    </a:lnTo>
                    <a:lnTo>
                      <a:pt x="793" y="787"/>
                    </a:lnTo>
                    <a:lnTo>
                      <a:pt x="793" y="787"/>
                    </a:lnTo>
                    <a:lnTo>
                      <a:pt x="793" y="786"/>
                    </a:lnTo>
                    <a:lnTo>
                      <a:pt x="788" y="781"/>
                    </a:lnTo>
                    <a:lnTo>
                      <a:pt x="786" y="777"/>
                    </a:lnTo>
                    <a:lnTo>
                      <a:pt x="786" y="774"/>
                    </a:lnTo>
                    <a:lnTo>
                      <a:pt x="786" y="772"/>
                    </a:lnTo>
                    <a:lnTo>
                      <a:pt x="788" y="772"/>
                    </a:lnTo>
                    <a:lnTo>
                      <a:pt x="791" y="772"/>
                    </a:lnTo>
                    <a:lnTo>
                      <a:pt x="796" y="770"/>
                    </a:lnTo>
                    <a:lnTo>
                      <a:pt x="791" y="769"/>
                    </a:lnTo>
                    <a:lnTo>
                      <a:pt x="788" y="767"/>
                    </a:lnTo>
                    <a:lnTo>
                      <a:pt x="784" y="767"/>
                    </a:lnTo>
                    <a:lnTo>
                      <a:pt x="779" y="764"/>
                    </a:lnTo>
                    <a:lnTo>
                      <a:pt x="779" y="762"/>
                    </a:lnTo>
                    <a:lnTo>
                      <a:pt x="781" y="760"/>
                    </a:lnTo>
                    <a:lnTo>
                      <a:pt x="788" y="758"/>
                    </a:lnTo>
                    <a:lnTo>
                      <a:pt x="788" y="758"/>
                    </a:lnTo>
                    <a:lnTo>
                      <a:pt x="788" y="757"/>
                    </a:lnTo>
                    <a:lnTo>
                      <a:pt x="786" y="755"/>
                    </a:lnTo>
                    <a:lnTo>
                      <a:pt x="784" y="753"/>
                    </a:lnTo>
                    <a:lnTo>
                      <a:pt x="776" y="750"/>
                    </a:lnTo>
                    <a:lnTo>
                      <a:pt x="772" y="746"/>
                    </a:lnTo>
                    <a:lnTo>
                      <a:pt x="771" y="746"/>
                    </a:lnTo>
                    <a:lnTo>
                      <a:pt x="771" y="745"/>
                    </a:lnTo>
                    <a:lnTo>
                      <a:pt x="772" y="740"/>
                    </a:lnTo>
                    <a:lnTo>
                      <a:pt x="777" y="735"/>
                    </a:lnTo>
                    <a:lnTo>
                      <a:pt x="781" y="733"/>
                    </a:lnTo>
                    <a:lnTo>
                      <a:pt x="786" y="731"/>
                    </a:lnTo>
                    <a:lnTo>
                      <a:pt x="791" y="731"/>
                    </a:lnTo>
                    <a:lnTo>
                      <a:pt x="794" y="731"/>
                    </a:lnTo>
                    <a:lnTo>
                      <a:pt x="801" y="740"/>
                    </a:lnTo>
                    <a:lnTo>
                      <a:pt x="803" y="746"/>
                    </a:lnTo>
                    <a:lnTo>
                      <a:pt x="808" y="745"/>
                    </a:lnTo>
                    <a:lnTo>
                      <a:pt x="808" y="740"/>
                    </a:lnTo>
                    <a:lnTo>
                      <a:pt x="806" y="733"/>
                    </a:lnTo>
                    <a:lnTo>
                      <a:pt x="808" y="731"/>
                    </a:lnTo>
                    <a:lnTo>
                      <a:pt x="812" y="726"/>
                    </a:lnTo>
                    <a:lnTo>
                      <a:pt x="817" y="728"/>
                    </a:lnTo>
                    <a:lnTo>
                      <a:pt x="820" y="735"/>
                    </a:lnTo>
                    <a:lnTo>
                      <a:pt x="822" y="736"/>
                    </a:lnTo>
                    <a:lnTo>
                      <a:pt x="827" y="740"/>
                    </a:lnTo>
                    <a:lnTo>
                      <a:pt x="830" y="741"/>
                    </a:lnTo>
                    <a:lnTo>
                      <a:pt x="832" y="743"/>
                    </a:lnTo>
                    <a:lnTo>
                      <a:pt x="832" y="745"/>
                    </a:lnTo>
                    <a:lnTo>
                      <a:pt x="832" y="745"/>
                    </a:lnTo>
                    <a:close/>
                    <a:moveTo>
                      <a:pt x="711" y="735"/>
                    </a:moveTo>
                    <a:lnTo>
                      <a:pt x="711" y="736"/>
                    </a:lnTo>
                    <a:lnTo>
                      <a:pt x="714" y="735"/>
                    </a:lnTo>
                    <a:lnTo>
                      <a:pt x="716" y="735"/>
                    </a:lnTo>
                    <a:lnTo>
                      <a:pt x="717" y="736"/>
                    </a:lnTo>
                    <a:lnTo>
                      <a:pt x="719" y="740"/>
                    </a:lnTo>
                    <a:lnTo>
                      <a:pt x="726" y="743"/>
                    </a:lnTo>
                    <a:lnTo>
                      <a:pt x="729" y="746"/>
                    </a:lnTo>
                    <a:lnTo>
                      <a:pt x="729" y="748"/>
                    </a:lnTo>
                    <a:lnTo>
                      <a:pt x="728" y="750"/>
                    </a:lnTo>
                    <a:lnTo>
                      <a:pt x="726" y="753"/>
                    </a:lnTo>
                    <a:lnTo>
                      <a:pt x="724" y="755"/>
                    </a:lnTo>
                    <a:lnTo>
                      <a:pt x="721" y="757"/>
                    </a:lnTo>
                    <a:lnTo>
                      <a:pt x="706" y="757"/>
                    </a:lnTo>
                    <a:lnTo>
                      <a:pt x="704" y="755"/>
                    </a:lnTo>
                    <a:lnTo>
                      <a:pt x="704" y="753"/>
                    </a:lnTo>
                    <a:lnTo>
                      <a:pt x="700" y="743"/>
                    </a:lnTo>
                    <a:lnTo>
                      <a:pt x="700" y="738"/>
                    </a:lnTo>
                    <a:lnTo>
                      <a:pt x="699" y="735"/>
                    </a:lnTo>
                    <a:lnTo>
                      <a:pt x="700" y="733"/>
                    </a:lnTo>
                    <a:lnTo>
                      <a:pt x="700" y="731"/>
                    </a:lnTo>
                    <a:lnTo>
                      <a:pt x="707" y="728"/>
                    </a:lnTo>
                    <a:lnTo>
                      <a:pt x="709" y="728"/>
                    </a:lnTo>
                    <a:lnTo>
                      <a:pt x="711" y="729"/>
                    </a:lnTo>
                    <a:lnTo>
                      <a:pt x="712" y="731"/>
                    </a:lnTo>
                    <a:lnTo>
                      <a:pt x="711" y="733"/>
                    </a:lnTo>
                    <a:lnTo>
                      <a:pt x="711" y="735"/>
                    </a:lnTo>
                    <a:lnTo>
                      <a:pt x="711" y="735"/>
                    </a:lnTo>
                    <a:close/>
                    <a:moveTo>
                      <a:pt x="745" y="781"/>
                    </a:moveTo>
                    <a:lnTo>
                      <a:pt x="748" y="786"/>
                    </a:lnTo>
                    <a:lnTo>
                      <a:pt x="748" y="787"/>
                    </a:lnTo>
                    <a:lnTo>
                      <a:pt x="748" y="787"/>
                    </a:lnTo>
                    <a:lnTo>
                      <a:pt x="743" y="791"/>
                    </a:lnTo>
                    <a:lnTo>
                      <a:pt x="741" y="792"/>
                    </a:lnTo>
                    <a:lnTo>
                      <a:pt x="740" y="798"/>
                    </a:lnTo>
                    <a:lnTo>
                      <a:pt x="738" y="799"/>
                    </a:lnTo>
                    <a:lnTo>
                      <a:pt x="731" y="801"/>
                    </a:lnTo>
                    <a:lnTo>
                      <a:pt x="724" y="801"/>
                    </a:lnTo>
                    <a:lnTo>
                      <a:pt x="726" y="796"/>
                    </a:lnTo>
                    <a:lnTo>
                      <a:pt x="729" y="789"/>
                    </a:lnTo>
                    <a:lnTo>
                      <a:pt x="726" y="786"/>
                    </a:lnTo>
                    <a:lnTo>
                      <a:pt x="716" y="791"/>
                    </a:lnTo>
                    <a:lnTo>
                      <a:pt x="711" y="787"/>
                    </a:lnTo>
                    <a:lnTo>
                      <a:pt x="714" y="779"/>
                    </a:lnTo>
                    <a:lnTo>
                      <a:pt x="711" y="779"/>
                    </a:lnTo>
                    <a:lnTo>
                      <a:pt x="706" y="779"/>
                    </a:lnTo>
                    <a:lnTo>
                      <a:pt x="704" y="774"/>
                    </a:lnTo>
                    <a:lnTo>
                      <a:pt x="704" y="769"/>
                    </a:lnTo>
                    <a:lnTo>
                      <a:pt x="711" y="765"/>
                    </a:lnTo>
                    <a:lnTo>
                      <a:pt x="719" y="762"/>
                    </a:lnTo>
                    <a:lnTo>
                      <a:pt x="728" y="757"/>
                    </a:lnTo>
                    <a:lnTo>
                      <a:pt x="735" y="758"/>
                    </a:lnTo>
                    <a:lnTo>
                      <a:pt x="738" y="760"/>
                    </a:lnTo>
                    <a:lnTo>
                      <a:pt x="740" y="767"/>
                    </a:lnTo>
                    <a:lnTo>
                      <a:pt x="740" y="775"/>
                    </a:lnTo>
                    <a:lnTo>
                      <a:pt x="741" y="775"/>
                    </a:lnTo>
                    <a:lnTo>
                      <a:pt x="745" y="781"/>
                    </a:lnTo>
                    <a:lnTo>
                      <a:pt x="745" y="781"/>
                    </a:lnTo>
                    <a:close/>
                    <a:moveTo>
                      <a:pt x="1190" y="787"/>
                    </a:moveTo>
                    <a:lnTo>
                      <a:pt x="1190" y="792"/>
                    </a:lnTo>
                    <a:lnTo>
                      <a:pt x="1188" y="792"/>
                    </a:lnTo>
                    <a:lnTo>
                      <a:pt x="1185" y="796"/>
                    </a:lnTo>
                    <a:lnTo>
                      <a:pt x="1181" y="796"/>
                    </a:lnTo>
                    <a:lnTo>
                      <a:pt x="1180" y="794"/>
                    </a:lnTo>
                    <a:lnTo>
                      <a:pt x="1178" y="791"/>
                    </a:lnTo>
                    <a:lnTo>
                      <a:pt x="1181" y="786"/>
                    </a:lnTo>
                    <a:lnTo>
                      <a:pt x="1183" y="782"/>
                    </a:lnTo>
                    <a:lnTo>
                      <a:pt x="1188" y="775"/>
                    </a:lnTo>
                    <a:lnTo>
                      <a:pt x="1192" y="770"/>
                    </a:lnTo>
                    <a:lnTo>
                      <a:pt x="1193" y="772"/>
                    </a:lnTo>
                    <a:lnTo>
                      <a:pt x="1193" y="774"/>
                    </a:lnTo>
                    <a:lnTo>
                      <a:pt x="1192" y="781"/>
                    </a:lnTo>
                    <a:lnTo>
                      <a:pt x="1190" y="784"/>
                    </a:lnTo>
                    <a:lnTo>
                      <a:pt x="1190" y="787"/>
                    </a:lnTo>
                    <a:lnTo>
                      <a:pt x="1190" y="787"/>
                    </a:lnTo>
                    <a:close/>
                    <a:moveTo>
                      <a:pt x="435" y="815"/>
                    </a:moveTo>
                    <a:lnTo>
                      <a:pt x="430" y="820"/>
                    </a:lnTo>
                    <a:lnTo>
                      <a:pt x="427" y="820"/>
                    </a:lnTo>
                    <a:lnTo>
                      <a:pt x="421" y="816"/>
                    </a:lnTo>
                    <a:lnTo>
                      <a:pt x="416" y="815"/>
                    </a:lnTo>
                    <a:lnTo>
                      <a:pt x="415" y="813"/>
                    </a:lnTo>
                    <a:lnTo>
                      <a:pt x="415" y="813"/>
                    </a:lnTo>
                    <a:lnTo>
                      <a:pt x="416" y="808"/>
                    </a:lnTo>
                    <a:lnTo>
                      <a:pt x="418" y="806"/>
                    </a:lnTo>
                    <a:lnTo>
                      <a:pt x="423" y="801"/>
                    </a:lnTo>
                    <a:lnTo>
                      <a:pt x="430" y="789"/>
                    </a:lnTo>
                    <a:lnTo>
                      <a:pt x="435" y="786"/>
                    </a:lnTo>
                    <a:lnTo>
                      <a:pt x="439" y="782"/>
                    </a:lnTo>
                    <a:lnTo>
                      <a:pt x="444" y="775"/>
                    </a:lnTo>
                    <a:lnTo>
                      <a:pt x="447" y="774"/>
                    </a:lnTo>
                    <a:lnTo>
                      <a:pt x="449" y="774"/>
                    </a:lnTo>
                    <a:lnTo>
                      <a:pt x="451" y="774"/>
                    </a:lnTo>
                    <a:lnTo>
                      <a:pt x="452" y="775"/>
                    </a:lnTo>
                    <a:lnTo>
                      <a:pt x="449" y="786"/>
                    </a:lnTo>
                    <a:lnTo>
                      <a:pt x="447" y="789"/>
                    </a:lnTo>
                    <a:lnTo>
                      <a:pt x="444" y="798"/>
                    </a:lnTo>
                    <a:lnTo>
                      <a:pt x="437" y="813"/>
                    </a:lnTo>
                    <a:lnTo>
                      <a:pt x="435" y="815"/>
                    </a:lnTo>
                    <a:lnTo>
                      <a:pt x="435" y="815"/>
                    </a:lnTo>
                    <a:close/>
                    <a:moveTo>
                      <a:pt x="892" y="803"/>
                    </a:moveTo>
                    <a:lnTo>
                      <a:pt x="890" y="803"/>
                    </a:lnTo>
                    <a:lnTo>
                      <a:pt x="889" y="801"/>
                    </a:lnTo>
                    <a:lnTo>
                      <a:pt x="889" y="799"/>
                    </a:lnTo>
                    <a:lnTo>
                      <a:pt x="887" y="796"/>
                    </a:lnTo>
                    <a:lnTo>
                      <a:pt x="887" y="794"/>
                    </a:lnTo>
                    <a:lnTo>
                      <a:pt x="887" y="791"/>
                    </a:lnTo>
                    <a:lnTo>
                      <a:pt x="885" y="789"/>
                    </a:lnTo>
                    <a:lnTo>
                      <a:pt x="885" y="787"/>
                    </a:lnTo>
                    <a:lnTo>
                      <a:pt x="885" y="787"/>
                    </a:lnTo>
                    <a:lnTo>
                      <a:pt x="887" y="786"/>
                    </a:lnTo>
                    <a:lnTo>
                      <a:pt x="889" y="786"/>
                    </a:lnTo>
                    <a:lnTo>
                      <a:pt x="892" y="782"/>
                    </a:lnTo>
                    <a:lnTo>
                      <a:pt x="894" y="782"/>
                    </a:lnTo>
                    <a:lnTo>
                      <a:pt x="894" y="784"/>
                    </a:lnTo>
                    <a:lnTo>
                      <a:pt x="894" y="789"/>
                    </a:lnTo>
                    <a:lnTo>
                      <a:pt x="895" y="791"/>
                    </a:lnTo>
                    <a:lnTo>
                      <a:pt x="897" y="796"/>
                    </a:lnTo>
                    <a:lnTo>
                      <a:pt x="897" y="799"/>
                    </a:lnTo>
                    <a:lnTo>
                      <a:pt x="897" y="799"/>
                    </a:lnTo>
                    <a:lnTo>
                      <a:pt x="897" y="801"/>
                    </a:lnTo>
                    <a:lnTo>
                      <a:pt x="892" y="803"/>
                    </a:lnTo>
                    <a:close/>
                    <a:moveTo>
                      <a:pt x="382" y="803"/>
                    </a:moveTo>
                    <a:lnTo>
                      <a:pt x="382" y="803"/>
                    </a:lnTo>
                    <a:lnTo>
                      <a:pt x="380" y="801"/>
                    </a:lnTo>
                    <a:lnTo>
                      <a:pt x="380" y="799"/>
                    </a:lnTo>
                    <a:lnTo>
                      <a:pt x="384" y="794"/>
                    </a:lnTo>
                    <a:lnTo>
                      <a:pt x="384" y="792"/>
                    </a:lnTo>
                    <a:lnTo>
                      <a:pt x="384" y="791"/>
                    </a:lnTo>
                    <a:lnTo>
                      <a:pt x="384" y="791"/>
                    </a:lnTo>
                    <a:lnTo>
                      <a:pt x="384" y="787"/>
                    </a:lnTo>
                    <a:lnTo>
                      <a:pt x="386" y="787"/>
                    </a:lnTo>
                    <a:lnTo>
                      <a:pt x="387" y="787"/>
                    </a:lnTo>
                    <a:lnTo>
                      <a:pt x="387" y="789"/>
                    </a:lnTo>
                    <a:lnTo>
                      <a:pt x="386" y="794"/>
                    </a:lnTo>
                    <a:lnTo>
                      <a:pt x="386" y="798"/>
                    </a:lnTo>
                    <a:lnTo>
                      <a:pt x="386" y="799"/>
                    </a:lnTo>
                    <a:lnTo>
                      <a:pt x="384" y="801"/>
                    </a:lnTo>
                    <a:lnTo>
                      <a:pt x="382" y="803"/>
                    </a:lnTo>
                    <a:lnTo>
                      <a:pt x="382" y="803"/>
                    </a:lnTo>
                    <a:close/>
                    <a:moveTo>
                      <a:pt x="863" y="820"/>
                    </a:moveTo>
                    <a:lnTo>
                      <a:pt x="861" y="823"/>
                    </a:lnTo>
                    <a:lnTo>
                      <a:pt x="860" y="823"/>
                    </a:lnTo>
                    <a:lnTo>
                      <a:pt x="858" y="821"/>
                    </a:lnTo>
                    <a:lnTo>
                      <a:pt x="856" y="821"/>
                    </a:lnTo>
                    <a:lnTo>
                      <a:pt x="853" y="827"/>
                    </a:lnTo>
                    <a:lnTo>
                      <a:pt x="851" y="830"/>
                    </a:lnTo>
                    <a:lnTo>
                      <a:pt x="851" y="830"/>
                    </a:lnTo>
                    <a:lnTo>
                      <a:pt x="848" y="832"/>
                    </a:lnTo>
                    <a:lnTo>
                      <a:pt x="848" y="830"/>
                    </a:lnTo>
                    <a:lnTo>
                      <a:pt x="846" y="828"/>
                    </a:lnTo>
                    <a:lnTo>
                      <a:pt x="844" y="823"/>
                    </a:lnTo>
                    <a:lnTo>
                      <a:pt x="846" y="820"/>
                    </a:lnTo>
                    <a:lnTo>
                      <a:pt x="848" y="818"/>
                    </a:lnTo>
                    <a:lnTo>
                      <a:pt x="854" y="815"/>
                    </a:lnTo>
                    <a:lnTo>
                      <a:pt x="856" y="813"/>
                    </a:lnTo>
                    <a:lnTo>
                      <a:pt x="856" y="811"/>
                    </a:lnTo>
                    <a:lnTo>
                      <a:pt x="856" y="810"/>
                    </a:lnTo>
                    <a:lnTo>
                      <a:pt x="858" y="810"/>
                    </a:lnTo>
                    <a:lnTo>
                      <a:pt x="861" y="813"/>
                    </a:lnTo>
                    <a:lnTo>
                      <a:pt x="863" y="815"/>
                    </a:lnTo>
                    <a:lnTo>
                      <a:pt x="865" y="816"/>
                    </a:lnTo>
                    <a:lnTo>
                      <a:pt x="865" y="818"/>
                    </a:lnTo>
                    <a:lnTo>
                      <a:pt x="863" y="820"/>
                    </a:lnTo>
                    <a:lnTo>
                      <a:pt x="863" y="820"/>
                    </a:lnTo>
                    <a:close/>
                    <a:moveTo>
                      <a:pt x="911" y="857"/>
                    </a:moveTo>
                    <a:lnTo>
                      <a:pt x="913" y="862"/>
                    </a:lnTo>
                    <a:lnTo>
                      <a:pt x="913" y="864"/>
                    </a:lnTo>
                    <a:lnTo>
                      <a:pt x="913" y="869"/>
                    </a:lnTo>
                    <a:lnTo>
                      <a:pt x="913" y="876"/>
                    </a:lnTo>
                    <a:lnTo>
                      <a:pt x="913" y="876"/>
                    </a:lnTo>
                    <a:lnTo>
                      <a:pt x="913" y="878"/>
                    </a:lnTo>
                    <a:lnTo>
                      <a:pt x="911" y="879"/>
                    </a:lnTo>
                    <a:lnTo>
                      <a:pt x="911" y="881"/>
                    </a:lnTo>
                    <a:lnTo>
                      <a:pt x="911" y="883"/>
                    </a:lnTo>
                    <a:lnTo>
                      <a:pt x="911" y="883"/>
                    </a:lnTo>
                    <a:lnTo>
                      <a:pt x="904" y="885"/>
                    </a:lnTo>
                    <a:lnTo>
                      <a:pt x="899" y="885"/>
                    </a:lnTo>
                    <a:lnTo>
                      <a:pt x="892" y="885"/>
                    </a:lnTo>
                    <a:lnTo>
                      <a:pt x="890" y="885"/>
                    </a:lnTo>
                    <a:lnTo>
                      <a:pt x="887" y="883"/>
                    </a:lnTo>
                    <a:lnTo>
                      <a:pt x="885" y="881"/>
                    </a:lnTo>
                    <a:lnTo>
                      <a:pt x="878" y="874"/>
                    </a:lnTo>
                    <a:lnTo>
                      <a:pt x="875" y="874"/>
                    </a:lnTo>
                    <a:lnTo>
                      <a:pt x="866" y="871"/>
                    </a:lnTo>
                    <a:lnTo>
                      <a:pt x="863" y="864"/>
                    </a:lnTo>
                    <a:lnTo>
                      <a:pt x="861" y="862"/>
                    </a:lnTo>
                    <a:lnTo>
                      <a:pt x="860" y="864"/>
                    </a:lnTo>
                    <a:lnTo>
                      <a:pt x="860" y="864"/>
                    </a:lnTo>
                    <a:lnTo>
                      <a:pt x="858" y="862"/>
                    </a:lnTo>
                    <a:lnTo>
                      <a:pt x="858" y="861"/>
                    </a:lnTo>
                    <a:lnTo>
                      <a:pt x="858" y="859"/>
                    </a:lnTo>
                    <a:lnTo>
                      <a:pt x="854" y="859"/>
                    </a:lnTo>
                    <a:lnTo>
                      <a:pt x="853" y="859"/>
                    </a:lnTo>
                    <a:lnTo>
                      <a:pt x="853" y="856"/>
                    </a:lnTo>
                    <a:lnTo>
                      <a:pt x="853" y="854"/>
                    </a:lnTo>
                    <a:lnTo>
                      <a:pt x="854" y="852"/>
                    </a:lnTo>
                    <a:lnTo>
                      <a:pt x="858" y="844"/>
                    </a:lnTo>
                    <a:lnTo>
                      <a:pt x="860" y="842"/>
                    </a:lnTo>
                    <a:lnTo>
                      <a:pt x="861" y="840"/>
                    </a:lnTo>
                    <a:lnTo>
                      <a:pt x="863" y="837"/>
                    </a:lnTo>
                    <a:lnTo>
                      <a:pt x="861" y="832"/>
                    </a:lnTo>
                    <a:lnTo>
                      <a:pt x="865" y="825"/>
                    </a:lnTo>
                    <a:lnTo>
                      <a:pt x="868" y="823"/>
                    </a:lnTo>
                    <a:lnTo>
                      <a:pt x="872" y="820"/>
                    </a:lnTo>
                    <a:lnTo>
                      <a:pt x="883" y="811"/>
                    </a:lnTo>
                    <a:lnTo>
                      <a:pt x="885" y="811"/>
                    </a:lnTo>
                    <a:lnTo>
                      <a:pt x="890" y="811"/>
                    </a:lnTo>
                    <a:lnTo>
                      <a:pt x="895" y="815"/>
                    </a:lnTo>
                    <a:lnTo>
                      <a:pt x="897" y="818"/>
                    </a:lnTo>
                    <a:lnTo>
                      <a:pt x="904" y="827"/>
                    </a:lnTo>
                    <a:lnTo>
                      <a:pt x="907" y="833"/>
                    </a:lnTo>
                    <a:lnTo>
                      <a:pt x="909" y="839"/>
                    </a:lnTo>
                    <a:lnTo>
                      <a:pt x="911" y="842"/>
                    </a:lnTo>
                    <a:lnTo>
                      <a:pt x="913" y="849"/>
                    </a:lnTo>
                    <a:lnTo>
                      <a:pt x="913" y="850"/>
                    </a:lnTo>
                    <a:lnTo>
                      <a:pt x="911" y="856"/>
                    </a:lnTo>
                    <a:lnTo>
                      <a:pt x="911" y="857"/>
                    </a:lnTo>
                    <a:lnTo>
                      <a:pt x="911" y="857"/>
                    </a:lnTo>
                    <a:close/>
                    <a:moveTo>
                      <a:pt x="709" y="856"/>
                    </a:moveTo>
                    <a:lnTo>
                      <a:pt x="706" y="857"/>
                    </a:lnTo>
                    <a:lnTo>
                      <a:pt x="699" y="854"/>
                    </a:lnTo>
                    <a:lnTo>
                      <a:pt x="695" y="850"/>
                    </a:lnTo>
                    <a:lnTo>
                      <a:pt x="694" y="847"/>
                    </a:lnTo>
                    <a:lnTo>
                      <a:pt x="694" y="847"/>
                    </a:lnTo>
                    <a:lnTo>
                      <a:pt x="695" y="845"/>
                    </a:lnTo>
                    <a:lnTo>
                      <a:pt x="695" y="844"/>
                    </a:lnTo>
                    <a:lnTo>
                      <a:pt x="697" y="835"/>
                    </a:lnTo>
                    <a:lnTo>
                      <a:pt x="699" y="833"/>
                    </a:lnTo>
                    <a:lnTo>
                      <a:pt x="702" y="828"/>
                    </a:lnTo>
                    <a:lnTo>
                      <a:pt x="704" y="827"/>
                    </a:lnTo>
                    <a:lnTo>
                      <a:pt x="709" y="827"/>
                    </a:lnTo>
                    <a:lnTo>
                      <a:pt x="712" y="830"/>
                    </a:lnTo>
                    <a:lnTo>
                      <a:pt x="714" y="832"/>
                    </a:lnTo>
                    <a:lnTo>
                      <a:pt x="714" y="833"/>
                    </a:lnTo>
                    <a:lnTo>
                      <a:pt x="716" y="837"/>
                    </a:lnTo>
                    <a:lnTo>
                      <a:pt x="716" y="840"/>
                    </a:lnTo>
                    <a:lnTo>
                      <a:pt x="717" y="844"/>
                    </a:lnTo>
                    <a:lnTo>
                      <a:pt x="717" y="845"/>
                    </a:lnTo>
                    <a:lnTo>
                      <a:pt x="717" y="847"/>
                    </a:lnTo>
                    <a:lnTo>
                      <a:pt x="717" y="849"/>
                    </a:lnTo>
                    <a:lnTo>
                      <a:pt x="716" y="850"/>
                    </a:lnTo>
                    <a:lnTo>
                      <a:pt x="714" y="852"/>
                    </a:lnTo>
                    <a:lnTo>
                      <a:pt x="709" y="856"/>
                    </a:lnTo>
                    <a:lnTo>
                      <a:pt x="709" y="856"/>
                    </a:lnTo>
                    <a:close/>
                    <a:moveTo>
                      <a:pt x="878" y="895"/>
                    </a:moveTo>
                    <a:lnTo>
                      <a:pt x="877" y="895"/>
                    </a:lnTo>
                    <a:lnTo>
                      <a:pt x="875" y="895"/>
                    </a:lnTo>
                    <a:lnTo>
                      <a:pt x="868" y="891"/>
                    </a:lnTo>
                    <a:lnTo>
                      <a:pt x="868" y="890"/>
                    </a:lnTo>
                    <a:lnTo>
                      <a:pt x="868" y="890"/>
                    </a:lnTo>
                    <a:lnTo>
                      <a:pt x="868" y="888"/>
                    </a:lnTo>
                    <a:lnTo>
                      <a:pt x="870" y="886"/>
                    </a:lnTo>
                    <a:lnTo>
                      <a:pt x="872" y="885"/>
                    </a:lnTo>
                    <a:lnTo>
                      <a:pt x="873" y="885"/>
                    </a:lnTo>
                    <a:lnTo>
                      <a:pt x="877" y="890"/>
                    </a:lnTo>
                    <a:lnTo>
                      <a:pt x="878" y="893"/>
                    </a:lnTo>
                    <a:lnTo>
                      <a:pt x="878" y="893"/>
                    </a:lnTo>
                    <a:lnTo>
                      <a:pt x="878" y="895"/>
                    </a:lnTo>
                    <a:lnTo>
                      <a:pt x="878" y="895"/>
                    </a:lnTo>
                    <a:close/>
                    <a:moveTo>
                      <a:pt x="839" y="893"/>
                    </a:moveTo>
                    <a:lnTo>
                      <a:pt x="832" y="898"/>
                    </a:lnTo>
                    <a:lnTo>
                      <a:pt x="832" y="896"/>
                    </a:lnTo>
                    <a:lnTo>
                      <a:pt x="830" y="895"/>
                    </a:lnTo>
                    <a:lnTo>
                      <a:pt x="836" y="888"/>
                    </a:lnTo>
                    <a:lnTo>
                      <a:pt x="837" y="886"/>
                    </a:lnTo>
                    <a:lnTo>
                      <a:pt x="839" y="888"/>
                    </a:lnTo>
                    <a:lnTo>
                      <a:pt x="839" y="890"/>
                    </a:lnTo>
                    <a:lnTo>
                      <a:pt x="839" y="891"/>
                    </a:lnTo>
                    <a:lnTo>
                      <a:pt x="839" y="893"/>
                    </a:lnTo>
                    <a:close/>
                    <a:moveTo>
                      <a:pt x="408" y="922"/>
                    </a:moveTo>
                    <a:lnTo>
                      <a:pt x="409" y="922"/>
                    </a:lnTo>
                    <a:lnTo>
                      <a:pt x="413" y="917"/>
                    </a:lnTo>
                    <a:lnTo>
                      <a:pt x="416" y="915"/>
                    </a:lnTo>
                    <a:lnTo>
                      <a:pt x="418" y="917"/>
                    </a:lnTo>
                    <a:lnTo>
                      <a:pt x="420" y="917"/>
                    </a:lnTo>
                    <a:lnTo>
                      <a:pt x="420" y="919"/>
                    </a:lnTo>
                    <a:lnTo>
                      <a:pt x="420" y="922"/>
                    </a:lnTo>
                    <a:lnTo>
                      <a:pt x="420" y="929"/>
                    </a:lnTo>
                    <a:lnTo>
                      <a:pt x="420" y="929"/>
                    </a:lnTo>
                    <a:lnTo>
                      <a:pt x="421" y="929"/>
                    </a:lnTo>
                    <a:lnTo>
                      <a:pt x="421" y="927"/>
                    </a:lnTo>
                    <a:lnTo>
                      <a:pt x="428" y="917"/>
                    </a:lnTo>
                    <a:lnTo>
                      <a:pt x="430" y="914"/>
                    </a:lnTo>
                    <a:lnTo>
                      <a:pt x="432" y="914"/>
                    </a:lnTo>
                    <a:lnTo>
                      <a:pt x="439" y="912"/>
                    </a:lnTo>
                    <a:lnTo>
                      <a:pt x="442" y="912"/>
                    </a:lnTo>
                    <a:lnTo>
                      <a:pt x="447" y="914"/>
                    </a:lnTo>
                    <a:lnTo>
                      <a:pt x="451" y="914"/>
                    </a:lnTo>
                    <a:lnTo>
                      <a:pt x="457" y="919"/>
                    </a:lnTo>
                    <a:lnTo>
                      <a:pt x="463" y="924"/>
                    </a:lnTo>
                    <a:lnTo>
                      <a:pt x="466" y="929"/>
                    </a:lnTo>
                    <a:lnTo>
                      <a:pt x="481" y="948"/>
                    </a:lnTo>
                    <a:lnTo>
                      <a:pt x="486" y="953"/>
                    </a:lnTo>
                    <a:lnTo>
                      <a:pt x="490" y="956"/>
                    </a:lnTo>
                    <a:lnTo>
                      <a:pt x="490" y="960"/>
                    </a:lnTo>
                    <a:lnTo>
                      <a:pt x="492" y="961"/>
                    </a:lnTo>
                    <a:lnTo>
                      <a:pt x="492" y="965"/>
                    </a:lnTo>
                    <a:lnTo>
                      <a:pt x="492" y="966"/>
                    </a:lnTo>
                    <a:lnTo>
                      <a:pt x="492" y="968"/>
                    </a:lnTo>
                    <a:lnTo>
                      <a:pt x="490" y="970"/>
                    </a:lnTo>
                    <a:lnTo>
                      <a:pt x="480" y="977"/>
                    </a:lnTo>
                    <a:lnTo>
                      <a:pt x="476" y="978"/>
                    </a:lnTo>
                    <a:lnTo>
                      <a:pt x="471" y="982"/>
                    </a:lnTo>
                    <a:lnTo>
                      <a:pt x="459" y="990"/>
                    </a:lnTo>
                    <a:lnTo>
                      <a:pt x="452" y="995"/>
                    </a:lnTo>
                    <a:lnTo>
                      <a:pt x="442" y="1004"/>
                    </a:lnTo>
                    <a:lnTo>
                      <a:pt x="423" y="1017"/>
                    </a:lnTo>
                    <a:lnTo>
                      <a:pt x="421" y="1021"/>
                    </a:lnTo>
                    <a:lnTo>
                      <a:pt x="420" y="1023"/>
                    </a:lnTo>
                    <a:lnTo>
                      <a:pt x="415" y="1038"/>
                    </a:lnTo>
                    <a:lnTo>
                      <a:pt x="413" y="1043"/>
                    </a:lnTo>
                    <a:lnTo>
                      <a:pt x="408" y="1046"/>
                    </a:lnTo>
                    <a:lnTo>
                      <a:pt x="401" y="1046"/>
                    </a:lnTo>
                    <a:lnTo>
                      <a:pt x="399" y="1048"/>
                    </a:lnTo>
                    <a:lnTo>
                      <a:pt x="399" y="1053"/>
                    </a:lnTo>
                    <a:lnTo>
                      <a:pt x="397" y="1062"/>
                    </a:lnTo>
                    <a:lnTo>
                      <a:pt x="396" y="1069"/>
                    </a:lnTo>
                    <a:lnTo>
                      <a:pt x="394" y="1084"/>
                    </a:lnTo>
                    <a:lnTo>
                      <a:pt x="394" y="1086"/>
                    </a:lnTo>
                    <a:lnTo>
                      <a:pt x="394" y="1089"/>
                    </a:lnTo>
                    <a:lnTo>
                      <a:pt x="392" y="1091"/>
                    </a:lnTo>
                    <a:lnTo>
                      <a:pt x="386" y="1096"/>
                    </a:lnTo>
                    <a:lnTo>
                      <a:pt x="380" y="1098"/>
                    </a:lnTo>
                    <a:lnTo>
                      <a:pt x="375" y="1099"/>
                    </a:lnTo>
                    <a:lnTo>
                      <a:pt x="374" y="1098"/>
                    </a:lnTo>
                    <a:lnTo>
                      <a:pt x="372" y="1094"/>
                    </a:lnTo>
                    <a:lnTo>
                      <a:pt x="370" y="1094"/>
                    </a:lnTo>
                    <a:lnTo>
                      <a:pt x="370" y="1096"/>
                    </a:lnTo>
                    <a:lnTo>
                      <a:pt x="362" y="1106"/>
                    </a:lnTo>
                    <a:lnTo>
                      <a:pt x="355" y="1110"/>
                    </a:lnTo>
                    <a:lnTo>
                      <a:pt x="351" y="1115"/>
                    </a:lnTo>
                    <a:lnTo>
                      <a:pt x="350" y="1116"/>
                    </a:lnTo>
                    <a:lnTo>
                      <a:pt x="348" y="1116"/>
                    </a:lnTo>
                    <a:lnTo>
                      <a:pt x="344" y="1116"/>
                    </a:lnTo>
                    <a:lnTo>
                      <a:pt x="341" y="1115"/>
                    </a:lnTo>
                    <a:lnTo>
                      <a:pt x="339" y="1111"/>
                    </a:lnTo>
                    <a:lnTo>
                      <a:pt x="338" y="1108"/>
                    </a:lnTo>
                    <a:lnTo>
                      <a:pt x="334" y="1096"/>
                    </a:lnTo>
                    <a:lnTo>
                      <a:pt x="332" y="1092"/>
                    </a:lnTo>
                    <a:lnTo>
                      <a:pt x="331" y="1091"/>
                    </a:lnTo>
                    <a:lnTo>
                      <a:pt x="327" y="1082"/>
                    </a:lnTo>
                    <a:lnTo>
                      <a:pt x="326" y="1081"/>
                    </a:lnTo>
                    <a:lnTo>
                      <a:pt x="312" y="1072"/>
                    </a:lnTo>
                    <a:lnTo>
                      <a:pt x="305" y="1065"/>
                    </a:lnTo>
                    <a:lnTo>
                      <a:pt x="303" y="1064"/>
                    </a:lnTo>
                    <a:lnTo>
                      <a:pt x="302" y="1064"/>
                    </a:lnTo>
                    <a:lnTo>
                      <a:pt x="293" y="1064"/>
                    </a:lnTo>
                    <a:lnTo>
                      <a:pt x="291" y="1064"/>
                    </a:lnTo>
                    <a:lnTo>
                      <a:pt x="291" y="1062"/>
                    </a:lnTo>
                    <a:lnTo>
                      <a:pt x="291" y="1060"/>
                    </a:lnTo>
                    <a:lnTo>
                      <a:pt x="293" y="1058"/>
                    </a:lnTo>
                    <a:lnTo>
                      <a:pt x="293" y="1057"/>
                    </a:lnTo>
                    <a:lnTo>
                      <a:pt x="293" y="1053"/>
                    </a:lnTo>
                    <a:lnTo>
                      <a:pt x="293" y="1053"/>
                    </a:lnTo>
                    <a:lnTo>
                      <a:pt x="297" y="1050"/>
                    </a:lnTo>
                    <a:lnTo>
                      <a:pt x="295" y="1050"/>
                    </a:lnTo>
                    <a:lnTo>
                      <a:pt x="295" y="1048"/>
                    </a:lnTo>
                    <a:lnTo>
                      <a:pt x="295" y="1046"/>
                    </a:lnTo>
                    <a:lnTo>
                      <a:pt x="295" y="1045"/>
                    </a:lnTo>
                    <a:lnTo>
                      <a:pt x="297" y="1045"/>
                    </a:lnTo>
                    <a:lnTo>
                      <a:pt x="298" y="1041"/>
                    </a:lnTo>
                    <a:lnTo>
                      <a:pt x="298" y="1038"/>
                    </a:lnTo>
                    <a:lnTo>
                      <a:pt x="300" y="1035"/>
                    </a:lnTo>
                    <a:lnTo>
                      <a:pt x="302" y="1033"/>
                    </a:lnTo>
                    <a:lnTo>
                      <a:pt x="303" y="1028"/>
                    </a:lnTo>
                    <a:lnTo>
                      <a:pt x="307" y="1026"/>
                    </a:lnTo>
                    <a:lnTo>
                      <a:pt x="307" y="1024"/>
                    </a:lnTo>
                    <a:lnTo>
                      <a:pt x="309" y="1023"/>
                    </a:lnTo>
                    <a:lnTo>
                      <a:pt x="307" y="1023"/>
                    </a:lnTo>
                    <a:lnTo>
                      <a:pt x="307" y="1021"/>
                    </a:lnTo>
                    <a:lnTo>
                      <a:pt x="307" y="1016"/>
                    </a:lnTo>
                    <a:lnTo>
                      <a:pt x="307" y="1012"/>
                    </a:lnTo>
                    <a:lnTo>
                      <a:pt x="307" y="1011"/>
                    </a:lnTo>
                    <a:lnTo>
                      <a:pt x="309" y="1007"/>
                    </a:lnTo>
                    <a:lnTo>
                      <a:pt x="309" y="1007"/>
                    </a:lnTo>
                    <a:lnTo>
                      <a:pt x="315" y="1002"/>
                    </a:lnTo>
                    <a:lnTo>
                      <a:pt x="315" y="1002"/>
                    </a:lnTo>
                    <a:lnTo>
                      <a:pt x="315" y="1000"/>
                    </a:lnTo>
                    <a:lnTo>
                      <a:pt x="315" y="999"/>
                    </a:lnTo>
                    <a:lnTo>
                      <a:pt x="315" y="997"/>
                    </a:lnTo>
                    <a:lnTo>
                      <a:pt x="314" y="997"/>
                    </a:lnTo>
                    <a:lnTo>
                      <a:pt x="312" y="997"/>
                    </a:lnTo>
                    <a:lnTo>
                      <a:pt x="310" y="994"/>
                    </a:lnTo>
                    <a:lnTo>
                      <a:pt x="310" y="992"/>
                    </a:lnTo>
                    <a:lnTo>
                      <a:pt x="312" y="990"/>
                    </a:lnTo>
                    <a:lnTo>
                      <a:pt x="314" y="983"/>
                    </a:lnTo>
                    <a:lnTo>
                      <a:pt x="315" y="982"/>
                    </a:lnTo>
                    <a:lnTo>
                      <a:pt x="319" y="970"/>
                    </a:lnTo>
                    <a:lnTo>
                      <a:pt x="324" y="963"/>
                    </a:lnTo>
                    <a:lnTo>
                      <a:pt x="326" y="954"/>
                    </a:lnTo>
                    <a:lnTo>
                      <a:pt x="331" y="946"/>
                    </a:lnTo>
                    <a:lnTo>
                      <a:pt x="331" y="946"/>
                    </a:lnTo>
                    <a:lnTo>
                      <a:pt x="329" y="942"/>
                    </a:lnTo>
                    <a:lnTo>
                      <a:pt x="326" y="941"/>
                    </a:lnTo>
                    <a:lnTo>
                      <a:pt x="322" y="937"/>
                    </a:lnTo>
                    <a:lnTo>
                      <a:pt x="322" y="934"/>
                    </a:lnTo>
                    <a:lnTo>
                      <a:pt x="315" y="914"/>
                    </a:lnTo>
                    <a:lnTo>
                      <a:pt x="315" y="912"/>
                    </a:lnTo>
                    <a:lnTo>
                      <a:pt x="314" y="908"/>
                    </a:lnTo>
                    <a:lnTo>
                      <a:pt x="314" y="907"/>
                    </a:lnTo>
                    <a:lnTo>
                      <a:pt x="314" y="907"/>
                    </a:lnTo>
                    <a:lnTo>
                      <a:pt x="338" y="900"/>
                    </a:lnTo>
                    <a:lnTo>
                      <a:pt x="353" y="898"/>
                    </a:lnTo>
                    <a:lnTo>
                      <a:pt x="370" y="891"/>
                    </a:lnTo>
                    <a:lnTo>
                      <a:pt x="375" y="891"/>
                    </a:lnTo>
                    <a:lnTo>
                      <a:pt x="379" y="893"/>
                    </a:lnTo>
                    <a:lnTo>
                      <a:pt x="382" y="896"/>
                    </a:lnTo>
                    <a:lnTo>
                      <a:pt x="387" y="902"/>
                    </a:lnTo>
                    <a:lnTo>
                      <a:pt x="392" y="905"/>
                    </a:lnTo>
                    <a:lnTo>
                      <a:pt x="404" y="912"/>
                    </a:lnTo>
                    <a:lnTo>
                      <a:pt x="411" y="914"/>
                    </a:lnTo>
                    <a:lnTo>
                      <a:pt x="409" y="920"/>
                    </a:lnTo>
                    <a:lnTo>
                      <a:pt x="408" y="922"/>
                    </a:lnTo>
                    <a:lnTo>
                      <a:pt x="408" y="922"/>
                    </a:lnTo>
                    <a:lnTo>
                      <a:pt x="408" y="922"/>
                    </a:lnTo>
                    <a:close/>
                    <a:moveTo>
                      <a:pt x="919" y="919"/>
                    </a:moveTo>
                    <a:lnTo>
                      <a:pt x="926" y="922"/>
                    </a:lnTo>
                    <a:lnTo>
                      <a:pt x="930" y="924"/>
                    </a:lnTo>
                    <a:lnTo>
                      <a:pt x="931" y="925"/>
                    </a:lnTo>
                    <a:lnTo>
                      <a:pt x="935" y="931"/>
                    </a:lnTo>
                    <a:lnTo>
                      <a:pt x="937" y="932"/>
                    </a:lnTo>
                    <a:lnTo>
                      <a:pt x="943" y="929"/>
                    </a:lnTo>
                    <a:lnTo>
                      <a:pt x="949" y="929"/>
                    </a:lnTo>
                    <a:lnTo>
                      <a:pt x="959" y="929"/>
                    </a:lnTo>
                    <a:lnTo>
                      <a:pt x="967" y="934"/>
                    </a:lnTo>
                    <a:lnTo>
                      <a:pt x="971" y="937"/>
                    </a:lnTo>
                    <a:lnTo>
                      <a:pt x="972" y="939"/>
                    </a:lnTo>
                    <a:lnTo>
                      <a:pt x="972" y="942"/>
                    </a:lnTo>
                    <a:lnTo>
                      <a:pt x="971" y="948"/>
                    </a:lnTo>
                    <a:lnTo>
                      <a:pt x="969" y="953"/>
                    </a:lnTo>
                    <a:lnTo>
                      <a:pt x="966" y="960"/>
                    </a:lnTo>
                    <a:lnTo>
                      <a:pt x="962" y="963"/>
                    </a:lnTo>
                    <a:lnTo>
                      <a:pt x="960" y="965"/>
                    </a:lnTo>
                    <a:lnTo>
                      <a:pt x="960" y="966"/>
                    </a:lnTo>
                    <a:lnTo>
                      <a:pt x="959" y="970"/>
                    </a:lnTo>
                    <a:lnTo>
                      <a:pt x="955" y="978"/>
                    </a:lnTo>
                    <a:lnTo>
                      <a:pt x="955" y="978"/>
                    </a:lnTo>
                    <a:lnTo>
                      <a:pt x="950" y="982"/>
                    </a:lnTo>
                    <a:lnTo>
                      <a:pt x="952" y="983"/>
                    </a:lnTo>
                    <a:lnTo>
                      <a:pt x="952" y="985"/>
                    </a:lnTo>
                    <a:lnTo>
                      <a:pt x="952" y="989"/>
                    </a:lnTo>
                    <a:lnTo>
                      <a:pt x="949" y="995"/>
                    </a:lnTo>
                    <a:lnTo>
                      <a:pt x="945" y="1004"/>
                    </a:lnTo>
                    <a:lnTo>
                      <a:pt x="943" y="1007"/>
                    </a:lnTo>
                    <a:lnTo>
                      <a:pt x="938" y="1014"/>
                    </a:lnTo>
                    <a:lnTo>
                      <a:pt x="937" y="1016"/>
                    </a:lnTo>
                    <a:lnTo>
                      <a:pt x="933" y="1016"/>
                    </a:lnTo>
                    <a:lnTo>
                      <a:pt x="916" y="1011"/>
                    </a:lnTo>
                    <a:lnTo>
                      <a:pt x="911" y="1011"/>
                    </a:lnTo>
                    <a:lnTo>
                      <a:pt x="899" y="1014"/>
                    </a:lnTo>
                    <a:lnTo>
                      <a:pt x="901" y="1014"/>
                    </a:lnTo>
                    <a:lnTo>
                      <a:pt x="904" y="1017"/>
                    </a:lnTo>
                    <a:lnTo>
                      <a:pt x="907" y="1019"/>
                    </a:lnTo>
                    <a:lnTo>
                      <a:pt x="911" y="1026"/>
                    </a:lnTo>
                    <a:lnTo>
                      <a:pt x="911" y="1028"/>
                    </a:lnTo>
                    <a:lnTo>
                      <a:pt x="913" y="1029"/>
                    </a:lnTo>
                    <a:lnTo>
                      <a:pt x="911" y="1035"/>
                    </a:lnTo>
                    <a:lnTo>
                      <a:pt x="911" y="1035"/>
                    </a:lnTo>
                    <a:lnTo>
                      <a:pt x="906" y="1045"/>
                    </a:lnTo>
                    <a:lnTo>
                      <a:pt x="904" y="1053"/>
                    </a:lnTo>
                    <a:lnTo>
                      <a:pt x="902" y="1060"/>
                    </a:lnTo>
                    <a:lnTo>
                      <a:pt x="901" y="1062"/>
                    </a:lnTo>
                    <a:lnTo>
                      <a:pt x="894" y="1058"/>
                    </a:lnTo>
                    <a:lnTo>
                      <a:pt x="890" y="1058"/>
                    </a:lnTo>
                    <a:lnTo>
                      <a:pt x="883" y="1060"/>
                    </a:lnTo>
                    <a:lnTo>
                      <a:pt x="880" y="1060"/>
                    </a:lnTo>
                    <a:lnTo>
                      <a:pt x="880" y="1050"/>
                    </a:lnTo>
                    <a:lnTo>
                      <a:pt x="880" y="1040"/>
                    </a:lnTo>
                    <a:lnTo>
                      <a:pt x="878" y="1029"/>
                    </a:lnTo>
                    <a:lnTo>
                      <a:pt x="873" y="1012"/>
                    </a:lnTo>
                    <a:lnTo>
                      <a:pt x="873" y="1009"/>
                    </a:lnTo>
                    <a:lnTo>
                      <a:pt x="872" y="1006"/>
                    </a:lnTo>
                    <a:lnTo>
                      <a:pt x="872" y="1002"/>
                    </a:lnTo>
                    <a:lnTo>
                      <a:pt x="872" y="997"/>
                    </a:lnTo>
                    <a:lnTo>
                      <a:pt x="872" y="990"/>
                    </a:lnTo>
                    <a:lnTo>
                      <a:pt x="872" y="987"/>
                    </a:lnTo>
                    <a:lnTo>
                      <a:pt x="872" y="977"/>
                    </a:lnTo>
                    <a:lnTo>
                      <a:pt x="872" y="961"/>
                    </a:lnTo>
                    <a:lnTo>
                      <a:pt x="872" y="954"/>
                    </a:lnTo>
                    <a:lnTo>
                      <a:pt x="872" y="953"/>
                    </a:lnTo>
                    <a:lnTo>
                      <a:pt x="872" y="951"/>
                    </a:lnTo>
                    <a:lnTo>
                      <a:pt x="873" y="949"/>
                    </a:lnTo>
                    <a:lnTo>
                      <a:pt x="875" y="948"/>
                    </a:lnTo>
                    <a:lnTo>
                      <a:pt x="877" y="948"/>
                    </a:lnTo>
                    <a:lnTo>
                      <a:pt x="883" y="953"/>
                    </a:lnTo>
                    <a:lnTo>
                      <a:pt x="887" y="953"/>
                    </a:lnTo>
                    <a:lnTo>
                      <a:pt x="890" y="953"/>
                    </a:lnTo>
                    <a:lnTo>
                      <a:pt x="890" y="953"/>
                    </a:lnTo>
                    <a:lnTo>
                      <a:pt x="887" y="953"/>
                    </a:lnTo>
                    <a:lnTo>
                      <a:pt x="885" y="949"/>
                    </a:lnTo>
                    <a:lnTo>
                      <a:pt x="882" y="944"/>
                    </a:lnTo>
                    <a:lnTo>
                      <a:pt x="882" y="939"/>
                    </a:lnTo>
                    <a:lnTo>
                      <a:pt x="880" y="937"/>
                    </a:lnTo>
                    <a:lnTo>
                      <a:pt x="880" y="936"/>
                    </a:lnTo>
                    <a:lnTo>
                      <a:pt x="880" y="932"/>
                    </a:lnTo>
                    <a:lnTo>
                      <a:pt x="882" y="931"/>
                    </a:lnTo>
                    <a:lnTo>
                      <a:pt x="883" y="929"/>
                    </a:lnTo>
                    <a:lnTo>
                      <a:pt x="883" y="927"/>
                    </a:lnTo>
                    <a:lnTo>
                      <a:pt x="889" y="924"/>
                    </a:lnTo>
                    <a:lnTo>
                      <a:pt x="894" y="922"/>
                    </a:lnTo>
                    <a:lnTo>
                      <a:pt x="904" y="920"/>
                    </a:lnTo>
                    <a:lnTo>
                      <a:pt x="907" y="922"/>
                    </a:lnTo>
                    <a:lnTo>
                      <a:pt x="911" y="919"/>
                    </a:lnTo>
                    <a:lnTo>
                      <a:pt x="914" y="919"/>
                    </a:lnTo>
                    <a:lnTo>
                      <a:pt x="919" y="919"/>
                    </a:lnTo>
                    <a:lnTo>
                      <a:pt x="919" y="919"/>
                    </a:lnTo>
                    <a:close/>
                    <a:moveTo>
                      <a:pt x="820" y="939"/>
                    </a:moveTo>
                    <a:lnTo>
                      <a:pt x="815" y="941"/>
                    </a:lnTo>
                    <a:lnTo>
                      <a:pt x="813" y="941"/>
                    </a:lnTo>
                    <a:lnTo>
                      <a:pt x="812" y="942"/>
                    </a:lnTo>
                    <a:lnTo>
                      <a:pt x="810" y="942"/>
                    </a:lnTo>
                    <a:lnTo>
                      <a:pt x="808" y="942"/>
                    </a:lnTo>
                    <a:lnTo>
                      <a:pt x="801" y="939"/>
                    </a:lnTo>
                    <a:lnTo>
                      <a:pt x="800" y="939"/>
                    </a:lnTo>
                    <a:lnTo>
                      <a:pt x="800" y="937"/>
                    </a:lnTo>
                    <a:lnTo>
                      <a:pt x="800" y="936"/>
                    </a:lnTo>
                    <a:lnTo>
                      <a:pt x="800" y="936"/>
                    </a:lnTo>
                    <a:lnTo>
                      <a:pt x="805" y="934"/>
                    </a:lnTo>
                    <a:lnTo>
                      <a:pt x="806" y="932"/>
                    </a:lnTo>
                    <a:lnTo>
                      <a:pt x="808" y="931"/>
                    </a:lnTo>
                    <a:lnTo>
                      <a:pt x="808" y="931"/>
                    </a:lnTo>
                    <a:lnTo>
                      <a:pt x="810" y="929"/>
                    </a:lnTo>
                    <a:lnTo>
                      <a:pt x="815" y="927"/>
                    </a:lnTo>
                    <a:lnTo>
                      <a:pt x="825" y="924"/>
                    </a:lnTo>
                    <a:lnTo>
                      <a:pt x="830" y="922"/>
                    </a:lnTo>
                    <a:lnTo>
                      <a:pt x="832" y="922"/>
                    </a:lnTo>
                    <a:lnTo>
                      <a:pt x="832" y="924"/>
                    </a:lnTo>
                    <a:lnTo>
                      <a:pt x="832" y="925"/>
                    </a:lnTo>
                    <a:lnTo>
                      <a:pt x="832" y="927"/>
                    </a:lnTo>
                    <a:lnTo>
                      <a:pt x="830" y="931"/>
                    </a:lnTo>
                    <a:lnTo>
                      <a:pt x="829" y="932"/>
                    </a:lnTo>
                    <a:lnTo>
                      <a:pt x="824" y="937"/>
                    </a:lnTo>
                    <a:lnTo>
                      <a:pt x="820" y="939"/>
                    </a:lnTo>
                    <a:close/>
                    <a:moveTo>
                      <a:pt x="788" y="934"/>
                    </a:moveTo>
                    <a:lnTo>
                      <a:pt x="803" y="949"/>
                    </a:lnTo>
                    <a:lnTo>
                      <a:pt x="806" y="948"/>
                    </a:lnTo>
                    <a:lnTo>
                      <a:pt x="812" y="948"/>
                    </a:lnTo>
                    <a:lnTo>
                      <a:pt x="817" y="944"/>
                    </a:lnTo>
                    <a:lnTo>
                      <a:pt x="824" y="942"/>
                    </a:lnTo>
                    <a:lnTo>
                      <a:pt x="827" y="939"/>
                    </a:lnTo>
                    <a:lnTo>
                      <a:pt x="829" y="939"/>
                    </a:lnTo>
                    <a:lnTo>
                      <a:pt x="832" y="937"/>
                    </a:lnTo>
                    <a:lnTo>
                      <a:pt x="834" y="937"/>
                    </a:lnTo>
                    <a:lnTo>
                      <a:pt x="839" y="939"/>
                    </a:lnTo>
                    <a:lnTo>
                      <a:pt x="841" y="941"/>
                    </a:lnTo>
                    <a:lnTo>
                      <a:pt x="842" y="942"/>
                    </a:lnTo>
                    <a:lnTo>
                      <a:pt x="842" y="944"/>
                    </a:lnTo>
                    <a:lnTo>
                      <a:pt x="846" y="951"/>
                    </a:lnTo>
                    <a:lnTo>
                      <a:pt x="846" y="953"/>
                    </a:lnTo>
                    <a:lnTo>
                      <a:pt x="846" y="953"/>
                    </a:lnTo>
                    <a:lnTo>
                      <a:pt x="844" y="956"/>
                    </a:lnTo>
                    <a:lnTo>
                      <a:pt x="842" y="958"/>
                    </a:lnTo>
                    <a:lnTo>
                      <a:pt x="839" y="960"/>
                    </a:lnTo>
                    <a:lnTo>
                      <a:pt x="837" y="960"/>
                    </a:lnTo>
                    <a:lnTo>
                      <a:pt x="836" y="963"/>
                    </a:lnTo>
                    <a:lnTo>
                      <a:pt x="834" y="961"/>
                    </a:lnTo>
                    <a:lnTo>
                      <a:pt x="834" y="965"/>
                    </a:lnTo>
                    <a:lnTo>
                      <a:pt x="834" y="966"/>
                    </a:lnTo>
                    <a:lnTo>
                      <a:pt x="834" y="966"/>
                    </a:lnTo>
                    <a:lnTo>
                      <a:pt x="836" y="966"/>
                    </a:lnTo>
                    <a:lnTo>
                      <a:pt x="836" y="965"/>
                    </a:lnTo>
                    <a:lnTo>
                      <a:pt x="839" y="966"/>
                    </a:lnTo>
                    <a:lnTo>
                      <a:pt x="839" y="968"/>
                    </a:lnTo>
                    <a:lnTo>
                      <a:pt x="841" y="970"/>
                    </a:lnTo>
                    <a:lnTo>
                      <a:pt x="841" y="971"/>
                    </a:lnTo>
                    <a:lnTo>
                      <a:pt x="836" y="975"/>
                    </a:lnTo>
                    <a:lnTo>
                      <a:pt x="830" y="978"/>
                    </a:lnTo>
                    <a:lnTo>
                      <a:pt x="822" y="990"/>
                    </a:lnTo>
                    <a:lnTo>
                      <a:pt x="818" y="995"/>
                    </a:lnTo>
                    <a:lnTo>
                      <a:pt x="818" y="997"/>
                    </a:lnTo>
                    <a:lnTo>
                      <a:pt x="818" y="997"/>
                    </a:lnTo>
                    <a:lnTo>
                      <a:pt x="818" y="1000"/>
                    </a:lnTo>
                    <a:lnTo>
                      <a:pt x="818" y="1002"/>
                    </a:lnTo>
                    <a:lnTo>
                      <a:pt x="818" y="1002"/>
                    </a:lnTo>
                    <a:lnTo>
                      <a:pt x="822" y="999"/>
                    </a:lnTo>
                    <a:lnTo>
                      <a:pt x="825" y="997"/>
                    </a:lnTo>
                    <a:lnTo>
                      <a:pt x="827" y="995"/>
                    </a:lnTo>
                    <a:lnTo>
                      <a:pt x="832" y="995"/>
                    </a:lnTo>
                    <a:lnTo>
                      <a:pt x="834" y="995"/>
                    </a:lnTo>
                    <a:lnTo>
                      <a:pt x="836" y="999"/>
                    </a:lnTo>
                    <a:lnTo>
                      <a:pt x="839" y="1002"/>
                    </a:lnTo>
                    <a:lnTo>
                      <a:pt x="839" y="1004"/>
                    </a:lnTo>
                    <a:lnTo>
                      <a:pt x="839" y="1004"/>
                    </a:lnTo>
                    <a:lnTo>
                      <a:pt x="837" y="1006"/>
                    </a:lnTo>
                    <a:lnTo>
                      <a:pt x="837" y="1007"/>
                    </a:lnTo>
                    <a:lnTo>
                      <a:pt x="841" y="1009"/>
                    </a:lnTo>
                    <a:lnTo>
                      <a:pt x="844" y="1012"/>
                    </a:lnTo>
                    <a:lnTo>
                      <a:pt x="844" y="1016"/>
                    </a:lnTo>
                    <a:lnTo>
                      <a:pt x="842" y="1019"/>
                    </a:lnTo>
                    <a:lnTo>
                      <a:pt x="842" y="1021"/>
                    </a:lnTo>
                    <a:lnTo>
                      <a:pt x="842" y="1023"/>
                    </a:lnTo>
                    <a:lnTo>
                      <a:pt x="844" y="1021"/>
                    </a:lnTo>
                    <a:lnTo>
                      <a:pt x="848" y="1017"/>
                    </a:lnTo>
                    <a:lnTo>
                      <a:pt x="851" y="1016"/>
                    </a:lnTo>
                    <a:lnTo>
                      <a:pt x="853" y="1016"/>
                    </a:lnTo>
                    <a:lnTo>
                      <a:pt x="854" y="1017"/>
                    </a:lnTo>
                    <a:lnTo>
                      <a:pt x="854" y="1021"/>
                    </a:lnTo>
                    <a:lnTo>
                      <a:pt x="856" y="1026"/>
                    </a:lnTo>
                    <a:lnTo>
                      <a:pt x="856" y="1031"/>
                    </a:lnTo>
                    <a:lnTo>
                      <a:pt x="856" y="1035"/>
                    </a:lnTo>
                    <a:lnTo>
                      <a:pt x="854" y="1036"/>
                    </a:lnTo>
                    <a:lnTo>
                      <a:pt x="853" y="1040"/>
                    </a:lnTo>
                    <a:lnTo>
                      <a:pt x="851" y="1041"/>
                    </a:lnTo>
                    <a:lnTo>
                      <a:pt x="849" y="1041"/>
                    </a:lnTo>
                    <a:lnTo>
                      <a:pt x="849" y="1041"/>
                    </a:lnTo>
                    <a:lnTo>
                      <a:pt x="851" y="1045"/>
                    </a:lnTo>
                    <a:lnTo>
                      <a:pt x="853" y="1046"/>
                    </a:lnTo>
                    <a:lnTo>
                      <a:pt x="853" y="1048"/>
                    </a:lnTo>
                    <a:lnTo>
                      <a:pt x="853" y="1050"/>
                    </a:lnTo>
                    <a:lnTo>
                      <a:pt x="853" y="1052"/>
                    </a:lnTo>
                    <a:lnTo>
                      <a:pt x="849" y="1058"/>
                    </a:lnTo>
                    <a:lnTo>
                      <a:pt x="849" y="1060"/>
                    </a:lnTo>
                    <a:lnTo>
                      <a:pt x="851" y="1060"/>
                    </a:lnTo>
                    <a:lnTo>
                      <a:pt x="853" y="1064"/>
                    </a:lnTo>
                    <a:lnTo>
                      <a:pt x="853" y="1072"/>
                    </a:lnTo>
                    <a:lnTo>
                      <a:pt x="846" y="1074"/>
                    </a:lnTo>
                    <a:lnTo>
                      <a:pt x="844" y="1075"/>
                    </a:lnTo>
                    <a:lnTo>
                      <a:pt x="842" y="1079"/>
                    </a:lnTo>
                    <a:lnTo>
                      <a:pt x="841" y="1081"/>
                    </a:lnTo>
                    <a:lnTo>
                      <a:pt x="836" y="1084"/>
                    </a:lnTo>
                    <a:lnTo>
                      <a:pt x="834" y="1084"/>
                    </a:lnTo>
                    <a:lnTo>
                      <a:pt x="822" y="1082"/>
                    </a:lnTo>
                    <a:lnTo>
                      <a:pt x="822" y="1081"/>
                    </a:lnTo>
                    <a:lnTo>
                      <a:pt x="820" y="1079"/>
                    </a:lnTo>
                    <a:lnTo>
                      <a:pt x="820" y="1075"/>
                    </a:lnTo>
                    <a:lnTo>
                      <a:pt x="820" y="1074"/>
                    </a:lnTo>
                    <a:lnTo>
                      <a:pt x="820" y="1072"/>
                    </a:lnTo>
                    <a:lnTo>
                      <a:pt x="820" y="1070"/>
                    </a:lnTo>
                    <a:lnTo>
                      <a:pt x="820" y="1070"/>
                    </a:lnTo>
                    <a:lnTo>
                      <a:pt x="818" y="1072"/>
                    </a:lnTo>
                    <a:lnTo>
                      <a:pt x="817" y="1075"/>
                    </a:lnTo>
                    <a:lnTo>
                      <a:pt x="818" y="1079"/>
                    </a:lnTo>
                    <a:lnTo>
                      <a:pt x="822" y="1089"/>
                    </a:lnTo>
                    <a:lnTo>
                      <a:pt x="822" y="1092"/>
                    </a:lnTo>
                    <a:lnTo>
                      <a:pt x="822" y="1094"/>
                    </a:lnTo>
                    <a:lnTo>
                      <a:pt x="822" y="1096"/>
                    </a:lnTo>
                    <a:lnTo>
                      <a:pt x="818" y="1101"/>
                    </a:lnTo>
                    <a:lnTo>
                      <a:pt x="815" y="1103"/>
                    </a:lnTo>
                    <a:lnTo>
                      <a:pt x="813" y="1104"/>
                    </a:lnTo>
                    <a:lnTo>
                      <a:pt x="812" y="1103"/>
                    </a:lnTo>
                    <a:lnTo>
                      <a:pt x="808" y="1101"/>
                    </a:lnTo>
                    <a:lnTo>
                      <a:pt x="806" y="1099"/>
                    </a:lnTo>
                    <a:lnTo>
                      <a:pt x="803" y="1099"/>
                    </a:lnTo>
                    <a:lnTo>
                      <a:pt x="803" y="1099"/>
                    </a:lnTo>
                    <a:lnTo>
                      <a:pt x="801" y="1096"/>
                    </a:lnTo>
                    <a:lnTo>
                      <a:pt x="800" y="1089"/>
                    </a:lnTo>
                    <a:lnTo>
                      <a:pt x="796" y="1082"/>
                    </a:lnTo>
                    <a:lnTo>
                      <a:pt x="793" y="1075"/>
                    </a:lnTo>
                    <a:lnTo>
                      <a:pt x="786" y="1067"/>
                    </a:lnTo>
                    <a:lnTo>
                      <a:pt x="781" y="1062"/>
                    </a:lnTo>
                    <a:lnTo>
                      <a:pt x="776" y="1052"/>
                    </a:lnTo>
                    <a:lnTo>
                      <a:pt x="774" y="1050"/>
                    </a:lnTo>
                    <a:lnTo>
                      <a:pt x="772" y="1048"/>
                    </a:lnTo>
                    <a:lnTo>
                      <a:pt x="769" y="1048"/>
                    </a:lnTo>
                    <a:lnTo>
                      <a:pt x="767" y="1046"/>
                    </a:lnTo>
                    <a:lnTo>
                      <a:pt x="767" y="1043"/>
                    </a:lnTo>
                    <a:lnTo>
                      <a:pt x="764" y="1041"/>
                    </a:lnTo>
                    <a:lnTo>
                      <a:pt x="764" y="1041"/>
                    </a:lnTo>
                    <a:lnTo>
                      <a:pt x="762" y="1041"/>
                    </a:lnTo>
                    <a:lnTo>
                      <a:pt x="759" y="1045"/>
                    </a:lnTo>
                    <a:lnTo>
                      <a:pt x="755" y="1041"/>
                    </a:lnTo>
                    <a:lnTo>
                      <a:pt x="753" y="1040"/>
                    </a:lnTo>
                    <a:lnTo>
                      <a:pt x="753" y="1038"/>
                    </a:lnTo>
                    <a:lnTo>
                      <a:pt x="752" y="1036"/>
                    </a:lnTo>
                    <a:lnTo>
                      <a:pt x="752" y="1035"/>
                    </a:lnTo>
                    <a:lnTo>
                      <a:pt x="750" y="1031"/>
                    </a:lnTo>
                    <a:lnTo>
                      <a:pt x="741" y="1024"/>
                    </a:lnTo>
                    <a:lnTo>
                      <a:pt x="736" y="1016"/>
                    </a:lnTo>
                    <a:lnTo>
                      <a:pt x="736" y="1012"/>
                    </a:lnTo>
                    <a:lnTo>
                      <a:pt x="736" y="1012"/>
                    </a:lnTo>
                    <a:lnTo>
                      <a:pt x="736" y="1007"/>
                    </a:lnTo>
                    <a:lnTo>
                      <a:pt x="736" y="1004"/>
                    </a:lnTo>
                    <a:lnTo>
                      <a:pt x="738" y="999"/>
                    </a:lnTo>
                    <a:lnTo>
                      <a:pt x="740" y="997"/>
                    </a:lnTo>
                    <a:lnTo>
                      <a:pt x="743" y="994"/>
                    </a:lnTo>
                    <a:lnTo>
                      <a:pt x="745" y="992"/>
                    </a:lnTo>
                    <a:lnTo>
                      <a:pt x="748" y="994"/>
                    </a:lnTo>
                    <a:lnTo>
                      <a:pt x="750" y="994"/>
                    </a:lnTo>
                    <a:lnTo>
                      <a:pt x="752" y="997"/>
                    </a:lnTo>
                    <a:lnTo>
                      <a:pt x="753" y="999"/>
                    </a:lnTo>
                    <a:lnTo>
                      <a:pt x="753" y="1002"/>
                    </a:lnTo>
                    <a:lnTo>
                      <a:pt x="757" y="1004"/>
                    </a:lnTo>
                    <a:lnTo>
                      <a:pt x="759" y="1006"/>
                    </a:lnTo>
                    <a:lnTo>
                      <a:pt x="760" y="1009"/>
                    </a:lnTo>
                    <a:lnTo>
                      <a:pt x="762" y="1014"/>
                    </a:lnTo>
                    <a:lnTo>
                      <a:pt x="764" y="1016"/>
                    </a:lnTo>
                    <a:lnTo>
                      <a:pt x="767" y="1016"/>
                    </a:lnTo>
                    <a:lnTo>
                      <a:pt x="771" y="1016"/>
                    </a:lnTo>
                    <a:lnTo>
                      <a:pt x="779" y="1012"/>
                    </a:lnTo>
                    <a:lnTo>
                      <a:pt x="779" y="1012"/>
                    </a:lnTo>
                    <a:lnTo>
                      <a:pt x="779" y="1011"/>
                    </a:lnTo>
                    <a:lnTo>
                      <a:pt x="781" y="999"/>
                    </a:lnTo>
                    <a:lnTo>
                      <a:pt x="781" y="999"/>
                    </a:lnTo>
                    <a:lnTo>
                      <a:pt x="783" y="1004"/>
                    </a:lnTo>
                    <a:lnTo>
                      <a:pt x="784" y="1006"/>
                    </a:lnTo>
                    <a:lnTo>
                      <a:pt x="786" y="1004"/>
                    </a:lnTo>
                    <a:lnTo>
                      <a:pt x="786" y="1000"/>
                    </a:lnTo>
                    <a:lnTo>
                      <a:pt x="786" y="1000"/>
                    </a:lnTo>
                    <a:lnTo>
                      <a:pt x="784" y="994"/>
                    </a:lnTo>
                    <a:lnTo>
                      <a:pt x="783" y="992"/>
                    </a:lnTo>
                    <a:lnTo>
                      <a:pt x="783" y="990"/>
                    </a:lnTo>
                    <a:lnTo>
                      <a:pt x="781" y="989"/>
                    </a:lnTo>
                    <a:lnTo>
                      <a:pt x="779" y="990"/>
                    </a:lnTo>
                    <a:lnTo>
                      <a:pt x="777" y="989"/>
                    </a:lnTo>
                    <a:lnTo>
                      <a:pt x="777" y="987"/>
                    </a:lnTo>
                    <a:lnTo>
                      <a:pt x="777" y="985"/>
                    </a:lnTo>
                    <a:lnTo>
                      <a:pt x="777" y="982"/>
                    </a:lnTo>
                    <a:lnTo>
                      <a:pt x="779" y="982"/>
                    </a:lnTo>
                    <a:lnTo>
                      <a:pt x="781" y="980"/>
                    </a:lnTo>
                    <a:lnTo>
                      <a:pt x="783" y="982"/>
                    </a:lnTo>
                    <a:lnTo>
                      <a:pt x="786" y="983"/>
                    </a:lnTo>
                    <a:lnTo>
                      <a:pt x="788" y="985"/>
                    </a:lnTo>
                    <a:lnTo>
                      <a:pt x="791" y="983"/>
                    </a:lnTo>
                    <a:lnTo>
                      <a:pt x="788" y="982"/>
                    </a:lnTo>
                    <a:lnTo>
                      <a:pt x="783" y="975"/>
                    </a:lnTo>
                    <a:lnTo>
                      <a:pt x="781" y="973"/>
                    </a:lnTo>
                    <a:lnTo>
                      <a:pt x="777" y="977"/>
                    </a:lnTo>
                    <a:lnTo>
                      <a:pt x="776" y="978"/>
                    </a:lnTo>
                    <a:lnTo>
                      <a:pt x="774" y="980"/>
                    </a:lnTo>
                    <a:lnTo>
                      <a:pt x="771" y="980"/>
                    </a:lnTo>
                    <a:lnTo>
                      <a:pt x="760" y="970"/>
                    </a:lnTo>
                    <a:lnTo>
                      <a:pt x="759" y="968"/>
                    </a:lnTo>
                    <a:lnTo>
                      <a:pt x="759" y="965"/>
                    </a:lnTo>
                    <a:lnTo>
                      <a:pt x="759" y="965"/>
                    </a:lnTo>
                    <a:lnTo>
                      <a:pt x="760" y="963"/>
                    </a:lnTo>
                    <a:lnTo>
                      <a:pt x="762" y="960"/>
                    </a:lnTo>
                    <a:lnTo>
                      <a:pt x="765" y="958"/>
                    </a:lnTo>
                    <a:lnTo>
                      <a:pt x="769" y="958"/>
                    </a:lnTo>
                    <a:lnTo>
                      <a:pt x="771" y="960"/>
                    </a:lnTo>
                    <a:lnTo>
                      <a:pt x="774" y="965"/>
                    </a:lnTo>
                    <a:lnTo>
                      <a:pt x="777" y="968"/>
                    </a:lnTo>
                    <a:lnTo>
                      <a:pt x="777" y="966"/>
                    </a:lnTo>
                    <a:lnTo>
                      <a:pt x="777" y="965"/>
                    </a:lnTo>
                    <a:lnTo>
                      <a:pt x="776" y="960"/>
                    </a:lnTo>
                    <a:lnTo>
                      <a:pt x="776" y="958"/>
                    </a:lnTo>
                    <a:lnTo>
                      <a:pt x="772" y="956"/>
                    </a:lnTo>
                    <a:lnTo>
                      <a:pt x="771" y="954"/>
                    </a:lnTo>
                    <a:lnTo>
                      <a:pt x="769" y="951"/>
                    </a:lnTo>
                    <a:lnTo>
                      <a:pt x="769" y="949"/>
                    </a:lnTo>
                    <a:lnTo>
                      <a:pt x="769" y="946"/>
                    </a:lnTo>
                    <a:lnTo>
                      <a:pt x="769" y="944"/>
                    </a:lnTo>
                    <a:lnTo>
                      <a:pt x="771" y="944"/>
                    </a:lnTo>
                    <a:lnTo>
                      <a:pt x="779" y="941"/>
                    </a:lnTo>
                    <a:lnTo>
                      <a:pt x="784" y="944"/>
                    </a:lnTo>
                    <a:lnTo>
                      <a:pt x="788" y="944"/>
                    </a:lnTo>
                    <a:lnTo>
                      <a:pt x="789" y="941"/>
                    </a:lnTo>
                    <a:lnTo>
                      <a:pt x="789" y="941"/>
                    </a:lnTo>
                    <a:lnTo>
                      <a:pt x="788" y="941"/>
                    </a:lnTo>
                    <a:lnTo>
                      <a:pt x="784" y="941"/>
                    </a:lnTo>
                    <a:lnTo>
                      <a:pt x="783" y="939"/>
                    </a:lnTo>
                    <a:lnTo>
                      <a:pt x="783" y="937"/>
                    </a:lnTo>
                    <a:lnTo>
                      <a:pt x="784" y="936"/>
                    </a:lnTo>
                    <a:lnTo>
                      <a:pt x="788" y="934"/>
                    </a:lnTo>
                    <a:lnTo>
                      <a:pt x="788" y="934"/>
                    </a:lnTo>
                    <a:close/>
                    <a:moveTo>
                      <a:pt x="1046" y="1121"/>
                    </a:moveTo>
                    <a:lnTo>
                      <a:pt x="1046" y="1121"/>
                    </a:lnTo>
                    <a:lnTo>
                      <a:pt x="1051" y="1120"/>
                    </a:lnTo>
                    <a:lnTo>
                      <a:pt x="1055" y="1118"/>
                    </a:lnTo>
                    <a:lnTo>
                      <a:pt x="1060" y="1115"/>
                    </a:lnTo>
                    <a:lnTo>
                      <a:pt x="1063" y="1113"/>
                    </a:lnTo>
                    <a:lnTo>
                      <a:pt x="1073" y="1113"/>
                    </a:lnTo>
                    <a:lnTo>
                      <a:pt x="1075" y="1113"/>
                    </a:lnTo>
                    <a:lnTo>
                      <a:pt x="1075" y="1116"/>
                    </a:lnTo>
                    <a:lnTo>
                      <a:pt x="1075" y="1116"/>
                    </a:lnTo>
                    <a:lnTo>
                      <a:pt x="1075" y="1118"/>
                    </a:lnTo>
                    <a:lnTo>
                      <a:pt x="1077" y="1120"/>
                    </a:lnTo>
                    <a:lnTo>
                      <a:pt x="1079" y="1121"/>
                    </a:lnTo>
                    <a:lnTo>
                      <a:pt x="1079" y="1120"/>
                    </a:lnTo>
                    <a:lnTo>
                      <a:pt x="1080" y="1116"/>
                    </a:lnTo>
                    <a:lnTo>
                      <a:pt x="1082" y="1101"/>
                    </a:lnTo>
                    <a:lnTo>
                      <a:pt x="1082" y="1096"/>
                    </a:lnTo>
                    <a:lnTo>
                      <a:pt x="1082" y="1091"/>
                    </a:lnTo>
                    <a:lnTo>
                      <a:pt x="1082" y="1087"/>
                    </a:lnTo>
                    <a:lnTo>
                      <a:pt x="1082" y="1084"/>
                    </a:lnTo>
                    <a:lnTo>
                      <a:pt x="1079" y="1082"/>
                    </a:lnTo>
                    <a:lnTo>
                      <a:pt x="1075" y="1082"/>
                    </a:lnTo>
                    <a:lnTo>
                      <a:pt x="1073" y="1082"/>
                    </a:lnTo>
                    <a:lnTo>
                      <a:pt x="1072" y="1081"/>
                    </a:lnTo>
                    <a:lnTo>
                      <a:pt x="1070" y="1081"/>
                    </a:lnTo>
                    <a:lnTo>
                      <a:pt x="1068" y="1079"/>
                    </a:lnTo>
                    <a:lnTo>
                      <a:pt x="1067" y="1072"/>
                    </a:lnTo>
                    <a:lnTo>
                      <a:pt x="1065" y="1070"/>
                    </a:lnTo>
                    <a:lnTo>
                      <a:pt x="1060" y="1064"/>
                    </a:lnTo>
                    <a:lnTo>
                      <a:pt x="1058" y="1062"/>
                    </a:lnTo>
                    <a:lnTo>
                      <a:pt x="1060" y="1060"/>
                    </a:lnTo>
                    <a:lnTo>
                      <a:pt x="1063" y="1057"/>
                    </a:lnTo>
                    <a:lnTo>
                      <a:pt x="1065" y="1055"/>
                    </a:lnTo>
                    <a:lnTo>
                      <a:pt x="1068" y="1048"/>
                    </a:lnTo>
                    <a:lnTo>
                      <a:pt x="1070" y="1046"/>
                    </a:lnTo>
                    <a:lnTo>
                      <a:pt x="1075" y="1048"/>
                    </a:lnTo>
                    <a:lnTo>
                      <a:pt x="1084" y="1053"/>
                    </a:lnTo>
                    <a:lnTo>
                      <a:pt x="1089" y="1058"/>
                    </a:lnTo>
                    <a:lnTo>
                      <a:pt x="1089" y="1058"/>
                    </a:lnTo>
                    <a:lnTo>
                      <a:pt x="1089" y="1058"/>
                    </a:lnTo>
                    <a:lnTo>
                      <a:pt x="1089" y="1055"/>
                    </a:lnTo>
                    <a:lnTo>
                      <a:pt x="1082" y="1050"/>
                    </a:lnTo>
                    <a:lnTo>
                      <a:pt x="1080" y="1045"/>
                    </a:lnTo>
                    <a:lnTo>
                      <a:pt x="1079" y="1041"/>
                    </a:lnTo>
                    <a:lnTo>
                      <a:pt x="1080" y="1041"/>
                    </a:lnTo>
                    <a:lnTo>
                      <a:pt x="1082" y="1040"/>
                    </a:lnTo>
                    <a:lnTo>
                      <a:pt x="1084" y="1038"/>
                    </a:lnTo>
                    <a:lnTo>
                      <a:pt x="1079" y="1036"/>
                    </a:lnTo>
                    <a:lnTo>
                      <a:pt x="1077" y="1036"/>
                    </a:lnTo>
                    <a:lnTo>
                      <a:pt x="1075" y="1038"/>
                    </a:lnTo>
                    <a:lnTo>
                      <a:pt x="1073" y="1038"/>
                    </a:lnTo>
                    <a:lnTo>
                      <a:pt x="1070" y="1035"/>
                    </a:lnTo>
                    <a:lnTo>
                      <a:pt x="1068" y="1033"/>
                    </a:lnTo>
                    <a:lnTo>
                      <a:pt x="1067" y="1029"/>
                    </a:lnTo>
                    <a:lnTo>
                      <a:pt x="1065" y="1026"/>
                    </a:lnTo>
                    <a:lnTo>
                      <a:pt x="1063" y="1023"/>
                    </a:lnTo>
                    <a:lnTo>
                      <a:pt x="1063" y="1021"/>
                    </a:lnTo>
                    <a:lnTo>
                      <a:pt x="1063" y="1016"/>
                    </a:lnTo>
                    <a:lnTo>
                      <a:pt x="1063" y="1012"/>
                    </a:lnTo>
                    <a:lnTo>
                      <a:pt x="1063" y="1009"/>
                    </a:lnTo>
                    <a:lnTo>
                      <a:pt x="1065" y="1007"/>
                    </a:lnTo>
                    <a:lnTo>
                      <a:pt x="1067" y="1002"/>
                    </a:lnTo>
                    <a:lnTo>
                      <a:pt x="1068" y="1000"/>
                    </a:lnTo>
                    <a:lnTo>
                      <a:pt x="1070" y="1000"/>
                    </a:lnTo>
                    <a:lnTo>
                      <a:pt x="1075" y="1002"/>
                    </a:lnTo>
                    <a:lnTo>
                      <a:pt x="1091" y="1011"/>
                    </a:lnTo>
                    <a:lnTo>
                      <a:pt x="1091" y="1009"/>
                    </a:lnTo>
                    <a:lnTo>
                      <a:pt x="1073" y="997"/>
                    </a:lnTo>
                    <a:lnTo>
                      <a:pt x="1068" y="995"/>
                    </a:lnTo>
                    <a:lnTo>
                      <a:pt x="1067" y="990"/>
                    </a:lnTo>
                    <a:lnTo>
                      <a:pt x="1075" y="975"/>
                    </a:lnTo>
                    <a:lnTo>
                      <a:pt x="1084" y="971"/>
                    </a:lnTo>
                    <a:lnTo>
                      <a:pt x="1087" y="968"/>
                    </a:lnTo>
                    <a:lnTo>
                      <a:pt x="1094" y="968"/>
                    </a:lnTo>
                    <a:lnTo>
                      <a:pt x="1099" y="970"/>
                    </a:lnTo>
                    <a:lnTo>
                      <a:pt x="1099" y="970"/>
                    </a:lnTo>
                    <a:lnTo>
                      <a:pt x="1097" y="965"/>
                    </a:lnTo>
                    <a:lnTo>
                      <a:pt x="1097" y="963"/>
                    </a:lnTo>
                    <a:lnTo>
                      <a:pt x="1101" y="960"/>
                    </a:lnTo>
                    <a:lnTo>
                      <a:pt x="1106" y="956"/>
                    </a:lnTo>
                    <a:lnTo>
                      <a:pt x="1114" y="953"/>
                    </a:lnTo>
                    <a:lnTo>
                      <a:pt x="1114" y="951"/>
                    </a:lnTo>
                    <a:lnTo>
                      <a:pt x="1118" y="949"/>
                    </a:lnTo>
                    <a:lnTo>
                      <a:pt x="1121" y="949"/>
                    </a:lnTo>
                    <a:lnTo>
                      <a:pt x="1130" y="949"/>
                    </a:lnTo>
                    <a:lnTo>
                      <a:pt x="1135" y="949"/>
                    </a:lnTo>
                    <a:lnTo>
                      <a:pt x="1140" y="951"/>
                    </a:lnTo>
                    <a:lnTo>
                      <a:pt x="1145" y="956"/>
                    </a:lnTo>
                    <a:lnTo>
                      <a:pt x="1145" y="958"/>
                    </a:lnTo>
                    <a:lnTo>
                      <a:pt x="1149" y="966"/>
                    </a:lnTo>
                    <a:lnTo>
                      <a:pt x="1150" y="977"/>
                    </a:lnTo>
                    <a:lnTo>
                      <a:pt x="1152" y="982"/>
                    </a:lnTo>
                    <a:lnTo>
                      <a:pt x="1156" y="983"/>
                    </a:lnTo>
                    <a:lnTo>
                      <a:pt x="1159" y="987"/>
                    </a:lnTo>
                    <a:lnTo>
                      <a:pt x="1161" y="990"/>
                    </a:lnTo>
                    <a:lnTo>
                      <a:pt x="1161" y="994"/>
                    </a:lnTo>
                    <a:lnTo>
                      <a:pt x="1161" y="997"/>
                    </a:lnTo>
                    <a:lnTo>
                      <a:pt x="1161" y="1002"/>
                    </a:lnTo>
                    <a:lnTo>
                      <a:pt x="1162" y="1007"/>
                    </a:lnTo>
                    <a:lnTo>
                      <a:pt x="1164" y="1009"/>
                    </a:lnTo>
                    <a:lnTo>
                      <a:pt x="1166" y="1012"/>
                    </a:lnTo>
                    <a:lnTo>
                      <a:pt x="1166" y="1014"/>
                    </a:lnTo>
                    <a:lnTo>
                      <a:pt x="1166" y="1016"/>
                    </a:lnTo>
                    <a:lnTo>
                      <a:pt x="1164" y="1019"/>
                    </a:lnTo>
                    <a:lnTo>
                      <a:pt x="1159" y="1026"/>
                    </a:lnTo>
                    <a:lnTo>
                      <a:pt x="1152" y="1035"/>
                    </a:lnTo>
                    <a:lnTo>
                      <a:pt x="1149" y="1041"/>
                    </a:lnTo>
                    <a:lnTo>
                      <a:pt x="1149" y="1045"/>
                    </a:lnTo>
                    <a:lnTo>
                      <a:pt x="1157" y="1033"/>
                    </a:lnTo>
                    <a:lnTo>
                      <a:pt x="1161" y="1033"/>
                    </a:lnTo>
                    <a:lnTo>
                      <a:pt x="1161" y="1035"/>
                    </a:lnTo>
                    <a:lnTo>
                      <a:pt x="1159" y="1040"/>
                    </a:lnTo>
                    <a:lnTo>
                      <a:pt x="1156" y="1045"/>
                    </a:lnTo>
                    <a:lnTo>
                      <a:pt x="1154" y="1048"/>
                    </a:lnTo>
                    <a:lnTo>
                      <a:pt x="1154" y="1050"/>
                    </a:lnTo>
                    <a:lnTo>
                      <a:pt x="1159" y="1055"/>
                    </a:lnTo>
                    <a:lnTo>
                      <a:pt x="1157" y="1055"/>
                    </a:lnTo>
                    <a:lnTo>
                      <a:pt x="1156" y="1055"/>
                    </a:lnTo>
                    <a:lnTo>
                      <a:pt x="1156" y="1055"/>
                    </a:lnTo>
                    <a:lnTo>
                      <a:pt x="1154" y="1057"/>
                    </a:lnTo>
                    <a:lnTo>
                      <a:pt x="1154" y="1058"/>
                    </a:lnTo>
                    <a:lnTo>
                      <a:pt x="1154" y="1060"/>
                    </a:lnTo>
                    <a:lnTo>
                      <a:pt x="1154" y="1064"/>
                    </a:lnTo>
                    <a:lnTo>
                      <a:pt x="1154" y="1065"/>
                    </a:lnTo>
                    <a:lnTo>
                      <a:pt x="1154" y="1067"/>
                    </a:lnTo>
                    <a:lnTo>
                      <a:pt x="1154" y="1067"/>
                    </a:lnTo>
                    <a:lnTo>
                      <a:pt x="1156" y="1067"/>
                    </a:lnTo>
                    <a:lnTo>
                      <a:pt x="1157" y="1065"/>
                    </a:lnTo>
                    <a:lnTo>
                      <a:pt x="1159" y="1062"/>
                    </a:lnTo>
                    <a:lnTo>
                      <a:pt x="1164" y="1052"/>
                    </a:lnTo>
                    <a:lnTo>
                      <a:pt x="1168" y="1048"/>
                    </a:lnTo>
                    <a:lnTo>
                      <a:pt x="1169" y="1048"/>
                    </a:lnTo>
                    <a:lnTo>
                      <a:pt x="1173" y="1050"/>
                    </a:lnTo>
                    <a:lnTo>
                      <a:pt x="1174" y="1050"/>
                    </a:lnTo>
                    <a:lnTo>
                      <a:pt x="1169" y="1043"/>
                    </a:lnTo>
                    <a:lnTo>
                      <a:pt x="1169" y="1041"/>
                    </a:lnTo>
                    <a:lnTo>
                      <a:pt x="1171" y="1038"/>
                    </a:lnTo>
                    <a:lnTo>
                      <a:pt x="1171" y="1036"/>
                    </a:lnTo>
                    <a:lnTo>
                      <a:pt x="1173" y="1035"/>
                    </a:lnTo>
                    <a:lnTo>
                      <a:pt x="1174" y="1033"/>
                    </a:lnTo>
                    <a:lnTo>
                      <a:pt x="1176" y="1035"/>
                    </a:lnTo>
                    <a:lnTo>
                      <a:pt x="1178" y="1038"/>
                    </a:lnTo>
                    <a:lnTo>
                      <a:pt x="1178" y="1041"/>
                    </a:lnTo>
                    <a:lnTo>
                      <a:pt x="1180" y="1041"/>
                    </a:lnTo>
                    <a:lnTo>
                      <a:pt x="1183" y="1040"/>
                    </a:lnTo>
                    <a:lnTo>
                      <a:pt x="1185" y="1036"/>
                    </a:lnTo>
                    <a:lnTo>
                      <a:pt x="1188" y="1040"/>
                    </a:lnTo>
                    <a:lnTo>
                      <a:pt x="1192" y="1045"/>
                    </a:lnTo>
                    <a:lnTo>
                      <a:pt x="1192" y="1050"/>
                    </a:lnTo>
                    <a:lnTo>
                      <a:pt x="1192" y="1055"/>
                    </a:lnTo>
                    <a:lnTo>
                      <a:pt x="1192" y="1058"/>
                    </a:lnTo>
                    <a:lnTo>
                      <a:pt x="1195" y="1065"/>
                    </a:lnTo>
                    <a:lnTo>
                      <a:pt x="1198" y="1069"/>
                    </a:lnTo>
                    <a:lnTo>
                      <a:pt x="1198" y="1069"/>
                    </a:lnTo>
                    <a:lnTo>
                      <a:pt x="1198" y="1067"/>
                    </a:lnTo>
                    <a:lnTo>
                      <a:pt x="1198" y="1065"/>
                    </a:lnTo>
                    <a:lnTo>
                      <a:pt x="1197" y="1064"/>
                    </a:lnTo>
                    <a:lnTo>
                      <a:pt x="1195" y="1060"/>
                    </a:lnTo>
                    <a:lnTo>
                      <a:pt x="1193" y="1055"/>
                    </a:lnTo>
                    <a:lnTo>
                      <a:pt x="1195" y="1045"/>
                    </a:lnTo>
                    <a:lnTo>
                      <a:pt x="1197" y="1040"/>
                    </a:lnTo>
                    <a:lnTo>
                      <a:pt x="1198" y="1041"/>
                    </a:lnTo>
                    <a:lnTo>
                      <a:pt x="1202" y="1043"/>
                    </a:lnTo>
                    <a:lnTo>
                      <a:pt x="1205" y="1045"/>
                    </a:lnTo>
                    <a:lnTo>
                      <a:pt x="1209" y="1043"/>
                    </a:lnTo>
                    <a:lnTo>
                      <a:pt x="1215" y="1050"/>
                    </a:lnTo>
                    <a:lnTo>
                      <a:pt x="1219" y="1050"/>
                    </a:lnTo>
                    <a:lnTo>
                      <a:pt x="1219" y="1048"/>
                    </a:lnTo>
                    <a:lnTo>
                      <a:pt x="1215" y="1046"/>
                    </a:lnTo>
                    <a:lnTo>
                      <a:pt x="1212" y="1043"/>
                    </a:lnTo>
                    <a:lnTo>
                      <a:pt x="1205" y="1040"/>
                    </a:lnTo>
                    <a:lnTo>
                      <a:pt x="1202" y="1035"/>
                    </a:lnTo>
                    <a:lnTo>
                      <a:pt x="1202" y="1031"/>
                    </a:lnTo>
                    <a:lnTo>
                      <a:pt x="1202" y="1029"/>
                    </a:lnTo>
                    <a:lnTo>
                      <a:pt x="1202" y="1028"/>
                    </a:lnTo>
                    <a:lnTo>
                      <a:pt x="1202" y="1026"/>
                    </a:lnTo>
                    <a:lnTo>
                      <a:pt x="1203" y="1024"/>
                    </a:lnTo>
                    <a:lnTo>
                      <a:pt x="1210" y="1017"/>
                    </a:lnTo>
                    <a:lnTo>
                      <a:pt x="1215" y="1016"/>
                    </a:lnTo>
                    <a:lnTo>
                      <a:pt x="1219" y="1014"/>
                    </a:lnTo>
                    <a:lnTo>
                      <a:pt x="1224" y="1014"/>
                    </a:lnTo>
                    <a:lnTo>
                      <a:pt x="1231" y="1016"/>
                    </a:lnTo>
                    <a:lnTo>
                      <a:pt x="1236" y="1017"/>
                    </a:lnTo>
                    <a:lnTo>
                      <a:pt x="1239" y="1021"/>
                    </a:lnTo>
                    <a:lnTo>
                      <a:pt x="1245" y="1026"/>
                    </a:lnTo>
                    <a:lnTo>
                      <a:pt x="1246" y="1026"/>
                    </a:lnTo>
                    <a:lnTo>
                      <a:pt x="1250" y="1026"/>
                    </a:lnTo>
                    <a:lnTo>
                      <a:pt x="1251" y="1024"/>
                    </a:lnTo>
                    <a:lnTo>
                      <a:pt x="1255" y="1026"/>
                    </a:lnTo>
                    <a:lnTo>
                      <a:pt x="1262" y="1031"/>
                    </a:lnTo>
                    <a:lnTo>
                      <a:pt x="1265" y="1035"/>
                    </a:lnTo>
                    <a:lnTo>
                      <a:pt x="1265" y="1038"/>
                    </a:lnTo>
                    <a:lnTo>
                      <a:pt x="1267" y="1041"/>
                    </a:lnTo>
                    <a:lnTo>
                      <a:pt x="1267" y="1045"/>
                    </a:lnTo>
                    <a:lnTo>
                      <a:pt x="1267" y="1046"/>
                    </a:lnTo>
                    <a:lnTo>
                      <a:pt x="1260" y="1058"/>
                    </a:lnTo>
                    <a:lnTo>
                      <a:pt x="1258" y="1060"/>
                    </a:lnTo>
                    <a:lnTo>
                      <a:pt x="1255" y="1065"/>
                    </a:lnTo>
                    <a:lnTo>
                      <a:pt x="1253" y="1074"/>
                    </a:lnTo>
                    <a:lnTo>
                      <a:pt x="1250" y="1077"/>
                    </a:lnTo>
                    <a:lnTo>
                      <a:pt x="1250" y="1079"/>
                    </a:lnTo>
                    <a:lnTo>
                      <a:pt x="1251" y="1079"/>
                    </a:lnTo>
                    <a:lnTo>
                      <a:pt x="1251" y="1077"/>
                    </a:lnTo>
                    <a:lnTo>
                      <a:pt x="1255" y="1072"/>
                    </a:lnTo>
                    <a:lnTo>
                      <a:pt x="1257" y="1067"/>
                    </a:lnTo>
                    <a:lnTo>
                      <a:pt x="1260" y="1062"/>
                    </a:lnTo>
                    <a:lnTo>
                      <a:pt x="1265" y="1057"/>
                    </a:lnTo>
                    <a:lnTo>
                      <a:pt x="1270" y="1055"/>
                    </a:lnTo>
                    <a:lnTo>
                      <a:pt x="1274" y="1055"/>
                    </a:lnTo>
                    <a:lnTo>
                      <a:pt x="1277" y="1057"/>
                    </a:lnTo>
                    <a:lnTo>
                      <a:pt x="1280" y="1057"/>
                    </a:lnTo>
                    <a:lnTo>
                      <a:pt x="1282" y="1058"/>
                    </a:lnTo>
                    <a:lnTo>
                      <a:pt x="1282" y="1058"/>
                    </a:lnTo>
                    <a:lnTo>
                      <a:pt x="1284" y="1062"/>
                    </a:lnTo>
                    <a:lnTo>
                      <a:pt x="1282" y="1065"/>
                    </a:lnTo>
                    <a:lnTo>
                      <a:pt x="1282" y="1069"/>
                    </a:lnTo>
                    <a:lnTo>
                      <a:pt x="1280" y="1070"/>
                    </a:lnTo>
                    <a:lnTo>
                      <a:pt x="1275" y="1074"/>
                    </a:lnTo>
                    <a:lnTo>
                      <a:pt x="1272" y="1077"/>
                    </a:lnTo>
                    <a:lnTo>
                      <a:pt x="1270" y="1079"/>
                    </a:lnTo>
                    <a:lnTo>
                      <a:pt x="1263" y="1079"/>
                    </a:lnTo>
                    <a:lnTo>
                      <a:pt x="1263" y="1081"/>
                    </a:lnTo>
                    <a:lnTo>
                      <a:pt x="1269" y="1082"/>
                    </a:lnTo>
                    <a:lnTo>
                      <a:pt x="1274" y="1081"/>
                    </a:lnTo>
                    <a:lnTo>
                      <a:pt x="1274" y="1082"/>
                    </a:lnTo>
                    <a:lnTo>
                      <a:pt x="1272" y="1087"/>
                    </a:lnTo>
                    <a:lnTo>
                      <a:pt x="1270" y="1091"/>
                    </a:lnTo>
                    <a:lnTo>
                      <a:pt x="1272" y="1094"/>
                    </a:lnTo>
                    <a:lnTo>
                      <a:pt x="1270" y="1098"/>
                    </a:lnTo>
                    <a:lnTo>
                      <a:pt x="1269" y="1103"/>
                    </a:lnTo>
                    <a:lnTo>
                      <a:pt x="1267" y="1108"/>
                    </a:lnTo>
                    <a:lnTo>
                      <a:pt x="1269" y="1110"/>
                    </a:lnTo>
                    <a:lnTo>
                      <a:pt x="1272" y="1101"/>
                    </a:lnTo>
                    <a:lnTo>
                      <a:pt x="1274" y="1094"/>
                    </a:lnTo>
                    <a:lnTo>
                      <a:pt x="1275" y="1087"/>
                    </a:lnTo>
                    <a:lnTo>
                      <a:pt x="1277" y="1082"/>
                    </a:lnTo>
                    <a:lnTo>
                      <a:pt x="1279" y="1081"/>
                    </a:lnTo>
                    <a:lnTo>
                      <a:pt x="1284" y="1081"/>
                    </a:lnTo>
                    <a:lnTo>
                      <a:pt x="1287" y="1077"/>
                    </a:lnTo>
                    <a:lnTo>
                      <a:pt x="1289" y="1075"/>
                    </a:lnTo>
                    <a:lnTo>
                      <a:pt x="1291" y="1075"/>
                    </a:lnTo>
                    <a:lnTo>
                      <a:pt x="1292" y="1077"/>
                    </a:lnTo>
                    <a:lnTo>
                      <a:pt x="1292" y="1079"/>
                    </a:lnTo>
                    <a:lnTo>
                      <a:pt x="1289" y="1086"/>
                    </a:lnTo>
                    <a:lnTo>
                      <a:pt x="1284" y="1098"/>
                    </a:lnTo>
                    <a:lnTo>
                      <a:pt x="1286" y="1096"/>
                    </a:lnTo>
                    <a:lnTo>
                      <a:pt x="1287" y="1094"/>
                    </a:lnTo>
                    <a:lnTo>
                      <a:pt x="1291" y="1091"/>
                    </a:lnTo>
                    <a:lnTo>
                      <a:pt x="1292" y="1087"/>
                    </a:lnTo>
                    <a:lnTo>
                      <a:pt x="1294" y="1091"/>
                    </a:lnTo>
                    <a:lnTo>
                      <a:pt x="1298" y="1092"/>
                    </a:lnTo>
                    <a:lnTo>
                      <a:pt x="1299" y="1099"/>
                    </a:lnTo>
                    <a:lnTo>
                      <a:pt x="1301" y="1103"/>
                    </a:lnTo>
                    <a:lnTo>
                      <a:pt x="1303" y="1104"/>
                    </a:lnTo>
                    <a:lnTo>
                      <a:pt x="1303" y="1101"/>
                    </a:lnTo>
                    <a:lnTo>
                      <a:pt x="1301" y="1092"/>
                    </a:lnTo>
                    <a:lnTo>
                      <a:pt x="1301" y="1089"/>
                    </a:lnTo>
                    <a:lnTo>
                      <a:pt x="1303" y="1087"/>
                    </a:lnTo>
                    <a:lnTo>
                      <a:pt x="1308" y="1081"/>
                    </a:lnTo>
                    <a:lnTo>
                      <a:pt x="1311" y="1084"/>
                    </a:lnTo>
                    <a:lnTo>
                      <a:pt x="1315" y="1086"/>
                    </a:lnTo>
                    <a:lnTo>
                      <a:pt x="1315" y="1086"/>
                    </a:lnTo>
                    <a:lnTo>
                      <a:pt x="1318" y="1086"/>
                    </a:lnTo>
                    <a:lnTo>
                      <a:pt x="1323" y="1086"/>
                    </a:lnTo>
                    <a:lnTo>
                      <a:pt x="1328" y="1087"/>
                    </a:lnTo>
                    <a:lnTo>
                      <a:pt x="1332" y="1091"/>
                    </a:lnTo>
                    <a:lnTo>
                      <a:pt x="1335" y="1094"/>
                    </a:lnTo>
                    <a:lnTo>
                      <a:pt x="1339" y="1098"/>
                    </a:lnTo>
                    <a:lnTo>
                      <a:pt x="1340" y="1099"/>
                    </a:lnTo>
                    <a:lnTo>
                      <a:pt x="1340" y="1101"/>
                    </a:lnTo>
                    <a:lnTo>
                      <a:pt x="1340" y="1104"/>
                    </a:lnTo>
                    <a:lnTo>
                      <a:pt x="1340" y="1108"/>
                    </a:lnTo>
                    <a:lnTo>
                      <a:pt x="1337" y="1113"/>
                    </a:lnTo>
                    <a:lnTo>
                      <a:pt x="1335" y="1115"/>
                    </a:lnTo>
                    <a:lnTo>
                      <a:pt x="1334" y="1116"/>
                    </a:lnTo>
                    <a:lnTo>
                      <a:pt x="1328" y="1115"/>
                    </a:lnTo>
                    <a:lnTo>
                      <a:pt x="1327" y="1116"/>
                    </a:lnTo>
                    <a:lnTo>
                      <a:pt x="1325" y="1118"/>
                    </a:lnTo>
                    <a:lnTo>
                      <a:pt x="1320" y="1125"/>
                    </a:lnTo>
                    <a:lnTo>
                      <a:pt x="1316" y="1128"/>
                    </a:lnTo>
                    <a:lnTo>
                      <a:pt x="1315" y="1130"/>
                    </a:lnTo>
                    <a:lnTo>
                      <a:pt x="1313" y="1132"/>
                    </a:lnTo>
                    <a:lnTo>
                      <a:pt x="1320" y="1132"/>
                    </a:lnTo>
                    <a:lnTo>
                      <a:pt x="1322" y="1130"/>
                    </a:lnTo>
                    <a:lnTo>
                      <a:pt x="1323" y="1125"/>
                    </a:lnTo>
                    <a:lnTo>
                      <a:pt x="1325" y="1121"/>
                    </a:lnTo>
                    <a:lnTo>
                      <a:pt x="1330" y="1118"/>
                    </a:lnTo>
                    <a:lnTo>
                      <a:pt x="1337" y="1123"/>
                    </a:lnTo>
                    <a:lnTo>
                      <a:pt x="1340" y="1123"/>
                    </a:lnTo>
                    <a:lnTo>
                      <a:pt x="1344" y="1118"/>
                    </a:lnTo>
                    <a:lnTo>
                      <a:pt x="1347" y="1116"/>
                    </a:lnTo>
                    <a:lnTo>
                      <a:pt x="1349" y="1115"/>
                    </a:lnTo>
                    <a:lnTo>
                      <a:pt x="1349" y="1115"/>
                    </a:lnTo>
                    <a:lnTo>
                      <a:pt x="1351" y="1118"/>
                    </a:lnTo>
                    <a:lnTo>
                      <a:pt x="1352" y="1121"/>
                    </a:lnTo>
                    <a:lnTo>
                      <a:pt x="1352" y="1127"/>
                    </a:lnTo>
                    <a:lnTo>
                      <a:pt x="1351" y="1128"/>
                    </a:lnTo>
                    <a:lnTo>
                      <a:pt x="1349" y="1133"/>
                    </a:lnTo>
                    <a:lnTo>
                      <a:pt x="1344" y="1140"/>
                    </a:lnTo>
                    <a:lnTo>
                      <a:pt x="1340" y="1144"/>
                    </a:lnTo>
                    <a:lnTo>
                      <a:pt x="1337" y="1145"/>
                    </a:lnTo>
                    <a:lnTo>
                      <a:pt x="1334" y="1147"/>
                    </a:lnTo>
                    <a:lnTo>
                      <a:pt x="1332" y="1149"/>
                    </a:lnTo>
                    <a:lnTo>
                      <a:pt x="1330" y="1150"/>
                    </a:lnTo>
                    <a:lnTo>
                      <a:pt x="1330" y="1154"/>
                    </a:lnTo>
                    <a:lnTo>
                      <a:pt x="1328" y="1154"/>
                    </a:lnTo>
                    <a:lnTo>
                      <a:pt x="1330" y="1157"/>
                    </a:lnTo>
                    <a:lnTo>
                      <a:pt x="1330" y="1157"/>
                    </a:lnTo>
                    <a:lnTo>
                      <a:pt x="1332" y="1156"/>
                    </a:lnTo>
                    <a:lnTo>
                      <a:pt x="1334" y="1150"/>
                    </a:lnTo>
                    <a:lnTo>
                      <a:pt x="1335" y="1149"/>
                    </a:lnTo>
                    <a:lnTo>
                      <a:pt x="1337" y="1147"/>
                    </a:lnTo>
                    <a:lnTo>
                      <a:pt x="1337" y="1147"/>
                    </a:lnTo>
                    <a:lnTo>
                      <a:pt x="1339" y="1149"/>
                    </a:lnTo>
                    <a:lnTo>
                      <a:pt x="1339" y="1150"/>
                    </a:lnTo>
                    <a:lnTo>
                      <a:pt x="1339" y="1156"/>
                    </a:lnTo>
                    <a:lnTo>
                      <a:pt x="1337" y="1171"/>
                    </a:lnTo>
                    <a:lnTo>
                      <a:pt x="1337" y="1171"/>
                    </a:lnTo>
                    <a:lnTo>
                      <a:pt x="1339" y="1167"/>
                    </a:lnTo>
                    <a:lnTo>
                      <a:pt x="1344" y="1149"/>
                    </a:lnTo>
                    <a:lnTo>
                      <a:pt x="1346" y="1145"/>
                    </a:lnTo>
                    <a:lnTo>
                      <a:pt x="1347" y="1142"/>
                    </a:lnTo>
                    <a:lnTo>
                      <a:pt x="1352" y="1137"/>
                    </a:lnTo>
                    <a:lnTo>
                      <a:pt x="1357" y="1133"/>
                    </a:lnTo>
                    <a:lnTo>
                      <a:pt x="1363" y="1132"/>
                    </a:lnTo>
                    <a:lnTo>
                      <a:pt x="1364" y="1130"/>
                    </a:lnTo>
                    <a:lnTo>
                      <a:pt x="1368" y="1132"/>
                    </a:lnTo>
                    <a:lnTo>
                      <a:pt x="1369" y="1133"/>
                    </a:lnTo>
                    <a:lnTo>
                      <a:pt x="1373" y="1135"/>
                    </a:lnTo>
                    <a:lnTo>
                      <a:pt x="1376" y="1133"/>
                    </a:lnTo>
                    <a:lnTo>
                      <a:pt x="1378" y="1133"/>
                    </a:lnTo>
                    <a:lnTo>
                      <a:pt x="1380" y="1135"/>
                    </a:lnTo>
                    <a:lnTo>
                      <a:pt x="1381" y="1137"/>
                    </a:lnTo>
                    <a:lnTo>
                      <a:pt x="1385" y="1140"/>
                    </a:lnTo>
                    <a:lnTo>
                      <a:pt x="1393" y="1144"/>
                    </a:lnTo>
                    <a:lnTo>
                      <a:pt x="1393" y="1145"/>
                    </a:lnTo>
                    <a:lnTo>
                      <a:pt x="1395" y="1147"/>
                    </a:lnTo>
                    <a:lnTo>
                      <a:pt x="1395" y="1149"/>
                    </a:lnTo>
                    <a:lnTo>
                      <a:pt x="1395" y="1152"/>
                    </a:lnTo>
                    <a:lnTo>
                      <a:pt x="1395" y="1154"/>
                    </a:lnTo>
                    <a:lnTo>
                      <a:pt x="1393" y="1156"/>
                    </a:lnTo>
                    <a:lnTo>
                      <a:pt x="1392" y="1156"/>
                    </a:lnTo>
                    <a:lnTo>
                      <a:pt x="1390" y="1157"/>
                    </a:lnTo>
                    <a:lnTo>
                      <a:pt x="1387" y="1161"/>
                    </a:lnTo>
                    <a:lnTo>
                      <a:pt x="1387" y="1161"/>
                    </a:lnTo>
                    <a:lnTo>
                      <a:pt x="1381" y="1162"/>
                    </a:lnTo>
                    <a:lnTo>
                      <a:pt x="1378" y="1164"/>
                    </a:lnTo>
                    <a:lnTo>
                      <a:pt x="1375" y="1164"/>
                    </a:lnTo>
                    <a:lnTo>
                      <a:pt x="1369" y="1167"/>
                    </a:lnTo>
                    <a:lnTo>
                      <a:pt x="1363" y="1174"/>
                    </a:lnTo>
                    <a:lnTo>
                      <a:pt x="1363" y="1176"/>
                    </a:lnTo>
                    <a:lnTo>
                      <a:pt x="1366" y="1178"/>
                    </a:lnTo>
                    <a:lnTo>
                      <a:pt x="1368" y="1176"/>
                    </a:lnTo>
                    <a:lnTo>
                      <a:pt x="1371" y="1171"/>
                    </a:lnTo>
                    <a:lnTo>
                      <a:pt x="1375" y="1169"/>
                    </a:lnTo>
                    <a:lnTo>
                      <a:pt x="1378" y="1169"/>
                    </a:lnTo>
                    <a:lnTo>
                      <a:pt x="1385" y="1167"/>
                    </a:lnTo>
                    <a:lnTo>
                      <a:pt x="1387" y="1167"/>
                    </a:lnTo>
                    <a:lnTo>
                      <a:pt x="1388" y="1167"/>
                    </a:lnTo>
                    <a:lnTo>
                      <a:pt x="1388" y="1169"/>
                    </a:lnTo>
                    <a:lnTo>
                      <a:pt x="1388" y="1171"/>
                    </a:lnTo>
                    <a:lnTo>
                      <a:pt x="1388" y="1173"/>
                    </a:lnTo>
                    <a:lnTo>
                      <a:pt x="1387" y="1174"/>
                    </a:lnTo>
                    <a:lnTo>
                      <a:pt x="1383" y="1179"/>
                    </a:lnTo>
                    <a:lnTo>
                      <a:pt x="1385" y="1181"/>
                    </a:lnTo>
                    <a:lnTo>
                      <a:pt x="1388" y="1183"/>
                    </a:lnTo>
                    <a:lnTo>
                      <a:pt x="1390" y="1181"/>
                    </a:lnTo>
                    <a:lnTo>
                      <a:pt x="1392" y="1178"/>
                    </a:lnTo>
                    <a:lnTo>
                      <a:pt x="1393" y="1176"/>
                    </a:lnTo>
                    <a:lnTo>
                      <a:pt x="1395" y="1174"/>
                    </a:lnTo>
                    <a:lnTo>
                      <a:pt x="1397" y="1174"/>
                    </a:lnTo>
                    <a:lnTo>
                      <a:pt x="1399" y="1173"/>
                    </a:lnTo>
                    <a:lnTo>
                      <a:pt x="1399" y="1171"/>
                    </a:lnTo>
                    <a:lnTo>
                      <a:pt x="1397" y="1169"/>
                    </a:lnTo>
                    <a:lnTo>
                      <a:pt x="1397" y="1169"/>
                    </a:lnTo>
                    <a:lnTo>
                      <a:pt x="1397" y="1166"/>
                    </a:lnTo>
                    <a:lnTo>
                      <a:pt x="1399" y="1162"/>
                    </a:lnTo>
                    <a:lnTo>
                      <a:pt x="1400" y="1161"/>
                    </a:lnTo>
                    <a:lnTo>
                      <a:pt x="1402" y="1161"/>
                    </a:lnTo>
                    <a:lnTo>
                      <a:pt x="1405" y="1162"/>
                    </a:lnTo>
                    <a:lnTo>
                      <a:pt x="1407" y="1166"/>
                    </a:lnTo>
                    <a:lnTo>
                      <a:pt x="1414" y="1178"/>
                    </a:lnTo>
                    <a:lnTo>
                      <a:pt x="1416" y="1179"/>
                    </a:lnTo>
                    <a:lnTo>
                      <a:pt x="1417" y="1186"/>
                    </a:lnTo>
                    <a:lnTo>
                      <a:pt x="1419" y="1190"/>
                    </a:lnTo>
                    <a:lnTo>
                      <a:pt x="1417" y="1193"/>
                    </a:lnTo>
                    <a:lnTo>
                      <a:pt x="1417" y="1193"/>
                    </a:lnTo>
                    <a:lnTo>
                      <a:pt x="1417" y="1195"/>
                    </a:lnTo>
                    <a:lnTo>
                      <a:pt x="1416" y="1195"/>
                    </a:lnTo>
                    <a:lnTo>
                      <a:pt x="1405" y="1191"/>
                    </a:lnTo>
                    <a:lnTo>
                      <a:pt x="1402" y="1191"/>
                    </a:lnTo>
                    <a:lnTo>
                      <a:pt x="1400" y="1193"/>
                    </a:lnTo>
                    <a:lnTo>
                      <a:pt x="1399" y="1193"/>
                    </a:lnTo>
                    <a:lnTo>
                      <a:pt x="1397" y="1195"/>
                    </a:lnTo>
                    <a:lnTo>
                      <a:pt x="1397" y="1198"/>
                    </a:lnTo>
                    <a:lnTo>
                      <a:pt x="1395" y="1198"/>
                    </a:lnTo>
                    <a:lnTo>
                      <a:pt x="1390" y="1198"/>
                    </a:lnTo>
                    <a:lnTo>
                      <a:pt x="1387" y="1200"/>
                    </a:lnTo>
                    <a:lnTo>
                      <a:pt x="1381" y="1202"/>
                    </a:lnTo>
                    <a:lnTo>
                      <a:pt x="1378" y="1203"/>
                    </a:lnTo>
                    <a:lnTo>
                      <a:pt x="1378" y="1205"/>
                    </a:lnTo>
                    <a:lnTo>
                      <a:pt x="1381" y="1205"/>
                    </a:lnTo>
                    <a:lnTo>
                      <a:pt x="1387" y="1203"/>
                    </a:lnTo>
                    <a:lnTo>
                      <a:pt x="1392" y="1202"/>
                    </a:lnTo>
                    <a:lnTo>
                      <a:pt x="1402" y="1208"/>
                    </a:lnTo>
                    <a:lnTo>
                      <a:pt x="1404" y="1208"/>
                    </a:lnTo>
                    <a:lnTo>
                      <a:pt x="1405" y="1208"/>
                    </a:lnTo>
                    <a:lnTo>
                      <a:pt x="1407" y="1208"/>
                    </a:lnTo>
                    <a:lnTo>
                      <a:pt x="1414" y="1208"/>
                    </a:lnTo>
                    <a:lnTo>
                      <a:pt x="1417" y="1208"/>
                    </a:lnTo>
                    <a:lnTo>
                      <a:pt x="1421" y="1210"/>
                    </a:lnTo>
                    <a:lnTo>
                      <a:pt x="1426" y="1215"/>
                    </a:lnTo>
                    <a:lnTo>
                      <a:pt x="1428" y="1217"/>
                    </a:lnTo>
                    <a:lnTo>
                      <a:pt x="1428" y="1219"/>
                    </a:lnTo>
                    <a:lnTo>
                      <a:pt x="1428" y="1220"/>
                    </a:lnTo>
                    <a:lnTo>
                      <a:pt x="1428" y="1224"/>
                    </a:lnTo>
                    <a:lnTo>
                      <a:pt x="1428" y="1224"/>
                    </a:lnTo>
                    <a:lnTo>
                      <a:pt x="1426" y="1225"/>
                    </a:lnTo>
                    <a:lnTo>
                      <a:pt x="1417" y="1224"/>
                    </a:lnTo>
                    <a:lnTo>
                      <a:pt x="1416" y="1224"/>
                    </a:lnTo>
                    <a:lnTo>
                      <a:pt x="1412" y="1224"/>
                    </a:lnTo>
                    <a:lnTo>
                      <a:pt x="1411" y="1224"/>
                    </a:lnTo>
                    <a:lnTo>
                      <a:pt x="1407" y="1222"/>
                    </a:lnTo>
                    <a:lnTo>
                      <a:pt x="1404" y="1220"/>
                    </a:lnTo>
                    <a:lnTo>
                      <a:pt x="1399" y="1222"/>
                    </a:lnTo>
                    <a:lnTo>
                      <a:pt x="1395" y="1220"/>
                    </a:lnTo>
                    <a:lnTo>
                      <a:pt x="1390" y="1222"/>
                    </a:lnTo>
                    <a:lnTo>
                      <a:pt x="1383" y="1229"/>
                    </a:lnTo>
                    <a:lnTo>
                      <a:pt x="1383" y="1229"/>
                    </a:lnTo>
                    <a:lnTo>
                      <a:pt x="1395" y="1224"/>
                    </a:lnTo>
                    <a:lnTo>
                      <a:pt x="1397" y="1224"/>
                    </a:lnTo>
                    <a:lnTo>
                      <a:pt x="1400" y="1227"/>
                    </a:lnTo>
                    <a:lnTo>
                      <a:pt x="1405" y="1231"/>
                    </a:lnTo>
                    <a:lnTo>
                      <a:pt x="1407" y="1231"/>
                    </a:lnTo>
                    <a:lnTo>
                      <a:pt x="1407" y="1237"/>
                    </a:lnTo>
                    <a:lnTo>
                      <a:pt x="1407" y="1241"/>
                    </a:lnTo>
                    <a:lnTo>
                      <a:pt x="1405" y="1244"/>
                    </a:lnTo>
                    <a:lnTo>
                      <a:pt x="1402" y="1244"/>
                    </a:lnTo>
                    <a:lnTo>
                      <a:pt x="1397" y="1243"/>
                    </a:lnTo>
                    <a:lnTo>
                      <a:pt x="1393" y="1241"/>
                    </a:lnTo>
                    <a:lnTo>
                      <a:pt x="1392" y="1243"/>
                    </a:lnTo>
                    <a:lnTo>
                      <a:pt x="1390" y="1244"/>
                    </a:lnTo>
                    <a:lnTo>
                      <a:pt x="1388" y="1244"/>
                    </a:lnTo>
                    <a:lnTo>
                      <a:pt x="1380" y="1241"/>
                    </a:lnTo>
                    <a:lnTo>
                      <a:pt x="1376" y="1241"/>
                    </a:lnTo>
                    <a:lnTo>
                      <a:pt x="1376" y="1241"/>
                    </a:lnTo>
                    <a:lnTo>
                      <a:pt x="1376" y="1241"/>
                    </a:lnTo>
                    <a:lnTo>
                      <a:pt x="1385" y="1246"/>
                    </a:lnTo>
                    <a:lnTo>
                      <a:pt x="1392" y="1248"/>
                    </a:lnTo>
                    <a:lnTo>
                      <a:pt x="1395" y="1248"/>
                    </a:lnTo>
                    <a:lnTo>
                      <a:pt x="1399" y="1249"/>
                    </a:lnTo>
                    <a:lnTo>
                      <a:pt x="1400" y="1251"/>
                    </a:lnTo>
                    <a:lnTo>
                      <a:pt x="1400" y="1254"/>
                    </a:lnTo>
                    <a:lnTo>
                      <a:pt x="1402" y="1258"/>
                    </a:lnTo>
                    <a:lnTo>
                      <a:pt x="1404" y="1258"/>
                    </a:lnTo>
                    <a:lnTo>
                      <a:pt x="1405" y="1258"/>
                    </a:lnTo>
                    <a:lnTo>
                      <a:pt x="1407" y="1258"/>
                    </a:lnTo>
                    <a:lnTo>
                      <a:pt x="1409" y="1258"/>
                    </a:lnTo>
                    <a:lnTo>
                      <a:pt x="1411" y="1258"/>
                    </a:lnTo>
                    <a:lnTo>
                      <a:pt x="1412" y="1260"/>
                    </a:lnTo>
                    <a:lnTo>
                      <a:pt x="1416" y="1261"/>
                    </a:lnTo>
                    <a:lnTo>
                      <a:pt x="1417" y="1261"/>
                    </a:lnTo>
                    <a:lnTo>
                      <a:pt x="1419" y="1261"/>
                    </a:lnTo>
                    <a:lnTo>
                      <a:pt x="1424" y="1261"/>
                    </a:lnTo>
                    <a:lnTo>
                      <a:pt x="1426" y="1261"/>
                    </a:lnTo>
                    <a:lnTo>
                      <a:pt x="1428" y="1263"/>
                    </a:lnTo>
                    <a:lnTo>
                      <a:pt x="1426" y="1263"/>
                    </a:lnTo>
                    <a:lnTo>
                      <a:pt x="1421" y="1266"/>
                    </a:lnTo>
                    <a:lnTo>
                      <a:pt x="1421" y="1268"/>
                    </a:lnTo>
                    <a:lnTo>
                      <a:pt x="1424" y="1271"/>
                    </a:lnTo>
                    <a:lnTo>
                      <a:pt x="1424" y="1275"/>
                    </a:lnTo>
                    <a:lnTo>
                      <a:pt x="1424" y="1277"/>
                    </a:lnTo>
                    <a:lnTo>
                      <a:pt x="1424" y="1280"/>
                    </a:lnTo>
                    <a:lnTo>
                      <a:pt x="1423" y="1282"/>
                    </a:lnTo>
                    <a:lnTo>
                      <a:pt x="1424" y="1282"/>
                    </a:lnTo>
                    <a:lnTo>
                      <a:pt x="1426" y="1278"/>
                    </a:lnTo>
                    <a:lnTo>
                      <a:pt x="1428" y="1280"/>
                    </a:lnTo>
                    <a:lnTo>
                      <a:pt x="1428" y="1283"/>
                    </a:lnTo>
                    <a:lnTo>
                      <a:pt x="1428" y="1283"/>
                    </a:lnTo>
                    <a:lnTo>
                      <a:pt x="1429" y="1280"/>
                    </a:lnTo>
                    <a:lnTo>
                      <a:pt x="1429" y="1275"/>
                    </a:lnTo>
                    <a:lnTo>
                      <a:pt x="1431" y="1273"/>
                    </a:lnTo>
                    <a:lnTo>
                      <a:pt x="1436" y="1271"/>
                    </a:lnTo>
                    <a:lnTo>
                      <a:pt x="1436" y="1280"/>
                    </a:lnTo>
                    <a:lnTo>
                      <a:pt x="1436" y="1283"/>
                    </a:lnTo>
                    <a:lnTo>
                      <a:pt x="1433" y="1290"/>
                    </a:lnTo>
                    <a:lnTo>
                      <a:pt x="1431" y="1292"/>
                    </a:lnTo>
                    <a:lnTo>
                      <a:pt x="1431" y="1294"/>
                    </a:lnTo>
                    <a:lnTo>
                      <a:pt x="1433" y="1294"/>
                    </a:lnTo>
                    <a:lnTo>
                      <a:pt x="1433" y="1294"/>
                    </a:lnTo>
                    <a:lnTo>
                      <a:pt x="1434" y="1294"/>
                    </a:lnTo>
                    <a:lnTo>
                      <a:pt x="1436" y="1289"/>
                    </a:lnTo>
                    <a:lnTo>
                      <a:pt x="1441" y="1282"/>
                    </a:lnTo>
                    <a:lnTo>
                      <a:pt x="1441" y="1282"/>
                    </a:lnTo>
                    <a:lnTo>
                      <a:pt x="1441" y="1283"/>
                    </a:lnTo>
                    <a:lnTo>
                      <a:pt x="1441" y="1289"/>
                    </a:lnTo>
                    <a:lnTo>
                      <a:pt x="1443" y="1290"/>
                    </a:lnTo>
                    <a:lnTo>
                      <a:pt x="1445" y="1289"/>
                    </a:lnTo>
                    <a:lnTo>
                      <a:pt x="1446" y="1287"/>
                    </a:lnTo>
                    <a:lnTo>
                      <a:pt x="1450" y="1287"/>
                    </a:lnTo>
                    <a:lnTo>
                      <a:pt x="1450" y="1287"/>
                    </a:lnTo>
                    <a:lnTo>
                      <a:pt x="1450" y="1289"/>
                    </a:lnTo>
                    <a:lnTo>
                      <a:pt x="1450" y="1295"/>
                    </a:lnTo>
                    <a:lnTo>
                      <a:pt x="1450" y="1297"/>
                    </a:lnTo>
                    <a:lnTo>
                      <a:pt x="1452" y="1302"/>
                    </a:lnTo>
                    <a:lnTo>
                      <a:pt x="1453" y="1302"/>
                    </a:lnTo>
                    <a:lnTo>
                      <a:pt x="1452" y="1300"/>
                    </a:lnTo>
                    <a:lnTo>
                      <a:pt x="1452" y="1294"/>
                    </a:lnTo>
                    <a:lnTo>
                      <a:pt x="1452" y="1292"/>
                    </a:lnTo>
                    <a:lnTo>
                      <a:pt x="1455" y="1289"/>
                    </a:lnTo>
                    <a:lnTo>
                      <a:pt x="1458" y="1285"/>
                    </a:lnTo>
                    <a:lnTo>
                      <a:pt x="1460" y="1283"/>
                    </a:lnTo>
                    <a:lnTo>
                      <a:pt x="1462" y="1283"/>
                    </a:lnTo>
                    <a:lnTo>
                      <a:pt x="1464" y="1287"/>
                    </a:lnTo>
                    <a:lnTo>
                      <a:pt x="1462" y="1287"/>
                    </a:lnTo>
                    <a:lnTo>
                      <a:pt x="1460" y="1289"/>
                    </a:lnTo>
                    <a:lnTo>
                      <a:pt x="1460" y="1292"/>
                    </a:lnTo>
                    <a:lnTo>
                      <a:pt x="1458" y="1295"/>
                    </a:lnTo>
                    <a:lnTo>
                      <a:pt x="1460" y="1297"/>
                    </a:lnTo>
                    <a:lnTo>
                      <a:pt x="1464" y="1297"/>
                    </a:lnTo>
                    <a:lnTo>
                      <a:pt x="1467" y="1294"/>
                    </a:lnTo>
                    <a:lnTo>
                      <a:pt x="1469" y="1295"/>
                    </a:lnTo>
                    <a:lnTo>
                      <a:pt x="1472" y="1299"/>
                    </a:lnTo>
                    <a:lnTo>
                      <a:pt x="1476" y="1306"/>
                    </a:lnTo>
                    <a:lnTo>
                      <a:pt x="1479" y="1304"/>
                    </a:lnTo>
                    <a:lnTo>
                      <a:pt x="1482" y="1307"/>
                    </a:lnTo>
                    <a:lnTo>
                      <a:pt x="1477" y="1311"/>
                    </a:lnTo>
                    <a:lnTo>
                      <a:pt x="1479" y="1319"/>
                    </a:lnTo>
                    <a:lnTo>
                      <a:pt x="1474" y="1318"/>
                    </a:lnTo>
                    <a:lnTo>
                      <a:pt x="1470" y="1319"/>
                    </a:lnTo>
                    <a:lnTo>
                      <a:pt x="1469" y="1318"/>
                    </a:lnTo>
                    <a:lnTo>
                      <a:pt x="1465" y="1318"/>
                    </a:lnTo>
                    <a:lnTo>
                      <a:pt x="1469" y="1321"/>
                    </a:lnTo>
                    <a:lnTo>
                      <a:pt x="1472" y="1321"/>
                    </a:lnTo>
                    <a:lnTo>
                      <a:pt x="1472" y="1323"/>
                    </a:lnTo>
                    <a:lnTo>
                      <a:pt x="1476" y="1323"/>
                    </a:lnTo>
                    <a:lnTo>
                      <a:pt x="1477" y="1323"/>
                    </a:lnTo>
                    <a:lnTo>
                      <a:pt x="1482" y="1323"/>
                    </a:lnTo>
                    <a:lnTo>
                      <a:pt x="1482" y="1321"/>
                    </a:lnTo>
                    <a:lnTo>
                      <a:pt x="1486" y="1319"/>
                    </a:lnTo>
                    <a:lnTo>
                      <a:pt x="1488" y="1318"/>
                    </a:lnTo>
                    <a:lnTo>
                      <a:pt x="1489" y="1318"/>
                    </a:lnTo>
                    <a:lnTo>
                      <a:pt x="1493" y="1319"/>
                    </a:lnTo>
                    <a:lnTo>
                      <a:pt x="1498" y="1324"/>
                    </a:lnTo>
                    <a:lnTo>
                      <a:pt x="1496" y="1328"/>
                    </a:lnTo>
                    <a:lnTo>
                      <a:pt x="1494" y="1329"/>
                    </a:lnTo>
                    <a:lnTo>
                      <a:pt x="1494" y="1333"/>
                    </a:lnTo>
                    <a:lnTo>
                      <a:pt x="1493" y="1335"/>
                    </a:lnTo>
                    <a:lnTo>
                      <a:pt x="1493" y="1336"/>
                    </a:lnTo>
                    <a:lnTo>
                      <a:pt x="1484" y="1345"/>
                    </a:lnTo>
                    <a:lnTo>
                      <a:pt x="1486" y="1345"/>
                    </a:lnTo>
                    <a:lnTo>
                      <a:pt x="1489" y="1343"/>
                    </a:lnTo>
                    <a:lnTo>
                      <a:pt x="1496" y="1340"/>
                    </a:lnTo>
                    <a:lnTo>
                      <a:pt x="1500" y="1338"/>
                    </a:lnTo>
                    <a:lnTo>
                      <a:pt x="1501" y="1340"/>
                    </a:lnTo>
                    <a:lnTo>
                      <a:pt x="1503" y="1340"/>
                    </a:lnTo>
                    <a:lnTo>
                      <a:pt x="1505" y="1338"/>
                    </a:lnTo>
                    <a:lnTo>
                      <a:pt x="1506" y="1340"/>
                    </a:lnTo>
                    <a:lnTo>
                      <a:pt x="1510" y="1340"/>
                    </a:lnTo>
                    <a:lnTo>
                      <a:pt x="1515" y="1333"/>
                    </a:lnTo>
                    <a:lnTo>
                      <a:pt x="1518" y="1335"/>
                    </a:lnTo>
                    <a:lnTo>
                      <a:pt x="1522" y="1340"/>
                    </a:lnTo>
                    <a:lnTo>
                      <a:pt x="1527" y="1346"/>
                    </a:lnTo>
                    <a:lnTo>
                      <a:pt x="1530" y="1350"/>
                    </a:lnTo>
                    <a:lnTo>
                      <a:pt x="1530" y="1353"/>
                    </a:lnTo>
                    <a:lnTo>
                      <a:pt x="1530" y="1355"/>
                    </a:lnTo>
                    <a:lnTo>
                      <a:pt x="1529" y="1357"/>
                    </a:lnTo>
                    <a:lnTo>
                      <a:pt x="1527" y="1357"/>
                    </a:lnTo>
                    <a:lnTo>
                      <a:pt x="1523" y="1353"/>
                    </a:lnTo>
                    <a:lnTo>
                      <a:pt x="1520" y="1352"/>
                    </a:lnTo>
                    <a:lnTo>
                      <a:pt x="1517" y="1352"/>
                    </a:lnTo>
                    <a:lnTo>
                      <a:pt x="1515" y="1353"/>
                    </a:lnTo>
                    <a:lnTo>
                      <a:pt x="1517" y="1353"/>
                    </a:lnTo>
                    <a:lnTo>
                      <a:pt x="1525" y="1360"/>
                    </a:lnTo>
                    <a:lnTo>
                      <a:pt x="1525" y="1364"/>
                    </a:lnTo>
                    <a:lnTo>
                      <a:pt x="1525" y="1365"/>
                    </a:lnTo>
                    <a:lnTo>
                      <a:pt x="1520" y="1369"/>
                    </a:lnTo>
                    <a:lnTo>
                      <a:pt x="1518" y="1369"/>
                    </a:lnTo>
                    <a:lnTo>
                      <a:pt x="1515" y="1367"/>
                    </a:lnTo>
                    <a:lnTo>
                      <a:pt x="1513" y="1365"/>
                    </a:lnTo>
                    <a:lnTo>
                      <a:pt x="1510" y="1364"/>
                    </a:lnTo>
                    <a:lnTo>
                      <a:pt x="1508" y="1364"/>
                    </a:lnTo>
                    <a:lnTo>
                      <a:pt x="1506" y="1364"/>
                    </a:lnTo>
                    <a:lnTo>
                      <a:pt x="1510" y="1369"/>
                    </a:lnTo>
                    <a:lnTo>
                      <a:pt x="1510" y="1370"/>
                    </a:lnTo>
                    <a:lnTo>
                      <a:pt x="1508" y="1370"/>
                    </a:lnTo>
                    <a:lnTo>
                      <a:pt x="1508" y="1372"/>
                    </a:lnTo>
                    <a:lnTo>
                      <a:pt x="1513" y="1377"/>
                    </a:lnTo>
                    <a:lnTo>
                      <a:pt x="1517" y="1381"/>
                    </a:lnTo>
                    <a:lnTo>
                      <a:pt x="1518" y="1382"/>
                    </a:lnTo>
                    <a:lnTo>
                      <a:pt x="1515" y="1382"/>
                    </a:lnTo>
                    <a:lnTo>
                      <a:pt x="1513" y="1384"/>
                    </a:lnTo>
                    <a:lnTo>
                      <a:pt x="1508" y="1382"/>
                    </a:lnTo>
                    <a:lnTo>
                      <a:pt x="1506" y="1382"/>
                    </a:lnTo>
                    <a:lnTo>
                      <a:pt x="1506" y="1382"/>
                    </a:lnTo>
                    <a:lnTo>
                      <a:pt x="1508" y="1384"/>
                    </a:lnTo>
                    <a:lnTo>
                      <a:pt x="1510" y="1386"/>
                    </a:lnTo>
                    <a:lnTo>
                      <a:pt x="1510" y="1387"/>
                    </a:lnTo>
                    <a:lnTo>
                      <a:pt x="1510" y="1389"/>
                    </a:lnTo>
                    <a:lnTo>
                      <a:pt x="1510" y="1391"/>
                    </a:lnTo>
                    <a:lnTo>
                      <a:pt x="1508" y="1393"/>
                    </a:lnTo>
                    <a:lnTo>
                      <a:pt x="1506" y="1396"/>
                    </a:lnTo>
                    <a:lnTo>
                      <a:pt x="1505" y="1401"/>
                    </a:lnTo>
                    <a:lnTo>
                      <a:pt x="1503" y="1401"/>
                    </a:lnTo>
                    <a:lnTo>
                      <a:pt x="1501" y="1399"/>
                    </a:lnTo>
                    <a:lnTo>
                      <a:pt x="1500" y="1401"/>
                    </a:lnTo>
                    <a:lnTo>
                      <a:pt x="1494" y="1399"/>
                    </a:lnTo>
                    <a:lnTo>
                      <a:pt x="1494" y="1398"/>
                    </a:lnTo>
                    <a:lnTo>
                      <a:pt x="1489" y="1391"/>
                    </a:lnTo>
                    <a:lnTo>
                      <a:pt x="1489" y="1391"/>
                    </a:lnTo>
                    <a:lnTo>
                      <a:pt x="1491" y="1394"/>
                    </a:lnTo>
                    <a:lnTo>
                      <a:pt x="1491" y="1398"/>
                    </a:lnTo>
                    <a:lnTo>
                      <a:pt x="1486" y="1399"/>
                    </a:lnTo>
                    <a:lnTo>
                      <a:pt x="1486" y="1399"/>
                    </a:lnTo>
                    <a:lnTo>
                      <a:pt x="1489" y="1401"/>
                    </a:lnTo>
                    <a:lnTo>
                      <a:pt x="1493" y="1401"/>
                    </a:lnTo>
                    <a:lnTo>
                      <a:pt x="1491" y="1404"/>
                    </a:lnTo>
                    <a:lnTo>
                      <a:pt x="1491" y="1420"/>
                    </a:lnTo>
                    <a:lnTo>
                      <a:pt x="1491" y="1425"/>
                    </a:lnTo>
                    <a:lnTo>
                      <a:pt x="1489" y="1428"/>
                    </a:lnTo>
                    <a:lnTo>
                      <a:pt x="1488" y="1433"/>
                    </a:lnTo>
                    <a:lnTo>
                      <a:pt x="1484" y="1430"/>
                    </a:lnTo>
                    <a:lnTo>
                      <a:pt x="1484" y="1427"/>
                    </a:lnTo>
                    <a:lnTo>
                      <a:pt x="1482" y="1427"/>
                    </a:lnTo>
                    <a:lnTo>
                      <a:pt x="1481" y="1425"/>
                    </a:lnTo>
                    <a:lnTo>
                      <a:pt x="1479" y="1425"/>
                    </a:lnTo>
                    <a:lnTo>
                      <a:pt x="1477" y="1425"/>
                    </a:lnTo>
                    <a:lnTo>
                      <a:pt x="1476" y="1427"/>
                    </a:lnTo>
                    <a:lnTo>
                      <a:pt x="1474" y="1425"/>
                    </a:lnTo>
                    <a:lnTo>
                      <a:pt x="1472" y="1421"/>
                    </a:lnTo>
                    <a:lnTo>
                      <a:pt x="1474" y="1415"/>
                    </a:lnTo>
                    <a:lnTo>
                      <a:pt x="1474" y="1411"/>
                    </a:lnTo>
                    <a:lnTo>
                      <a:pt x="1474" y="1411"/>
                    </a:lnTo>
                    <a:lnTo>
                      <a:pt x="1472" y="1413"/>
                    </a:lnTo>
                    <a:lnTo>
                      <a:pt x="1470" y="1418"/>
                    </a:lnTo>
                    <a:lnTo>
                      <a:pt x="1469" y="1425"/>
                    </a:lnTo>
                    <a:lnTo>
                      <a:pt x="1467" y="1421"/>
                    </a:lnTo>
                    <a:lnTo>
                      <a:pt x="1465" y="1420"/>
                    </a:lnTo>
                    <a:lnTo>
                      <a:pt x="1464" y="1416"/>
                    </a:lnTo>
                    <a:lnTo>
                      <a:pt x="1460" y="1413"/>
                    </a:lnTo>
                    <a:lnTo>
                      <a:pt x="1458" y="1408"/>
                    </a:lnTo>
                    <a:lnTo>
                      <a:pt x="1457" y="1404"/>
                    </a:lnTo>
                    <a:lnTo>
                      <a:pt x="1457" y="1403"/>
                    </a:lnTo>
                    <a:lnTo>
                      <a:pt x="1455" y="1399"/>
                    </a:lnTo>
                    <a:lnTo>
                      <a:pt x="1453" y="1398"/>
                    </a:lnTo>
                    <a:lnTo>
                      <a:pt x="1453" y="1398"/>
                    </a:lnTo>
                    <a:lnTo>
                      <a:pt x="1452" y="1394"/>
                    </a:lnTo>
                    <a:lnTo>
                      <a:pt x="1453" y="1393"/>
                    </a:lnTo>
                    <a:lnTo>
                      <a:pt x="1455" y="1389"/>
                    </a:lnTo>
                    <a:lnTo>
                      <a:pt x="1457" y="1386"/>
                    </a:lnTo>
                    <a:lnTo>
                      <a:pt x="1460" y="1384"/>
                    </a:lnTo>
                    <a:lnTo>
                      <a:pt x="1464" y="1382"/>
                    </a:lnTo>
                    <a:lnTo>
                      <a:pt x="1464" y="1381"/>
                    </a:lnTo>
                    <a:lnTo>
                      <a:pt x="1467" y="1374"/>
                    </a:lnTo>
                    <a:lnTo>
                      <a:pt x="1469" y="1370"/>
                    </a:lnTo>
                    <a:lnTo>
                      <a:pt x="1470" y="1369"/>
                    </a:lnTo>
                    <a:lnTo>
                      <a:pt x="1469" y="1369"/>
                    </a:lnTo>
                    <a:lnTo>
                      <a:pt x="1467" y="1370"/>
                    </a:lnTo>
                    <a:lnTo>
                      <a:pt x="1465" y="1372"/>
                    </a:lnTo>
                    <a:lnTo>
                      <a:pt x="1462" y="1377"/>
                    </a:lnTo>
                    <a:lnTo>
                      <a:pt x="1460" y="1381"/>
                    </a:lnTo>
                    <a:lnTo>
                      <a:pt x="1453" y="1384"/>
                    </a:lnTo>
                    <a:lnTo>
                      <a:pt x="1452" y="1384"/>
                    </a:lnTo>
                    <a:lnTo>
                      <a:pt x="1450" y="1384"/>
                    </a:lnTo>
                    <a:lnTo>
                      <a:pt x="1445" y="1384"/>
                    </a:lnTo>
                    <a:lnTo>
                      <a:pt x="1443" y="1382"/>
                    </a:lnTo>
                    <a:lnTo>
                      <a:pt x="1443" y="1379"/>
                    </a:lnTo>
                    <a:lnTo>
                      <a:pt x="1448" y="1374"/>
                    </a:lnTo>
                    <a:lnTo>
                      <a:pt x="1446" y="1374"/>
                    </a:lnTo>
                    <a:lnTo>
                      <a:pt x="1445" y="1375"/>
                    </a:lnTo>
                    <a:lnTo>
                      <a:pt x="1443" y="1377"/>
                    </a:lnTo>
                    <a:lnTo>
                      <a:pt x="1441" y="1377"/>
                    </a:lnTo>
                    <a:lnTo>
                      <a:pt x="1440" y="1377"/>
                    </a:lnTo>
                    <a:lnTo>
                      <a:pt x="1436" y="1374"/>
                    </a:lnTo>
                    <a:lnTo>
                      <a:pt x="1436" y="1372"/>
                    </a:lnTo>
                    <a:lnTo>
                      <a:pt x="1433" y="1372"/>
                    </a:lnTo>
                    <a:lnTo>
                      <a:pt x="1431" y="1370"/>
                    </a:lnTo>
                    <a:lnTo>
                      <a:pt x="1428" y="1362"/>
                    </a:lnTo>
                    <a:lnTo>
                      <a:pt x="1426" y="1360"/>
                    </a:lnTo>
                    <a:lnTo>
                      <a:pt x="1426" y="1357"/>
                    </a:lnTo>
                    <a:lnTo>
                      <a:pt x="1424" y="1355"/>
                    </a:lnTo>
                    <a:lnTo>
                      <a:pt x="1423" y="1353"/>
                    </a:lnTo>
                    <a:lnTo>
                      <a:pt x="1421" y="1353"/>
                    </a:lnTo>
                    <a:lnTo>
                      <a:pt x="1423" y="1357"/>
                    </a:lnTo>
                    <a:lnTo>
                      <a:pt x="1423" y="1358"/>
                    </a:lnTo>
                    <a:lnTo>
                      <a:pt x="1421" y="1358"/>
                    </a:lnTo>
                    <a:lnTo>
                      <a:pt x="1417" y="1358"/>
                    </a:lnTo>
                    <a:lnTo>
                      <a:pt x="1416" y="1357"/>
                    </a:lnTo>
                    <a:lnTo>
                      <a:pt x="1416" y="1358"/>
                    </a:lnTo>
                    <a:lnTo>
                      <a:pt x="1417" y="1364"/>
                    </a:lnTo>
                    <a:lnTo>
                      <a:pt x="1417" y="1369"/>
                    </a:lnTo>
                    <a:lnTo>
                      <a:pt x="1417" y="1369"/>
                    </a:lnTo>
                    <a:lnTo>
                      <a:pt x="1416" y="1369"/>
                    </a:lnTo>
                    <a:lnTo>
                      <a:pt x="1414" y="1369"/>
                    </a:lnTo>
                    <a:lnTo>
                      <a:pt x="1411" y="1365"/>
                    </a:lnTo>
                    <a:lnTo>
                      <a:pt x="1407" y="1362"/>
                    </a:lnTo>
                    <a:lnTo>
                      <a:pt x="1405" y="1360"/>
                    </a:lnTo>
                    <a:lnTo>
                      <a:pt x="1405" y="1362"/>
                    </a:lnTo>
                    <a:lnTo>
                      <a:pt x="1405" y="1367"/>
                    </a:lnTo>
                    <a:lnTo>
                      <a:pt x="1409" y="1370"/>
                    </a:lnTo>
                    <a:lnTo>
                      <a:pt x="1411" y="1375"/>
                    </a:lnTo>
                    <a:lnTo>
                      <a:pt x="1416" y="1379"/>
                    </a:lnTo>
                    <a:lnTo>
                      <a:pt x="1417" y="1382"/>
                    </a:lnTo>
                    <a:lnTo>
                      <a:pt x="1416" y="1386"/>
                    </a:lnTo>
                    <a:lnTo>
                      <a:pt x="1416" y="1387"/>
                    </a:lnTo>
                    <a:lnTo>
                      <a:pt x="1414" y="1387"/>
                    </a:lnTo>
                    <a:lnTo>
                      <a:pt x="1411" y="1387"/>
                    </a:lnTo>
                    <a:lnTo>
                      <a:pt x="1405" y="1386"/>
                    </a:lnTo>
                    <a:lnTo>
                      <a:pt x="1404" y="1382"/>
                    </a:lnTo>
                    <a:lnTo>
                      <a:pt x="1400" y="1377"/>
                    </a:lnTo>
                    <a:lnTo>
                      <a:pt x="1393" y="1372"/>
                    </a:lnTo>
                    <a:lnTo>
                      <a:pt x="1392" y="1372"/>
                    </a:lnTo>
                    <a:lnTo>
                      <a:pt x="1388" y="1374"/>
                    </a:lnTo>
                    <a:lnTo>
                      <a:pt x="1388" y="1374"/>
                    </a:lnTo>
                    <a:lnTo>
                      <a:pt x="1392" y="1375"/>
                    </a:lnTo>
                    <a:lnTo>
                      <a:pt x="1393" y="1375"/>
                    </a:lnTo>
                    <a:lnTo>
                      <a:pt x="1399" y="1381"/>
                    </a:lnTo>
                    <a:lnTo>
                      <a:pt x="1399" y="1382"/>
                    </a:lnTo>
                    <a:lnTo>
                      <a:pt x="1397" y="1384"/>
                    </a:lnTo>
                    <a:lnTo>
                      <a:pt x="1397" y="1386"/>
                    </a:lnTo>
                    <a:lnTo>
                      <a:pt x="1399" y="1389"/>
                    </a:lnTo>
                    <a:lnTo>
                      <a:pt x="1400" y="1391"/>
                    </a:lnTo>
                    <a:lnTo>
                      <a:pt x="1404" y="1393"/>
                    </a:lnTo>
                    <a:lnTo>
                      <a:pt x="1404" y="1393"/>
                    </a:lnTo>
                    <a:lnTo>
                      <a:pt x="1405" y="1394"/>
                    </a:lnTo>
                    <a:lnTo>
                      <a:pt x="1404" y="1401"/>
                    </a:lnTo>
                    <a:lnTo>
                      <a:pt x="1404" y="1403"/>
                    </a:lnTo>
                    <a:lnTo>
                      <a:pt x="1404" y="1404"/>
                    </a:lnTo>
                    <a:lnTo>
                      <a:pt x="1404" y="1404"/>
                    </a:lnTo>
                    <a:lnTo>
                      <a:pt x="1407" y="1401"/>
                    </a:lnTo>
                    <a:lnTo>
                      <a:pt x="1409" y="1401"/>
                    </a:lnTo>
                    <a:lnTo>
                      <a:pt x="1411" y="1401"/>
                    </a:lnTo>
                    <a:lnTo>
                      <a:pt x="1412" y="1401"/>
                    </a:lnTo>
                    <a:lnTo>
                      <a:pt x="1414" y="1403"/>
                    </a:lnTo>
                    <a:lnTo>
                      <a:pt x="1416" y="1404"/>
                    </a:lnTo>
                    <a:lnTo>
                      <a:pt x="1416" y="1406"/>
                    </a:lnTo>
                    <a:lnTo>
                      <a:pt x="1416" y="1408"/>
                    </a:lnTo>
                    <a:lnTo>
                      <a:pt x="1419" y="1410"/>
                    </a:lnTo>
                    <a:lnTo>
                      <a:pt x="1419" y="1411"/>
                    </a:lnTo>
                    <a:lnTo>
                      <a:pt x="1416" y="1413"/>
                    </a:lnTo>
                    <a:lnTo>
                      <a:pt x="1416" y="1415"/>
                    </a:lnTo>
                    <a:lnTo>
                      <a:pt x="1416" y="1415"/>
                    </a:lnTo>
                    <a:lnTo>
                      <a:pt x="1417" y="1416"/>
                    </a:lnTo>
                    <a:lnTo>
                      <a:pt x="1421" y="1418"/>
                    </a:lnTo>
                    <a:lnTo>
                      <a:pt x="1421" y="1421"/>
                    </a:lnTo>
                    <a:lnTo>
                      <a:pt x="1423" y="1423"/>
                    </a:lnTo>
                    <a:lnTo>
                      <a:pt x="1423" y="1425"/>
                    </a:lnTo>
                    <a:lnTo>
                      <a:pt x="1423" y="1427"/>
                    </a:lnTo>
                    <a:lnTo>
                      <a:pt x="1423" y="1427"/>
                    </a:lnTo>
                    <a:lnTo>
                      <a:pt x="1424" y="1425"/>
                    </a:lnTo>
                    <a:lnTo>
                      <a:pt x="1424" y="1425"/>
                    </a:lnTo>
                    <a:lnTo>
                      <a:pt x="1424" y="1427"/>
                    </a:lnTo>
                    <a:lnTo>
                      <a:pt x="1426" y="1428"/>
                    </a:lnTo>
                    <a:lnTo>
                      <a:pt x="1426" y="1435"/>
                    </a:lnTo>
                    <a:lnTo>
                      <a:pt x="1428" y="1439"/>
                    </a:lnTo>
                    <a:lnTo>
                      <a:pt x="1428" y="1439"/>
                    </a:lnTo>
                    <a:lnTo>
                      <a:pt x="1428" y="1430"/>
                    </a:lnTo>
                    <a:lnTo>
                      <a:pt x="1429" y="1430"/>
                    </a:lnTo>
                    <a:lnTo>
                      <a:pt x="1431" y="1432"/>
                    </a:lnTo>
                    <a:lnTo>
                      <a:pt x="1434" y="1433"/>
                    </a:lnTo>
                    <a:lnTo>
                      <a:pt x="1436" y="1437"/>
                    </a:lnTo>
                    <a:lnTo>
                      <a:pt x="1436" y="1437"/>
                    </a:lnTo>
                    <a:lnTo>
                      <a:pt x="1434" y="1440"/>
                    </a:lnTo>
                    <a:lnTo>
                      <a:pt x="1436" y="1440"/>
                    </a:lnTo>
                    <a:lnTo>
                      <a:pt x="1436" y="1442"/>
                    </a:lnTo>
                    <a:lnTo>
                      <a:pt x="1438" y="1442"/>
                    </a:lnTo>
                    <a:lnTo>
                      <a:pt x="1438" y="1439"/>
                    </a:lnTo>
                    <a:lnTo>
                      <a:pt x="1440" y="1437"/>
                    </a:lnTo>
                    <a:lnTo>
                      <a:pt x="1441" y="1435"/>
                    </a:lnTo>
                    <a:lnTo>
                      <a:pt x="1445" y="1437"/>
                    </a:lnTo>
                    <a:lnTo>
                      <a:pt x="1448" y="1440"/>
                    </a:lnTo>
                    <a:lnTo>
                      <a:pt x="1448" y="1442"/>
                    </a:lnTo>
                    <a:lnTo>
                      <a:pt x="1450" y="1444"/>
                    </a:lnTo>
                    <a:lnTo>
                      <a:pt x="1452" y="1442"/>
                    </a:lnTo>
                    <a:lnTo>
                      <a:pt x="1455" y="1445"/>
                    </a:lnTo>
                    <a:lnTo>
                      <a:pt x="1453" y="1449"/>
                    </a:lnTo>
                    <a:lnTo>
                      <a:pt x="1450" y="1450"/>
                    </a:lnTo>
                    <a:lnTo>
                      <a:pt x="1450" y="1452"/>
                    </a:lnTo>
                    <a:lnTo>
                      <a:pt x="1450" y="1452"/>
                    </a:lnTo>
                    <a:lnTo>
                      <a:pt x="1457" y="1452"/>
                    </a:lnTo>
                    <a:lnTo>
                      <a:pt x="1458" y="1452"/>
                    </a:lnTo>
                    <a:lnTo>
                      <a:pt x="1458" y="1456"/>
                    </a:lnTo>
                    <a:lnTo>
                      <a:pt x="1457" y="1461"/>
                    </a:lnTo>
                    <a:lnTo>
                      <a:pt x="1453" y="1461"/>
                    </a:lnTo>
                    <a:lnTo>
                      <a:pt x="1450" y="1461"/>
                    </a:lnTo>
                    <a:lnTo>
                      <a:pt x="1448" y="1461"/>
                    </a:lnTo>
                    <a:lnTo>
                      <a:pt x="1448" y="1461"/>
                    </a:lnTo>
                    <a:lnTo>
                      <a:pt x="1453" y="1464"/>
                    </a:lnTo>
                    <a:lnTo>
                      <a:pt x="1455" y="1466"/>
                    </a:lnTo>
                    <a:lnTo>
                      <a:pt x="1457" y="1468"/>
                    </a:lnTo>
                    <a:lnTo>
                      <a:pt x="1457" y="1471"/>
                    </a:lnTo>
                    <a:lnTo>
                      <a:pt x="1457" y="1471"/>
                    </a:lnTo>
                    <a:lnTo>
                      <a:pt x="1457" y="1473"/>
                    </a:lnTo>
                    <a:lnTo>
                      <a:pt x="1457" y="1473"/>
                    </a:lnTo>
                    <a:lnTo>
                      <a:pt x="1460" y="1474"/>
                    </a:lnTo>
                    <a:lnTo>
                      <a:pt x="1462" y="1473"/>
                    </a:lnTo>
                    <a:lnTo>
                      <a:pt x="1464" y="1473"/>
                    </a:lnTo>
                    <a:lnTo>
                      <a:pt x="1467" y="1473"/>
                    </a:lnTo>
                    <a:lnTo>
                      <a:pt x="1467" y="1474"/>
                    </a:lnTo>
                    <a:lnTo>
                      <a:pt x="1465" y="1476"/>
                    </a:lnTo>
                    <a:lnTo>
                      <a:pt x="1464" y="1478"/>
                    </a:lnTo>
                    <a:lnTo>
                      <a:pt x="1465" y="1478"/>
                    </a:lnTo>
                    <a:lnTo>
                      <a:pt x="1467" y="1478"/>
                    </a:lnTo>
                    <a:lnTo>
                      <a:pt x="1469" y="1478"/>
                    </a:lnTo>
                    <a:lnTo>
                      <a:pt x="1470" y="1483"/>
                    </a:lnTo>
                    <a:lnTo>
                      <a:pt x="1472" y="1486"/>
                    </a:lnTo>
                    <a:lnTo>
                      <a:pt x="1470" y="1488"/>
                    </a:lnTo>
                    <a:lnTo>
                      <a:pt x="1469" y="1488"/>
                    </a:lnTo>
                    <a:lnTo>
                      <a:pt x="1469" y="1493"/>
                    </a:lnTo>
                    <a:lnTo>
                      <a:pt x="1470" y="1496"/>
                    </a:lnTo>
                    <a:lnTo>
                      <a:pt x="1470" y="1502"/>
                    </a:lnTo>
                    <a:lnTo>
                      <a:pt x="1469" y="1505"/>
                    </a:lnTo>
                    <a:lnTo>
                      <a:pt x="1469" y="1507"/>
                    </a:lnTo>
                    <a:lnTo>
                      <a:pt x="1467" y="1507"/>
                    </a:lnTo>
                    <a:lnTo>
                      <a:pt x="1465" y="1505"/>
                    </a:lnTo>
                    <a:lnTo>
                      <a:pt x="1462" y="1493"/>
                    </a:lnTo>
                    <a:lnTo>
                      <a:pt x="1462" y="1491"/>
                    </a:lnTo>
                    <a:lnTo>
                      <a:pt x="1460" y="1490"/>
                    </a:lnTo>
                    <a:lnTo>
                      <a:pt x="1457" y="1485"/>
                    </a:lnTo>
                    <a:lnTo>
                      <a:pt x="1457" y="1485"/>
                    </a:lnTo>
                    <a:lnTo>
                      <a:pt x="1457" y="1488"/>
                    </a:lnTo>
                    <a:lnTo>
                      <a:pt x="1458" y="1491"/>
                    </a:lnTo>
                    <a:lnTo>
                      <a:pt x="1460" y="1498"/>
                    </a:lnTo>
                    <a:lnTo>
                      <a:pt x="1460" y="1503"/>
                    </a:lnTo>
                    <a:lnTo>
                      <a:pt x="1460" y="1505"/>
                    </a:lnTo>
                    <a:lnTo>
                      <a:pt x="1458" y="1505"/>
                    </a:lnTo>
                    <a:lnTo>
                      <a:pt x="1458" y="1505"/>
                    </a:lnTo>
                    <a:lnTo>
                      <a:pt x="1458" y="1507"/>
                    </a:lnTo>
                    <a:lnTo>
                      <a:pt x="1462" y="1512"/>
                    </a:lnTo>
                    <a:lnTo>
                      <a:pt x="1464" y="1514"/>
                    </a:lnTo>
                    <a:lnTo>
                      <a:pt x="1465" y="1517"/>
                    </a:lnTo>
                    <a:lnTo>
                      <a:pt x="1465" y="1519"/>
                    </a:lnTo>
                    <a:lnTo>
                      <a:pt x="1467" y="1520"/>
                    </a:lnTo>
                    <a:lnTo>
                      <a:pt x="1465" y="1520"/>
                    </a:lnTo>
                    <a:lnTo>
                      <a:pt x="1465" y="1522"/>
                    </a:lnTo>
                    <a:lnTo>
                      <a:pt x="1462" y="1522"/>
                    </a:lnTo>
                    <a:lnTo>
                      <a:pt x="1462" y="1522"/>
                    </a:lnTo>
                    <a:lnTo>
                      <a:pt x="1457" y="1519"/>
                    </a:lnTo>
                    <a:lnTo>
                      <a:pt x="1457" y="1520"/>
                    </a:lnTo>
                    <a:lnTo>
                      <a:pt x="1458" y="1529"/>
                    </a:lnTo>
                    <a:lnTo>
                      <a:pt x="1458" y="1532"/>
                    </a:lnTo>
                    <a:lnTo>
                      <a:pt x="1458" y="1532"/>
                    </a:lnTo>
                    <a:lnTo>
                      <a:pt x="1457" y="1532"/>
                    </a:lnTo>
                    <a:lnTo>
                      <a:pt x="1455" y="1529"/>
                    </a:lnTo>
                    <a:lnTo>
                      <a:pt x="1452" y="1525"/>
                    </a:lnTo>
                    <a:lnTo>
                      <a:pt x="1448" y="1522"/>
                    </a:lnTo>
                    <a:lnTo>
                      <a:pt x="1446" y="1520"/>
                    </a:lnTo>
                    <a:lnTo>
                      <a:pt x="1445" y="1520"/>
                    </a:lnTo>
                    <a:lnTo>
                      <a:pt x="1445" y="1520"/>
                    </a:lnTo>
                    <a:lnTo>
                      <a:pt x="1445" y="1520"/>
                    </a:lnTo>
                    <a:lnTo>
                      <a:pt x="1443" y="1520"/>
                    </a:lnTo>
                    <a:lnTo>
                      <a:pt x="1443" y="1519"/>
                    </a:lnTo>
                    <a:lnTo>
                      <a:pt x="1441" y="1517"/>
                    </a:lnTo>
                    <a:lnTo>
                      <a:pt x="1436" y="1512"/>
                    </a:lnTo>
                    <a:lnTo>
                      <a:pt x="1436" y="1512"/>
                    </a:lnTo>
                    <a:lnTo>
                      <a:pt x="1436" y="1514"/>
                    </a:lnTo>
                    <a:lnTo>
                      <a:pt x="1436" y="1517"/>
                    </a:lnTo>
                    <a:lnTo>
                      <a:pt x="1436" y="1517"/>
                    </a:lnTo>
                    <a:lnTo>
                      <a:pt x="1434" y="1517"/>
                    </a:lnTo>
                    <a:lnTo>
                      <a:pt x="1433" y="1515"/>
                    </a:lnTo>
                    <a:lnTo>
                      <a:pt x="1431" y="1514"/>
                    </a:lnTo>
                    <a:lnTo>
                      <a:pt x="1429" y="1508"/>
                    </a:lnTo>
                    <a:lnTo>
                      <a:pt x="1428" y="1505"/>
                    </a:lnTo>
                    <a:lnTo>
                      <a:pt x="1428" y="1507"/>
                    </a:lnTo>
                    <a:lnTo>
                      <a:pt x="1429" y="1512"/>
                    </a:lnTo>
                    <a:lnTo>
                      <a:pt x="1429" y="1514"/>
                    </a:lnTo>
                    <a:lnTo>
                      <a:pt x="1428" y="1514"/>
                    </a:lnTo>
                    <a:lnTo>
                      <a:pt x="1428" y="1514"/>
                    </a:lnTo>
                    <a:lnTo>
                      <a:pt x="1426" y="1512"/>
                    </a:lnTo>
                    <a:lnTo>
                      <a:pt x="1426" y="1510"/>
                    </a:lnTo>
                    <a:lnTo>
                      <a:pt x="1424" y="1508"/>
                    </a:lnTo>
                    <a:lnTo>
                      <a:pt x="1423" y="1507"/>
                    </a:lnTo>
                    <a:lnTo>
                      <a:pt x="1423" y="1507"/>
                    </a:lnTo>
                    <a:lnTo>
                      <a:pt x="1421" y="1503"/>
                    </a:lnTo>
                    <a:lnTo>
                      <a:pt x="1421" y="1503"/>
                    </a:lnTo>
                    <a:lnTo>
                      <a:pt x="1417" y="1503"/>
                    </a:lnTo>
                    <a:lnTo>
                      <a:pt x="1417" y="1502"/>
                    </a:lnTo>
                    <a:lnTo>
                      <a:pt x="1412" y="1496"/>
                    </a:lnTo>
                    <a:lnTo>
                      <a:pt x="1407" y="1490"/>
                    </a:lnTo>
                    <a:lnTo>
                      <a:pt x="1405" y="1486"/>
                    </a:lnTo>
                    <a:lnTo>
                      <a:pt x="1404" y="1486"/>
                    </a:lnTo>
                    <a:lnTo>
                      <a:pt x="1405" y="1490"/>
                    </a:lnTo>
                    <a:lnTo>
                      <a:pt x="1407" y="1496"/>
                    </a:lnTo>
                    <a:lnTo>
                      <a:pt x="1407" y="1498"/>
                    </a:lnTo>
                    <a:lnTo>
                      <a:pt x="1407" y="1500"/>
                    </a:lnTo>
                    <a:lnTo>
                      <a:pt x="1405" y="1498"/>
                    </a:lnTo>
                    <a:lnTo>
                      <a:pt x="1397" y="1490"/>
                    </a:lnTo>
                    <a:lnTo>
                      <a:pt x="1393" y="1486"/>
                    </a:lnTo>
                    <a:lnTo>
                      <a:pt x="1390" y="1485"/>
                    </a:lnTo>
                    <a:lnTo>
                      <a:pt x="1387" y="1485"/>
                    </a:lnTo>
                    <a:lnTo>
                      <a:pt x="1385" y="1486"/>
                    </a:lnTo>
                    <a:lnTo>
                      <a:pt x="1387" y="1491"/>
                    </a:lnTo>
                    <a:lnTo>
                      <a:pt x="1390" y="1495"/>
                    </a:lnTo>
                    <a:lnTo>
                      <a:pt x="1392" y="1498"/>
                    </a:lnTo>
                    <a:lnTo>
                      <a:pt x="1395" y="1502"/>
                    </a:lnTo>
                    <a:lnTo>
                      <a:pt x="1399" y="1508"/>
                    </a:lnTo>
                    <a:lnTo>
                      <a:pt x="1400" y="1510"/>
                    </a:lnTo>
                    <a:lnTo>
                      <a:pt x="1404" y="1512"/>
                    </a:lnTo>
                    <a:lnTo>
                      <a:pt x="1405" y="1514"/>
                    </a:lnTo>
                    <a:lnTo>
                      <a:pt x="1409" y="1514"/>
                    </a:lnTo>
                    <a:lnTo>
                      <a:pt x="1409" y="1514"/>
                    </a:lnTo>
                    <a:lnTo>
                      <a:pt x="1407" y="1515"/>
                    </a:lnTo>
                    <a:lnTo>
                      <a:pt x="1407" y="1517"/>
                    </a:lnTo>
                    <a:lnTo>
                      <a:pt x="1412" y="1519"/>
                    </a:lnTo>
                    <a:lnTo>
                      <a:pt x="1414" y="1520"/>
                    </a:lnTo>
                    <a:lnTo>
                      <a:pt x="1416" y="1522"/>
                    </a:lnTo>
                    <a:lnTo>
                      <a:pt x="1417" y="1524"/>
                    </a:lnTo>
                    <a:lnTo>
                      <a:pt x="1423" y="1529"/>
                    </a:lnTo>
                    <a:lnTo>
                      <a:pt x="1423" y="1531"/>
                    </a:lnTo>
                    <a:lnTo>
                      <a:pt x="1428" y="1532"/>
                    </a:lnTo>
                    <a:lnTo>
                      <a:pt x="1428" y="1534"/>
                    </a:lnTo>
                    <a:lnTo>
                      <a:pt x="1431" y="1537"/>
                    </a:lnTo>
                    <a:lnTo>
                      <a:pt x="1433" y="1539"/>
                    </a:lnTo>
                    <a:lnTo>
                      <a:pt x="1434" y="1544"/>
                    </a:lnTo>
                    <a:lnTo>
                      <a:pt x="1436" y="1546"/>
                    </a:lnTo>
                    <a:lnTo>
                      <a:pt x="1440" y="1548"/>
                    </a:lnTo>
                    <a:lnTo>
                      <a:pt x="1440" y="1549"/>
                    </a:lnTo>
                    <a:lnTo>
                      <a:pt x="1441" y="1549"/>
                    </a:lnTo>
                    <a:lnTo>
                      <a:pt x="1441" y="1551"/>
                    </a:lnTo>
                    <a:lnTo>
                      <a:pt x="1440" y="1553"/>
                    </a:lnTo>
                    <a:lnTo>
                      <a:pt x="1438" y="1554"/>
                    </a:lnTo>
                    <a:lnTo>
                      <a:pt x="1438" y="1556"/>
                    </a:lnTo>
                    <a:lnTo>
                      <a:pt x="1440" y="1560"/>
                    </a:lnTo>
                    <a:lnTo>
                      <a:pt x="1440" y="1561"/>
                    </a:lnTo>
                    <a:lnTo>
                      <a:pt x="1438" y="1563"/>
                    </a:lnTo>
                    <a:lnTo>
                      <a:pt x="1436" y="1563"/>
                    </a:lnTo>
                    <a:lnTo>
                      <a:pt x="1434" y="1563"/>
                    </a:lnTo>
                    <a:lnTo>
                      <a:pt x="1433" y="1563"/>
                    </a:lnTo>
                    <a:lnTo>
                      <a:pt x="1429" y="1561"/>
                    </a:lnTo>
                    <a:lnTo>
                      <a:pt x="1426" y="1558"/>
                    </a:lnTo>
                    <a:lnTo>
                      <a:pt x="1417" y="1554"/>
                    </a:lnTo>
                    <a:lnTo>
                      <a:pt x="1416" y="1554"/>
                    </a:lnTo>
                    <a:lnTo>
                      <a:pt x="1414" y="1553"/>
                    </a:lnTo>
                    <a:lnTo>
                      <a:pt x="1414" y="1553"/>
                    </a:lnTo>
                    <a:lnTo>
                      <a:pt x="1395" y="1549"/>
                    </a:lnTo>
                    <a:lnTo>
                      <a:pt x="1392" y="1548"/>
                    </a:lnTo>
                    <a:lnTo>
                      <a:pt x="1390" y="1546"/>
                    </a:lnTo>
                    <a:lnTo>
                      <a:pt x="1388" y="1546"/>
                    </a:lnTo>
                    <a:lnTo>
                      <a:pt x="1381" y="1541"/>
                    </a:lnTo>
                    <a:lnTo>
                      <a:pt x="1381" y="1541"/>
                    </a:lnTo>
                    <a:lnTo>
                      <a:pt x="1376" y="1534"/>
                    </a:lnTo>
                    <a:lnTo>
                      <a:pt x="1373" y="1527"/>
                    </a:lnTo>
                    <a:lnTo>
                      <a:pt x="1371" y="1527"/>
                    </a:lnTo>
                    <a:lnTo>
                      <a:pt x="1368" y="1525"/>
                    </a:lnTo>
                    <a:lnTo>
                      <a:pt x="1364" y="1525"/>
                    </a:lnTo>
                    <a:lnTo>
                      <a:pt x="1363" y="1527"/>
                    </a:lnTo>
                    <a:lnTo>
                      <a:pt x="1359" y="1527"/>
                    </a:lnTo>
                    <a:lnTo>
                      <a:pt x="1357" y="1525"/>
                    </a:lnTo>
                    <a:lnTo>
                      <a:pt x="1352" y="1522"/>
                    </a:lnTo>
                    <a:lnTo>
                      <a:pt x="1349" y="1520"/>
                    </a:lnTo>
                    <a:lnTo>
                      <a:pt x="1346" y="1517"/>
                    </a:lnTo>
                    <a:lnTo>
                      <a:pt x="1342" y="1517"/>
                    </a:lnTo>
                    <a:lnTo>
                      <a:pt x="1342" y="1515"/>
                    </a:lnTo>
                    <a:lnTo>
                      <a:pt x="1346" y="1512"/>
                    </a:lnTo>
                    <a:lnTo>
                      <a:pt x="1346" y="1512"/>
                    </a:lnTo>
                    <a:lnTo>
                      <a:pt x="1340" y="1515"/>
                    </a:lnTo>
                    <a:lnTo>
                      <a:pt x="1339" y="1514"/>
                    </a:lnTo>
                    <a:lnTo>
                      <a:pt x="1335" y="1512"/>
                    </a:lnTo>
                    <a:lnTo>
                      <a:pt x="1334" y="1508"/>
                    </a:lnTo>
                    <a:lnTo>
                      <a:pt x="1328" y="1502"/>
                    </a:lnTo>
                    <a:lnTo>
                      <a:pt x="1325" y="1500"/>
                    </a:lnTo>
                    <a:lnTo>
                      <a:pt x="1327" y="1498"/>
                    </a:lnTo>
                    <a:lnTo>
                      <a:pt x="1328" y="1498"/>
                    </a:lnTo>
                    <a:lnTo>
                      <a:pt x="1332" y="1498"/>
                    </a:lnTo>
                    <a:lnTo>
                      <a:pt x="1334" y="1498"/>
                    </a:lnTo>
                    <a:lnTo>
                      <a:pt x="1335" y="1495"/>
                    </a:lnTo>
                    <a:lnTo>
                      <a:pt x="1337" y="1493"/>
                    </a:lnTo>
                    <a:lnTo>
                      <a:pt x="1337" y="1491"/>
                    </a:lnTo>
                    <a:lnTo>
                      <a:pt x="1335" y="1491"/>
                    </a:lnTo>
                    <a:lnTo>
                      <a:pt x="1334" y="1491"/>
                    </a:lnTo>
                    <a:lnTo>
                      <a:pt x="1334" y="1490"/>
                    </a:lnTo>
                    <a:lnTo>
                      <a:pt x="1334" y="1488"/>
                    </a:lnTo>
                    <a:lnTo>
                      <a:pt x="1330" y="1486"/>
                    </a:lnTo>
                    <a:lnTo>
                      <a:pt x="1328" y="1486"/>
                    </a:lnTo>
                    <a:lnTo>
                      <a:pt x="1322" y="1486"/>
                    </a:lnTo>
                    <a:lnTo>
                      <a:pt x="1320" y="1486"/>
                    </a:lnTo>
                    <a:lnTo>
                      <a:pt x="1320" y="1485"/>
                    </a:lnTo>
                    <a:lnTo>
                      <a:pt x="1322" y="1481"/>
                    </a:lnTo>
                    <a:lnTo>
                      <a:pt x="1322" y="1479"/>
                    </a:lnTo>
                    <a:lnTo>
                      <a:pt x="1323" y="1479"/>
                    </a:lnTo>
                    <a:lnTo>
                      <a:pt x="1322" y="1479"/>
                    </a:lnTo>
                    <a:lnTo>
                      <a:pt x="1322" y="1479"/>
                    </a:lnTo>
                    <a:lnTo>
                      <a:pt x="1316" y="1481"/>
                    </a:lnTo>
                    <a:lnTo>
                      <a:pt x="1316" y="1481"/>
                    </a:lnTo>
                    <a:lnTo>
                      <a:pt x="1315" y="1478"/>
                    </a:lnTo>
                    <a:lnTo>
                      <a:pt x="1313" y="1474"/>
                    </a:lnTo>
                    <a:lnTo>
                      <a:pt x="1313" y="1473"/>
                    </a:lnTo>
                    <a:lnTo>
                      <a:pt x="1311" y="1473"/>
                    </a:lnTo>
                    <a:lnTo>
                      <a:pt x="1308" y="1469"/>
                    </a:lnTo>
                    <a:lnTo>
                      <a:pt x="1303" y="1462"/>
                    </a:lnTo>
                    <a:lnTo>
                      <a:pt x="1301" y="1459"/>
                    </a:lnTo>
                    <a:lnTo>
                      <a:pt x="1299" y="1457"/>
                    </a:lnTo>
                    <a:lnTo>
                      <a:pt x="1298" y="1457"/>
                    </a:lnTo>
                    <a:lnTo>
                      <a:pt x="1298" y="1456"/>
                    </a:lnTo>
                    <a:lnTo>
                      <a:pt x="1301" y="1449"/>
                    </a:lnTo>
                    <a:lnTo>
                      <a:pt x="1301" y="1449"/>
                    </a:lnTo>
                    <a:lnTo>
                      <a:pt x="1298" y="1449"/>
                    </a:lnTo>
                    <a:lnTo>
                      <a:pt x="1294" y="1447"/>
                    </a:lnTo>
                    <a:lnTo>
                      <a:pt x="1292" y="1449"/>
                    </a:lnTo>
                    <a:lnTo>
                      <a:pt x="1291" y="1449"/>
                    </a:lnTo>
                    <a:lnTo>
                      <a:pt x="1289" y="1449"/>
                    </a:lnTo>
                    <a:lnTo>
                      <a:pt x="1289" y="1449"/>
                    </a:lnTo>
                    <a:lnTo>
                      <a:pt x="1287" y="1454"/>
                    </a:lnTo>
                    <a:lnTo>
                      <a:pt x="1287" y="1456"/>
                    </a:lnTo>
                    <a:lnTo>
                      <a:pt x="1287" y="1456"/>
                    </a:lnTo>
                    <a:lnTo>
                      <a:pt x="1286" y="1456"/>
                    </a:lnTo>
                    <a:lnTo>
                      <a:pt x="1286" y="1454"/>
                    </a:lnTo>
                    <a:lnTo>
                      <a:pt x="1286" y="1454"/>
                    </a:lnTo>
                    <a:lnTo>
                      <a:pt x="1284" y="1447"/>
                    </a:lnTo>
                    <a:lnTo>
                      <a:pt x="1284" y="1447"/>
                    </a:lnTo>
                    <a:lnTo>
                      <a:pt x="1279" y="1445"/>
                    </a:lnTo>
                    <a:lnTo>
                      <a:pt x="1279" y="1445"/>
                    </a:lnTo>
                    <a:lnTo>
                      <a:pt x="1277" y="1444"/>
                    </a:lnTo>
                    <a:lnTo>
                      <a:pt x="1277" y="1442"/>
                    </a:lnTo>
                    <a:lnTo>
                      <a:pt x="1275" y="1439"/>
                    </a:lnTo>
                    <a:lnTo>
                      <a:pt x="1275" y="1437"/>
                    </a:lnTo>
                    <a:lnTo>
                      <a:pt x="1274" y="1437"/>
                    </a:lnTo>
                    <a:lnTo>
                      <a:pt x="1274" y="1437"/>
                    </a:lnTo>
                    <a:lnTo>
                      <a:pt x="1272" y="1439"/>
                    </a:lnTo>
                    <a:lnTo>
                      <a:pt x="1272" y="1439"/>
                    </a:lnTo>
                    <a:lnTo>
                      <a:pt x="1270" y="1439"/>
                    </a:lnTo>
                    <a:lnTo>
                      <a:pt x="1270" y="1440"/>
                    </a:lnTo>
                    <a:lnTo>
                      <a:pt x="1272" y="1442"/>
                    </a:lnTo>
                    <a:lnTo>
                      <a:pt x="1274" y="1445"/>
                    </a:lnTo>
                    <a:lnTo>
                      <a:pt x="1275" y="1449"/>
                    </a:lnTo>
                    <a:lnTo>
                      <a:pt x="1274" y="1452"/>
                    </a:lnTo>
                    <a:lnTo>
                      <a:pt x="1270" y="1454"/>
                    </a:lnTo>
                    <a:lnTo>
                      <a:pt x="1267" y="1454"/>
                    </a:lnTo>
                    <a:lnTo>
                      <a:pt x="1263" y="1454"/>
                    </a:lnTo>
                    <a:lnTo>
                      <a:pt x="1262" y="1452"/>
                    </a:lnTo>
                    <a:lnTo>
                      <a:pt x="1258" y="1450"/>
                    </a:lnTo>
                    <a:lnTo>
                      <a:pt x="1255" y="1450"/>
                    </a:lnTo>
                    <a:lnTo>
                      <a:pt x="1253" y="1457"/>
                    </a:lnTo>
                    <a:lnTo>
                      <a:pt x="1253" y="1457"/>
                    </a:lnTo>
                    <a:lnTo>
                      <a:pt x="1248" y="1457"/>
                    </a:lnTo>
                    <a:lnTo>
                      <a:pt x="1246" y="1457"/>
                    </a:lnTo>
                    <a:lnTo>
                      <a:pt x="1241" y="1461"/>
                    </a:lnTo>
                    <a:lnTo>
                      <a:pt x="1239" y="1461"/>
                    </a:lnTo>
                    <a:lnTo>
                      <a:pt x="1238" y="1461"/>
                    </a:lnTo>
                    <a:lnTo>
                      <a:pt x="1236" y="1462"/>
                    </a:lnTo>
                    <a:lnTo>
                      <a:pt x="1234" y="1464"/>
                    </a:lnTo>
                    <a:lnTo>
                      <a:pt x="1233" y="1464"/>
                    </a:lnTo>
                    <a:lnTo>
                      <a:pt x="1229" y="1462"/>
                    </a:lnTo>
                    <a:lnTo>
                      <a:pt x="1226" y="1461"/>
                    </a:lnTo>
                    <a:lnTo>
                      <a:pt x="1224" y="1462"/>
                    </a:lnTo>
                    <a:lnTo>
                      <a:pt x="1222" y="1461"/>
                    </a:lnTo>
                    <a:lnTo>
                      <a:pt x="1219" y="1459"/>
                    </a:lnTo>
                    <a:lnTo>
                      <a:pt x="1217" y="1457"/>
                    </a:lnTo>
                    <a:lnTo>
                      <a:pt x="1215" y="1459"/>
                    </a:lnTo>
                    <a:lnTo>
                      <a:pt x="1214" y="1457"/>
                    </a:lnTo>
                    <a:lnTo>
                      <a:pt x="1210" y="1454"/>
                    </a:lnTo>
                    <a:lnTo>
                      <a:pt x="1209" y="1452"/>
                    </a:lnTo>
                    <a:lnTo>
                      <a:pt x="1207" y="1447"/>
                    </a:lnTo>
                    <a:lnTo>
                      <a:pt x="1207" y="1445"/>
                    </a:lnTo>
                    <a:lnTo>
                      <a:pt x="1207" y="1442"/>
                    </a:lnTo>
                    <a:lnTo>
                      <a:pt x="1207" y="1440"/>
                    </a:lnTo>
                    <a:lnTo>
                      <a:pt x="1207" y="1439"/>
                    </a:lnTo>
                    <a:lnTo>
                      <a:pt x="1209" y="1432"/>
                    </a:lnTo>
                    <a:lnTo>
                      <a:pt x="1209" y="1430"/>
                    </a:lnTo>
                    <a:lnTo>
                      <a:pt x="1210" y="1428"/>
                    </a:lnTo>
                    <a:lnTo>
                      <a:pt x="1212" y="1427"/>
                    </a:lnTo>
                    <a:lnTo>
                      <a:pt x="1221" y="1421"/>
                    </a:lnTo>
                    <a:lnTo>
                      <a:pt x="1222" y="1421"/>
                    </a:lnTo>
                    <a:lnTo>
                      <a:pt x="1222" y="1420"/>
                    </a:lnTo>
                    <a:lnTo>
                      <a:pt x="1221" y="1415"/>
                    </a:lnTo>
                    <a:lnTo>
                      <a:pt x="1221" y="1413"/>
                    </a:lnTo>
                    <a:lnTo>
                      <a:pt x="1221" y="1413"/>
                    </a:lnTo>
                    <a:lnTo>
                      <a:pt x="1222" y="1410"/>
                    </a:lnTo>
                    <a:lnTo>
                      <a:pt x="1224" y="1410"/>
                    </a:lnTo>
                    <a:lnTo>
                      <a:pt x="1224" y="1408"/>
                    </a:lnTo>
                    <a:lnTo>
                      <a:pt x="1227" y="1410"/>
                    </a:lnTo>
                    <a:lnTo>
                      <a:pt x="1231" y="1411"/>
                    </a:lnTo>
                    <a:lnTo>
                      <a:pt x="1234" y="1411"/>
                    </a:lnTo>
                    <a:lnTo>
                      <a:pt x="1239" y="1413"/>
                    </a:lnTo>
                    <a:lnTo>
                      <a:pt x="1248" y="1416"/>
                    </a:lnTo>
                    <a:lnTo>
                      <a:pt x="1251" y="1420"/>
                    </a:lnTo>
                    <a:lnTo>
                      <a:pt x="1255" y="1423"/>
                    </a:lnTo>
                    <a:lnTo>
                      <a:pt x="1258" y="1427"/>
                    </a:lnTo>
                    <a:lnTo>
                      <a:pt x="1258" y="1428"/>
                    </a:lnTo>
                    <a:lnTo>
                      <a:pt x="1257" y="1432"/>
                    </a:lnTo>
                    <a:lnTo>
                      <a:pt x="1257" y="1433"/>
                    </a:lnTo>
                    <a:lnTo>
                      <a:pt x="1257" y="1433"/>
                    </a:lnTo>
                    <a:lnTo>
                      <a:pt x="1257" y="1435"/>
                    </a:lnTo>
                    <a:lnTo>
                      <a:pt x="1260" y="1437"/>
                    </a:lnTo>
                    <a:lnTo>
                      <a:pt x="1260" y="1437"/>
                    </a:lnTo>
                    <a:lnTo>
                      <a:pt x="1260" y="1433"/>
                    </a:lnTo>
                    <a:lnTo>
                      <a:pt x="1260" y="1432"/>
                    </a:lnTo>
                    <a:lnTo>
                      <a:pt x="1262" y="1432"/>
                    </a:lnTo>
                    <a:lnTo>
                      <a:pt x="1262" y="1430"/>
                    </a:lnTo>
                    <a:lnTo>
                      <a:pt x="1260" y="1427"/>
                    </a:lnTo>
                    <a:lnTo>
                      <a:pt x="1260" y="1425"/>
                    </a:lnTo>
                    <a:lnTo>
                      <a:pt x="1258" y="1423"/>
                    </a:lnTo>
                    <a:lnTo>
                      <a:pt x="1253" y="1418"/>
                    </a:lnTo>
                    <a:lnTo>
                      <a:pt x="1253" y="1416"/>
                    </a:lnTo>
                    <a:lnTo>
                      <a:pt x="1255" y="1415"/>
                    </a:lnTo>
                    <a:lnTo>
                      <a:pt x="1262" y="1416"/>
                    </a:lnTo>
                    <a:lnTo>
                      <a:pt x="1265" y="1416"/>
                    </a:lnTo>
                    <a:lnTo>
                      <a:pt x="1265" y="1415"/>
                    </a:lnTo>
                    <a:lnTo>
                      <a:pt x="1267" y="1413"/>
                    </a:lnTo>
                    <a:lnTo>
                      <a:pt x="1269" y="1413"/>
                    </a:lnTo>
                    <a:lnTo>
                      <a:pt x="1270" y="1411"/>
                    </a:lnTo>
                    <a:lnTo>
                      <a:pt x="1274" y="1413"/>
                    </a:lnTo>
                    <a:lnTo>
                      <a:pt x="1275" y="1413"/>
                    </a:lnTo>
                    <a:lnTo>
                      <a:pt x="1277" y="1413"/>
                    </a:lnTo>
                    <a:lnTo>
                      <a:pt x="1279" y="1411"/>
                    </a:lnTo>
                    <a:lnTo>
                      <a:pt x="1282" y="1408"/>
                    </a:lnTo>
                    <a:lnTo>
                      <a:pt x="1284" y="1406"/>
                    </a:lnTo>
                    <a:lnTo>
                      <a:pt x="1287" y="1406"/>
                    </a:lnTo>
                    <a:lnTo>
                      <a:pt x="1289" y="1406"/>
                    </a:lnTo>
                    <a:lnTo>
                      <a:pt x="1294" y="1408"/>
                    </a:lnTo>
                    <a:lnTo>
                      <a:pt x="1296" y="1408"/>
                    </a:lnTo>
                    <a:lnTo>
                      <a:pt x="1296" y="1404"/>
                    </a:lnTo>
                    <a:lnTo>
                      <a:pt x="1294" y="1399"/>
                    </a:lnTo>
                    <a:lnTo>
                      <a:pt x="1292" y="1394"/>
                    </a:lnTo>
                    <a:lnTo>
                      <a:pt x="1291" y="1393"/>
                    </a:lnTo>
                    <a:lnTo>
                      <a:pt x="1287" y="1389"/>
                    </a:lnTo>
                    <a:lnTo>
                      <a:pt x="1282" y="1382"/>
                    </a:lnTo>
                    <a:lnTo>
                      <a:pt x="1279" y="1379"/>
                    </a:lnTo>
                    <a:lnTo>
                      <a:pt x="1279" y="1377"/>
                    </a:lnTo>
                    <a:lnTo>
                      <a:pt x="1279" y="1375"/>
                    </a:lnTo>
                    <a:lnTo>
                      <a:pt x="1280" y="1374"/>
                    </a:lnTo>
                    <a:lnTo>
                      <a:pt x="1289" y="1367"/>
                    </a:lnTo>
                    <a:lnTo>
                      <a:pt x="1296" y="1360"/>
                    </a:lnTo>
                    <a:lnTo>
                      <a:pt x="1298" y="1355"/>
                    </a:lnTo>
                    <a:lnTo>
                      <a:pt x="1299" y="1353"/>
                    </a:lnTo>
                    <a:lnTo>
                      <a:pt x="1301" y="1352"/>
                    </a:lnTo>
                    <a:lnTo>
                      <a:pt x="1303" y="1350"/>
                    </a:lnTo>
                    <a:lnTo>
                      <a:pt x="1306" y="1348"/>
                    </a:lnTo>
                    <a:lnTo>
                      <a:pt x="1306" y="1346"/>
                    </a:lnTo>
                    <a:lnTo>
                      <a:pt x="1306" y="1343"/>
                    </a:lnTo>
                    <a:lnTo>
                      <a:pt x="1308" y="1341"/>
                    </a:lnTo>
                    <a:lnTo>
                      <a:pt x="1310" y="1335"/>
                    </a:lnTo>
                    <a:lnTo>
                      <a:pt x="1313" y="1333"/>
                    </a:lnTo>
                    <a:lnTo>
                      <a:pt x="1316" y="1331"/>
                    </a:lnTo>
                    <a:lnTo>
                      <a:pt x="1318" y="1329"/>
                    </a:lnTo>
                    <a:lnTo>
                      <a:pt x="1322" y="1323"/>
                    </a:lnTo>
                    <a:lnTo>
                      <a:pt x="1322" y="1321"/>
                    </a:lnTo>
                    <a:lnTo>
                      <a:pt x="1320" y="1321"/>
                    </a:lnTo>
                    <a:lnTo>
                      <a:pt x="1318" y="1319"/>
                    </a:lnTo>
                    <a:lnTo>
                      <a:pt x="1315" y="1302"/>
                    </a:lnTo>
                    <a:lnTo>
                      <a:pt x="1311" y="1295"/>
                    </a:lnTo>
                    <a:lnTo>
                      <a:pt x="1308" y="1289"/>
                    </a:lnTo>
                    <a:lnTo>
                      <a:pt x="1304" y="1280"/>
                    </a:lnTo>
                    <a:lnTo>
                      <a:pt x="1299" y="1271"/>
                    </a:lnTo>
                    <a:lnTo>
                      <a:pt x="1299" y="1270"/>
                    </a:lnTo>
                    <a:lnTo>
                      <a:pt x="1301" y="1268"/>
                    </a:lnTo>
                    <a:lnTo>
                      <a:pt x="1301" y="1266"/>
                    </a:lnTo>
                    <a:lnTo>
                      <a:pt x="1296" y="1270"/>
                    </a:lnTo>
                    <a:lnTo>
                      <a:pt x="1294" y="1270"/>
                    </a:lnTo>
                    <a:lnTo>
                      <a:pt x="1292" y="1268"/>
                    </a:lnTo>
                    <a:lnTo>
                      <a:pt x="1291" y="1266"/>
                    </a:lnTo>
                    <a:lnTo>
                      <a:pt x="1289" y="1263"/>
                    </a:lnTo>
                    <a:lnTo>
                      <a:pt x="1289" y="1261"/>
                    </a:lnTo>
                    <a:lnTo>
                      <a:pt x="1291" y="1260"/>
                    </a:lnTo>
                    <a:lnTo>
                      <a:pt x="1291" y="1256"/>
                    </a:lnTo>
                    <a:lnTo>
                      <a:pt x="1291" y="1253"/>
                    </a:lnTo>
                    <a:lnTo>
                      <a:pt x="1291" y="1251"/>
                    </a:lnTo>
                    <a:lnTo>
                      <a:pt x="1291" y="1249"/>
                    </a:lnTo>
                    <a:lnTo>
                      <a:pt x="1291" y="1249"/>
                    </a:lnTo>
                    <a:lnTo>
                      <a:pt x="1289" y="1249"/>
                    </a:lnTo>
                    <a:lnTo>
                      <a:pt x="1286" y="1249"/>
                    </a:lnTo>
                    <a:lnTo>
                      <a:pt x="1286" y="1249"/>
                    </a:lnTo>
                    <a:lnTo>
                      <a:pt x="1287" y="1256"/>
                    </a:lnTo>
                    <a:lnTo>
                      <a:pt x="1287" y="1258"/>
                    </a:lnTo>
                    <a:lnTo>
                      <a:pt x="1284" y="1258"/>
                    </a:lnTo>
                    <a:lnTo>
                      <a:pt x="1282" y="1258"/>
                    </a:lnTo>
                    <a:lnTo>
                      <a:pt x="1280" y="1256"/>
                    </a:lnTo>
                    <a:lnTo>
                      <a:pt x="1279" y="1256"/>
                    </a:lnTo>
                    <a:lnTo>
                      <a:pt x="1275" y="1249"/>
                    </a:lnTo>
                    <a:lnTo>
                      <a:pt x="1274" y="1246"/>
                    </a:lnTo>
                    <a:lnTo>
                      <a:pt x="1274" y="1244"/>
                    </a:lnTo>
                    <a:lnTo>
                      <a:pt x="1274" y="1244"/>
                    </a:lnTo>
                    <a:lnTo>
                      <a:pt x="1274" y="1244"/>
                    </a:lnTo>
                    <a:lnTo>
                      <a:pt x="1272" y="1244"/>
                    </a:lnTo>
                    <a:lnTo>
                      <a:pt x="1270" y="1244"/>
                    </a:lnTo>
                    <a:lnTo>
                      <a:pt x="1270" y="1243"/>
                    </a:lnTo>
                    <a:lnTo>
                      <a:pt x="1272" y="1239"/>
                    </a:lnTo>
                    <a:lnTo>
                      <a:pt x="1274" y="1237"/>
                    </a:lnTo>
                    <a:lnTo>
                      <a:pt x="1272" y="1237"/>
                    </a:lnTo>
                    <a:lnTo>
                      <a:pt x="1269" y="1237"/>
                    </a:lnTo>
                    <a:lnTo>
                      <a:pt x="1269" y="1236"/>
                    </a:lnTo>
                    <a:lnTo>
                      <a:pt x="1270" y="1234"/>
                    </a:lnTo>
                    <a:lnTo>
                      <a:pt x="1272" y="1232"/>
                    </a:lnTo>
                    <a:lnTo>
                      <a:pt x="1274" y="1231"/>
                    </a:lnTo>
                    <a:lnTo>
                      <a:pt x="1272" y="1231"/>
                    </a:lnTo>
                    <a:lnTo>
                      <a:pt x="1270" y="1231"/>
                    </a:lnTo>
                    <a:lnTo>
                      <a:pt x="1269" y="1232"/>
                    </a:lnTo>
                    <a:lnTo>
                      <a:pt x="1265" y="1237"/>
                    </a:lnTo>
                    <a:lnTo>
                      <a:pt x="1263" y="1237"/>
                    </a:lnTo>
                    <a:lnTo>
                      <a:pt x="1262" y="1236"/>
                    </a:lnTo>
                    <a:lnTo>
                      <a:pt x="1260" y="1236"/>
                    </a:lnTo>
                    <a:lnTo>
                      <a:pt x="1258" y="1236"/>
                    </a:lnTo>
                    <a:lnTo>
                      <a:pt x="1257" y="1239"/>
                    </a:lnTo>
                    <a:lnTo>
                      <a:pt x="1251" y="1243"/>
                    </a:lnTo>
                    <a:lnTo>
                      <a:pt x="1245" y="1248"/>
                    </a:lnTo>
                    <a:lnTo>
                      <a:pt x="1241" y="1249"/>
                    </a:lnTo>
                    <a:lnTo>
                      <a:pt x="1238" y="1249"/>
                    </a:lnTo>
                    <a:lnTo>
                      <a:pt x="1236" y="1248"/>
                    </a:lnTo>
                    <a:lnTo>
                      <a:pt x="1238" y="1246"/>
                    </a:lnTo>
                    <a:lnTo>
                      <a:pt x="1238" y="1244"/>
                    </a:lnTo>
                    <a:lnTo>
                      <a:pt x="1238" y="1243"/>
                    </a:lnTo>
                    <a:lnTo>
                      <a:pt x="1238" y="1241"/>
                    </a:lnTo>
                    <a:lnTo>
                      <a:pt x="1238" y="1234"/>
                    </a:lnTo>
                    <a:lnTo>
                      <a:pt x="1238" y="1232"/>
                    </a:lnTo>
                    <a:lnTo>
                      <a:pt x="1239" y="1232"/>
                    </a:lnTo>
                    <a:lnTo>
                      <a:pt x="1241" y="1231"/>
                    </a:lnTo>
                    <a:lnTo>
                      <a:pt x="1246" y="1232"/>
                    </a:lnTo>
                    <a:lnTo>
                      <a:pt x="1250" y="1232"/>
                    </a:lnTo>
                    <a:lnTo>
                      <a:pt x="1251" y="1231"/>
                    </a:lnTo>
                    <a:lnTo>
                      <a:pt x="1253" y="1227"/>
                    </a:lnTo>
                    <a:lnTo>
                      <a:pt x="1255" y="1225"/>
                    </a:lnTo>
                    <a:lnTo>
                      <a:pt x="1255" y="1222"/>
                    </a:lnTo>
                    <a:lnTo>
                      <a:pt x="1253" y="1217"/>
                    </a:lnTo>
                    <a:lnTo>
                      <a:pt x="1253" y="1217"/>
                    </a:lnTo>
                    <a:lnTo>
                      <a:pt x="1248" y="1212"/>
                    </a:lnTo>
                    <a:lnTo>
                      <a:pt x="1245" y="1212"/>
                    </a:lnTo>
                    <a:lnTo>
                      <a:pt x="1243" y="1210"/>
                    </a:lnTo>
                    <a:lnTo>
                      <a:pt x="1241" y="1210"/>
                    </a:lnTo>
                    <a:lnTo>
                      <a:pt x="1239" y="1208"/>
                    </a:lnTo>
                    <a:lnTo>
                      <a:pt x="1239" y="1205"/>
                    </a:lnTo>
                    <a:lnTo>
                      <a:pt x="1239" y="1203"/>
                    </a:lnTo>
                    <a:lnTo>
                      <a:pt x="1239" y="1202"/>
                    </a:lnTo>
                    <a:lnTo>
                      <a:pt x="1239" y="1200"/>
                    </a:lnTo>
                    <a:lnTo>
                      <a:pt x="1245" y="1198"/>
                    </a:lnTo>
                    <a:lnTo>
                      <a:pt x="1245" y="1198"/>
                    </a:lnTo>
                    <a:lnTo>
                      <a:pt x="1241" y="1196"/>
                    </a:lnTo>
                    <a:lnTo>
                      <a:pt x="1239" y="1196"/>
                    </a:lnTo>
                    <a:lnTo>
                      <a:pt x="1238" y="1198"/>
                    </a:lnTo>
                    <a:lnTo>
                      <a:pt x="1236" y="1202"/>
                    </a:lnTo>
                    <a:lnTo>
                      <a:pt x="1234" y="1202"/>
                    </a:lnTo>
                    <a:lnTo>
                      <a:pt x="1231" y="1200"/>
                    </a:lnTo>
                    <a:lnTo>
                      <a:pt x="1229" y="1200"/>
                    </a:lnTo>
                    <a:lnTo>
                      <a:pt x="1227" y="1198"/>
                    </a:lnTo>
                    <a:lnTo>
                      <a:pt x="1227" y="1198"/>
                    </a:lnTo>
                    <a:lnTo>
                      <a:pt x="1227" y="1196"/>
                    </a:lnTo>
                    <a:lnTo>
                      <a:pt x="1229" y="1196"/>
                    </a:lnTo>
                    <a:lnTo>
                      <a:pt x="1233" y="1193"/>
                    </a:lnTo>
                    <a:lnTo>
                      <a:pt x="1233" y="1191"/>
                    </a:lnTo>
                    <a:lnTo>
                      <a:pt x="1231" y="1188"/>
                    </a:lnTo>
                    <a:lnTo>
                      <a:pt x="1229" y="1188"/>
                    </a:lnTo>
                    <a:lnTo>
                      <a:pt x="1226" y="1186"/>
                    </a:lnTo>
                    <a:lnTo>
                      <a:pt x="1221" y="1188"/>
                    </a:lnTo>
                    <a:lnTo>
                      <a:pt x="1219" y="1188"/>
                    </a:lnTo>
                    <a:lnTo>
                      <a:pt x="1217" y="1185"/>
                    </a:lnTo>
                    <a:lnTo>
                      <a:pt x="1217" y="1181"/>
                    </a:lnTo>
                    <a:lnTo>
                      <a:pt x="1217" y="1176"/>
                    </a:lnTo>
                    <a:lnTo>
                      <a:pt x="1215" y="1169"/>
                    </a:lnTo>
                    <a:lnTo>
                      <a:pt x="1215" y="1166"/>
                    </a:lnTo>
                    <a:lnTo>
                      <a:pt x="1214" y="1164"/>
                    </a:lnTo>
                    <a:lnTo>
                      <a:pt x="1207" y="1166"/>
                    </a:lnTo>
                    <a:lnTo>
                      <a:pt x="1205" y="1166"/>
                    </a:lnTo>
                    <a:lnTo>
                      <a:pt x="1205" y="1166"/>
                    </a:lnTo>
                    <a:lnTo>
                      <a:pt x="1200" y="1161"/>
                    </a:lnTo>
                    <a:lnTo>
                      <a:pt x="1200" y="1159"/>
                    </a:lnTo>
                    <a:lnTo>
                      <a:pt x="1198" y="1159"/>
                    </a:lnTo>
                    <a:lnTo>
                      <a:pt x="1195" y="1154"/>
                    </a:lnTo>
                    <a:lnTo>
                      <a:pt x="1195" y="1152"/>
                    </a:lnTo>
                    <a:lnTo>
                      <a:pt x="1193" y="1150"/>
                    </a:lnTo>
                    <a:lnTo>
                      <a:pt x="1192" y="1145"/>
                    </a:lnTo>
                    <a:lnTo>
                      <a:pt x="1190" y="1145"/>
                    </a:lnTo>
                    <a:lnTo>
                      <a:pt x="1188" y="1147"/>
                    </a:lnTo>
                    <a:lnTo>
                      <a:pt x="1186" y="1149"/>
                    </a:lnTo>
                    <a:lnTo>
                      <a:pt x="1185" y="1152"/>
                    </a:lnTo>
                    <a:lnTo>
                      <a:pt x="1183" y="1154"/>
                    </a:lnTo>
                    <a:lnTo>
                      <a:pt x="1183" y="1156"/>
                    </a:lnTo>
                    <a:lnTo>
                      <a:pt x="1185" y="1157"/>
                    </a:lnTo>
                    <a:lnTo>
                      <a:pt x="1192" y="1161"/>
                    </a:lnTo>
                    <a:lnTo>
                      <a:pt x="1192" y="1162"/>
                    </a:lnTo>
                    <a:lnTo>
                      <a:pt x="1193" y="1166"/>
                    </a:lnTo>
                    <a:lnTo>
                      <a:pt x="1195" y="1169"/>
                    </a:lnTo>
                    <a:lnTo>
                      <a:pt x="1195" y="1173"/>
                    </a:lnTo>
                    <a:lnTo>
                      <a:pt x="1195" y="1176"/>
                    </a:lnTo>
                    <a:lnTo>
                      <a:pt x="1195" y="1178"/>
                    </a:lnTo>
                    <a:lnTo>
                      <a:pt x="1193" y="1179"/>
                    </a:lnTo>
                    <a:lnTo>
                      <a:pt x="1190" y="1183"/>
                    </a:lnTo>
                    <a:lnTo>
                      <a:pt x="1185" y="1185"/>
                    </a:lnTo>
                    <a:lnTo>
                      <a:pt x="1181" y="1185"/>
                    </a:lnTo>
                    <a:lnTo>
                      <a:pt x="1180" y="1185"/>
                    </a:lnTo>
                    <a:lnTo>
                      <a:pt x="1169" y="1179"/>
                    </a:lnTo>
                    <a:lnTo>
                      <a:pt x="1168" y="1179"/>
                    </a:lnTo>
                    <a:lnTo>
                      <a:pt x="1164" y="1178"/>
                    </a:lnTo>
                    <a:lnTo>
                      <a:pt x="1159" y="1176"/>
                    </a:lnTo>
                    <a:lnTo>
                      <a:pt x="1156" y="1176"/>
                    </a:lnTo>
                    <a:lnTo>
                      <a:pt x="1150" y="1174"/>
                    </a:lnTo>
                    <a:lnTo>
                      <a:pt x="1142" y="1173"/>
                    </a:lnTo>
                    <a:lnTo>
                      <a:pt x="1140" y="1174"/>
                    </a:lnTo>
                    <a:lnTo>
                      <a:pt x="1142" y="1176"/>
                    </a:lnTo>
                    <a:lnTo>
                      <a:pt x="1145" y="1178"/>
                    </a:lnTo>
                    <a:lnTo>
                      <a:pt x="1147" y="1178"/>
                    </a:lnTo>
                    <a:lnTo>
                      <a:pt x="1149" y="1179"/>
                    </a:lnTo>
                    <a:lnTo>
                      <a:pt x="1152" y="1185"/>
                    </a:lnTo>
                    <a:lnTo>
                      <a:pt x="1154" y="1188"/>
                    </a:lnTo>
                    <a:lnTo>
                      <a:pt x="1156" y="1190"/>
                    </a:lnTo>
                    <a:lnTo>
                      <a:pt x="1156" y="1191"/>
                    </a:lnTo>
                    <a:lnTo>
                      <a:pt x="1154" y="1193"/>
                    </a:lnTo>
                    <a:lnTo>
                      <a:pt x="1142" y="1183"/>
                    </a:lnTo>
                    <a:lnTo>
                      <a:pt x="1135" y="1186"/>
                    </a:lnTo>
                    <a:lnTo>
                      <a:pt x="1132" y="1188"/>
                    </a:lnTo>
                    <a:lnTo>
                      <a:pt x="1128" y="1188"/>
                    </a:lnTo>
                    <a:lnTo>
                      <a:pt x="1125" y="1186"/>
                    </a:lnTo>
                    <a:lnTo>
                      <a:pt x="1116" y="1181"/>
                    </a:lnTo>
                    <a:lnTo>
                      <a:pt x="1113" y="1179"/>
                    </a:lnTo>
                    <a:lnTo>
                      <a:pt x="1111" y="1178"/>
                    </a:lnTo>
                    <a:lnTo>
                      <a:pt x="1104" y="1181"/>
                    </a:lnTo>
                    <a:lnTo>
                      <a:pt x="1097" y="1181"/>
                    </a:lnTo>
                    <a:lnTo>
                      <a:pt x="1085" y="1179"/>
                    </a:lnTo>
                    <a:lnTo>
                      <a:pt x="1080" y="1178"/>
                    </a:lnTo>
                    <a:lnTo>
                      <a:pt x="1079" y="1176"/>
                    </a:lnTo>
                    <a:lnTo>
                      <a:pt x="1077" y="1174"/>
                    </a:lnTo>
                    <a:lnTo>
                      <a:pt x="1075" y="1174"/>
                    </a:lnTo>
                    <a:lnTo>
                      <a:pt x="1068" y="1173"/>
                    </a:lnTo>
                    <a:lnTo>
                      <a:pt x="1061" y="1176"/>
                    </a:lnTo>
                    <a:lnTo>
                      <a:pt x="1053" y="1173"/>
                    </a:lnTo>
                    <a:lnTo>
                      <a:pt x="1051" y="1171"/>
                    </a:lnTo>
                    <a:lnTo>
                      <a:pt x="1049" y="1169"/>
                    </a:lnTo>
                    <a:lnTo>
                      <a:pt x="1048" y="1162"/>
                    </a:lnTo>
                    <a:lnTo>
                      <a:pt x="1048" y="1159"/>
                    </a:lnTo>
                    <a:lnTo>
                      <a:pt x="1048" y="1156"/>
                    </a:lnTo>
                    <a:lnTo>
                      <a:pt x="1048" y="1154"/>
                    </a:lnTo>
                    <a:lnTo>
                      <a:pt x="1049" y="1152"/>
                    </a:lnTo>
                    <a:lnTo>
                      <a:pt x="1044" y="1156"/>
                    </a:lnTo>
                    <a:lnTo>
                      <a:pt x="1043" y="1157"/>
                    </a:lnTo>
                    <a:lnTo>
                      <a:pt x="1041" y="1157"/>
                    </a:lnTo>
                    <a:lnTo>
                      <a:pt x="1036" y="1156"/>
                    </a:lnTo>
                    <a:lnTo>
                      <a:pt x="1034" y="1156"/>
                    </a:lnTo>
                    <a:lnTo>
                      <a:pt x="1034" y="1157"/>
                    </a:lnTo>
                    <a:lnTo>
                      <a:pt x="1036" y="1159"/>
                    </a:lnTo>
                    <a:lnTo>
                      <a:pt x="1036" y="1161"/>
                    </a:lnTo>
                    <a:lnTo>
                      <a:pt x="1032" y="1161"/>
                    </a:lnTo>
                    <a:lnTo>
                      <a:pt x="1027" y="1161"/>
                    </a:lnTo>
                    <a:lnTo>
                      <a:pt x="1026" y="1161"/>
                    </a:lnTo>
                    <a:lnTo>
                      <a:pt x="1024" y="1161"/>
                    </a:lnTo>
                    <a:lnTo>
                      <a:pt x="1022" y="1164"/>
                    </a:lnTo>
                    <a:lnTo>
                      <a:pt x="1022" y="1166"/>
                    </a:lnTo>
                    <a:lnTo>
                      <a:pt x="1020" y="1164"/>
                    </a:lnTo>
                    <a:lnTo>
                      <a:pt x="1015" y="1157"/>
                    </a:lnTo>
                    <a:lnTo>
                      <a:pt x="1010" y="1154"/>
                    </a:lnTo>
                    <a:lnTo>
                      <a:pt x="1005" y="1152"/>
                    </a:lnTo>
                    <a:lnTo>
                      <a:pt x="1003" y="1150"/>
                    </a:lnTo>
                    <a:lnTo>
                      <a:pt x="1002" y="1149"/>
                    </a:lnTo>
                    <a:lnTo>
                      <a:pt x="995" y="1135"/>
                    </a:lnTo>
                    <a:lnTo>
                      <a:pt x="995" y="1133"/>
                    </a:lnTo>
                    <a:lnTo>
                      <a:pt x="991" y="1121"/>
                    </a:lnTo>
                    <a:lnTo>
                      <a:pt x="991" y="1120"/>
                    </a:lnTo>
                    <a:lnTo>
                      <a:pt x="990" y="1118"/>
                    </a:lnTo>
                    <a:lnTo>
                      <a:pt x="991" y="1118"/>
                    </a:lnTo>
                    <a:lnTo>
                      <a:pt x="998" y="1120"/>
                    </a:lnTo>
                    <a:lnTo>
                      <a:pt x="1005" y="1120"/>
                    </a:lnTo>
                    <a:lnTo>
                      <a:pt x="1008" y="1120"/>
                    </a:lnTo>
                    <a:lnTo>
                      <a:pt x="1012" y="1123"/>
                    </a:lnTo>
                    <a:lnTo>
                      <a:pt x="1017" y="1125"/>
                    </a:lnTo>
                    <a:lnTo>
                      <a:pt x="1020" y="1125"/>
                    </a:lnTo>
                    <a:lnTo>
                      <a:pt x="1027" y="1125"/>
                    </a:lnTo>
                    <a:lnTo>
                      <a:pt x="1034" y="1123"/>
                    </a:lnTo>
                    <a:lnTo>
                      <a:pt x="1034" y="1121"/>
                    </a:lnTo>
                    <a:lnTo>
                      <a:pt x="1031" y="1118"/>
                    </a:lnTo>
                    <a:lnTo>
                      <a:pt x="1026" y="1115"/>
                    </a:lnTo>
                    <a:lnTo>
                      <a:pt x="1022" y="1111"/>
                    </a:lnTo>
                    <a:lnTo>
                      <a:pt x="1020" y="1110"/>
                    </a:lnTo>
                    <a:lnTo>
                      <a:pt x="1017" y="1108"/>
                    </a:lnTo>
                    <a:lnTo>
                      <a:pt x="1007" y="1108"/>
                    </a:lnTo>
                    <a:lnTo>
                      <a:pt x="998" y="1104"/>
                    </a:lnTo>
                    <a:lnTo>
                      <a:pt x="991" y="1101"/>
                    </a:lnTo>
                    <a:lnTo>
                      <a:pt x="986" y="1096"/>
                    </a:lnTo>
                    <a:lnTo>
                      <a:pt x="983" y="1094"/>
                    </a:lnTo>
                    <a:lnTo>
                      <a:pt x="983" y="1092"/>
                    </a:lnTo>
                    <a:lnTo>
                      <a:pt x="983" y="1087"/>
                    </a:lnTo>
                    <a:lnTo>
                      <a:pt x="981" y="1077"/>
                    </a:lnTo>
                    <a:lnTo>
                      <a:pt x="981" y="1070"/>
                    </a:lnTo>
                    <a:lnTo>
                      <a:pt x="979" y="1067"/>
                    </a:lnTo>
                    <a:lnTo>
                      <a:pt x="979" y="1065"/>
                    </a:lnTo>
                    <a:lnTo>
                      <a:pt x="981" y="1058"/>
                    </a:lnTo>
                    <a:lnTo>
                      <a:pt x="986" y="1052"/>
                    </a:lnTo>
                    <a:lnTo>
                      <a:pt x="986" y="1050"/>
                    </a:lnTo>
                    <a:lnTo>
                      <a:pt x="986" y="1050"/>
                    </a:lnTo>
                    <a:lnTo>
                      <a:pt x="983" y="1048"/>
                    </a:lnTo>
                    <a:lnTo>
                      <a:pt x="983" y="1046"/>
                    </a:lnTo>
                    <a:lnTo>
                      <a:pt x="983" y="1041"/>
                    </a:lnTo>
                    <a:lnTo>
                      <a:pt x="983" y="1038"/>
                    </a:lnTo>
                    <a:lnTo>
                      <a:pt x="983" y="1036"/>
                    </a:lnTo>
                    <a:lnTo>
                      <a:pt x="983" y="1033"/>
                    </a:lnTo>
                    <a:lnTo>
                      <a:pt x="986" y="1026"/>
                    </a:lnTo>
                    <a:lnTo>
                      <a:pt x="988" y="1017"/>
                    </a:lnTo>
                    <a:lnTo>
                      <a:pt x="991" y="1011"/>
                    </a:lnTo>
                    <a:lnTo>
                      <a:pt x="993" y="1007"/>
                    </a:lnTo>
                    <a:lnTo>
                      <a:pt x="993" y="1002"/>
                    </a:lnTo>
                    <a:lnTo>
                      <a:pt x="993" y="997"/>
                    </a:lnTo>
                    <a:lnTo>
                      <a:pt x="995" y="994"/>
                    </a:lnTo>
                    <a:lnTo>
                      <a:pt x="995" y="990"/>
                    </a:lnTo>
                    <a:lnTo>
                      <a:pt x="996" y="985"/>
                    </a:lnTo>
                    <a:lnTo>
                      <a:pt x="1000" y="982"/>
                    </a:lnTo>
                    <a:lnTo>
                      <a:pt x="1003" y="977"/>
                    </a:lnTo>
                    <a:lnTo>
                      <a:pt x="1003" y="975"/>
                    </a:lnTo>
                    <a:lnTo>
                      <a:pt x="1003" y="973"/>
                    </a:lnTo>
                    <a:lnTo>
                      <a:pt x="1005" y="971"/>
                    </a:lnTo>
                    <a:lnTo>
                      <a:pt x="1005" y="971"/>
                    </a:lnTo>
                    <a:lnTo>
                      <a:pt x="1015" y="958"/>
                    </a:lnTo>
                    <a:lnTo>
                      <a:pt x="1020" y="953"/>
                    </a:lnTo>
                    <a:lnTo>
                      <a:pt x="1024" y="949"/>
                    </a:lnTo>
                    <a:lnTo>
                      <a:pt x="1029" y="948"/>
                    </a:lnTo>
                    <a:lnTo>
                      <a:pt x="1043" y="942"/>
                    </a:lnTo>
                    <a:lnTo>
                      <a:pt x="1049" y="941"/>
                    </a:lnTo>
                    <a:lnTo>
                      <a:pt x="1058" y="941"/>
                    </a:lnTo>
                    <a:lnTo>
                      <a:pt x="1073" y="944"/>
                    </a:lnTo>
                    <a:lnTo>
                      <a:pt x="1075" y="946"/>
                    </a:lnTo>
                    <a:lnTo>
                      <a:pt x="1077" y="946"/>
                    </a:lnTo>
                    <a:lnTo>
                      <a:pt x="1077" y="949"/>
                    </a:lnTo>
                    <a:lnTo>
                      <a:pt x="1077" y="951"/>
                    </a:lnTo>
                    <a:lnTo>
                      <a:pt x="1072" y="958"/>
                    </a:lnTo>
                    <a:lnTo>
                      <a:pt x="1067" y="963"/>
                    </a:lnTo>
                    <a:lnTo>
                      <a:pt x="1063" y="966"/>
                    </a:lnTo>
                    <a:lnTo>
                      <a:pt x="1056" y="977"/>
                    </a:lnTo>
                    <a:lnTo>
                      <a:pt x="1055" y="980"/>
                    </a:lnTo>
                    <a:lnTo>
                      <a:pt x="1048" y="1000"/>
                    </a:lnTo>
                    <a:lnTo>
                      <a:pt x="1046" y="1004"/>
                    </a:lnTo>
                    <a:lnTo>
                      <a:pt x="1044" y="1006"/>
                    </a:lnTo>
                    <a:lnTo>
                      <a:pt x="1044" y="1012"/>
                    </a:lnTo>
                    <a:lnTo>
                      <a:pt x="1044" y="1016"/>
                    </a:lnTo>
                    <a:lnTo>
                      <a:pt x="1044" y="1019"/>
                    </a:lnTo>
                    <a:lnTo>
                      <a:pt x="1049" y="1028"/>
                    </a:lnTo>
                    <a:lnTo>
                      <a:pt x="1051" y="1033"/>
                    </a:lnTo>
                    <a:lnTo>
                      <a:pt x="1051" y="1036"/>
                    </a:lnTo>
                    <a:lnTo>
                      <a:pt x="1049" y="1045"/>
                    </a:lnTo>
                    <a:lnTo>
                      <a:pt x="1049" y="1050"/>
                    </a:lnTo>
                    <a:lnTo>
                      <a:pt x="1049" y="1053"/>
                    </a:lnTo>
                    <a:lnTo>
                      <a:pt x="1051" y="1060"/>
                    </a:lnTo>
                    <a:lnTo>
                      <a:pt x="1053" y="1067"/>
                    </a:lnTo>
                    <a:lnTo>
                      <a:pt x="1056" y="1075"/>
                    </a:lnTo>
                    <a:lnTo>
                      <a:pt x="1061" y="1084"/>
                    </a:lnTo>
                    <a:lnTo>
                      <a:pt x="1065" y="1089"/>
                    </a:lnTo>
                    <a:lnTo>
                      <a:pt x="1070" y="1092"/>
                    </a:lnTo>
                    <a:lnTo>
                      <a:pt x="1075" y="1098"/>
                    </a:lnTo>
                    <a:lnTo>
                      <a:pt x="1075" y="1101"/>
                    </a:lnTo>
                    <a:lnTo>
                      <a:pt x="1073" y="1104"/>
                    </a:lnTo>
                    <a:lnTo>
                      <a:pt x="1068" y="1108"/>
                    </a:lnTo>
                    <a:lnTo>
                      <a:pt x="1061" y="1110"/>
                    </a:lnTo>
                    <a:lnTo>
                      <a:pt x="1058" y="1111"/>
                    </a:lnTo>
                    <a:lnTo>
                      <a:pt x="1053" y="1116"/>
                    </a:lnTo>
                    <a:lnTo>
                      <a:pt x="1048" y="1120"/>
                    </a:lnTo>
                    <a:lnTo>
                      <a:pt x="1046" y="1121"/>
                    </a:lnTo>
                    <a:lnTo>
                      <a:pt x="1046" y="1121"/>
                    </a:lnTo>
                    <a:close/>
                    <a:moveTo>
                      <a:pt x="1181" y="954"/>
                    </a:moveTo>
                    <a:lnTo>
                      <a:pt x="1185" y="954"/>
                    </a:lnTo>
                    <a:lnTo>
                      <a:pt x="1205" y="953"/>
                    </a:lnTo>
                    <a:lnTo>
                      <a:pt x="1209" y="954"/>
                    </a:lnTo>
                    <a:lnTo>
                      <a:pt x="1222" y="961"/>
                    </a:lnTo>
                    <a:lnTo>
                      <a:pt x="1226" y="965"/>
                    </a:lnTo>
                    <a:lnTo>
                      <a:pt x="1227" y="968"/>
                    </a:lnTo>
                    <a:lnTo>
                      <a:pt x="1229" y="973"/>
                    </a:lnTo>
                    <a:lnTo>
                      <a:pt x="1229" y="975"/>
                    </a:lnTo>
                    <a:lnTo>
                      <a:pt x="1234" y="977"/>
                    </a:lnTo>
                    <a:lnTo>
                      <a:pt x="1236" y="982"/>
                    </a:lnTo>
                    <a:lnTo>
                      <a:pt x="1236" y="983"/>
                    </a:lnTo>
                    <a:lnTo>
                      <a:pt x="1238" y="987"/>
                    </a:lnTo>
                    <a:lnTo>
                      <a:pt x="1239" y="990"/>
                    </a:lnTo>
                    <a:lnTo>
                      <a:pt x="1243" y="992"/>
                    </a:lnTo>
                    <a:lnTo>
                      <a:pt x="1243" y="992"/>
                    </a:lnTo>
                    <a:lnTo>
                      <a:pt x="1243" y="997"/>
                    </a:lnTo>
                    <a:lnTo>
                      <a:pt x="1245" y="1000"/>
                    </a:lnTo>
                    <a:lnTo>
                      <a:pt x="1246" y="1004"/>
                    </a:lnTo>
                    <a:lnTo>
                      <a:pt x="1246" y="1006"/>
                    </a:lnTo>
                    <a:lnTo>
                      <a:pt x="1245" y="1007"/>
                    </a:lnTo>
                    <a:lnTo>
                      <a:pt x="1241" y="1009"/>
                    </a:lnTo>
                    <a:lnTo>
                      <a:pt x="1229" y="1007"/>
                    </a:lnTo>
                    <a:lnTo>
                      <a:pt x="1214" y="1004"/>
                    </a:lnTo>
                    <a:lnTo>
                      <a:pt x="1203" y="1006"/>
                    </a:lnTo>
                    <a:lnTo>
                      <a:pt x="1200" y="1007"/>
                    </a:lnTo>
                    <a:lnTo>
                      <a:pt x="1188" y="1012"/>
                    </a:lnTo>
                    <a:lnTo>
                      <a:pt x="1185" y="1014"/>
                    </a:lnTo>
                    <a:lnTo>
                      <a:pt x="1181" y="1014"/>
                    </a:lnTo>
                    <a:lnTo>
                      <a:pt x="1176" y="1009"/>
                    </a:lnTo>
                    <a:lnTo>
                      <a:pt x="1173" y="1007"/>
                    </a:lnTo>
                    <a:lnTo>
                      <a:pt x="1173" y="1006"/>
                    </a:lnTo>
                    <a:lnTo>
                      <a:pt x="1171" y="999"/>
                    </a:lnTo>
                    <a:lnTo>
                      <a:pt x="1169" y="992"/>
                    </a:lnTo>
                    <a:lnTo>
                      <a:pt x="1169" y="987"/>
                    </a:lnTo>
                    <a:lnTo>
                      <a:pt x="1168" y="983"/>
                    </a:lnTo>
                    <a:lnTo>
                      <a:pt x="1166" y="982"/>
                    </a:lnTo>
                    <a:lnTo>
                      <a:pt x="1161" y="980"/>
                    </a:lnTo>
                    <a:lnTo>
                      <a:pt x="1157" y="978"/>
                    </a:lnTo>
                    <a:lnTo>
                      <a:pt x="1157" y="975"/>
                    </a:lnTo>
                    <a:lnTo>
                      <a:pt x="1156" y="973"/>
                    </a:lnTo>
                    <a:lnTo>
                      <a:pt x="1156" y="970"/>
                    </a:lnTo>
                    <a:lnTo>
                      <a:pt x="1157" y="966"/>
                    </a:lnTo>
                    <a:lnTo>
                      <a:pt x="1157" y="966"/>
                    </a:lnTo>
                    <a:lnTo>
                      <a:pt x="1157" y="966"/>
                    </a:lnTo>
                    <a:lnTo>
                      <a:pt x="1156" y="963"/>
                    </a:lnTo>
                    <a:lnTo>
                      <a:pt x="1156" y="958"/>
                    </a:lnTo>
                    <a:lnTo>
                      <a:pt x="1156" y="953"/>
                    </a:lnTo>
                    <a:lnTo>
                      <a:pt x="1156" y="949"/>
                    </a:lnTo>
                    <a:lnTo>
                      <a:pt x="1156" y="948"/>
                    </a:lnTo>
                    <a:lnTo>
                      <a:pt x="1157" y="948"/>
                    </a:lnTo>
                    <a:lnTo>
                      <a:pt x="1161" y="946"/>
                    </a:lnTo>
                    <a:lnTo>
                      <a:pt x="1164" y="946"/>
                    </a:lnTo>
                    <a:lnTo>
                      <a:pt x="1169" y="951"/>
                    </a:lnTo>
                    <a:lnTo>
                      <a:pt x="1174" y="951"/>
                    </a:lnTo>
                    <a:lnTo>
                      <a:pt x="1181" y="954"/>
                    </a:lnTo>
                    <a:lnTo>
                      <a:pt x="1181" y="954"/>
                    </a:lnTo>
                    <a:close/>
                    <a:moveTo>
                      <a:pt x="687" y="1002"/>
                    </a:moveTo>
                    <a:lnTo>
                      <a:pt x="685" y="1004"/>
                    </a:lnTo>
                    <a:lnTo>
                      <a:pt x="683" y="1002"/>
                    </a:lnTo>
                    <a:lnTo>
                      <a:pt x="680" y="999"/>
                    </a:lnTo>
                    <a:lnTo>
                      <a:pt x="676" y="992"/>
                    </a:lnTo>
                    <a:lnTo>
                      <a:pt x="671" y="985"/>
                    </a:lnTo>
                    <a:lnTo>
                      <a:pt x="670" y="980"/>
                    </a:lnTo>
                    <a:lnTo>
                      <a:pt x="670" y="978"/>
                    </a:lnTo>
                    <a:lnTo>
                      <a:pt x="663" y="970"/>
                    </a:lnTo>
                    <a:lnTo>
                      <a:pt x="658" y="968"/>
                    </a:lnTo>
                    <a:lnTo>
                      <a:pt x="654" y="966"/>
                    </a:lnTo>
                    <a:lnTo>
                      <a:pt x="654" y="963"/>
                    </a:lnTo>
                    <a:lnTo>
                      <a:pt x="656" y="958"/>
                    </a:lnTo>
                    <a:lnTo>
                      <a:pt x="659" y="953"/>
                    </a:lnTo>
                    <a:lnTo>
                      <a:pt x="661" y="951"/>
                    </a:lnTo>
                    <a:lnTo>
                      <a:pt x="666" y="949"/>
                    </a:lnTo>
                    <a:lnTo>
                      <a:pt x="682" y="946"/>
                    </a:lnTo>
                    <a:lnTo>
                      <a:pt x="685" y="946"/>
                    </a:lnTo>
                    <a:lnTo>
                      <a:pt x="690" y="948"/>
                    </a:lnTo>
                    <a:lnTo>
                      <a:pt x="695" y="954"/>
                    </a:lnTo>
                    <a:lnTo>
                      <a:pt x="697" y="956"/>
                    </a:lnTo>
                    <a:lnTo>
                      <a:pt x="699" y="956"/>
                    </a:lnTo>
                    <a:lnTo>
                      <a:pt x="699" y="960"/>
                    </a:lnTo>
                    <a:lnTo>
                      <a:pt x="700" y="961"/>
                    </a:lnTo>
                    <a:lnTo>
                      <a:pt x="700" y="966"/>
                    </a:lnTo>
                    <a:lnTo>
                      <a:pt x="700" y="975"/>
                    </a:lnTo>
                    <a:lnTo>
                      <a:pt x="699" y="977"/>
                    </a:lnTo>
                    <a:lnTo>
                      <a:pt x="695" y="987"/>
                    </a:lnTo>
                    <a:lnTo>
                      <a:pt x="692" y="992"/>
                    </a:lnTo>
                    <a:lnTo>
                      <a:pt x="692" y="995"/>
                    </a:lnTo>
                    <a:lnTo>
                      <a:pt x="690" y="997"/>
                    </a:lnTo>
                    <a:lnTo>
                      <a:pt x="688" y="1000"/>
                    </a:lnTo>
                    <a:lnTo>
                      <a:pt x="687" y="1002"/>
                    </a:lnTo>
                    <a:lnTo>
                      <a:pt x="687" y="1002"/>
                    </a:lnTo>
                    <a:close/>
                    <a:moveTo>
                      <a:pt x="509" y="1024"/>
                    </a:moveTo>
                    <a:lnTo>
                      <a:pt x="510" y="1024"/>
                    </a:lnTo>
                    <a:lnTo>
                      <a:pt x="512" y="1024"/>
                    </a:lnTo>
                    <a:lnTo>
                      <a:pt x="516" y="1023"/>
                    </a:lnTo>
                    <a:lnTo>
                      <a:pt x="519" y="1021"/>
                    </a:lnTo>
                    <a:lnTo>
                      <a:pt x="524" y="1019"/>
                    </a:lnTo>
                    <a:lnTo>
                      <a:pt x="526" y="1021"/>
                    </a:lnTo>
                    <a:lnTo>
                      <a:pt x="528" y="1021"/>
                    </a:lnTo>
                    <a:lnTo>
                      <a:pt x="528" y="1017"/>
                    </a:lnTo>
                    <a:lnTo>
                      <a:pt x="529" y="1016"/>
                    </a:lnTo>
                    <a:lnTo>
                      <a:pt x="528" y="1014"/>
                    </a:lnTo>
                    <a:lnTo>
                      <a:pt x="529" y="1009"/>
                    </a:lnTo>
                    <a:lnTo>
                      <a:pt x="529" y="1007"/>
                    </a:lnTo>
                    <a:lnTo>
                      <a:pt x="533" y="1000"/>
                    </a:lnTo>
                    <a:lnTo>
                      <a:pt x="534" y="999"/>
                    </a:lnTo>
                    <a:lnTo>
                      <a:pt x="536" y="999"/>
                    </a:lnTo>
                    <a:lnTo>
                      <a:pt x="543" y="999"/>
                    </a:lnTo>
                    <a:lnTo>
                      <a:pt x="548" y="1002"/>
                    </a:lnTo>
                    <a:lnTo>
                      <a:pt x="557" y="1006"/>
                    </a:lnTo>
                    <a:lnTo>
                      <a:pt x="567" y="1012"/>
                    </a:lnTo>
                    <a:lnTo>
                      <a:pt x="570" y="1016"/>
                    </a:lnTo>
                    <a:lnTo>
                      <a:pt x="572" y="1019"/>
                    </a:lnTo>
                    <a:lnTo>
                      <a:pt x="570" y="1026"/>
                    </a:lnTo>
                    <a:lnTo>
                      <a:pt x="565" y="1035"/>
                    </a:lnTo>
                    <a:lnTo>
                      <a:pt x="560" y="1038"/>
                    </a:lnTo>
                    <a:lnTo>
                      <a:pt x="558" y="1040"/>
                    </a:lnTo>
                    <a:lnTo>
                      <a:pt x="562" y="1040"/>
                    </a:lnTo>
                    <a:lnTo>
                      <a:pt x="563" y="1043"/>
                    </a:lnTo>
                    <a:lnTo>
                      <a:pt x="565" y="1040"/>
                    </a:lnTo>
                    <a:lnTo>
                      <a:pt x="567" y="1036"/>
                    </a:lnTo>
                    <a:lnTo>
                      <a:pt x="570" y="1033"/>
                    </a:lnTo>
                    <a:lnTo>
                      <a:pt x="572" y="1033"/>
                    </a:lnTo>
                    <a:lnTo>
                      <a:pt x="572" y="1033"/>
                    </a:lnTo>
                    <a:lnTo>
                      <a:pt x="570" y="1035"/>
                    </a:lnTo>
                    <a:lnTo>
                      <a:pt x="570" y="1036"/>
                    </a:lnTo>
                    <a:lnTo>
                      <a:pt x="570" y="1038"/>
                    </a:lnTo>
                    <a:lnTo>
                      <a:pt x="570" y="1038"/>
                    </a:lnTo>
                    <a:lnTo>
                      <a:pt x="572" y="1040"/>
                    </a:lnTo>
                    <a:lnTo>
                      <a:pt x="574" y="1038"/>
                    </a:lnTo>
                    <a:lnTo>
                      <a:pt x="577" y="1035"/>
                    </a:lnTo>
                    <a:lnTo>
                      <a:pt x="581" y="1028"/>
                    </a:lnTo>
                    <a:lnTo>
                      <a:pt x="586" y="1024"/>
                    </a:lnTo>
                    <a:lnTo>
                      <a:pt x="587" y="1021"/>
                    </a:lnTo>
                    <a:lnTo>
                      <a:pt x="591" y="1019"/>
                    </a:lnTo>
                    <a:lnTo>
                      <a:pt x="591" y="1019"/>
                    </a:lnTo>
                    <a:lnTo>
                      <a:pt x="593" y="1014"/>
                    </a:lnTo>
                    <a:lnTo>
                      <a:pt x="591" y="1011"/>
                    </a:lnTo>
                    <a:lnTo>
                      <a:pt x="586" y="1007"/>
                    </a:lnTo>
                    <a:lnTo>
                      <a:pt x="582" y="1000"/>
                    </a:lnTo>
                    <a:lnTo>
                      <a:pt x="582" y="997"/>
                    </a:lnTo>
                    <a:lnTo>
                      <a:pt x="586" y="997"/>
                    </a:lnTo>
                    <a:lnTo>
                      <a:pt x="594" y="999"/>
                    </a:lnTo>
                    <a:lnTo>
                      <a:pt x="596" y="999"/>
                    </a:lnTo>
                    <a:lnTo>
                      <a:pt x="603" y="1006"/>
                    </a:lnTo>
                    <a:lnTo>
                      <a:pt x="606" y="1011"/>
                    </a:lnTo>
                    <a:lnTo>
                      <a:pt x="608" y="1012"/>
                    </a:lnTo>
                    <a:lnTo>
                      <a:pt x="613" y="1016"/>
                    </a:lnTo>
                    <a:lnTo>
                      <a:pt x="613" y="1017"/>
                    </a:lnTo>
                    <a:lnTo>
                      <a:pt x="615" y="1019"/>
                    </a:lnTo>
                    <a:lnTo>
                      <a:pt x="615" y="1021"/>
                    </a:lnTo>
                    <a:lnTo>
                      <a:pt x="615" y="1021"/>
                    </a:lnTo>
                    <a:lnTo>
                      <a:pt x="615" y="1024"/>
                    </a:lnTo>
                    <a:lnTo>
                      <a:pt x="617" y="1024"/>
                    </a:lnTo>
                    <a:lnTo>
                      <a:pt x="618" y="1026"/>
                    </a:lnTo>
                    <a:lnTo>
                      <a:pt x="620" y="1026"/>
                    </a:lnTo>
                    <a:lnTo>
                      <a:pt x="620" y="1029"/>
                    </a:lnTo>
                    <a:lnTo>
                      <a:pt x="622" y="1036"/>
                    </a:lnTo>
                    <a:lnTo>
                      <a:pt x="623" y="1041"/>
                    </a:lnTo>
                    <a:lnTo>
                      <a:pt x="625" y="1053"/>
                    </a:lnTo>
                    <a:lnTo>
                      <a:pt x="629" y="1067"/>
                    </a:lnTo>
                    <a:lnTo>
                      <a:pt x="630" y="1077"/>
                    </a:lnTo>
                    <a:lnTo>
                      <a:pt x="630" y="1079"/>
                    </a:lnTo>
                    <a:lnTo>
                      <a:pt x="632" y="1079"/>
                    </a:lnTo>
                    <a:lnTo>
                      <a:pt x="634" y="1081"/>
                    </a:lnTo>
                    <a:lnTo>
                      <a:pt x="635" y="1084"/>
                    </a:lnTo>
                    <a:lnTo>
                      <a:pt x="637" y="1084"/>
                    </a:lnTo>
                    <a:lnTo>
                      <a:pt x="639" y="1084"/>
                    </a:lnTo>
                    <a:lnTo>
                      <a:pt x="639" y="1082"/>
                    </a:lnTo>
                    <a:lnTo>
                      <a:pt x="640" y="1079"/>
                    </a:lnTo>
                    <a:lnTo>
                      <a:pt x="647" y="1072"/>
                    </a:lnTo>
                    <a:lnTo>
                      <a:pt x="647" y="1072"/>
                    </a:lnTo>
                    <a:lnTo>
                      <a:pt x="646" y="1070"/>
                    </a:lnTo>
                    <a:lnTo>
                      <a:pt x="646" y="1069"/>
                    </a:lnTo>
                    <a:lnTo>
                      <a:pt x="646" y="1069"/>
                    </a:lnTo>
                    <a:lnTo>
                      <a:pt x="647" y="1069"/>
                    </a:lnTo>
                    <a:lnTo>
                      <a:pt x="642" y="1060"/>
                    </a:lnTo>
                    <a:lnTo>
                      <a:pt x="640" y="1052"/>
                    </a:lnTo>
                    <a:lnTo>
                      <a:pt x="637" y="1043"/>
                    </a:lnTo>
                    <a:lnTo>
                      <a:pt x="637" y="1040"/>
                    </a:lnTo>
                    <a:lnTo>
                      <a:pt x="637" y="1033"/>
                    </a:lnTo>
                    <a:lnTo>
                      <a:pt x="637" y="1031"/>
                    </a:lnTo>
                    <a:lnTo>
                      <a:pt x="635" y="1031"/>
                    </a:lnTo>
                    <a:lnTo>
                      <a:pt x="635" y="1029"/>
                    </a:lnTo>
                    <a:lnTo>
                      <a:pt x="635" y="1026"/>
                    </a:lnTo>
                    <a:lnTo>
                      <a:pt x="635" y="1024"/>
                    </a:lnTo>
                    <a:lnTo>
                      <a:pt x="634" y="1021"/>
                    </a:lnTo>
                    <a:lnTo>
                      <a:pt x="630" y="990"/>
                    </a:lnTo>
                    <a:lnTo>
                      <a:pt x="630" y="989"/>
                    </a:lnTo>
                    <a:lnTo>
                      <a:pt x="630" y="985"/>
                    </a:lnTo>
                    <a:lnTo>
                      <a:pt x="632" y="985"/>
                    </a:lnTo>
                    <a:lnTo>
                      <a:pt x="634" y="983"/>
                    </a:lnTo>
                    <a:lnTo>
                      <a:pt x="635" y="983"/>
                    </a:lnTo>
                    <a:lnTo>
                      <a:pt x="634" y="982"/>
                    </a:lnTo>
                    <a:lnTo>
                      <a:pt x="632" y="978"/>
                    </a:lnTo>
                    <a:lnTo>
                      <a:pt x="632" y="978"/>
                    </a:lnTo>
                    <a:lnTo>
                      <a:pt x="634" y="975"/>
                    </a:lnTo>
                    <a:lnTo>
                      <a:pt x="639" y="977"/>
                    </a:lnTo>
                    <a:lnTo>
                      <a:pt x="644" y="978"/>
                    </a:lnTo>
                    <a:lnTo>
                      <a:pt x="651" y="985"/>
                    </a:lnTo>
                    <a:lnTo>
                      <a:pt x="652" y="985"/>
                    </a:lnTo>
                    <a:lnTo>
                      <a:pt x="652" y="982"/>
                    </a:lnTo>
                    <a:lnTo>
                      <a:pt x="654" y="980"/>
                    </a:lnTo>
                    <a:lnTo>
                      <a:pt x="656" y="980"/>
                    </a:lnTo>
                    <a:lnTo>
                      <a:pt x="663" y="985"/>
                    </a:lnTo>
                    <a:lnTo>
                      <a:pt x="671" y="994"/>
                    </a:lnTo>
                    <a:lnTo>
                      <a:pt x="676" y="997"/>
                    </a:lnTo>
                    <a:lnTo>
                      <a:pt x="680" y="1002"/>
                    </a:lnTo>
                    <a:lnTo>
                      <a:pt x="682" y="1007"/>
                    </a:lnTo>
                    <a:lnTo>
                      <a:pt x="683" y="1011"/>
                    </a:lnTo>
                    <a:lnTo>
                      <a:pt x="683" y="1012"/>
                    </a:lnTo>
                    <a:lnTo>
                      <a:pt x="683" y="1014"/>
                    </a:lnTo>
                    <a:lnTo>
                      <a:pt x="683" y="1016"/>
                    </a:lnTo>
                    <a:lnTo>
                      <a:pt x="685" y="1019"/>
                    </a:lnTo>
                    <a:lnTo>
                      <a:pt x="685" y="1021"/>
                    </a:lnTo>
                    <a:lnTo>
                      <a:pt x="687" y="1026"/>
                    </a:lnTo>
                    <a:lnTo>
                      <a:pt x="687" y="1033"/>
                    </a:lnTo>
                    <a:lnTo>
                      <a:pt x="687" y="1035"/>
                    </a:lnTo>
                    <a:lnTo>
                      <a:pt x="694" y="1062"/>
                    </a:lnTo>
                    <a:lnTo>
                      <a:pt x="695" y="1067"/>
                    </a:lnTo>
                    <a:lnTo>
                      <a:pt x="695" y="1070"/>
                    </a:lnTo>
                    <a:lnTo>
                      <a:pt x="700" y="1081"/>
                    </a:lnTo>
                    <a:lnTo>
                      <a:pt x="704" y="1087"/>
                    </a:lnTo>
                    <a:lnTo>
                      <a:pt x="704" y="1092"/>
                    </a:lnTo>
                    <a:lnTo>
                      <a:pt x="704" y="1094"/>
                    </a:lnTo>
                    <a:lnTo>
                      <a:pt x="704" y="1096"/>
                    </a:lnTo>
                    <a:lnTo>
                      <a:pt x="704" y="1099"/>
                    </a:lnTo>
                    <a:lnTo>
                      <a:pt x="704" y="1101"/>
                    </a:lnTo>
                    <a:lnTo>
                      <a:pt x="702" y="1104"/>
                    </a:lnTo>
                    <a:lnTo>
                      <a:pt x="702" y="1106"/>
                    </a:lnTo>
                    <a:lnTo>
                      <a:pt x="700" y="1115"/>
                    </a:lnTo>
                    <a:lnTo>
                      <a:pt x="700" y="1115"/>
                    </a:lnTo>
                    <a:lnTo>
                      <a:pt x="700" y="1118"/>
                    </a:lnTo>
                    <a:lnTo>
                      <a:pt x="707" y="1127"/>
                    </a:lnTo>
                    <a:lnTo>
                      <a:pt x="712" y="1135"/>
                    </a:lnTo>
                    <a:lnTo>
                      <a:pt x="714" y="1137"/>
                    </a:lnTo>
                    <a:lnTo>
                      <a:pt x="719" y="1144"/>
                    </a:lnTo>
                    <a:lnTo>
                      <a:pt x="724" y="1147"/>
                    </a:lnTo>
                    <a:lnTo>
                      <a:pt x="726" y="1149"/>
                    </a:lnTo>
                    <a:lnTo>
                      <a:pt x="728" y="1150"/>
                    </a:lnTo>
                    <a:lnTo>
                      <a:pt x="728" y="1150"/>
                    </a:lnTo>
                    <a:lnTo>
                      <a:pt x="729" y="1150"/>
                    </a:lnTo>
                    <a:lnTo>
                      <a:pt x="729" y="1149"/>
                    </a:lnTo>
                    <a:lnTo>
                      <a:pt x="729" y="1149"/>
                    </a:lnTo>
                    <a:lnTo>
                      <a:pt x="728" y="1144"/>
                    </a:lnTo>
                    <a:lnTo>
                      <a:pt x="728" y="1142"/>
                    </a:lnTo>
                    <a:lnTo>
                      <a:pt x="729" y="1142"/>
                    </a:lnTo>
                    <a:lnTo>
                      <a:pt x="735" y="1149"/>
                    </a:lnTo>
                    <a:lnTo>
                      <a:pt x="738" y="1152"/>
                    </a:lnTo>
                    <a:lnTo>
                      <a:pt x="741" y="1156"/>
                    </a:lnTo>
                    <a:lnTo>
                      <a:pt x="750" y="1162"/>
                    </a:lnTo>
                    <a:lnTo>
                      <a:pt x="750" y="1164"/>
                    </a:lnTo>
                    <a:lnTo>
                      <a:pt x="755" y="1162"/>
                    </a:lnTo>
                    <a:lnTo>
                      <a:pt x="755" y="1164"/>
                    </a:lnTo>
                    <a:lnTo>
                      <a:pt x="757" y="1164"/>
                    </a:lnTo>
                    <a:lnTo>
                      <a:pt x="757" y="1166"/>
                    </a:lnTo>
                    <a:lnTo>
                      <a:pt x="757" y="1169"/>
                    </a:lnTo>
                    <a:lnTo>
                      <a:pt x="757" y="1171"/>
                    </a:lnTo>
                    <a:lnTo>
                      <a:pt x="764" y="1171"/>
                    </a:lnTo>
                    <a:lnTo>
                      <a:pt x="765" y="1171"/>
                    </a:lnTo>
                    <a:lnTo>
                      <a:pt x="767" y="1171"/>
                    </a:lnTo>
                    <a:lnTo>
                      <a:pt x="767" y="1173"/>
                    </a:lnTo>
                    <a:lnTo>
                      <a:pt x="769" y="1178"/>
                    </a:lnTo>
                    <a:lnTo>
                      <a:pt x="771" y="1186"/>
                    </a:lnTo>
                    <a:lnTo>
                      <a:pt x="771" y="1190"/>
                    </a:lnTo>
                    <a:lnTo>
                      <a:pt x="769" y="1195"/>
                    </a:lnTo>
                    <a:lnTo>
                      <a:pt x="769" y="1196"/>
                    </a:lnTo>
                    <a:lnTo>
                      <a:pt x="767" y="1196"/>
                    </a:lnTo>
                    <a:lnTo>
                      <a:pt x="764" y="1196"/>
                    </a:lnTo>
                    <a:lnTo>
                      <a:pt x="762" y="1195"/>
                    </a:lnTo>
                    <a:lnTo>
                      <a:pt x="760" y="1193"/>
                    </a:lnTo>
                    <a:lnTo>
                      <a:pt x="760" y="1188"/>
                    </a:lnTo>
                    <a:lnTo>
                      <a:pt x="759" y="1188"/>
                    </a:lnTo>
                    <a:lnTo>
                      <a:pt x="759" y="1188"/>
                    </a:lnTo>
                    <a:lnTo>
                      <a:pt x="757" y="1193"/>
                    </a:lnTo>
                    <a:lnTo>
                      <a:pt x="757" y="1195"/>
                    </a:lnTo>
                    <a:lnTo>
                      <a:pt x="755" y="1196"/>
                    </a:lnTo>
                    <a:lnTo>
                      <a:pt x="755" y="1195"/>
                    </a:lnTo>
                    <a:lnTo>
                      <a:pt x="752" y="1193"/>
                    </a:lnTo>
                    <a:lnTo>
                      <a:pt x="747" y="1188"/>
                    </a:lnTo>
                    <a:lnTo>
                      <a:pt x="745" y="1188"/>
                    </a:lnTo>
                    <a:lnTo>
                      <a:pt x="745" y="1188"/>
                    </a:lnTo>
                    <a:lnTo>
                      <a:pt x="743" y="1190"/>
                    </a:lnTo>
                    <a:lnTo>
                      <a:pt x="740" y="1193"/>
                    </a:lnTo>
                    <a:lnTo>
                      <a:pt x="738" y="1195"/>
                    </a:lnTo>
                    <a:lnTo>
                      <a:pt x="738" y="1196"/>
                    </a:lnTo>
                    <a:lnTo>
                      <a:pt x="738" y="1198"/>
                    </a:lnTo>
                    <a:lnTo>
                      <a:pt x="740" y="1200"/>
                    </a:lnTo>
                    <a:lnTo>
                      <a:pt x="738" y="1202"/>
                    </a:lnTo>
                    <a:lnTo>
                      <a:pt x="738" y="1203"/>
                    </a:lnTo>
                    <a:lnTo>
                      <a:pt x="738" y="1203"/>
                    </a:lnTo>
                    <a:lnTo>
                      <a:pt x="735" y="1203"/>
                    </a:lnTo>
                    <a:lnTo>
                      <a:pt x="731" y="1203"/>
                    </a:lnTo>
                    <a:lnTo>
                      <a:pt x="729" y="1202"/>
                    </a:lnTo>
                    <a:lnTo>
                      <a:pt x="724" y="1196"/>
                    </a:lnTo>
                    <a:lnTo>
                      <a:pt x="723" y="1196"/>
                    </a:lnTo>
                    <a:lnTo>
                      <a:pt x="721" y="1198"/>
                    </a:lnTo>
                    <a:lnTo>
                      <a:pt x="721" y="1198"/>
                    </a:lnTo>
                    <a:lnTo>
                      <a:pt x="723" y="1200"/>
                    </a:lnTo>
                    <a:lnTo>
                      <a:pt x="724" y="1203"/>
                    </a:lnTo>
                    <a:lnTo>
                      <a:pt x="728" y="1207"/>
                    </a:lnTo>
                    <a:lnTo>
                      <a:pt x="728" y="1207"/>
                    </a:lnTo>
                    <a:lnTo>
                      <a:pt x="729" y="1207"/>
                    </a:lnTo>
                    <a:lnTo>
                      <a:pt x="729" y="1208"/>
                    </a:lnTo>
                    <a:lnTo>
                      <a:pt x="729" y="1210"/>
                    </a:lnTo>
                    <a:lnTo>
                      <a:pt x="729" y="1214"/>
                    </a:lnTo>
                    <a:lnTo>
                      <a:pt x="728" y="1220"/>
                    </a:lnTo>
                    <a:lnTo>
                      <a:pt x="728" y="1222"/>
                    </a:lnTo>
                    <a:lnTo>
                      <a:pt x="728" y="1222"/>
                    </a:lnTo>
                    <a:lnTo>
                      <a:pt x="733" y="1215"/>
                    </a:lnTo>
                    <a:lnTo>
                      <a:pt x="735" y="1214"/>
                    </a:lnTo>
                    <a:lnTo>
                      <a:pt x="738" y="1210"/>
                    </a:lnTo>
                    <a:lnTo>
                      <a:pt x="741" y="1208"/>
                    </a:lnTo>
                    <a:lnTo>
                      <a:pt x="747" y="1207"/>
                    </a:lnTo>
                    <a:lnTo>
                      <a:pt x="748" y="1208"/>
                    </a:lnTo>
                    <a:lnTo>
                      <a:pt x="750" y="1210"/>
                    </a:lnTo>
                    <a:lnTo>
                      <a:pt x="750" y="1212"/>
                    </a:lnTo>
                    <a:lnTo>
                      <a:pt x="748" y="1214"/>
                    </a:lnTo>
                    <a:lnTo>
                      <a:pt x="748" y="1215"/>
                    </a:lnTo>
                    <a:lnTo>
                      <a:pt x="748" y="1217"/>
                    </a:lnTo>
                    <a:lnTo>
                      <a:pt x="748" y="1219"/>
                    </a:lnTo>
                    <a:lnTo>
                      <a:pt x="748" y="1220"/>
                    </a:lnTo>
                    <a:lnTo>
                      <a:pt x="750" y="1220"/>
                    </a:lnTo>
                    <a:lnTo>
                      <a:pt x="752" y="1220"/>
                    </a:lnTo>
                    <a:lnTo>
                      <a:pt x="752" y="1220"/>
                    </a:lnTo>
                    <a:lnTo>
                      <a:pt x="753" y="1222"/>
                    </a:lnTo>
                    <a:lnTo>
                      <a:pt x="753" y="1224"/>
                    </a:lnTo>
                    <a:lnTo>
                      <a:pt x="753" y="1227"/>
                    </a:lnTo>
                    <a:lnTo>
                      <a:pt x="752" y="1232"/>
                    </a:lnTo>
                    <a:lnTo>
                      <a:pt x="750" y="1234"/>
                    </a:lnTo>
                    <a:lnTo>
                      <a:pt x="743" y="1237"/>
                    </a:lnTo>
                    <a:lnTo>
                      <a:pt x="740" y="1239"/>
                    </a:lnTo>
                    <a:lnTo>
                      <a:pt x="735" y="1241"/>
                    </a:lnTo>
                    <a:lnTo>
                      <a:pt x="733" y="1243"/>
                    </a:lnTo>
                    <a:lnTo>
                      <a:pt x="731" y="1243"/>
                    </a:lnTo>
                    <a:lnTo>
                      <a:pt x="726" y="1243"/>
                    </a:lnTo>
                    <a:lnTo>
                      <a:pt x="721" y="1244"/>
                    </a:lnTo>
                    <a:lnTo>
                      <a:pt x="714" y="1241"/>
                    </a:lnTo>
                    <a:lnTo>
                      <a:pt x="709" y="1241"/>
                    </a:lnTo>
                    <a:lnTo>
                      <a:pt x="704" y="1237"/>
                    </a:lnTo>
                    <a:lnTo>
                      <a:pt x="702" y="1237"/>
                    </a:lnTo>
                    <a:lnTo>
                      <a:pt x="700" y="1241"/>
                    </a:lnTo>
                    <a:lnTo>
                      <a:pt x="690" y="1237"/>
                    </a:lnTo>
                    <a:lnTo>
                      <a:pt x="688" y="1236"/>
                    </a:lnTo>
                    <a:lnTo>
                      <a:pt x="688" y="1234"/>
                    </a:lnTo>
                    <a:lnTo>
                      <a:pt x="692" y="1231"/>
                    </a:lnTo>
                    <a:lnTo>
                      <a:pt x="692" y="1231"/>
                    </a:lnTo>
                    <a:lnTo>
                      <a:pt x="692" y="1229"/>
                    </a:lnTo>
                    <a:lnTo>
                      <a:pt x="687" y="1229"/>
                    </a:lnTo>
                    <a:lnTo>
                      <a:pt x="682" y="1227"/>
                    </a:lnTo>
                    <a:lnTo>
                      <a:pt x="676" y="1225"/>
                    </a:lnTo>
                    <a:lnTo>
                      <a:pt x="673" y="1225"/>
                    </a:lnTo>
                    <a:lnTo>
                      <a:pt x="670" y="1225"/>
                    </a:lnTo>
                    <a:lnTo>
                      <a:pt x="668" y="1224"/>
                    </a:lnTo>
                    <a:lnTo>
                      <a:pt x="666" y="1222"/>
                    </a:lnTo>
                    <a:lnTo>
                      <a:pt x="666" y="1220"/>
                    </a:lnTo>
                    <a:lnTo>
                      <a:pt x="666" y="1219"/>
                    </a:lnTo>
                    <a:lnTo>
                      <a:pt x="666" y="1215"/>
                    </a:lnTo>
                    <a:lnTo>
                      <a:pt x="666" y="1214"/>
                    </a:lnTo>
                    <a:lnTo>
                      <a:pt x="664" y="1212"/>
                    </a:lnTo>
                    <a:lnTo>
                      <a:pt x="663" y="1210"/>
                    </a:lnTo>
                    <a:lnTo>
                      <a:pt x="659" y="1210"/>
                    </a:lnTo>
                    <a:lnTo>
                      <a:pt x="658" y="1212"/>
                    </a:lnTo>
                    <a:lnTo>
                      <a:pt x="656" y="1215"/>
                    </a:lnTo>
                    <a:lnTo>
                      <a:pt x="652" y="1224"/>
                    </a:lnTo>
                    <a:lnTo>
                      <a:pt x="651" y="1225"/>
                    </a:lnTo>
                    <a:lnTo>
                      <a:pt x="646" y="1232"/>
                    </a:lnTo>
                    <a:lnTo>
                      <a:pt x="644" y="1234"/>
                    </a:lnTo>
                    <a:lnTo>
                      <a:pt x="637" y="1236"/>
                    </a:lnTo>
                    <a:lnTo>
                      <a:pt x="627" y="1237"/>
                    </a:lnTo>
                    <a:lnTo>
                      <a:pt x="623" y="1239"/>
                    </a:lnTo>
                    <a:lnTo>
                      <a:pt x="620" y="1243"/>
                    </a:lnTo>
                    <a:lnTo>
                      <a:pt x="617" y="1246"/>
                    </a:lnTo>
                    <a:lnTo>
                      <a:pt x="606" y="1251"/>
                    </a:lnTo>
                    <a:lnTo>
                      <a:pt x="596" y="1253"/>
                    </a:lnTo>
                    <a:lnTo>
                      <a:pt x="586" y="1254"/>
                    </a:lnTo>
                    <a:lnTo>
                      <a:pt x="579" y="1256"/>
                    </a:lnTo>
                    <a:lnTo>
                      <a:pt x="577" y="1254"/>
                    </a:lnTo>
                    <a:lnTo>
                      <a:pt x="574" y="1254"/>
                    </a:lnTo>
                    <a:lnTo>
                      <a:pt x="570" y="1258"/>
                    </a:lnTo>
                    <a:lnTo>
                      <a:pt x="567" y="1258"/>
                    </a:lnTo>
                    <a:lnTo>
                      <a:pt x="552" y="1260"/>
                    </a:lnTo>
                    <a:lnTo>
                      <a:pt x="545" y="1261"/>
                    </a:lnTo>
                    <a:lnTo>
                      <a:pt x="541" y="1261"/>
                    </a:lnTo>
                    <a:lnTo>
                      <a:pt x="538" y="1261"/>
                    </a:lnTo>
                    <a:lnTo>
                      <a:pt x="536" y="1260"/>
                    </a:lnTo>
                    <a:lnTo>
                      <a:pt x="533" y="1258"/>
                    </a:lnTo>
                    <a:lnTo>
                      <a:pt x="531" y="1254"/>
                    </a:lnTo>
                    <a:lnTo>
                      <a:pt x="528" y="1246"/>
                    </a:lnTo>
                    <a:lnTo>
                      <a:pt x="526" y="1243"/>
                    </a:lnTo>
                    <a:lnTo>
                      <a:pt x="526" y="1236"/>
                    </a:lnTo>
                    <a:lnTo>
                      <a:pt x="526" y="1232"/>
                    </a:lnTo>
                    <a:lnTo>
                      <a:pt x="524" y="1224"/>
                    </a:lnTo>
                    <a:lnTo>
                      <a:pt x="524" y="1224"/>
                    </a:lnTo>
                    <a:lnTo>
                      <a:pt x="517" y="1220"/>
                    </a:lnTo>
                    <a:lnTo>
                      <a:pt x="512" y="1219"/>
                    </a:lnTo>
                    <a:lnTo>
                      <a:pt x="505" y="1219"/>
                    </a:lnTo>
                    <a:lnTo>
                      <a:pt x="497" y="1219"/>
                    </a:lnTo>
                    <a:lnTo>
                      <a:pt x="488" y="1219"/>
                    </a:lnTo>
                    <a:lnTo>
                      <a:pt x="483" y="1217"/>
                    </a:lnTo>
                    <a:lnTo>
                      <a:pt x="478" y="1215"/>
                    </a:lnTo>
                    <a:lnTo>
                      <a:pt x="471" y="1210"/>
                    </a:lnTo>
                    <a:lnTo>
                      <a:pt x="469" y="1210"/>
                    </a:lnTo>
                    <a:lnTo>
                      <a:pt x="469" y="1208"/>
                    </a:lnTo>
                    <a:lnTo>
                      <a:pt x="469" y="1205"/>
                    </a:lnTo>
                    <a:lnTo>
                      <a:pt x="466" y="1202"/>
                    </a:lnTo>
                    <a:lnTo>
                      <a:pt x="461" y="1195"/>
                    </a:lnTo>
                    <a:lnTo>
                      <a:pt x="459" y="1190"/>
                    </a:lnTo>
                    <a:lnTo>
                      <a:pt x="459" y="1188"/>
                    </a:lnTo>
                    <a:lnTo>
                      <a:pt x="457" y="1185"/>
                    </a:lnTo>
                    <a:lnTo>
                      <a:pt x="457" y="1179"/>
                    </a:lnTo>
                    <a:lnTo>
                      <a:pt x="457" y="1176"/>
                    </a:lnTo>
                    <a:lnTo>
                      <a:pt x="457" y="1174"/>
                    </a:lnTo>
                    <a:lnTo>
                      <a:pt x="459" y="1173"/>
                    </a:lnTo>
                    <a:lnTo>
                      <a:pt x="469" y="1169"/>
                    </a:lnTo>
                    <a:lnTo>
                      <a:pt x="490" y="1164"/>
                    </a:lnTo>
                    <a:lnTo>
                      <a:pt x="507" y="1161"/>
                    </a:lnTo>
                    <a:lnTo>
                      <a:pt x="516" y="1162"/>
                    </a:lnTo>
                    <a:lnTo>
                      <a:pt x="521" y="1162"/>
                    </a:lnTo>
                    <a:lnTo>
                      <a:pt x="526" y="1164"/>
                    </a:lnTo>
                    <a:lnTo>
                      <a:pt x="534" y="1164"/>
                    </a:lnTo>
                    <a:lnTo>
                      <a:pt x="545" y="1166"/>
                    </a:lnTo>
                    <a:lnTo>
                      <a:pt x="546" y="1166"/>
                    </a:lnTo>
                    <a:lnTo>
                      <a:pt x="552" y="1164"/>
                    </a:lnTo>
                    <a:lnTo>
                      <a:pt x="553" y="1164"/>
                    </a:lnTo>
                    <a:lnTo>
                      <a:pt x="562" y="1164"/>
                    </a:lnTo>
                    <a:lnTo>
                      <a:pt x="563" y="1162"/>
                    </a:lnTo>
                    <a:lnTo>
                      <a:pt x="563" y="1161"/>
                    </a:lnTo>
                    <a:lnTo>
                      <a:pt x="562" y="1159"/>
                    </a:lnTo>
                    <a:lnTo>
                      <a:pt x="555" y="1154"/>
                    </a:lnTo>
                    <a:lnTo>
                      <a:pt x="534" y="1144"/>
                    </a:lnTo>
                    <a:lnTo>
                      <a:pt x="531" y="1142"/>
                    </a:lnTo>
                    <a:lnTo>
                      <a:pt x="524" y="1140"/>
                    </a:lnTo>
                    <a:lnTo>
                      <a:pt x="519" y="1139"/>
                    </a:lnTo>
                    <a:lnTo>
                      <a:pt x="514" y="1140"/>
                    </a:lnTo>
                    <a:lnTo>
                      <a:pt x="512" y="1140"/>
                    </a:lnTo>
                    <a:lnTo>
                      <a:pt x="507" y="1142"/>
                    </a:lnTo>
                    <a:lnTo>
                      <a:pt x="502" y="1144"/>
                    </a:lnTo>
                    <a:lnTo>
                      <a:pt x="493" y="1145"/>
                    </a:lnTo>
                    <a:lnTo>
                      <a:pt x="480" y="1145"/>
                    </a:lnTo>
                    <a:lnTo>
                      <a:pt x="478" y="1145"/>
                    </a:lnTo>
                    <a:lnTo>
                      <a:pt x="476" y="1144"/>
                    </a:lnTo>
                    <a:lnTo>
                      <a:pt x="474" y="1144"/>
                    </a:lnTo>
                    <a:lnTo>
                      <a:pt x="461" y="1145"/>
                    </a:lnTo>
                    <a:lnTo>
                      <a:pt x="451" y="1144"/>
                    </a:lnTo>
                    <a:lnTo>
                      <a:pt x="437" y="1128"/>
                    </a:lnTo>
                    <a:lnTo>
                      <a:pt x="435" y="1123"/>
                    </a:lnTo>
                    <a:lnTo>
                      <a:pt x="435" y="1121"/>
                    </a:lnTo>
                    <a:lnTo>
                      <a:pt x="437" y="1120"/>
                    </a:lnTo>
                    <a:lnTo>
                      <a:pt x="444" y="1113"/>
                    </a:lnTo>
                    <a:lnTo>
                      <a:pt x="445" y="1113"/>
                    </a:lnTo>
                    <a:lnTo>
                      <a:pt x="456" y="1110"/>
                    </a:lnTo>
                    <a:lnTo>
                      <a:pt x="464" y="1104"/>
                    </a:lnTo>
                    <a:lnTo>
                      <a:pt x="473" y="1101"/>
                    </a:lnTo>
                    <a:lnTo>
                      <a:pt x="476" y="1101"/>
                    </a:lnTo>
                    <a:lnTo>
                      <a:pt x="480" y="1099"/>
                    </a:lnTo>
                    <a:lnTo>
                      <a:pt x="483" y="1099"/>
                    </a:lnTo>
                    <a:lnTo>
                      <a:pt x="481" y="1098"/>
                    </a:lnTo>
                    <a:lnTo>
                      <a:pt x="480" y="1096"/>
                    </a:lnTo>
                    <a:lnTo>
                      <a:pt x="480" y="1094"/>
                    </a:lnTo>
                    <a:lnTo>
                      <a:pt x="481" y="1094"/>
                    </a:lnTo>
                    <a:lnTo>
                      <a:pt x="485" y="1092"/>
                    </a:lnTo>
                    <a:lnTo>
                      <a:pt x="490" y="1094"/>
                    </a:lnTo>
                    <a:lnTo>
                      <a:pt x="493" y="1094"/>
                    </a:lnTo>
                    <a:lnTo>
                      <a:pt x="493" y="1092"/>
                    </a:lnTo>
                    <a:lnTo>
                      <a:pt x="493" y="1091"/>
                    </a:lnTo>
                    <a:lnTo>
                      <a:pt x="488" y="1089"/>
                    </a:lnTo>
                    <a:lnTo>
                      <a:pt x="466" y="1096"/>
                    </a:lnTo>
                    <a:lnTo>
                      <a:pt x="454" y="1096"/>
                    </a:lnTo>
                    <a:lnTo>
                      <a:pt x="447" y="1098"/>
                    </a:lnTo>
                    <a:lnTo>
                      <a:pt x="444" y="1098"/>
                    </a:lnTo>
                    <a:lnTo>
                      <a:pt x="439" y="1096"/>
                    </a:lnTo>
                    <a:lnTo>
                      <a:pt x="437" y="1094"/>
                    </a:lnTo>
                    <a:lnTo>
                      <a:pt x="437" y="1094"/>
                    </a:lnTo>
                    <a:lnTo>
                      <a:pt x="439" y="1091"/>
                    </a:lnTo>
                    <a:lnTo>
                      <a:pt x="444" y="1087"/>
                    </a:lnTo>
                    <a:lnTo>
                      <a:pt x="447" y="1082"/>
                    </a:lnTo>
                    <a:lnTo>
                      <a:pt x="444" y="1082"/>
                    </a:lnTo>
                    <a:lnTo>
                      <a:pt x="435" y="1084"/>
                    </a:lnTo>
                    <a:lnTo>
                      <a:pt x="430" y="1082"/>
                    </a:lnTo>
                    <a:lnTo>
                      <a:pt x="425" y="1081"/>
                    </a:lnTo>
                    <a:lnTo>
                      <a:pt x="423" y="1077"/>
                    </a:lnTo>
                    <a:lnTo>
                      <a:pt x="423" y="1075"/>
                    </a:lnTo>
                    <a:lnTo>
                      <a:pt x="423" y="1074"/>
                    </a:lnTo>
                    <a:lnTo>
                      <a:pt x="423" y="1067"/>
                    </a:lnTo>
                    <a:lnTo>
                      <a:pt x="423" y="1064"/>
                    </a:lnTo>
                    <a:lnTo>
                      <a:pt x="423" y="1062"/>
                    </a:lnTo>
                    <a:lnTo>
                      <a:pt x="430" y="1052"/>
                    </a:lnTo>
                    <a:lnTo>
                      <a:pt x="435" y="1048"/>
                    </a:lnTo>
                    <a:lnTo>
                      <a:pt x="439" y="1045"/>
                    </a:lnTo>
                    <a:lnTo>
                      <a:pt x="439" y="1043"/>
                    </a:lnTo>
                    <a:lnTo>
                      <a:pt x="437" y="1041"/>
                    </a:lnTo>
                    <a:lnTo>
                      <a:pt x="435" y="1038"/>
                    </a:lnTo>
                    <a:lnTo>
                      <a:pt x="433" y="1036"/>
                    </a:lnTo>
                    <a:lnTo>
                      <a:pt x="433" y="1035"/>
                    </a:lnTo>
                    <a:lnTo>
                      <a:pt x="433" y="1031"/>
                    </a:lnTo>
                    <a:lnTo>
                      <a:pt x="435" y="1028"/>
                    </a:lnTo>
                    <a:lnTo>
                      <a:pt x="439" y="1021"/>
                    </a:lnTo>
                    <a:lnTo>
                      <a:pt x="451" y="1009"/>
                    </a:lnTo>
                    <a:lnTo>
                      <a:pt x="456" y="1004"/>
                    </a:lnTo>
                    <a:lnTo>
                      <a:pt x="461" y="1000"/>
                    </a:lnTo>
                    <a:lnTo>
                      <a:pt x="469" y="994"/>
                    </a:lnTo>
                    <a:lnTo>
                      <a:pt x="488" y="983"/>
                    </a:lnTo>
                    <a:lnTo>
                      <a:pt x="507" y="973"/>
                    </a:lnTo>
                    <a:lnTo>
                      <a:pt x="512" y="977"/>
                    </a:lnTo>
                    <a:lnTo>
                      <a:pt x="514" y="978"/>
                    </a:lnTo>
                    <a:lnTo>
                      <a:pt x="516" y="980"/>
                    </a:lnTo>
                    <a:lnTo>
                      <a:pt x="516" y="982"/>
                    </a:lnTo>
                    <a:lnTo>
                      <a:pt x="517" y="985"/>
                    </a:lnTo>
                    <a:lnTo>
                      <a:pt x="517" y="994"/>
                    </a:lnTo>
                    <a:lnTo>
                      <a:pt x="517" y="997"/>
                    </a:lnTo>
                    <a:lnTo>
                      <a:pt x="517" y="1000"/>
                    </a:lnTo>
                    <a:lnTo>
                      <a:pt x="517" y="1004"/>
                    </a:lnTo>
                    <a:lnTo>
                      <a:pt x="517" y="1007"/>
                    </a:lnTo>
                    <a:lnTo>
                      <a:pt x="516" y="1011"/>
                    </a:lnTo>
                    <a:lnTo>
                      <a:pt x="514" y="1014"/>
                    </a:lnTo>
                    <a:lnTo>
                      <a:pt x="509" y="1023"/>
                    </a:lnTo>
                    <a:lnTo>
                      <a:pt x="509" y="1024"/>
                    </a:lnTo>
                    <a:lnTo>
                      <a:pt x="509" y="1024"/>
                    </a:lnTo>
                    <a:close/>
                    <a:moveTo>
                      <a:pt x="849" y="1002"/>
                    </a:moveTo>
                    <a:lnTo>
                      <a:pt x="846" y="1002"/>
                    </a:lnTo>
                    <a:lnTo>
                      <a:pt x="844" y="997"/>
                    </a:lnTo>
                    <a:lnTo>
                      <a:pt x="844" y="994"/>
                    </a:lnTo>
                    <a:lnTo>
                      <a:pt x="844" y="992"/>
                    </a:lnTo>
                    <a:lnTo>
                      <a:pt x="844" y="989"/>
                    </a:lnTo>
                    <a:lnTo>
                      <a:pt x="844" y="987"/>
                    </a:lnTo>
                    <a:lnTo>
                      <a:pt x="848" y="985"/>
                    </a:lnTo>
                    <a:lnTo>
                      <a:pt x="849" y="987"/>
                    </a:lnTo>
                    <a:lnTo>
                      <a:pt x="849" y="989"/>
                    </a:lnTo>
                    <a:lnTo>
                      <a:pt x="851" y="990"/>
                    </a:lnTo>
                    <a:lnTo>
                      <a:pt x="853" y="990"/>
                    </a:lnTo>
                    <a:lnTo>
                      <a:pt x="853" y="994"/>
                    </a:lnTo>
                    <a:lnTo>
                      <a:pt x="853" y="995"/>
                    </a:lnTo>
                    <a:lnTo>
                      <a:pt x="853" y="999"/>
                    </a:lnTo>
                    <a:lnTo>
                      <a:pt x="851" y="1000"/>
                    </a:lnTo>
                    <a:lnTo>
                      <a:pt x="851" y="1000"/>
                    </a:lnTo>
                    <a:lnTo>
                      <a:pt x="849" y="1002"/>
                    </a:lnTo>
                    <a:lnTo>
                      <a:pt x="849" y="1002"/>
                    </a:lnTo>
                    <a:close/>
                    <a:moveTo>
                      <a:pt x="1274" y="2114"/>
                    </a:moveTo>
                    <a:lnTo>
                      <a:pt x="1272" y="2114"/>
                    </a:lnTo>
                    <a:lnTo>
                      <a:pt x="1270" y="2114"/>
                    </a:lnTo>
                    <a:lnTo>
                      <a:pt x="1269" y="2114"/>
                    </a:lnTo>
                    <a:lnTo>
                      <a:pt x="1265" y="2117"/>
                    </a:lnTo>
                    <a:lnTo>
                      <a:pt x="1260" y="2120"/>
                    </a:lnTo>
                    <a:lnTo>
                      <a:pt x="1253" y="2127"/>
                    </a:lnTo>
                    <a:lnTo>
                      <a:pt x="1253" y="2127"/>
                    </a:lnTo>
                    <a:lnTo>
                      <a:pt x="1253" y="2127"/>
                    </a:lnTo>
                    <a:lnTo>
                      <a:pt x="1251" y="2127"/>
                    </a:lnTo>
                    <a:lnTo>
                      <a:pt x="1250" y="2129"/>
                    </a:lnTo>
                    <a:lnTo>
                      <a:pt x="1248" y="2131"/>
                    </a:lnTo>
                    <a:lnTo>
                      <a:pt x="1243" y="2132"/>
                    </a:lnTo>
                    <a:lnTo>
                      <a:pt x="1241" y="2134"/>
                    </a:lnTo>
                    <a:lnTo>
                      <a:pt x="1239" y="2134"/>
                    </a:lnTo>
                    <a:lnTo>
                      <a:pt x="1238" y="2134"/>
                    </a:lnTo>
                    <a:lnTo>
                      <a:pt x="1236" y="2134"/>
                    </a:lnTo>
                    <a:lnTo>
                      <a:pt x="1234" y="2136"/>
                    </a:lnTo>
                    <a:lnTo>
                      <a:pt x="1229" y="2139"/>
                    </a:lnTo>
                    <a:lnTo>
                      <a:pt x="1229" y="2139"/>
                    </a:lnTo>
                    <a:lnTo>
                      <a:pt x="1227" y="2137"/>
                    </a:lnTo>
                    <a:lnTo>
                      <a:pt x="1229" y="2137"/>
                    </a:lnTo>
                    <a:lnTo>
                      <a:pt x="1229" y="2137"/>
                    </a:lnTo>
                    <a:lnTo>
                      <a:pt x="1231" y="2136"/>
                    </a:lnTo>
                    <a:lnTo>
                      <a:pt x="1231" y="2136"/>
                    </a:lnTo>
                    <a:lnTo>
                      <a:pt x="1231" y="2136"/>
                    </a:lnTo>
                    <a:lnTo>
                      <a:pt x="1229" y="2136"/>
                    </a:lnTo>
                    <a:lnTo>
                      <a:pt x="1229" y="2136"/>
                    </a:lnTo>
                    <a:lnTo>
                      <a:pt x="1229" y="2136"/>
                    </a:lnTo>
                    <a:lnTo>
                      <a:pt x="1229" y="2134"/>
                    </a:lnTo>
                    <a:lnTo>
                      <a:pt x="1227" y="2136"/>
                    </a:lnTo>
                    <a:lnTo>
                      <a:pt x="1226" y="2136"/>
                    </a:lnTo>
                    <a:lnTo>
                      <a:pt x="1226" y="2136"/>
                    </a:lnTo>
                    <a:lnTo>
                      <a:pt x="1224" y="2136"/>
                    </a:lnTo>
                    <a:lnTo>
                      <a:pt x="1224" y="2136"/>
                    </a:lnTo>
                    <a:lnTo>
                      <a:pt x="1224" y="2136"/>
                    </a:lnTo>
                    <a:lnTo>
                      <a:pt x="1222" y="2136"/>
                    </a:lnTo>
                    <a:lnTo>
                      <a:pt x="1219" y="2137"/>
                    </a:lnTo>
                    <a:lnTo>
                      <a:pt x="1219" y="2137"/>
                    </a:lnTo>
                    <a:lnTo>
                      <a:pt x="1219" y="2137"/>
                    </a:lnTo>
                    <a:lnTo>
                      <a:pt x="1221" y="2137"/>
                    </a:lnTo>
                    <a:lnTo>
                      <a:pt x="1222" y="2136"/>
                    </a:lnTo>
                    <a:lnTo>
                      <a:pt x="1222" y="2136"/>
                    </a:lnTo>
                    <a:lnTo>
                      <a:pt x="1224" y="2136"/>
                    </a:lnTo>
                    <a:lnTo>
                      <a:pt x="1222" y="2137"/>
                    </a:lnTo>
                    <a:lnTo>
                      <a:pt x="1222" y="2137"/>
                    </a:lnTo>
                    <a:lnTo>
                      <a:pt x="1224" y="2137"/>
                    </a:lnTo>
                    <a:lnTo>
                      <a:pt x="1224" y="2137"/>
                    </a:lnTo>
                    <a:lnTo>
                      <a:pt x="1224" y="2137"/>
                    </a:lnTo>
                    <a:lnTo>
                      <a:pt x="1224" y="2137"/>
                    </a:lnTo>
                    <a:lnTo>
                      <a:pt x="1224" y="2137"/>
                    </a:lnTo>
                    <a:lnTo>
                      <a:pt x="1224" y="2137"/>
                    </a:lnTo>
                    <a:lnTo>
                      <a:pt x="1227" y="2136"/>
                    </a:lnTo>
                    <a:lnTo>
                      <a:pt x="1227" y="2136"/>
                    </a:lnTo>
                    <a:lnTo>
                      <a:pt x="1227" y="2137"/>
                    </a:lnTo>
                    <a:lnTo>
                      <a:pt x="1227" y="2139"/>
                    </a:lnTo>
                    <a:lnTo>
                      <a:pt x="1229" y="2139"/>
                    </a:lnTo>
                    <a:lnTo>
                      <a:pt x="1231" y="2139"/>
                    </a:lnTo>
                    <a:lnTo>
                      <a:pt x="1231" y="2137"/>
                    </a:lnTo>
                    <a:lnTo>
                      <a:pt x="1233" y="2137"/>
                    </a:lnTo>
                    <a:lnTo>
                      <a:pt x="1231" y="2139"/>
                    </a:lnTo>
                    <a:lnTo>
                      <a:pt x="1231" y="2139"/>
                    </a:lnTo>
                    <a:lnTo>
                      <a:pt x="1229" y="2141"/>
                    </a:lnTo>
                    <a:lnTo>
                      <a:pt x="1229" y="2141"/>
                    </a:lnTo>
                    <a:lnTo>
                      <a:pt x="1229" y="2143"/>
                    </a:lnTo>
                    <a:lnTo>
                      <a:pt x="1229" y="2141"/>
                    </a:lnTo>
                    <a:lnTo>
                      <a:pt x="1231" y="2141"/>
                    </a:lnTo>
                    <a:lnTo>
                      <a:pt x="1233" y="2141"/>
                    </a:lnTo>
                    <a:lnTo>
                      <a:pt x="1233" y="2143"/>
                    </a:lnTo>
                    <a:lnTo>
                      <a:pt x="1231" y="2143"/>
                    </a:lnTo>
                    <a:lnTo>
                      <a:pt x="1229" y="2143"/>
                    </a:lnTo>
                    <a:lnTo>
                      <a:pt x="1226" y="2144"/>
                    </a:lnTo>
                    <a:lnTo>
                      <a:pt x="1226" y="2144"/>
                    </a:lnTo>
                    <a:lnTo>
                      <a:pt x="1226" y="2143"/>
                    </a:lnTo>
                    <a:lnTo>
                      <a:pt x="1226" y="2143"/>
                    </a:lnTo>
                    <a:lnTo>
                      <a:pt x="1226" y="2141"/>
                    </a:lnTo>
                    <a:lnTo>
                      <a:pt x="1224" y="2143"/>
                    </a:lnTo>
                    <a:lnTo>
                      <a:pt x="1224" y="2143"/>
                    </a:lnTo>
                    <a:lnTo>
                      <a:pt x="1224" y="2143"/>
                    </a:lnTo>
                    <a:lnTo>
                      <a:pt x="1224" y="2141"/>
                    </a:lnTo>
                    <a:lnTo>
                      <a:pt x="1224" y="2141"/>
                    </a:lnTo>
                    <a:lnTo>
                      <a:pt x="1224" y="2141"/>
                    </a:lnTo>
                    <a:lnTo>
                      <a:pt x="1224" y="2141"/>
                    </a:lnTo>
                    <a:lnTo>
                      <a:pt x="1221" y="2141"/>
                    </a:lnTo>
                    <a:lnTo>
                      <a:pt x="1221" y="2141"/>
                    </a:lnTo>
                    <a:lnTo>
                      <a:pt x="1219" y="2141"/>
                    </a:lnTo>
                    <a:lnTo>
                      <a:pt x="1219" y="2141"/>
                    </a:lnTo>
                    <a:lnTo>
                      <a:pt x="1219" y="2139"/>
                    </a:lnTo>
                    <a:lnTo>
                      <a:pt x="1219" y="2139"/>
                    </a:lnTo>
                    <a:lnTo>
                      <a:pt x="1219" y="2139"/>
                    </a:lnTo>
                    <a:lnTo>
                      <a:pt x="1217" y="2139"/>
                    </a:lnTo>
                    <a:lnTo>
                      <a:pt x="1215" y="2139"/>
                    </a:lnTo>
                    <a:lnTo>
                      <a:pt x="1215" y="2141"/>
                    </a:lnTo>
                    <a:lnTo>
                      <a:pt x="1214" y="2141"/>
                    </a:lnTo>
                    <a:lnTo>
                      <a:pt x="1212" y="2141"/>
                    </a:lnTo>
                    <a:lnTo>
                      <a:pt x="1210" y="2141"/>
                    </a:lnTo>
                    <a:lnTo>
                      <a:pt x="1207" y="2141"/>
                    </a:lnTo>
                    <a:lnTo>
                      <a:pt x="1203" y="2143"/>
                    </a:lnTo>
                    <a:lnTo>
                      <a:pt x="1202" y="2143"/>
                    </a:lnTo>
                    <a:lnTo>
                      <a:pt x="1200" y="2143"/>
                    </a:lnTo>
                    <a:lnTo>
                      <a:pt x="1198" y="2143"/>
                    </a:lnTo>
                    <a:lnTo>
                      <a:pt x="1197" y="2143"/>
                    </a:lnTo>
                    <a:lnTo>
                      <a:pt x="1195" y="2144"/>
                    </a:lnTo>
                    <a:lnTo>
                      <a:pt x="1192" y="2144"/>
                    </a:lnTo>
                    <a:lnTo>
                      <a:pt x="1190" y="2144"/>
                    </a:lnTo>
                    <a:lnTo>
                      <a:pt x="1188" y="2146"/>
                    </a:lnTo>
                    <a:lnTo>
                      <a:pt x="1185" y="2148"/>
                    </a:lnTo>
                    <a:lnTo>
                      <a:pt x="1183" y="2149"/>
                    </a:lnTo>
                    <a:lnTo>
                      <a:pt x="1183" y="2149"/>
                    </a:lnTo>
                    <a:lnTo>
                      <a:pt x="1181" y="2149"/>
                    </a:lnTo>
                    <a:lnTo>
                      <a:pt x="1181" y="2151"/>
                    </a:lnTo>
                    <a:lnTo>
                      <a:pt x="1180" y="2151"/>
                    </a:lnTo>
                    <a:lnTo>
                      <a:pt x="1180" y="2153"/>
                    </a:lnTo>
                    <a:lnTo>
                      <a:pt x="1180" y="2153"/>
                    </a:lnTo>
                    <a:lnTo>
                      <a:pt x="1178" y="2154"/>
                    </a:lnTo>
                    <a:lnTo>
                      <a:pt x="1176" y="2158"/>
                    </a:lnTo>
                    <a:lnTo>
                      <a:pt x="1176" y="2158"/>
                    </a:lnTo>
                    <a:lnTo>
                      <a:pt x="1178" y="2160"/>
                    </a:lnTo>
                    <a:lnTo>
                      <a:pt x="1180" y="2160"/>
                    </a:lnTo>
                    <a:lnTo>
                      <a:pt x="1181" y="2161"/>
                    </a:lnTo>
                    <a:lnTo>
                      <a:pt x="1183" y="2161"/>
                    </a:lnTo>
                    <a:lnTo>
                      <a:pt x="1185" y="2161"/>
                    </a:lnTo>
                    <a:lnTo>
                      <a:pt x="1185" y="2161"/>
                    </a:lnTo>
                    <a:lnTo>
                      <a:pt x="1186" y="2160"/>
                    </a:lnTo>
                    <a:lnTo>
                      <a:pt x="1190" y="2160"/>
                    </a:lnTo>
                    <a:lnTo>
                      <a:pt x="1190" y="2160"/>
                    </a:lnTo>
                    <a:lnTo>
                      <a:pt x="1190" y="2163"/>
                    </a:lnTo>
                    <a:lnTo>
                      <a:pt x="1190" y="2165"/>
                    </a:lnTo>
                    <a:lnTo>
                      <a:pt x="1190" y="2165"/>
                    </a:lnTo>
                    <a:lnTo>
                      <a:pt x="1190" y="2165"/>
                    </a:lnTo>
                    <a:lnTo>
                      <a:pt x="1190" y="2166"/>
                    </a:lnTo>
                    <a:lnTo>
                      <a:pt x="1192" y="2166"/>
                    </a:lnTo>
                    <a:lnTo>
                      <a:pt x="1192" y="2168"/>
                    </a:lnTo>
                    <a:lnTo>
                      <a:pt x="1193" y="2168"/>
                    </a:lnTo>
                    <a:lnTo>
                      <a:pt x="1192" y="2170"/>
                    </a:lnTo>
                    <a:lnTo>
                      <a:pt x="1190" y="2170"/>
                    </a:lnTo>
                    <a:lnTo>
                      <a:pt x="1188" y="2170"/>
                    </a:lnTo>
                    <a:lnTo>
                      <a:pt x="1188" y="2170"/>
                    </a:lnTo>
                    <a:lnTo>
                      <a:pt x="1186" y="2170"/>
                    </a:lnTo>
                    <a:lnTo>
                      <a:pt x="1183" y="2170"/>
                    </a:lnTo>
                    <a:lnTo>
                      <a:pt x="1180" y="2170"/>
                    </a:lnTo>
                    <a:lnTo>
                      <a:pt x="1178" y="2170"/>
                    </a:lnTo>
                    <a:lnTo>
                      <a:pt x="1178" y="2170"/>
                    </a:lnTo>
                    <a:lnTo>
                      <a:pt x="1176" y="2170"/>
                    </a:lnTo>
                    <a:lnTo>
                      <a:pt x="1173" y="2172"/>
                    </a:lnTo>
                    <a:lnTo>
                      <a:pt x="1169" y="2172"/>
                    </a:lnTo>
                    <a:lnTo>
                      <a:pt x="1168" y="2173"/>
                    </a:lnTo>
                    <a:lnTo>
                      <a:pt x="1166" y="2173"/>
                    </a:lnTo>
                    <a:lnTo>
                      <a:pt x="1166" y="2175"/>
                    </a:lnTo>
                    <a:lnTo>
                      <a:pt x="1164" y="2175"/>
                    </a:lnTo>
                    <a:lnTo>
                      <a:pt x="1164" y="2175"/>
                    </a:lnTo>
                    <a:lnTo>
                      <a:pt x="1162" y="2177"/>
                    </a:lnTo>
                    <a:lnTo>
                      <a:pt x="1162" y="2177"/>
                    </a:lnTo>
                    <a:lnTo>
                      <a:pt x="1164" y="2177"/>
                    </a:lnTo>
                    <a:lnTo>
                      <a:pt x="1166" y="2177"/>
                    </a:lnTo>
                    <a:lnTo>
                      <a:pt x="1169" y="2178"/>
                    </a:lnTo>
                    <a:lnTo>
                      <a:pt x="1171" y="2178"/>
                    </a:lnTo>
                    <a:lnTo>
                      <a:pt x="1169" y="2178"/>
                    </a:lnTo>
                    <a:lnTo>
                      <a:pt x="1164" y="2178"/>
                    </a:lnTo>
                    <a:lnTo>
                      <a:pt x="1162" y="2178"/>
                    </a:lnTo>
                    <a:lnTo>
                      <a:pt x="1161" y="2177"/>
                    </a:lnTo>
                    <a:lnTo>
                      <a:pt x="1156" y="2177"/>
                    </a:lnTo>
                    <a:lnTo>
                      <a:pt x="1152" y="2175"/>
                    </a:lnTo>
                    <a:lnTo>
                      <a:pt x="1147" y="2175"/>
                    </a:lnTo>
                    <a:lnTo>
                      <a:pt x="1145" y="2177"/>
                    </a:lnTo>
                    <a:lnTo>
                      <a:pt x="1144" y="2177"/>
                    </a:lnTo>
                    <a:lnTo>
                      <a:pt x="1138" y="2182"/>
                    </a:lnTo>
                    <a:lnTo>
                      <a:pt x="1137" y="2183"/>
                    </a:lnTo>
                    <a:lnTo>
                      <a:pt x="1137" y="2185"/>
                    </a:lnTo>
                    <a:lnTo>
                      <a:pt x="1137" y="2185"/>
                    </a:lnTo>
                    <a:lnTo>
                      <a:pt x="1135" y="2185"/>
                    </a:lnTo>
                    <a:lnTo>
                      <a:pt x="1135" y="2185"/>
                    </a:lnTo>
                    <a:lnTo>
                      <a:pt x="1137" y="2185"/>
                    </a:lnTo>
                    <a:lnTo>
                      <a:pt x="1135" y="2185"/>
                    </a:lnTo>
                    <a:lnTo>
                      <a:pt x="1135" y="2185"/>
                    </a:lnTo>
                    <a:lnTo>
                      <a:pt x="1135" y="2185"/>
                    </a:lnTo>
                    <a:lnTo>
                      <a:pt x="1133" y="2185"/>
                    </a:lnTo>
                    <a:lnTo>
                      <a:pt x="1130" y="2187"/>
                    </a:lnTo>
                    <a:lnTo>
                      <a:pt x="1128" y="2189"/>
                    </a:lnTo>
                    <a:lnTo>
                      <a:pt x="1125" y="2190"/>
                    </a:lnTo>
                    <a:lnTo>
                      <a:pt x="1125" y="2190"/>
                    </a:lnTo>
                    <a:lnTo>
                      <a:pt x="1125" y="2192"/>
                    </a:lnTo>
                    <a:lnTo>
                      <a:pt x="1123" y="2194"/>
                    </a:lnTo>
                    <a:lnTo>
                      <a:pt x="1123" y="2194"/>
                    </a:lnTo>
                    <a:lnTo>
                      <a:pt x="1123" y="2192"/>
                    </a:lnTo>
                    <a:lnTo>
                      <a:pt x="1121" y="2192"/>
                    </a:lnTo>
                    <a:lnTo>
                      <a:pt x="1121" y="2192"/>
                    </a:lnTo>
                    <a:lnTo>
                      <a:pt x="1120" y="2192"/>
                    </a:lnTo>
                    <a:lnTo>
                      <a:pt x="1118" y="2192"/>
                    </a:lnTo>
                    <a:lnTo>
                      <a:pt x="1116" y="2192"/>
                    </a:lnTo>
                    <a:lnTo>
                      <a:pt x="1113" y="2192"/>
                    </a:lnTo>
                    <a:lnTo>
                      <a:pt x="1113" y="2190"/>
                    </a:lnTo>
                    <a:lnTo>
                      <a:pt x="1113" y="2189"/>
                    </a:lnTo>
                    <a:lnTo>
                      <a:pt x="1113" y="2187"/>
                    </a:lnTo>
                    <a:lnTo>
                      <a:pt x="1113" y="2185"/>
                    </a:lnTo>
                    <a:lnTo>
                      <a:pt x="1113" y="2185"/>
                    </a:lnTo>
                    <a:lnTo>
                      <a:pt x="1113" y="2185"/>
                    </a:lnTo>
                    <a:lnTo>
                      <a:pt x="1114" y="2183"/>
                    </a:lnTo>
                    <a:lnTo>
                      <a:pt x="1116" y="2182"/>
                    </a:lnTo>
                    <a:lnTo>
                      <a:pt x="1120" y="2180"/>
                    </a:lnTo>
                    <a:lnTo>
                      <a:pt x="1121" y="2178"/>
                    </a:lnTo>
                    <a:lnTo>
                      <a:pt x="1123" y="2177"/>
                    </a:lnTo>
                    <a:lnTo>
                      <a:pt x="1125" y="2173"/>
                    </a:lnTo>
                    <a:lnTo>
                      <a:pt x="1125" y="2166"/>
                    </a:lnTo>
                    <a:lnTo>
                      <a:pt x="1128" y="2165"/>
                    </a:lnTo>
                    <a:lnTo>
                      <a:pt x="1130" y="2165"/>
                    </a:lnTo>
                    <a:lnTo>
                      <a:pt x="1132" y="2163"/>
                    </a:lnTo>
                    <a:lnTo>
                      <a:pt x="1133" y="2161"/>
                    </a:lnTo>
                    <a:lnTo>
                      <a:pt x="1133" y="2161"/>
                    </a:lnTo>
                    <a:lnTo>
                      <a:pt x="1135" y="2160"/>
                    </a:lnTo>
                    <a:lnTo>
                      <a:pt x="1137" y="2160"/>
                    </a:lnTo>
                    <a:lnTo>
                      <a:pt x="1137" y="2158"/>
                    </a:lnTo>
                    <a:lnTo>
                      <a:pt x="1138" y="2156"/>
                    </a:lnTo>
                    <a:lnTo>
                      <a:pt x="1138" y="2154"/>
                    </a:lnTo>
                    <a:lnTo>
                      <a:pt x="1138" y="2153"/>
                    </a:lnTo>
                    <a:lnTo>
                      <a:pt x="1138" y="2149"/>
                    </a:lnTo>
                    <a:lnTo>
                      <a:pt x="1138" y="2141"/>
                    </a:lnTo>
                    <a:lnTo>
                      <a:pt x="1138" y="2139"/>
                    </a:lnTo>
                    <a:lnTo>
                      <a:pt x="1138" y="2137"/>
                    </a:lnTo>
                    <a:lnTo>
                      <a:pt x="1140" y="2136"/>
                    </a:lnTo>
                    <a:lnTo>
                      <a:pt x="1140" y="2134"/>
                    </a:lnTo>
                    <a:lnTo>
                      <a:pt x="1142" y="2132"/>
                    </a:lnTo>
                    <a:lnTo>
                      <a:pt x="1142" y="2131"/>
                    </a:lnTo>
                    <a:lnTo>
                      <a:pt x="1142" y="2129"/>
                    </a:lnTo>
                    <a:lnTo>
                      <a:pt x="1144" y="2129"/>
                    </a:lnTo>
                    <a:lnTo>
                      <a:pt x="1144" y="2129"/>
                    </a:lnTo>
                    <a:lnTo>
                      <a:pt x="1145" y="2127"/>
                    </a:lnTo>
                    <a:lnTo>
                      <a:pt x="1145" y="2127"/>
                    </a:lnTo>
                    <a:lnTo>
                      <a:pt x="1145" y="2125"/>
                    </a:lnTo>
                    <a:lnTo>
                      <a:pt x="1147" y="2124"/>
                    </a:lnTo>
                    <a:lnTo>
                      <a:pt x="1147" y="2124"/>
                    </a:lnTo>
                    <a:lnTo>
                      <a:pt x="1147" y="2120"/>
                    </a:lnTo>
                    <a:lnTo>
                      <a:pt x="1147" y="2119"/>
                    </a:lnTo>
                    <a:lnTo>
                      <a:pt x="1147" y="2119"/>
                    </a:lnTo>
                    <a:lnTo>
                      <a:pt x="1145" y="2117"/>
                    </a:lnTo>
                    <a:lnTo>
                      <a:pt x="1145" y="2115"/>
                    </a:lnTo>
                    <a:lnTo>
                      <a:pt x="1145" y="2114"/>
                    </a:lnTo>
                    <a:lnTo>
                      <a:pt x="1145" y="2114"/>
                    </a:lnTo>
                    <a:lnTo>
                      <a:pt x="1145" y="2114"/>
                    </a:lnTo>
                    <a:lnTo>
                      <a:pt x="1144" y="2114"/>
                    </a:lnTo>
                    <a:lnTo>
                      <a:pt x="1144" y="2112"/>
                    </a:lnTo>
                    <a:lnTo>
                      <a:pt x="1142" y="2110"/>
                    </a:lnTo>
                    <a:lnTo>
                      <a:pt x="1142" y="2110"/>
                    </a:lnTo>
                    <a:lnTo>
                      <a:pt x="1142" y="2108"/>
                    </a:lnTo>
                    <a:lnTo>
                      <a:pt x="1140" y="2108"/>
                    </a:lnTo>
                    <a:lnTo>
                      <a:pt x="1140" y="2108"/>
                    </a:lnTo>
                    <a:lnTo>
                      <a:pt x="1138" y="2107"/>
                    </a:lnTo>
                    <a:lnTo>
                      <a:pt x="1138" y="2107"/>
                    </a:lnTo>
                    <a:lnTo>
                      <a:pt x="1142" y="2107"/>
                    </a:lnTo>
                    <a:lnTo>
                      <a:pt x="1145" y="2107"/>
                    </a:lnTo>
                    <a:lnTo>
                      <a:pt x="1147" y="2107"/>
                    </a:lnTo>
                    <a:lnTo>
                      <a:pt x="1147" y="2107"/>
                    </a:lnTo>
                    <a:lnTo>
                      <a:pt x="1147" y="2108"/>
                    </a:lnTo>
                    <a:lnTo>
                      <a:pt x="1147" y="2110"/>
                    </a:lnTo>
                    <a:lnTo>
                      <a:pt x="1147" y="2110"/>
                    </a:lnTo>
                    <a:lnTo>
                      <a:pt x="1147" y="2112"/>
                    </a:lnTo>
                    <a:lnTo>
                      <a:pt x="1147" y="2114"/>
                    </a:lnTo>
                    <a:lnTo>
                      <a:pt x="1149" y="2114"/>
                    </a:lnTo>
                    <a:lnTo>
                      <a:pt x="1149" y="2114"/>
                    </a:lnTo>
                    <a:lnTo>
                      <a:pt x="1149" y="2114"/>
                    </a:lnTo>
                    <a:lnTo>
                      <a:pt x="1150" y="2114"/>
                    </a:lnTo>
                    <a:lnTo>
                      <a:pt x="1150" y="2115"/>
                    </a:lnTo>
                    <a:lnTo>
                      <a:pt x="1150" y="2115"/>
                    </a:lnTo>
                    <a:lnTo>
                      <a:pt x="1150" y="2115"/>
                    </a:lnTo>
                    <a:lnTo>
                      <a:pt x="1150" y="2115"/>
                    </a:lnTo>
                    <a:lnTo>
                      <a:pt x="1152" y="2115"/>
                    </a:lnTo>
                    <a:lnTo>
                      <a:pt x="1152" y="2115"/>
                    </a:lnTo>
                    <a:lnTo>
                      <a:pt x="1154" y="2114"/>
                    </a:lnTo>
                    <a:lnTo>
                      <a:pt x="1154" y="2115"/>
                    </a:lnTo>
                    <a:lnTo>
                      <a:pt x="1152" y="2115"/>
                    </a:lnTo>
                    <a:lnTo>
                      <a:pt x="1152" y="2115"/>
                    </a:lnTo>
                    <a:lnTo>
                      <a:pt x="1152" y="2117"/>
                    </a:lnTo>
                    <a:lnTo>
                      <a:pt x="1152" y="2117"/>
                    </a:lnTo>
                    <a:lnTo>
                      <a:pt x="1150" y="2119"/>
                    </a:lnTo>
                    <a:lnTo>
                      <a:pt x="1150" y="2120"/>
                    </a:lnTo>
                    <a:lnTo>
                      <a:pt x="1150" y="2120"/>
                    </a:lnTo>
                    <a:lnTo>
                      <a:pt x="1152" y="2119"/>
                    </a:lnTo>
                    <a:lnTo>
                      <a:pt x="1154" y="2119"/>
                    </a:lnTo>
                    <a:lnTo>
                      <a:pt x="1154" y="2119"/>
                    </a:lnTo>
                    <a:lnTo>
                      <a:pt x="1154" y="2119"/>
                    </a:lnTo>
                    <a:lnTo>
                      <a:pt x="1156" y="2120"/>
                    </a:lnTo>
                    <a:lnTo>
                      <a:pt x="1154" y="2122"/>
                    </a:lnTo>
                    <a:lnTo>
                      <a:pt x="1154" y="2124"/>
                    </a:lnTo>
                    <a:lnTo>
                      <a:pt x="1154" y="2124"/>
                    </a:lnTo>
                    <a:lnTo>
                      <a:pt x="1156" y="2122"/>
                    </a:lnTo>
                    <a:lnTo>
                      <a:pt x="1157" y="2122"/>
                    </a:lnTo>
                    <a:lnTo>
                      <a:pt x="1159" y="2120"/>
                    </a:lnTo>
                    <a:lnTo>
                      <a:pt x="1159" y="2120"/>
                    </a:lnTo>
                    <a:lnTo>
                      <a:pt x="1161" y="2124"/>
                    </a:lnTo>
                    <a:lnTo>
                      <a:pt x="1162" y="2125"/>
                    </a:lnTo>
                    <a:lnTo>
                      <a:pt x="1168" y="2127"/>
                    </a:lnTo>
                    <a:lnTo>
                      <a:pt x="1171" y="2127"/>
                    </a:lnTo>
                    <a:lnTo>
                      <a:pt x="1171" y="2127"/>
                    </a:lnTo>
                    <a:lnTo>
                      <a:pt x="1171" y="2125"/>
                    </a:lnTo>
                    <a:lnTo>
                      <a:pt x="1173" y="2122"/>
                    </a:lnTo>
                    <a:lnTo>
                      <a:pt x="1171" y="2122"/>
                    </a:lnTo>
                    <a:lnTo>
                      <a:pt x="1171" y="2120"/>
                    </a:lnTo>
                    <a:lnTo>
                      <a:pt x="1169" y="2120"/>
                    </a:lnTo>
                    <a:lnTo>
                      <a:pt x="1169" y="2119"/>
                    </a:lnTo>
                    <a:lnTo>
                      <a:pt x="1171" y="2119"/>
                    </a:lnTo>
                    <a:lnTo>
                      <a:pt x="1173" y="2117"/>
                    </a:lnTo>
                    <a:lnTo>
                      <a:pt x="1173" y="2117"/>
                    </a:lnTo>
                    <a:lnTo>
                      <a:pt x="1173" y="2117"/>
                    </a:lnTo>
                    <a:lnTo>
                      <a:pt x="1173" y="2119"/>
                    </a:lnTo>
                    <a:lnTo>
                      <a:pt x="1173" y="2119"/>
                    </a:lnTo>
                    <a:lnTo>
                      <a:pt x="1174" y="2119"/>
                    </a:lnTo>
                    <a:lnTo>
                      <a:pt x="1174" y="2119"/>
                    </a:lnTo>
                    <a:lnTo>
                      <a:pt x="1174" y="2120"/>
                    </a:lnTo>
                    <a:lnTo>
                      <a:pt x="1178" y="2120"/>
                    </a:lnTo>
                    <a:lnTo>
                      <a:pt x="1178" y="2120"/>
                    </a:lnTo>
                    <a:lnTo>
                      <a:pt x="1178" y="2119"/>
                    </a:lnTo>
                    <a:lnTo>
                      <a:pt x="1178" y="2119"/>
                    </a:lnTo>
                    <a:lnTo>
                      <a:pt x="1178" y="2117"/>
                    </a:lnTo>
                    <a:lnTo>
                      <a:pt x="1178" y="2117"/>
                    </a:lnTo>
                    <a:lnTo>
                      <a:pt x="1176" y="2117"/>
                    </a:lnTo>
                    <a:lnTo>
                      <a:pt x="1176" y="2119"/>
                    </a:lnTo>
                    <a:lnTo>
                      <a:pt x="1176" y="2119"/>
                    </a:lnTo>
                    <a:lnTo>
                      <a:pt x="1176" y="2119"/>
                    </a:lnTo>
                    <a:lnTo>
                      <a:pt x="1176" y="2117"/>
                    </a:lnTo>
                    <a:lnTo>
                      <a:pt x="1176" y="2117"/>
                    </a:lnTo>
                    <a:lnTo>
                      <a:pt x="1174" y="2115"/>
                    </a:lnTo>
                    <a:lnTo>
                      <a:pt x="1174" y="2115"/>
                    </a:lnTo>
                    <a:lnTo>
                      <a:pt x="1173" y="2114"/>
                    </a:lnTo>
                    <a:lnTo>
                      <a:pt x="1173" y="2114"/>
                    </a:lnTo>
                    <a:lnTo>
                      <a:pt x="1173" y="2114"/>
                    </a:lnTo>
                    <a:lnTo>
                      <a:pt x="1173" y="2114"/>
                    </a:lnTo>
                    <a:lnTo>
                      <a:pt x="1171" y="2112"/>
                    </a:lnTo>
                    <a:lnTo>
                      <a:pt x="1171" y="2110"/>
                    </a:lnTo>
                    <a:lnTo>
                      <a:pt x="1171" y="2110"/>
                    </a:lnTo>
                    <a:lnTo>
                      <a:pt x="1171" y="2110"/>
                    </a:lnTo>
                    <a:lnTo>
                      <a:pt x="1171" y="2110"/>
                    </a:lnTo>
                    <a:lnTo>
                      <a:pt x="1171" y="2108"/>
                    </a:lnTo>
                    <a:lnTo>
                      <a:pt x="1171" y="2108"/>
                    </a:lnTo>
                    <a:lnTo>
                      <a:pt x="1171" y="2108"/>
                    </a:lnTo>
                    <a:lnTo>
                      <a:pt x="1169" y="2108"/>
                    </a:lnTo>
                    <a:lnTo>
                      <a:pt x="1169" y="2108"/>
                    </a:lnTo>
                    <a:lnTo>
                      <a:pt x="1169" y="2107"/>
                    </a:lnTo>
                    <a:lnTo>
                      <a:pt x="1169" y="2107"/>
                    </a:lnTo>
                    <a:lnTo>
                      <a:pt x="1171" y="2105"/>
                    </a:lnTo>
                    <a:lnTo>
                      <a:pt x="1171" y="2105"/>
                    </a:lnTo>
                    <a:lnTo>
                      <a:pt x="1171" y="2103"/>
                    </a:lnTo>
                    <a:lnTo>
                      <a:pt x="1169" y="2103"/>
                    </a:lnTo>
                    <a:lnTo>
                      <a:pt x="1169" y="2103"/>
                    </a:lnTo>
                    <a:lnTo>
                      <a:pt x="1169" y="2103"/>
                    </a:lnTo>
                    <a:lnTo>
                      <a:pt x="1168" y="2103"/>
                    </a:lnTo>
                    <a:lnTo>
                      <a:pt x="1169" y="2103"/>
                    </a:lnTo>
                    <a:lnTo>
                      <a:pt x="1169" y="2105"/>
                    </a:lnTo>
                    <a:lnTo>
                      <a:pt x="1166" y="2103"/>
                    </a:lnTo>
                    <a:lnTo>
                      <a:pt x="1166" y="2103"/>
                    </a:lnTo>
                    <a:lnTo>
                      <a:pt x="1166" y="2103"/>
                    </a:lnTo>
                    <a:lnTo>
                      <a:pt x="1164" y="2102"/>
                    </a:lnTo>
                    <a:lnTo>
                      <a:pt x="1164" y="2100"/>
                    </a:lnTo>
                    <a:lnTo>
                      <a:pt x="1164" y="2098"/>
                    </a:lnTo>
                    <a:lnTo>
                      <a:pt x="1164" y="2097"/>
                    </a:lnTo>
                    <a:lnTo>
                      <a:pt x="1164" y="2097"/>
                    </a:lnTo>
                    <a:lnTo>
                      <a:pt x="1164" y="2097"/>
                    </a:lnTo>
                    <a:lnTo>
                      <a:pt x="1164" y="2098"/>
                    </a:lnTo>
                    <a:lnTo>
                      <a:pt x="1162" y="2098"/>
                    </a:lnTo>
                    <a:lnTo>
                      <a:pt x="1162" y="2098"/>
                    </a:lnTo>
                    <a:lnTo>
                      <a:pt x="1162" y="2097"/>
                    </a:lnTo>
                    <a:lnTo>
                      <a:pt x="1161" y="2097"/>
                    </a:lnTo>
                    <a:lnTo>
                      <a:pt x="1161" y="2095"/>
                    </a:lnTo>
                    <a:lnTo>
                      <a:pt x="1159" y="2093"/>
                    </a:lnTo>
                    <a:lnTo>
                      <a:pt x="1159" y="2093"/>
                    </a:lnTo>
                    <a:lnTo>
                      <a:pt x="1159" y="2093"/>
                    </a:lnTo>
                    <a:lnTo>
                      <a:pt x="1159" y="2091"/>
                    </a:lnTo>
                    <a:lnTo>
                      <a:pt x="1159" y="2091"/>
                    </a:lnTo>
                    <a:lnTo>
                      <a:pt x="1157" y="2090"/>
                    </a:lnTo>
                    <a:lnTo>
                      <a:pt x="1157" y="2090"/>
                    </a:lnTo>
                    <a:lnTo>
                      <a:pt x="1157" y="2088"/>
                    </a:lnTo>
                    <a:lnTo>
                      <a:pt x="1156" y="2088"/>
                    </a:lnTo>
                    <a:lnTo>
                      <a:pt x="1156" y="2088"/>
                    </a:lnTo>
                    <a:lnTo>
                      <a:pt x="1156" y="2088"/>
                    </a:lnTo>
                    <a:lnTo>
                      <a:pt x="1154" y="2088"/>
                    </a:lnTo>
                    <a:lnTo>
                      <a:pt x="1150" y="2088"/>
                    </a:lnTo>
                    <a:lnTo>
                      <a:pt x="1149" y="2088"/>
                    </a:lnTo>
                    <a:lnTo>
                      <a:pt x="1150" y="2086"/>
                    </a:lnTo>
                    <a:lnTo>
                      <a:pt x="1149" y="2086"/>
                    </a:lnTo>
                    <a:lnTo>
                      <a:pt x="1149" y="2086"/>
                    </a:lnTo>
                    <a:lnTo>
                      <a:pt x="1149" y="2086"/>
                    </a:lnTo>
                    <a:lnTo>
                      <a:pt x="1149" y="2086"/>
                    </a:lnTo>
                    <a:lnTo>
                      <a:pt x="1149" y="2086"/>
                    </a:lnTo>
                    <a:lnTo>
                      <a:pt x="1147" y="2086"/>
                    </a:lnTo>
                    <a:lnTo>
                      <a:pt x="1144" y="2086"/>
                    </a:lnTo>
                    <a:lnTo>
                      <a:pt x="1144" y="2086"/>
                    </a:lnTo>
                    <a:lnTo>
                      <a:pt x="1142" y="2088"/>
                    </a:lnTo>
                    <a:lnTo>
                      <a:pt x="1140" y="2086"/>
                    </a:lnTo>
                    <a:lnTo>
                      <a:pt x="1142" y="2086"/>
                    </a:lnTo>
                    <a:lnTo>
                      <a:pt x="1142" y="2086"/>
                    </a:lnTo>
                    <a:lnTo>
                      <a:pt x="1140" y="2086"/>
                    </a:lnTo>
                    <a:lnTo>
                      <a:pt x="1140" y="2086"/>
                    </a:lnTo>
                    <a:lnTo>
                      <a:pt x="1140" y="2085"/>
                    </a:lnTo>
                    <a:lnTo>
                      <a:pt x="1142" y="2085"/>
                    </a:lnTo>
                    <a:lnTo>
                      <a:pt x="1142" y="2085"/>
                    </a:lnTo>
                    <a:lnTo>
                      <a:pt x="1140" y="2083"/>
                    </a:lnTo>
                    <a:lnTo>
                      <a:pt x="1140" y="2083"/>
                    </a:lnTo>
                    <a:lnTo>
                      <a:pt x="1140" y="2085"/>
                    </a:lnTo>
                    <a:lnTo>
                      <a:pt x="1140" y="2085"/>
                    </a:lnTo>
                    <a:lnTo>
                      <a:pt x="1138" y="2085"/>
                    </a:lnTo>
                    <a:lnTo>
                      <a:pt x="1138" y="2085"/>
                    </a:lnTo>
                    <a:lnTo>
                      <a:pt x="1138" y="2085"/>
                    </a:lnTo>
                    <a:lnTo>
                      <a:pt x="1138" y="2085"/>
                    </a:lnTo>
                    <a:lnTo>
                      <a:pt x="1138" y="2083"/>
                    </a:lnTo>
                    <a:lnTo>
                      <a:pt x="1137" y="2083"/>
                    </a:lnTo>
                    <a:lnTo>
                      <a:pt x="1133" y="2083"/>
                    </a:lnTo>
                    <a:lnTo>
                      <a:pt x="1132" y="2083"/>
                    </a:lnTo>
                    <a:lnTo>
                      <a:pt x="1130" y="2083"/>
                    </a:lnTo>
                    <a:lnTo>
                      <a:pt x="1126" y="2081"/>
                    </a:lnTo>
                    <a:lnTo>
                      <a:pt x="1126" y="2081"/>
                    </a:lnTo>
                    <a:lnTo>
                      <a:pt x="1121" y="2081"/>
                    </a:lnTo>
                    <a:lnTo>
                      <a:pt x="1121" y="2081"/>
                    </a:lnTo>
                    <a:lnTo>
                      <a:pt x="1121" y="2081"/>
                    </a:lnTo>
                    <a:lnTo>
                      <a:pt x="1120" y="2081"/>
                    </a:lnTo>
                    <a:lnTo>
                      <a:pt x="1116" y="2081"/>
                    </a:lnTo>
                    <a:lnTo>
                      <a:pt x="1114" y="2081"/>
                    </a:lnTo>
                    <a:lnTo>
                      <a:pt x="1106" y="2079"/>
                    </a:lnTo>
                    <a:lnTo>
                      <a:pt x="1103" y="2079"/>
                    </a:lnTo>
                    <a:lnTo>
                      <a:pt x="1103" y="2079"/>
                    </a:lnTo>
                    <a:lnTo>
                      <a:pt x="1101" y="2078"/>
                    </a:lnTo>
                    <a:lnTo>
                      <a:pt x="1097" y="2078"/>
                    </a:lnTo>
                    <a:lnTo>
                      <a:pt x="1097" y="2078"/>
                    </a:lnTo>
                    <a:lnTo>
                      <a:pt x="1097" y="2078"/>
                    </a:lnTo>
                    <a:lnTo>
                      <a:pt x="1096" y="2078"/>
                    </a:lnTo>
                    <a:lnTo>
                      <a:pt x="1094" y="2076"/>
                    </a:lnTo>
                    <a:lnTo>
                      <a:pt x="1094" y="2076"/>
                    </a:lnTo>
                    <a:lnTo>
                      <a:pt x="1092" y="2076"/>
                    </a:lnTo>
                    <a:lnTo>
                      <a:pt x="1092" y="2074"/>
                    </a:lnTo>
                    <a:lnTo>
                      <a:pt x="1094" y="2073"/>
                    </a:lnTo>
                    <a:lnTo>
                      <a:pt x="1094" y="2073"/>
                    </a:lnTo>
                    <a:lnTo>
                      <a:pt x="1092" y="2071"/>
                    </a:lnTo>
                    <a:lnTo>
                      <a:pt x="1092" y="2071"/>
                    </a:lnTo>
                    <a:lnTo>
                      <a:pt x="1091" y="2071"/>
                    </a:lnTo>
                    <a:lnTo>
                      <a:pt x="1089" y="2071"/>
                    </a:lnTo>
                    <a:lnTo>
                      <a:pt x="1087" y="2073"/>
                    </a:lnTo>
                    <a:lnTo>
                      <a:pt x="1085" y="2073"/>
                    </a:lnTo>
                    <a:lnTo>
                      <a:pt x="1085" y="2073"/>
                    </a:lnTo>
                    <a:lnTo>
                      <a:pt x="1085" y="2073"/>
                    </a:lnTo>
                    <a:lnTo>
                      <a:pt x="1084" y="2071"/>
                    </a:lnTo>
                    <a:lnTo>
                      <a:pt x="1084" y="2071"/>
                    </a:lnTo>
                    <a:lnTo>
                      <a:pt x="1084" y="2069"/>
                    </a:lnTo>
                    <a:lnTo>
                      <a:pt x="1085" y="2068"/>
                    </a:lnTo>
                    <a:lnTo>
                      <a:pt x="1087" y="2066"/>
                    </a:lnTo>
                    <a:lnTo>
                      <a:pt x="1085" y="2066"/>
                    </a:lnTo>
                    <a:lnTo>
                      <a:pt x="1085" y="2066"/>
                    </a:lnTo>
                    <a:lnTo>
                      <a:pt x="1085" y="2066"/>
                    </a:lnTo>
                    <a:lnTo>
                      <a:pt x="1085" y="2068"/>
                    </a:lnTo>
                    <a:lnTo>
                      <a:pt x="1085" y="2068"/>
                    </a:lnTo>
                    <a:lnTo>
                      <a:pt x="1084" y="2066"/>
                    </a:lnTo>
                    <a:lnTo>
                      <a:pt x="1084" y="2064"/>
                    </a:lnTo>
                    <a:lnTo>
                      <a:pt x="1085" y="2062"/>
                    </a:lnTo>
                    <a:lnTo>
                      <a:pt x="1085" y="2062"/>
                    </a:lnTo>
                    <a:lnTo>
                      <a:pt x="1087" y="2062"/>
                    </a:lnTo>
                    <a:lnTo>
                      <a:pt x="1087" y="2062"/>
                    </a:lnTo>
                    <a:lnTo>
                      <a:pt x="1087" y="2062"/>
                    </a:lnTo>
                    <a:lnTo>
                      <a:pt x="1087" y="2061"/>
                    </a:lnTo>
                    <a:lnTo>
                      <a:pt x="1087" y="2061"/>
                    </a:lnTo>
                    <a:lnTo>
                      <a:pt x="1085" y="2061"/>
                    </a:lnTo>
                    <a:lnTo>
                      <a:pt x="1084" y="2061"/>
                    </a:lnTo>
                    <a:lnTo>
                      <a:pt x="1084" y="2061"/>
                    </a:lnTo>
                    <a:lnTo>
                      <a:pt x="1084" y="2061"/>
                    </a:lnTo>
                    <a:lnTo>
                      <a:pt x="1084" y="2061"/>
                    </a:lnTo>
                    <a:lnTo>
                      <a:pt x="1082" y="2061"/>
                    </a:lnTo>
                    <a:lnTo>
                      <a:pt x="1080" y="2059"/>
                    </a:lnTo>
                    <a:lnTo>
                      <a:pt x="1080" y="2059"/>
                    </a:lnTo>
                    <a:lnTo>
                      <a:pt x="1080" y="2057"/>
                    </a:lnTo>
                    <a:lnTo>
                      <a:pt x="1082" y="2056"/>
                    </a:lnTo>
                    <a:lnTo>
                      <a:pt x="1082" y="2054"/>
                    </a:lnTo>
                    <a:lnTo>
                      <a:pt x="1082" y="2054"/>
                    </a:lnTo>
                    <a:lnTo>
                      <a:pt x="1084" y="2050"/>
                    </a:lnTo>
                    <a:lnTo>
                      <a:pt x="1084" y="2050"/>
                    </a:lnTo>
                    <a:lnTo>
                      <a:pt x="1084" y="2049"/>
                    </a:lnTo>
                    <a:lnTo>
                      <a:pt x="1082" y="2049"/>
                    </a:lnTo>
                    <a:lnTo>
                      <a:pt x="1082" y="2049"/>
                    </a:lnTo>
                    <a:lnTo>
                      <a:pt x="1082" y="2047"/>
                    </a:lnTo>
                    <a:lnTo>
                      <a:pt x="1082" y="2047"/>
                    </a:lnTo>
                    <a:lnTo>
                      <a:pt x="1080" y="2045"/>
                    </a:lnTo>
                    <a:lnTo>
                      <a:pt x="1079" y="2045"/>
                    </a:lnTo>
                    <a:lnTo>
                      <a:pt x="1077" y="2044"/>
                    </a:lnTo>
                    <a:lnTo>
                      <a:pt x="1075" y="2042"/>
                    </a:lnTo>
                    <a:lnTo>
                      <a:pt x="1075" y="2040"/>
                    </a:lnTo>
                    <a:lnTo>
                      <a:pt x="1077" y="2040"/>
                    </a:lnTo>
                    <a:lnTo>
                      <a:pt x="1077" y="2039"/>
                    </a:lnTo>
                    <a:lnTo>
                      <a:pt x="1077" y="2039"/>
                    </a:lnTo>
                    <a:lnTo>
                      <a:pt x="1077" y="2037"/>
                    </a:lnTo>
                    <a:lnTo>
                      <a:pt x="1077" y="2037"/>
                    </a:lnTo>
                    <a:lnTo>
                      <a:pt x="1077" y="2035"/>
                    </a:lnTo>
                    <a:lnTo>
                      <a:pt x="1077" y="2035"/>
                    </a:lnTo>
                    <a:lnTo>
                      <a:pt x="1079" y="2033"/>
                    </a:lnTo>
                    <a:lnTo>
                      <a:pt x="1079" y="2032"/>
                    </a:lnTo>
                    <a:lnTo>
                      <a:pt x="1079" y="2032"/>
                    </a:lnTo>
                    <a:lnTo>
                      <a:pt x="1077" y="2032"/>
                    </a:lnTo>
                    <a:lnTo>
                      <a:pt x="1072" y="2032"/>
                    </a:lnTo>
                    <a:lnTo>
                      <a:pt x="1070" y="2032"/>
                    </a:lnTo>
                    <a:lnTo>
                      <a:pt x="1067" y="2032"/>
                    </a:lnTo>
                    <a:lnTo>
                      <a:pt x="1063" y="2032"/>
                    </a:lnTo>
                    <a:lnTo>
                      <a:pt x="1061" y="2032"/>
                    </a:lnTo>
                    <a:lnTo>
                      <a:pt x="1058" y="2030"/>
                    </a:lnTo>
                    <a:lnTo>
                      <a:pt x="1056" y="2027"/>
                    </a:lnTo>
                    <a:lnTo>
                      <a:pt x="1055" y="2025"/>
                    </a:lnTo>
                    <a:lnTo>
                      <a:pt x="1053" y="2022"/>
                    </a:lnTo>
                    <a:lnTo>
                      <a:pt x="1053" y="2020"/>
                    </a:lnTo>
                    <a:lnTo>
                      <a:pt x="1053" y="2018"/>
                    </a:lnTo>
                    <a:lnTo>
                      <a:pt x="1053" y="2018"/>
                    </a:lnTo>
                    <a:lnTo>
                      <a:pt x="1051" y="2016"/>
                    </a:lnTo>
                    <a:lnTo>
                      <a:pt x="1051" y="2015"/>
                    </a:lnTo>
                    <a:lnTo>
                      <a:pt x="1051" y="2013"/>
                    </a:lnTo>
                    <a:lnTo>
                      <a:pt x="1051" y="2013"/>
                    </a:lnTo>
                    <a:lnTo>
                      <a:pt x="1051" y="2011"/>
                    </a:lnTo>
                    <a:lnTo>
                      <a:pt x="1049" y="2011"/>
                    </a:lnTo>
                    <a:lnTo>
                      <a:pt x="1049" y="2010"/>
                    </a:lnTo>
                    <a:lnTo>
                      <a:pt x="1049" y="2010"/>
                    </a:lnTo>
                    <a:lnTo>
                      <a:pt x="1048" y="2008"/>
                    </a:lnTo>
                    <a:lnTo>
                      <a:pt x="1048" y="2008"/>
                    </a:lnTo>
                    <a:lnTo>
                      <a:pt x="1046" y="2010"/>
                    </a:lnTo>
                    <a:lnTo>
                      <a:pt x="1044" y="2008"/>
                    </a:lnTo>
                    <a:lnTo>
                      <a:pt x="1044" y="2008"/>
                    </a:lnTo>
                    <a:lnTo>
                      <a:pt x="1043" y="2008"/>
                    </a:lnTo>
                    <a:lnTo>
                      <a:pt x="1043" y="2008"/>
                    </a:lnTo>
                    <a:lnTo>
                      <a:pt x="1041" y="2008"/>
                    </a:lnTo>
                    <a:lnTo>
                      <a:pt x="1039" y="2008"/>
                    </a:lnTo>
                    <a:lnTo>
                      <a:pt x="1037" y="2008"/>
                    </a:lnTo>
                    <a:lnTo>
                      <a:pt x="1036" y="2008"/>
                    </a:lnTo>
                    <a:lnTo>
                      <a:pt x="1032" y="2008"/>
                    </a:lnTo>
                    <a:lnTo>
                      <a:pt x="1031" y="2008"/>
                    </a:lnTo>
                    <a:lnTo>
                      <a:pt x="1029" y="2006"/>
                    </a:lnTo>
                    <a:lnTo>
                      <a:pt x="1029" y="2006"/>
                    </a:lnTo>
                    <a:lnTo>
                      <a:pt x="1027" y="2006"/>
                    </a:lnTo>
                    <a:lnTo>
                      <a:pt x="1027" y="2006"/>
                    </a:lnTo>
                    <a:lnTo>
                      <a:pt x="1027" y="2004"/>
                    </a:lnTo>
                    <a:lnTo>
                      <a:pt x="1026" y="2004"/>
                    </a:lnTo>
                    <a:lnTo>
                      <a:pt x="1024" y="2004"/>
                    </a:lnTo>
                    <a:lnTo>
                      <a:pt x="1022" y="2004"/>
                    </a:lnTo>
                    <a:lnTo>
                      <a:pt x="1019" y="2003"/>
                    </a:lnTo>
                    <a:lnTo>
                      <a:pt x="1017" y="2001"/>
                    </a:lnTo>
                    <a:lnTo>
                      <a:pt x="1017" y="2001"/>
                    </a:lnTo>
                    <a:lnTo>
                      <a:pt x="1015" y="2001"/>
                    </a:lnTo>
                    <a:lnTo>
                      <a:pt x="1015" y="2003"/>
                    </a:lnTo>
                    <a:lnTo>
                      <a:pt x="1014" y="2003"/>
                    </a:lnTo>
                    <a:lnTo>
                      <a:pt x="1014" y="2003"/>
                    </a:lnTo>
                    <a:lnTo>
                      <a:pt x="1014" y="2003"/>
                    </a:lnTo>
                    <a:lnTo>
                      <a:pt x="1014" y="2003"/>
                    </a:lnTo>
                    <a:lnTo>
                      <a:pt x="1014" y="2004"/>
                    </a:lnTo>
                    <a:lnTo>
                      <a:pt x="1014" y="2006"/>
                    </a:lnTo>
                    <a:lnTo>
                      <a:pt x="1015" y="2006"/>
                    </a:lnTo>
                    <a:lnTo>
                      <a:pt x="1015" y="2008"/>
                    </a:lnTo>
                    <a:lnTo>
                      <a:pt x="1015" y="2010"/>
                    </a:lnTo>
                    <a:lnTo>
                      <a:pt x="1015" y="2011"/>
                    </a:lnTo>
                    <a:lnTo>
                      <a:pt x="1014" y="2013"/>
                    </a:lnTo>
                    <a:lnTo>
                      <a:pt x="1014" y="2013"/>
                    </a:lnTo>
                    <a:lnTo>
                      <a:pt x="1012" y="2013"/>
                    </a:lnTo>
                    <a:lnTo>
                      <a:pt x="1012" y="2015"/>
                    </a:lnTo>
                    <a:lnTo>
                      <a:pt x="1010" y="2015"/>
                    </a:lnTo>
                    <a:lnTo>
                      <a:pt x="1010" y="2015"/>
                    </a:lnTo>
                    <a:lnTo>
                      <a:pt x="1010" y="2015"/>
                    </a:lnTo>
                    <a:lnTo>
                      <a:pt x="1008" y="2015"/>
                    </a:lnTo>
                    <a:lnTo>
                      <a:pt x="1008" y="2016"/>
                    </a:lnTo>
                    <a:lnTo>
                      <a:pt x="1008" y="2016"/>
                    </a:lnTo>
                    <a:lnTo>
                      <a:pt x="1008" y="2016"/>
                    </a:lnTo>
                    <a:lnTo>
                      <a:pt x="1008" y="2018"/>
                    </a:lnTo>
                    <a:lnTo>
                      <a:pt x="1007" y="2018"/>
                    </a:lnTo>
                    <a:lnTo>
                      <a:pt x="1007" y="2016"/>
                    </a:lnTo>
                    <a:lnTo>
                      <a:pt x="1007" y="2016"/>
                    </a:lnTo>
                    <a:lnTo>
                      <a:pt x="1007" y="2015"/>
                    </a:lnTo>
                    <a:lnTo>
                      <a:pt x="1010" y="2011"/>
                    </a:lnTo>
                    <a:lnTo>
                      <a:pt x="1012" y="2010"/>
                    </a:lnTo>
                    <a:lnTo>
                      <a:pt x="1012" y="2010"/>
                    </a:lnTo>
                    <a:lnTo>
                      <a:pt x="1012" y="2008"/>
                    </a:lnTo>
                    <a:lnTo>
                      <a:pt x="1012" y="2006"/>
                    </a:lnTo>
                    <a:lnTo>
                      <a:pt x="1010" y="2006"/>
                    </a:lnTo>
                    <a:lnTo>
                      <a:pt x="1010" y="2006"/>
                    </a:lnTo>
                    <a:lnTo>
                      <a:pt x="1008" y="2006"/>
                    </a:lnTo>
                    <a:lnTo>
                      <a:pt x="1008" y="2008"/>
                    </a:lnTo>
                    <a:lnTo>
                      <a:pt x="1008" y="2010"/>
                    </a:lnTo>
                    <a:lnTo>
                      <a:pt x="1007" y="2011"/>
                    </a:lnTo>
                    <a:lnTo>
                      <a:pt x="1008" y="2011"/>
                    </a:lnTo>
                    <a:lnTo>
                      <a:pt x="1007" y="2011"/>
                    </a:lnTo>
                    <a:lnTo>
                      <a:pt x="1007" y="2013"/>
                    </a:lnTo>
                    <a:lnTo>
                      <a:pt x="1007" y="2013"/>
                    </a:lnTo>
                    <a:lnTo>
                      <a:pt x="1007" y="2015"/>
                    </a:lnTo>
                    <a:lnTo>
                      <a:pt x="1005" y="2016"/>
                    </a:lnTo>
                    <a:lnTo>
                      <a:pt x="1005" y="2016"/>
                    </a:lnTo>
                    <a:lnTo>
                      <a:pt x="1005" y="2016"/>
                    </a:lnTo>
                    <a:lnTo>
                      <a:pt x="1005" y="2018"/>
                    </a:lnTo>
                    <a:lnTo>
                      <a:pt x="1003" y="2020"/>
                    </a:lnTo>
                    <a:lnTo>
                      <a:pt x="1003" y="2020"/>
                    </a:lnTo>
                    <a:lnTo>
                      <a:pt x="1002" y="2022"/>
                    </a:lnTo>
                    <a:lnTo>
                      <a:pt x="1000" y="2022"/>
                    </a:lnTo>
                    <a:lnTo>
                      <a:pt x="1000" y="2020"/>
                    </a:lnTo>
                    <a:lnTo>
                      <a:pt x="1002" y="2020"/>
                    </a:lnTo>
                    <a:lnTo>
                      <a:pt x="1002" y="2020"/>
                    </a:lnTo>
                    <a:lnTo>
                      <a:pt x="1003" y="2016"/>
                    </a:lnTo>
                    <a:lnTo>
                      <a:pt x="1003" y="2015"/>
                    </a:lnTo>
                    <a:lnTo>
                      <a:pt x="1003" y="2013"/>
                    </a:lnTo>
                    <a:lnTo>
                      <a:pt x="998" y="2016"/>
                    </a:lnTo>
                    <a:lnTo>
                      <a:pt x="995" y="2018"/>
                    </a:lnTo>
                    <a:lnTo>
                      <a:pt x="995" y="2018"/>
                    </a:lnTo>
                    <a:lnTo>
                      <a:pt x="995" y="2020"/>
                    </a:lnTo>
                    <a:lnTo>
                      <a:pt x="995" y="2020"/>
                    </a:lnTo>
                    <a:lnTo>
                      <a:pt x="995" y="2022"/>
                    </a:lnTo>
                    <a:lnTo>
                      <a:pt x="995" y="2023"/>
                    </a:lnTo>
                    <a:lnTo>
                      <a:pt x="993" y="2025"/>
                    </a:lnTo>
                    <a:lnTo>
                      <a:pt x="993" y="2027"/>
                    </a:lnTo>
                    <a:lnTo>
                      <a:pt x="993" y="2027"/>
                    </a:lnTo>
                    <a:lnTo>
                      <a:pt x="991" y="2028"/>
                    </a:lnTo>
                    <a:lnTo>
                      <a:pt x="990" y="2028"/>
                    </a:lnTo>
                    <a:lnTo>
                      <a:pt x="988" y="2030"/>
                    </a:lnTo>
                    <a:lnTo>
                      <a:pt x="988" y="2030"/>
                    </a:lnTo>
                    <a:lnTo>
                      <a:pt x="984" y="2030"/>
                    </a:lnTo>
                    <a:lnTo>
                      <a:pt x="981" y="2030"/>
                    </a:lnTo>
                    <a:lnTo>
                      <a:pt x="979" y="2030"/>
                    </a:lnTo>
                    <a:lnTo>
                      <a:pt x="979" y="2028"/>
                    </a:lnTo>
                    <a:lnTo>
                      <a:pt x="978" y="2027"/>
                    </a:lnTo>
                    <a:lnTo>
                      <a:pt x="974" y="2028"/>
                    </a:lnTo>
                    <a:lnTo>
                      <a:pt x="967" y="2027"/>
                    </a:lnTo>
                    <a:lnTo>
                      <a:pt x="966" y="2027"/>
                    </a:lnTo>
                    <a:lnTo>
                      <a:pt x="964" y="2027"/>
                    </a:lnTo>
                    <a:lnTo>
                      <a:pt x="964" y="2025"/>
                    </a:lnTo>
                    <a:lnTo>
                      <a:pt x="962" y="2025"/>
                    </a:lnTo>
                    <a:lnTo>
                      <a:pt x="960" y="2025"/>
                    </a:lnTo>
                    <a:lnTo>
                      <a:pt x="957" y="2027"/>
                    </a:lnTo>
                    <a:lnTo>
                      <a:pt x="954" y="2028"/>
                    </a:lnTo>
                    <a:lnTo>
                      <a:pt x="950" y="2028"/>
                    </a:lnTo>
                    <a:lnTo>
                      <a:pt x="949" y="2027"/>
                    </a:lnTo>
                    <a:lnTo>
                      <a:pt x="943" y="2025"/>
                    </a:lnTo>
                    <a:lnTo>
                      <a:pt x="942" y="2022"/>
                    </a:lnTo>
                    <a:lnTo>
                      <a:pt x="938" y="2022"/>
                    </a:lnTo>
                    <a:lnTo>
                      <a:pt x="935" y="2022"/>
                    </a:lnTo>
                    <a:lnTo>
                      <a:pt x="935" y="2023"/>
                    </a:lnTo>
                    <a:lnTo>
                      <a:pt x="933" y="2023"/>
                    </a:lnTo>
                    <a:lnTo>
                      <a:pt x="933" y="2020"/>
                    </a:lnTo>
                    <a:lnTo>
                      <a:pt x="931" y="2018"/>
                    </a:lnTo>
                    <a:lnTo>
                      <a:pt x="930" y="2016"/>
                    </a:lnTo>
                    <a:lnTo>
                      <a:pt x="928" y="2015"/>
                    </a:lnTo>
                    <a:lnTo>
                      <a:pt x="925" y="2015"/>
                    </a:lnTo>
                    <a:lnTo>
                      <a:pt x="923" y="2013"/>
                    </a:lnTo>
                    <a:lnTo>
                      <a:pt x="921" y="2013"/>
                    </a:lnTo>
                    <a:lnTo>
                      <a:pt x="919" y="2013"/>
                    </a:lnTo>
                    <a:lnTo>
                      <a:pt x="918" y="2013"/>
                    </a:lnTo>
                    <a:lnTo>
                      <a:pt x="914" y="2013"/>
                    </a:lnTo>
                    <a:lnTo>
                      <a:pt x="914" y="2013"/>
                    </a:lnTo>
                    <a:lnTo>
                      <a:pt x="914" y="2013"/>
                    </a:lnTo>
                    <a:lnTo>
                      <a:pt x="914" y="2013"/>
                    </a:lnTo>
                    <a:lnTo>
                      <a:pt x="913" y="2015"/>
                    </a:lnTo>
                    <a:lnTo>
                      <a:pt x="911" y="2015"/>
                    </a:lnTo>
                    <a:lnTo>
                      <a:pt x="909" y="2015"/>
                    </a:lnTo>
                    <a:lnTo>
                      <a:pt x="907" y="2015"/>
                    </a:lnTo>
                    <a:lnTo>
                      <a:pt x="906" y="2013"/>
                    </a:lnTo>
                    <a:lnTo>
                      <a:pt x="902" y="2011"/>
                    </a:lnTo>
                    <a:lnTo>
                      <a:pt x="895" y="2010"/>
                    </a:lnTo>
                    <a:lnTo>
                      <a:pt x="890" y="2010"/>
                    </a:lnTo>
                    <a:lnTo>
                      <a:pt x="890" y="2008"/>
                    </a:lnTo>
                    <a:lnTo>
                      <a:pt x="889" y="2008"/>
                    </a:lnTo>
                    <a:lnTo>
                      <a:pt x="889" y="2006"/>
                    </a:lnTo>
                    <a:lnTo>
                      <a:pt x="889" y="2006"/>
                    </a:lnTo>
                    <a:lnTo>
                      <a:pt x="887" y="2001"/>
                    </a:lnTo>
                    <a:lnTo>
                      <a:pt x="887" y="1998"/>
                    </a:lnTo>
                    <a:lnTo>
                      <a:pt x="887" y="1994"/>
                    </a:lnTo>
                    <a:lnTo>
                      <a:pt x="887" y="1993"/>
                    </a:lnTo>
                    <a:lnTo>
                      <a:pt x="887" y="1993"/>
                    </a:lnTo>
                    <a:lnTo>
                      <a:pt x="885" y="1991"/>
                    </a:lnTo>
                    <a:lnTo>
                      <a:pt x="880" y="1991"/>
                    </a:lnTo>
                    <a:lnTo>
                      <a:pt x="880" y="1996"/>
                    </a:lnTo>
                    <a:lnTo>
                      <a:pt x="880" y="2001"/>
                    </a:lnTo>
                    <a:lnTo>
                      <a:pt x="877" y="2001"/>
                    </a:lnTo>
                    <a:lnTo>
                      <a:pt x="868" y="2001"/>
                    </a:lnTo>
                    <a:lnTo>
                      <a:pt x="860" y="2001"/>
                    </a:lnTo>
                    <a:lnTo>
                      <a:pt x="851" y="2001"/>
                    </a:lnTo>
                    <a:lnTo>
                      <a:pt x="844" y="2001"/>
                    </a:lnTo>
                    <a:lnTo>
                      <a:pt x="836" y="2001"/>
                    </a:lnTo>
                    <a:lnTo>
                      <a:pt x="827" y="2001"/>
                    </a:lnTo>
                    <a:lnTo>
                      <a:pt x="818" y="2001"/>
                    </a:lnTo>
                    <a:lnTo>
                      <a:pt x="810" y="2001"/>
                    </a:lnTo>
                    <a:lnTo>
                      <a:pt x="803" y="2001"/>
                    </a:lnTo>
                    <a:lnTo>
                      <a:pt x="794" y="2001"/>
                    </a:lnTo>
                    <a:lnTo>
                      <a:pt x="786" y="2001"/>
                    </a:lnTo>
                    <a:lnTo>
                      <a:pt x="777" y="2001"/>
                    </a:lnTo>
                    <a:lnTo>
                      <a:pt x="769" y="2001"/>
                    </a:lnTo>
                    <a:lnTo>
                      <a:pt x="762" y="2001"/>
                    </a:lnTo>
                    <a:lnTo>
                      <a:pt x="753" y="2001"/>
                    </a:lnTo>
                    <a:lnTo>
                      <a:pt x="745" y="2001"/>
                    </a:lnTo>
                    <a:lnTo>
                      <a:pt x="736" y="2001"/>
                    </a:lnTo>
                    <a:lnTo>
                      <a:pt x="728" y="2001"/>
                    </a:lnTo>
                    <a:lnTo>
                      <a:pt x="721" y="2001"/>
                    </a:lnTo>
                    <a:lnTo>
                      <a:pt x="712" y="2001"/>
                    </a:lnTo>
                    <a:lnTo>
                      <a:pt x="704" y="2001"/>
                    </a:lnTo>
                    <a:lnTo>
                      <a:pt x="695" y="2001"/>
                    </a:lnTo>
                    <a:lnTo>
                      <a:pt x="688" y="2001"/>
                    </a:lnTo>
                    <a:lnTo>
                      <a:pt x="680" y="2001"/>
                    </a:lnTo>
                    <a:lnTo>
                      <a:pt x="671" y="2001"/>
                    </a:lnTo>
                    <a:lnTo>
                      <a:pt x="663" y="2001"/>
                    </a:lnTo>
                    <a:lnTo>
                      <a:pt x="654" y="2001"/>
                    </a:lnTo>
                    <a:lnTo>
                      <a:pt x="647" y="2001"/>
                    </a:lnTo>
                    <a:lnTo>
                      <a:pt x="639" y="2001"/>
                    </a:lnTo>
                    <a:lnTo>
                      <a:pt x="630" y="2001"/>
                    </a:lnTo>
                    <a:lnTo>
                      <a:pt x="622" y="2001"/>
                    </a:lnTo>
                    <a:lnTo>
                      <a:pt x="613" y="2001"/>
                    </a:lnTo>
                    <a:lnTo>
                      <a:pt x="606" y="2001"/>
                    </a:lnTo>
                    <a:lnTo>
                      <a:pt x="598" y="2001"/>
                    </a:lnTo>
                    <a:lnTo>
                      <a:pt x="589" y="2001"/>
                    </a:lnTo>
                    <a:lnTo>
                      <a:pt x="581" y="2001"/>
                    </a:lnTo>
                    <a:lnTo>
                      <a:pt x="574" y="2001"/>
                    </a:lnTo>
                    <a:lnTo>
                      <a:pt x="565" y="2001"/>
                    </a:lnTo>
                    <a:lnTo>
                      <a:pt x="557" y="2001"/>
                    </a:lnTo>
                    <a:lnTo>
                      <a:pt x="548" y="2001"/>
                    </a:lnTo>
                    <a:lnTo>
                      <a:pt x="540" y="2001"/>
                    </a:lnTo>
                    <a:lnTo>
                      <a:pt x="533" y="2001"/>
                    </a:lnTo>
                    <a:lnTo>
                      <a:pt x="524" y="2001"/>
                    </a:lnTo>
                    <a:lnTo>
                      <a:pt x="516" y="2001"/>
                    </a:lnTo>
                    <a:lnTo>
                      <a:pt x="507" y="2001"/>
                    </a:lnTo>
                    <a:lnTo>
                      <a:pt x="498" y="2001"/>
                    </a:lnTo>
                    <a:lnTo>
                      <a:pt x="492" y="2001"/>
                    </a:lnTo>
                    <a:lnTo>
                      <a:pt x="483" y="2001"/>
                    </a:lnTo>
                    <a:lnTo>
                      <a:pt x="474" y="2001"/>
                    </a:lnTo>
                    <a:lnTo>
                      <a:pt x="466" y="2001"/>
                    </a:lnTo>
                    <a:lnTo>
                      <a:pt x="459" y="2001"/>
                    </a:lnTo>
                    <a:lnTo>
                      <a:pt x="451" y="2001"/>
                    </a:lnTo>
                    <a:lnTo>
                      <a:pt x="442" y="2001"/>
                    </a:lnTo>
                    <a:lnTo>
                      <a:pt x="433" y="2001"/>
                    </a:lnTo>
                    <a:lnTo>
                      <a:pt x="425" y="2001"/>
                    </a:lnTo>
                    <a:lnTo>
                      <a:pt x="418" y="2001"/>
                    </a:lnTo>
                    <a:lnTo>
                      <a:pt x="409" y="2001"/>
                    </a:lnTo>
                    <a:lnTo>
                      <a:pt x="401" y="2001"/>
                    </a:lnTo>
                    <a:lnTo>
                      <a:pt x="392" y="2001"/>
                    </a:lnTo>
                    <a:lnTo>
                      <a:pt x="384" y="2001"/>
                    </a:lnTo>
                    <a:lnTo>
                      <a:pt x="377" y="2001"/>
                    </a:lnTo>
                    <a:lnTo>
                      <a:pt x="368" y="2001"/>
                    </a:lnTo>
                    <a:lnTo>
                      <a:pt x="360" y="2001"/>
                    </a:lnTo>
                    <a:lnTo>
                      <a:pt x="351" y="2001"/>
                    </a:lnTo>
                    <a:lnTo>
                      <a:pt x="350" y="2001"/>
                    </a:lnTo>
                    <a:lnTo>
                      <a:pt x="350" y="2001"/>
                    </a:lnTo>
                    <a:lnTo>
                      <a:pt x="348" y="1999"/>
                    </a:lnTo>
                    <a:lnTo>
                      <a:pt x="346" y="1999"/>
                    </a:lnTo>
                    <a:lnTo>
                      <a:pt x="346" y="1999"/>
                    </a:lnTo>
                    <a:lnTo>
                      <a:pt x="344" y="2001"/>
                    </a:lnTo>
                    <a:lnTo>
                      <a:pt x="344" y="2001"/>
                    </a:lnTo>
                    <a:lnTo>
                      <a:pt x="344" y="2003"/>
                    </a:lnTo>
                    <a:lnTo>
                      <a:pt x="344" y="2003"/>
                    </a:lnTo>
                    <a:lnTo>
                      <a:pt x="344" y="2001"/>
                    </a:lnTo>
                    <a:lnTo>
                      <a:pt x="343" y="1999"/>
                    </a:lnTo>
                    <a:lnTo>
                      <a:pt x="344" y="1999"/>
                    </a:lnTo>
                    <a:lnTo>
                      <a:pt x="344" y="1998"/>
                    </a:lnTo>
                    <a:lnTo>
                      <a:pt x="344" y="1998"/>
                    </a:lnTo>
                    <a:lnTo>
                      <a:pt x="343" y="1998"/>
                    </a:lnTo>
                    <a:lnTo>
                      <a:pt x="343" y="1998"/>
                    </a:lnTo>
                    <a:lnTo>
                      <a:pt x="343" y="1998"/>
                    </a:lnTo>
                    <a:lnTo>
                      <a:pt x="343" y="1996"/>
                    </a:lnTo>
                    <a:lnTo>
                      <a:pt x="341" y="1994"/>
                    </a:lnTo>
                    <a:lnTo>
                      <a:pt x="343" y="1994"/>
                    </a:lnTo>
                    <a:lnTo>
                      <a:pt x="344" y="1993"/>
                    </a:lnTo>
                    <a:lnTo>
                      <a:pt x="346" y="1993"/>
                    </a:lnTo>
                    <a:lnTo>
                      <a:pt x="348" y="1993"/>
                    </a:lnTo>
                    <a:lnTo>
                      <a:pt x="348" y="1989"/>
                    </a:lnTo>
                    <a:lnTo>
                      <a:pt x="346" y="1993"/>
                    </a:lnTo>
                    <a:lnTo>
                      <a:pt x="346" y="1993"/>
                    </a:lnTo>
                    <a:lnTo>
                      <a:pt x="343" y="1991"/>
                    </a:lnTo>
                    <a:lnTo>
                      <a:pt x="341" y="1991"/>
                    </a:lnTo>
                    <a:lnTo>
                      <a:pt x="341" y="1991"/>
                    </a:lnTo>
                    <a:lnTo>
                      <a:pt x="341" y="1991"/>
                    </a:lnTo>
                    <a:lnTo>
                      <a:pt x="341" y="1991"/>
                    </a:lnTo>
                    <a:lnTo>
                      <a:pt x="341" y="1989"/>
                    </a:lnTo>
                    <a:lnTo>
                      <a:pt x="341" y="1984"/>
                    </a:lnTo>
                    <a:lnTo>
                      <a:pt x="343" y="1982"/>
                    </a:lnTo>
                    <a:lnTo>
                      <a:pt x="343" y="1982"/>
                    </a:lnTo>
                    <a:lnTo>
                      <a:pt x="343" y="1982"/>
                    </a:lnTo>
                    <a:lnTo>
                      <a:pt x="339" y="1984"/>
                    </a:lnTo>
                    <a:lnTo>
                      <a:pt x="339" y="1986"/>
                    </a:lnTo>
                    <a:lnTo>
                      <a:pt x="339" y="1986"/>
                    </a:lnTo>
                    <a:lnTo>
                      <a:pt x="339" y="1987"/>
                    </a:lnTo>
                    <a:lnTo>
                      <a:pt x="338" y="1989"/>
                    </a:lnTo>
                    <a:lnTo>
                      <a:pt x="338" y="1989"/>
                    </a:lnTo>
                    <a:lnTo>
                      <a:pt x="336" y="1989"/>
                    </a:lnTo>
                    <a:lnTo>
                      <a:pt x="336" y="1989"/>
                    </a:lnTo>
                    <a:lnTo>
                      <a:pt x="329" y="1987"/>
                    </a:lnTo>
                    <a:lnTo>
                      <a:pt x="329" y="1987"/>
                    </a:lnTo>
                    <a:lnTo>
                      <a:pt x="327" y="1986"/>
                    </a:lnTo>
                    <a:lnTo>
                      <a:pt x="326" y="1984"/>
                    </a:lnTo>
                    <a:lnTo>
                      <a:pt x="326" y="1982"/>
                    </a:lnTo>
                    <a:lnTo>
                      <a:pt x="326" y="1981"/>
                    </a:lnTo>
                    <a:lnTo>
                      <a:pt x="327" y="1981"/>
                    </a:lnTo>
                    <a:lnTo>
                      <a:pt x="327" y="1981"/>
                    </a:lnTo>
                    <a:lnTo>
                      <a:pt x="327" y="1981"/>
                    </a:lnTo>
                    <a:lnTo>
                      <a:pt x="329" y="1982"/>
                    </a:lnTo>
                    <a:lnTo>
                      <a:pt x="331" y="1984"/>
                    </a:lnTo>
                    <a:lnTo>
                      <a:pt x="331" y="1984"/>
                    </a:lnTo>
                    <a:lnTo>
                      <a:pt x="334" y="1982"/>
                    </a:lnTo>
                    <a:lnTo>
                      <a:pt x="334" y="1982"/>
                    </a:lnTo>
                    <a:lnTo>
                      <a:pt x="332" y="1982"/>
                    </a:lnTo>
                    <a:lnTo>
                      <a:pt x="331" y="1982"/>
                    </a:lnTo>
                    <a:lnTo>
                      <a:pt x="331" y="1982"/>
                    </a:lnTo>
                    <a:lnTo>
                      <a:pt x="329" y="1981"/>
                    </a:lnTo>
                    <a:lnTo>
                      <a:pt x="329" y="1979"/>
                    </a:lnTo>
                    <a:lnTo>
                      <a:pt x="329" y="1972"/>
                    </a:lnTo>
                    <a:lnTo>
                      <a:pt x="329" y="1972"/>
                    </a:lnTo>
                    <a:lnTo>
                      <a:pt x="331" y="1970"/>
                    </a:lnTo>
                    <a:lnTo>
                      <a:pt x="331" y="1970"/>
                    </a:lnTo>
                    <a:lnTo>
                      <a:pt x="331" y="1969"/>
                    </a:lnTo>
                    <a:lnTo>
                      <a:pt x="331" y="1969"/>
                    </a:lnTo>
                    <a:lnTo>
                      <a:pt x="329" y="1967"/>
                    </a:lnTo>
                    <a:lnTo>
                      <a:pt x="327" y="1967"/>
                    </a:lnTo>
                    <a:lnTo>
                      <a:pt x="327" y="1967"/>
                    </a:lnTo>
                    <a:lnTo>
                      <a:pt x="329" y="1969"/>
                    </a:lnTo>
                    <a:lnTo>
                      <a:pt x="329" y="1970"/>
                    </a:lnTo>
                    <a:lnTo>
                      <a:pt x="327" y="1972"/>
                    </a:lnTo>
                    <a:lnTo>
                      <a:pt x="327" y="1974"/>
                    </a:lnTo>
                    <a:lnTo>
                      <a:pt x="327" y="1975"/>
                    </a:lnTo>
                    <a:lnTo>
                      <a:pt x="327" y="1975"/>
                    </a:lnTo>
                    <a:lnTo>
                      <a:pt x="326" y="1977"/>
                    </a:lnTo>
                    <a:lnTo>
                      <a:pt x="324" y="1979"/>
                    </a:lnTo>
                    <a:lnTo>
                      <a:pt x="320" y="1979"/>
                    </a:lnTo>
                    <a:lnTo>
                      <a:pt x="319" y="1979"/>
                    </a:lnTo>
                    <a:lnTo>
                      <a:pt x="317" y="1977"/>
                    </a:lnTo>
                    <a:lnTo>
                      <a:pt x="314" y="1974"/>
                    </a:lnTo>
                    <a:lnTo>
                      <a:pt x="312" y="1972"/>
                    </a:lnTo>
                    <a:lnTo>
                      <a:pt x="312" y="1970"/>
                    </a:lnTo>
                    <a:lnTo>
                      <a:pt x="309" y="1965"/>
                    </a:lnTo>
                    <a:lnTo>
                      <a:pt x="309" y="1964"/>
                    </a:lnTo>
                    <a:lnTo>
                      <a:pt x="307" y="1962"/>
                    </a:lnTo>
                    <a:lnTo>
                      <a:pt x="307" y="1962"/>
                    </a:lnTo>
                    <a:lnTo>
                      <a:pt x="307" y="1960"/>
                    </a:lnTo>
                    <a:lnTo>
                      <a:pt x="309" y="1957"/>
                    </a:lnTo>
                    <a:lnTo>
                      <a:pt x="310" y="1953"/>
                    </a:lnTo>
                    <a:lnTo>
                      <a:pt x="310" y="1952"/>
                    </a:lnTo>
                    <a:lnTo>
                      <a:pt x="310" y="1950"/>
                    </a:lnTo>
                    <a:lnTo>
                      <a:pt x="310" y="1948"/>
                    </a:lnTo>
                    <a:lnTo>
                      <a:pt x="310" y="1947"/>
                    </a:lnTo>
                    <a:lnTo>
                      <a:pt x="309" y="1948"/>
                    </a:lnTo>
                    <a:lnTo>
                      <a:pt x="309" y="1950"/>
                    </a:lnTo>
                    <a:lnTo>
                      <a:pt x="309" y="1950"/>
                    </a:lnTo>
                    <a:lnTo>
                      <a:pt x="309" y="1952"/>
                    </a:lnTo>
                    <a:lnTo>
                      <a:pt x="307" y="1955"/>
                    </a:lnTo>
                    <a:lnTo>
                      <a:pt x="307" y="1957"/>
                    </a:lnTo>
                    <a:lnTo>
                      <a:pt x="303" y="1958"/>
                    </a:lnTo>
                    <a:lnTo>
                      <a:pt x="298" y="1957"/>
                    </a:lnTo>
                    <a:lnTo>
                      <a:pt x="298" y="1957"/>
                    </a:lnTo>
                    <a:lnTo>
                      <a:pt x="297" y="1957"/>
                    </a:lnTo>
                    <a:lnTo>
                      <a:pt x="297" y="1953"/>
                    </a:lnTo>
                    <a:lnTo>
                      <a:pt x="297" y="1953"/>
                    </a:lnTo>
                    <a:lnTo>
                      <a:pt x="297" y="1955"/>
                    </a:lnTo>
                    <a:lnTo>
                      <a:pt x="295" y="1958"/>
                    </a:lnTo>
                    <a:lnTo>
                      <a:pt x="295" y="1958"/>
                    </a:lnTo>
                    <a:lnTo>
                      <a:pt x="293" y="1958"/>
                    </a:lnTo>
                    <a:lnTo>
                      <a:pt x="293" y="1958"/>
                    </a:lnTo>
                    <a:lnTo>
                      <a:pt x="293" y="1957"/>
                    </a:lnTo>
                    <a:lnTo>
                      <a:pt x="291" y="1957"/>
                    </a:lnTo>
                    <a:lnTo>
                      <a:pt x="288" y="1958"/>
                    </a:lnTo>
                    <a:lnTo>
                      <a:pt x="288" y="1957"/>
                    </a:lnTo>
                    <a:lnTo>
                      <a:pt x="286" y="1957"/>
                    </a:lnTo>
                    <a:lnTo>
                      <a:pt x="283" y="1957"/>
                    </a:lnTo>
                    <a:lnTo>
                      <a:pt x="281" y="1957"/>
                    </a:lnTo>
                    <a:lnTo>
                      <a:pt x="279" y="1955"/>
                    </a:lnTo>
                    <a:lnTo>
                      <a:pt x="279" y="1955"/>
                    </a:lnTo>
                    <a:lnTo>
                      <a:pt x="279" y="1953"/>
                    </a:lnTo>
                    <a:lnTo>
                      <a:pt x="283" y="1953"/>
                    </a:lnTo>
                    <a:lnTo>
                      <a:pt x="286" y="1952"/>
                    </a:lnTo>
                    <a:lnTo>
                      <a:pt x="290" y="1952"/>
                    </a:lnTo>
                    <a:lnTo>
                      <a:pt x="290" y="1952"/>
                    </a:lnTo>
                    <a:lnTo>
                      <a:pt x="288" y="1952"/>
                    </a:lnTo>
                    <a:lnTo>
                      <a:pt x="281" y="1952"/>
                    </a:lnTo>
                    <a:lnTo>
                      <a:pt x="279" y="1952"/>
                    </a:lnTo>
                    <a:lnTo>
                      <a:pt x="278" y="1952"/>
                    </a:lnTo>
                    <a:lnTo>
                      <a:pt x="278" y="1950"/>
                    </a:lnTo>
                    <a:lnTo>
                      <a:pt x="279" y="1950"/>
                    </a:lnTo>
                    <a:lnTo>
                      <a:pt x="281" y="1948"/>
                    </a:lnTo>
                    <a:lnTo>
                      <a:pt x="281" y="1947"/>
                    </a:lnTo>
                    <a:lnTo>
                      <a:pt x="279" y="1947"/>
                    </a:lnTo>
                    <a:lnTo>
                      <a:pt x="279" y="1947"/>
                    </a:lnTo>
                    <a:lnTo>
                      <a:pt x="278" y="1947"/>
                    </a:lnTo>
                    <a:lnTo>
                      <a:pt x="279" y="1943"/>
                    </a:lnTo>
                    <a:lnTo>
                      <a:pt x="278" y="1940"/>
                    </a:lnTo>
                    <a:lnTo>
                      <a:pt x="278" y="1943"/>
                    </a:lnTo>
                    <a:lnTo>
                      <a:pt x="276" y="1945"/>
                    </a:lnTo>
                    <a:lnTo>
                      <a:pt x="269" y="1945"/>
                    </a:lnTo>
                    <a:lnTo>
                      <a:pt x="269" y="1947"/>
                    </a:lnTo>
                    <a:lnTo>
                      <a:pt x="267" y="1947"/>
                    </a:lnTo>
                    <a:lnTo>
                      <a:pt x="264" y="1945"/>
                    </a:lnTo>
                    <a:lnTo>
                      <a:pt x="262" y="1943"/>
                    </a:lnTo>
                    <a:lnTo>
                      <a:pt x="261" y="1943"/>
                    </a:lnTo>
                    <a:lnTo>
                      <a:pt x="257" y="1940"/>
                    </a:lnTo>
                    <a:lnTo>
                      <a:pt x="255" y="1938"/>
                    </a:lnTo>
                    <a:lnTo>
                      <a:pt x="255" y="1935"/>
                    </a:lnTo>
                    <a:lnTo>
                      <a:pt x="255" y="1931"/>
                    </a:lnTo>
                    <a:lnTo>
                      <a:pt x="257" y="1929"/>
                    </a:lnTo>
                    <a:lnTo>
                      <a:pt x="261" y="1924"/>
                    </a:lnTo>
                    <a:lnTo>
                      <a:pt x="262" y="1923"/>
                    </a:lnTo>
                    <a:lnTo>
                      <a:pt x="264" y="1923"/>
                    </a:lnTo>
                    <a:lnTo>
                      <a:pt x="269" y="1921"/>
                    </a:lnTo>
                    <a:lnTo>
                      <a:pt x="274" y="1921"/>
                    </a:lnTo>
                    <a:lnTo>
                      <a:pt x="274" y="1921"/>
                    </a:lnTo>
                    <a:lnTo>
                      <a:pt x="267" y="1921"/>
                    </a:lnTo>
                    <a:lnTo>
                      <a:pt x="262" y="1921"/>
                    </a:lnTo>
                    <a:lnTo>
                      <a:pt x="261" y="1921"/>
                    </a:lnTo>
                    <a:lnTo>
                      <a:pt x="257" y="1924"/>
                    </a:lnTo>
                    <a:lnTo>
                      <a:pt x="257" y="1926"/>
                    </a:lnTo>
                    <a:lnTo>
                      <a:pt x="257" y="1928"/>
                    </a:lnTo>
                    <a:lnTo>
                      <a:pt x="255" y="1928"/>
                    </a:lnTo>
                    <a:lnTo>
                      <a:pt x="255" y="1928"/>
                    </a:lnTo>
                    <a:lnTo>
                      <a:pt x="255" y="1926"/>
                    </a:lnTo>
                    <a:lnTo>
                      <a:pt x="254" y="1926"/>
                    </a:lnTo>
                    <a:lnTo>
                      <a:pt x="254" y="1924"/>
                    </a:lnTo>
                    <a:lnTo>
                      <a:pt x="252" y="1921"/>
                    </a:lnTo>
                    <a:lnTo>
                      <a:pt x="252" y="1919"/>
                    </a:lnTo>
                    <a:lnTo>
                      <a:pt x="252" y="1918"/>
                    </a:lnTo>
                    <a:lnTo>
                      <a:pt x="254" y="1916"/>
                    </a:lnTo>
                    <a:lnTo>
                      <a:pt x="255" y="1912"/>
                    </a:lnTo>
                    <a:lnTo>
                      <a:pt x="252" y="1912"/>
                    </a:lnTo>
                    <a:lnTo>
                      <a:pt x="252" y="1909"/>
                    </a:lnTo>
                    <a:lnTo>
                      <a:pt x="254" y="1906"/>
                    </a:lnTo>
                    <a:lnTo>
                      <a:pt x="255" y="1904"/>
                    </a:lnTo>
                    <a:lnTo>
                      <a:pt x="259" y="1902"/>
                    </a:lnTo>
                    <a:lnTo>
                      <a:pt x="261" y="1900"/>
                    </a:lnTo>
                    <a:lnTo>
                      <a:pt x="264" y="1899"/>
                    </a:lnTo>
                    <a:lnTo>
                      <a:pt x="266" y="1902"/>
                    </a:lnTo>
                    <a:lnTo>
                      <a:pt x="269" y="1902"/>
                    </a:lnTo>
                    <a:lnTo>
                      <a:pt x="269" y="1904"/>
                    </a:lnTo>
                    <a:lnTo>
                      <a:pt x="271" y="1906"/>
                    </a:lnTo>
                    <a:lnTo>
                      <a:pt x="273" y="1907"/>
                    </a:lnTo>
                    <a:lnTo>
                      <a:pt x="274" y="1909"/>
                    </a:lnTo>
                    <a:lnTo>
                      <a:pt x="274" y="1909"/>
                    </a:lnTo>
                    <a:lnTo>
                      <a:pt x="274" y="1907"/>
                    </a:lnTo>
                    <a:lnTo>
                      <a:pt x="271" y="1904"/>
                    </a:lnTo>
                    <a:lnTo>
                      <a:pt x="271" y="1904"/>
                    </a:lnTo>
                    <a:lnTo>
                      <a:pt x="271" y="1902"/>
                    </a:lnTo>
                    <a:lnTo>
                      <a:pt x="266" y="1900"/>
                    </a:lnTo>
                    <a:lnTo>
                      <a:pt x="266" y="1899"/>
                    </a:lnTo>
                    <a:lnTo>
                      <a:pt x="266" y="1897"/>
                    </a:lnTo>
                    <a:lnTo>
                      <a:pt x="266" y="1895"/>
                    </a:lnTo>
                    <a:lnTo>
                      <a:pt x="266" y="1895"/>
                    </a:lnTo>
                    <a:lnTo>
                      <a:pt x="269" y="1890"/>
                    </a:lnTo>
                    <a:lnTo>
                      <a:pt x="269" y="1889"/>
                    </a:lnTo>
                    <a:lnTo>
                      <a:pt x="269" y="1889"/>
                    </a:lnTo>
                    <a:lnTo>
                      <a:pt x="269" y="1887"/>
                    </a:lnTo>
                    <a:lnTo>
                      <a:pt x="269" y="1885"/>
                    </a:lnTo>
                    <a:lnTo>
                      <a:pt x="269" y="1885"/>
                    </a:lnTo>
                    <a:lnTo>
                      <a:pt x="269" y="1889"/>
                    </a:lnTo>
                    <a:lnTo>
                      <a:pt x="269" y="1889"/>
                    </a:lnTo>
                    <a:lnTo>
                      <a:pt x="267" y="1890"/>
                    </a:lnTo>
                    <a:lnTo>
                      <a:pt x="267" y="1892"/>
                    </a:lnTo>
                    <a:lnTo>
                      <a:pt x="267" y="1892"/>
                    </a:lnTo>
                    <a:lnTo>
                      <a:pt x="259" y="1900"/>
                    </a:lnTo>
                    <a:lnTo>
                      <a:pt x="259" y="1900"/>
                    </a:lnTo>
                    <a:lnTo>
                      <a:pt x="255" y="1902"/>
                    </a:lnTo>
                    <a:lnTo>
                      <a:pt x="254" y="1902"/>
                    </a:lnTo>
                    <a:lnTo>
                      <a:pt x="254" y="1904"/>
                    </a:lnTo>
                    <a:lnTo>
                      <a:pt x="252" y="1907"/>
                    </a:lnTo>
                    <a:lnTo>
                      <a:pt x="250" y="1912"/>
                    </a:lnTo>
                    <a:lnTo>
                      <a:pt x="249" y="1918"/>
                    </a:lnTo>
                    <a:lnTo>
                      <a:pt x="245" y="1912"/>
                    </a:lnTo>
                    <a:lnTo>
                      <a:pt x="243" y="1907"/>
                    </a:lnTo>
                    <a:lnTo>
                      <a:pt x="249" y="1902"/>
                    </a:lnTo>
                    <a:lnTo>
                      <a:pt x="249" y="1900"/>
                    </a:lnTo>
                    <a:lnTo>
                      <a:pt x="249" y="1899"/>
                    </a:lnTo>
                    <a:lnTo>
                      <a:pt x="249" y="1897"/>
                    </a:lnTo>
                    <a:lnTo>
                      <a:pt x="249" y="1897"/>
                    </a:lnTo>
                    <a:lnTo>
                      <a:pt x="250" y="1895"/>
                    </a:lnTo>
                    <a:lnTo>
                      <a:pt x="250" y="1894"/>
                    </a:lnTo>
                    <a:lnTo>
                      <a:pt x="249" y="1895"/>
                    </a:lnTo>
                    <a:lnTo>
                      <a:pt x="247" y="1899"/>
                    </a:lnTo>
                    <a:lnTo>
                      <a:pt x="245" y="1900"/>
                    </a:lnTo>
                    <a:lnTo>
                      <a:pt x="245" y="1900"/>
                    </a:lnTo>
                    <a:lnTo>
                      <a:pt x="245" y="1899"/>
                    </a:lnTo>
                    <a:lnTo>
                      <a:pt x="245" y="1892"/>
                    </a:lnTo>
                    <a:lnTo>
                      <a:pt x="247" y="1887"/>
                    </a:lnTo>
                    <a:lnTo>
                      <a:pt x="247" y="1885"/>
                    </a:lnTo>
                    <a:lnTo>
                      <a:pt x="249" y="1883"/>
                    </a:lnTo>
                    <a:lnTo>
                      <a:pt x="247" y="1883"/>
                    </a:lnTo>
                    <a:lnTo>
                      <a:pt x="243" y="1885"/>
                    </a:lnTo>
                    <a:lnTo>
                      <a:pt x="242" y="1883"/>
                    </a:lnTo>
                    <a:lnTo>
                      <a:pt x="240" y="1875"/>
                    </a:lnTo>
                    <a:lnTo>
                      <a:pt x="237" y="1873"/>
                    </a:lnTo>
                    <a:lnTo>
                      <a:pt x="233" y="1870"/>
                    </a:lnTo>
                    <a:lnTo>
                      <a:pt x="230" y="1868"/>
                    </a:lnTo>
                    <a:lnTo>
                      <a:pt x="228" y="1866"/>
                    </a:lnTo>
                    <a:lnTo>
                      <a:pt x="228" y="1863"/>
                    </a:lnTo>
                    <a:lnTo>
                      <a:pt x="228" y="1860"/>
                    </a:lnTo>
                    <a:lnTo>
                      <a:pt x="230" y="1858"/>
                    </a:lnTo>
                    <a:lnTo>
                      <a:pt x="232" y="1858"/>
                    </a:lnTo>
                    <a:lnTo>
                      <a:pt x="233" y="1858"/>
                    </a:lnTo>
                    <a:lnTo>
                      <a:pt x="233" y="1860"/>
                    </a:lnTo>
                    <a:lnTo>
                      <a:pt x="232" y="1863"/>
                    </a:lnTo>
                    <a:lnTo>
                      <a:pt x="233" y="1863"/>
                    </a:lnTo>
                    <a:lnTo>
                      <a:pt x="240" y="1866"/>
                    </a:lnTo>
                    <a:lnTo>
                      <a:pt x="240" y="1866"/>
                    </a:lnTo>
                    <a:lnTo>
                      <a:pt x="243" y="1865"/>
                    </a:lnTo>
                    <a:lnTo>
                      <a:pt x="243" y="1866"/>
                    </a:lnTo>
                    <a:lnTo>
                      <a:pt x="247" y="1866"/>
                    </a:lnTo>
                    <a:lnTo>
                      <a:pt x="249" y="1868"/>
                    </a:lnTo>
                    <a:lnTo>
                      <a:pt x="250" y="1872"/>
                    </a:lnTo>
                    <a:lnTo>
                      <a:pt x="250" y="1870"/>
                    </a:lnTo>
                    <a:lnTo>
                      <a:pt x="247" y="1866"/>
                    </a:lnTo>
                    <a:lnTo>
                      <a:pt x="245" y="1865"/>
                    </a:lnTo>
                    <a:lnTo>
                      <a:pt x="243" y="1865"/>
                    </a:lnTo>
                    <a:lnTo>
                      <a:pt x="240" y="1865"/>
                    </a:lnTo>
                    <a:lnTo>
                      <a:pt x="240" y="1865"/>
                    </a:lnTo>
                    <a:lnTo>
                      <a:pt x="238" y="1865"/>
                    </a:lnTo>
                    <a:lnTo>
                      <a:pt x="237" y="1863"/>
                    </a:lnTo>
                    <a:lnTo>
                      <a:pt x="235" y="1860"/>
                    </a:lnTo>
                    <a:lnTo>
                      <a:pt x="235" y="1858"/>
                    </a:lnTo>
                    <a:lnTo>
                      <a:pt x="235" y="1856"/>
                    </a:lnTo>
                    <a:lnTo>
                      <a:pt x="235" y="1854"/>
                    </a:lnTo>
                    <a:lnTo>
                      <a:pt x="237" y="1854"/>
                    </a:lnTo>
                    <a:lnTo>
                      <a:pt x="237" y="1853"/>
                    </a:lnTo>
                    <a:lnTo>
                      <a:pt x="238" y="1853"/>
                    </a:lnTo>
                    <a:lnTo>
                      <a:pt x="240" y="1853"/>
                    </a:lnTo>
                    <a:lnTo>
                      <a:pt x="237" y="1851"/>
                    </a:lnTo>
                    <a:lnTo>
                      <a:pt x="237" y="1851"/>
                    </a:lnTo>
                    <a:lnTo>
                      <a:pt x="233" y="1854"/>
                    </a:lnTo>
                    <a:lnTo>
                      <a:pt x="232" y="1854"/>
                    </a:lnTo>
                    <a:lnTo>
                      <a:pt x="232" y="1853"/>
                    </a:lnTo>
                    <a:lnTo>
                      <a:pt x="232" y="1853"/>
                    </a:lnTo>
                    <a:lnTo>
                      <a:pt x="230" y="1854"/>
                    </a:lnTo>
                    <a:lnTo>
                      <a:pt x="230" y="1854"/>
                    </a:lnTo>
                    <a:lnTo>
                      <a:pt x="226" y="1860"/>
                    </a:lnTo>
                    <a:lnTo>
                      <a:pt x="226" y="1861"/>
                    </a:lnTo>
                    <a:lnTo>
                      <a:pt x="226" y="1865"/>
                    </a:lnTo>
                    <a:lnTo>
                      <a:pt x="226" y="1866"/>
                    </a:lnTo>
                    <a:lnTo>
                      <a:pt x="225" y="1868"/>
                    </a:lnTo>
                    <a:lnTo>
                      <a:pt x="221" y="1870"/>
                    </a:lnTo>
                    <a:lnTo>
                      <a:pt x="220" y="1872"/>
                    </a:lnTo>
                    <a:lnTo>
                      <a:pt x="218" y="1870"/>
                    </a:lnTo>
                    <a:lnTo>
                      <a:pt x="214" y="1866"/>
                    </a:lnTo>
                    <a:lnTo>
                      <a:pt x="213" y="1863"/>
                    </a:lnTo>
                    <a:lnTo>
                      <a:pt x="209" y="1861"/>
                    </a:lnTo>
                    <a:lnTo>
                      <a:pt x="206" y="1860"/>
                    </a:lnTo>
                    <a:lnTo>
                      <a:pt x="204" y="1858"/>
                    </a:lnTo>
                    <a:lnTo>
                      <a:pt x="208" y="1853"/>
                    </a:lnTo>
                    <a:lnTo>
                      <a:pt x="209" y="1849"/>
                    </a:lnTo>
                    <a:lnTo>
                      <a:pt x="209" y="1844"/>
                    </a:lnTo>
                    <a:lnTo>
                      <a:pt x="211" y="1844"/>
                    </a:lnTo>
                    <a:lnTo>
                      <a:pt x="216" y="1843"/>
                    </a:lnTo>
                    <a:lnTo>
                      <a:pt x="218" y="1841"/>
                    </a:lnTo>
                    <a:lnTo>
                      <a:pt x="216" y="1841"/>
                    </a:lnTo>
                    <a:lnTo>
                      <a:pt x="213" y="1841"/>
                    </a:lnTo>
                    <a:lnTo>
                      <a:pt x="209" y="1843"/>
                    </a:lnTo>
                    <a:lnTo>
                      <a:pt x="206" y="1839"/>
                    </a:lnTo>
                    <a:lnTo>
                      <a:pt x="204" y="1837"/>
                    </a:lnTo>
                    <a:lnTo>
                      <a:pt x="202" y="1834"/>
                    </a:lnTo>
                    <a:lnTo>
                      <a:pt x="204" y="1832"/>
                    </a:lnTo>
                    <a:lnTo>
                      <a:pt x="204" y="1831"/>
                    </a:lnTo>
                    <a:lnTo>
                      <a:pt x="204" y="1827"/>
                    </a:lnTo>
                    <a:lnTo>
                      <a:pt x="204" y="1827"/>
                    </a:lnTo>
                    <a:lnTo>
                      <a:pt x="206" y="1825"/>
                    </a:lnTo>
                    <a:lnTo>
                      <a:pt x="208" y="1824"/>
                    </a:lnTo>
                    <a:lnTo>
                      <a:pt x="209" y="1820"/>
                    </a:lnTo>
                    <a:lnTo>
                      <a:pt x="209" y="1819"/>
                    </a:lnTo>
                    <a:lnTo>
                      <a:pt x="213" y="1812"/>
                    </a:lnTo>
                    <a:lnTo>
                      <a:pt x="213" y="1810"/>
                    </a:lnTo>
                    <a:lnTo>
                      <a:pt x="216" y="1805"/>
                    </a:lnTo>
                    <a:lnTo>
                      <a:pt x="220" y="1800"/>
                    </a:lnTo>
                    <a:lnTo>
                      <a:pt x="218" y="1800"/>
                    </a:lnTo>
                    <a:lnTo>
                      <a:pt x="218" y="1800"/>
                    </a:lnTo>
                    <a:lnTo>
                      <a:pt x="218" y="1800"/>
                    </a:lnTo>
                    <a:lnTo>
                      <a:pt x="216" y="1800"/>
                    </a:lnTo>
                    <a:lnTo>
                      <a:pt x="216" y="1798"/>
                    </a:lnTo>
                    <a:lnTo>
                      <a:pt x="216" y="1796"/>
                    </a:lnTo>
                    <a:lnTo>
                      <a:pt x="214" y="1798"/>
                    </a:lnTo>
                    <a:lnTo>
                      <a:pt x="214" y="1802"/>
                    </a:lnTo>
                    <a:lnTo>
                      <a:pt x="214" y="1805"/>
                    </a:lnTo>
                    <a:lnTo>
                      <a:pt x="214" y="1807"/>
                    </a:lnTo>
                    <a:lnTo>
                      <a:pt x="211" y="1812"/>
                    </a:lnTo>
                    <a:lnTo>
                      <a:pt x="211" y="1814"/>
                    </a:lnTo>
                    <a:lnTo>
                      <a:pt x="209" y="1812"/>
                    </a:lnTo>
                    <a:lnTo>
                      <a:pt x="211" y="1808"/>
                    </a:lnTo>
                    <a:lnTo>
                      <a:pt x="211" y="1807"/>
                    </a:lnTo>
                    <a:lnTo>
                      <a:pt x="211" y="1803"/>
                    </a:lnTo>
                    <a:lnTo>
                      <a:pt x="211" y="1800"/>
                    </a:lnTo>
                    <a:lnTo>
                      <a:pt x="209" y="1796"/>
                    </a:lnTo>
                    <a:lnTo>
                      <a:pt x="209" y="1795"/>
                    </a:lnTo>
                    <a:lnTo>
                      <a:pt x="209" y="1791"/>
                    </a:lnTo>
                    <a:lnTo>
                      <a:pt x="209" y="1790"/>
                    </a:lnTo>
                    <a:lnTo>
                      <a:pt x="211" y="1788"/>
                    </a:lnTo>
                    <a:lnTo>
                      <a:pt x="211" y="1786"/>
                    </a:lnTo>
                    <a:lnTo>
                      <a:pt x="211" y="1785"/>
                    </a:lnTo>
                    <a:lnTo>
                      <a:pt x="211" y="1783"/>
                    </a:lnTo>
                    <a:lnTo>
                      <a:pt x="211" y="1781"/>
                    </a:lnTo>
                    <a:lnTo>
                      <a:pt x="211" y="1779"/>
                    </a:lnTo>
                    <a:lnTo>
                      <a:pt x="209" y="1778"/>
                    </a:lnTo>
                    <a:lnTo>
                      <a:pt x="208" y="1779"/>
                    </a:lnTo>
                    <a:lnTo>
                      <a:pt x="204" y="1778"/>
                    </a:lnTo>
                    <a:lnTo>
                      <a:pt x="202" y="1774"/>
                    </a:lnTo>
                    <a:lnTo>
                      <a:pt x="199" y="1773"/>
                    </a:lnTo>
                    <a:lnTo>
                      <a:pt x="197" y="1769"/>
                    </a:lnTo>
                    <a:lnTo>
                      <a:pt x="194" y="1769"/>
                    </a:lnTo>
                    <a:lnTo>
                      <a:pt x="190" y="1768"/>
                    </a:lnTo>
                    <a:lnTo>
                      <a:pt x="189" y="1766"/>
                    </a:lnTo>
                    <a:lnTo>
                      <a:pt x="185" y="1764"/>
                    </a:lnTo>
                    <a:lnTo>
                      <a:pt x="184" y="1762"/>
                    </a:lnTo>
                    <a:lnTo>
                      <a:pt x="182" y="1761"/>
                    </a:lnTo>
                    <a:lnTo>
                      <a:pt x="180" y="1761"/>
                    </a:lnTo>
                    <a:lnTo>
                      <a:pt x="177" y="1761"/>
                    </a:lnTo>
                    <a:lnTo>
                      <a:pt x="177" y="1757"/>
                    </a:lnTo>
                    <a:lnTo>
                      <a:pt x="175" y="1756"/>
                    </a:lnTo>
                    <a:lnTo>
                      <a:pt x="175" y="1754"/>
                    </a:lnTo>
                    <a:lnTo>
                      <a:pt x="173" y="1754"/>
                    </a:lnTo>
                    <a:lnTo>
                      <a:pt x="172" y="1752"/>
                    </a:lnTo>
                    <a:lnTo>
                      <a:pt x="172" y="1749"/>
                    </a:lnTo>
                    <a:lnTo>
                      <a:pt x="172" y="1745"/>
                    </a:lnTo>
                    <a:lnTo>
                      <a:pt x="170" y="1745"/>
                    </a:lnTo>
                    <a:lnTo>
                      <a:pt x="166" y="1744"/>
                    </a:lnTo>
                    <a:lnTo>
                      <a:pt x="168" y="1742"/>
                    </a:lnTo>
                    <a:lnTo>
                      <a:pt x="168" y="1740"/>
                    </a:lnTo>
                    <a:lnTo>
                      <a:pt x="166" y="1737"/>
                    </a:lnTo>
                    <a:lnTo>
                      <a:pt x="165" y="1732"/>
                    </a:lnTo>
                    <a:lnTo>
                      <a:pt x="163" y="1730"/>
                    </a:lnTo>
                    <a:lnTo>
                      <a:pt x="160" y="1723"/>
                    </a:lnTo>
                    <a:lnTo>
                      <a:pt x="158" y="1720"/>
                    </a:lnTo>
                    <a:lnTo>
                      <a:pt x="154" y="1716"/>
                    </a:lnTo>
                    <a:lnTo>
                      <a:pt x="154" y="1713"/>
                    </a:lnTo>
                    <a:lnTo>
                      <a:pt x="151" y="1708"/>
                    </a:lnTo>
                    <a:lnTo>
                      <a:pt x="148" y="1703"/>
                    </a:lnTo>
                    <a:lnTo>
                      <a:pt x="146" y="1699"/>
                    </a:lnTo>
                    <a:lnTo>
                      <a:pt x="146" y="1696"/>
                    </a:lnTo>
                    <a:lnTo>
                      <a:pt x="143" y="1693"/>
                    </a:lnTo>
                    <a:lnTo>
                      <a:pt x="141" y="1689"/>
                    </a:lnTo>
                    <a:lnTo>
                      <a:pt x="137" y="1686"/>
                    </a:lnTo>
                    <a:lnTo>
                      <a:pt x="136" y="1684"/>
                    </a:lnTo>
                    <a:lnTo>
                      <a:pt x="134" y="1682"/>
                    </a:lnTo>
                    <a:lnTo>
                      <a:pt x="131" y="1681"/>
                    </a:lnTo>
                    <a:lnTo>
                      <a:pt x="129" y="1679"/>
                    </a:lnTo>
                    <a:lnTo>
                      <a:pt x="129" y="1677"/>
                    </a:lnTo>
                    <a:lnTo>
                      <a:pt x="127" y="1675"/>
                    </a:lnTo>
                    <a:lnTo>
                      <a:pt x="127" y="1674"/>
                    </a:lnTo>
                    <a:lnTo>
                      <a:pt x="127" y="1672"/>
                    </a:lnTo>
                    <a:lnTo>
                      <a:pt x="125" y="1672"/>
                    </a:lnTo>
                    <a:lnTo>
                      <a:pt x="122" y="1669"/>
                    </a:lnTo>
                    <a:lnTo>
                      <a:pt x="122" y="1667"/>
                    </a:lnTo>
                    <a:lnTo>
                      <a:pt x="119" y="1665"/>
                    </a:lnTo>
                    <a:lnTo>
                      <a:pt x="117" y="1665"/>
                    </a:lnTo>
                    <a:lnTo>
                      <a:pt x="117" y="1664"/>
                    </a:lnTo>
                    <a:lnTo>
                      <a:pt x="113" y="1658"/>
                    </a:lnTo>
                    <a:lnTo>
                      <a:pt x="115" y="1657"/>
                    </a:lnTo>
                    <a:lnTo>
                      <a:pt x="115" y="1655"/>
                    </a:lnTo>
                    <a:lnTo>
                      <a:pt x="115" y="1653"/>
                    </a:lnTo>
                    <a:lnTo>
                      <a:pt x="110" y="1648"/>
                    </a:lnTo>
                    <a:lnTo>
                      <a:pt x="108" y="1646"/>
                    </a:lnTo>
                    <a:lnTo>
                      <a:pt x="107" y="1645"/>
                    </a:lnTo>
                    <a:lnTo>
                      <a:pt x="101" y="1648"/>
                    </a:lnTo>
                    <a:lnTo>
                      <a:pt x="98" y="1650"/>
                    </a:lnTo>
                    <a:lnTo>
                      <a:pt x="95" y="1652"/>
                    </a:lnTo>
                    <a:lnTo>
                      <a:pt x="89" y="1652"/>
                    </a:lnTo>
                    <a:lnTo>
                      <a:pt x="91" y="1655"/>
                    </a:lnTo>
                    <a:lnTo>
                      <a:pt x="91" y="1657"/>
                    </a:lnTo>
                    <a:lnTo>
                      <a:pt x="89" y="1658"/>
                    </a:lnTo>
                    <a:lnTo>
                      <a:pt x="88" y="1658"/>
                    </a:lnTo>
                    <a:lnTo>
                      <a:pt x="88" y="1664"/>
                    </a:lnTo>
                    <a:lnTo>
                      <a:pt x="84" y="1669"/>
                    </a:lnTo>
                    <a:lnTo>
                      <a:pt x="81" y="1669"/>
                    </a:lnTo>
                    <a:lnTo>
                      <a:pt x="77" y="1670"/>
                    </a:lnTo>
                    <a:lnTo>
                      <a:pt x="74" y="1674"/>
                    </a:lnTo>
                    <a:lnTo>
                      <a:pt x="72" y="1675"/>
                    </a:lnTo>
                    <a:lnTo>
                      <a:pt x="69" y="1679"/>
                    </a:lnTo>
                    <a:lnTo>
                      <a:pt x="67" y="1677"/>
                    </a:lnTo>
                    <a:lnTo>
                      <a:pt x="67" y="1675"/>
                    </a:lnTo>
                    <a:lnTo>
                      <a:pt x="67" y="1670"/>
                    </a:lnTo>
                    <a:lnTo>
                      <a:pt x="66" y="1667"/>
                    </a:lnTo>
                    <a:lnTo>
                      <a:pt x="64" y="1664"/>
                    </a:lnTo>
                    <a:lnTo>
                      <a:pt x="60" y="1660"/>
                    </a:lnTo>
                    <a:lnTo>
                      <a:pt x="57" y="1658"/>
                    </a:lnTo>
                    <a:lnTo>
                      <a:pt x="54" y="1655"/>
                    </a:lnTo>
                    <a:lnTo>
                      <a:pt x="52" y="1652"/>
                    </a:lnTo>
                    <a:lnTo>
                      <a:pt x="48" y="1650"/>
                    </a:lnTo>
                    <a:lnTo>
                      <a:pt x="45" y="1645"/>
                    </a:lnTo>
                    <a:lnTo>
                      <a:pt x="43" y="1641"/>
                    </a:lnTo>
                    <a:lnTo>
                      <a:pt x="42" y="1640"/>
                    </a:lnTo>
                    <a:lnTo>
                      <a:pt x="38" y="1638"/>
                    </a:lnTo>
                    <a:lnTo>
                      <a:pt x="35" y="1635"/>
                    </a:lnTo>
                    <a:lnTo>
                      <a:pt x="36" y="1631"/>
                    </a:lnTo>
                    <a:lnTo>
                      <a:pt x="36" y="1626"/>
                    </a:lnTo>
                    <a:lnTo>
                      <a:pt x="36" y="1624"/>
                    </a:lnTo>
                    <a:lnTo>
                      <a:pt x="35" y="1624"/>
                    </a:lnTo>
                    <a:lnTo>
                      <a:pt x="30" y="1624"/>
                    </a:lnTo>
                    <a:lnTo>
                      <a:pt x="26" y="1624"/>
                    </a:lnTo>
                    <a:lnTo>
                      <a:pt x="23" y="1628"/>
                    </a:lnTo>
                    <a:lnTo>
                      <a:pt x="19" y="1629"/>
                    </a:lnTo>
                    <a:lnTo>
                      <a:pt x="16" y="1628"/>
                    </a:lnTo>
                    <a:lnTo>
                      <a:pt x="11" y="1626"/>
                    </a:lnTo>
                    <a:lnTo>
                      <a:pt x="9" y="1629"/>
                    </a:lnTo>
                    <a:lnTo>
                      <a:pt x="4" y="1628"/>
                    </a:lnTo>
                    <a:lnTo>
                      <a:pt x="0" y="1626"/>
                    </a:lnTo>
                    <a:lnTo>
                      <a:pt x="0" y="1614"/>
                    </a:lnTo>
                    <a:lnTo>
                      <a:pt x="0" y="1602"/>
                    </a:lnTo>
                    <a:lnTo>
                      <a:pt x="0" y="1592"/>
                    </a:lnTo>
                    <a:lnTo>
                      <a:pt x="0" y="1580"/>
                    </a:lnTo>
                    <a:lnTo>
                      <a:pt x="0" y="1568"/>
                    </a:lnTo>
                    <a:lnTo>
                      <a:pt x="0" y="1556"/>
                    </a:lnTo>
                    <a:lnTo>
                      <a:pt x="0" y="1544"/>
                    </a:lnTo>
                    <a:lnTo>
                      <a:pt x="0" y="1532"/>
                    </a:lnTo>
                    <a:lnTo>
                      <a:pt x="0" y="1520"/>
                    </a:lnTo>
                    <a:lnTo>
                      <a:pt x="0" y="1507"/>
                    </a:lnTo>
                    <a:lnTo>
                      <a:pt x="0" y="1495"/>
                    </a:lnTo>
                    <a:lnTo>
                      <a:pt x="0" y="1483"/>
                    </a:lnTo>
                    <a:lnTo>
                      <a:pt x="0" y="1469"/>
                    </a:lnTo>
                    <a:lnTo>
                      <a:pt x="0" y="1457"/>
                    </a:lnTo>
                    <a:lnTo>
                      <a:pt x="0" y="1444"/>
                    </a:lnTo>
                    <a:lnTo>
                      <a:pt x="0" y="1430"/>
                    </a:lnTo>
                    <a:lnTo>
                      <a:pt x="0" y="1418"/>
                    </a:lnTo>
                    <a:lnTo>
                      <a:pt x="0" y="1404"/>
                    </a:lnTo>
                    <a:lnTo>
                      <a:pt x="0" y="1391"/>
                    </a:lnTo>
                    <a:lnTo>
                      <a:pt x="0" y="1377"/>
                    </a:lnTo>
                    <a:lnTo>
                      <a:pt x="0" y="1364"/>
                    </a:lnTo>
                    <a:lnTo>
                      <a:pt x="0" y="1348"/>
                    </a:lnTo>
                    <a:lnTo>
                      <a:pt x="0" y="1335"/>
                    </a:lnTo>
                    <a:lnTo>
                      <a:pt x="0" y="1321"/>
                    </a:lnTo>
                    <a:lnTo>
                      <a:pt x="0" y="1306"/>
                    </a:lnTo>
                    <a:lnTo>
                      <a:pt x="0" y="1290"/>
                    </a:lnTo>
                    <a:lnTo>
                      <a:pt x="0" y="1277"/>
                    </a:lnTo>
                    <a:lnTo>
                      <a:pt x="0" y="1261"/>
                    </a:lnTo>
                    <a:lnTo>
                      <a:pt x="0" y="1246"/>
                    </a:lnTo>
                    <a:lnTo>
                      <a:pt x="0" y="1231"/>
                    </a:lnTo>
                    <a:lnTo>
                      <a:pt x="0" y="1214"/>
                    </a:lnTo>
                    <a:lnTo>
                      <a:pt x="0" y="1198"/>
                    </a:lnTo>
                    <a:lnTo>
                      <a:pt x="2" y="1200"/>
                    </a:lnTo>
                    <a:lnTo>
                      <a:pt x="11" y="1202"/>
                    </a:lnTo>
                    <a:lnTo>
                      <a:pt x="19" y="1200"/>
                    </a:lnTo>
                    <a:lnTo>
                      <a:pt x="35" y="1205"/>
                    </a:lnTo>
                    <a:lnTo>
                      <a:pt x="45" y="1217"/>
                    </a:lnTo>
                    <a:lnTo>
                      <a:pt x="52" y="1222"/>
                    </a:lnTo>
                    <a:lnTo>
                      <a:pt x="55" y="1225"/>
                    </a:lnTo>
                    <a:lnTo>
                      <a:pt x="60" y="1229"/>
                    </a:lnTo>
                    <a:lnTo>
                      <a:pt x="72" y="1236"/>
                    </a:lnTo>
                    <a:lnTo>
                      <a:pt x="76" y="1236"/>
                    </a:lnTo>
                    <a:lnTo>
                      <a:pt x="83" y="1239"/>
                    </a:lnTo>
                    <a:lnTo>
                      <a:pt x="86" y="1239"/>
                    </a:lnTo>
                    <a:lnTo>
                      <a:pt x="93" y="1239"/>
                    </a:lnTo>
                    <a:lnTo>
                      <a:pt x="98" y="1243"/>
                    </a:lnTo>
                    <a:lnTo>
                      <a:pt x="108" y="1249"/>
                    </a:lnTo>
                    <a:lnTo>
                      <a:pt x="110" y="1251"/>
                    </a:lnTo>
                    <a:lnTo>
                      <a:pt x="110" y="1249"/>
                    </a:lnTo>
                    <a:lnTo>
                      <a:pt x="108" y="1243"/>
                    </a:lnTo>
                    <a:lnTo>
                      <a:pt x="107" y="1243"/>
                    </a:lnTo>
                    <a:lnTo>
                      <a:pt x="103" y="1239"/>
                    </a:lnTo>
                    <a:lnTo>
                      <a:pt x="98" y="1237"/>
                    </a:lnTo>
                    <a:lnTo>
                      <a:pt x="98" y="1237"/>
                    </a:lnTo>
                    <a:lnTo>
                      <a:pt x="98" y="1236"/>
                    </a:lnTo>
                    <a:lnTo>
                      <a:pt x="98" y="1234"/>
                    </a:lnTo>
                    <a:lnTo>
                      <a:pt x="98" y="1234"/>
                    </a:lnTo>
                    <a:lnTo>
                      <a:pt x="101" y="1234"/>
                    </a:lnTo>
                    <a:lnTo>
                      <a:pt x="103" y="1232"/>
                    </a:lnTo>
                    <a:lnTo>
                      <a:pt x="105" y="1232"/>
                    </a:lnTo>
                    <a:lnTo>
                      <a:pt x="103" y="1232"/>
                    </a:lnTo>
                    <a:lnTo>
                      <a:pt x="101" y="1231"/>
                    </a:lnTo>
                    <a:lnTo>
                      <a:pt x="100" y="1229"/>
                    </a:lnTo>
                    <a:lnTo>
                      <a:pt x="98" y="1227"/>
                    </a:lnTo>
                    <a:lnTo>
                      <a:pt x="101" y="1217"/>
                    </a:lnTo>
                    <a:lnTo>
                      <a:pt x="103" y="1219"/>
                    </a:lnTo>
                    <a:lnTo>
                      <a:pt x="105" y="1215"/>
                    </a:lnTo>
                    <a:lnTo>
                      <a:pt x="110" y="1217"/>
                    </a:lnTo>
                    <a:lnTo>
                      <a:pt x="110" y="1215"/>
                    </a:lnTo>
                    <a:lnTo>
                      <a:pt x="112" y="1210"/>
                    </a:lnTo>
                    <a:lnTo>
                      <a:pt x="112" y="1208"/>
                    </a:lnTo>
                    <a:lnTo>
                      <a:pt x="113" y="1208"/>
                    </a:lnTo>
                    <a:lnTo>
                      <a:pt x="119" y="1207"/>
                    </a:lnTo>
                    <a:lnTo>
                      <a:pt x="125" y="1208"/>
                    </a:lnTo>
                    <a:lnTo>
                      <a:pt x="125" y="1208"/>
                    </a:lnTo>
                    <a:lnTo>
                      <a:pt x="125" y="1203"/>
                    </a:lnTo>
                    <a:lnTo>
                      <a:pt x="125" y="1203"/>
                    </a:lnTo>
                    <a:lnTo>
                      <a:pt x="125" y="1200"/>
                    </a:lnTo>
                    <a:lnTo>
                      <a:pt x="125" y="1198"/>
                    </a:lnTo>
                    <a:lnTo>
                      <a:pt x="127" y="1196"/>
                    </a:lnTo>
                    <a:lnTo>
                      <a:pt x="131" y="1196"/>
                    </a:lnTo>
                    <a:lnTo>
                      <a:pt x="131" y="1198"/>
                    </a:lnTo>
                    <a:lnTo>
                      <a:pt x="132" y="1202"/>
                    </a:lnTo>
                    <a:lnTo>
                      <a:pt x="132" y="1203"/>
                    </a:lnTo>
                    <a:lnTo>
                      <a:pt x="136" y="1205"/>
                    </a:lnTo>
                    <a:lnTo>
                      <a:pt x="137" y="1207"/>
                    </a:lnTo>
                    <a:lnTo>
                      <a:pt x="136" y="1210"/>
                    </a:lnTo>
                    <a:lnTo>
                      <a:pt x="134" y="1212"/>
                    </a:lnTo>
                    <a:lnTo>
                      <a:pt x="131" y="1219"/>
                    </a:lnTo>
                    <a:lnTo>
                      <a:pt x="131" y="1220"/>
                    </a:lnTo>
                    <a:lnTo>
                      <a:pt x="136" y="1217"/>
                    </a:lnTo>
                    <a:lnTo>
                      <a:pt x="141" y="1214"/>
                    </a:lnTo>
                    <a:lnTo>
                      <a:pt x="144" y="1212"/>
                    </a:lnTo>
                    <a:lnTo>
                      <a:pt x="148" y="1212"/>
                    </a:lnTo>
                    <a:lnTo>
                      <a:pt x="151" y="1210"/>
                    </a:lnTo>
                    <a:lnTo>
                      <a:pt x="153" y="1208"/>
                    </a:lnTo>
                    <a:lnTo>
                      <a:pt x="153" y="1207"/>
                    </a:lnTo>
                    <a:lnTo>
                      <a:pt x="154" y="1200"/>
                    </a:lnTo>
                    <a:lnTo>
                      <a:pt x="156" y="1198"/>
                    </a:lnTo>
                    <a:lnTo>
                      <a:pt x="163" y="1198"/>
                    </a:lnTo>
                    <a:lnTo>
                      <a:pt x="165" y="1198"/>
                    </a:lnTo>
                    <a:lnTo>
                      <a:pt x="165" y="1198"/>
                    </a:lnTo>
                    <a:lnTo>
                      <a:pt x="165" y="1196"/>
                    </a:lnTo>
                    <a:lnTo>
                      <a:pt x="163" y="1196"/>
                    </a:lnTo>
                    <a:lnTo>
                      <a:pt x="161" y="1196"/>
                    </a:lnTo>
                    <a:lnTo>
                      <a:pt x="161" y="1195"/>
                    </a:lnTo>
                    <a:lnTo>
                      <a:pt x="163" y="1195"/>
                    </a:lnTo>
                    <a:lnTo>
                      <a:pt x="163" y="1193"/>
                    </a:lnTo>
                    <a:lnTo>
                      <a:pt x="166" y="1193"/>
                    </a:lnTo>
                    <a:lnTo>
                      <a:pt x="168" y="1195"/>
                    </a:lnTo>
                    <a:lnTo>
                      <a:pt x="170" y="1195"/>
                    </a:lnTo>
                    <a:lnTo>
                      <a:pt x="175" y="1193"/>
                    </a:lnTo>
                    <a:lnTo>
                      <a:pt x="180" y="1186"/>
                    </a:lnTo>
                    <a:lnTo>
                      <a:pt x="184" y="1183"/>
                    </a:lnTo>
                    <a:lnTo>
                      <a:pt x="185" y="1183"/>
                    </a:lnTo>
                    <a:lnTo>
                      <a:pt x="189" y="1185"/>
                    </a:lnTo>
                    <a:lnTo>
                      <a:pt x="189" y="1185"/>
                    </a:lnTo>
                    <a:lnTo>
                      <a:pt x="192" y="1179"/>
                    </a:lnTo>
                    <a:lnTo>
                      <a:pt x="192" y="1178"/>
                    </a:lnTo>
                    <a:lnTo>
                      <a:pt x="194" y="1176"/>
                    </a:lnTo>
                    <a:lnTo>
                      <a:pt x="199" y="1171"/>
                    </a:lnTo>
                    <a:lnTo>
                      <a:pt x="202" y="1171"/>
                    </a:lnTo>
                    <a:lnTo>
                      <a:pt x="204" y="1171"/>
                    </a:lnTo>
                    <a:lnTo>
                      <a:pt x="206" y="1173"/>
                    </a:lnTo>
                    <a:lnTo>
                      <a:pt x="208" y="1174"/>
                    </a:lnTo>
                    <a:lnTo>
                      <a:pt x="211" y="1174"/>
                    </a:lnTo>
                    <a:lnTo>
                      <a:pt x="213" y="1174"/>
                    </a:lnTo>
                    <a:lnTo>
                      <a:pt x="213" y="1173"/>
                    </a:lnTo>
                    <a:lnTo>
                      <a:pt x="216" y="1167"/>
                    </a:lnTo>
                    <a:lnTo>
                      <a:pt x="218" y="1167"/>
                    </a:lnTo>
                    <a:lnTo>
                      <a:pt x="218" y="1169"/>
                    </a:lnTo>
                    <a:lnTo>
                      <a:pt x="220" y="1173"/>
                    </a:lnTo>
                    <a:lnTo>
                      <a:pt x="220" y="1174"/>
                    </a:lnTo>
                    <a:lnTo>
                      <a:pt x="218" y="1179"/>
                    </a:lnTo>
                    <a:lnTo>
                      <a:pt x="202" y="1191"/>
                    </a:lnTo>
                    <a:lnTo>
                      <a:pt x="197" y="1196"/>
                    </a:lnTo>
                    <a:lnTo>
                      <a:pt x="196" y="1198"/>
                    </a:lnTo>
                    <a:lnTo>
                      <a:pt x="192" y="1200"/>
                    </a:lnTo>
                    <a:lnTo>
                      <a:pt x="189" y="1200"/>
                    </a:lnTo>
                    <a:lnTo>
                      <a:pt x="187" y="1202"/>
                    </a:lnTo>
                    <a:lnTo>
                      <a:pt x="184" y="1202"/>
                    </a:lnTo>
                    <a:lnTo>
                      <a:pt x="175" y="1203"/>
                    </a:lnTo>
                    <a:lnTo>
                      <a:pt x="173" y="1205"/>
                    </a:lnTo>
                    <a:lnTo>
                      <a:pt x="173" y="1205"/>
                    </a:lnTo>
                    <a:lnTo>
                      <a:pt x="170" y="1212"/>
                    </a:lnTo>
                    <a:lnTo>
                      <a:pt x="170" y="1214"/>
                    </a:lnTo>
                    <a:lnTo>
                      <a:pt x="166" y="1217"/>
                    </a:lnTo>
                    <a:lnTo>
                      <a:pt x="163" y="1219"/>
                    </a:lnTo>
                    <a:lnTo>
                      <a:pt x="160" y="1220"/>
                    </a:lnTo>
                    <a:lnTo>
                      <a:pt x="158" y="1222"/>
                    </a:lnTo>
                    <a:lnTo>
                      <a:pt x="154" y="1229"/>
                    </a:lnTo>
                    <a:lnTo>
                      <a:pt x="153" y="1232"/>
                    </a:lnTo>
                    <a:lnTo>
                      <a:pt x="149" y="1236"/>
                    </a:lnTo>
                    <a:lnTo>
                      <a:pt x="146" y="1239"/>
                    </a:lnTo>
                    <a:lnTo>
                      <a:pt x="146" y="1243"/>
                    </a:lnTo>
                    <a:lnTo>
                      <a:pt x="146" y="1244"/>
                    </a:lnTo>
                    <a:lnTo>
                      <a:pt x="148" y="1246"/>
                    </a:lnTo>
                    <a:lnTo>
                      <a:pt x="149" y="1248"/>
                    </a:lnTo>
                    <a:lnTo>
                      <a:pt x="151" y="1248"/>
                    </a:lnTo>
                    <a:lnTo>
                      <a:pt x="149" y="1246"/>
                    </a:lnTo>
                    <a:lnTo>
                      <a:pt x="148" y="1243"/>
                    </a:lnTo>
                    <a:lnTo>
                      <a:pt x="148" y="1243"/>
                    </a:lnTo>
                    <a:lnTo>
                      <a:pt x="148" y="1241"/>
                    </a:lnTo>
                    <a:lnTo>
                      <a:pt x="160" y="1243"/>
                    </a:lnTo>
                    <a:lnTo>
                      <a:pt x="161" y="1241"/>
                    </a:lnTo>
                    <a:lnTo>
                      <a:pt x="163" y="1241"/>
                    </a:lnTo>
                    <a:lnTo>
                      <a:pt x="163" y="1239"/>
                    </a:lnTo>
                    <a:lnTo>
                      <a:pt x="160" y="1239"/>
                    </a:lnTo>
                    <a:lnTo>
                      <a:pt x="158" y="1237"/>
                    </a:lnTo>
                    <a:lnTo>
                      <a:pt x="158" y="1236"/>
                    </a:lnTo>
                    <a:lnTo>
                      <a:pt x="158" y="1232"/>
                    </a:lnTo>
                    <a:lnTo>
                      <a:pt x="158" y="1231"/>
                    </a:lnTo>
                    <a:lnTo>
                      <a:pt x="160" y="1229"/>
                    </a:lnTo>
                    <a:lnTo>
                      <a:pt x="163" y="1225"/>
                    </a:lnTo>
                    <a:lnTo>
                      <a:pt x="166" y="1224"/>
                    </a:lnTo>
                    <a:lnTo>
                      <a:pt x="168" y="1222"/>
                    </a:lnTo>
                    <a:lnTo>
                      <a:pt x="170" y="1220"/>
                    </a:lnTo>
                    <a:lnTo>
                      <a:pt x="175" y="1219"/>
                    </a:lnTo>
                    <a:lnTo>
                      <a:pt x="177" y="1215"/>
                    </a:lnTo>
                    <a:lnTo>
                      <a:pt x="177" y="1214"/>
                    </a:lnTo>
                    <a:lnTo>
                      <a:pt x="177" y="1212"/>
                    </a:lnTo>
                    <a:lnTo>
                      <a:pt x="177" y="1212"/>
                    </a:lnTo>
                    <a:lnTo>
                      <a:pt x="177" y="1210"/>
                    </a:lnTo>
                    <a:lnTo>
                      <a:pt x="180" y="1208"/>
                    </a:lnTo>
                    <a:lnTo>
                      <a:pt x="182" y="1208"/>
                    </a:lnTo>
                    <a:lnTo>
                      <a:pt x="185" y="1210"/>
                    </a:lnTo>
                    <a:lnTo>
                      <a:pt x="187" y="1212"/>
                    </a:lnTo>
                    <a:lnTo>
                      <a:pt x="185" y="1214"/>
                    </a:lnTo>
                    <a:lnTo>
                      <a:pt x="187" y="1214"/>
                    </a:lnTo>
                    <a:lnTo>
                      <a:pt x="189" y="1210"/>
                    </a:lnTo>
                    <a:lnTo>
                      <a:pt x="189" y="1208"/>
                    </a:lnTo>
                    <a:lnTo>
                      <a:pt x="190" y="1208"/>
                    </a:lnTo>
                    <a:lnTo>
                      <a:pt x="190" y="1208"/>
                    </a:lnTo>
                    <a:lnTo>
                      <a:pt x="192" y="1210"/>
                    </a:lnTo>
                    <a:lnTo>
                      <a:pt x="192" y="1214"/>
                    </a:lnTo>
                    <a:lnTo>
                      <a:pt x="192" y="1220"/>
                    </a:lnTo>
                    <a:lnTo>
                      <a:pt x="192" y="1222"/>
                    </a:lnTo>
                    <a:lnTo>
                      <a:pt x="194" y="1219"/>
                    </a:lnTo>
                    <a:lnTo>
                      <a:pt x="194" y="1217"/>
                    </a:lnTo>
                    <a:lnTo>
                      <a:pt x="199" y="1207"/>
                    </a:lnTo>
                    <a:lnTo>
                      <a:pt x="201" y="1203"/>
                    </a:lnTo>
                    <a:lnTo>
                      <a:pt x="204" y="1198"/>
                    </a:lnTo>
                    <a:lnTo>
                      <a:pt x="209" y="1195"/>
                    </a:lnTo>
                    <a:lnTo>
                      <a:pt x="220" y="1188"/>
                    </a:lnTo>
                    <a:lnTo>
                      <a:pt x="225" y="1186"/>
                    </a:lnTo>
                    <a:lnTo>
                      <a:pt x="228" y="1186"/>
                    </a:lnTo>
                    <a:lnTo>
                      <a:pt x="230" y="1185"/>
                    </a:lnTo>
                    <a:lnTo>
                      <a:pt x="232" y="1183"/>
                    </a:lnTo>
                    <a:lnTo>
                      <a:pt x="233" y="1181"/>
                    </a:lnTo>
                    <a:lnTo>
                      <a:pt x="233" y="1181"/>
                    </a:lnTo>
                    <a:lnTo>
                      <a:pt x="232" y="1185"/>
                    </a:lnTo>
                    <a:lnTo>
                      <a:pt x="232" y="1186"/>
                    </a:lnTo>
                    <a:lnTo>
                      <a:pt x="228" y="1188"/>
                    </a:lnTo>
                    <a:lnTo>
                      <a:pt x="228" y="1190"/>
                    </a:lnTo>
                    <a:lnTo>
                      <a:pt x="228" y="1193"/>
                    </a:lnTo>
                    <a:lnTo>
                      <a:pt x="228" y="1195"/>
                    </a:lnTo>
                    <a:lnTo>
                      <a:pt x="230" y="1195"/>
                    </a:lnTo>
                    <a:lnTo>
                      <a:pt x="232" y="1195"/>
                    </a:lnTo>
                    <a:lnTo>
                      <a:pt x="233" y="1193"/>
                    </a:lnTo>
                    <a:lnTo>
                      <a:pt x="237" y="1190"/>
                    </a:lnTo>
                    <a:lnTo>
                      <a:pt x="242" y="1181"/>
                    </a:lnTo>
                    <a:lnTo>
                      <a:pt x="243" y="1179"/>
                    </a:lnTo>
                    <a:lnTo>
                      <a:pt x="245" y="1173"/>
                    </a:lnTo>
                    <a:lnTo>
                      <a:pt x="249" y="1169"/>
                    </a:lnTo>
                    <a:lnTo>
                      <a:pt x="254" y="1166"/>
                    </a:lnTo>
                    <a:lnTo>
                      <a:pt x="255" y="1164"/>
                    </a:lnTo>
                    <a:lnTo>
                      <a:pt x="250" y="1162"/>
                    </a:lnTo>
                    <a:lnTo>
                      <a:pt x="249" y="1161"/>
                    </a:lnTo>
                    <a:lnTo>
                      <a:pt x="249" y="1161"/>
                    </a:lnTo>
                    <a:lnTo>
                      <a:pt x="250" y="1159"/>
                    </a:lnTo>
                    <a:lnTo>
                      <a:pt x="247" y="1157"/>
                    </a:lnTo>
                    <a:lnTo>
                      <a:pt x="247" y="1156"/>
                    </a:lnTo>
                    <a:lnTo>
                      <a:pt x="247" y="1152"/>
                    </a:lnTo>
                    <a:lnTo>
                      <a:pt x="247" y="1149"/>
                    </a:lnTo>
                    <a:lnTo>
                      <a:pt x="249" y="1147"/>
                    </a:lnTo>
                    <a:lnTo>
                      <a:pt x="250" y="1147"/>
                    </a:lnTo>
                    <a:lnTo>
                      <a:pt x="252" y="1147"/>
                    </a:lnTo>
                    <a:lnTo>
                      <a:pt x="254" y="1149"/>
                    </a:lnTo>
                    <a:lnTo>
                      <a:pt x="262" y="1157"/>
                    </a:lnTo>
                    <a:lnTo>
                      <a:pt x="264" y="1162"/>
                    </a:lnTo>
                    <a:lnTo>
                      <a:pt x="266" y="1166"/>
                    </a:lnTo>
                    <a:lnTo>
                      <a:pt x="271" y="1176"/>
                    </a:lnTo>
                    <a:lnTo>
                      <a:pt x="273" y="1181"/>
                    </a:lnTo>
                    <a:lnTo>
                      <a:pt x="274" y="1186"/>
                    </a:lnTo>
                    <a:lnTo>
                      <a:pt x="274" y="1191"/>
                    </a:lnTo>
                    <a:lnTo>
                      <a:pt x="276" y="1193"/>
                    </a:lnTo>
                    <a:lnTo>
                      <a:pt x="283" y="1203"/>
                    </a:lnTo>
                    <a:lnTo>
                      <a:pt x="286" y="1208"/>
                    </a:lnTo>
                    <a:lnTo>
                      <a:pt x="290" y="1210"/>
                    </a:lnTo>
                    <a:lnTo>
                      <a:pt x="293" y="1214"/>
                    </a:lnTo>
                    <a:lnTo>
                      <a:pt x="297" y="1215"/>
                    </a:lnTo>
                    <a:lnTo>
                      <a:pt x="300" y="1215"/>
                    </a:lnTo>
                    <a:lnTo>
                      <a:pt x="303" y="1210"/>
                    </a:lnTo>
                    <a:lnTo>
                      <a:pt x="303" y="1208"/>
                    </a:lnTo>
                    <a:lnTo>
                      <a:pt x="302" y="1203"/>
                    </a:lnTo>
                    <a:lnTo>
                      <a:pt x="300" y="1200"/>
                    </a:lnTo>
                    <a:lnTo>
                      <a:pt x="300" y="1198"/>
                    </a:lnTo>
                    <a:lnTo>
                      <a:pt x="303" y="1193"/>
                    </a:lnTo>
                    <a:lnTo>
                      <a:pt x="303" y="1193"/>
                    </a:lnTo>
                    <a:lnTo>
                      <a:pt x="303" y="1188"/>
                    </a:lnTo>
                    <a:lnTo>
                      <a:pt x="305" y="1190"/>
                    </a:lnTo>
                    <a:lnTo>
                      <a:pt x="305" y="1190"/>
                    </a:lnTo>
                    <a:lnTo>
                      <a:pt x="307" y="1188"/>
                    </a:lnTo>
                    <a:lnTo>
                      <a:pt x="309" y="1185"/>
                    </a:lnTo>
                    <a:lnTo>
                      <a:pt x="310" y="1183"/>
                    </a:lnTo>
                    <a:lnTo>
                      <a:pt x="312" y="1181"/>
                    </a:lnTo>
                    <a:lnTo>
                      <a:pt x="312" y="1179"/>
                    </a:lnTo>
                    <a:lnTo>
                      <a:pt x="310" y="1178"/>
                    </a:lnTo>
                    <a:lnTo>
                      <a:pt x="309" y="1178"/>
                    </a:lnTo>
                    <a:lnTo>
                      <a:pt x="309" y="1178"/>
                    </a:lnTo>
                    <a:lnTo>
                      <a:pt x="307" y="1178"/>
                    </a:lnTo>
                    <a:lnTo>
                      <a:pt x="309" y="1176"/>
                    </a:lnTo>
                    <a:lnTo>
                      <a:pt x="312" y="1174"/>
                    </a:lnTo>
                    <a:lnTo>
                      <a:pt x="314" y="1173"/>
                    </a:lnTo>
                    <a:lnTo>
                      <a:pt x="314" y="1171"/>
                    </a:lnTo>
                    <a:lnTo>
                      <a:pt x="315" y="1171"/>
                    </a:lnTo>
                    <a:lnTo>
                      <a:pt x="317" y="1171"/>
                    </a:lnTo>
                    <a:lnTo>
                      <a:pt x="319" y="1173"/>
                    </a:lnTo>
                    <a:lnTo>
                      <a:pt x="319" y="1176"/>
                    </a:lnTo>
                    <a:lnTo>
                      <a:pt x="317" y="1179"/>
                    </a:lnTo>
                    <a:lnTo>
                      <a:pt x="317" y="1183"/>
                    </a:lnTo>
                    <a:lnTo>
                      <a:pt x="319" y="1191"/>
                    </a:lnTo>
                    <a:lnTo>
                      <a:pt x="320" y="1193"/>
                    </a:lnTo>
                    <a:lnTo>
                      <a:pt x="324" y="1196"/>
                    </a:lnTo>
                    <a:lnTo>
                      <a:pt x="324" y="1198"/>
                    </a:lnTo>
                    <a:lnTo>
                      <a:pt x="319" y="1207"/>
                    </a:lnTo>
                    <a:lnTo>
                      <a:pt x="317" y="1208"/>
                    </a:lnTo>
                    <a:lnTo>
                      <a:pt x="317" y="1210"/>
                    </a:lnTo>
                    <a:lnTo>
                      <a:pt x="317" y="1212"/>
                    </a:lnTo>
                    <a:lnTo>
                      <a:pt x="319" y="1214"/>
                    </a:lnTo>
                    <a:lnTo>
                      <a:pt x="320" y="1214"/>
                    </a:lnTo>
                    <a:lnTo>
                      <a:pt x="324" y="1214"/>
                    </a:lnTo>
                    <a:lnTo>
                      <a:pt x="326" y="1214"/>
                    </a:lnTo>
                    <a:lnTo>
                      <a:pt x="334" y="1214"/>
                    </a:lnTo>
                    <a:lnTo>
                      <a:pt x="336" y="1212"/>
                    </a:lnTo>
                    <a:lnTo>
                      <a:pt x="338" y="1210"/>
                    </a:lnTo>
                    <a:lnTo>
                      <a:pt x="339" y="1207"/>
                    </a:lnTo>
                    <a:lnTo>
                      <a:pt x="341" y="1205"/>
                    </a:lnTo>
                    <a:lnTo>
                      <a:pt x="341" y="1205"/>
                    </a:lnTo>
                    <a:lnTo>
                      <a:pt x="343" y="1200"/>
                    </a:lnTo>
                    <a:lnTo>
                      <a:pt x="344" y="1193"/>
                    </a:lnTo>
                    <a:lnTo>
                      <a:pt x="344" y="1191"/>
                    </a:lnTo>
                    <a:lnTo>
                      <a:pt x="346" y="1190"/>
                    </a:lnTo>
                    <a:lnTo>
                      <a:pt x="346" y="1190"/>
                    </a:lnTo>
                    <a:lnTo>
                      <a:pt x="350" y="1190"/>
                    </a:lnTo>
                    <a:lnTo>
                      <a:pt x="351" y="1190"/>
                    </a:lnTo>
                    <a:lnTo>
                      <a:pt x="358" y="1190"/>
                    </a:lnTo>
                    <a:lnTo>
                      <a:pt x="363" y="1190"/>
                    </a:lnTo>
                    <a:lnTo>
                      <a:pt x="370" y="1190"/>
                    </a:lnTo>
                    <a:lnTo>
                      <a:pt x="374" y="1191"/>
                    </a:lnTo>
                    <a:lnTo>
                      <a:pt x="377" y="1193"/>
                    </a:lnTo>
                    <a:lnTo>
                      <a:pt x="386" y="1198"/>
                    </a:lnTo>
                    <a:lnTo>
                      <a:pt x="387" y="1200"/>
                    </a:lnTo>
                    <a:lnTo>
                      <a:pt x="397" y="1210"/>
                    </a:lnTo>
                    <a:lnTo>
                      <a:pt x="401" y="1214"/>
                    </a:lnTo>
                    <a:lnTo>
                      <a:pt x="406" y="1215"/>
                    </a:lnTo>
                    <a:lnTo>
                      <a:pt x="425" y="1220"/>
                    </a:lnTo>
                    <a:lnTo>
                      <a:pt x="428" y="1220"/>
                    </a:lnTo>
                    <a:lnTo>
                      <a:pt x="432" y="1225"/>
                    </a:lnTo>
                    <a:lnTo>
                      <a:pt x="435" y="1229"/>
                    </a:lnTo>
                    <a:lnTo>
                      <a:pt x="440" y="1231"/>
                    </a:lnTo>
                    <a:lnTo>
                      <a:pt x="445" y="1234"/>
                    </a:lnTo>
                    <a:lnTo>
                      <a:pt x="456" y="1237"/>
                    </a:lnTo>
                    <a:lnTo>
                      <a:pt x="457" y="1237"/>
                    </a:lnTo>
                    <a:lnTo>
                      <a:pt x="459" y="1239"/>
                    </a:lnTo>
                    <a:lnTo>
                      <a:pt x="461" y="1237"/>
                    </a:lnTo>
                    <a:lnTo>
                      <a:pt x="469" y="1239"/>
                    </a:lnTo>
                    <a:lnTo>
                      <a:pt x="473" y="1239"/>
                    </a:lnTo>
                    <a:lnTo>
                      <a:pt x="474" y="1241"/>
                    </a:lnTo>
                    <a:lnTo>
                      <a:pt x="476" y="1241"/>
                    </a:lnTo>
                    <a:lnTo>
                      <a:pt x="480" y="1243"/>
                    </a:lnTo>
                    <a:lnTo>
                      <a:pt x="480" y="1241"/>
                    </a:lnTo>
                    <a:lnTo>
                      <a:pt x="476" y="1236"/>
                    </a:lnTo>
                    <a:lnTo>
                      <a:pt x="476" y="1236"/>
                    </a:lnTo>
                    <a:lnTo>
                      <a:pt x="478" y="1234"/>
                    </a:lnTo>
                    <a:lnTo>
                      <a:pt x="481" y="1236"/>
                    </a:lnTo>
                    <a:lnTo>
                      <a:pt x="483" y="1234"/>
                    </a:lnTo>
                    <a:lnTo>
                      <a:pt x="485" y="1234"/>
                    </a:lnTo>
                    <a:lnTo>
                      <a:pt x="488" y="1236"/>
                    </a:lnTo>
                    <a:lnTo>
                      <a:pt x="492" y="1237"/>
                    </a:lnTo>
                    <a:lnTo>
                      <a:pt x="495" y="1239"/>
                    </a:lnTo>
                    <a:lnTo>
                      <a:pt x="500" y="1241"/>
                    </a:lnTo>
                    <a:lnTo>
                      <a:pt x="507" y="1248"/>
                    </a:lnTo>
                    <a:lnTo>
                      <a:pt x="510" y="1251"/>
                    </a:lnTo>
                    <a:lnTo>
                      <a:pt x="514" y="1258"/>
                    </a:lnTo>
                    <a:lnTo>
                      <a:pt x="517" y="1261"/>
                    </a:lnTo>
                    <a:lnTo>
                      <a:pt x="517" y="1263"/>
                    </a:lnTo>
                    <a:lnTo>
                      <a:pt x="517" y="1265"/>
                    </a:lnTo>
                    <a:lnTo>
                      <a:pt x="519" y="1265"/>
                    </a:lnTo>
                    <a:lnTo>
                      <a:pt x="519" y="1265"/>
                    </a:lnTo>
                    <a:lnTo>
                      <a:pt x="519" y="1270"/>
                    </a:lnTo>
                    <a:lnTo>
                      <a:pt x="517" y="1271"/>
                    </a:lnTo>
                    <a:lnTo>
                      <a:pt x="517" y="1271"/>
                    </a:lnTo>
                    <a:lnTo>
                      <a:pt x="514" y="1273"/>
                    </a:lnTo>
                    <a:lnTo>
                      <a:pt x="504" y="1271"/>
                    </a:lnTo>
                    <a:lnTo>
                      <a:pt x="502" y="1275"/>
                    </a:lnTo>
                    <a:lnTo>
                      <a:pt x="497" y="1278"/>
                    </a:lnTo>
                    <a:lnTo>
                      <a:pt x="497" y="1280"/>
                    </a:lnTo>
                    <a:lnTo>
                      <a:pt x="497" y="1282"/>
                    </a:lnTo>
                    <a:lnTo>
                      <a:pt x="497" y="1285"/>
                    </a:lnTo>
                    <a:lnTo>
                      <a:pt x="495" y="1285"/>
                    </a:lnTo>
                    <a:lnTo>
                      <a:pt x="492" y="1290"/>
                    </a:lnTo>
                    <a:lnTo>
                      <a:pt x="492" y="1290"/>
                    </a:lnTo>
                    <a:lnTo>
                      <a:pt x="493" y="1292"/>
                    </a:lnTo>
                    <a:lnTo>
                      <a:pt x="497" y="1295"/>
                    </a:lnTo>
                    <a:lnTo>
                      <a:pt x="498" y="1295"/>
                    </a:lnTo>
                    <a:lnTo>
                      <a:pt x="502" y="1295"/>
                    </a:lnTo>
                    <a:lnTo>
                      <a:pt x="505" y="1295"/>
                    </a:lnTo>
                    <a:lnTo>
                      <a:pt x="510" y="1299"/>
                    </a:lnTo>
                    <a:lnTo>
                      <a:pt x="514" y="1299"/>
                    </a:lnTo>
                    <a:lnTo>
                      <a:pt x="516" y="1299"/>
                    </a:lnTo>
                    <a:lnTo>
                      <a:pt x="517" y="1299"/>
                    </a:lnTo>
                    <a:lnTo>
                      <a:pt x="521" y="1300"/>
                    </a:lnTo>
                    <a:lnTo>
                      <a:pt x="524" y="1300"/>
                    </a:lnTo>
                    <a:lnTo>
                      <a:pt x="534" y="1300"/>
                    </a:lnTo>
                    <a:lnTo>
                      <a:pt x="536" y="1302"/>
                    </a:lnTo>
                    <a:lnTo>
                      <a:pt x="540" y="1302"/>
                    </a:lnTo>
                    <a:lnTo>
                      <a:pt x="548" y="1302"/>
                    </a:lnTo>
                    <a:lnTo>
                      <a:pt x="548" y="1302"/>
                    </a:lnTo>
                    <a:lnTo>
                      <a:pt x="552" y="1300"/>
                    </a:lnTo>
                    <a:lnTo>
                      <a:pt x="553" y="1299"/>
                    </a:lnTo>
                    <a:lnTo>
                      <a:pt x="555" y="1299"/>
                    </a:lnTo>
                    <a:lnTo>
                      <a:pt x="563" y="1299"/>
                    </a:lnTo>
                    <a:lnTo>
                      <a:pt x="565" y="1299"/>
                    </a:lnTo>
                    <a:lnTo>
                      <a:pt x="567" y="1297"/>
                    </a:lnTo>
                    <a:lnTo>
                      <a:pt x="570" y="1295"/>
                    </a:lnTo>
                    <a:lnTo>
                      <a:pt x="572" y="1295"/>
                    </a:lnTo>
                    <a:lnTo>
                      <a:pt x="574" y="1295"/>
                    </a:lnTo>
                    <a:lnTo>
                      <a:pt x="575" y="1297"/>
                    </a:lnTo>
                    <a:lnTo>
                      <a:pt x="577" y="1297"/>
                    </a:lnTo>
                    <a:lnTo>
                      <a:pt x="581" y="1294"/>
                    </a:lnTo>
                    <a:lnTo>
                      <a:pt x="589" y="1289"/>
                    </a:lnTo>
                    <a:lnTo>
                      <a:pt x="591" y="1289"/>
                    </a:lnTo>
                    <a:lnTo>
                      <a:pt x="594" y="1287"/>
                    </a:lnTo>
                    <a:lnTo>
                      <a:pt x="594" y="1287"/>
                    </a:lnTo>
                    <a:lnTo>
                      <a:pt x="594" y="1287"/>
                    </a:lnTo>
                    <a:lnTo>
                      <a:pt x="596" y="1292"/>
                    </a:lnTo>
                    <a:lnTo>
                      <a:pt x="598" y="1292"/>
                    </a:lnTo>
                    <a:lnTo>
                      <a:pt x="599" y="1292"/>
                    </a:lnTo>
                    <a:lnTo>
                      <a:pt x="599" y="1295"/>
                    </a:lnTo>
                    <a:lnTo>
                      <a:pt x="601" y="1299"/>
                    </a:lnTo>
                    <a:lnTo>
                      <a:pt x="603" y="1299"/>
                    </a:lnTo>
                    <a:lnTo>
                      <a:pt x="610" y="1299"/>
                    </a:lnTo>
                    <a:lnTo>
                      <a:pt x="613" y="1300"/>
                    </a:lnTo>
                    <a:lnTo>
                      <a:pt x="615" y="1300"/>
                    </a:lnTo>
                    <a:lnTo>
                      <a:pt x="615" y="1304"/>
                    </a:lnTo>
                    <a:lnTo>
                      <a:pt x="615" y="1309"/>
                    </a:lnTo>
                    <a:lnTo>
                      <a:pt x="617" y="1311"/>
                    </a:lnTo>
                    <a:lnTo>
                      <a:pt x="617" y="1314"/>
                    </a:lnTo>
                    <a:lnTo>
                      <a:pt x="618" y="1314"/>
                    </a:lnTo>
                    <a:lnTo>
                      <a:pt x="618" y="1314"/>
                    </a:lnTo>
                    <a:lnTo>
                      <a:pt x="620" y="1307"/>
                    </a:lnTo>
                    <a:lnTo>
                      <a:pt x="622" y="1306"/>
                    </a:lnTo>
                    <a:lnTo>
                      <a:pt x="622" y="1306"/>
                    </a:lnTo>
                    <a:lnTo>
                      <a:pt x="623" y="1306"/>
                    </a:lnTo>
                    <a:lnTo>
                      <a:pt x="625" y="1312"/>
                    </a:lnTo>
                    <a:lnTo>
                      <a:pt x="627" y="1316"/>
                    </a:lnTo>
                    <a:lnTo>
                      <a:pt x="634" y="1323"/>
                    </a:lnTo>
                    <a:lnTo>
                      <a:pt x="635" y="1326"/>
                    </a:lnTo>
                    <a:lnTo>
                      <a:pt x="635" y="1328"/>
                    </a:lnTo>
                    <a:lnTo>
                      <a:pt x="635" y="1329"/>
                    </a:lnTo>
                    <a:lnTo>
                      <a:pt x="634" y="1331"/>
                    </a:lnTo>
                    <a:lnTo>
                      <a:pt x="632" y="1333"/>
                    </a:lnTo>
                    <a:lnTo>
                      <a:pt x="630" y="1333"/>
                    </a:lnTo>
                    <a:lnTo>
                      <a:pt x="627" y="1333"/>
                    </a:lnTo>
                    <a:lnTo>
                      <a:pt x="625" y="1331"/>
                    </a:lnTo>
                    <a:lnTo>
                      <a:pt x="625" y="1331"/>
                    </a:lnTo>
                    <a:lnTo>
                      <a:pt x="625" y="1333"/>
                    </a:lnTo>
                    <a:lnTo>
                      <a:pt x="630" y="1338"/>
                    </a:lnTo>
                    <a:lnTo>
                      <a:pt x="630" y="1341"/>
                    </a:lnTo>
                    <a:lnTo>
                      <a:pt x="632" y="1343"/>
                    </a:lnTo>
                    <a:lnTo>
                      <a:pt x="634" y="1343"/>
                    </a:lnTo>
                    <a:lnTo>
                      <a:pt x="634" y="1345"/>
                    </a:lnTo>
                    <a:lnTo>
                      <a:pt x="635" y="1346"/>
                    </a:lnTo>
                    <a:lnTo>
                      <a:pt x="639" y="1352"/>
                    </a:lnTo>
                    <a:lnTo>
                      <a:pt x="640" y="1353"/>
                    </a:lnTo>
                    <a:lnTo>
                      <a:pt x="644" y="1360"/>
                    </a:lnTo>
                    <a:lnTo>
                      <a:pt x="646" y="1364"/>
                    </a:lnTo>
                    <a:lnTo>
                      <a:pt x="647" y="1365"/>
                    </a:lnTo>
                    <a:lnTo>
                      <a:pt x="649" y="1365"/>
                    </a:lnTo>
                    <a:lnTo>
                      <a:pt x="647" y="1364"/>
                    </a:lnTo>
                    <a:lnTo>
                      <a:pt x="642" y="1353"/>
                    </a:lnTo>
                    <a:lnTo>
                      <a:pt x="639" y="1348"/>
                    </a:lnTo>
                    <a:lnTo>
                      <a:pt x="639" y="1346"/>
                    </a:lnTo>
                    <a:lnTo>
                      <a:pt x="639" y="1345"/>
                    </a:lnTo>
                    <a:lnTo>
                      <a:pt x="639" y="1338"/>
                    </a:lnTo>
                    <a:lnTo>
                      <a:pt x="639" y="1336"/>
                    </a:lnTo>
                    <a:lnTo>
                      <a:pt x="640" y="1336"/>
                    </a:lnTo>
                    <a:lnTo>
                      <a:pt x="644" y="1338"/>
                    </a:lnTo>
                    <a:lnTo>
                      <a:pt x="644" y="1340"/>
                    </a:lnTo>
                    <a:lnTo>
                      <a:pt x="646" y="1340"/>
                    </a:lnTo>
                    <a:lnTo>
                      <a:pt x="646" y="1338"/>
                    </a:lnTo>
                    <a:lnTo>
                      <a:pt x="647" y="1340"/>
                    </a:lnTo>
                    <a:lnTo>
                      <a:pt x="649" y="1341"/>
                    </a:lnTo>
                    <a:lnTo>
                      <a:pt x="651" y="1341"/>
                    </a:lnTo>
                    <a:lnTo>
                      <a:pt x="649" y="1336"/>
                    </a:lnTo>
                    <a:lnTo>
                      <a:pt x="647" y="1335"/>
                    </a:lnTo>
                    <a:lnTo>
                      <a:pt x="647" y="1333"/>
                    </a:lnTo>
                    <a:lnTo>
                      <a:pt x="647" y="1331"/>
                    </a:lnTo>
                    <a:lnTo>
                      <a:pt x="647" y="1329"/>
                    </a:lnTo>
                    <a:lnTo>
                      <a:pt x="644" y="1326"/>
                    </a:lnTo>
                    <a:lnTo>
                      <a:pt x="642" y="1323"/>
                    </a:lnTo>
                    <a:lnTo>
                      <a:pt x="640" y="1316"/>
                    </a:lnTo>
                    <a:lnTo>
                      <a:pt x="640" y="1314"/>
                    </a:lnTo>
                    <a:lnTo>
                      <a:pt x="640" y="1312"/>
                    </a:lnTo>
                    <a:lnTo>
                      <a:pt x="640" y="1311"/>
                    </a:lnTo>
                    <a:lnTo>
                      <a:pt x="639" y="1307"/>
                    </a:lnTo>
                    <a:lnTo>
                      <a:pt x="637" y="1304"/>
                    </a:lnTo>
                    <a:lnTo>
                      <a:pt x="635" y="1300"/>
                    </a:lnTo>
                    <a:lnTo>
                      <a:pt x="635" y="1299"/>
                    </a:lnTo>
                    <a:lnTo>
                      <a:pt x="635" y="1295"/>
                    </a:lnTo>
                    <a:lnTo>
                      <a:pt x="635" y="1294"/>
                    </a:lnTo>
                    <a:lnTo>
                      <a:pt x="639" y="1290"/>
                    </a:lnTo>
                    <a:lnTo>
                      <a:pt x="639" y="1289"/>
                    </a:lnTo>
                    <a:lnTo>
                      <a:pt x="639" y="1285"/>
                    </a:lnTo>
                    <a:lnTo>
                      <a:pt x="637" y="1283"/>
                    </a:lnTo>
                    <a:lnTo>
                      <a:pt x="639" y="1283"/>
                    </a:lnTo>
                    <a:lnTo>
                      <a:pt x="644" y="1283"/>
                    </a:lnTo>
                    <a:lnTo>
                      <a:pt x="644" y="1283"/>
                    </a:lnTo>
                    <a:lnTo>
                      <a:pt x="646" y="1282"/>
                    </a:lnTo>
                    <a:lnTo>
                      <a:pt x="649" y="1280"/>
                    </a:lnTo>
                    <a:lnTo>
                      <a:pt x="651" y="1280"/>
                    </a:lnTo>
                    <a:lnTo>
                      <a:pt x="652" y="1280"/>
                    </a:lnTo>
                    <a:lnTo>
                      <a:pt x="654" y="1280"/>
                    </a:lnTo>
                    <a:lnTo>
                      <a:pt x="656" y="1278"/>
                    </a:lnTo>
                    <a:lnTo>
                      <a:pt x="658" y="1278"/>
                    </a:lnTo>
                    <a:lnTo>
                      <a:pt x="659" y="1275"/>
                    </a:lnTo>
                    <a:lnTo>
                      <a:pt x="659" y="1275"/>
                    </a:lnTo>
                    <a:lnTo>
                      <a:pt x="663" y="1275"/>
                    </a:lnTo>
                    <a:lnTo>
                      <a:pt x="663" y="1275"/>
                    </a:lnTo>
                    <a:lnTo>
                      <a:pt x="664" y="1275"/>
                    </a:lnTo>
                    <a:lnTo>
                      <a:pt x="664" y="1271"/>
                    </a:lnTo>
                    <a:lnTo>
                      <a:pt x="664" y="1270"/>
                    </a:lnTo>
                    <a:lnTo>
                      <a:pt x="668" y="1266"/>
                    </a:lnTo>
                    <a:lnTo>
                      <a:pt x="670" y="1266"/>
                    </a:lnTo>
                    <a:lnTo>
                      <a:pt x="671" y="1265"/>
                    </a:lnTo>
                    <a:lnTo>
                      <a:pt x="673" y="1263"/>
                    </a:lnTo>
                    <a:lnTo>
                      <a:pt x="675" y="1261"/>
                    </a:lnTo>
                    <a:lnTo>
                      <a:pt x="676" y="1258"/>
                    </a:lnTo>
                    <a:lnTo>
                      <a:pt x="676" y="1254"/>
                    </a:lnTo>
                    <a:lnTo>
                      <a:pt x="676" y="1254"/>
                    </a:lnTo>
                    <a:lnTo>
                      <a:pt x="673" y="1253"/>
                    </a:lnTo>
                    <a:lnTo>
                      <a:pt x="671" y="1253"/>
                    </a:lnTo>
                    <a:lnTo>
                      <a:pt x="668" y="1256"/>
                    </a:lnTo>
                    <a:lnTo>
                      <a:pt x="664" y="1260"/>
                    </a:lnTo>
                    <a:lnTo>
                      <a:pt x="663" y="1261"/>
                    </a:lnTo>
                    <a:lnTo>
                      <a:pt x="661" y="1266"/>
                    </a:lnTo>
                    <a:lnTo>
                      <a:pt x="661" y="1268"/>
                    </a:lnTo>
                    <a:lnTo>
                      <a:pt x="658" y="1266"/>
                    </a:lnTo>
                    <a:lnTo>
                      <a:pt x="656" y="1266"/>
                    </a:lnTo>
                    <a:lnTo>
                      <a:pt x="654" y="1266"/>
                    </a:lnTo>
                    <a:lnTo>
                      <a:pt x="652" y="1268"/>
                    </a:lnTo>
                    <a:lnTo>
                      <a:pt x="651" y="1270"/>
                    </a:lnTo>
                    <a:lnTo>
                      <a:pt x="647" y="1270"/>
                    </a:lnTo>
                    <a:lnTo>
                      <a:pt x="644" y="1270"/>
                    </a:lnTo>
                    <a:lnTo>
                      <a:pt x="640" y="1268"/>
                    </a:lnTo>
                    <a:lnTo>
                      <a:pt x="639" y="1271"/>
                    </a:lnTo>
                    <a:lnTo>
                      <a:pt x="639" y="1273"/>
                    </a:lnTo>
                    <a:lnTo>
                      <a:pt x="640" y="1275"/>
                    </a:lnTo>
                    <a:lnTo>
                      <a:pt x="639" y="1277"/>
                    </a:lnTo>
                    <a:lnTo>
                      <a:pt x="634" y="1277"/>
                    </a:lnTo>
                    <a:lnTo>
                      <a:pt x="632" y="1277"/>
                    </a:lnTo>
                    <a:lnTo>
                      <a:pt x="629" y="1278"/>
                    </a:lnTo>
                    <a:lnTo>
                      <a:pt x="629" y="1278"/>
                    </a:lnTo>
                    <a:lnTo>
                      <a:pt x="627" y="1277"/>
                    </a:lnTo>
                    <a:lnTo>
                      <a:pt x="620" y="1271"/>
                    </a:lnTo>
                    <a:lnTo>
                      <a:pt x="620" y="1270"/>
                    </a:lnTo>
                    <a:lnTo>
                      <a:pt x="622" y="1266"/>
                    </a:lnTo>
                    <a:lnTo>
                      <a:pt x="627" y="1254"/>
                    </a:lnTo>
                    <a:lnTo>
                      <a:pt x="629" y="1254"/>
                    </a:lnTo>
                    <a:lnTo>
                      <a:pt x="639" y="1253"/>
                    </a:lnTo>
                    <a:lnTo>
                      <a:pt x="646" y="1249"/>
                    </a:lnTo>
                    <a:lnTo>
                      <a:pt x="656" y="1244"/>
                    </a:lnTo>
                    <a:lnTo>
                      <a:pt x="659" y="1243"/>
                    </a:lnTo>
                    <a:lnTo>
                      <a:pt x="666" y="1239"/>
                    </a:lnTo>
                    <a:lnTo>
                      <a:pt x="670" y="1237"/>
                    </a:lnTo>
                    <a:lnTo>
                      <a:pt x="671" y="1239"/>
                    </a:lnTo>
                    <a:lnTo>
                      <a:pt x="676" y="1241"/>
                    </a:lnTo>
                    <a:lnTo>
                      <a:pt x="678" y="1243"/>
                    </a:lnTo>
                    <a:lnTo>
                      <a:pt x="680" y="1244"/>
                    </a:lnTo>
                    <a:lnTo>
                      <a:pt x="682" y="1248"/>
                    </a:lnTo>
                    <a:lnTo>
                      <a:pt x="683" y="1256"/>
                    </a:lnTo>
                    <a:lnTo>
                      <a:pt x="683" y="1261"/>
                    </a:lnTo>
                    <a:lnTo>
                      <a:pt x="685" y="1265"/>
                    </a:lnTo>
                    <a:lnTo>
                      <a:pt x="688" y="1268"/>
                    </a:lnTo>
                    <a:lnTo>
                      <a:pt x="690" y="1270"/>
                    </a:lnTo>
                    <a:lnTo>
                      <a:pt x="690" y="1271"/>
                    </a:lnTo>
                    <a:lnTo>
                      <a:pt x="692" y="1270"/>
                    </a:lnTo>
                    <a:lnTo>
                      <a:pt x="692" y="1270"/>
                    </a:lnTo>
                    <a:lnTo>
                      <a:pt x="694" y="1270"/>
                    </a:lnTo>
                    <a:lnTo>
                      <a:pt x="694" y="1273"/>
                    </a:lnTo>
                    <a:lnTo>
                      <a:pt x="694" y="1273"/>
                    </a:lnTo>
                    <a:lnTo>
                      <a:pt x="695" y="1273"/>
                    </a:lnTo>
                    <a:lnTo>
                      <a:pt x="699" y="1273"/>
                    </a:lnTo>
                    <a:lnTo>
                      <a:pt x="699" y="1275"/>
                    </a:lnTo>
                    <a:lnTo>
                      <a:pt x="699" y="1278"/>
                    </a:lnTo>
                    <a:lnTo>
                      <a:pt x="699" y="1280"/>
                    </a:lnTo>
                    <a:lnTo>
                      <a:pt x="702" y="1282"/>
                    </a:lnTo>
                    <a:lnTo>
                      <a:pt x="704" y="1283"/>
                    </a:lnTo>
                    <a:lnTo>
                      <a:pt x="707" y="1283"/>
                    </a:lnTo>
                    <a:lnTo>
                      <a:pt x="712" y="1283"/>
                    </a:lnTo>
                    <a:lnTo>
                      <a:pt x="717" y="1282"/>
                    </a:lnTo>
                    <a:lnTo>
                      <a:pt x="721" y="1280"/>
                    </a:lnTo>
                    <a:lnTo>
                      <a:pt x="724" y="1282"/>
                    </a:lnTo>
                    <a:lnTo>
                      <a:pt x="729" y="1289"/>
                    </a:lnTo>
                    <a:lnTo>
                      <a:pt x="733" y="1294"/>
                    </a:lnTo>
                    <a:lnTo>
                      <a:pt x="736" y="1295"/>
                    </a:lnTo>
                    <a:lnTo>
                      <a:pt x="741" y="1297"/>
                    </a:lnTo>
                    <a:lnTo>
                      <a:pt x="743" y="1299"/>
                    </a:lnTo>
                    <a:lnTo>
                      <a:pt x="745" y="1299"/>
                    </a:lnTo>
                    <a:lnTo>
                      <a:pt x="748" y="1299"/>
                    </a:lnTo>
                    <a:lnTo>
                      <a:pt x="752" y="1299"/>
                    </a:lnTo>
                    <a:lnTo>
                      <a:pt x="755" y="1300"/>
                    </a:lnTo>
                    <a:lnTo>
                      <a:pt x="759" y="1300"/>
                    </a:lnTo>
                    <a:lnTo>
                      <a:pt x="767" y="1297"/>
                    </a:lnTo>
                    <a:lnTo>
                      <a:pt x="767" y="1297"/>
                    </a:lnTo>
                    <a:lnTo>
                      <a:pt x="771" y="1295"/>
                    </a:lnTo>
                    <a:lnTo>
                      <a:pt x="774" y="1295"/>
                    </a:lnTo>
                    <a:lnTo>
                      <a:pt x="776" y="1295"/>
                    </a:lnTo>
                    <a:lnTo>
                      <a:pt x="777" y="1295"/>
                    </a:lnTo>
                    <a:lnTo>
                      <a:pt x="779" y="1294"/>
                    </a:lnTo>
                    <a:lnTo>
                      <a:pt x="784" y="1294"/>
                    </a:lnTo>
                    <a:lnTo>
                      <a:pt x="793" y="1295"/>
                    </a:lnTo>
                    <a:lnTo>
                      <a:pt x="798" y="1297"/>
                    </a:lnTo>
                    <a:lnTo>
                      <a:pt x="801" y="1299"/>
                    </a:lnTo>
                    <a:lnTo>
                      <a:pt x="805" y="1300"/>
                    </a:lnTo>
                    <a:lnTo>
                      <a:pt x="806" y="1300"/>
                    </a:lnTo>
                    <a:lnTo>
                      <a:pt x="808" y="1299"/>
                    </a:lnTo>
                    <a:lnTo>
                      <a:pt x="810" y="1299"/>
                    </a:lnTo>
                    <a:lnTo>
                      <a:pt x="813" y="1297"/>
                    </a:lnTo>
                    <a:lnTo>
                      <a:pt x="817" y="1295"/>
                    </a:lnTo>
                    <a:lnTo>
                      <a:pt x="818" y="1295"/>
                    </a:lnTo>
                    <a:lnTo>
                      <a:pt x="818" y="1294"/>
                    </a:lnTo>
                    <a:lnTo>
                      <a:pt x="817" y="1294"/>
                    </a:lnTo>
                    <a:lnTo>
                      <a:pt x="815" y="1290"/>
                    </a:lnTo>
                    <a:lnTo>
                      <a:pt x="813" y="1287"/>
                    </a:lnTo>
                    <a:lnTo>
                      <a:pt x="812" y="1285"/>
                    </a:lnTo>
                    <a:lnTo>
                      <a:pt x="812" y="1283"/>
                    </a:lnTo>
                    <a:lnTo>
                      <a:pt x="813" y="1282"/>
                    </a:lnTo>
                    <a:lnTo>
                      <a:pt x="813" y="1282"/>
                    </a:lnTo>
                    <a:lnTo>
                      <a:pt x="815" y="1283"/>
                    </a:lnTo>
                    <a:lnTo>
                      <a:pt x="818" y="1287"/>
                    </a:lnTo>
                    <a:lnTo>
                      <a:pt x="825" y="1297"/>
                    </a:lnTo>
                    <a:lnTo>
                      <a:pt x="827" y="1299"/>
                    </a:lnTo>
                    <a:lnTo>
                      <a:pt x="827" y="1300"/>
                    </a:lnTo>
                    <a:lnTo>
                      <a:pt x="834" y="1304"/>
                    </a:lnTo>
                    <a:lnTo>
                      <a:pt x="837" y="1306"/>
                    </a:lnTo>
                    <a:lnTo>
                      <a:pt x="841" y="1302"/>
                    </a:lnTo>
                    <a:lnTo>
                      <a:pt x="841" y="1300"/>
                    </a:lnTo>
                    <a:lnTo>
                      <a:pt x="842" y="1299"/>
                    </a:lnTo>
                    <a:lnTo>
                      <a:pt x="842" y="1299"/>
                    </a:lnTo>
                    <a:lnTo>
                      <a:pt x="842" y="1295"/>
                    </a:lnTo>
                    <a:lnTo>
                      <a:pt x="842" y="1295"/>
                    </a:lnTo>
                    <a:lnTo>
                      <a:pt x="841" y="1294"/>
                    </a:lnTo>
                    <a:lnTo>
                      <a:pt x="839" y="1290"/>
                    </a:lnTo>
                    <a:lnTo>
                      <a:pt x="836" y="1287"/>
                    </a:lnTo>
                    <a:lnTo>
                      <a:pt x="830" y="1287"/>
                    </a:lnTo>
                    <a:lnTo>
                      <a:pt x="827" y="1289"/>
                    </a:lnTo>
                    <a:lnTo>
                      <a:pt x="824" y="1290"/>
                    </a:lnTo>
                    <a:lnTo>
                      <a:pt x="822" y="1290"/>
                    </a:lnTo>
                    <a:lnTo>
                      <a:pt x="818" y="1282"/>
                    </a:lnTo>
                    <a:lnTo>
                      <a:pt x="817" y="1280"/>
                    </a:lnTo>
                    <a:lnTo>
                      <a:pt x="817" y="1278"/>
                    </a:lnTo>
                    <a:lnTo>
                      <a:pt x="818" y="1280"/>
                    </a:lnTo>
                    <a:lnTo>
                      <a:pt x="818" y="1278"/>
                    </a:lnTo>
                    <a:lnTo>
                      <a:pt x="817" y="1275"/>
                    </a:lnTo>
                    <a:lnTo>
                      <a:pt x="817" y="1275"/>
                    </a:lnTo>
                    <a:lnTo>
                      <a:pt x="813" y="1268"/>
                    </a:lnTo>
                    <a:lnTo>
                      <a:pt x="813" y="1266"/>
                    </a:lnTo>
                    <a:lnTo>
                      <a:pt x="815" y="1266"/>
                    </a:lnTo>
                    <a:lnTo>
                      <a:pt x="817" y="1266"/>
                    </a:lnTo>
                    <a:lnTo>
                      <a:pt x="817" y="1266"/>
                    </a:lnTo>
                    <a:lnTo>
                      <a:pt x="822" y="1270"/>
                    </a:lnTo>
                    <a:lnTo>
                      <a:pt x="824" y="1268"/>
                    </a:lnTo>
                    <a:lnTo>
                      <a:pt x="830" y="1266"/>
                    </a:lnTo>
                    <a:lnTo>
                      <a:pt x="827" y="1263"/>
                    </a:lnTo>
                    <a:lnTo>
                      <a:pt x="827" y="1260"/>
                    </a:lnTo>
                    <a:lnTo>
                      <a:pt x="827" y="1258"/>
                    </a:lnTo>
                    <a:lnTo>
                      <a:pt x="829" y="1258"/>
                    </a:lnTo>
                    <a:lnTo>
                      <a:pt x="832" y="1261"/>
                    </a:lnTo>
                    <a:lnTo>
                      <a:pt x="836" y="1261"/>
                    </a:lnTo>
                    <a:lnTo>
                      <a:pt x="836" y="1260"/>
                    </a:lnTo>
                    <a:lnTo>
                      <a:pt x="837" y="1260"/>
                    </a:lnTo>
                    <a:lnTo>
                      <a:pt x="839" y="1261"/>
                    </a:lnTo>
                    <a:lnTo>
                      <a:pt x="841" y="1263"/>
                    </a:lnTo>
                    <a:lnTo>
                      <a:pt x="842" y="1266"/>
                    </a:lnTo>
                    <a:lnTo>
                      <a:pt x="844" y="1268"/>
                    </a:lnTo>
                    <a:lnTo>
                      <a:pt x="846" y="1271"/>
                    </a:lnTo>
                    <a:lnTo>
                      <a:pt x="846" y="1273"/>
                    </a:lnTo>
                    <a:lnTo>
                      <a:pt x="853" y="1273"/>
                    </a:lnTo>
                    <a:lnTo>
                      <a:pt x="856" y="1270"/>
                    </a:lnTo>
                    <a:lnTo>
                      <a:pt x="856" y="1271"/>
                    </a:lnTo>
                    <a:lnTo>
                      <a:pt x="856" y="1273"/>
                    </a:lnTo>
                    <a:lnTo>
                      <a:pt x="851" y="1282"/>
                    </a:lnTo>
                    <a:lnTo>
                      <a:pt x="851" y="1283"/>
                    </a:lnTo>
                    <a:lnTo>
                      <a:pt x="853" y="1283"/>
                    </a:lnTo>
                    <a:lnTo>
                      <a:pt x="854" y="1282"/>
                    </a:lnTo>
                    <a:lnTo>
                      <a:pt x="854" y="1282"/>
                    </a:lnTo>
                    <a:lnTo>
                      <a:pt x="856" y="1278"/>
                    </a:lnTo>
                    <a:lnTo>
                      <a:pt x="856" y="1278"/>
                    </a:lnTo>
                    <a:lnTo>
                      <a:pt x="863" y="1273"/>
                    </a:lnTo>
                    <a:lnTo>
                      <a:pt x="865" y="1273"/>
                    </a:lnTo>
                    <a:lnTo>
                      <a:pt x="863" y="1278"/>
                    </a:lnTo>
                    <a:lnTo>
                      <a:pt x="861" y="1294"/>
                    </a:lnTo>
                    <a:lnTo>
                      <a:pt x="861" y="1300"/>
                    </a:lnTo>
                    <a:lnTo>
                      <a:pt x="860" y="1302"/>
                    </a:lnTo>
                    <a:lnTo>
                      <a:pt x="858" y="1309"/>
                    </a:lnTo>
                    <a:lnTo>
                      <a:pt x="858" y="1311"/>
                    </a:lnTo>
                    <a:lnTo>
                      <a:pt x="860" y="1316"/>
                    </a:lnTo>
                    <a:lnTo>
                      <a:pt x="861" y="1318"/>
                    </a:lnTo>
                    <a:lnTo>
                      <a:pt x="861" y="1321"/>
                    </a:lnTo>
                    <a:lnTo>
                      <a:pt x="861" y="1323"/>
                    </a:lnTo>
                    <a:lnTo>
                      <a:pt x="865" y="1323"/>
                    </a:lnTo>
                    <a:lnTo>
                      <a:pt x="866" y="1321"/>
                    </a:lnTo>
                    <a:lnTo>
                      <a:pt x="870" y="1319"/>
                    </a:lnTo>
                    <a:lnTo>
                      <a:pt x="870" y="1321"/>
                    </a:lnTo>
                    <a:lnTo>
                      <a:pt x="868" y="1326"/>
                    </a:lnTo>
                    <a:lnTo>
                      <a:pt x="868" y="1326"/>
                    </a:lnTo>
                    <a:lnTo>
                      <a:pt x="872" y="1326"/>
                    </a:lnTo>
                    <a:lnTo>
                      <a:pt x="873" y="1324"/>
                    </a:lnTo>
                    <a:lnTo>
                      <a:pt x="873" y="1326"/>
                    </a:lnTo>
                    <a:lnTo>
                      <a:pt x="875" y="1328"/>
                    </a:lnTo>
                    <a:lnTo>
                      <a:pt x="877" y="1329"/>
                    </a:lnTo>
                    <a:lnTo>
                      <a:pt x="877" y="1333"/>
                    </a:lnTo>
                    <a:lnTo>
                      <a:pt x="875" y="1335"/>
                    </a:lnTo>
                    <a:lnTo>
                      <a:pt x="875" y="1336"/>
                    </a:lnTo>
                    <a:lnTo>
                      <a:pt x="873" y="1336"/>
                    </a:lnTo>
                    <a:lnTo>
                      <a:pt x="873" y="1336"/>
                    </a:lnTo>
                    <a:lnTo>
                      <a:pt x="872" y="1336"/>
                    </a:lnTo>
                    <a:lnTo>
                      <a:pt x="868" y="1338"/>
                    </a:lnTo>
                    <a:lnTo>
                      <a:pt x="866" y="1336"/>
                    </a:lnTo>
                    <a:lnTo>
                      <a:pt x="865" y="1335"/>
                    </a:lnTo>
                    <a:lnTo>
                      <a:pt x="865" y="1335"/>
                    </a:lnTo>
                    <a:lnTo>
                      <a:pt x="863" y="1336"/>
                    </a:lnTo>
                    <a:lnTo>
                      <a:pt x="860" y="1336"/>
                    </a:lnTo>
                    <a:lnTo>
                      <a:pt x="858" y="1333"/>
                    </a:lnTo>
                    <a:lnTo>
                      <a:pt x="856" y="1333"/>
                    </a:lnTo>
                    <a:lnTo>
                      <a:pt x="856" y="1333"/>
                    </a:lnTo>
                    <a:lnTo>
                      <a:pt x="856" y="1335"/>
                    </a:lnTo>
                    <a:lnTo>
                      <a:pt x="858" y="1336"/>
                    </a:lnTo>
                    <a:lnTo>
                      <a:pt x="866" y="1348"/>
                    </a:lnTo>
                    <a:lnTo>
                      <a:pt x="868" y="1350"/>
                    </a:lnTo>
                    <a:lnTo>
                      <a:pt x="868" y="1355"/>
                    </a:lnTo>
                    <a:lnTo>
                      <a:pt x="868" y="1355"/>
                    </a:lnTo>
                    <a:lnTo>
                      <a:pt x="870" y="1350"/>
                    </a:lnTo>
                    <a:lnTo>
                      <a:pt x="868" y="1348"/>
                    </a:lnTo>
                    <a:lnTo>
                      <a:pt x="865" y="1341"/>
                    </a:lnTo>
                    <a:lnTo>
                      <a:pt x="863" y="1340"/>
                    </a:lnTo>
                    <a:lnTo>
                      <a:pt x="863" y="1338"/>
                    </a:lnTo>
                    <a:lnTo>
                      <a:pt x="865" y="1338"/>
                    </a:lnTo>
                    <a:lnTo>
                      <a:pt x="872" y="1340"/>
                    </a:lnTo>
                    <a:lnTo>
                      <a:pt x="875" y="1340"/>
                    </a:lnTo>
                    <a:lnTo>
                      <a:pt x="877" y="1338"/>
                    </a:lnTo>
                    <a:lnTo>
                      <a:pt x="877" y="1336"/>
                    </a:lnTo>
                    <a:lnTo>
                      <a:pt x="878" y="1328"/>
                    </a:lnTo>
                    <a:lnTo>
                      <a:pt x="878" y="1323"/>
                    </a:lnTo>
                    <a:lnTo>
                      <a:pt x="878" y="1318"/>
                    </a:lnTo>
                    <a:lnTo>
                      <a:pt x="877" y="1311"/>
                    </a:lnTo>
                    <a:lnTo>
                      <a:pt x="875" y="1306"/>
                    </a:lnTo>
                    <a:lnTo>
                      <a:pt x="872" y="1300"/>
                    </a:lnTo>
                    <a:lnTo>
                      <a:pt x="872" y="1299"/>
                    </a:lnTo>
                    <a:lnTo>
                      <a:pt x="875" y="1285"/>
                    </a:lnTo>
                    <a:lnTo>
                      <a:pt x="875" y="1283"/>
                    </a:lnTo>
                    <a:lnTo>
                      <a:pt x="877" y="1283"/>
                    </a:lnTo>
                    <a:lnTo>
                      <a:pt x="878" y="1283"/>
                    </a:lnTo>
                    <a:lnTo>
                      <a:pt x="882" y="1282"/>
                    </a:lnTo>
                    <a:lnTo>
                      <a:pt x="885" y="1283"/>
                    </a:lnTo>
                    <a:lnTo>
                      <a:pt x="887" y="1283"/>
                    </a:lnTo>
                    <a:lnTo>
                      <a:pt x="889" y="1282"/>
                    </a:lnTo>
                    <a:lnTo>
                      <a:pt x="894" y="1277"/>
                    </a:lnTo>
                    <a:lnTo>
                      <a:pt x="895" y="1275"/>
                    </a:lnTo>
                    <a:lnTo>
                      <a:pt x="897" y="1270"/>
                    </a:lnTo>
                    <a:lnTo>
                      <a:pt x="901" y="1265"/>
                    </a:lnTo>
                    <a:lnTo>
                      <a:pt x="904" y="1261"/>
                    </a:lnTo>
                    <a:lnTo>
                      <a:pt x="909" y="1258"/>
                    </a:lnTo>
                    <a:lnTo>
                      <a:pt x="913" y="1254"/>
                    </a:lnTo>
                    <a:lnTo>
                      <a:pt x="914" y="1254"/>
                    </a:lnTo>
                    <a:lnTo>
                      <a:pt x="911" y="1253"/>
                    </a:lnTo>
                    <a:lnTo>
                      <a:pt x="909" y="1253"/>
                    </a:lnTo>
                    <a:lnTo>
                      <a:pt x="909" y="1249"/>
                    </a:lnTo>
                    <a:lnTo>
                      <a:pt x="909" y="1244"/>
                    </a:lnTo>
                    <a:lnTo>
                      <a:pt x="909" y="1243"/>
                    </a:lnTo>
                    <a:lnTo>
                      <a:pt x="909" y="1239"/>
                    </a:lnTo>
                    <a:lnTo>
                      <a:pt x="909" y="1237"/>
                    </a:lnTo>
                    <a:lnTo>
                      <a:pt x="907" y="1236"/>
                    </a:lnTo>
                    <a:lnTo>
                      <a:pt x="906" y="1234"/>
                    </a:lnTo>
                    <a:lnTo>
                      <a:pt x="906" y="1234"/>
                    </a:lnTo>
                    <a:lnTo>
                      <a:pt x="906" y="1234"/>
                    </a:lnTo>
                    <a:lnTo>
                      <a:pt x="906" y="1234"/>
                    </a:lnTo>
                    <a:lnTo>
                      <a:pt x="904" y="1239"/>
                    </a:lnTo>
                    <a:lnTo>
                      <a:pt x="902" y="1243"/>
                    </a:lnTo>
                    <a:lnTo>
                      <a:pt x="902" y="1244"/>
                    </a:lnTo>
                    <a:lnTo>
                      <a:pt x="899" y="1246"/>
                    </a:lnTo>
                    <a:lnTo>
                      <a:pt x="894" y="1248"/>
                    </a:lnTo>
                    <a:lnTo>
                      <a:pt x="892" y="1246"/>
                    </a:lnTo>
                    <a:lnTo>
                      <a:pt x="892" y="1244"/>
                    </a:lnTo>
                    <a:lnTo>
                      <a:pt x="892" y="1237"/>
                    </a:lnTo>
                    <a:lnTo>
                      <a:pt x="894" y="1236"/>
                    </a:lnTo>
                    <a:lnTo>
                      <a:pt x="899" y="1231"/>
                    </a:lnTo>
                    <a:lnTo>
                      <a:pt x="901" y="1227"/>
                    </a:lnTo>
                    <a:lnTo>
                      <a:pt x="901" y="1225"/>
                    </a:lnTo>
                    <a:lnTo>
                      <a:pt x="899" y="1225"/>
                    </a:lnTo>
                    <a:lnTo>
                      <a:pt x="897" y="1225"/>
                    </a:lnTo>
                    <a:lnTo>
                      <a:pt x="897" y="1220"/>
                    </a:lnTo>
                    <a:lnTo>
                      <a:pt x="897" y="1219"/>
                    </a:lnTo>
                    <a:lnTo>
                      <a:pt x="897" y="1217"/>
                    </a:lnTo>
                    <a:lnTo>
                      <a:pt x="901" y="1215"/>
                    </a:lnTo>
                    <a:lnTo>
                      <a:pt x="906" y="1214"/>
                    </a:lnTo>
                    <a:lnTo>
                      <a:pt x="911" y="1212"/>
                    </a:lnTo>
                    <a:lnTo>
                      <a:pt x="911" y="1212"/>
                    </a:lnTo>
                    <a:lnTo>
                      <a:pt x="907" y="1219"/>
                    </a:lnTo>
                    <a:lnTo>
                      <a:pt x="906" y="1220"/>
                    </a:lnTo>
                    <a:lnTo>
                      <a:pt x="907" y="1222"/>
                    </a:lnTo>
                    <a:lnTo>
                      <a:pt x="911" y="1217"/>
                    </a:lnTo>
                    <a:lnTo>
                      <a:pt x="914" y="1215"/>
                    </a:lnTo>
                    <a:lnTo>
                      <a:pt x="914" y="1214"/>
                    </a:lnTo>
                    <a:lnTo>
                      <a:pt x="913" y="1214"/>
                    </a:lnTo>
                    <a:lnTo>
                      <a:pt x="911" y="1212"/>
                    </a:lnTo>
                    <a:lnTo>
                      <a:pt x="913" y="1208"/>
                    </a:lnTo>
                    <a:lnTo>
                      <a:pt x="913" y="1207"/>
                    </a:lnTo>
                    <a:lnTo>
                      <a:pt x="909" y="1205"/>
                    </a:lnTo>
                    <a:lnTo>
                      <a:pt x="907" y="1207"/>
                    </a:lnTo>
                    <a:lnTo>
                      <a:pt x="904" y="1208"/>
                    </a:lnTo>
                    <a:lnTo>
                      <a:pt x="902" y="1210"/>
                    </a:lnTo>
                    <a:lnTo>
                      <a:pt x="901" y="1210"/>
                    </a:lnTo>
                    <a:lnTo>
                      <a:pt x="897" y="1208"/>
                    </a:lnTo>
                    <a:lnTo>
                      <a:pt x="897" y="1208"/>
                    </a:lnTo>
                    <a:lnTo>
                      <a:pt x="895" y="1205"/>
                    </a:lnTo>
                    <a:lnTo>
                      <a:pt x="894" y="1202"/>
                    </a:lnTo>
                    <a:lnTo>
                      <a:pt x="890" y="1198"/>
                    </a:lnTo>
                    <a:lnTo>
                      <a:pt x="890" y="1198"/>
                    </a:lnTo>
                    <a:lnTo>
                      <a:pt x="889" y="1198"/>
                    </a:lnTo>
                    <a:lnTo>
                      <a:pt x="887" y="1202"/>
                    </a:lnTo>
                    <a:lnTo>
                      <a:pt x="887" y="1202"/>
                    </a:lnTo>
                    <a:lnTo>
                      <a:pt x="878" y="1196"/>
                    </a:lnTo>
                    <a:lnTo>
                      <a:pt x="875" y="1195"/>
                    </a:lnTo>
                    <a:lnTo>
                      <a:pt x="873" y="1193"/>
                    </a:lnTo>
                    <a:lnTo>
                      <a:pt x="870" y="1191"/>
                    </a:lnTo>
                    <a:lnTo>
                      <a:pt x="868" y="1191"/>
                    </a:lnTo>
                    <a:lnTo>
                      <a:pt x="865" y="1190"/>
                    </a:lnTo>
                    <a:lnTo>
                      <a:pt x="863" y="1188"/>
                    </a:lnTo>
                    <a:lnTo>
                      <a:pt x="863" y="1186"/>
                    </a:lnTo>
                    <a:lnTo>
                      <a:pt x="861" y="1183"/>
                    </a:lnTo>
                    <a:lnTo>
                      <a:pt x="860" y="1179"/>
                    </a:lnTo>
                    <a:lnTo>
                      <a:pt x="854" y="1173"/>
                    </a:lnTo>
                    <a:lnTo>
                      <a:pt x="854" y="1167"/>
                    </a:lnTo>
                    <a:lnTo>
                      <a:pt x="854" y="1166"/>
                    </a:lnTo>
                    <a:lnTo>
                      <a:pt x="854" y="1161"/>
                    </a:lnTo>
                    <a:lnTo>
                      <a:pt x="858" y="1152"/>
                    </a:lnTo>
                    <a:lnTo>
                      <a:pt x="860" y="1150"/>
                    </a:lnTo>
                    <a:lnTo>
                      <a:pt x="860" y="1149"/>
                    </a:lnTo>
                    <a:lnTo>
                      <a:pt x="863" y="1147"/>
                    </a:lnTo>
                    <a:lnTo>
                      <a:pt x="863" y="1147"/>
                    </a:lnTo>
                    <a:lnTo>
                      <a:pt x="866" y="1147"/>
                    </a:lnTo>
                    <a:lnTo>
                      <a:pt x="865" y="1145"/>
                    </a:lnTo>
                    <a:lnTo>
                      <a:pt x="865" y="1144"/>
                    </a:lnTo>
                    <a:lnTo>
                      <a:pt x="866" y="1140"/>
                    </a:lnTo>
                    <a:lnTo>
                      <a:pt x="866" y="1139"/>
                    </a:lnTo>
                    <a:lnTo>
                      <a:pt x="861" y="1142"/>
                    </a:lnTo>
                    <a:lnTo>
                      <a:pt x="860" y="1142"/>
                    </a:lnTo>
                    <a:lnTo>
                      <a:pt x="858" y="1140"/>
                    </a:lnTo>
                    <a:lnTo>
                      <a:pt x="854" y="1133"/>
                    </a:lnTo>
                    <a:lnTo>
                      <a:pt x="854" y="1128"/>
                    </a:lnTo>
                    <a:lnTo>
                      <a:pt x="854" y="1121"/>
                    </a:lnTo>
                    <a:lnTo>
                      <a:pt x="856" y="1118"/>
                    </a:lnTo>
                    <a:lnTo>
                      <a:pt x="854" y="1115"/>
                    </a:lnTo>
                    <a:lnTo>
                      <a:pt x="854" y="1113"/>
                    </a:lnTo>
                    <a:lnTo>
                      <a:pt x="856" y="1113"/>
                    </a:lnTo>
                    <a:lnTo>
                      <a:pt x="856" y="1111"/>
                    </a:lnTo>
                    <a:lnTo>
                      <a:pt x="856" y="1108"/>
                    </a:lnTo>
                    <a:lnTo>
                      <a:pt x="856" y="1106"/>
                    </a:lnTo>
                    <a:lnTo>
                      <a:pt x="860" y="1101"/>
                    </a:lnTo>
                    <a:lnTo>
                      <a:pt x="861" y="1098"/>
                    </a:lnTo>
                    <a:lnTo>
                      <a:pt x="863" y="1098"/>
                    </a:lnTo>
                    <a:lnTo>
                      <a:pt x="865" y="1098"/>
                    </a:lnTo>
                    <a:lnTo>
                      <a:pt x="866" y="1098"/>
                    </a:lnTo>
                    <a:lnTo>
                      <a:pt x="868" y="1099"/>
                    </a:lnTo>
                    <a:lnTo>
                      <a:pt x="870" y="1103"/>
                    </a:lnTo>
                    <a:lnTo>
                      <a:pt x="872" y="1103"/>
                    </a:lnTo>
                    <a:lnTo>
                      <a:pt x="873" y="1101"/>
                    </a:lnTo>
                    <a:lnTo>
                      <a:pt x="875" y="1094"/>
                    </a:lnTo>
                    <a:lnTo>
                      <a:pt x="877" y="1092"/>
                    </a:lnTo>
                    <a:lnTo>
                      <a:pt x="875" y="1091"/>
                    </a:lnTo>
                    <a:lnTo>
                      <a:pt x="872" y="1091"/>
                    </a:lnTo>
                    <a:lnTo>
                      <a:pt x="868" y="1091"/>
                    </a:lnTo>
                    <a:lnTo>
                      <a:pt x="868" y="1091"/>
                    </a:lnTo>
                    <a:lnTo>
                      <a:pt x="866" y="1087"/>
                    </a:lnTo>
                    <a:lnTo>
                      <a:pt x="868" y="1086"/>
                    </a:lnTo>
                    <a:lnTo>
                      <a:pt x="872" y="1081"/>
                    </a:lnTo>
                    <a:lnTo>
                      <a:pt x="873" y="1075"/>
                    </a:lnTo>
                    <a:lnTo>
                      <a:pt x="880" y="1067"/>
                    </a:lnTo>
                    <a:lnTo>
                      <a:pt x="885" y="1064"/>
                    </a:lnTo>
                    <a:lnTo>
                      <a:pt x="889" y="1062"/>
                    </a:lnTo>
                    <a:lnTo>
                      <a:pt x="890" y="1062"/>
                    </a:lnTo>
                    <a:lnTo>
                      <a:pt x="892" y="1062"/>
                    </a:lnTo>
                    <a:lnTo>
                      <a:pt x="894" y="1067"/>
                    </a:lnTo>
                    <a:lnTo>
                      <a:pt x="894" y="1070"/>
                    </a:lnTo>
                    <a:lnTo>
                      <a:pt x="897" y="1075"/>
                    </a:lnTo>
                    <a:lnTo>
                      <a:pt x="899" y="1075"/>
                    </a:lnTo>
                    <a:lnTo>
                      <a:pt x="901" y="1075"/>
                    </a:lnTo>
                    <a:lnTo>
                      <a:pt x="906" y="1075"/>
                    </a:lnTo>
                    <a:lnTo>
                      <a:pt x="907" y="1077"/>
                    </a:lnTo>
                    <a:lnTo>
                      <a:pt x="907" y="1079"/>
                    </a:lnTo>
                    <a:lnTo>
                      <a:pt x="907" y="1081"/>
                    </a:lnTo>
                    <a:lnTo>
                      <a:pt x="907" y="1084"/>
                    </a:lnTo>
                    <a:lnTo>
                      <a:pt x="911" y="1087"/>
                    </a:lnTo>
                    <a:lnTo>
                      <a:pt x="914" y="1091"/>
                    </a:lnTo>
                    <a:lnTo>
                      <a:pt x="918" y="1094"/>
                    </a:lnTo>
                    <a:lnTo>
                      <a:pt x="921" y="1101"/>
                    </a:lnTo>
                    <a:lnTo>
                      <a:pt x="923" y="1104"/>
                    </a:lnTo>
                    <a:lnTo>
                      <a:pt x="923" y="1106"/>
                    </a:lnTo>
                    <a:lnTo>
                      <a:pt x="925" y="1115"/>
                    </a:lnTo>
                    <a:lnTo>
                      <a:pt x="925" y="1118"/>
                    </a:lnTo>
                    <a:lnTo>
                      <a:pt x="925" y="1127"/>
                    </a:lnTo>
                    <a:lnTo>
                      <a:pt x="923" y="1128"/>
                    </a:lnTo>
                    <a:lnTo>
                      <a:pt x="923" y="1130"/>
                    </a:lnTo>
                    <a:lnTo>
                      <a:pt x="923" y="1132"/>
                    </a:lnTo>
                    <a:lnTo>
                      <a:pt x="926" y="1133"/>
                    </a:lnTo>
                    <a:lnTo>
                      <a:pt x="930" y="1139"/>
                    </a:lnTo>
                    <a:lnTo>
                      <a:pt x="930" y="1140"/>
                    </a:lnTo>
                    <a:lnTo>
                      <a:pt x="933" y="1142"/>
                    </a:lnTo>
                    <a:lnTo>
                      <a:pt x="935" y="1144"/>
                    </a:lnTo>
                    <a:lnTo>
                      <a:pt x="935" y="1144"/>
                    </a:lnTo>
                    <a:lnTo>
                      <a:pt x="937" y="1150"/>
                    </a:lnTo>
                    <a:lnTo>
                      <a:pt x="940" y="1157"/>
                    </a:lnTo>
                    <a:lnTo>
                      <a:pt x="940" y="1159"/>
                    </a:lnTo>
                    <a:lnTo>
                      <a:pt x="940" y="1161"/>
                    </a:lnTo>
                    <a:lnTo>
                      <a:pt x="940" y="1162"/>
                    </a:lnTo>
                    <a:lnTo>
                      <a:pt x="942" y="1162"/>
                    </a:lnTo>
                    <a:lnTo>
                      <a:pt x="943" y="1162"/>
                    </a:lnTo>
                    <a:lnTo>
                      <a:pt x="943" y="1161"/>
                    </a:lnTo>
                    <a:lnTo>
                      <a:pt x="945" y="1159"/>
                    </a:lnTo>
                    <a:lnTo>
                      <a:pt x="945" y="1161"/>
                    </a:lnTo>
                    <a:lnTo>
                      <a:pt x="947" y="1162"/>
                    </a:lnTo>
                    <a:lnTo>
                      <a:pt x="949" y="1166"/>
                    </a:lnTo>
                    <a:lnTo>
                      <a:pt x="950" y="1169"/>
                    </a:lnTo>
                    <a:lnTo>
                      <a:pt x="950" y="1169"/>
                    </a:lnTo>
                    <a:lnTo>
                      <a:pt x="949" y="1171"/>
                    </a:lnTo>
                    <a:lnTo>
                      <a:pt x="943" y="1171"/>
                    </a:lnTo>
                    <a:lnTo>
                      <a:pt x="942" y="1171"/>
                    </a:lnTo>
                    <a:lnTo>
                      <a:pt x="938" y="1169"/>
                    </a:lnTo>
                    <a:lnTo>
                      <a:pt x="937" y="1167"/>
                    </a:lnTo>
                    <a:lnTo>
                      <a:pt x="937" y="1166"/>
                    </a:lnTo>
                    <a:lnTo>
                      <a:pt x="935" y="1166"/>
                    </a:lnTo>
                    <a:lnTo>
                      <a:pt x="935" y="1167"/>
                    </a:lnTo>
                    <a:lnTo>
                      <a:pt x="933" y="1171"/>
                    </a:lnTo>
                    <a:lnTo>
                      <a:pt x="931" y="1173"/>
                    </a:lnTo>
                    <a:lnTo>
                      <a:pt x="933" y="1174"/>
                    </a:lnTo>
                    <a:lnTo>
                      <a:pt x="938" y="1174"/>
                    </a:lnTo>
                    <a:lnTo>
                      <a:pt x="940" y="1174"/>
                    </a:lnTo>
                    <a:lnTo>
                      <a:pt x="942" y="1176"/>
                    </a:lnTo>
                    <a:lnTo>
                      <a:pt x="940" y="1179"/>
                    </a:lnTo>
                    <a:lnTo>
                      <a:pt x="937" y="1185"/>
                    </a:lnTo>
                    <a:lnTo>
                      <a:pt x="926" y="1195"/>
                    </a:lnTo>
                    <a:lnTo>
                      <a:pt x="925" y="1196"/>
                    </a:lnTo>
                    <a:lnTo>
                      <a:pt x="925" y="1198"/>
                    </a:lnTo>
                    <a:lnTo>
                      <a:pt x="926" y="1198"/>
                    </a:lnTo>
                    <a:lnTo>
                      <a:pt x="930" y="1198"/>
                    </a:lnTo>
                    <a:lnTo>
                      <a:pt x="931" y="1196"/>
                    </a:lnTo>
                    <a:lnTo>
                      <a:pt x="935" y="1196"/>
                    </a:lnTo>
                    <a:lnTo>
                      <a:pt x="937" y="1198"/>
                    </a:lnTo>
                    <a:lnTo>
                      <a:pt x="937" y="1200"/>
                    </a:lnTo>
                    <a:lnTo>
                      <a:pt x="937" y="1202"/>
                    </a:lnTo>
                    <a:lnTo>
                      <a:pt x="943" y="1205"/>
                    </a:lnTo>
                    <a:lnTo>
                      <a:pt x="947" y="1203"/>
                    </a:lnTo>
                    <a:lnTo>
                      <a:pt x="950" y="1200"/>
                    </a:lnTo>
                    <a:lnTo>
                      <a:pt x="954" y="1198"/>
                    </a:lnTo>
                    <a:lnTo>
                      <a:pt x="957" y="1198"/>
                    </a:lnTo>
                    <a:lnTo>
                      <a:pt x="957" y="1198"/>
                    </a:lnTo>
                    <a:lnTo>
                      <a:pt x="957" y="1200"/>
                    </a:lnTo>
                    <a:lnTo>
                      <a:pt x="955" y="1202"/>
                    </a:lnTo>
                    <a:lnTo>
                      <a:pt x="952" y="1205"/>
                    </a:lnTo>
                    <a:lnTo>
                      <a:pt x="952" y="1205"/>
                    </a:lnTo>
                    <a:lnTo>
                      <a:pt x="955" y="1203"/>
                    </a:lnTo>
                    <a:lnTo>
                      <a:pt x="962" y="1205"/>
                    </a:lnTo>
                    <a:lnTo>
                      <a:pt x="964" y="1207"/>
                    </a:lnTo>
                    <a:lnTo>
                      <a:pt x="967" y="1205"/>
                    </a:lnTo>
                    <a:lnTo>
                      <a:pt x="969" y="1207"/>
                    </a:lnTo>
                    <a:lnTo>
                      <a:pt x="971" y="1208"/>
                    </a:lnTo>
                    <a:lnTo>
                      <a:pt x="972" y="1208"/>
                    </a:lnTo>
                    <a:lnTo>
                      <a:pt x="969" y="1210"/>
                    </a:lnTo>
                    <a:lnTo>
                      <a:pt x="967" y="1210"/>
                    </a:lnTo>
                    <a:lnTo>
                      <a:pt x="967" y="1210"/>
                    </a:lnTo>
                    <a:lnTo>
                      <a:pt x="966" y="1212"/>
                    </a:lnTo>
                    <a:lnTo>
                      <a:pt x="964" y="1215"/>
                    </a:lnTo>
                    <a:lnTo>
                      <a:pt x="964" y="1219"/>
                    </a:lnTo>
                    <a:lnTo>
                      <a:pt x="962" y="1219"/>
                    </a:lnTo>
                    <a:lnTo>
                      <a:pt x="960" y="1219"/>
                    </a:lnTo>
                    <a:lnTo>
                      <a:pt x="959" y="1217"/>
                    </a:lnTo>
                    <a:lnTo>
                      <a:pt x="960" y="1217"/>
                    </a:lnTo>
                    <a:lnTo>
                      <a:pt x="959" y="1217"/>
                    </a:lnTo>
                    <a:lnTo>
                      <a:pt x="957" y="1217"/>
                    </a:lnTo>
                    <a:lnTo>
                      <a:pt x="957" y="1217"/>
                    </a:lnTo>
                    <a:lnTo>
                      <a:pt x="955" y="1219"/>
                    </a:lnTo>
                    <a:lnTo>
                      <a:pt x="966" y="1227"/>
                    </a:lnTo>
                    <a:lnTo>
                      <a:pt x="969" y="1236"/>
                    </a:lnTo>
                    <a:lnTo>
                      <a:pt x="971" y="1239"/>
                    </a:lnTo>
                    <a:lnTo>
                      <a:pt x="971" y="1241"/>
                    </a:lnTo>
                    <a:lnTo>
                      <a:pt x="969" y="1243"/>
                    </a:lnTo>
                    <a:lnTo>
                      <a:pt x="969" y="1244"/>
                    </a:lnTo>
                    <a:lnTo>
                      <a:pt x="971" y="1249"/>
                    </a:lnTo>
                    <a:lnTo>
                      <a:pt x="969" y="1254"/>
                    </a:lnTo>
                    <a:lnTo>
                      <a:pt x="969" y="1261"/>
                    </a:lnTo>
                    <a:lnTo>
                      <a:pt x="969" y="1263"/>
                    </a:lnTo>
                    <a:lnTo>
                      <a:pt x="972" y="1265"/>
                    </a:lnTo>
                    <a:lnTo>
                      <a:pt x="972" y="1268"/>
                    </a:lnTo>
                    <a:lnTo>
                      <a:pt x="974" y="1268"/>
                    </a:lnTo>
                    <a:lnTo>
                      <a:pt x="974" y="1270"/>
                    </a:lnTo>
                    <a:lnTo>
                      <a:pt x="974" y="1271"/>
                    </a:lnTo>
                    <a:lnTo>
                      <a:pt x="976" y="1273"/>
                    </a:lnTo>
                    <a:lnTo>
                      <a:pt x="976" y="1271"/>
                    </a:lnTo>
                    <a:lnTo>
                      <a:pt x="976" y="1270"/>
                    </a:lnTo>
                    <a:lnTo>
                      <a:pt x="978" y="1268"/>
                    </a:lnTo>
                    <a:lnTo>
                      <a:pt x="979" y="1265"/>
                    </a:lnTo>
                    <a:lnTo>
                      <a:pt x="981" y="1260"/>
                    </a:lnTo>
                    <a:lnTo>
                      <a:pt x="983" y="1258"/>
                    </a:lnTo>
                    <a:lnTo>
                      <a:pt x="981" y="1254"/>
                    </a:lnTo>
                    <a:lnTo>
                      <a:pt x="983" y="1253"/>
                    </a:lnTo>
                    <a:lnTo>
                      <a:pt x="984" y="1248"/>
                    </a:lnTo>
                    <a:lnTo>
                      <a:pt x="984" y="1244"/>
                    </a:lnTo>
                    <a:lnTo>
                      <a:pt x="984" y="1237"/>
                    </a:lnTo>
                    <a:lnTo>
                      <a:pt x="986" y="1232"/>
                    </a:lnTo>
                    <a:lnTo>
                      <a:pt x="988" y="1229"/>
                    </a:lnTo>
                    <a:lnTo>
                      <a:pt x="993" y="1222"/>
                    </a:lnTo>
                    <a:lnTo>
                      <a:pt x="993" y="1220"/>
                    </a:lnTo>
                    <a:lnTo>
                      <a:pt x="995" y="1219"/>
                    </a:lnTo>
                    <a:lnTo>
                      <a:pt x="998" y="1219"/>
                    </a:lnTo>
                    <a:lnTo>
                      <a:pt x="1000" y="1222"/>
                    </a:lnTo>
                    <a:lnTo>
                      <a:pt x="1003" y="1225"/>
                    </a:lnTo>
                    <a:lnTo>
                      <a:pt x="1007" y="1231"/>
                    </a:lnTo>
                    <a:lnTo>
                      <a:pt x="1012" y="1236"/>
                    </a:lnTo>
                    <a:lnTo>
                      <a:pt x="1014" y="1237"/>
                    </a:lnTo>
                    <a:lnTo>
                      <a:pt x="1017" y="1244"/>
                    </a:lnTo>
                    <a:lnTo>
                      <a:pt x="1019" y="1249"/>
                    </a:lnTo>
                    <a:lnTo>
                      <a:pt x="1020" y="1256"/>
                    </a:lnTo>
                    <a:lnTo>
                      <a:pt x="1020" y="1261"/>
                    </a:lnTo>
                    <a:lnTo>
                      <a:pt x="1022" y="1263"/>
                    </a:lnTo>
                    <a:lnTo>
                      <a:pt x="1022" y="1265"/>
                    </a:lnTo>
                    <a:lnTo>
                      <a:pt x="1022" y="1268"/>
                    </a:lnTo>
                    <a:lnTo>
                      <a:pt x="1022" y="1270"/>
                    </a:lnTo>
                    <a:lnTo>
                      <a:pt x="1020" y="1271"/>
                    </a:lnTo>
                    <a:lnTo>
                      <a:pt x="1020" y="1273"/>
                    </a:lnTo>
                    <a:lnTo>
                      <a:pt x="1019" y="1273"/>
                    </a:lnTo>
                    <a:lnTo>
                      <a:pt x="1015" y="1273"/>
                    </a:lnTo>
                    <a:lnTo>
                      <a:pt x="1015" y="1271"/>
                    </a:lnTo>
                    <a:lnTo>
                      <a:pt x="1014" y="1268"/>
                    </a:lnTo>
                    <a:lnTo>
                      <a:pt x="1014" y="1268"/>
                    </a:lnTo>
                    <a:lnTo>
                      <a:pt x="1012" y="1271"/>
                    </a:lnTo>
                    <a:lnTo>
                      <a:pt x="1012" y="1271"/>
                    </a:lnTo>
                    <a:lnTo>
                      <a:pt x="1012" y="1277"/>
                    </a:lnTo>
                    <a:lnTo>
                      <a:pt x="1012" y="1287"/>
                    </a:lnTo>
                    <a:lnTo>
                      <a:pt x="1012" y="1289"/>
                    </a:lnTo>
                    <a:lnTo>
                      <a:pt x="1015" y="1297"/>
                    </a:lnTo>
                    <a:lnTo>
                      <a:pt x="1019" y="1304"/>
                    </a:lnTo>
                    <a:lnTo>
                      <a:pt x="1027" y="1318"/>
                    </a:lnTo>
                    <a:lnTo>
                      <a:pt x="1029" y="1319"/>
                    </a:lnTo>
                    <a:lnTo>
                      <a:pt x="1029" y="1324"/>
                    </a:lnTo>
                    <a:lnTo>
                      <a:pt x="1031" y="1326"/>
                    </a:lnTo>
                    <a:lnTo>
                      <a:pt x="1031" y="1326"/>
                    </a:lnTo>
                    <a:lnTo>
                      <a:pt x="1031" y="1328"/>
                    </a:lnTo>
                    <a:lnTo>
                      <a:pt x="1032" y="1326"/>
                    </a:lnTo>
                    <a:lnTo>
                      <a:pt x="1036" y="1323"/>
                    </a:lnTo>
                    <a:lnTo>
                      <a:pt x="1039" y="1318"/>
                    </a:lnTo>
                    <a:lnTo>
                      <a:pt x="1041" y="1316"/>
                    </a:lnTo>
                    <a:lnTo>
                      <a:pt x="1043" y="1316"/>
                    </a:lnTo>
                    <a:lnTo>
                      <a:pt x="1044" y="1314"/>
                    </a:lnTo>
                    <a:lnTo>
                      <a:pt x="1044" y="1314"/>
                    </a:lnTo>
                    <a:lnTo>
                      <a:pt x="1046" y="1312"/>
                    </a:lnTo>
                    <a:lnTo>
                      <a:pt x="1046" y="1311"/>
                    </a:lnTo>
                    <a:lnTo>
                      <a:pt x="1048" y="1304"/>
                    </a:lnTo>
                    <a:lnTo>
                      <a:pt x="1048" y="1300"/>
                    </a:lnTo>
                    <a:lnTo>
                      <a:pt x="1049" y="1295"/>
                    </a:lnTo>
                    <a:lnTo>
                      <a:pt x="1049" y="1295"/>
                    </a:lnTo>
                    <a:lnTo>
                      <a:pt x="1056" y="1283"/>
                    </a:lnTo>
                    <a:lnTo>
                      <a:pt x="1058" y="1282"/>
                    </a:lnTo>
                    <a:lnTo>
                      <a:pt x="1061" y="1268"/>
                    </a:lnTo>
                    <a:lnTo>
                      <a:pt x="1061" y="1263"/>
                    </a:lnTo>
                    <a:lnTo>
                      <a:pt x="1061" y="1260"/>
                    </a:lnTo>
                    <a:lnTo>
                      <a:pt x="1061" y="1256"/>
                    </a:lnTo>
                    <a:lnTo>
                      <a:pt x="1061" y="1253"/>
                    </a:lnTo>
                    <a:lnTo>
                      <a:pt x="1063" y="1251"/>
                    </a:lnTo>
                    <a:lnTo>
                      <a:pt x="1063" y="1249"/>
                    </a:lnTo>
                    <a:lnTo>
                      <a:pt x="1065" y="1248"/>
                    </a:lnTo>
                    <a:lnTo>
                      <a:pt x="1067" y="1246"/>
                    </a:lnTo>
                    <a:lnTo>
                      <a:pt x="1067" y="1246"/>
                    </a:lnTo>
                    <a:lnTo>
                      <a:pt x="1068" y="1246"/>
                    </a:lnTo>
                    <a:lnTo>
                      <a:pt x="1070" y="1248"/>
                    </a:lnTo>
                    <a:lnTo>
                      <a:pt x="1070" y="1248"/>
                    </a:lnTo>
                    <a:lnTo>
                      <a:pt x="1079" y="1246"/>
                    </a:lnTo>
                    <a:lnTo>
                      <a:pt x="1079" y="1244"/>
                    </a:lnTo>
                    <a:lnTo>
                      <a:pt x="1073" y="1243"/>
                    </a:lnTo>
                    <a:lnTo>
                      <a:pt x="1073" y="1241"/>
                    </a:lnTo>
                    <a:lnTo>
                      <a:pt x="1073" y="1239"/>
                    </a:lnTo>
                    <a:lnTo>
                      <a:pt x="1075" y="1236"/>
                    </a:lnTo>
                    <a:lnTo>
                      <a:pt x="1077" y="1236"/>
                    </a:lnTo>
                    <a:lnTo>
                      <a:pt x="1079" y="1234"/>
                    </a:lnTo>
                    <a:lnTo>
                      <a:pt x="1079" y="1232"/>
                    </a:lnTo>
                    <a:lnTo>
                      <a:pt x="1079" y="1229"/>
                    </a:lnTo>
                    <a:lnTo>
                      <a:pt x="1079" y="1229"/>
                    </a:lnTo>
                    <a:lnTo>
                      <a:pt x="1073" y="1224"/>
                    </a:lnTo>
                    <a:lnTo>
                      <a:pt x="1072" y="1225"/>
                    </a:lnTo>
                    <a:lnTo>
                      <a:pt x="1070" y="1224"/>
                    </a:lnTo>
                    <a:lnTo>
                      <a:pt x="1068" y="1220"/>
                    </a:lnTo>
                    <a:lnTo>
                      <a:pt x="1068" y="1217"/>
                    </a:lnTo>
                    <a:lnTo>
                      <a:pt x="1068" y="1215"/>
                    </a:lnTo>
                    <a:lnTo>
                      <a:pt x="1068" y="1212"/>
                    </a:lnTo>
                    <a:lnTo>
                      <a:pt x="1068" y="1210"/>
                    </a:lnTo>
                    <a:lnTo>
                      <a:pt x="1068" y="1208"/>
                    </a:lnTo>
                    <a:lnTo>
                      <a:pt x="1067" y="1207"/>
                    </a:lnTo>
                    <a:lnTo>
                      <a:pt x="1067" y="1205"/>
                    </a:lnTo>
                    <a:lnTo>
                      <a:pt x="1068" y="1203"/>
                    </a:lnTo>
                    <a:lnTo>
                      <a:pt x="1068" y="1202"/>
                    </a:lnTo>
                    <a:lnTo>
                      <a:pt x="1067" y="1200"/>
                    </a:lnTo>
                    <a:lnTo>
                      <a:pt x="1067" y="1198"/>
                    </a:lnTo>
                    <a:lnTo>
                      <a:pt x="1067" y="1193"/>
                    </a:lnTo>
                    <a:lnTo>
                      <a:pt x="1067" y="1191"/>
                    </a:lnTo>
                    <a:lnTo>
                      <a:pt x="1067" y="1190"/>
                    </a:lnTo>
                    <a:lnTo>
                      <a:pt x="1065" y="1188"/>
                    </a:lnTo>
                    <a:lnTo>
                      <a:pt x="1067" y="1188"/>
                    </a:lnTo>
                    <a:lnTo>
                      <a:pt x="1068" y="1188"/>
                    </a:lnTo>
                    <a:lnTo>
                      <a:pt x="1070" y="1188"/>
                    </a:lnTo>
                    <a:lnTo>
                      <a:pt x="1072" y="1190"/>
                    </a:lnTo>
                    <a:lnTo>
                      <a:pt x="1075" y="1190"/>
                    </a:lnTo>
                    <a:lnTo>
                      <a:pt x="1079" y="1188"/>
                    </a:lnTo>
                    <a:lnTo>
                      <a:pt x="1082" y="1188"/>
                    </a:lnTo>
                    <a:lnTo>
                      <a:pt x="1089" y="1188"/>
                    </a:lnTo>
                    <a:lnTo>
                      <a:pt x="1091" y="1188"/>
                    </a:lnTo>
                    <a:lnTo>
                      <a:pt x="1097" y="1193"/>
                    </a:lnTo>
                    <a:lnTo>
                      <a:pt x="1101" y="1195"/>
                    </a:lnTo>
                    <a:lnTo>
                      <a:pt x="1104" y="1195"/>
                    </a:lnTo>
                    <a:lnTo>
                      <a:pt x="1114" y="1196"/>
                    </a:lnTo>
                    <a:lnTo>
                      <a:pt x="1120" y="1196"/>
                    </a:lnTo>
                    <a:lnTo>
                      <a:pt x="1121" y="1196"/>
                    </a:lnTo>
                    <a:lnTo>
                      <a:pt x="1126" y="1198"/>
                    </a:lnTo>
                    <a:lnTo>
                      <a:pt x="1126" y="1202"/>
                    </a:lnTo>
                    <a:lnTo>
                      <a:pt x="1125" y="1205"/>
                    </a:lnTo>
                    <a:lnTo>
                      <a:pt x="1121" y="1205"/>
                    </a:lnTo>
                    <a:lnTo>
                      <a:pt x="1120" y="1207"/>
                    </a:lnTo>
                    <a:lnTo>
                      <a:pt x="1121" y="1208"/>
                    </a:lnTo>
                    <a:lnTo>
                      <a:pt x="1128" y="1212"/>
                    </a:lnTo>
                    <a:lnTo>
                      <a:pt x="1128" y="1215"/>
                    </a:lnTo>
                    <a:lnTo>
                      <a:pt x="1130" y="1217"/>
                    </a:lnTo>
                    <a:lnTo>
                      <a:pt x="1128" y="1219"/>
                    </a:lnTo>
                    <a:lnTo>
                      <a:pt x="1130" y="1220"/>
                    </a:lnTo>
                    <a:lnTo>
                      <a:pt x="1130" y="1220"/>
                    </a:lnTo>
                    <a:lnTo>
                      <a:pt x="1135" y="1219"/>
                    </a:lnTo>
                    <a:lnTo>
                      <a:pt x="1138" y="1220"/>
                    </a:lnTo>
                    <a:lnTo>
                      <a:pt x="1145" y="1222"/>
                    </a:lnTo>
                    <a:lnTo>
                      <a:pt x="1145" y="1224"/>
                    </a:lnTo>
                    <a:lnTo>
                      <a:pt x="1147" y="1225"/>
                    </a:lnTo>
                    <a:lnTo>
                      <a:pt x="1147" y="1227"/>
                    </a:lnTo>
                    <a:lnTo>
                      <a:pt x="1140" y="1234"/>
                    </a:lnTo>
                    <a:lnTo>
                      <a:pt x="1138" y="1236"/>
                    </a:lnTo>
                    <a:lnTo>
                      <a:pt x="1135" y="1239"/>
                    </a:lnTo>
                    <a:lnTo>
                      <a:pt x="1135" y="1239"/>
                    </a:lnTo>
                    <a:lnTo>
                      <a:pt x="1140" y="1239"/>
                    </a:lnTo>
                    <a:lnTo>
                      <a:pt x="1144" y="1241"/>
                    </a:lnTo>
                    <a:lnTo>
                      <a:pt x="1145" y="1241"/>
                    </a:lnTo>
                    <a:lnTo>
                      <a:pt x="1147" y="1243"/>
                    </a:lnTo>
                    <a:lnTo>
                      <a:pt x="1147" y="1246"/>
                    </a:lnTo>
                    <a:lnTo>
                      <a:pt x="1147" y="1248"/>
                    </a:lnTo>
                    <a:lnTo>
                      <a:pt x="1147" y="1249"/>
                    </a:lnTo>
                    <a:lnTo>
                      <a:pt x="1147" y="1251"/>
                    </a:lnTo>
                    <a:lnTo>
                      <a:pt x="1142" y="1256"/>
                    </a:lnTo>
                    <a:lnTo>
                      <a:pt x="1140" y="1258"/>
                    </a:lnTo>
                    <a:lnTo>
                      <a:pt x="1137" y="1261"/>
                    </a:lnTo>
                    <a:lnTo>
                      <a:pt x="1135" y="1261"/>
                    </a:lnTo>
                    <a:lnTo>
                      <a:pt x="1133" y="1261"/>
                    </a:lnTo>
                    <a:lnTo>
                      <a:pt x="1132" y="1260"/>
                    </a:lnTo>
                    <a:lnTo>
                      <a:pt x="1130" y="1260"/>
                    </a:lnTo>
                    <a:lnTo>
                      <a:pt x="1126" y="1261"/>
                    </a:lnTo>
                    <a:lnTo>
                      <a:pt x="1123" y="1261"/>
                    </a:lnTo>
                    <a:lnTo>
                      <a:pt x="1123" y="1261"/>
                    </a:lnTo>
                    <a:lnTo>
                      <a:pt x="1123" y="1263"/>
                    </a:lnTo>
                    <a:lnTo>
                      <a:pt x="1125" y="1266"/>
                    </a:lnTo>
                    <a:lnTo>
                      <a:pt x="1125" y="1268"/>
                    </a:lnTo>
                    <a:lnTo>
                      <a:pt x="1126" y="1268"/>
                    </a:lnTo>
                    <a:lnTo>
                      <a:pt x="1125" y="1270"/>
                    </a:lnTo>
                    <a:lnTo>
                      <a:pt x="1125" y="1270"/>
                    </a:lnTo>
                    <a:lnTo>
                      <a:pt x="1126" y="1271"/>
                    </a:lnTo>
                    <a:lnTo>
                      <a:pt x="1130" y="1278"/>
                    </a:lnTo>
                    <a:lnTo>
                      <a:pt x="1130" y="1278"/>
                    </a:lnTo>
                    <a:lnTo>
                      <a:pt x="1130" y="1278"/>
                    </a:lnTo>
                    <a:lnTo>
                      <a:pt x="1132" y="1277"/>
                    </a:lnTo>
                    <a:lnTo>
                      <a:pt x="1133" y="1275"/>
                    </a:lnTo>
                    <a:lnTo>
                      <a:pt x="1133" y="1275"/>
                    </a:lnTo>
                    <a:lnTo>
                      <a:pt x="1133" y="1277"/>
                    </a:lnTo>
                    <a:lnTo>
                      <a:pt x="1132" y="1283"/>
                    </a:lnTo>
                    <a:lnTo>
                      <a:pt x="1132" y="1285"/>
                    </a:lnTo>
                    <a:lnTo>
                      <a:pt x="1132" y="1287"/>
                    </a:lnTo>
                    <a:lnTo>
                      <a:pt x="1132" y="1289"/>
                    </a:lnTo>
                    <a:lnTo>
                      <a:pt x="1133" y="1292"/>
                    </a:lnTo>
                    <a:lnTo>
                      <a:pt x="1137" y="1295"/>
                    </a:lnTo>
                    <a:lnTo>
                      <a:pt x="1138" y="1300"/>
                    </a:lnTo>
                    <a:lnTo>
                      <a:pt x="1144" y="1304"/>
                    </a:lnTo>
                    <a:lnTo>
                      <a:pt x="1145" y="1306"/>
                    </a:lnTo>
                    <a:lnTo>
                      <a:pt x="1147" y="1311"/>
                    </a:lnTo>
                    <a:lnTo>
                      <a:pt x="1147" y="1312"/>
                    </a:lnTo>
                    <a:lnTo>
                      <a:pt x="1147" y="1318"/>
                    </a:lnTo>
                    <a:lnTo>
                      <a:pt x="1145" y="1326"/>
                    </a:lnTo>
                    <a:lnTo>
                      <a:pt x="1144" y="1331"/>
                    </a:lnTo>
                    <a:lnTo>
                      <a:pt x="1144" y="1333"/>
                    </a:lnTo>
                    <a:lnTo>
                      <a:pt x="1140" y="1336"/>
                    </a:lnTo>
                    <a:lnTo>
                      <a:pt x="1138" y="1336"/>
                    </a:lnTo>
                    <a:lnTo>
                      <a:pt x="1135" y="1336"/>
                    </a:lnTo>
                    <a:lnTo>
                      <a:pt x="1135" y="1336"/>
                    </a:lnTo>
                    <a:lnTo>
                      <a:pt x="1133" y="1340"/>
                    </a:lnTo>
                    <a:lnTo>
                      <a:pt x="1132" y="1345"/>
                    </a:lnTo>
                    <a:lnTo>
                      <a:pt x="1130" y="1346"/>
                    </a:lnTo>
                    <a:lnTo>
                      <a:pt x="1128" y="1348"/>
                    </a:lnTo>
                    <a:lnTo>
                      <a:pt x="1126" y="1350"/>
                    </a:lnTo>
                    <a:lnTo>
                      <a:pt x="1123" y="1353"/>
                    </a:lnTo>
                    <a:lnTo>
                      <a:pt x="1121" y="1355"/>
                    </a:lnTo>
                    <a:lnTo>
                      <a:pt x="1114" y="1357"/>
                    </a:lnTo>
                    <a:lnTo>
                      <a:pt x="1111" y="1364"/>
                    </a:lnTo>
                    <a:lnTo>
                      <a:pt x="1108" y="1365"/>
                    </a:lnTo>
                    <a:lnTo>
                      <a:pt x="1106" y="1365"/>
                    </a:lnTo>
                    <a:lnTo>
                      <a:pt x="1104" y="1365"/>
                    </a:lnTo>
                    <a:lnTo>
                      <a:pt x="1103" y="1365"/>
                    </a:lnTo>
                    <a:lnTo>
                      <a:pt x="1103" y="1362"/>
                    </a:lnTo>
                    <a:lnTo>
                      <a:pt x="1103" y="1360"/>
                    </a:lnTo>
                    <a:lnTo>
                      <a:pt x="1101" y="1358"/>
                    </a:lnTo>
                    <a:lnTo>
                      <a:pt x="1097" y="1352"/>
                    </a:lnTo>
                    <a:lnTo>
                      <a:pt x="1096" y="1348"/>
                    </a:lnTo>
                    <a:lnTo>
                      <a:pt x="1094" y="1348"/>
                    </a:lnTo>
                    <a:lnTo>
                      <a:pt x="1092" y="1348"/>
                    </a:lnTo>
                    <a:lnTo>
                      <a:pt x="1091" y="1348"/>
                    </a:lnTo>
                    <a:lnTo>
                      <a:pt x="1089" y="1346"/>
                    </a:lnTo>
                    <a:lnTo>
                      <a:pt x="1089" y="1345"/>
                    </a:lnTo>
                    <a:lnTo>
                      <a:pt x="1089" y="1345"/>
                    </a:lnTo>
                    <a:lnTo>
                      <a:pt x="1091" y="1343"/>
                    </a:lnTo>
                    <a:lnTo>
                      <a:pt x="1089" y="1343"/>
                    </a:lnTo>
                    <a:lnTo>
                      <a:pt x="1085" y="1340"/>
                    </a:lnTo>
                    <a:lnTo>
                      <a:pt x="1085" y="1338"/>
                    </a:lnTo>
                    <a:lnTo>
                      <a:pt x="1085" y="1336"/>
                    </a:lnTo>
                    <a:lnTo>
                      <a:pt x="1082" y="1335"/>
                    </a:lnTo>
                    <a:lnTo>
                      <a:pt x="1079" y="1335"/>
                    </a:lnTo>
                    <a:lnTo>
                      <a:pt x="1075" y="1338"/>
                    </a:lnTo>
                    <a:lnTo>
                      <a:pt x="1073" y="1340"/>
                    </a:lnTo>
                    <a:lnTo>
                      <a:pt x="1073" y="1341"/>
                    </a:lnTo>
                    <a:lnTo>
                      <a:pt x="1075" y="1341"/>
                    </a:lnTo>
                    <a:lnTo>
                      <a:pt x="1077" y="1341"/>
                    </a:lnTo>
                    <a:lnTo>
                      <a:pt x="1079" y="1340"/>
                    </a:lnTo>
                    <a:lnTo>
                      <a:pt x="1079" y="1338"/>
                    </a:lnTo>
                    <a:lnTo>
                      <a:pt x="1080" y="1340"/>
                    </a:lnTo>
                    <a:lnTo>
                      <a:pt x="1082" y="1340"/>
                    </a:lnTo>
                    <a:lnTo>
                      <a:pt x="1084" y="1341"/>
                    </a:lnTo>
                    <a:lnTo>
                      <a:pt x="1084" y="1343"/>
                    </a:lnTo>
                    <a:lnTo>
                      <a:pt x="1089" y="1350"/>
                    </a:lnTo>
                    <a:lnTo>
                      <a:pt x="1091" y="1352"/>
                    </a:lnTo>
                    <a:lnTo>
                      <a:pt x="1092" y="1353"/>
                    </a:lnTo>
                    <a:lnTo>
                      <a:pt x="1092" y="1355"/>
                    </a:lnTo>
                    <a:lnTo>
                      <a:pt x="1094" y="1358"/>
                    </a:lnTo>
                    <a:lnTo>
                      <a:pt x="1096" y="1364"/>
                    </a:lnTo>
                    <a:lnTo>
                      <a:pt x="1099" y="1370"/>
                    </a:lnTo>
                    <a:lnTo>
                      <a:pt x="1099" y="1372"/>
                    </a:lnTo>
                    <a:lnTo>
                      <a:pt x="1097" y="1374"/>
                    </a:lnTo>
                    <a:lnTo>
                      <a:pt x="1097" y="1374"/>
                    </a:lnTo>
                    <a:lnTo>
                      <a:pt x="1094" y="1372"/>
                    </a:lnTo>
                    <a:lnTo>
                      <a:pt x="1089" y="1370"/>
                    </a:lnTo>
                    <a:lnTo>
                      <a:pt x="1089" y="1370"/>
                    </a:lnTo>
                    <a:lnTo>
                      <a:pt x="1087" y="1372"/>
                    </a:lnTo>
                    <a:lnTo>
                      <a:pt x="1085" y="1375"/>
                    </a:lnTo>
                    <a:lnTo>
                      <a:pt x="1085" y="1375"/>
                    </a:lnTo>
                    <a:lnTo>
                      <a:pt x="1084" y="1374"/>
                    </a:lnTo>
                    <a:lnTo>
                      <a:pt x="1077" y="1370"/>
                    </a:lnTo>
                    <a:lnTo>
                      <a:pt x="1073" y="1369"/>
                    </a:lnTo>
                    <a:lnTo>
                      <a:pt x="1072" y="1365"/>
                    </a:lnTo>
                    <a:lnTo>
                      <a:pt x="1070" y="1362"/>
                    </a:lnTo>
                    <a:lnTo>
                      <a:pt x="1067" y="1358"/>
                    </a:lnTo>
                    <a:lnTo>
                      <a:pt x="1065" y="1357"/>
                    </a:lnTo>
                    <a:lnTo>
                      <a:pt x="1060" y="1358"/>
                    </a:lnTo>
                    <a:lnTo>
                      <a:pt x="1055" y="1358"/>
                    </a:lnTo>
                    <a:lnTo>
                      <a:pt x="1044" y="1358"/>
                    </a:lnTo>
                    <a:lnTo>
                      <a:pt x="1043" y="1358"/>
                    </a:lnTo>
                    <a:lnTo>
                      <a:pt x="1043" y="1360"/>
                    </a:lnTo>
                    <a:lnTo>
                      <a:pt x="1043" y="1362"/>
                    </a:lnTo>
                    <a:lnTo>
                      <a:pt x="1043" y="1362"/>
                    </a:lnTo>
                    <a:lnTo>
                      <a:pt x="1043" y="1364"/>
                    </a:lnTo>
                    <a:lnTo>
                      <a:pt x="1043" y="1364"/>
                    </a:lnTo>
                    <a:lnTo>
                      <a:pt x="1043" y="1367"/>
                    </a:lnTo>
                    <a:lnTo>
                      <a:pt x="1046" y="1369"/>
                    </a:lnTo>
                    <a:lnTo>
                      <a:pt x="1051" y="1370"/>
                    </a:lnTo>
                    <a:lnTo>
                      <a:pt x="1055" y="1372"/>
                    </a:lnTo>
                    <a:lnTo>
                      <a:pt x="1056" y="1375"/>
                    </a:lnTo>
                    <a:lnTo>
                      <a:pt x="1058" y="1375"/>
                    </a:lnTo>
                    <a:lnTo>
                      <a:pt x="1058" y="1377"/>
                    </a:lnTo>
                    <a:lnTo>
                      <a:pt x="1056" y="1381"/>
                    </a:lnTo>
                    <a:lnTo>
                      <a:pt x="1056" y="1382"/>
                    </a:lnTo>
                    <a:lnTo>
                      <a:pt x="1043" y="1399"/>
                    </a:lnTo>
                    <a:lnTo>
                      <a:pt x="1037" y="1406"/>
                    </a:lnTo>
                    <a:lnTo>
                      <a:pt x="1036" y="1410"/>
                    </a:lnTo>
                    <a:lnTo>
                      <a:pt x="1034" y="1413"/>
                    </a:lnTo>
                    <a:lnTo>
                      <a:pt x="1032" y="1413"/>
                    </a:lnTo>
                    <a:lnTo>
                      <a:pt x="1029" y="1415"/>
                    </a:lnTo>
                    <a:lnTo>
                      <a:pt x="1024" y="1415"/>
                    </a:lnTo>
                    <a:lnTo>
                      <a:pt x="1019" y="1413"/>
                    </a:lnTo>
                    <a:lnTo>
                      <a:pt x="1015" y="1411"/>
                    </a:lnTo>
                    <a:lnTo>
                      <a:pt x="1010" y="1406"/>
                    </a:lnTo>
                    <a:lnTo>
                      <a:pt x="1007" y="1403"/>
                    </a:lnTo>
                    <a:lnTo>
                      <a:pt x="1005" y="1401"/>
                    </a:lnTo>
                    <a:lnTo>
                      <a:pt x="1003" y="1399"/>
                    </a:lnTo>
                    <a:lnTo>
                      <a:pt x="1003" y="1398"/>
                    </a:lnTo>
                    <a:lnTo>
                      <a:pt x="1000" y="1398"/>
                    </a:lnTo>
                    <a:lnTo>
                      <a:pt x="998" y="1396"/>
                    </a:lnTo>
                    <a:lnTo>
                      <a:pt x="991" y="1391"/>
                    </a:lnTo>
                    <a:lnTo>
                      <a:pt x="988" y="1387"/>
                    </a:lnTo>
                    <a:lnTo>
                      <a:pt x="984" y="1386"/>
                    </a:lnTo>
                    <a:lnTo>
                      <a:pt x="981" y="1386"/>
                    </a:lnTo>
                    <a:lnTo>
                      <a:pt x="981" y="1387"/>
                    </a:lnTo>
                    <a:lnTo>
                      <a:pt x="983" y="1389"/>
                    </a:lnTo>
                    <a:lnTo>
                      <a:pt x="981" y="1389"/>
                    </a:lnTo>
                    <a:lnTo>
                      <a:pt x="979" y="1389"/>
                    </a:lnTo>
                    <a:lnTo>
                      <a:pt x="978" y="1389"/>
                    </a:lnTo>
                    <a:lnTo>
                      <a:pt x="974" y="1387"/>
                    </a:lnTo>
                    <a:lnTo>
                      <a:pt x="969" y="1387"/>
                    </a:lnTo>
                    <a:lnTo>
                      <a:pt x="967" y="1387"/>
                    </a:lnTo>
                    <a:lnTo>
                      <a:pt x="964" y="1386"/>
                    </a:lnTo>
                    <a:lnTo>
                      <a:pt x="960" y="1386"/>
                    </a:lnTo>
                    <a:lnTo>
                      <a:pt x="955" y="1386"/>
                    </a:lnTo>
                    <a:lnTo>
                      <a:pt x="952" y="1386"/>
                    </a:lnTo>
                    <a:lnTo>
                      <a:pt x="952" y="1386"/>
                    </a:lnTo>
                    <a:lnTo>
                      <a:pt x="955" y="1389"/>
                    </a:lnTo>
                    <a:lnTo>
                      <a:pt x="960" y="1391"/>
                    </a:lnTo>
                    <a:lnTo>
                      <a:pt x="959" y="1389"/>
                    </a:lnTo>
                    <a:lnTo>
                      <a:pt x="959" y="1387"/>
                    </a:lnTo>
                    <a:lnTo>
                      <a:pt x="960" y="1387"/>
                    </a:lnTo>
                    <a:lnTo>
                      <a:pt x="969" y="1389"/>
                    </a:lnTo>
                    <a:lnTo>
                      <a:pt x="976" y="1393"/>
                    </a:lnTo>
                    <a:lnTo>
                      <a:pt x="979" y="1393"/>
                    </a:lnTo>
                    <a:lnTo>
                      <a:pt x="981" y="1394"/>
                    </a:lnTo>
                    <a:lnTo>
                      <a:pt x="984" y="1396"/>
                    </a:lnTo>
                    <a:lnTo>
                      <a:pt x="988" y="1399"/>
                    </a:lnTo>
                    <a:lnTo>
                      <a:pt x="995" y="1410"/>
                    </a:lnTo>
                    <a:lnTo>
                      <a:pt x="996" y="1411"/>
                    </a:lnTo>
                    <a:lnTo>
                      <a:pt x="1000" y="1413"/>
                    </a:lnTo>
                    <a:lnTo>
                      <a:pt x="1014" y="1416"/>
                    </a:lnTo>
                    <a:lnTo>
                      <a:pt x="1019" y="1416"/>
                    </a:lnTo>
                    <a:lnTo>
                      <a:pt x="1031" y="1418"/>
                    </a:lnTo>
                    <a:lnTo>
                      <a:pt x="1036" y="1420"/>
                    </a:lnTo>
                    <a:lnTo>
                      <a:pt x="1037" y="1420"/>
                    </a:lnTo>
                    <a:lnTo>
                      <a:pt x="1037" y="1425"/>
                    </a:lnTo>
                    <a:lnTo>
                      <a:pt x="1037" y="1427"/>
                    </a:lnTo>
                    <a:lnTo>
                      <a:pt x="1034" y="1433"/>
                    </a:lnTo>
                    <a:lnTo>
                      <a:pt x="1032" y="1437"/>
                    </a:lnTo>
                    <a:lnTo>
                      <a:pt x="1020" y="1457"/>
                    </a:lnTo>
                    <a:lnTo>
                      <a:pt x="1019" y="1461"/>
                    </a:lnTo>
                    <a:lnTo>
                      <a:pt x="1019" y="1464"/>
                    </a:lnTo>
                    <a:lnTo>
                      <a:pt x="1017" y="1466"/>
                    </a:lnTo>
                    <a:lnTo>
                      <a:pt x="1010" y="1471"/>
                    </a:lnTo>
                    <a:lnTo>
                      <a:pt x="1005" y="1474"/>
                    </a:lnTo>
                    <a:lnTo>
                      <a:pt x="1003" y="1474"/>
                    </a:lnTo>
                    <a:lnTo>
                      <a:pt x="1000" y="1474"/>
                    </a:lnTo>
                    <a:lnTo>
                      <a:pt x="998" y="1473"/>
                    </a:lnTo>
                    <a:lnTo>
                      <a:pt x="995" y="1469"/>
                    </a:lnTo>
                    <a:lnTo>
                      <a:pt x="995" y="1469"/>
                    </a:lnTo>
                    <a:lnTo>
                      <a:pt x="996" y="1474"/>
                    </a:lnTo>
                    <a:lnTo>
                      <a:pt x="996" y="1476"/>
                    </a:lnTo>
                    <a:lnTo>
                      <a:pt x="995" y="1474"/>
                    </a:lnTo>
                    <a:lnTo>
                      <a:pt x="991" y="1473"/>
                    </a:lnTo>
                    <a:lnTo>
                      <a:pt x="990" y="1473"/>
                    </a:lnTo>
                    <a:lnTo>
                      <a:pt x="990" y="1473"/>
                    </a:lnTo>
                    <a:lnTo>
                      <a:pt x="988" y="1473"/>
                    </a:lnTo>
                    <a:lnTo>
                      <a:pt x="988" y="1473"/>
                    </a:lnTo>
                    <a:lnTo>
                      <a:pt x="984" y="1471"/>
                    </a:lnTo>
                    <a:lnTo>
                      <a:pt x="984" y="1469"/>
                    </a:lnTo>
                    <a:lnTo>
                      <a:pt x="984" y="1466"/>
                    </a:lnTo>
                    <a:lnTo>
                      <a:pt x="983" y="1466"/>
                    </a:lnTo>
                    <a:lnTo>
                      <a:pt x="979" y="1468"/>
                    </a:lnTo>
                    <a:lnTo>
                      <a:pt x="978" y="1469"/>
                    </a:lnTo>
                    <a:lnTo>
                      <a:pt x="979" y="1469"/>
                    </a:lnTo>
                    <a:lnTo>
                      <a:pt x="981" y="1471"/>
                    </a:lnTo>
                    <a:lnTo>
                      <a:pt x="983" y="1474"/>
                    </a:lnTo>
                    <a:lnTo>
                      <a:pt x="983" y="1476"/>
                    </a:lnTo>
                    <a:lnTo>
                      <a:pt x="981" y="1476"/>
                    </a:lnTo>
                    <a:lnTo>
                      <a:pt x="978" y="1474"/>
                    </a:lnTo>
                    <a:lnTo>
                      <a:pt x="976" y="1474"/>
                    </a:lnTo>
                    <a:lnTo>
                      <a:pt x="979" y="1479"/>
                    </a:lnTo>
                    <a:lnTo>
                      <a:pt x="979" y="1481"/>
                    </a:lnTo>
                    <a:lnTo>
                      <a:pt x="979" y="1483"/>
                    </a:lnTo>
                    <a:lnTo>
                      <a:pt x="978" y="1488"/>
                    </a:lnTo>
                    <a:lnTo>
                      <a:pt x="976" y="1490"/>
                    </a:lnTo>
                    <a:lnTo>
                      <a:pt x="972" y="1490"/>
                    </a:lnTo>
                    <a:lnTo>
                      <a:pt x="971" y="1490"/>
                    </a:lnTo>
                    <a:lnTo>
                      <a:pt x="969" y="1488"/>
                    </a:lnTo>
                    <a:lnTo>
                      <a:pt x="969" y="1488"/>
                    </a:lnTo>
                    <a:lnTo>
                      <a:pt x="967" y="1490"/>
                    </a:lnTo>
                    <a:lnTo>
                      <a:pt x="966" y="1491"/>
                    </a:lnTo>
                    <a:lnTo>
                      <a:pt x="964" y="1491"/>
                    </a:lnTo>
                    <a:lnTo>
                      <a:pt x="962" y="1491"/>
                    </a:lnTo>
                    <a:lnTo>
                      <a:pt x="959" y="1491"/>
                    </a:lnTo>
                    <a:lnTo>
                      <a:pt x="950" y="1486"/>
                    </a:lnTo>
                    <a:lnTo>
                      <a:pt x="947" y="1485"/>
                    </a:lnTo>
                    <a:lnTo>
                      <a:pt x="943" y="1485"/>
                    </a:lnTo>
                    <a:lnTo>
                      <a:pt x="942" y="1485"/>
                    </a:lnTo>
                    <a:lnTo>
                      <a:pt x="942" y="1483"/>
                    </a:lnTo>
                    <a:lnTo>
                      <a:pt x="943" y="1483"/>
                    </a:lnTo>
                    <a:lnTo>
                      <a:pt x="943" y="1483"/>
                    </a:lnTo>
                    <a:lnTo>
                      <a:pt x="942" y="1481"/>
                    </a:lnTo>
                    <a:lnTo>
                      <a:pt x="940" y="1483"/>
                    </a:lnTo>
                    <a:lnTo>
                      <a:pt x="940" y="1483"/>
                    </a:lnTo>
                    <a:lnTo>
                      <a:pt x="938" y="1485"/>
                    </a:lnTo>
                    <a:lnTo>
                      <a:pt x="935" y="1483"/>
                    </a:lnTo>
                    <a:lnTo>
                      <a:pt x="931" y="1481"/>
                    </a:lnTo>
                    <a:lnTo>
                      <a:pt x="923" y="1476"/>
                    </a:lnTo>
                    <a:lnTo>
                      <a:pt x="914" y="1473"/>
                    </a:lnTo>
                    <a:lnTo>
                      <a:pt x="909" y="1468"/>
                    </a:lnTo>
                    <a:lnTo>
                      <a:pt x="911" y="1473"/>
                    </a:lnTo>
                    <a:lnTo>
                      <a:pt x="911" y="1474"/>
                    </a:lnTo>
                    <a:lnTo>
                      <a:pt x="909" y="1476"/>
                    </a:lnTo>
                    <a:lnTo>
                      <a:pt x="909" y="1476"/>
                    </a:lnTo>
                    <a:lnTo>
                      <a:pt x="911" y="1479"/>
                    </a:lnTo>
                    <a:lnTo>
                      <a:pt x="914" y="1481"/>
                    </a:lnTo>
                    <a:lnTo>
                      <a:pt x="918" y="1481"/>
                    </a:lnTo>
                    <a:lnTo>
                      <a:pt x="918" y="1481"/>
                    </a:lnTo>
                    <a:lnTo>
                      <a:pt x="916" y="1479"/>
                    </a:lnTo>
                    <a:lnTo>
                      <a:pt x="914" y="1478"/>
                    </a:lnTo>
                    <a:lnTo>
                      <a:pt x="914" y="1476"/>
                    </a:lnTo>
                    <a:lnTo>
                      <a:pt x="914" y="1476"/>
                    </a:lnTo>
                    <a:lnTo>
                      <a:pt x="918" y="1478"/>
                    </a:lnTo>
                    <a:lnTo>
                      <a:pt x="919" y="1478"/>
                    </a:lnTo>
                    <a:lnTo>
                      <a:pt x="931" y="1485"/>
                    </a:lnTo>
                    <a:lnTo>
                      <a:pt x="935" y="1486"/>
                    </a:lnTo>
                    <a:lnTo>
                      <a:pt x="938" y="1486"/>
                    </a:lnTo>
                    <a:lnTo>
                      <a:pt x="938" y="1488"/>
                    </a:lnTo>
                    <a:lnTo>
                      <a:pt x="938" y="1490"/>
                    </a:lnTo>
                    <a:lnTo>
                      <a:pt x="933" y="1493"/>
                    </a:lnTo>
                    <a:lnTo>
                      <a:pt x="933" y="1493"/>
                    </a:lnTo>
                    <a:lnTo>
                      <a:pt x="937" y="1493"/>
                    </a:lnTo>
                    <a:lnTo>
                      <a:pt x="940" y="1490"/>
                    </a:lnTo>
                    <a:lnTo>
                      <a:pt x="942" y="1488"/>
                    </a:lnTo>
                    <a:lnTo>
                      <a:pt x="945" y="1488"/>
                    </a:lnTo>
                    <a:lnTo>
                      <a:pt x="947" y="1488"/>
                    </a:lnTo>
                    <a:lnTo>
                      <a:pt x="952" y="1493"/>
                    </a:lnTo>
                    <a:lnTo>
                      <a:pt x="954" y="1495"/>
                    </a:lnTo>
                    <a:lnTo>
                      <a:pt x="959" y="1496"/>
                    </a:lnTo>
                    <a:lnTo>
                      <a:pt x="960" y="1498"/>
                    </a:lnTo>
                    <a:lnTo>
                      <a:pt x="966" y="1502"/>
                    </a:lnTo>
                    <a:lnTo>
                      <a:pt x="966" y="1503"/>
                    </a:lnTo>
                    <a:lnTo>
                      <a:pt x="967" y="1512"/>
                    </a:lnTo>
                    <a:lnTo>
                      <a:pt x="966" y="1514"/>
                    </a:lnTo>
                    <a:lnTo>
                      <a:pt x="966" y="1517"/>
                    </a:lnTo>
                    <a:lnTo>
                      <a:pt x="966" y="1519"/>
                    </a:lnTo>
                    <a:lnTo>
                      <a:pt x="962" y="1519"/>
                    </a:lnTo>
                    <a:lnTo>
                      <a:pt x="960" y="1519"/>
                    </a:lnTo>
                    <a:lnTo>
                      <a:pt x="959" y="1520"/>
                    </a:lnTo>
                    <a:lnTo>
                      <a:pt x="954" y="1524"/>
                    </a:lnTo>
                    <a:lnTo>
                      <a:pt x="952" y="1525"/>
                    </a:lnTo>
                    <a:lnTo>
                      <a:pt x="943" y="1524"/>
                    </a:lnTo>
                    <a:lnTo>
                      <a:pt x="940" y="1522"/>
                    </a:lnTo>
                    <a:lnTo>
                      <a:pt x="940" y="1522"/>
                    </a:lnTo>
                    <a:lnTo>
                      <a:pt x="938" y="1524"/>
                    </a:lnTo>
                    <a:lnTo>
                      <a:pt x="938" y="1524"/>
                    </a:lnTo>
                    <a:lnTo>
                      <a:pt x="935" y="1524"/>
                    </a:lnTo>
                    <a:lnTo>
                      <a:pt x="933" y="1525"/>
                    </a:lnTo>
                    <a:lnTo>
                      <a:pt x="935" y="1527"/>
                    </a:lnTo>
                    <a:lnTo>
                      <a:pt x="935" y="1529"/>
                    </a:lnTo>
                    <a:lnTo>
                      <a:pt x="935" y="1529"/>
                    </a:lnTo>
                    <a:lnTo>
                      <a:pt x="937" y="1531"/>
                    </a:lnTo>
                    <a:lnTo>
                      <a:pt x="938" y="1531"/>
                    </a:lnTo>
                    <a:lnTo>
                      <a:pt x="942" y="1532"/>
                    </a:lnTo>
                    <a:lnTo>
                      <a:pt x="943" y="1534"/>
                    </a:lnTo>
                    <a:lnTo>
                      <a:pt x="942" y="1534"/>
                    </a:lnTo>
                    <a:lnTo>
                      <a:pt x="942" y="1536"/>
                    </a:lnTo>
                    <a:lnTo>
                      <a:pt x="940" y="1536"/>
                    </a:lnTo>
                    <a:lnTo>
                      <a:pt x="937" y="1534"/>
                    </a:lnTo>
                    <a:lnTo>
                      <a:pt x="937" y="1534"/>
                    </a:lnTo>
                    <a:lnTo>
                      <a:pt x="935" y="1536"/>
                    </a:lnTo>
                    <a:lnTo>
                      <a:pt x="933" y="1536"/>
                    </a:lnTo>
                    <a:lnTo>
                      <a:pt x="931" y="1536"/>
                    </a:lnTo>
                    <a:lnTo>
                      <a:pt x="931" y="1536"/>
                    </a:lnTo>
                    <a:lnTo>
                      <a:pt x="931" y="1537"/>
                    </a:lnTo>
                    <a:lnTo>
                      <a:pt x="930" y="1539"/>
                    </a:lnTo>
                    <a:lnTo>
                      <a:pt x="928" y="1541"/>
                    </a:lnTo>
                    <a:lnTo>
                      <a:pt x="926" y="1543"/>
                    </a:lnTo>
                    <a:lnTo>
                      <a:pt x="926" y="1544"/>
                    </a:lnTo>
                    <a:lnTo>
                      <a:pt x="928" y="1544"/>
                    </a:lnTo>
                    <a:lnTo>
                      <a:pt x="930" y="1548"/>
                    </a:lnTo>
                    <a:lnTo>
                      <a:pt x="931" y="1549"/>
                    </a:lnTo>
                    <a:lnTo>
                      <a:pt x="931" y="1551"/>
                    </a:lnTo>
                    <a:lnTo>
                      <a:pt x="930" y="1551"/>
                    </a:lnTo>
                    <a:lnTo>
                      <a:pt x="930" y="1549"/>
                    </a:lnTo>
                    <a:lnTo>
                      <a:pt x="928" y="1548"/>
                    </a:lnTo>
                    <a:lnTo>
                      <a:pt x="925" y="1546"/>
                    </a:lnTo>
                    <a:lnTo>
                      <a:pt x="919" y="1543"/>
                    </a:lnTo>
                    <a:lnTo>
                      <a:pt x="918" y="1543"/>
                    </a:lnTo>
                    <a:lnTo>
                      <a:pt x="919" y="1544"/>
                    </a:lnTo>
                    <a:lnTo>
                      <a:pt x="923" y="1546"/>
                    </a:lnTo>
                    <a:lnTo>
                      <a:pt x="925" y="1548"/>
                    </a:lnTo>
                    <a:lnTo>
                      <a:pt x="925" y="1549"/>
                    </a:lnTo>
                    <a:lnTo>
                      <a:pt x="921" y="1553"/>
                    </a:lnTo>
                    <a:lnTo>
                      <a:pt x="921" y="1553"/>
                    </a:lnTo>
                    <a:lnTo>
                      <a:pt x="921" y="1554"/>
                    </a:lnTo>
                    <a:lnTo>
                      <a:pt x="921" y="1554"/>
                    </a:lnTo>
                    <a:lnTo>
                      <a:pt x="921" y="1556"/>
                    </a:lnTo>
                    <a:lnTo>
                      <a:pt x="919" y="1556"/>
                    </a:lnTo>
                    <a:lnTo>
                      <a:pt x="916" y="1558"/>
                    </a:lnTo>
                    <a:lnTo>
                      <a:pt x="914" y="1558"/>
                    </a:lnTo>
                    <a:lnTo>
                      <a:pt x="916" y="1560"/>
                    </a:lnTo>
                    <a:lnTo>
                      <a:pt x="918" y="1560"/>
                    </a:lnTo>
                    <a:lnTo>
                      <a:pt x="916" y="1561"/>
                    </a:lnTo>
                    <a:lnTo>
                      <a:pt x="914" y="1561"/>
                    </a:lnTo>
                    <a:lnTo>
                      <a:pt x="911" y="1561"/>
                    </a:lnTo>
                    <a:lnTo>
                      <a:pt x="913" y="1563"/>
                    </a:lnTo>
                    <a:lnTo>
                      <a:pt x="913" y="1565"/>
                    </a:lnTo>
                    <a:lnTo>
                      <a:pt x="914" y="1566"/>
                    </a:lnTo>
                    <a:lnTo>
                      <a:pt x="916" y="1566"/>
                    </a:lnTo>
                    <a:lnTo>
                      <a:pt x="916" y="1568"/>
                    </a:lnTo>
                    <a:lnTo>
                      <a:pt x="916" y="1568"/>
                    </a:lnTo>
                    <a:lnTo>
                      <a:pt x="914" y="1570"/>
                    </a:lnTo>
                    <a:lnTo>
                      <a:pt x="909" y="1575"/>
                    </a:lnTo>
                    <a:lnTo>
                      <a:pt x="904" y="1580"/>
                    </a:lnTo>
                    <a:lnTo>
                      <a:pt x="904" y="1580"/>
                    </a:lnTo>
                    <a:lnTo>
                      <a:pt x="906" y="1583"/>
                    </a:lnTo>
                    <a:lnTo>
                      <a:pt x="906" y="1585"/>
                    </a:lnTo>
                    <a:lnTo>
                      <a:pt x="904" y="1587"/>
                    </a:lnTo>
                    <a:lnTo>
                      <a:pt x="902" y="1585"/>
                    </a:lnTo>
                    <a:lnTo>
                      <a:pt x="901" y="1587"/>
                    </a:lnTo>
                    <a:lnTo>
                      <a:pt x="902" y="1589"/>
                    </a:lnTo>
                    <a:lnTo>
                      <a:pt x="902" y="1590"/>
                    </a:lnTo>
                    <a:lnTo>
                      <a:pt x="902" y="1594"/>
                    </a:lnTo>
                    <a:lnTo>
                      <a:pt x="901" y="1597"/>
                    </a:lnTo>
                    <a:lnTo>
                      <a:pt x="897" y="1604"/>
                    </a:lnTo>
                    <a:lnTo>
                      <a:pt x="895" y="1609"/>
                    </a:lnTo>
                    <a:lnTo>
                      <a:pt x="894" y="1614"/>
                    </a:lnTo>
                    <a:lnTo>
                      <a:pt x="892" y="1616"/>
                    </a:lnTo>
                    <a:lnTo>
                      <a:pt x="890" y="1616"/>
                    </a:lnTo>
                    <a:lnTo>
                      <a:pt x="889" y="1618"/>
                    </a:lnTo>
                    <a:lnTo>
                      <a:pt x="889" y="1619"/>
                    </a:lnTo>
                    <a:lnTo>
                      <a:pt x="890" y="1619"/>
                    </a:lnTo>
                    <a:lnTo>
                      <a:pt x="890" y="1621"/>
                    </a:lnTo>
                    <a:lnTo>
                      <a:pt x="890" y="1626"/>
                    </a:lnTo>
                    <a:lnTo>
                      <a:pt x="889" y="1633"/>
                    </a:lnTo>
                    <a:lnTo>
                      <a:pt x="889" y="1640"/>
                    </a:lnTo>
                    <a:lnTo>
                      <a:pt x="889" y="1657"/>
                    </a:lnTo>
                    <a:lnTo>
                      <a:pt x="887" y="1665"/>
                    </a:lnTo>
                    <a:lnTo>
                      <a:pt x="887" y="1669"/>
                    </a:lnTo>
                    <a:lnTo>
                      <a:pt x="887" y="1672"/>
                    </a:lnTo>
                    <a:lnTo>
                      <a:pt x="885" y="1672"/>
                    </a:lnTo>
                    <a:lnTo>
                      <a:pt x="887" y="1672"/>
                    </a:lnTo>
                    <a:lnTo>
                      <a:pt x="889" y="1674"/>
                    </a:lnTo>
                    <a:lnTo>
                      <a:pt x="889" y="1675"/>
                    </a:lnTo>
                    <a:lnTo>
                      <a:pt x="889" y="1679"/>
                    </a:lnTo>
                    <a:lnTo>
                      <a:pt x="890" y="1679"/>
                    </a:lnTo>
                    <a:lnTo>
                      <a:pt x="890" y="1679"/>
                    </a:lnTo>
                    <a:lnTo>
                      <a:pt x="892" y="1679"/>
                    </a:lnTo>
                    <a:lnTo>
                      <a:pt x="892" y="1681"/>
                    </a:lnTo>
                    <a:lnTo>
                      <a:pt x="895" y="1684"/>
                    </a:lnTo>
                    <a:lnTo>
                      <a:pt x="897" y="1686"/>
                    </a:lnTo>
                    <a:lnTo>
                      <a:pt x="897" y="1687"/>
                    </a:lnTo>
                    <a:lnTo>
                      <a:pt x="897" y="1699"/>
                    </a:lnTo>
                    <a:lnTo>
                      <a:pt x="897" y="1701"/>
                    </a:lnTo>
                    <a:lnTo>
                      <a:pt x="897" y="1698"/>
                    </a:lnTo>
                    <a:lnTo>
                      <a:pt x="899" y="1689"/>
                    </a:lnTo>
                    <a:lnTo>
                      <a:pt x="901" y="1684"/>
                    </a:lnTo>
                    <a:lnTo>
                      <a:pt x="902" y="1684"/>
                    </a:lnTo>
                    <a:lnTo>
                      <a:pt x="907" y="1684"/>
                    </a:lnTo>
                    <a:lnTo>
                      <a:pt x="913" y="1684"/>
                    </a:lnTo>
                    <a:lnTo>
                      <a:pt x="914" y="1684"/>
                    </a:lnTo>
                    <a:lnTo>
                      <a:pt x="916" y="1684"/>
                    </a:lnTo>
                    <a:lnTo>
                      <a:pt x="919" y="1686"/>
                    </a:lnTo>
                    <a:lnTo>
                      <a:pt x="919" y="1686"/>
                    </a:lnTo>
                    <a:lnTo>
                      <a:pt x="919" y="1691"/>
                    </a:lnTo>
                    <a:lnTo>
                      <a:pt x="919" y="1694"/>
                    </a:lnTo>
                    <a:lnTo>
                      <a:pt x="923" y="1703"/>
                    </a:lnTo>
                    <a:lnTo>
                      <a:pt x="925" y="1708"/>
                    </a:lnTo>
                    <a:lnTo>
                      <a:pt x="926" y="1716"/>
                    </a:lnTo>
                    <a:lnTo>
                      <a:pt x="928" y="1720"/>
                    </a:lnTo>
                    <a:lnTo>
                      <a:pt x="931" y="1730"/>
                    </a:lnTo>
                    <a:lnTo>
                      <a:pt x="933" y="1733"/>
                    </a:lnTo>
                    <a:lnTo>
                      <a:pt x="933" y="1735"/>
                    </a:lnTo>
                    <a:lnTo>
                      <a:pt x="933" y="1737"/>
                    </a:lnTo>
                    <a:lnTo>
                      <a:pt x="931" y="1740"/>
                    </a:lnTo>
                    <a:lnTo>
                      <a:pt x="931" y="1744"/>
                    </a:lnTo>
                    <a:lnTo>
                      <a:pt x="930" y="1745"/>
                    </a:lnTo>
                    <a:lnTo>
                      <a:pt x="928" y="1747"/>
                    </a:lnTo>
                    <a:lnTo>
                      <a:pt x="928" y="1749"/>
                    </a:lnTo>
                    <a:lnTo>
                      <a:pt x="926" y="1749"/>
                    </a:lnTo>
                    <a:lnTo>
                      <a:pt x="926" y="1749"/>
                    </a:lnTo>
                    <a:lnTo>
                      <a:pt x="928" y="1749"/>
                    </a:lnTo>
                    <a:lnTo>
                      <a:pt x="928" y="1749"/>
                    </a:lnTo>
                    <a:lnTo>
                      <a:pt x="931" y="1745"/>
                    </a:lnTo>
                    <a:lnTo>
                      <a:pt x="933" y="1745"/>
                    </a:lnTo>
                    <a:lnTo>
                      <a:pt x="935" y="1745"/>
                    </a:lnTo>
                    <a:lnTo>
                      <a:pt x="935" y="1745"/>
                    </a:lnTo>
                    <a:lnTo>
                      <a:pt x="935" y="1747"/>
                    </a:lnTo>
                    <a:lnTo>
                      <a:pt x="935" y="1747"/>
                    </a:lnTo>
                    <a:lnTo>
                      <a:pt x="937" y="1747"/>
                    </a:lnTo>
                    <a:lnTo>
                      <a:pt x="942" y="1745"/>
                    </a:lnTo>
                    <a:lnTo>
                      <a:pt x="959" y="1739"/>
                    </a:lnTo>
                    <a:lnTo>
                      <a:pt x="962" y="1739"/>
                    </a:lnTo>
                    <a:lnTo>
                      <a:pt x="969" y="1739"/>
                    </a:lnTo>
                    <a:lnTo>
                      <a:pt x="972" y="1742"/>
                    </a:lnTo>
                    <a:lnTo>
                      <a:pt x="978" y="1745"/>
                    </a:lnTo>
                    <a:lnTo>
                      <a:pt x="984" y="1747"/>
                    </a:lnTo>
                    <a:lnTo>
                      <a:pt x="993" y="1750"/>
                    </a:lnTo>
                    <a:lnTo>
                      <a:pt x="995" y="1750"/>
                    </a:lnTo>
                    <a:lnTo>
                      <a:pt x="1000" y="1752"/>
                    </a:lnTo>
                    <a:lnTo>
                      <a:pt x="1002" y="1754"/>
                    </a:lnTo>
                    <a:lnTo>
                      <a:pt x="1005" y="1757"/>
                    </a:lnTo>
                    <a:lnTo>
                      <a:pt x="1010" y="1761"/>
                    </a:lnTo>
                    <a:lnTo>
                      <a:pt x="1014" y="1762"/>
                    </a:lnTo>
                    <a:lnTo>
                      <a:pt x="1017" y="1766"/>
                    </a:lnTo>
                    <a:lnTo>
                      <a:pt x="1020" y="1769"/>
                    </a:lnTo>
                    <a:lnTo>
                      <a:pt x="1027" y="1779"/>
                    </a:lnTo>
                    <a:lnTo>
                      <a:pt x="1027" y="1781"/>
                    </a:lnTo>
                    <a:lnTo>
                      <a:pt x="1032" y="1783"/>
                    </a:lnTo>
                    <a:lnTo>
                      <a:pt x="1039" y="1785"/>
                    </a:lnTo>
                    <a:lnTo>
                      <a:pt x="1049" y="1790"/>
                    </a:lnTo>
                    <a:lnTo>
                      <a:pt x="1055" y="1791"/>
                    </a:lnTo>
                    <a:lnTo>
                      <a:pt x="1056" y="1791"/>
                    </a:lnTo>
                    <a:lnTo>
                      <a:pt x="1060" y="1793"/>
                    </a:lnTo>
                    <a:lnTo>
                      <a:pt x="1063" y="1795"/>
                    </a:lnTo>
                    <a:lnTo>
                      <a:pt x="1065" y="1796"/>
                    </a:lnTo>
                    <a:lnTo>
                      <a:pt x="1067" y="1800"/>
                    </a:lnTo>
                    <a:lnTo>
                      <a:pt x="1068" y="1800"/>
                    </a:lnTo>
                    <a:lnTo>
                      <a:pt x="1070" y="1802"/>
                    </a:lnTo>
                    <a:lnTo>
                      <a:pt x="1072" y="1803"/>
                    </a:lnTo>
                    <a:lnTo>
                      <a:pt x="1072" y="1805"/>
                    </a:lnTo>
                    <a:lnTo>
                      <a:pt x="1068" y="1812"/>
                    </a:lnTo>
                    <a:lnTo>
                      <a:pt x="1068" y="1812"/>
                    </a:lnTo>
                    <a:lnTo>
                      <a:pt x="1072" y="1808"/>
                    </a:lnTo>
                    <a:lnTo>
                      <a:pt x="1073" y="1807"/>
                    </a:lnTo>
                    <a:lnTo>
                      <a:pt x="1075" y="1805"/>
                    </a:lnTo>
                    <a:lnTo>
                      <a:pt x="1077" y="1805"/>
                    </a:lnTo>
                    <a:lnTo>
                      <a:pt x="1082" y="1807"/>
                    </a:lnTo>
                    <a:lnTo>
                      <a:pt x="1085" y="1807"/>
                    </a:lnTo>
                    <a:lnTo>
                      <a:pt x="1089" y="1805"/>
                    </a:lnTo>
                    <a:lnTo>
                      <a:pt x="1091" y="1805"/>
                    </a:lnTo>
                    <a:lnTo>
                      <a:pt x="1092" y="1805"/>
                    </a:lnTo>
                    <a:lnTo>
                      <a:pt x="1094" y="1805"/>
                    </a:lnTo>
                    <a:lnTo>
                      <a:pt x="1096" y="1805"/>
                    </a:lnTo>
                    <a:lnTo>
                      <a:pt x="1097" y="1805"/>
                    </a:lnTo>
                    <a:lnTo>
                      <a:pt x="1101" y="1807"/>
                    </a:lnTo>
                    <a:lnTo>
                      <a:pt x="1103" y="1807"/>
                    </a:lnTo>
                    <a:lnTo>
                      <a:pt x="1109" y="1808"/>
                    </a:lnTo>
                    <a:lnTo>
                      <a:pt x="1114" y="1807"/>
                    </a:lnTo>
                    <a:lnTo>
                      <a:pt x="1114" y="1808"/>
                    </a:lnTo>
                    <a:lnTo>
                      <a:pt x="1116" y="1810"/>
                    </a:lnTo>
                    <a:lnTo>
                      <a:pt x="1118" y="1810"/>
                    </a:lnTo>
                    <a:lnTo>
                      <a:pt x="1120" y="1810"/>
                    </a:lnTo>
                    <a:lnTo>
                      <a:pt x="1123" y="1810"/>
                    </a:lnTo>
                    <a:lnTo>
                      <a:pt x="1126" y="1814"/>
                    </a:lnTo>
                    <a:lnTo>
                      <a:pt x="1128" y="1815"/>
                    </a:lnTo>
                    <a:lnTo>
                      <a:pt x="1130" y="1820"/>
                    </a:lnTo>
                    <a:lnTo>
                      <a:pt x="1130" y="1822"/>
                    </a:lnTo>
                    <a:lnTo>
                      <a:pt x="1126" y="1832"/>
                    </a:lnTo>
                    <a:lnTo>
                      <a:pt x="1125" y="1836"/>
                    </a:lnTo>
                    <a:lnTo>
                      <a:pt x="1125" y="1841"/>
                    </a:lnTo>
                    <a:lnTo>
                      <a:pt x="1126" y="1843"/>
                    </a:lnTo>
                    <a:lnTo>
                      <a:pt x="1128" y="1846"/>
                    </a:lnTo>
                    <a:lnTo>
                      <a:pt x="1128" y="1846"/>
                    </a:lnTo>
                    <a:lnTo>
                      <a:pt x="1130" y="1851"/>
                    </a:lnTo>
                    <a:lnTo>
                      <a:pt x="1130" y="1854"/>
                    </a:lnTo>
                    <a:lnTo>
                      <a:pt x="1130" y="1856"/>
                    </a:lnTo>
                    <a:lnTo>
                      <a:pt x="1130" y="1861"/>
                    </a:lnTo>
                    <a:lnTo>
                      <a:pt x="1130" y="1863"/>
                    </a:lnTo>
                    <a:lnTo>
                      <a:pt x="1130" y="1868"/>
                    </a:lnTo>
                    <a:lnTo>
                      <a:pt x="1130" y="1872"/>
                    </a:lnTo>
                    <a:lnTo>
                      <a:pt x="1130" y="1873"/>
                    </a:lnTo>
                    <a:lnTo>
                      <a:pt x="1128" y="1875"/>
                    </a:lnTo>
                    <a:lnTo>
                      <a:pt x="1128" y="1878"/>
                    </a:lnTo>
                    <a:lnTo>
                      <a:pt x="1128" y="1878"/>
                    </a:lnTo>
                    <a:lnTo>
                      <a:pt x="1128" y="1882"/>
                    </a:lnTo>
                    <a:lnTo>
                      <a:pt x="1130" y="1883"/>
                    </a:lnTo>
                    <a:lnTo>
                      <a:pt x="1132" y="1883"/>
                    </a:lnTo>
                    <a:lnTo>
                      <a:pt x="1133" y="1887"/>
                    </a:lnTo>
                    <a:lnTo>
                      <a:pt x="1137" y="1892"/>
                    </a:lnTo>
                    <a:lnTo>
                      <a:pt x="1138" y="1894"/>
                    </a:lnTo>
                    <a:lnTo>
                      <a:pt x="1142" y="1899"/>
                    </a:lnTo>
                    <a:lnTo>
                      <a:pt x="1142" y="1900"/>
                    </a:lnTo>
                    <a:lnTo>
                      <a:pt x="1140" y="1902"/>
                    </a:lnTo>
                    <a:lnTo>
                      <a:pt x="1140" y="1902"/>
                    </a:lnTo>
                    <a:lnTo>
                      <a:pt x="1138" y="1904"/>
                    </a:lnTo>
                    <a:lnTo>
                      <a:pt x="1137" y="1904"/>
                    </a:lnTo>
                    <a:lnTo>
                      <a:pt x="1137" y="1906"/>
                    </a:lnTo>
                    <a:lnTo>
                      <a:pt x="1140" y="1904"/>
                    </a:lnTo>
                    <a:lnTo>
                      <a:pt x="1142" y="1904"/>
                    </a:lnTo>
                    <a:lnTo>
                      <a:pt x="1144" y="1906"/>
                    </a:lnTo>
                    <a:lnTo>
                      <a:pt x="1145" y="1907"/>
                    </a:lnTo>
                    <a:lnTo>
                      <a:pt x="1147" y="1909"/>
                    </a:lnTo>
                    <a:lnTo>
                      <a:pt x="1150" y="1911"/>
                    </a:lnTo>
                    <a:lnTo>
                      <a:pt x="1154" y="1912"/>
                    </a:lnTo>
                    <a:lnTo>
                      <a:pt x="1159" y="1918"/>
                    </a:lnTo>
                    <a:lnTo>
                      <a:pt x="1159" y="1919"/>
                    </a:lnTo>
                    <a:lnTo>
                      <a:pt x="1161" y="1923"/>
                    </a:lnTo>
                    <a:lnTo>
                      <a:pt x="1162" y="1926"/>
                    </a:lnTo>
                    <a:lnTo>
                      <a:pt x="1162" y="1929"/>
                    </a:lnTo>
                    <a:lnTo>
                      <a:pt x="1164" y="1931"/>
                    </a:lnTo>
                    <a:lnTo>
                      <a:pt x="1162" y="1931"/>
                    </a:lnTo>
                    <a:lnTo>
                      <a:pt x="1159" y="1935"/>
                    </a:lnTo>
                    <a:lnTo>
                      <a:pt x="1156" y="1938"/>
                    </a:lnTo>
                    <a:lnTo>
                      <a:pt x="1157" y="1938"/>
                    </a:lnTo>
                    <a:lnTo>
                      <a:pt x="1159" y="1936"/>
                    </a:lnTo>
                    <a:lnTo>
                      <a:pt x="1162" y="1933"/>
                    </a:lnTo>
                    <a:lnTo>
                      <a:pt x="1164" y="1933"/>
                    </a:lnTo>
                    <a:lnTo>
                      <a:pt x="1168" y="1933"/>
                    </a:lnTo>
                    <a:lnTo>
                      <a:pt x="1169" y="1933"/>
                    </a:lnTo>
                    <a:lnTo>
                      <a:pt x="1173" y="1935"/>
                    </a:lnTo>
                    <a:lnTo>
                      <a:pt x="1174" y="1936"/>
                    </a:lnTo>
                    <a:lnTo>
                      <a:pt x="1178" y="1941"/>
                    </a:lnTo>
                    <a:lnTo>
                      <a:pt x="1183" y="1947"/>
                    </a:lnTo>
                    <a:lnTo>
                      <a:pt x="1185" y="1950"/>
                    </a:lnTo>
                    <a:lnTo>
                      <a:pt x="1183" y="1947"/>
                    </a:lnTo>
                    <a:lnTo>
                      <a:pt x="1183" y="1945"/>
                    </a:lnTo>
                    <a:lnTo>
                      <a:pt x="1180" y="1941"/>
                    </a:lnTo>
                    <a:lnTo>
                      <a:pt x="1178" y="1938"/>
                    </a:lnTo>
                    <a:lnTo>
                      <a:pt x="1178" y="1938"/>
                    </a:lnTo>
                    <a:lnTo>
                      <a:pt x="1176" y="1936"/>
                    </a:lnTo>
                    <a:lnTo>
                      <a:pt x="1178" y="1935"/>
                    </a:lnTo>
                    <a:lnTo>
                      <a:pt x="1178" y="1931"/>
                    </a:lnTo>
                    <a:lnTo>
                      <a:pt x="1180" y="1929"/>
                    </a:lnTo>
                    <a:lnTo>
                      <a:pt x="1180" y="1928"/>
                    </a:lnTo>
                    <a:lnTo>
                      <a:pt x="1181" y="1928"/>
                    </a:lnTo>
                    <a:lnTo>
                      <a:pt x="1181" y="1926"/>
                    </a:lnTo>
                    <a:lnTo>
                      <a:pt x="1181" y="1924"/>
                    </a:lnTo>
                    <a:lnTo>
                      <a:pt x="1185" y="1923"/>
                    </a:lnTo>
                    <a:lnTo>
                      <a:pt x="1185" y="1923"/>
                    </a:lnTo>
                    <a:lnTo>
                      <a:pt x="1186" y="1926"/>
                    </a:lnTo>
                    <a:lnTo>
                      <a:pt x="1186" y="1926"/>
                    </a:lnTo>
                    <a:lnTo>
                      <a:pt x="1188" y="1926"/>
                    </a:lnTo>
                    <a:lnTo>
                      <a:pt x="1190" y="1926"/>
                    </a:lnTo>
                    <a:lnTo>
                      <a:pt x="1190" y="1928"/>
                    </a:lnTo>
                    <a:lnTo>
                      <a:pt x="1192" y="1929"/>
                    </a:lnTo>
                    <a:lnTo>
                      <a:pt x="1192" y="1931"/>
                    </a:lnTo>
                    <a:lnTo>
                      <a:pt x="1192" y="1935"/>
                    </a:lnTo>
                    <a:lnTo>
                      <a:pt x="1193" y="1936"/>
                    </a:lnTo>
                    <a:lnTo>
                      <a:pt x="1193" y="1935"/>
                    </a:lnTo>
                    <a:lnTo>
                      <a:pt x="1193" y="1931"/>
                    </a:lnTo>
                    <a:lnTo>
                      <a:pt x="1195" y="1929"/>
                    </a:lnTo>
                    <a:lnTo>
                      <a:pt x="1197" y="1928"/>
                    </a:lnTo>
                    <a:lnTo>
                      <a:pt x="1197" y="1926"/>
                    </a:lnTo>
                    <a:lnTo>
                      <a:pt x="1195" y="1924"/>
                    </a:lnTo>
                    <a:lnTo>
                      <a:pt x="1192" y="1919"/>
                    </a:lnTo>
                    <a:lnTo>
                      <a:pt x="1192" y="1919"/>
                    </a:lnTo>
                    <a:lnTo>
                      <a:pt x="1193" y="1918"/>
                    </a:lnTo>
                    <a:lnTo>
                      <a:pt x="1193" y="1916"/>
                    </a:lnTo>
                    <a:lnTo>
                      <a:pt x="1193" y="1914"/>
                    </a:lnTo>
                    <a:lnTo>
                      <a:pt x="1195" y="1912"/>
                    </a:lnTo>
                    <a:lnTo>
                      <a:pt x="1197" y="1911"/>
                    </a:lnTo>
                    <a:lnTo>
                      <a:pt x="1198" y="1907"/>
                    </a:lnTo>
                    <a:lnTo>
                      <a:pt x="1200" y="1906"/>
                    </a:lnTo>
                    <a:lnTo>
                      <a:pt x="1200" y="1904"/>
                    </a:lnTo>
                    <a:lnTo>
                      <a:pt x="1202" y="1904"/>
                    </a:lnTo>
                    <a:lnTo>
                      <a:pt x="1200" y="1902"/>
                    </a:lnTo>
                    <a:lnTo>
                      <a:pt x="1200" y="1902"/>
                    </a:lnTo>
                    <a:lnTo>
                      <a:pt x="1200" y="1899"/>
                    </a:lnTo>
                    <a:lnTo>
                      <a:pt x="1200" y="1895"/>
                    </a:lnTo>
                    <a:lnTo>
                      <a:pt x="1198" y="1895"/>
                    </a:lnTo>
                    <a:lnTo>
                      <a:pt x="1197" y="1892"/>
                    </a:lnTo>
                    <a:lnTo>
                      <a:pt x="1197" y="1890"/>
                    </a:lnTo>
                    <a:lnTo>
                      <a:pt x="1195" y="1889"/>
                    </a:lnTo>
                    <a:lnTo>
                      <a:pt x="1195" y="1887"/>
                    </a:lnTo>
                    <a:lnTo>
                      <a:pt x="1197" y="1885"/>
                    </a:lnTo>
                    <a:lnTo>
                      <a:pt x="1197" y="1883"/>
                    </a:lnTo>
                    <a:lnTo>
                      <a:pt x="1193" y="1882"/>
                    </a:lnTo>
                    <a:lnTo>
                      <a:pt x="1193" y="1878"/>
                    </a:lnTo>
                    <a:lnTo>
                      <a:pt x="1192" y="1873"/>
                    </a:lnTo>
                    <a:lnTo>
                      <a:pt x="1192" y="1866"/>
                    </a:lnTo>
                    <a:lnTo>
                      <a:pt x="1190" y="1863"/>
                    </a:lnTo>
                    <a:lnTo>
                      <a:pt x="1190" y="1860"/>
                    </a:lnTo>
                    <a:lnTo>
                      <a:pt x="1188" y="1858"/>
                    </a:lnTo>
                    <a:lnTo>
                      <a:pt x="1190" y="1856"/>
                    </a:lnTo>
                    <a:lnTo>
                      <a:pt x="1190" y="1854"/>
                    </a:lnTo>
                    <a:lnTo>
                      <a:pt x="1192" y="1853"/>
                    </a:lnTo>
                    <a:lnTo>
                      <a:pt x="1192" y="1853"/>
                    </a:lnTo>
                    <a:lnTo>
                      <a:pt x="1192" y="1853"/>
                    </a:lnTo>
                    <a:lnTo>
                      <a:pt x="1190" y="1851"/>
                    </a:lnTo>
                    <a:lnTo>
                      <a:pt x="1190" y="1851"/>
                    </a:lnTo>
                    <a:lnTo>
                      <a:pt x="1190" y="1849"/>
                    </a:lnTo>
                    <a:lnTo>
                      <a:pt x="1192" y="1848"/>
                    </a:lnTo>
                    <a:lnTo>
                      <a:pt x="1192" y="1848"/>
                    </a:lnTo>
                    <a:lnTo>
                      <a:pt x="1190" y="1846"/>
                    </a:lnTo>
                    <a:lnTo>
                      <a:pt x="1186" y="1844"/>
                    </a:lnTo>
                    <a:lnTo>
                      <a:pt x="1188" y="1844"/>
                    </a:lnTo>
                    <a:lnTo>
                      <a:pt x="1188" y="1843"/>
                    </a:lnTo>
                    <a:lnTo>
                      <a:pt x="1188" y="1843"/>
                    </a:lnTo>
                    <a:lnTo>
                      <a:pt x="1186" y="1843"/>
                    </a:lnTo>
                    <a:lnTo>
                      <a:pt x="1185" y="1841"/>
                    </a:lnTo>
                    <a:lnTo>
                      <a:pt x="1185" y="1839"/>
                    </a:lnTo>
                    <a:lnTo>
                      <a:pt x="1183" y="1837"/>
                    </a:lnTo>
                    <a:lnTo>
                      <a:pt x="1181" y="1836"/>
                    </a:lnTo>
                    <a:lnTo>
                      <a:pt x="1181" y="1832"/>
                    </a:lnTo>
                    <a:lnTo>
                      <a:pt x="1180" y="1829"/>
                    </a:lnTo>
                    <a:lnTo>
                      <a:pt x="1180" y="1827"/>
                    </a:lnTo>
                    <a:lnTo>
                      <a:pt x="1178" y="1827"/>
                    </a:lnTo>
                    <a:lnTo>
                      <a:pt x="1178" y="1827"/>
                    </a:lnTo>
                    <a:lnTo>
                      <a:pt x="1178" y="1825"/>
                    </a:lnTo>
                    <a:lnTo>
                      <a:pt x="1178" y="1825"/>
                    </a:lnTo>
                    <a:lnTo>
                      <a:pt x="1193" y="1819"/>
                    </a:lnTo>
                    <a:lnTo>
                      <a:pt x="1193" y="1819"/>
                    </a:lnTo>
                    <a:lnTo>
                      <a:pt x="1202" y="1815"/>
                    </a:lnTo>
                    <a:lnTo>
                      <a:pt x="1205" y="1814"/>
                    </a:lnTo>
                    <a:lnTo>
                      <a:pt x="1209" y="1810"/>
                    </a:lnTo>
                    <a:lnTo>
                      <a:pt x="1212" y="1807"/>
                    </a:lnTo>
                    <a:lnTo>
                      <a:pt x="1214" y="1805"/>
                    </a:lnTo>
                    <a:lnTo>
                      <a:pt x="1215" y="1803"/>
                    </a:lnTo>
                    <a:lnTo>
                      <a:pt x="1224" y="1796"/>
                    </a:lnTo>
                    <a:lnTo>
                      <a:pt x="1226" y="1793"/>
                    </a:lnTo>
                    <a:lnTo>
                      <a:pt x="1227" y="1790"/>
                    </a:lnTo>
                    <a:lnTo>
                      <a:pt x="1231" y="1786"/>
                    </a:lnTo>
                    <a:lnTo>
                      <a:pt x="1234" y="1781"/>
                    </a:lnTo>
                    <a:lnTo>
                      <a:pt x="1236" y="1778"/>
                    </a:lnTo>
                    <a:lnTo>
                      <a:pt x="1238" y="1774"/>
                    </a:lnTo>
                    <a:lnTo>
                      <a:pt x="1238" y="1769"/>
                    </a:lnTo>
                    <a:lnTo>
                      <a:pt x="1238" y="1764"/>
                    </a:lnTo>
                    <a:lnTo>
                      <a:pt x="1239" y="1757"/>
                    </a:lnTo>
                    <a:lnTo>
                      <a:pt x="1239" y="1750"/>
                    </a:lnTo>
                    <a:lnTo>
                      <a:pt x="1238" y="1740"/>
                    </a:lnTo>
                    <a:lnTo>
                      <a:pt x="1238" y="1737"/>
                    </a:lnTo>
                    <a:lnTo>
                      <a:pt x="1236" y="1733"/>
                    </a:lnTo>
                    <a:lnTo>
                      <a:pt x="1234" y="1725"/>
                    </a:lnTo>
                    <a:lnTo>
                      <a:pt x="1233" y="1723"/>
                    </a:lnTo>
                    <a:lnTo>
                      <a:pt x="1231" y="1720"/>
                    </a:lnTo>
                    <a:lnTo>
                      <a:pt x="1226" y="1711"/>
                    </a:lnTo>
                    <a:lnTo>
                      <a:pt x="1221" y="1704"/>
                    </a:lnTo>
                    <a:lnTo>
                      <a:pt x="1219" y="1703"/>
                    </a:lnTo>
                    <a:lnTo>
                      <a:pt x="1215" y="1701"/>
                    </a:lnTo>
                    <a:lnTo>
                      <a:pt x="1212" y="1699"/>
                    </a:lnTo>
                    <a:lnTo>
                      <a:pt x="1210" y="1698"/>
                    </a:lnTo>
                    <a:lnTo>
                      <a:pt x="1203" y="1691"/>
                    </a:lnTo>
                    <a:lnTo>
                      <a:pt x="1202" y="1689"/>
                    </a:lnTo>
                    <a:lnTo>
                      <a:pt x="1200" y="1687"/>
                    </a:lnTo>
                    <a:lnTo>
                      <a:pt x="1200" y="1686"/>
                    </a:lnTo>
                    <a:lnTo>
                      <a:pt x="1200" y="1684"/>
                    </a:lnTo>
                    <a:lnTo>
                      <a:pt x="1202" y="1681"/>
                    </a:lnTo>
                    <a:lnTo>
                      <a:pt x="1202" y="1679"/>
                    </a:lnTo>
                    <a:lnTo>
                      <a:pt x="1202" y="1679"/>
                    </a:lnTo>
                    <a:lnTo>
                      <a:pt x="1205" y="1674"/>
                    </a:lnTo>
                    <a:lnTo>
                      <a:pt x="1207" y="1669"/>
                    </a:lnTo>
                    <a:lnTo>
                      <a:pt x="1209" y="1667"/>
                    </a:lnTo>
                    <a:lnTo>
                      <a:pt x="1210" y="1665"/>
                    </a:lnTo>
                    <a:lnTo>
                      <a:pt x="1214" y="1664"/>
                    </a:lnTo>
                    <a:lnTo>
                      <a:pt x="1215" y="1660"/>
                    </a:lnTo>
                    <a:lnTo>
                      <a:pt x="1214" y="1660"/>
                    </a:lnTo>
                    <a:lnTo>
                      <a:pt x="1214" y="1658"/>
                    </a:lnTo>
                    <a:lnTo>
                      <a:pt x="1214" y="1657"/>
                    </a:lnTo>
                    <a:lnTo>
                      <a:pt x="1215" y="1653"/>
                    </a:lnTo>
                    <a:lnTo>
                      <a:pt x="1215" y="1653"/>
                    </a:lnTo>
                    <a:lnTo>
                      <a:pt x="1215" y="1650"/>
                    </a:lnTo>
                    <a:lnTo>
                      <a:pt x="1215" y="1650"/>
                    </a:lnTo>
                    <a:lnTo>
                      <a:pt x="1219" y="1650"/>
                    </a:lnTo>
                    <a:lnTo>
                      <a:pt x="1222" y="1653"/>
                    </a:lnTo>
                    <a:lnTo>
                      <a:pt x="1222" y="1653"/>
                    </a:lnTo>
                    <a:lnTo>
                      <a:pt x="1222" y="1652"/>
                    </a:lnTo>
                    <a:lnTo>
                      <a:pt x="1221" y="1650"/>
                    </a:lnTo>
                    <a:lnTo>
                      <a:pt x="1221" y="1648"/>
                    </a:lnTo>
                    <a:lnTo>
                      <a:pt x="1222" y="1645"/>
                    </a:lnTo>
                    <a:lnTo>
                      <a:pt x="1222" y="1643"/>
                    </a:lnTo>
                    <a:lnTo>
                      <a:pt x="1222" y="1641"/>
                    </a:lnTo>
                    <a:lnTo>
                      <a:pt x="1222" y="1640"/>
                    </a:lnTo>
                    <a:lnTo>
                      <a:pt x="1224" y="1636"/>
                    </a:lnTo>
                    <a:lnTo>
                      <a:pt x="1224" y="1636"/>
                    </a:lnTo>
                    <a:lnTo>
                      <a:pt x="1219" y="1635"/>
                    </a:lnTo>
                    <a:lnTo>
                      <a:pt x="1219" y="1633"/>
                    </a:lnTo>
                    <a:lnTo>
                      <a:pt x="1219" y="1633"/>
                    </a:lnTo>
                    <a:lnTo>
                      <a:pt x="1221" y="1631"/>
                    </a:lnTo>
                    <a:lnTo>
                      <a:pt x="1221" y="1631"/>
                    </a:lnTo>
                    <a:lnTo>
                      <a:pt x="1217" y="1623"/>
                    </a:lnTo>
                    <a:lnTo>
                      <a:pt x="1217" y="1621"/>
                    </a:lnTo>
                    <a:lnTo>
                      <a:pt x="1217" y="1618"/>
                    </a:lnTo>
                    <a:lnTo>
                      <a:pt x="1221" y="1616"/>
                    </a:lnTo>
                    <a:lnTo>
                      <a:pt x="1219" y="1616"/>
                    </a:lnTo>
                    <a:lnTo>
                      <a:pt x="1217" y="1616"/>
                    </a:lnTo>
                    <a:lnTo>
                      <a:pt x="1215" y="1614"/>
                    </a:lnTo>
                    <a:lnTo>
                      <a:pt x="1214" y="1612"/>
                    </a:lnTo>
                    <a:lnTo>
                      <a:pt x="1215" y="1611"/>
                    </a:lnTo>
                    <a:lnTo>
                      <a:pt x="1215" y="1611"/>
                    </a:lnTo>
                    <a:lnTo>
                      <a:pt x="1217" y="1607"/>
                    </a:lnTo>
                    <a:lnTo>
                      <a:pt x="1219" y="1606"/>
                    </a:lnTo>
                    <a:lnTo>
                      <a:pt x="1217" y="1606"/>
                    </a:lnTo>
                    <a:lnTo>
                      <a:pt x="1212" y="1607"/>
                    </a:lnTo>
                    <a:lnTo>
                      <a:pt x="1210" y="1606"/>
                    </a:lnTo>
                    <a:lnTo>
                      <a:pt x="1209" y="1606"/>
                    </a:lnTo>
                    <a:lnTo>
                      <a:pt x="1207" y="1606"/>
                    </a:lnTo>
                    <a:lnTo>
                      <a:pt x="1207" y="1604"/>
                    </a:lnTo>
                    <a:lnTo>
                      <a:pt x="1212" y="1599"/>
                    </a:lnTo>
                    <a:lnTo>
                      <a:pt x="1214" y="1595"/>
                    </a:lnTo>
                    <a:lnTo>
                      <a:pt x="1215" y="1592"/>
                    </a:lnTo>
                    <a:lnTo>
                      <a:pt x="1215" y="1590"/>
                    </a:lnTo>
                    <a:lnTo>
                      <a:pt x="1215" y="1589"/>
                    </a:lnTo>
                    <a:lnTo>
                      <a:pt x="1215" y="1583"/>
                    </a:lnTo>
                    <a:lnTo>
                      <a:pt x="1215" y="1582"/>
                    </a:lnTo>
                    <a:lnTo>
                      <a:pt x="1217" y="1580"/>
                    </a:lnTo>
                    <a:lnTo>
                      <a:pt x="1219" y="1577"/>
                    </a:lnTo>
                    <a:lnTo>
                      <a:pt x="1215" y="1573"/>
                    </a:lnTo>
                    <a:lnTo>
                      <a:pt x="1214" y="1570"/>
                    </a:lnTo>
                    <a:lnTo>
                      <a:pt x="1212" y="1570"/>
                    </a:lnTo>
                    <a:lnTo>
                      <a:pt x="1212" y="1568"/>
                    </a:lnTo>
                    <a:lnTo>
                      <a:pt x="1210" y="1565"/>
                    </a:lnTo>
                    <a:lnTo>
                      <a:pt x="1209" y="1561"/>
                    </a:lnTo>
                    <a:lnTo>
                      <a:pt x="1207" y="1554"/>
                    </a:lnTo>
                    <a:lnTo>
                      <a:pt x="1207" y="1549"/>
                    </a:lnTo>
                    <a:lnTo>
                      <a:pt x="1207" y="1546"/>
                    </a:lnTo>
                    <a:lnTo>
                      <a:pt x="1209" y="1546"/>
                    </a:lnTo>
                    <a:lnTo>
                      <a:pt x="1209" y="1544"/>
                    </a:lnTo>
                    <a:lnTo>
                      <a:pt x="1212" y="1541"/>
                    </a:lnTo>
                    <a:lnTo>
                      <a:pt x="1217" y="1536"/>
                    </a:lnTo>
                    <a:lnTo>
                      <a:pt x="1222" y="1534"/>
                    </a:lnTo>
                    <a:lnTo>
                      <a:pt x="1226" y="1536"/>
                    </a:lnTo>
                    <a:lnTo>
                      <a:pt x="1233" y="1537"/>
                    </a:lnTo>
                    <a:lnTo>
                      <a:pt x="1236" y="1539"/>
                    </a:lnTo>
                    <a:lnTo>
                      <a:pt x="1251" y="1546"/>
                    </a:lnTo>
                    <a:lnTo>
                      <a:pt x="1255" y="1548"/>
                    </a:lnTo>
                    <a:lnTo>
                      <a:pt x="1253" y="1551"/>
                    </a:lnTo>
                    <a:lnTo>
                      <a:pt x="1253" y="1551"/>
                    </a:lnTo>
                    <a:lnTo>
                      <a:pt x="1258" y="1546"/>
                    </a:lnTo>
                    <a:lnTo>
                      <a:pt x="1260" y="1546"/>
                    </a:lnTo>
                    <a:lnTo>
                      <a:pt x="1262" y="1546"/>
                    </a:lnTo>
                    <a:lnTo>
                      <a:pt x="1265" y="1548"/>
                    </a:lnTo>
                    <a:lnTo>
                      <a:pt x="1267" y="1548"/>
                    </a:lnTo>
                    <a:lnTo>
                      <a:pt x="1270" y="1549"/>
                    </a:lnTo>
                    <a:lnTo>
                      <a:pt x="1275" y="1553"/>
                    </a:lnTo>
                    <a:lnTo>
                      <a:pt x="1275" y="1553"/>
                    </a:lnTo>
                    <a:lnTo>
                      <a:pt x="1274" y="1551"/>
                    </a:lnTo>
                    <a:lnTo>
                      <a:pt x="1275" y="1549"/>
                    </a:lnTo>
                    <a:lnTo>
                      <a:pt x="1279" y="1548"/>
                    </a:lnTo>
                    <a:lnTo>
                      <a:pt x="1284" y="1546"/>
                    </a:lnTo>
                    <a:lnTo>
                      <a:pt x="1286" y="1543"/>
                    </a:lnTo>
                    <a:lnTo>
                      <a:pt x="1289" y="1541"/>
                    </a:lnTo>
                    <a:lnTo>
                      <a:pt x="1291" y="1539"/>
                    </a:lnTo>
                    <a:lnTo>
                      <a:pt x="1292" y="1539"/>
                    </a:lnTo>
                    <a:lnTo>
                      <a:pt x="1294" y="1539"/>
                    </a:lnTo>
                    <a:lnTo>
                      <a:pt x="1298" y="1543"/>
                    </a:lnTo>
                    <a:lnTo>
                      <a:pt x="1301" y="1544"/>
                    </a:lnTo>
                    <a:lnTo>
                      <a:pt x="1303" y="1548"/>
                    </a:lnTo>
                    <a:lnTo>
                      <a:pt x="1306" y="1549"/>
                    </a:lnTo>
                    <a:lnTo>
                      <a:pt x="1306" y="1551"/>
                    </a:lnTo>
                    <a:lnTo>
                      <a:pt x="1308" y="1553"/>
                    </a:lnTo>
                    <a:lnTo>
                      <a:pt x="1311" y="1553"/>
                    </a:lnTo>
                    <a:lnTo>
                      <a:pt x="1313" y="1553"/>
                    </a:lnTo>
                    <a:lnTo>
                      <a:pt x="1313" y="1553"/>
                    </a:lnTo>
                    <a:lnTo>
                      <a:pt x="1313" y="1554"/>
                    </a:lnTo>
                    <a:lnTo>
                      <a:pt x="1313" y="1556"/>
                    </a:lnTo>
                    <a:lnTo>
                      <a:pt x="1313" y="1558"/>
                    </a:lnTo>
                    <a:lnTo>
                      <a:pt x="1313" y="1560"/>
                    </a:lnTo>
                    <a:lnTo>
                      <a:pt x="1311" y="1565"/>
                    </a:lnTo>
                    <a:lnTo>
                      <a:pt x="1311" y="1565"/>
                    </a:lnTo>
                    <a:lnTo>
                      <a:pt x="1313" y="1563"/>
                    </a:lnTo>
                    <a:lnTo>
                      <a:pt x="1315" y="1561"/>
                    </a:lnTo>
                    <a:lnTo>
                      <a:pt x="1316" y="1561"/>
                    </a:lnTo>
                    <a:lnTo>
                      <a:pt x="1318" y="1563"/>
                    </a:lnTo>
                    <a:lnTo>
                      <a:pt x="1322" y="1565"/>
                    </a:lnTo>
                    <a:lnTo>
                      <a:pt x="1322" y="1566"/>
                    </a:lnTo>
                    <a:lnTo>
                      <a:pt x="1323" y="1568"/>
                    </a:lnTo>
                    <a:lnTo>
                      <a:pt x="1323" y="1570"/>
                    </a:lnTo>
                    <a:lnTo>
                      <a:pt x="1325" y="1571"/>
                    </a:lnTo>
                    <a:lnTo>
                      <a:pt x="1325" y="1571"/>
                    </a:lnTo>
                    <a:lnTo>
                      <a:pt x="1323" y="1573"/>
                    </a:lnTo>
                    <a:lnTo>
                      <a:pt x="1322" y="1575"/>
                    </a:lnTo>
                    <a:lnTo>
                      <a:pt x="1322" y="1575"/>
                    </a:lnTo>
                    <a:lnTo>
                      <a:pt x="1325" y="1573"/>
                    </a:lnTo>
                    <a:lnTo>
                      <a:pt x="1327" y="1573"/>
                    </a:lnTo>
                    <a:lnTo>
                      <a:pt x="1327" y="1571"/>
                    </a:lnTo>
                    <a:lnTo>
                      <a:pt x="1328" y="1571"/>
                    </a:lnTo>
                    <a:lnTo>
                      <a:pt x="1332" y="1573"/>
                    </a:lnTo>
                    <a:lnTo>
                      <a:pt x="1334" y="1575"/>
                    </a:lnTo>
                    <a:lnTo>
                      <a:pt x="1334" y="1575"/>
                    </a:lnTo>
                    <a:lnTo>
                      <a:pt x="1332" y="1577"/>
                    </a:lnTo>
                    <a:lnTo>
                      <a:pt x="1330" y="1577"/>
                    </a:lnTo>
                    <a:lnTo>
                      <a:pt x="1328" y="1580"/>
                    </a:lnTo>
                    <a:lnTo>
                      <a:pt x="1328" y="1580"/>
                    </a:lnTo>
                    <a:lnTo>
                      <a:pt x="1330" y="1582"/>
                    </a:lnTo>
                    <a:lnTo>
                      <a:pt x="1332" y="1582"/>
                    </a:lnTo>
                    <a:lnTo>
                      <a:pt x="1332" y="1582"/>
                    </a:lnTo>
                    <a:lnTo>
                      <a:pt x="1330" y="1583"/>
                    </a:lnTo>
                    <a:lnTo>
                      <a:pt x="1330" y="1585"/>
                    </a:lnTo>
                    <a:lnTo>
                      <a:pt x="1334" y="1590"/>
                    </a:lnTo>
                    <a:lnTo>
                      <a:pt x="1337" y="1592"/>
                    </a:lnTo>
                    <a:lnTo>
                      <a:pt x="1339" y="1592"/>
                    </a:lnTo>
                    <a:lnTo>
                      <a:pt x="1342" y="1592"/>
                    </a:lnTo>
                    <a:lnTo>
                      <a:pt x="1344" y="1594"/>
                    </a:lnTo>
                    <a:lnTo>
                      <a:pt x="1351" y="1595"/>
                    </a:lnTo>
                    <a:lnTo>
                      <a:pt x="1354" y="1597"/>
                    </a:lnTo>
                    <a:lnTo>
                      <a:pt x="1356" y="1595"/>
                    </a:lnTo>
                    <a:lnTo>
                      <a:pt x="1359" y="1595"/>
                    </a:lnTo>
                    <a:lnTo>
                      <a:pt x="1361" y="1597"/>
                    </a:lnTo>
                    <a:lnTo>
                      <a:pt x="1361" y="1597"/>
                    </a:lnTo>
                    <a:lnTo>
                      <a:pt x="1361" y="1599"/>
                    </a:lnTo>
                    <a:lnTo>
                      <a:pt x="1361" y="1602"/>
                    </a:lnTo>
                    <a:lnTo>
                      <a:pt x="1363" y="1602"/>
                    </a:lnTo>
                    <a:lnTo>
                      <a:pt x="1364" y="1604"/>
                    </a:lnTo>
                    <a:lnTo>
                      <a:pt x="1366" y="1604"/>
                    </a:lnTo>
                    <a:lnTo>
                      <a:pt x="1368" y="1602"/>
                    </a:lnTo>
                    <a:lnTo>
                      <a:pt x="1369" y="1602"/>
                    </a:lnTo>
                    <a:lnTo>
                      <a:pt x="1369" y="1600"/>
                    </a:lnTo>
                    <a:lnTo>
                      <a:pt x="1371" y="1597"/>
                    </a:lnTo>
                    <a:lnTo>
                      <a:pt x="1371" y="1597"/>
                    </a:lnTo>
                    <a:lnTo>
                      <a:pt x="1373" y="1595"/>
                    </a:lnTo>
                    <a:lnTo>
                      <a:pt x="1373" y="1597"/>
                    </a:lnTo>
                    <a:lnTo>
                      <a:pt x="1375" y="1597"/>
                    </a:lnTo>
                    <a:lnTo>
                      <a:pt x="1375" y="1602"/>
                    </a:lnTo>
                    <a:lnTo>
                      <a:pt x="1375" y="1602"/>
                    </a:lnTo>
                    <a:lnTo>
                      <a:pt x="1375" y="1604"/>
                    </a:lnTo>
                    <a:lnTo>
                      <a:pt x="1375" y="1606"/>
                    </a:lnTo>
                    <a:lnTo>
                      <a:pt x="1373" y="1607"/>
                    </a:lnTo>
                    <a:lnTo>
                      <a:pt x="1373" y="1609"/>
                    </a:lnTo>
                    <a:lnTo>
                      <a:pt x="1371" y="1611"/>
                    </a:lnTo>
                    <a:lnTo>
                      <a:pt x="1369" y="1616"/>
                    </a:lnTo>
                    <a:lnTo>
                      <a:pt x="1369" y="1618"/>
                    </a:lnTo>
                    <a:lnTo>
                      <a:pt x="1368" y="1621"/>
                    </a:lnTo>
                    <a:lnTo>
                      <a:pt x="1368" y="1623"/>
                    </a:lnTo>
                    <a:lnTo>
                      <a:pt x="1369" y="1624"/>
                    </a:lnTo>
                    <a:lnTo>
                      <a:pt x="1369" y="1626"/>
                    </a:lnTo>
                    <a:lnTo>
                      <a:pt x="1371" y="1629"/>
                    </a:lnTo>
                    <a:lnTo>
                      <a:pt x="1371" y="1629"/>
                    </a:lnTo>
                    <a:lnTo>
                      <a:pt x="1371" y="1631"/>
                    </a:lnTo>
                    <a:lnTo>
                      <a:pt x="1371" y="1633"/>
                    </a:lnTo>
                    <a:lnTo>
                      <a:pt x="1369" y="1635"/>
                    </a:lnTo>
                    <a:lnTo>
                      <a:pt x="1368" y="1636"/>
                    </a:lnTo>
                    <a:lnTo>
                      <a:pt x="1364" y="1636"/>
                    </a:lnTo>
                    <a:lnTo>
                      <a:pt x="1354" y="1636"/>
                    </a:lnTo>
                    <a:lnTo>
                      <a:pt x="1351" y="1636"/>
                    </a:lnTo>
                    <a:lnTo>
                      <a:pt x="1352" y="1638"/>
                    </a:lnTo>
                    <a:lnTo>
                      <a:pt x="1356" y="1638"/>
                    </a:lnTo>
                    <a:lnTo>
                      <a:pt x="1357" y="1638"/>
                    </a:lnTo>
                    <a:lnTo>
                      <a:pt x="1368" y="1640"/>
                    </a:lnTo>
                    <a:lnTo>
                      <a:pt x="1369" y="1640"/>
                    </a:lnTo>
                    <a:lnTo>
                      <a:pt x="1369" y="1641"/>
                    </a:lnTo>
                    <a:lnTo>
                      <a:pt x="1371" y="1643"/>
                    </a:lnTo>
                    <a:lnTo>
                      <a:pt x="1371" y="1648"/>
                    </a:lnTo>
                    <a:lnTo>
                      <a:pt x="1371" y="1650"/>
                    </a:lnTo>
                    <a:lnTo>
                      <a:pt x="1371" y="1652"/>
                    </a:lnTo>
                    <a:lnTo>
                      <a:pt x="1371" y="1653"/>
                    </a:lnTo>
                    <a:lnTo>
                      <a:pt x="1369" y="1657"/>
                    </a:lnTo>
                    <a:lnTo>
                      <a:pt x="1369" y="1660"/>
                    </a:lnTo>
                    <a:lnTo>
                      <a:pt x="1369" y="1662"/>
                    </a:lnTo>
                    <a:lnTo>
                      <a:pt x="1375" y="1662"/>
                    </a:lnTo>
                    <a:lnTo>
                      <a:pt x="1376" y="1664"/>
                    </a:lnTo>
                    <a:lnTo>
                      <a:pt x="1376" y="1665"/>
                    </a:lnTo>
                    <a:lnTo>
                      <a:pt x="1375" y="1669"/>
                    </a:lnTo>
                    <a:lnTo>
                      <a:pt x="1375" y="1669"/>
                    </a:lnTo>
                    <a:lnTo>
                      <a:pt x="1375" y="1672"/>
                    </a:lnTo>
                    <a:lnTo>
                      <a:pt x="1375" y="1672"/>
                    </a:lnTo>
                    <a:lnTo>
                      <a:pt x="1375" y="1672"/>
                    </a:lnTo>
                    <a:lnTo>
                      <a:pt x="1375" y="1675"/>
                    </a:lnTo>
                    <a:lnTo>
                      <a:pt x="1373" y="1677"/>
                    </a:lnTo>
                    <a:lnTo>
                      <a:pt x="1373" y="1679"/>
                    </a:lnTo>
                    <a:lnTo>
                      <a:pt x="1371" y="1681"/>
                    </a:lnTo>
                    <a:lnTo>
                      <a:pt x="1371" y="1681"/>
                    </a:lnTo>
                    <a:lnTo>
                      <a:pt x="1369" y="1681"/>
                    </a:lnTo>
                    <a:lnTo>
                      <a:pt x="1369" y="1677"/>
                    </a:lnTo>
                    <a:lnTo>
                      <a:pt x="1368" y="1677"/>
                    </a:lnTo>
                    <a:lnTo>
                      <a:pt x="1368" y="1677"/>
                    </a:lnTo>
                    <a:lnTo>
                      <a:pt x="1368" y="1677"/>
                    </a:lnTo>
                    <a:lnTo>
                      <a:pt x="1368" y="1679"/>
                    </a:lnTo>
                    <a:lnTo>
                      <a:pt x="1368" y="1679"/>
                    </a:lnTo>
                    <a:lnTo>
                      <a:pt x="1366" y="1681"/>
                    </a:lnTo>
                    <a:lnTo>
                      <a:pt x="1364" y="1682"/>
                    </a:lnTo>
                    <a:lnTo>
                      <a:pt x="1361" y="1682"/>
                    </a:lnTo>
                    <a:lnTo>
                      <a:pt x="1361" y="1684"/>
                    </a:lnTo>
                    <a:lnTo>
                      <a:pt x="1363" y="1684"/>
                    </a:lnTo>
                    <a:lnTo>
                      <a:pt x="1366" y="1686"/>
                    </a:lnTo>
                    <a:lnTo>
                      <a:pt x="1368" y="1686"/>
                    </a:lnTo>
                    <a:lnTo>
                      <a:pt x="1371" y="1684"/>
                    </a:lnTo>
                    <a:lnTo>
                      <a:pt x="1376" y="1681"/>
                    </a:lnTo>
                    <a:lnTo>
                      <a:pt x="1378" y="1679"/>
                    </a:lnTo>
                    <a:lnTo>
                      <a:pt x="1380" y="1679"/>
                    </a:lnTo>
                    <a:lnTo>
                      <a:pt x="1381" y="1679"/>
                    </a:lnTo>
                    <a:lnTo>
                      <a:pt x="1385" y="1679"/>
                    </a:lnTo>
                    <a:lnTo>
                      <a:pt x="1388" y="1679"/>
                    </a:lnTo>
                    <a:lnTo>
                      <a:pt x="1390" y="1679"/>
                    </a:lnTo>
                    <a:lnTo>
                      <a:pt x="1392" y="1679"/>
                    </a:lnTo>
                    <a:lnTo>
                      <a:pt x="1393" y="1681"/>
                    </a:lnTo>
                    <a:lnTo>
                      <a:pt x="1395" y="1682"/>
                    </a:lnTo>
                    <a:lnTo>
                      <a:pt x="1395" y="1684"/>
                    </a:lnTo>
                    <a:lnTo>
                      <a:pt x="1397" y="1689"/>
                    </a:lnTo>
                    <a:lnTo>
                      <a:pt x="1397" y="1691"/>
                    </a:lnTo>
                    <a:lnTo>
                      <a:pt x="1399" y="1693"/>
                    </a:lnTo>
                    <a:lnTo>
                      <a:pt x="1399" y="1694"/>
                    </a:lnTo>
                    <a:lnTo>
                      <a:pt x="1399" y="1698"/>
                    </a:lnTo>
                    <a:lnTo>
                      <a:pt x="1397" y="1703"/>
                    </a:lnTo>
                    <a:lnTo>
                      <a:pt x="1395" y="1706"/>
                    </a:lnTo>
                    <a:lnTo>
                      <a:pt x="1393" y="1708"/>
                    </a:lnTo>
                    <a:lnTo>
                      <a:pt x="1390" y="1710"/>
                    </a:lnTo>
                    <a:lnTo>
                      <a:pt x="1387" y="1711"/>
                    </a:lnTo>
                    <a:lnTo>
                      <a:pt x="1385" y="1713"/>
                    </a:lnTo>
                    <a:lnTo>
                      <a:pt x="1383" y="1715"/>
                    </a:lnTo>
                    <a:lnTo>
                      <a:pt x="1383" y="1715"/>
                    </a:lnTo>
                    <a:lnTo>
                      <a:pt x="1387" y="1713"/>
                    </a:lnTo>
                    <a:lnTo>
                      <a:pt x="1393" y="1711"/>
                    </a:lnTo>
                    <a:lnTo>
                      <a:pt x="1395" y="1710"/>
                    </a:lnTo>
                    <a:lnTo>
                      <a:pt x="1395" y="1708"/>
                    </a:lnTo>
                    <a:lnTo>
                      <a:pt x="1397" y="1704"/>
                    </a:lnTo>
                    <a:lnTo>
                      <a:pt x="1399" y="1696"/>
                    </a:lnTo>
                    <a:lnTo>
                      <a:pt x="1400" y="1694"/>
                    </a:lnTo>
                    <a:lnTo>
                      <a:pt x="1402" y="1694"/>
                    </a:lnTo>
                    <a:lnTo>
                      <a:pt x="1402" y="1694"/>
                    </a:lnTo>
                    <a:lnTo>
                      <a:pt x="1404" y="1699"/>
                    </a:lnTo>
                    <a:lnTo>
                      <a:pt x="1404" y="1701"/>
                    </a:lnTo>
                    <a:lnTo>
                      <a:pt x="1404" y="1701"/>
                    </a:lnTo>
                    <a:lnTo>
                      <a:pt x="1400" y="1706"/>
                    </a:lnTo>
                    <a:lnTo>
                      <a:pt x="1402" y="1706"/>
                    </a:lnTo>
                    <a:lnTo>
                      <a:pt x="1405" y="1701"/>
                    </a:lnTo>
                    <a:lnTo>
                      <a:pt x="1405" y="1699"/>
                    </a:lnTo>
                    <a:lnTo>
                      <a:pt x="1405" y="1698"/>
                    </a:lnTo>
                    <a:lnTo>
                      <a:pt x="1407" y="1696"/>
                    </a:lnTo>
                    <a:lnTo>
                      <a:pt x="1407" y="1698"/>
                    </a:lnTo>
                    <a:lnTo>
                      <a:pt x="1409" y="1703"/>
                    </a:lnTo>
                    <a:lnTo>
                      <a:pt x="1409" y="1706"/>
                    </a:lnTo>
                    <a:lnTo>
                      <a:pt x="1409" y="1708"/>
                    </a:lnTo>
                    <a:lnTo>
                      <a:pt x="1409" y="1711"/>
                    </a:lnTo>
                    <a:lnTo>
                      <a:pt x="1409" y="1711"/>
                    </a:lnTo>
                    <a:lnTo>
                      <a:pt x="1409" y="1708"/>
                    </a:lnTo>
                    <a:lnTo>
                      <a:pt x="1409" y="1706"/>
                    </a:lnTo>
                    <a:lnTo>
                      <a:pt x="1411" y="1704"/>
                    </a:lnTo>
                    <a:lnTo>
                      <a:pt x="1411" y="1703"/>
                    </a:lnTo>
                    <a:lnTo>
                      <a:pt x="1414" y="1701"/>
                    </a:lnTo>
                    <a:lnTo>
                      <a:pt x="1419" y="1698"/>
                    </a:lnTo>
                    <a:lnTo>
                      <a:pt x="1421" y="1696"/>
                    </a:lnTo>
                    <a:lnTo>
                      <a:pt x="1424" y="1694"/>
                    </a:lnTo>
                    <a:lnTo>
                      <a:pt x="1428" y="1694"/>
                    </a:lnTo>
                    <a:lnTo>
                      <a:pt x="1429" y="1691"/>
                    </a:lnTo>
                    <a:lnTo>
                      <a:pt x="1429" y="1687"/>
                    </a:lnTo>
                    <a:lnTo>
                      <a:pt x="1431" y="1686"/>
                    </a:lnTo>
                    <a:lnTo>
                      <a:pt x="1431" y="1684"/>
                    </a:lnTo>
                    <a:lnTo>
                      <a:pt x="1434" y="1682"/>
                    </a:lnTo>
                    <a:lnTo>
                      <a:pt x="1434" y="1682"/>
                    </a:lnTo>
                    <a:lnTo>
                      <a:pt x="1436" y="1682"/>
                    </a:lnTo>
                    <a:lnTo>
                      <a:pt x="1438" y="1684"/>
                    </a:lnTo>
                    <a:lnTo>
                      <a:pt x="1440" y="1687"/>
                    </a:lnTo>
                    <a:lnTo>
                      <a:pt x="1440" y="1689"/>
                    </a:lnTo>
                    <a:lnTo>
                      <a:pt x="1440" y="1691"/>
                    </a:lnTo>
                    <a:lnTo>
                      <a:pt x="1440" y="1696"/>
                    </a:lnTo>
                    <a:lnTo>
                      <a:pt x="1441" y="1696"/>
                    </a:lnTo>
                    <a:lnTo>
                      <a:pt x="1441" y="1693"/>
                    </a:lnTo>
                    <a:lnTo>
                      <a:pt x="1443" y="1691"/>
                    </a:lnTo>
                    <a:lnTo>
                      <a:pt x="1441" y="1689"/>
                    </a:lnTo>
                    <a:lnTo>
                      <a:pt x="1441" y="1687"/>
                    </a:lnTo>
                    <a:lnTo>
                      <a:pt x="1440" y="1684"/>
                    </a:lnTo>
                    <a:lnTo>
                      <a:pt x="1440" y="1682"/>
                    </a:lnTo>
                    <a:lnTo>
                      <a:pt x="1440" y="1681"/>
                    </a:lnTo>
                    <a:lnTo>
                      <a:pt x="1441" y="1681"/>
                    </a:lnTo>
                    <a:lnTo>
                      <a:pt x="1443" y="1681"/>
                    </a:lnTo>
                    <a:lnTo>
                      <a:pt x="1443" y="1681"/>
                    </a:lnTo>
                    <a:lnTo>
                      <a:pt x="1443" y="1679"/>
                    </a:lnTo>
                    <a:lnTo>
                      <a:pt x="1443" y="1677"/>
                    </a:lnTo>
                    <a:lnTo>
                      <a:pt x="1443" y="1675"/>
                    </a:lnTo>
                    <a:lnTo>
                      <a:pt x="1445" y="1675"/>
                    </a:lnTo>
                    <a:lnTo>
                      <a:pt x="1446" y="1675"/>
                    </a:lnTo>
                    <a:lnTo>
                      <a:pt x="1446" y="1675"/>
                    </a:lnTo>
                    <a:lnTo>
                      <a:pt x="1446" y="1674"/>
                    </a:lnTo>
                    <a:lnTo>
                      <a:pt x="1446" y="1674"/>
                    </a:lnTo>
                    <a:lnTo>
                      <a:pt x="1450" y="1674"/>
                    </a:lnTo>
                    <a:lnTo>
                      <a:pt x="1450" y="1674"/>
                    </a:lnTo>
                    <a:lnTo>
                      <a:pt x="1452" y="1674"/>
                    </a:lnTo>
                    <a:lnTo>
                      <a:pt x="1453" y="1672"/>
                    </a:lnTo>
                    <a:lnTo>
                      <a:pt x="1450" y="1672"/>
                    </a:lnTo>
                    <a:lnTo>
                      <a:pt x="1448" y="1670"/>
                    </a:lnTo>
                    <a:lnTo>
                      <a:pt x="1448" y="1670"/>
                    </a:lnTo>
                    <a:lnTo>
                      <a:pt x="1446" y="1669"/>
                    </a:lnTo>
                    <a:lnTo>
                      <a:pt x="1446" y="1667"/>
                    </a:lnTo>
                    <a:lnTo>
                      <a:pt x="1446" y="1667"/>
                    </a:lnTo>
                    <a:lnTo>
                      <a:pt x="1446" y="1667"/>
                    </a:lnTo>
                    <a:lnTo>
                      <a:pt x="1448" y="1667"/>
                    </a:lnTo>
                    <a:lnTo>
                      <a:pt x="1448" y="1665"/>
                    </a:lnTo>
                    <a:lnTo>
                      <a:pt x="1450" y="1664"/>
                    </a:lnTo>
                    <a:lnTo>
                      <a:pt x="1450" y="1662"/>
                    </a:lnTo>
                    <a:lnTo>
                      <a:pt x="1452" y="1664"/>
                    </a:lnTo>
                    <a:lnTo>
                      <a:pt x="1452" y="1662"/>
                    </a:lnTo>
                    <a:lnTo>
                      <a:pt x="1450" y="1658"/>
                    </a:lnTo>
                    <a:lnTo>
                      <a:pt x="1452" y="1657"/>
                    </a:lnTo>
                    <a:lnTo>
                      <a:pt x="1453" y="1657"/>
                    </a:lnTo>
                    <a:lnTo>
                      <a:pt x="1455" y="1657"/>
                    </a:lnTo>
                    <a:lnTo>
                      <a:pt x="1458" y="1660"/>
                    </a:lnTo>
                    <a:lnTo>
                      <a:pt x="1458" y="1660"/>
                    </a:lnTo>
                    <a:lnTo>
                      <a:pt x="1458" y="1660"/>
                    </a:lnTo>
                    <a:lnTo>
                      <a:pt x="1457" y="1657"/>
                    </a:lnTo>
                    <a:lnTo>
                      <a:pt x="1455" y="1657"/>
                    </a:lnTo>
                    <a:lnTo>
                      <a:pt x="1453" y="1655"/>
                    </a:lnTo>
                    <a:lnTo>
                      <a:pt x="1452" y="1655"/>
                    </a:lnTo>
                    <a:lnTo>
                      <a:pt x="1452" y="1652"/>
                    </a:lnTo>
                    <a:lnTo>
                      <a:pt x="1450" y="1650"/>
                    </a:lnTo>
                    <a:lnTo>
                      <a:pt x="1450" y="1648"/>
                    </a:lnTo>
                    <a:lnTo>
                      <a:pt x="1452" y="1645"/>
                    </a:lnTo>
                    <a:lnTo>
                      <a:pt x="1452" y="1645"/>
                    </a:lnTo>
                    <a:lnTo>
                      <a:pt x="1453" y="1645"/>
                    </a:lnTo>
                    <a:lnTo>
                      <a:pt x="1455" y="1645"/>
                    </a:lnTo>
                    <a:lnTo>
                      <a:pt x="1457" y="1645"/>
                    </a:lnTo>
                    <a:lnTo>
                      <a:pt x="1458" y="1646"/>
                    </a:lnTo>
                    <a:lnTo>
                      <a:pt x="1460" y="1646"/>
                    </a:lnTo>
                    <a:lnTo>
                      <a:pt x="1458" y="1645"/>
                    </a:lnTo>
                    <a:lnTo>
                      <a:pt x="1457" y="1643"/>
                    </a:lnTo>
                    <a:lnTo>
                      <a:pt x="1457" y="1641"/>
                    </a:lnTo>
                    <a:lnTo>
                      <a:pt x="1457" y="1641"/>
                    </a:lnTo>
                    <a:lnTo>
                      <a:pt x="1458" y="1638"/>
                    </a:lnTo>
                    <a:lnTo>
                      <a:pt x="1458" y="1635"/>
                    </a:lnTo>
                    <a:lnTo>
                      <a:pt x="1462" y="1628"/>
                    </a:lnTo>
                    <a:lnTo>
                      <a:pt x="1462" y="1626"/>
                    </a:lnTo>
                    <a:lnTo>
                      <a:pt x="1464" y="1626"/>
                    </a:lnTo>
                    <a:lnTo>
                      <a:pt x="1464" y="1624"/>
                    </a:lnTo>
                    <a:lnTo>
                      <a:pt x="1465" y="1624"/>
                    </a:lnTo>
                    <a:lnTo>
                      <a:pt x="1470" y="1626"/>
                    </a:lnTo>
                    <a:lnTo>
                      <a:pt x="1470" y="1628"/>
                    </a:lnTo>
                    <a:lnTo>
                      <a:pt x="1470" y="1631"/>
                    </a:lnTo>
                    <a:lnTo>
                      <a:pt x="1469" y="1633"/>
                    </a:lnTo>
                    <a:lnTo>
                      <a:pt x="1465" y="1636"/>
                    </a:lnTo>
                    <a:lnTo>
                      <a:pt x="1464" y="1636"/>
                    </a:lnTo>
                    <a:lnTo>
                      <a:pt x="1465" y="1638"/>
                    </a:lnTo>
                    <a:lnTo>
                      <a:pt x="1469" y="1636"/>
                    </a:lnTo>
                    <a:lnTo>
                      <a:pt x="1472" y="1635"/>
                    </a:lnTo>
                    <a:lnTo>
                      <a:pt x="1474" y="1635"/>
                    </a:lnTo>
                    <a:lnTo>
                      <a:pt x="1476" y="1638"/>
                    </a:lnTo>
                    <a:lnTo>
                      <a:pt x="1476" y="1643"/>
                    </a:lnTo>
                    <a:lnTo>
                      <a:pt x="1476" y="1646"/>
                    </a:lnTo>
                    <a:lnTo>
                      <a:pt x="1476" y="1645"/>
                    </a:lnTo>
                    <a:lnTo>
                      <a:pt x="1477" y="1643"/>
                    </a:lnTo>
                    <a:lnTo>
                      <a:pt x="1479" y="1646"/>
                    </a:lnTo>
                    <a:lnTo>
                      <a:pt x="1479" y="1648"/>
                    </a:lnTo>
                    <a:lnTo>
                      <a:pt x="1481" y="1650"/>
                    </a:lnTo>
                    <a:lnTo>
                      <a:pt x="1482" y="1653"/>
                    </a:lnTo>
                    <a:lnTo>
                      <a:pt x="1484" y="1655"/>
                    </a:lnTo>
                    <a:lnTo>
                      <a:pt x="1482" y="1658"/>
                    </a:lnTo>
                    <a:lnTo>
                      <a:pt x="1479" y="1660"/>
                    </a:lnTo>
                    <a:lnTo>
                      <a:pt x="1481" y="1660"/>
                    </a:lnTo>
                    <a:lnTo>
                      <a:pt x="1484" y="1662"/>
                    </a:lnTo>
                    <a:lnTo>
                      <a:pt x="1484" y="1664"/>
                    </a:lnTo>
                    <a:lnTo>
                      <a:pt x="1484" y="1665"/>
                    </a:lnTo>
                    <a:lnTo>
                      <a:pt x="1484" y="1665"/>
                    </a:lnTo>
                    <a:lnTo>
                      <a:pt x="1486" y="1662"/>
                    </a:lnTo>
                    <a:lnTo>
                      <a:pt x="1488" y="1662"/>
                    </a:lnTo>
                    <a:lnTo>
                      <a:pt x="1491" y="1667"/>
                    </a:lnTo>
                    <a:lnTo>
                      <a:pt x="1489" y="1670"/>
                    </a:lnTo>
                    <a:lnTo>
                      <a:pt x="1486" y="1672"/>
                    </a:lnTo>
                    <a:lnTo>
                      <a:pt x="1484" y="1672"/>
                    </a:lnTo>
                    <a:lnTo>
                      <a:pt x="1481" y="1672"/>
                    </a:lnTo>
                    <a:lnTo>
                      <a:pt x="1479" y="1672"/>
                    </a:lnTo>
                    <a:lnTo>
                      <a:pt x="1481" y="1674"/>
                    </a:lnTo>
                    <a:lnTo>
                      <a:pt x="1482" y="1674"/>
                    </a:lnTo>
                    <a:lnTo>
                      <a:pt x="1488" y="1674"/>
                    </a:lnTo>
                    <a:lnTo>
                      <a:pt x="1491" y="1672"/>
                    </a:lnTo>
                    <a:lnTo>
                      <a:pt x="1493" y="1672"/>
                    </a:lnTo>
                    <a:lnTo>
                      <a:pt x="1494" y="1672"/>
                    </a:lnTo>
                    <a:lnTo>
                      <a:pt x="1494" y="1672"/>
                    </a:lnTo>
                    <a:lnTo>
                      <a:pt x="1493" y="1674"/>
                    </a:lnTo>
                    <a:lnTo>
                      <a:pt x="1493" y="1674"/>
                    </a:lnTo>
                    <a:lnTo>
                      <a:pt x="1493" y="1674"/>
                    </a:lnTo>
                    <a:lnTo>
                      <a:pt x="1494" y="1677"/>
                    </a:lnTo>
                    <a:lnTo>
                      <a:pt x="1494" y="1677"/>
                    </a:lnTo>
                    <a:lnTo>
                      <a:pt x="1493" y="1679"/>
                    </a:lnTo>
                    <a:lnTo>
                      <a:pt x="1494" y="1681"/>
                    </a:lnTo>
                    <a:lnTo>
                      <a:pt x="1498" y="1679"/>
                    </a:lnTo>
                    <a:lnTo>
                      <a:pt x="1498" y="1681"/>
                    </a:lnTo>
                    <a:lnTo>
                      <a:pt x="1500" y="1684"/>
                    </a:lnTo>
                    <a:lnTo>
                      <a:pt x="1501" y="1687"/>
                    </a:lnTo>
                    <a:lnTo>
                      <a:pt x="1496" y="1691"/>
                    </a:lnTo>
                    <a:lnTo>
                      <a:pt x="1494" y="1693"/>
                    </a:lnTo>
                    <a:lnTo>
                      <a:pt x="1491" y="1694"/>
                    </a:lnTo>
                    <a:lnTo>
                      <a:pt x="1489" y="1698"/>
                    </a:lnTo>
                    <a:lnTo>
                      <a:pt x="1488" y="1699"/>
                    </a:lnTo>
                    <a:lnTo>
                      <a:pt x="1489" y="1699"/>
                    </a:lnTo>
                    <a:lnTo>
                      <a:pt x="1493" y="1696"/>
                    </a:lnTo>
                    <a:lnTo>
                      <a:pt x="1494" y="1694"/>
                    </a:lnTo>
                    <a:lnTo>
                      <a:pt x="1496" y="1694"/>
                    </a:lnTo>
                    <a:lnTo>
                      <a:pt x="1496" y="1696"/>
                    </a:lnTo>
                    <a:lnTo>
                      <a:pt x="1496" y="1696"/>
                    </a:lnTo>
                    <a:lnTo>
                      <a:pt x="1496" y="1696"/>
                    </a:lnTo>
                    <a:lnTo>
                      <a:pt x="1501" y="1694"/>
                    </a:lnTo>
                    <a:lnTo>
                      <a:pt x="1503" y="1694"/>
                    </a:lnTo>
                    <a:lnTo>
                      <a:pt x="1506" y="1693"/>
                    </a:lnTo>
                    <a:lnTo>
                      <a:pt x="1506" y="1694"/>
                    </a:lnTo>
                    <a:lnTo>
                      <a:pt x="1505" y="1699"/>
                    </a:lnTo>
                    <a:lnTo>
                      <a:pt x="1501" y="1704"/>
                    </a:lnTo>
                    <a:lnTo>
                      <a:pt x="1498" y="1706"/>
                    </a:lnTo>
                    <a:lnTo>
                      <a:pt x="1496" y="1708"/>
                    </a:lnTo>
                    <a:lnTo>
                      <a:pt x="1493" y="1711"/>
                    </a:lnTo>
                    <a:lnTo>
                      <a:pt x="1494" y="1711"/>
                    </a:lnTo>
                    <a:lnTo>
                      <a:pt x="1500" y="1708"/>
                    </a:lnTo>
                    <a:lnTo>
                      <a:pt x="1501" y="1706"/>
                    </a:lnTo>
                    <a:lnTo>
                      <a:pt x="1506" y="1706"/>
                    </a:lnTo>
                    <a:lnTo>
                      <a:pt x="1508" y="1706"/>
                    </a:lnTo>
                    <a:lnTo>
                      <a:pt x="1511" y="1713"/>
                    </a:lnTo>
                    <a:lnTo>
                      <a:pt x="1513" y="1713"/>
                    </a:lnTo>
                    <a:lnTo>
                      <a:pt x="1515" y="1713"/>
                    </a:lnTo>
                    <a:lnTo>
                      <a:pt x="1518" y="1715"/>
                    </a:lnTo>
                    <a:lnTo>
                      <a:pt x="1520" y="1716"/>
                    </a:lnTo>
                    <a:lnTo>
                      <a:pt x="1520" y="1718"/>
                    </a:lnTo>
                    <a:lnTo>
                      <a:pt x="1518" y="1718"/>
                    </a:lnTo>
                    <a:lnTo>
                      <a:pt x="1518" y="1720"/>
                    </a:lnTo>
                    <a:lnTo>
                      <a:pt x="1518" y="1723"/>
                    </a:lnTo>
                    <a:lnTo>
                      <a:pt x="1518" y="1725"/>
                    </a:lnTo>
                    <a:lnTo>
                      <a:pt x="1517" y="1727"/>
                    </a:lnTo>
                    <a:lnTo>
                      <a:pt x="1515" y="1728"/>
                    </a:lnTo>
                    <a:lnTo>
                      <a:pt x="1513" y="1728"/>
                    </a:lnTo>
                    <a:lnTo>
                      <a:pt x="1511" y="1730"/>
                    </a:lnTo>
                    <a:lnTo>
                      <a:pt x="1510" y="1730"/>
                    </a:lnTo>
                    <a:lnTo>
                      <a:pt x="1508" y="1730"/>
                    </a:lnTo>
                    <a:lnTo>
                      <a:pt x="1508" y="1730"/>
                    </a:lnTo>
                    <a:lnTo>
                      <a:pt x="1510" y="1732"/>
                    </a:lnTo>
                    <a:lnTo>
                      <a:pt x="1511" y="1732"/>
                    </a:lnTo>
                    <a:lnTo>
                      <a:pt x="1513" y="1730"/>
                    </a:lnTo>
                    <a:lnTo>
                      <a:pt x="1517" y="1730"/>
                    </a:lnTo>
                    <a:lnTo>
                      <a:pt x="1518" y="1732"/>
                    </a:lnTo>
                    <a:lnTo>
                      <a:pt x="1520" y="1733"/>
                    </a:lnTo>
                    <a:lnTo>
                      <a:pt x="1520" y="1733"/>
                    </a:lnTo>
                    <a:lnTo>
                      <a:pt x="1520" y="1735"/>
                    </a:lnTo>
                    <a:lnTo>
                      <a:pt x="1518" y="1737"/>
                    </a:lnTo>
                    <a:lnTo>
                      <a:pt x="1518" y="1739"/>
                    </a:lnTo>
                    <a:lnTo>
                      <a:pt x="1518" y="1739"/>
                    </a:lnTo>
                    <a:lnTo>
                      <a:pt x="1520" y="1740"/>
                    </a:lnTo>
                    <a:lnTo>
                      <a:pt x="1522" y="1740"/>
                    </a:lnTo>
                    <a:lnTo>
                      <a:pt x="1523" y="1740"/>
                    </a:lnTo>
                    <a:lnTo>
                      <a:pt x="1525" y="1740"/>
                    </a:lnTo>
                    <a:lnTo>
                      <a:pt x="1530" y="1747"/>
                    </a:lnTo>
                    <a:lnTo>
                      <a:pt x="1530" y="1749"/>
                    </a:lnTo>
                    <a:lnTo>
                      <a:pt x="1529" y="1752"/>
                    </a:lnTo>
                    <a:lnTo>
                      <a:pt x="1530" y="1754"/>
                    </a:lnTo>
                    <a:lnTo>
                      <a:pt x="1530" y="1757"/>
                    </a:lnTo>
                    <a:lnTo>
                      <a:pt x="1527" y="1759"/>
                    </a:lnTo>
                    <a:lnTo>
                      <a:pt x="1517" y="1757"/>
                    </a:lnTo>
                    <a:lnTo>
                      <a:pt x="1510" y="1756"/>
                    </a:lnTo>
                    <a:lnTo>
                      <a:pt x="1510" y="1754"/>
                    </a:lnTo>
                    <a:lnTo>
                      <a:pt x="1511" y="1752"/>
                    </a:lnTo>
                    <a:lnTo>
                      <a:pt x="1510" y="1752"/>
                    </a:lnTo>
                    <a:lnTo>
                      <a:pt x="1508" y="1754"/>
                    </a:lnTo>
                    <a:lnTo>
                      <a:pt x="1508" y="1754"/>
                    </a:lnTo>
                    <a:lnTo>
                      <a:pt x="1510" y="1756"/>
                    </a:lnTo>
                    <a:lnTo>
                      <a:pt x="1515" y="1759"/>
                    </a:lnTo>
                    <a:lnTo>
                      <a:pt x="1518" y="1761"/>
                    </a:lnTo>
                    <a:lnTo>
                      <a:pt x="1520" y="1761"/>
                    </a:lnTo>
                    <a:lnTo>
                      <a:pt x="1522" y="1762"/>
                    </a:lnTo>
                    <a:lnTo>
                      <a:pt x="1523" y="1764"/>
                    </a:lnTo>
                    <a:lnTo>
                      <a:pt x="1522" y="1764"/>
                    </a:lnTo>
                    <a:lnTo>
                      <a:pt x="1520" y="1764"/>
                    </a:lnTo>
                    <a:lnTo>
                      <a:pt x="1517" y="1766"/>
                    </a:lnTo>
                    <a:lnTo>
                      <a:pt x="1518" y="1768"/>
                    </a:lnTo>
                    <a:lnTo>
                      <a:pt x="1523" y="1768"/>
                    </a:lnTo>
                    <a:lnTo>
                      <a:pt x="1527" y="1768"/>
                    </a:lnTo>
                    <a:lnTo>
                      <a:pt x="1529" y="1769"/>
                    </a:lnTo>
                    <a:lnTo>
                      <a:pt x="1527" y="1771"/>
                    </a:lnTo>
                    <a:lnTo>
                      <a:pt x="1523" y="1771"/>
                    </a:lnTo>
                    <a:lnTo>
                      <a:pt x="1523" y="1774"/>
                    </a:lnTo>
                    <a:lnTo>
                      <a:pt x="1527" y="1774"/>
                    </a:lnTo>
                    <a:lnTo>
                      <a:pt x="1529" y="1774"/>
                    </a:lnTo>
                    <a:lnTo>
                      <a:pt x="1530" y="1774"/>
                    </a:lnTo>
                    <a:lnTo>
                      <a:pt x="1530" y="1779"/>
                    </a:lnTo>
                    <a:lnTo>
                      <a:pt x="1530" y="1779"/>
                    </a:lnTo>
                    <a:lnTo>
                      <a:pt x="1529" y="1781"/>
                    </a:lnTo>
                    <a:lnTo>
                      <a:pt x="1529" y="1781"/>
                    </a:lnTo>
                    <a:lnTo>
                      <a:pt x="1530" y="1783"/>
                    </a:lnTo>
                    <a:lnTo>
                      <a:pt x="1534" y="1783"/>
                    </a:lnTo>
                    <a:lnTo>
                      <a:pt x="1534" y="1785"/>
                    </a:lnTo>
                    <a:lnTo>
                      <a:pt x="1534" y="1785"/>
                    </a:lnTo>
                    <a:lnTo>
                      <a:pt x="1535" y="1786"/>
                    </a:lnTo>
                    <a:lnTo>
                      <a:pt x="1537" y="1786"/>
                    </a:lnTo>
                    <a:lnTo>
                      <a:pt x="1539" y="1785"/>
                    </a:lnTo>
                    <a:lnTo>
                      <a:pt x="1541" y="1783"/>
                    </a:lnTo>
                    <a:lnTo>
                      <a:pt x="1542" y="1783"/>
                    </a:lnTo>
                    <a:lnTo>
                      <a:pt x="1542" y="1785"/>
                    </a:lnTo>
                    <a:lnTo>
                      <a:pt x="1544" y="1788"/>
                    </a:lnTo>
                    <a:lnTo>
                      <a:pt x="1544" y="1788"/>
                    </a:lnTo>
                    <a:lnTo>
                      <a:pt x="1546" y="1791"/>
                    </a:lnTo>
                    <a:lnTo>
                      <a:pt x="1547" y="1788"/>
                    </a:lnTo>
                    <a:lnTo>
                      <a:pt x="1547" y="1788"/>
                    </a:lnTo>
                    <a:lnTo>
                      <a:pt x="1549" y="1788"/>
                    </a:lnTo>
                    <a:lnTo>
                      <a:pt x="1549" y="1791"/>
                    </a:lnTo>
                    <a:lnTo>
                      <a:pt x="1547" y="1793"/>
                    </a:lnTo>
                    <a:lnTo>
                      <a:pt x="1549" y="1795"/>
                    </a:lnTo>
                    <a:lnTo>
                      <a:pt x="1551" y="1796"/>
                    </a:lnTo>
                    <a:lnTo>
                      <a:pt x="1553" y="1798"/>
                    </a:lnTo>
                    <a:lnTo>
                      <a:pt x="1551" y="1800"/>
                    </a:lnTo>
                    <a:lnTo>
                      <a:pt x="1549" y="1803"/>
                    </a:lnTo>
                    <a:lnTo>
                      <a:pt x="1547" y="1807"/>
                    </a:lnTo>
                    <a:lnTo>
                      <a:pt x="1547" y="1808"/>
                    </a:lnTo>
                    <a:lnTo>
                      <a:pt x="1546" y="1810"/>
                    </a:lnTo>
                    <a:lnTo>
                      <a:pt x="1544" y="1814"/>
                    </a:lnTo>
                    <a:lnTo>
                      <a:pt x="1546" y="1814"/>
                    </a:lnTo>
                    <a:lnTo>
                      <a:pt x="1549" y="1808"/>
                    </a:lnTo>
                    <a:lnTo>
                      <a:pt x="1553" y="1807"/>
                    </a:lnTo>
                    <a:lnTo>
                      <a:pt x="1558" y="1807"/>
                    </a:lnTo>
                    <a:lnTo>
                      <a:pt x="1559" y="1805"/>
                    </a:lnTo>
                    <a:lnTo>
                      <a:pt x="1561" y="1805"/>
                    </a:lnTo>
                    <a:lnTo>
                      <a:pt x="1561" y="1807"/>
                    </a:lnTo>
                    <a:lnTo>
                      <a:pt x="1563" y="1808"/>
                    </a:lnTo>
                    <a:lnTo>
                      <a:pt x="1563" y="1810"/>
                    </a:lnTo>
                    <a:lnTo>
                      <a:pt x="1565" y="1808"/>
                    </a:lnTo>
                    <a:lnTo>
                      <a:pt x="1566" y="1808"/>
                    </a:lnTo>
                    <a:lnTo>
                      <a:pt x="1566" y="1810"/>
                    </a:lnTo>
                    <a:lnTo>
                      <a:pt x="1561" y="1817"/>
                    </a:lnTo>
                    <a:lnTo>
                      <a:pt x="1559" y="1820"/>
                    </a:lnTo>
                    <a:lnTo>
                      <a:pt x="1559" y="1822"/>
                    </a:lnTo>
                    <a:lnTo>
                      <a:pt x="1561" y="1819"/>
                    </a:lnTo>
                    <a:lnTo>
                      <a:pt x="1566" y="1814"/>
                    </a:lnTo>
                    <a:lnTo>
                      <a:pt x="1568" y="1812"/>
                    </a:lnTo>
                    <a:lnTo>
                      <a:pt x="1570" y="1810"/>
                    </a:lnTo>
                    <a:lnTo>
                      <a:pt x="1570" y="1808"/>
                    </a:lnTo>
                    <a:lnTo>
                      <a:pt x="1573" y="1808"/>
                    </a:lnTo>
                    <a:lnTo>
                      <a:pt x="1575" y="1810"/>
                    </a:lnTo>
                    <a:lnTo>
                      <a:pt x="1577" y="1814"/>
                    </a:lnTo>
                    <a:lnTo>
                      <a:pt x="1578" y="1817"/>
                    </a:lnTo>
                    <a:lnTo>
                      <a:pt x="1580" y="1820"/>
                    </a:lnTo>
                    <a:lnTo>
                      <a:pt x="1585" y="1822"/>
                    </a:lnTo>
                    <a:lnTo>
                      <a:pt x="1587" y="1822"/>
                    </a:lnTo>
                    <a:lnTo>
                      <a:pt x="1590" y="1822"/>
                    </a:lnTo>
                    <a:lnTo>
                      <a:pt x="1590" y="1820"/>
                    </a:lnTo>
                    <a:lnTo>
                      <a:pt x="1594" y="1819"/>
                    </a:lnTo>
                    <a:lnTo>
                      <a:pt x="1595" y="1819"/>
                    </a:lnTo>
                    <a:lnTo>
                      <a:pt x="1595" y="1822"/>
                    </a:lnTo>
                    <a:lnTo>
                      <a:pt x="1597" y="1824"/>
                    </a:lnTo>
                    <a:lnTo>
                      <a:pt x="1600" y="1825"/>
                    </a:lnTo>
                    <a:lnTo>
                      <a:pt x="1602" y="1827"/>
                    </a:lnTo>
                    <a:lnTo>
                      <a:pt x="1604" y="1827"/>
                    </a:lnTo>
                    <a:lnTo>
                      <a:pt x="1606" y="1829"/>
                    </a:lnTo>
                    <a:lnTo>
                      <a:pt x="1606" y="1829"/>
                    </a:lnTo>
                    <a:lnTo>
                      <a:pt x="1604" y="1831"/>
                    </a:lnTo>
                    <a:lnTo>
                      <a:pt x="1602" y="1834"/>
                    </a:lnTo>
                    <a:lnTo>
                      <a:pt x="1600" y="1836"/>
                    </a:lnTo>
                    <a:lnTo>
                      <a:pt x="1597" y="1836"/>
                    </a:lnTo>
                    <a:lnTo>
                      <a:pt x="1592" y="1837"/>
                    </a:lnTo>
                    <a:lnTo>
                      <a:pt x="1592" y="1837"/>
                    </a:lnTo>
                    <a:lnTo>
                      <a:pt x="1590" y="1839"/>
                    </a:lnTo>
                    <a:lnTo>
                      <a:pt x="1587" y="1839"/>
                    </a:lnTo>
                    <a:lnTo>
                      <a:pt x="1587" y="1841"/>
                    </a:lnTo>
                    <a:lnTo>
                      <a:pt x="1583" y="1844"/>
                    </a:lnTo>
                    <a:lnTo>
                      <a:pt x="1582" y="1846"/>
                    </a:lnTo>
                    <a:lnTo>
                      <a:pt x="1580" y="1846"/>
                    </a:lnTo>
                    <a:lnTo>
                      <a:pt x="1578" y="1846"/>
                    </a:lnTo>
                    <a:lnTo>
                      <a:pt x="1577" y="1848"/>
                    </a:lnTo>
                    <a:lnTo>
                      <a:pt x="1575" y="1848"/>
                    </a:lnTo>
                    <a:lnTo>
                      <a:pt x="1575" y="1849"/>
                    </a:lnTo>
                    <a:lnTo>
                      <a:pt x="1575" y="1849"/>
                    </a:lnTo>
                    <a:lnTo>
                      <a:pt x="1571" y="1851"/>
                    </a:lnTo>
                    <a:lnTo>
                      <a:pt x="1566" y="1853"/>
                    </a:lnTo>
                    <a:lnTo>
                      <a:pt x="1563" y="1853"/>
                    </a:lnTo>
                    <a:lnTo>
                      <a:pt x="1561" y="1853"/>
                    </a:lnTo>
                    <a:lnTo>
                      <a:pt x="1559" y="1853"/>
                    </a:lnTo>
                    <a:lnTo>
                      <a:pt x="1558" y="1854"/>
                    </a:lnTo>
                    <a:lnTo>
                      <a:pt x="1556" y="1856"/>
                    </a:lnTo>
                    <a:lnTo>
                      <a:pt x="1554" y="1856"/>
                    </a:lnTo>
                    <a:lnTo>
                      <a:pt x="1554" y="1858"/>
                    </a:lnTo>
                    <a:lnTo>
                      <a:pt x="1554" y="1860"/>
                    </a:lnTo>
                    <a:lnTo>
                      <a:pt x="1554" y="1861"/>
                    </a:lnTo>
                    <a:lnTo>
                      <a:pt x="1553" y="1861"/>
                    </a:lnTo>
                    <a:lnTo>
                      <a:pt x="1551" y="1861"/>
                    </a:lnTo>
                    <a:lnTo>
                      <a:pt x="1549" y="1860"/>
                    </a:lnTo>
                    <a:lnTo>
                      <a:pt x="1549" y="1861"/>
                    </a:lnTo>
                    <a:lnTo>
                      <a:pt x="1553" y="1863"/>
                    </a:lnTo>
                    <a:lnTo>
                      <a:pt x="1554" y="1865"/>
                    </a:lnTo>
                    <a:lnTo>
                      <a:pt x="1553" y="1866"/>
                    </a:lnTo>
                    <a:lnTo>
                      <a:pt x="1551" y="1868"/>
                    </a:lnTo>
                    <a:lnTo>
                      <a:pt x="1551" y="1868"/>
                    </a:lnTo>
                    <a:lnTo>
                      <a:pt x="1551" y="1870"/>
                    </a:lnTo>
                    <a:lnTo>
                      <a:pt x="1551" y="1870"/>
                    </a:lnTo>
                    <a:lnTo>
                      <a:pt x="1549" y="1872"/>
                    </a:lnTo>
                    <a:lnTo>
                      <a:pt x="1549" y="1872"/>
                    </a:lnTo>
                    <a:lnTo>
                      <a:pt x="1549" y="1872"/>
                    </a:lnTo>
                    <a:lnTo>
                      <a:pt x="1553" y="1870"/>
                    </a:lnTo>
                    <a:lnTo>
                      <a:pt x="1556" y="1868"/>
                    </a:lnTo>
                    <a:lnTo>
                      <a:pt x="1558" y="1865"/>
                    </a:lnTo>
                    <a:lnTo>
                      <a:pt x="1559" y="1865"/>
                    </a:lnTo>
                    <a:lnTo>
                      <a:pt x="1563" y="1863"/>
                    </a:lnTo>
                    <a:lnTo>
                      <a:pt x="1566" y="1861"/>
                    </a:lnTo>
                    <a:lnTo>
                      <a:pt x="1570" y="1860"/>
                    </a:lnTo>
                    <a:lnTo>
                      <a:pt x="1573" y="1856"/>
                    </a:lnTo>
                    <a:lnTo>
                      <a:pt x="1577" y="1853"/>
                    </a:lnTo>
                    <a:lnTo>
                      <a:pt x="1582" y="1849"/>
                    </a:lnTo>
                    <a:lnTo>
                      <a:pt x="1589" y="1846"/>
                    </a:lnTo>
                    <a:lnTo>
                      <a:pt x="1592" y="1846"/>
                    </a:lnTo>
                    <a:lnTo>
                      <a:pt x="1595" y="1844"/>
                    </a:lnTo>
                    <a:lnTo>
                      <a:pt x="1595" y="1844"/>
                    </a:lnTo>
                    <a:lnTo>
                      <a:pt x="1594" y="1844"/>
                    </a:lnTo>
                    <a:lnTo>
                      <a:pt x="1590" y="1844"/>
                    </a:lnTo>
                    <a:lnTo>
                      <a:pt x="1589" y="1844"/>
                    </a:lnTo>
                    <a:lnTo>
                      <a:pt x="1587" y="1843"/>
                    </a:lnTo>
                    <a:lnTo>
                      <a:pt x="1587" y="1843"/>
                    </a:lnTo>
                    <a:lnTo>
                      <a:pt x="1589" y="1841"/>
                    </a:lnTo>
                    <a:lnTo>
                      <a:pt x="1590" y="1841"/>
                    </a:lnTo>
                    <a:lnTo>
                      <a:pt x="1602" y="1843"/>
                    </a:lnTo>
                    <a:lnTo>
                      <a:pt x="1606" y="1843"/>
                    </a:lnTo>
                    <a:lnTo>
                      <a:pt x="1609" y="1851"/>
                    </a:lnTo>
                    <a:lnTo>
                      <a:pt x="1611" y="1853"/>
                    </a:lnTo>
                    <a:lnTo>
                      <a:pt x="1611" y="1854"/>
                    </a:lnTo>
                    <a:lnTo>
                      <a:pt x="1611" y="1856"/>
                    </a:lnTo>
                    <a:lnTo>
                      <a:pt x="1609" y="1858"/>
                    </a:lnTo>
                    <a:lnTo>
                      <a:pt x="1604" y="1860"/>
                    </a:lnTo>
                    <a:lnTo>
                      <a:pt x="1604" y="1861"/>
                    </a:lnTo>
                    <a:lnTo>
                      <a:pt x="1604" y="1861"/>
                    </a:lnTo>
                    <a:lnTo>
                      <a:pt x="1606" y="1861"/>
                    </a:lnTo>
                    <a:lnTo>
                      <a:pt x="1606" y="1863"/>
                    </a:lnTo>
                    <a:lnTo>
                      <a:pt x="1607" y="1865"/>
                    </a:lnTo>
                    <a:lnTo>
                      <a:pt x="1609" y="1863"/>
                    </a:lnTo>
                    <a:lnTo>
                      <a:pt x="1614" y="1858"/>
                    </a:lnTo>
                    <a:lnTo>
                      <a:pt x="1616" y="1856"/>
                    </a:lnTo>
                    <a:lnTo>
                      <a:pt x="1619" y="1856"/>
                    </a:lnTo>
                    <a:lnTo>
                      <a:pt x="1623" y="1856"/>
                    </a:lnTo>
                    <a:lnTo>
                      <a:pt x="1624" y="1856"/>
                    </a:lnTo>
                    <a:lnTo>
                      <a:pt x="1624" y="1858"/>
                    </a:lnTo>
                    <a:lnTo>
                      <a:pt x="1626" y="1860"/>
                    </a:lnTo>
                    <a:lnTo>
                      <a:pt x="1628" y="1861"/>
                    </a:lnTo>
                    <a:lnTo>
                      <a:pt x="1631" y="1861"/>
                    </a:lnTo>
                    <a:lnTo>
                      <a:pt x="1633" y="1865"/>
                    </a:lnTo>
                    <a:lnTo>
                      <a:pt x="1635" y="1868"/>
                    </a:lnTo>
                    <a:lnTo>
                      <a:pt x="1635" y="1870"/>
                    </a:lnTo>
                    <a:lnTo>
                      <a:pt x="1635" y="1870"/>
                    </a:lnTo>
                    <a:lnTo>
                      <a:pt x="1636" y="1872"/>
                    </a:lnTo>
                    <a:lnTo>
                      <a:pt x="1636" y="1872"/>
                    </a:lnTo>
                    <a:lnTo>
                      <a:pt x="1636" y="1873"/>
                    </a:lnTo>
                    <a:lnTo>
                      <a:pt x="1636" y="1877"/>
                    </a:lnTo>
                    <a:lnTo>
                      <a:pt x="1635" y="1880"/>
                    </a:lnTo>
                    <a:lnTo>
                      <a:pt x="1636" y="1883"/>
                    </a:lnTo>
                    <a:lnTo>
                      <a:pt x="1635" y="1885"/>
                    </a:lnTo>
                    <a:lnTo>
                      <a:pt x="1635" y="1889"/>
                    </a:lnTo>
                    <a:lnTo>
                      <a:pt x="1636" y="1890"/>
                    </a:lnTo>
                    <a:lnTo>
                      <a:pt x="1636" y="1892"/>
                    </a:lnTo>
                    <a:lnTo>
                      <a:pt x="1636" y="1892"/>
                    </a:lnTo>
                    <a:lnTo>
                      <a:pt x="1630" y="1894"/>
                    </a:lnTo>
                    <a:lnTo>
                      <a:pt x="1628" y="1894"/>
                    </a:lnTo>
                    <a:lnTo>
                      <a:pt x="1626" y="1894"/>
                    </a:lnTo>
                    <a:lnTo>
                      <a:pt x="1628" y="1895"/>
                    </a:lnTo>
                    <a:lnTo>
                      <a:pt x="1631" y="1895"/>
                    </a:lnTo>
                    <a:lnTo>
                      <a:pt x="1636" y="1895"/>
                    </a:lnTo>
                    <a:lnTo>
                      <a:pt x="1638" y="1897"/>
                    </a:lnTo>
                    <a:lnTo>
                      <a:pt x="1638" y="1899"/>
                    </a:lnTo>
                    <a:lnTo>
                      <a:pt x="1638" y="1899"/>
                    </a:lnTo>
                    <a:lnTo>
                      <a:pt x="1636" y="1900"/>
                    </a:lnTo>
                    <a:lnTo>
                      <a:pt x="1635" y="1900"/>
                    </a:lnTo>
                    <a:lnTo>
                      <a:pt x="1633" y="1899"/>
                    </a:lnTo>
                    <a:lnTo>
                      <a:pt x="1633" y="1900"/>
                    </a:lnTo>
                    <a:lnTo>
                      <a:pt x="1636" y="1902"/>
                    </a:lnTo>
                    <a:lnTo>
                      <a:pt x="1636" y="1902"/>
                    </a:lnTo>
                    <a:lnTo>
                      <a:pt x="1638" y="1904"/>
                    </a:lnTo>
                    <a:lnTo>
                      <a:pt x="1640" y="1906"/>
                    </a:lnTo>
                    <a:lnTo>
                      <a:pt x="1638" y="1907"/>
                    </a:lnTo>
                    <a:lnTo>
                      <a:pt x="1633" y="1914"/>
                    </a:lnTo>
                    <a:lnTo>
                      <a:pt x="1628" y="1918"/>
                    </a:lnTo>
                    <a:lnTo>
                      <a:pt x="1623" y="1921"/>
                    </a:lnTo>
                    <a:lnTo>
                      <a:pt x="1614" y="1928"/>
                    </a:lnTo>
                    <a:lnTo>
                      <a:pt x="1612" y="1928"/>
                    </a:lnTo>
                    <a:lnTo>
                      <a:pt x="1612" y="1929"/>
                    </a:lnTo>
                    <a:lnTo>
                      <a:pt x="1607" y="1928"/>
                    </a:lnTo>
                    <a:lnTo>
                      <a:pt x="1604" y="1928"/>
                    </a:lnTo>
                    <a:lnTo>
                      <a:pt x="1599" y="1929"/>
                    </a:lnTo>
                    <a:lnTo>
                      <a:pt x="1597" y="1929"/>
                    </a:lnTo>
                    <a:lnTo>
                      <a:pt x="1594" y="1933"/>
                    </a:lnTo>
                    <a:lnTo>
                      <a:pt x="1592" y="1933"/>
                    </a:lnTo>
                    <a:lnTo>
                      <a:pt x="1589" y="1933"/>
                    </a:lnTo>
                    <a:lnTo>
                      <a:pt x="1585" y="1933"/>
                    </a:lnTo>
                    <a:lnTo>
                      <a:pt x="1585" y="1933"/>
                    </a:lnTo>
                    <a:lnTo>
                      <a:pt x="1583" y="1935"/>
                    </a:lnTo>
                    <a:lnTo>
                      <a:pt x="1583" y="1935"/>
                    </a:lnTo>
                    <a:lnTo>
                      <a:pt x="1582" y="1936"/>
                    </a:lnTo>
                    <a:lnTo>
                      <a:pt x="1575" y="1947"/>
                    </a:lnTo>
                    <a:lnTo>
                      <a:pt x="1571" y="1948"/>
                    </a:lnTo>
                    <a:lnTo>
                      <a:pt x="1568" y="1952"/>
                    </a:lnTo>
                    <a:lnTo>
                      <a:pt x="1563" y="1957"/>
                    </a:lnTo>
                    <a:lnTo>
                      <a:pt x="1559" y="1960"/>
                    </a:lnTo>
                    <a:lnTo>
                      <a:pt x="1558" y="1964"/>
                    </a:lnTo>
                    <a:lnTo>
                      <a:pt x="1554" y="1965"/>
                    </a:lnTo>
                    <a:lnTo>
                      <a:pt x="1547" y="1965"/>
                    </a:lnTo>
                    <a:lnTo>
                      <a:pt x="1544" y="1965"/>
                    </a:lnTo>
                    <a:lnTo>
                      <a:pt x="1541" y="1965"/>
                    </a:lnTo>
                    <a:lnTo>
                      <a:pt x="1537" y="1965"/>
                    </a:lnTo>
                    <a:lnTo>
                      <a:pt x="1534" y="1967"/>
                    </a:lnTo>
                    <a:lnTo>
                      <a:pt x="1532" y="1967"/>
                    </a:lnTo>
                    <a:lnTo>
                      <a:pt x="1523" y="1969"/>
                    </a:lnTo>
                    <a:lnTo>
                      <a:pt x="1520" y="1967"/>
                    </a:lnTo>
                    <a:lnTo>
                      <a:pt x="1518" y="1965"/>
                    </a:lnTo>
                    <a:lnTo>
                      <a:pt x="1515" y="1965"/>
                    </a:lnTo>
                    <a:lnTo>
                      <a:pt x="1510" y="1964"/>
                    </a:lnTo>
                    <a:lnTo>
                      <a:pt x="1506" y="1964"/>
                    </a:lnTo>
                    <a:lnTo>
                      <a:pt x="1505" y="1964"/>
                    </a:lnTo>
                    <a:lnTo>
                      <a:pt x="1501" y="1964"/>
                    </a:lnTo>
                    <a:lnTo>
                      <a:pt x="1500" y="1964"/>
                    </a:lnTo>
                    <a:lnTo>
                      <a:pt x="1496" y="1964"/>
                    </a:lnTo>
                    <a:lnTo>
                      <a:pt x="1494" y="1965"/>
                    </a:lnTo>
                    <a:lnTo>
                      <a:pt x="1488" y="1965"/>
                    </a:lnTo>
                    <a:lnTo>
                      <a:pt x="1484" y="1964"/>
                    </a:lnTo>
                    <a:lnTo>
                      <a:pt x="1482" y="1964"/>
                    </a:lnTo>
                    <a:lnTo>
                      <a:pt x="1479" y="1964"/>
                    </a:lnTo>
                    <a:lnTo>
                      <a:pt x="1476" y="1964"/>
                    </a:lnTo>
                    <a:lnTo>
                      <a:pt x="1469" y="1964"/>
                    </a:lnTo>
                    <a:lnTo>
                      <a:pt x="1462" y="1964"/>
                    </a:lnTo>
                    <a:lnTo>
                      <a:pt x="1457" y="1964"/>
                    </a:lnTo>
                    <a:lnTo>
                      <a:pt x="1455" y="1962"/>
                    </a:lnTo>
                    <a:lnTo>
                      <a:pt x="1445" y="1965"/>
                    </a:lnTo>
                    <a:lnTo>
                      <a:pt x="1441" y="1964"/>
                    </a:lnTo>
                    <a:lnTo>
                      <a:pt x="1438" y="1967"/>
                    </a:lnTo>
                    <a:lnTo>
                      <a:pt x="1436" y="1965"/>
                    </a:lnTo>
                    <a:lnTo>
                      <a:pt x="1433" y="1965"/>
                    </a:lnTo>
                    <a:lnTo>
                      <a:pt x="1433" y="1965"/>
                    </a:lnTo>
                    <a:lnTo>
                      <a:pt x="1431" y="1965"/>
                    </a:lnTo>
                    <a:lnTo>
                      <a:pt x="1429" y="1967"/>
                    </a:lnTo>
                    <a:lnTo>
                      <a:pt x="1429" y="1967"/>
                    </a:lnTo>
                    <a:lnTo>
                      <a:pt x="1426" y="1970"/>
                    </a:lnTo>
                    <a:lnTo>
                      <a:pt x="1423" y="1972"/>
                    </a:lnTo>
                    <a:lnTo>
                      <a:pt x="1417" y="1984"/>
                    </a:lnTo>
                    <a:lnTo>
                      <a:pt x="1417" y="1989"/>
                    </a:lnTo>
                    <a:lnTo>
                      <a:pt x="1414" y="1991"/>
                    </a:lnTo>
                    <a:lnTo>
                      <a:pt x="1412" y="1993"/>
                    </a:lnTo>
                    <a:lnTo>
                      <a:pt x="1411" y="1993"/>
                    </a:lnTo>
                    <a:lnTo>
                      <a:pt x="1402" y="1994"/>
                    </a:lnTo>
                    <a:lnTo>
                      <a:pt x="1397" y="1996"/>
                    </a:lnTo>
                    <a:lnTo>
                      <a:pt x="1399" y="1998"/>
                    </a:lnTo>
                    <a:lnTo>
                      <a:pt x="1397" y="1998"/>
                    </a:lnTo>
                    <a:lnTo>
                      <a:pt x="1395" y="1999"/>
                    </a:lnTo>
                    <a:lnTo>
                      <a:pt x="1392" y="1999"/>
                    </a:lnTo>
                    <a:lnTo>
                      <a:pt x="1390" y="2001"/>
                    </a:lnTo>
                    <a:lnTo>
                      <a:pt x="1390" y="2003"/>
                    </a:lnTo>
                    <a:lnTo>
                      <a:pt x="1385" y="2006"/>
                    </a:lnTo>
                    <a:lnTo>
                      <a:pt x="1378" y="2015"/>
                    </a:lnTo>
                    <a:lnTo>
                      <a:pt x="1376" y="2020"/>
                    </a:lnTo>
                    <a:lnTo>
                      <a:pt x="1373" y="2023"/>
                    </a:lnTo>
                    <a:lnTo>
                      <a:pt x="1369" y="2025"/>
                    </a:lnTo>
                    <a:lnTo>
                      <a:pt x="1368" y="2025"/>
                    </a:lnTo>
                    <a:lnTo>
                      <a:pt x="1366" y="2025"/>
                    </a:lnTo>
                    <a:lnTo>
                      <a:pt x="1364" y="2023"/>
                    </a:lnTo>
                    <a:lnTo>
                      <a:pt x="1363" y="2023"/>
                    </a:lnTo>
                    <a:lnTo>
                      <a:pt x="1356" y="2020"/>
                    </a:lnTo>
                    <a:lnTo>
                      <a:pt x="1344" y="2018"/>
                    </a:lnTo>
                    <a:lnTo>
                      <a:pt x="1346" y="2018"/>
                    </a:lnTo>
                    <a:lnTo>
                      <a:pt x="1347" y="2020"/>
                    </a:lnTo>
                    <a:lnTo>
                      <a:pt x="1351" y="2020"/>
                    </a:lnTo>
                    <a:lnTo>
                      <a:pt x="1354" y="2020"/>
                    </a:lnTo>
                    <a:lnTo>
                      <a:pt x="1361" y="2023"/>
                    </a:lnTo>
                    <a:lnTo>
                      <a:pt x="1364" y="2025"/>
                    </a:lnTo>
                    <a:lnTo>
                      <a:pt x="1366" y="2025"/>
                    </a:lnTo>
                    <a:lnTo>
                      <a:pt x="1368" y="2028"/>
                    </a:lnTo>
                    <a:lnTo>
                      <a:pt x="1368" y="2032"/>
                    </a:lnTo>
                    <a:lnTo>
                      <a:pt x="1366" y="2035"/>
                    </a:lnTo>
                    <a:lnTo>
                      <a:pt x="1364" y="2039"/>
                    </a:lnTo>
                    <a:lnTo>
                      <a:pt x="1357" y="2044"/>
                    </a:lnTo>
                    <a:lnTo>
                      <a:pt x="1356" y="2047"/>
                    </a:lnTo>
                    <a:lnTo>
                      <a:pt x="1351" y="2054"/>
                    </a:lnTo>
                    <a:lnTo>
                      <a:pt x="1346" y="2059"/>
                    </a:lnTo>
                    <a:lnTo>
                      <a:pt x="1342" y="2061"/>
                    </a:lnTo>
                    <a:lnTo>
                      <a:pt x="1340" y="2064"/>
                    </a:lnTo>
                    <a:lnTo>
                      <a:pt x="1334" y="2068"/>
                    </a:lnTo>
                    <a:lnTo>
                      <a:pt x="1330" y="2068"/>
                    </a:lnTo>
                    <a:lnTo>
                      <a:pt x="1328" y="2068"/>
                    </a:lnTo>
                    <a:lnTo>
                      <a:pt x="1325" y="2069"/>
                    </a:lnTo>
                    <a:lnTo>
                      <a:pt x="1322" y="2071"/>
                    </a:lnTo>
                    <a:lnTo>
                      <a:pt x="1320" y="2073"/>
                    </a:lnTo>
                    <a:lnTo>
                      <a:pt x="1313" y="2078"/>
                    </a:lnTo>
                    <a:lnTo>
                      <a:pt x="1310" y="2079"/>
                    </a:lnTo>
                    <a:lnTo>
                      <a:pt x="1306" y="2081"/>
                    </a:lnTo>
                    <a:lnTo>
                      <a:pt x="1306" y="2083"/>
                    </a:lnTo>
                    <a:lnTo>
                      <a:pt x="1303" y="2085"/>
                    </a:lnTo>
                    <a:lnTo>
                      <a:pt x="1303" y="2086"/>
                    </a:lnTo>
                    <a:lnTo>
                      <a:pt x="1301" y="2090"/>
                    </a:lnTo>
                    <a:lnTo>
                      <a:pt x="1298" y="2093"/>
                    </a:lnTo>
                    <a:lnTo>
                      <a:pt x="1292" y="2095"/>
                    </a:lnTo>
                    <a:lnTo>
                      <a:pt x="1291" y="2097"/>
                    </a:lnTo>
                    <a:lnTo>
                      <a:pt x="1289" y="2098"/>
                    </a:lnTo>
                    <a:lnTo>
                      <a:pt x="1286" y="2100"/>
                    </a:lnTo>
                    <a:lnTo>
                      <a:pt x="1280" y="2100"/>
                    </a:lnTo>
                    <a:lnTo>
                      <a:pt x="1282" y="2100"/>
                    </a:lnTo>
                    <a:lnTo>
                      <a:pt x="1287" y="2102"/>
                    </a:lnTo>
                    <a:lnTo>
                      <a:pt x="1287" y="2103"/>
                    </a:lnTo>
                    <a:lnTo>
                      <a:pt x="1286" y="2105"/>
                    </a:lnTo>
                    <a:lnTo>
                      <a:pt x="1280" y="2108"/>
                    </a:lnTo>
                    <a:lnTo>
                      <a:pt x="1274" y="2114"/>
                    </a:lnTo>
                    <a:lnTo>
                      <a:pt x="1274" y="2114"/>
                    </a:lnTo>
                    <a:close/>
                    <a:moveTo>
                      <a:pt x="783" y="1150"/>
                    </a:moveTo>
                    <a:lnTo>
                      <a:pt x="781" y="1150"/>
                    </a:lnTo>
                    <a:lnTo>
                      <a:pt x="777" y="1149"/>
                    </a:lnTo>
                    <a:lnTo>
                      <a:pt x="776" y="1147"/>
                    </a:lnTo>
                    <a:lnTo>
                      <a:pt x="776" y="1147"/>
                    </a:lnTo>
                    <a:lnTo>
                      <a:pt x="776" y="1145"/>
                    </a:lnTo>
                    <a:lnTo>
                      <a:pt x="774" y="1142"/>
                    </a:lnTo>
                    <a:lnTo>
                      <a:pt x="776" y="1140"/>
                    </a:lnTo>
                    <a:lnTo>
                      <a:pt x="777" y="1140"/>
                    </a:lnTo>
                    <a:lnTo>
                      <a:pt x="779" y="1142"/>
                    </a:lnTo>
                    <a:lnTo>
                      <a:pt x="783" y="1145"/>
                    </a:lnTo>
                    <a:lnTo>
                      <a:pt x="781" y="1145"/>
                    </a:lnTo>
                    <a:lnTo>
                      <a:pt x="781" y="1149"/>
                    </a:lnTo>
                    <a:lnTo>
                      <a:pt x="783" y="1150"/>
                    </a:lnTo>
                    <a:lnTo>
                      <a:pt x="783" y="1150"/>
                    </a:lnTo>
                    <a:lnTo>
                      <a:pt x="783" y="1150"/>
                    </a:lnTo>
                    <a:close/>
                    <a:moveTo>
                      <a:pt x="1039" y="1173"/>
                    </a:moveTo>
                    <a:lnTo>
                      <a:pt x="1041" y="1173"/>
                    </a:lnTo>
                    <a:lnTo>
                      <a:pt x="1043" y="1173"/>
                    </a:lnTo>
                    <a:lnTo>
                      <a:pt x="1044" y="1173"/>
                    </a:lnTo>
                    <a:lnTo>
                      <a:pt x="1046" y="1174"/>
                    </a:lnTo>
                    <a:lnTo>
                      <a:pt x="1046" y="1176"/>
                    </a:lnTo>
                    <a:lnTo>
                      <a:pt x="1046" y="1178"/>
                    </a:lnTo>
                    <a:lnTo>
                      <a:pt x="1046" y="1179"/>
                    </a:lnTo>
                    <a:lnTo>
                      <a:pt x="1043" y="1179"/>
                    </a:lnTo>
                    <a:lnTo>
                      <a:pt x="1041" y="1179"/>
                    </a:lnTo>
                    <a:lnTo>
                      <a:pt x="1037" y="1178"/>
                    </a:lnTo>
                    <a:lnTo>
                      <a:pt x="1036" y="1179"/>
                    </a:lnTo>
                    <a:lnTo>
                      <a:pt x="1034" y="1178"/>
                    </a:lnTo>
                    <a:lnTo>
                      <a:pt x="1032" y="1176"/>
                    </a:lnTo>
                    <a:lnTo>
                      <a:pt x="1031" y="1174"/>
                    </a:lnTo>
                    <a:lnTo>
                      <a:pt x="1031" y="1173"/>
                    </a:lnTo>
                    <a:lnTo>
                      <a:pt x="1034" y="1171"/>
                    </a:lnTo>
                    <a:lnTo>
                      <a:pt x="1036" y="1171"/>
                    </a:lnTo>
                    <a:lnTo>
                      <a:pt x="1039" y="1173"/>
                    </a:lnTo>
                    <a:lnTo>
                      <a:pt x="1039" y="1173"/>
                    </a:lnTo>
                    <a:close/>
                    <a:moveTo>
                      <a:pt x="837" y="1198"/>
                    </a:moveTo>
                    <a:lnTo>
                      <a:pt x="837" y="1200"/>
                    </a:lnTo>
                    <a:lnTo>
                      <a:pt x="839" y="1198"/>
                    </a:lnTo>
                    <a:lnTo>
                      <a:pt x="839" y="1196"/>
                    </a:lnTo>
                    <a:lnTo>
                      <a:pt x="841" y="1196"/>
                    </a:lnTo>
                    <a:lnTo>
                      <a:pt x="841" y="1196"/>
                    </a:lnTo>
                    <a:lnTo>
                      <a:pt x="844" y="1200"/>
                    </a:lnTo>
                    <a:lnTo>
                      <a:pt x="846" y="1203"/>
                    </a:lnTo>
                    <a:lnTo>
                      <a:pt x="848" y="1207"/>
                    </a:lnTo>
                    <a:lnTo>
                      <a:pt x="851" y="1208"/>
                    </a:lnTo>
                    <a:lnTo>
                      <a:pt x="860" y="1215"/>
                    </a:lnTo>
                    <a:lnTo>
                      <a:pt x="861" y="1220"/>
                    </a:lnTo>
                    <a:lnTo>
                      <a:pt x="863" y="1227"/>
                    </a:lnTo>
                    <a:lnTo>
                      <a:pt x="865" y="1232"/>
                    </a:lnTo>
                    <a:lnTo>
                      <a:pt x="868" y="1236"/>
                    </a:lnTo>
                    <a:lnTo>
                      <a:pt x="870" y="1239"/>
                    </a:lnTo>
                    <a:lnTo>
                      <a:pt x="873" y="1243"/>
                    </a:lnTo>
                    <a:lnTo>
                      <a:pt x="875" y="1239"/>
                    </a:lnTo>
                    <a:lnTo>
                      <a:pt x="877" y="1239"/>
                    </a:lnTo>
                    <a:lnTo>
                      <a:pt x="878" y="1241"/>
                    </a:lnTo>
                    <a:lnTo>
                      <a:pt x="878" y="1243"/>
                    </a:lnTo>
                    <a:lnTo>
                      <a:pt x="878" y="1244"/>
                    </a:lnTo>
                    <a:lnTo>
                      <a:pt x="877" y="1246"/>
                    </a:lnTo>
                    <a:lnTo>
                      <a:pt x="875" y="1248"/>
                    </a:lnTo>
                    <a:lnTo>
                      <a:pt x="872" y="1248"/>
                    </a:lnTo>
                    <a:lnTo>
                      <a:pt x="870" y="1248"/>
                    </a:lnTo>
                    <a:lnTo>
                      <a:pt x="868" y="1249"/>
                    </a:lnTo>
                    <a:lnTo>
                      <a:pt x="866" y="1253"/>
                    </a:lnTo>
                    <a:lnTo>
                      <a:pt x="865" y="1254"/>
                    </a:lnTo>
                    <a:lnTo>
                      <a:pt x="860" y="1260"/>
                    </a:lnTo>
                    <a:lnTo>
                      <a:pt x="856" y="1261"/>
                    </a:lnTo>
                    <a:lnTo>
                      <a:pt x="853" y="1261"/>
                    </a:lnTo>
                    <a:lnTo>
                      <a:pt x="846" y="1258"/>
                    </a:lnTo>
                    <a:lnTo>
                      <a:pt x="841" y="1258"/>
                    </a:lnTo>
                    <a:lnTo>
                      <a:pt x="836" y="1258"/>
                    </a:lnTo>
                    <a:lnTo>
                      <a:pt x="832" y="1253"/>
                    </a:lnTo>
                    <a:lnTo>
                      <a:pt x="829" y="1251"/>
                    </a:lnTo>
                    <a:lnTo>
                      <a:pt x="822" y="1248"/>
                    </a:lnTo>
                    <a:lnTo>
                      <a:pt x="822" y="1246"/>
                    </a:lnTo>
                    <a:lnTo>
                      <a:pt x="820" y="1246"/>
                    </a:lnTo>
                    <a:lnTo>
                      <a:pt x="820" y="1244"/>
                    </a:lnTo>
                    <a:lnTo>
                      <a:pt x="820" y="1243"/>
                    </a:lnTo>
                    <a:lnTo>
                      <a:pt x="820" y="1243"/>
                    </a:lnTo>
                    <a:lnTo>
                      <a:pt x="818" y="1243"/>
                    </a:lnTo>
                    <a:lnTo>
                      <a:pt x="818" y="1243"/>
                    </a:lnTo>
                    <a:lnTo>
                      <a:pt x="815" y="1244"/>
                    </a:lnTo>
                    <a:lnTo>
                      <a:pt x="813" y="1244"/>
                    </a:lnTo>
                    <a:lnTo>
                      <a:pt x="812" y="1243"/>
                    </a:lnTo>
                    <a:lnTo>
                      <a:pt x="810" y="1243"/>
                    </a:lnTo>
                    <a:lnTo>
                      <a:pt x="810" y="1241"/>
                    </a:lnTo>
                    <a:lnTo>
                      <a:pt x="810" y="1239"/>
                    </a:lnTo>
                    <a:lnTo>
                      <a:pt x="810" y="1237"/>
                    </a:lnTo>
                    <a:lnTo>
                      <a:pt x="808" y="1237"/>
                    </a:lnTo>
                    <a:lnTo>
                      <a:pt x="808" y="1237"/>
                    </a:lnTo>
                    <a:lnTo>
                      <a:pt x="806" y="1237"/>
                    </a:lnTo>
                    <a:lnTo>
                      <a:pt x="805" y="1239"/>
                    </a:lnTo>
                    <a:lnTo>
                      <a:pt x="805" y="1241"/>
                    </a:lnTo>
                    <a:lnTo>
                      <a:pt x="805" y="1241"/>
                    </a:lnTo>
                    <a:lnTo>
                      <a:pt x="801" y="1241"/>
                    </a:lnTo>
                    <a:lnTo>
                      <a:pt x="801" y="1241"/>
                    </a:lnTo>
                    <a:lnTo>
                      <a:pt x="798" y="1237"/>
                    </a:lnTo>
                    <a:lnTo>
                      <a:pt x="798" y="1236"/>
                    </a:lnTo>
                    <a:lnTo>
                      <a:pt x="796" y="1232"/>
                    </a:lnTo>
                    <a:lnTo>
                      <a:pt x="796" y="1231"/>
                    </a:lnTo>
                    <a:lnTo>
                      <a:pt x="796" y="1229"/>
                    </a:lnTo>
                    <a:lnTo>
                      <a:pt x="798" y="1227"/>
                    </a:lnTo>
                    <a:lnTo>
                      <a:pt x="805" y="1225"/>
                    </a:lnTo>
                    <a:lnTo>
                      <a:pt x="808" y="1224"/>
                    </a:lnTo>
                    <a:lnTo>
                      <a:pt x="812" y="1222"/>
                    </a:lnTo>
                    <a:lnTo>
                      <a:pt x="817" y="1217"/>
                    </a:lnTo>
                    <a:lnTo>
                      <a:pt x="817" y="1215"/>
                    </a:lnTo>
                    <a:lnTo>
                      <a:pt x="817" y="1215"/>
                    </a:lnTo>
                    <a:lnTo>
                      <a:pt x="817" y="1214"/>
                    </a:lnTo>
                    <a:lnTo>
                      <a:pt x="815" y="1210"/>
                    </a:lnTo>
                    <a:lnTo>
                      <a:pt x="815" y="1208"/>
                    </a:lnTo>
                    <a:lnTo>
                      <a:pt x="815" y="1208"/>
                    </a:lnTo>
                    <a:lnTo>
                      <a:pt x="817" y="1208"/>
                    </a:lnTo>
                    <a:lnTo>
                      <a:pt x="817" y="1207"/>
                    </a:lnTo>
                    <a:lnTo>
                      <a:pt x="815" y="1205"/>
                    </a:lnTo>
                    <a:lnTo>
                      <a:pt x="815" y="1203"/>
                    </a:lnTo>
                    <a:lnTo>
                      <a:pt x="815" y="1203"/>
                    </a:lnTo>
                    <a:lnTo>
                      <a:pt x="817" y="1202"/>
                    </a:lnTo>
                    <a:lnTo>
                      <a:pt x="818" y="1203"/>
                    </a:lnTo>
                    <a:lnTo>
                      <a:pt x="822" y="1207"/>
                    </a:lnTo>
                    <a:lnTo>
                      <a:pt x="824" y="1208"/>
                    </a:lnTo>
                    <a:lnTo>
                      <a:pt x="825" y="1208"/>
                    </a:lnTo>
                    <a:lnTo>
                      <a:pt x="824" y="1205"/>
                    </a:lnTo>
                    <a:lnTo>
                      <a:pt x="820" y="1200"/>
                    </a:lnTo>
                    <a:lnTo>
                      <a:pt x="820" y="1196"/>
                    </a:lnTo>
                    <a:lnTo>
                      <a:pt x="820" y="1196"/>
                    </a:lnTo>
                    <a:lnTo>
                      <a:pt x="820" y="1193"/>
                    </a:lnTo>
                    <a:lnTo>
                      <a:pt x="822" y="1191"/>
                    </a:lnTo>
                    <a:lnTo>
                      <a:pt x="822" y="1190"/>
                    </a:lnTo>
                    <a:lnTo>
                      <a:pt x="825" y="1188"/>
                    </a:lnTo>
                    <a:lnTo>
                      <a:pt x="829" y="1186"/>
                    </a:lnTo>
                    <a:lnTo>
                      <a:pt x="830" y="1186"/>
                    </a:lnTo>
                    <a:lnTo>
                      <a:pt x="832" y="1188"/>
                    </a:lnTo>
                    <a:lnTo>
                      <a:pt x="834" y="1190"/>
                    </a:lnTo>
                    <a:lnTo>
                      <a:pt x="837" y="1193"/>
                    </a:lnTo>
                    <a:lnTo>
                      <a:pt x="837" y="1195"/>
                    </a:lnTo>
                    <a:lnTo>
                      <a:pt x="837" y="1195"/>
                    </a:lnTo>
                    <a:lnTo>
                      <a:pt x="837" y="1196"/>
                    </a:lnTo>
                    <a:lnTo>
                      <a:pt x="836" y="1196"/>
                    </a:lnTo>
                    <a:lnTo>
                      <a:pt x="837" y="1198"/>
                    </a:lnTo>
                    <a:lnTo>
                      <a:pt x="837" y="1198"/>
                    </a:lnTo>
                    <a:close/>
                    <a:moveTo>
                      <a:pt x="1183" y="1191"/>
                    </a:moveTo>
                    <a:lnTo>
                      <a:pt x="1183" y="1193"/>
                    </a:lnTo>
                    <a:lnTo>
                      <a:pt x="1185" y="1195"/>
                    </a:lnTo>
                    <a:lnTo>
                      <a:pt x="1183" y="1196"/>
                    </a:lnTo>
                    <a:lnTo>
                      <a:pt x="1181" y="1200"/>
                    </a:lnTo>
                    <a:lnTo>
                      <a:pt x="1174" y="1200"/>
                    </a:lnTo>
                    <a:lnTo>
                      <a:pt x="1171" y="1200"/>
                    </a:lnTo>
                    <a:lnTo>
                      <a:pt x="1173" y="1203"/>
                    </a:lnTo>
                    <a:lnTo>
                      <a:pt x="1173" y="1205"/>
                    </a:lnTo>
                    <a:lnTo>
                      <a:pt x="1173" y="1207"/>
                    </a:lnTo>
                    <a:lnTo>
                      <a:pt x="1171" y="1205"/>
                    </a:lnTo>
                    <a:lnTo>
                      <a:pt x="1169" y="1205"/>
                    </a:lnTo>
                    <a:lnTo>
                      <a:pt x="1168" y="1203"/>
                    </a:lnTo>
                    <a:lnTo>
                      <a:pt x="1168" y="1202"/>
                    </a:lnTo>
                    <a:lnTo>
                      <a:pt x="1166" y="1202"/>
                    </a:lnTo>
                    <a:lnTo>
                      <a:pt x="1166" y="1202"/>
                    </a:lnTo>
                    <a:lnTo>
                      <a:pt x="1166" y="1202"/>
                    </a:lnTo>
                    <a:lnTo>
                      <a:pt x="1164" y="1200"/>
                    </a:lnTo>
                    <a:lnTo>
                      <a:pt x="1162" y="1198"/>
                    </a:lnTo>
                    <a:lnTo>
                      <a:pt x="1157" y="1196"/>
                    </a:lnTo>
                    <a:lnTo>
                      <a:pt x="1157" y="1196"/>
                    </a:lnTo>
                    <a:lnTo>
                      <a:pt x="1157" y="1195"/>
                    </a:lnTo>
                    <a:lnTo>
                      <a:pt x="1157" y="1193"/>
                    </a:lnTo>
                    <a:lnTo>
                      <a:pt x="1159" y="1193"/>
                    </a:lnTo>
                    <a:lnTo>
                      <a:pt x="1162" y="1193"/>
                    </a:lnTo>
                    <a:lnTo>
                      <a:pt x="1162" y="1193"/>
                    </a:lnTo>
                    <a:lnTo>
                      <a:pt x="1164" y="1191"/>
                    </a:lnTo>
                    <a:lnTo>
                      <a:pt x="1164" y="1190"/>
                    </a:lnTo>
                    <a:lnTo>
                      <a:pt x="1166" y="1190"/>
                    </a:lnTo>
                    <a:lnTo>
                      <a:pt x="1168" y="1190"/>
                    </a:lnTo>
                    <a:lnTo>
                      <a:pt x="1169" y="1191"/>
                    </a:lnTo>
                    <a:lnTo>
                      <a:pt x="1169" y="1193"/>
                    </a:lnTo>
                    <a:lnTo>
                      <a:pt x="1171" y="1193"/>
                    </a:lnTo>
                    <a:lnTo>
                      <a:pt x="1173" y="1193"/>
                    </a:lnTo>
                    <a:lnTo>
                      <a:pt x="1174" y="1193"/>
                    </a:lnTo>
                    <a:lnTo>
                      <a:pt x="1178" y="1190"/>
                    </a:lnTo>
                    <a:lnTo>
                      <a:pt x="1180" y="1190"/>
                    </a:lnTo>
                    <a:lnTo>
                      <a:pt x="1183" y="1191"/>
                    </a:lnTo>
                    <a:lnTo>
                      <a:pt x="1183" y="1191"/>
                    </a:lnTo>
                    <a:close/>
                    <a:moveTo>
                      <a:pt x="1210" y="1195"/>
                    </a:moveTo>
                    <a:lnTo>
                      <a:pt x="1210" y="1198"/>
                    </a:lnTo>
                    <a:lnTo>
                      <a:pt x="1210" y="1198"/>
                    </a:lnTo>
                    <a:lnTo>
                      <a:pt x="1210" y="1200"/>
                    </a:lnTo>
                    <a:lnTo>
                      <a:pt x="1205" y="1203"/>
                    </a:lnTo>
                    <a:lnTo>
                      <a:pt x="1202" y="1207"/>
                    </a:lnTo>
                    <a:lnTo>
                      <a:pt x="1200" y="1207"/>
                    </a:lnTo>
                    <a:lnTo>
                      <a:pt x="1198" y="1207"/>
                    </a:lnTo>
                    <a:lnTo>
                      <a:pt x="1195" y="1208"/>
                    </a:lnTo>
                    <a:lnTo>
                      <a:pt x="1193" y="1207"/>
                    </a:lnTo>
                    <a:lnTo>
                      <a:pt x="1195" y="1205"/>
                    </a:lnTo>
                    <a:lnTo>
                      <a:pt x="1198" y="1198"/>
                    </a:lnTo>
                    <a:lnTo>
                      <a:pt x="1202" y="1198"/>
                    </a:lnTo>
                    <a:lnTo>
                      <a:pt x="1203" y="1196"/>
                    </a:lnTo>
                    <a:lnTo>
                      <a:pt x="1205" y="1198"/>
                    </a:lnTo>
                    <a:lnTo>
                      <a:pt x="1205" y="1196"/>
                    </a:lnTo>
                    <a:lnTo>
                      <a:pt x="1205" y="1195"/>
                    </a:lnTo>
                    <a:lnTo>
                      <a:pt x="1207" y="1193"/>
                    </a:lnTo>
                    <a:lnTo>
                      <a:pt x="1207" y="1193"/>
                    </a:lnTo>
                    <a:lnTo>
                      <a:pt x="1210" y="1195"/>
                    </a:lnTo>
                    <a:lnTo>
                      <a:pt x="1210" y="1195"/>
                    </a:lnTo>
                    <a:close/>
                    <a:moveTo>
                      <a:pt x="1404" y="1205"/>
                    </a:moveTo>
                    <a:lnTo>
                      <a:pt x="1404" y="1205"/>
                    </a:lnTo>
                    <a:lnTo>
                      <a:pt x="1399" y="1202"/>
                    </a:lnTo>
                    <a:lnTo>
                      <a:pt x="1399" y="1200"/>
                    </a:lnTo>
                    <a:lnTo>
                      <a:pt x="1400" y="1198"/>
                    </a:lnTo>
                    <a:lnTo>
                      <a:pt x="1402" y="1196"/>
                    </a:lnTo>
                    <a:lnTo>
                      <a:pt x="1404" y="1196"/>
                    </a:lnTo>
                    <a:lnTo>
                      <a:pt x="1405" y="1196"/>
                    </a:lnTo>
                    <a:lnTo>
                      <a:pt x="1407" y="1200"/>
                    </a:lnTo>
                    <a:lnTo>
                      <a:pt x="1405" y="1202"/>
                    </a:lnTo>
                    <a:lnTo>
                      <a:pt x="1404" y="1205"/>
                    </a:lnTo>
                    <a:lnTo>
                      <a:pt x="1404" y="1205"/>
                    </a:lnTo>
                    <a:close/>
                    <a:moveTo>
                      <a:pt x="38" y="1202"/>
                    </a:moveTo>
                    <a:lnTo>
                      <a:pt x="36" y="1205"/>
                    </a:lnTo>
                    <a:lnTo>
                      <a:pt x="33" y="1202"/>
                    </a:lnTo>
                    <a:lnTo>
                      <a:pt x="33" y="1202"/>
                    </a:lnTo>
                    <a:lnTo>
                      <a:pt x="36" y="1198"/>
                    </a:lnTo>
                    <a:lnTo>
                      <a:pt x="36" y="1198"/>
                    </a:lnTo>
                    <a:lnTo>
                      <a:pt x="40" y="1200"/>
                    </a:lnTo>
                    <a:lnTo>
                      <a:pt x="42" y="1202"/>
                    </a:lnTo>
                    <a:lnTo>
                      <a:pt x="38" y="1202"/>
                    </a:lnTo>
                    <a:lnTo>
                      <a:pt x="38" y="1202"/>
                    </a:lnTo>
                    <a:close/>
                    <a:moveTo>
                      <a:pt x="873" y="1203"/>
                    </a:moveTo>
                    <a:lnTo>
                      <a:pt x="877" y="1207"/>
                    </a:lnTo>
                    <a:lnTo>
                      <a:pt x="877" y="1208"/>
                    </a:lnTo>
                    <a:lnTo>
                      <a:pt x="877" y="1210"/>
                    </a:lnTo>
                    <a:lnTo>
                      <a:pt x="875" y="1214"/>
                    </a:lnTo>
                    <a:lnTo>
                      <a:pt x="875" y="1215"/>
                    </a:lnTo>
                    <a:lnTo>
                      <a:pt x="873" y="1215"/>
                    </a:lnTo>
                    <a:lnTo>
                      <a:pt x="870" y="1215"/>
                    </a:lnTo>
                    <a:lnTo>
                      <a:pt x="870" y="1215"/>
                    </a:lnTo>
                    <a:lnTo>
                      <a:pt x="870" y="1212"/>
                    </a:lnTo>
                    <a:lnTo>
                      <a:pt x="872" y="1212"/>
                    </a:lnTo>
                    <a:lnTo>
                      <a:pt x="872" y="1210"/>
                    </a:lnTo>
                    <a:lnTo>
                      <a:pt x="870" y="1207"/>
                    </a:lnTo>
                    <a:lnTo>
                      <a:pt x="870" y="1205"/>
                    </a:lnTo>
                    <a:lnTo>
                      <a:pt x="870" y="1203"/>
                    </a:lnTo>
                    <a:lnTo>
                      <a:pt x="868" y="1203"/>
                    </a:lnTo>
                    <a:lnTo>
                      <a:pt x="868" y="1205"/>
                    </a:lnTo>
                    <a:lnTo>
                      <a:pt x="868" y="1207"/>
                    </a:lnTo>
                    <a:lnTo>
                      <a:pt x="868" y="1210"/>
                    </a:lnTo>
                    <a:lnTo>
                      <a:pt x="866" y="1214"/>
                    </a:lnTo>
                    <a:lnTo>
                      <a:pt x="866" y="1215"/>
                    </a:lnTo>
                    <a:lnTo>
                      <a:pt x="865" y="1214"/>
                    </a:lnTo>
                    <a:lnTo>
                      <a:pt x="865" y="1212"/>
                    </a:lnTo>
                    <a:lnTo>
                      <a:pt x="865" y="1210"/>
                    </a:lnTo>
                    <a:lnTo>
                      <a:pt x="865" y="1208"/>
                    </a:lnTo>
                    <a:lnTo>
                      <a:pt x="865" y="1207"/>
                    </a:lnTo>
                    <a:lnTo>
                      <a:pt x="866" y="1203"/>
                    </a:lnTo>
                    <a:lnTo>
                      <a:pt x="866" y="1200"/>
                    </a:lnTo>
                    <a:lnTo>
                      <a:pt x="868" y="1200"/>
                    </a:lnTo>
                    <a:lnTo>
                      <a:pt x="870" y="1200"/>
                    </a:lnTo>
                    <a:lnTo>
                      <a:pt x="872" y="1202"/>
                    </a:lnTo>
                    <a:lnTo>
                      <a:pt x="873" y="1203"/>
                    </a:lnTo>
                    <a:close/>
                    <a:moveTo>
                      <a:pt x="765" y="1212"/>
                    </a:moveTo>
                    <a:lnTo>
                      <a:pt x="764" y="1212"/>
                    </a:lnTo>
                    <a:lnTo>
                      <a:pt x="764" y="1212"/>
                    </a:lnTo>
                    <a:lnTo>
                      <a:pt x="764" y="1212"/>
                    </a:lnTo>
                    <a:lnTo>
                      <a:pt x="764" y="1210"/>
                    </a:lnTo>
                    <a:lnTo>
                      <a:pt x="764" y="1210"/>
                    </a:lnTo>
                    <a:lnTo>
                      <a:pt x="764" y="1208"/>
                    </a:lnTo>
                    <a:lnTo>
                      <a:pt x="764" y="1208"/>
                    </a:lnTo>
                    <a:lnTo>
                      <a:pt x="764" y="1207"/>
                    </a:lnTo>
                    <a:lnTo>
                      <a:pt x="762" y="1205"/>
                    </a:lnTo>
                    <a:lnTo>
                      <a:pt x="762" y="1205"/>
                    </a:lnTo>
                    <a:lnTo>
                      <a:pt x="762" y="1203"/>
                    </a:lnTo>
                    <a:lnTo>
                      <a:pt x="762" y="1202"/>
                    </a:lnTo>
                    <a:lnTo>
                      <a:pt x="764" y="1203"/>
                    </a:lnTo>
                    <a:lnTo>
                      <a:pt x="767" y="1205"/>
                    </a:lnTo>
                    <a:lnTo>
                      <a:pt x="767" y="1207"/>
                    </a:lnTo>
                    <a:lnTo>
                      <a:pt x="769" y="1208"/>
                    </a:lnTo>
                    <a:lnTo>
                      <a:pt x="767" y="1208"/>
                    </a:lnTo>
                    <a:lnTo>
                      <a:pt x="767" y="1210"/>
                    </a:lnTo>
                    <a:lnTo>
                      <a:pt x="765" y="1212"/>
                    </a:lnTo>
                    <a:lnTo>
                      <a:pt x="765" y="1212"/>
                    </a:lnTo>
                    <a:close/>
                    <a:moveTo>
                      <a:pt x="1229" y="1225"/>
                    </a:moveTo>
                    <a:lnTo>
                      <a:pt x="1227" y="1227"/>
                    </a:lnTo>
                    <a:lnTo>
                      <a:pt x="1226" y="1225"/>
                    </a:lnTo>
                    <a:lnTo>
                      <a:pt x="1224" y="1225"/>
                    </a:lnTo>
                    <a:lnTo>
                      <a:pt x="1224" y="1224"/>
                    </a:lnTo>
                    <a:lnTo>
                      <a:pt x="1222" y="1219"/>
                    </a:lnTo>
                    <a:lnTo>
                      <a:pt x="1222" y="1217"/>
                    </a:lnTo>
                    <a:lnTo>
                      <a:pt x="1222" y="1214"/>
                    </a:lnTo>
                    <a:lnTo>
                      <a:pt x="1222" y="1212"/>
                    </a:lnTo>
                    <a:lnTo>
                      <a:pt x="1224" y="1212"/>
                    </a:lnTo>
                    <a:lnTo>
                      <a:pt x="1226" y="1210"/>
                    </a:lnTo>
                    <a:lnTo>
                      <a:pt x="1227" y="1210"/>
                    </a:lnTo>
                    <a:lnTo>
                      <a:pt x="1229" y="1212"/>
                    </a:lnTo>
                    <a:lnTo>
                      <a:pt x="1234" y="1212"/>
                    </a:lnTo>
                    <a:lnTo>
                      <a:pt x="1236" y="1214"/>
                    </a:lnTo>
                    <a:lnTo>
                      <a:pt x="1236" y="1214"/>
                    </a:lnTo>
                    <a:lnTo>
                      <a:pt x="1236" y="1215"/>
                    </a:lnTo>
                    <a:lnTo>
                      <a:pt x="1236" y="1215"/>
                    </a:lnTo>
                    <a:lnTo>
                      <a:pt x="1233" y="1219"/>
                    </a:lnTo>
                    <a:lnTo>
                      <a:pt x="1233" y="1222"/>
                    </a:lnTo>
                    <a:lnTo>
                      <a:pt x="1231" y="1224"/>
                    </a:lnTo>
                    <a:lnTo>
                      <a:pt x="1229" y="1225"/>
                    </a:lnTo>
                    <a:lnTo>
                      <a:pt x="1229" y="1225"/>
                    </a:lnTo>
                    <a:close/>
                    <a:moveTo>
                      <a:pt x="976" y="1210"/>
                    </a:moveTo>
                    <a:lnTo>
                      <a:pt x="976" y="1214"/>
                    </a:lnTo>
                    <a:lnTo>
                      <a:pt x="974" y="1219"/>
                    </a:lnTo>
                    <a:lnTo>
                      <a:pt x="974" y="1220"/>
                    </a:lnTo>
                    <a:lnTo>
                      <a:pt x="974" y="1220"/>
                    </a:lnTo>
                    <a:lnTo>
                      <a:pt x="972" y="1219"/>
                    </a:lnTo>
                    <a:lnTo>
                      <a:pt x="971" y="1215"/>
                    </a:lnTo>
                    <a:lnTo>
                      <a:pt x="971" y="1214"/>
                    </a:lnTo>
                    <a:lnTo>
                      <a:pt x="971" y="1212"/>
                    </a:lnTo>
                    <a:lnTo>
                      <a:pt x="972" y="1212"/>
                    </a:lnTo>
                    <a:lnTo>
                      <a:pt x="974" y="1210"/>
                    </a:lnTo>
                    <a:lnTo>
                      <a:pt x="974" y="1210"/>
                    </a:lnTo>
                    <a:lnTo>
                      <a:pt x="976" y="1210"/>
                    </a:lnTo>
                    <a:lnTo>
                      <a:pt x="976" y="1210"/>
                    </a:lnTo>
                    <a:lnTo>
                      <a:pt x="976" y="1210"/>
                    </a:lnTo>
                    <a:close/>
                    <a:moveTo>
                      <a:pt x="1186" y="1243"/>
                    </a:moveTo>
                    <a:lnTo>
                      <a:pt x="1186" y="1243"/>
                    </a:lnTo>
                    <a:lnTo>
                      <a:pt x="1185" y="1241"/>
                    </a:lnTo>
                    <a:lnTo>
                      <a:pt x="1183" y="1239"/>
                    </a:lnTo>
                    <a:lnTo>
                      <a:pt x="1183" y="1237"/>
                    </a:lnTo>
                    <a:lnTo>
                      <a:pt x="1183" y="1237"/>
                    </a:lnTo>
                    <a:lnTo>
                      <a:pt x="1185" y="1236"/>
                    </a:lnTo>
                    <a:lnTo>
                      <a:pt x="1185" y="1234"/>
                    </a:lnTo>
                    <a:lnTo>
                      <a:pt x="1186" y="1231"/>
                    </a:lnTo>
                    <a:lnTo>
                      <a:pt x="1188" y="1229"/>
                    </a:lnTo>
                    <a:lnTo>
                      <a:pt x="1193" y="1227"/>
                    </a:lnTo>
                    <a:lnTo>
                      <a:pt x="1193" y="1225"/>
                    </a:lnTo>
                    <a:lnTo>
                      <a:pt x="1195" y="1220"/>
                    </a:lnTo>
                    <a:lnTo>
                      <a:pt x="1195" y="1220"/>
                    </a:lnTo>
                    <a:lnTo>
                      <a:pt x="1198" y="1219"/>
                    </a:lnTo>
                    <a:lnTo>
                      <a:pt x="1198" y="1219"/>
                    </a:lnTo>
                    <a:lnTo>
                      <a:pt x="1197" y="1217"/>
                    </a:lnTo>
                    <a:lnTo>
                      <a:pt x="1197" y="1215"/>
                    </a:lnTo>
                    <a:lnTo>
                      <a:pt x="1198" y="1215"/>
                    </a:lnTo>
                    <a:lnTo>
                      <a:pt x="1198" y="1214"/>
                    </a:lnTo>
                    <a:lnTo>
                      <a:pt x="1202" y="1212"/>
                    </a:lnTo>
                    <a:lnTo>
                      <a:pt x="1203" y="1214"/>
                    </a:lnTo>
                    <a:lnTo>
                      <a:pt x="1205" y="1214"/>
                    </a:lnTo>
                    <a:lnTo>
                      <a:pt x="1205" y="1214"/>
                    </a:lnTo>
                    <a:lnTo>
                      <a:pt x="1205" y="1217"/>
                    </a:lnTo>
                    <a:lnTo>
                      <a:pt x="1205" y="1217"/>
                    </a:lnTo>
                    <a:lnTo>
                      <a:pt x="1205" y="1219"/>
                    </a:lnTo>
                    <a:lnTo>
                      <a:pt x="1202" y="1222"/>
                    </a:lnTo>
                    <a:lnTo>
                      <a:pt x="1200" y="1225"/>
                    </a:lnTo>
                    <a:lnTo>
                      <a:pt x="1200" y="1227"/>
                    </a:lnTo>
                    <a:lnTo>
                      <a:pt x="1200" y="1227"/>
                    </a:lnTo>
                    <a:lnTo>
                      <a:pt x="1198" y="1229"/>
                    </a:lnTo>
                    <a:lnTo>
                      <a:pt x="1197" y="1232"/>
                    </a:lnTo>
                    <a:lnTo>
                      <a:pt x="1195" y="1236"/>
                    </a:lnTo>
                    <a:lnTo>
                      <a:pt x="1193" y="1237"/>
                    </a:lnTo>
                    <a:lnTo>
                      <a:pt x="1190" y="1239"/>
                    </a:lnTo>
                    <a:lnTo>
                      <a:pt x="1186" y="1243"/>
                    </a:lnTo>
                    <a:lnTo>
                      <a:pt x="1186" y="1243"/>
                    </a:lnTo>
                    <a:close/>
                    <a:moveTo>
                      <a:pt x="971" y="1222"/>
                    </a:moveTo>
                    <a:lnTo>
                      <a:pt x="969" y="1222"/>
                    </a:lnTo>
                    <a:lnTo>
                      <a:pt x="967" y="1220"/>
                    </a:lnTo>
                    <a:lnTo>
                      <a:pt x="967" y="1220"/>
                    </a:lnTo>
                    <a:lnTo>
                      <a:pt x="967" y="1219"/>
                    </a:lnTo>
                    <a:lnTo>
                      <a:pt x="966" y="1217"/>
                    </a:lnTo>
                    <a:lnTo>
                      <a:pt x="966" y="1215"/>
                    </a:lnTo>
                    <a:lnTo>
                      <a:pt x="966" y="1214"/>
                    </a:lnTo>
                    <a:lnTo>
                      <a:pt x="967" y="1214"/>
                    </a:lnTo>
                    <a:lnTo>
                      <a:pt x="969" y="1214"/>
                    </a:lnTo>
                    <a:lnTo>
                      <a:pt x="969" y="1215"/>
                    </a:lnTo>
                    <a:lnTo>
                      <a:pt x="971" y="1219"/>
                    </a:lnTo>
                    <a:lnTo>
                      <a:pt x="971" y="1220"/>
                    </a:lnTo>
                    <a:lnTo>
                      <a:pt x="971" y="1222"/>
                    </a:lnTo>
                    <a:lnTo>
                      <a:pt x="971" y="1222"/>
                    </a:lnTo>
                    <a:close/>
                    <a:moveTo>
                      <a:pt x="788" y="1232"/>
                    </a:moveTo>
                    <a:lnTo>
                      <a:pt x="788" y="1236"/>
                    </a:lnTo>
                    <a:lnTo>
                      <a:pt x="784" y="1236"/>
                    </a:lnTo>
                    <a:lnTo>
                      <a:pt x="784" y="1234"/>
                    </a:lnTo>
                    <a:lnTo>
                      <a:pt x="783" y="1231"/>
                    </a:lnTo>
                    <a:lnTo>
                      <a:pt x="783" y="1231"/>
                    </a:lnTo>
                    <a:lnTo>
                      <a:pt x="783" y="1229"/>
                    </a:lnTo>
                    <a:lnTo>
                      <a:pt x="784" y="1227"/>
                    </a:lnTo>
                    <a:lnTo>
                      <a:pt x="784" y="1227"/>
                    </a:lnTo>
                    <a:lnTo>
                      <a:pt x="786" y="1227"/>
                    </a:lnTo>
                    <a:lnTo>
                      <a:pt x="788" y="1229"/>
                    </a:lnTo>
                    <a:lnTo>
                      <a:pt x="788" y="1231"/>
                    </a:lnTo>
                    <a:lnTo>
                      <a:pt x="788" y="1232"/>
                    </a:lnTo>
                    <a:lnTo>
                      <a:pt x="788" y="1232"/>
                    </a:lnTo>
                    <a:close/>
                    <a:moveTo>
                      <a:pt x="784" y="1244"/>
                    </a:moveTo>
                    <a:lnTo>
                      <a:pt x="783" y="1246"/>
                    </a:lnTo>
                    <a:lnTo>
                      <a:pt x="783" y="1246"/>
                    </a:lnTo>
                    <a:lnTo>
                      <a:pt x="781" y="1248"/>
                    </a:lnTo>
                    <a:lnTo>
                      <a:pt x="781" y="1248"/>
                    </a:lnTo>
                    <a:lnTo>
                      <a:pt x="779" y="1248"/>
                    </a:lnTo>
                    <a:lnTo>
                      <a:pt x="779" y="1244"/>
                    </a:lnTo>
                    <a:lnTo>
                      <a:pt x="777" y="1244"/>
                    </a:lnTo>
                    <a:lnTo>
                      <a:pt x="777" y="1244"/>
                    </a:lnTo>
                    <a:lnTo>
                      <a:pt x="777" y="1246"/>
                    </a:lnTo>
                    <a:lnTo>
                      <a:pt x="776" y="1246"/>
                    </a:lnTo>
                    <a:lnTo>
                      <a:pt x="776" y="1244"/>
                    </a:lnTo>
                    <a:lnTo>
                      <a:pt x="776" y="1243"/>
                    </a:lnTo>
                    <a:lnTo>
                      <a:pt x="776" y="1241"/>
                    </a:lnTo>
                    <a:lnTo>
                      <a:pt x="776" y="1237"/>
                    </a:lnTo>
                    <a:lnTo>
                      <a:pt x="776" y="1236"/>
                    </a:lnTo>
                    <a:lnTo>
                      <a:pt x="776" y="1234"/>
                    </a:lnTo>
                    <a:lnTo>
                      <a:pt x="776" y="1232"/>
                    </a:lnTo>
                    <a:lnTo>
                      <a:pt x="777" y="1232"/>
                    </a:lnTo>
                    <a:lnTo>
                      <a:pt x="777" y="1232"/>
                    </a:lnTo>
                    <a:lnTo>
                      <a:pt x="779" y="1232"/>
                    </a:lnTo>
                    <a:lnTo>
                      <a:pt x="781" y="1234"/>
                    </a:lnTo>
                    <a:lnTo>
                      <a:pt x="783" y="1236"/>
                    </a:lnTo>
                    <a:lnTo>
                      <a:pt x="784" y="1237"/>
                    </a:lnTo>
                    <a:lnTo>
                      <a:pt x="784" y="1239"/>
                    </a:lnTo>
                    <a:lnTo>
                      <a:pt x="784" y="1244"/>
                    </a:lnTo>
                    <a:close/>
                    <a:moveTo>
                      <a:pt x="752" y="1256"/>
                    </a:moveTo>
                    <a:lnTo>
                      <a:pt x="752" y="1256"/>
                    </a:lnTo>
                    <a:lnTo>
                      <a:pt x="750" y="1254"/>
                    </a:lnTo>
                    <a:lnTo>
                      <a:pt x="745" y="1251"/>
                    </a:lnTo>
                    <a:lnTo>
                      <a:pt x="743" y="1251"/>
                    </a:lnTo>
                    <a:lnTo>
                      <a:pt x="743" y="1249"/>
                    </a:lnTo>
                    <a:lnTo>
                      <a:pt x="747" y="1248"/>
                    </a:lnTo>
                    <a:lnTo>
                      <a:pt x="748" y="1246"/>
                    </a:lnTo>
                    <a:lnTo>
                      <a:pt x="748" y="1243"/>
                    </a:lnTo>
                    <a:lnTo>
                      <a:pt x="752" y="1244"/>
                    </a:lnTo>
                    <a:lnTo>
                      <a:pt x="753" y="1246"/>
                    </a:lnTo>
                    <a:lnTo>
                      <a:pt x="755" y="1246"/>
                    </a:lnTo>
                    <a:lnTo>
                      <a:pt x="755" y="1248"/>
                    </a:lnTo>
                    <a:lnTo>
                      <a:pt x="755" y="1253"/>
                    </a:lnTo>
                    <a:lnTo>
                      <a:pt x="753" y="1253"/>
                    </a:lnTo>
                    <a:lnTo>
                      <a:pt x="752" y="1256"/>
                    </a:lnTo>
                    <a:lnTo>
                      <a:pt x="752" y="1256"/>
                    </a:lnTo>
                    <a:close/>
                    <a:moveTo>
                      <a:pt x="1270" y="1268"/>
                    </a:moveTo>
                    <a:lnTo>
                      <a:pt x="1269" y="1268"/>
                    </a:lnTo>
                    <a:lnTo>
                      <a:pt x="1267" y="1265"/>
                    </a:lnTo>
                    <a:lnTo>
                      <a:pt x="1262" y="1261"/>
                    </a:lnTo>
                    <a:lnTo>
                      <a:pt x="1260" y="1258"/>
                    </a:lnTo>
                    <a:lnTo>
                      <a:pt x="1260" y="1258"/>
                    </a:lnTo>
                    <a:lnTo>
                      <a:pt x="1260" y="1254"/>
                    </a:lnTo>
                    <a:lnTo>
                      <a:pt x="1260" y="1253"/>
                    </a:lnTo>
                    <a:lnTo>
                      <a:pt x="1262" y="1249"/>
                    </a:lnTo>
                    <a:lnTo>
                      <a:pt x="1263" y="1249"/>
                    </a:lnTo>
                    <a:lnTo>
                      <a:pt x="1267" y="1251"/>
                    </a:lnTo>
                    <a:lnTo>
                      <a:pt x="1269" y="1253"/>
                    </a:lnTo>
                    <a:lnTo>
                      <a:pt x="1270" y="1258"/>
                    </a:lnTo>
                    <a:lnTo>
                      <a:pt x="1272" y="1260"/>
                    </a:lnTo>
                    <a:lnTo>
                      <a:pt x="1272" y="1261"/>
                    </a:lnTo>
                    <a:lnTo>
                      <a:pt x="1272" y="1263"/>
                    </a:lnTo>
                    <a:lnTo>
                      <a:pt x="1272" y="1265"/>
                    </a:lnTo>
                    <a:lnTo>
                      <a:pt x="1272" y="1265"/>
                    </a:lnTo>
                    <a:lnTo>
                      <a:pt x="1272" y="1265"/>
                    </a:lnTo>
                    <a:lnTo>
                      <a:pt x="1270" y="1266"/>
                    </a:lnTo>
                    <a:lnTo>
                      <a:pt x="1270" y="1268"/>
                    </a:lnTo>
                    <a:lnTo>
                      <a:pt x="1270" y="1268"/>
                    </a:lnTo>
                    <a:close/>
                    <a:moveTo>
                      <a:pt x="700" y="1265"/>
                    </a:moveTo>
                    <a:lnTo>
                      <a:pt x="699" y="1265"/>
                    </a:lnTo>
                    <a:lnTo>
                      <a:pt x="697" y="1265"/>
                    </a:lnTo>
                    <a:lnTo>
                      <a:pt x="695" y="1263"/>
                    </a:lnTo>
                    <a:lnTo>
                      <a:pt x="692" y="1260"/>
                    </a:lnTo>
                    <a:lnTo>
                      <a:pt x="690" y="1258"/>
                    </a:lnTo>
                    <a:lnTo>
                      <a:pt x="690" y="1256"/>
                    </a:lnTo>
                    <a:lnTo>
                      <a:pt x="692" y="1256"/>
                    </a:lnTo>
                    <a:lnTo>
                      <a:pt x="694" y="1256"/>
                    </a:lnTo>
                    <a:lnTo>
                      <a:pt x="697" y="1256"/>
                    </a:lnTo>
                    <a:lnTo>
                      <a:pt x="699" y="1256"/>
                    </a:lnTo>
                    <a:lnTo>
                      <a:pt x="702" y="1260"/>
                    </a:lnTo>
                    <a:lnTo>
                      <a:pt x="702" y="1261"/>
                    </a:lnTo>
                    <a:lnTo>
                      <a:pt x="702" y="1263"/>
                    </a:lnTo>
                    <a:lnTo>
                      <a:pt x="702" y="1263"/>
                    </a:lnTo>
                    <a:lnTo>
                      <a:pt x="700" y="1265"/>
                    </a:lnTo>
                    <a:close/>
                    <a:moveTo>
                      <a:pt x="1192" y="1277"/>
                    </a:moveTo>
                    <a:lnTo>
                      <a:pt x="1190" y="1277"/>
                    </a:lnTo>
                    <a:lnTo>
                      <a:pt x="1188" y="1273"/>
                    </a:lnTo>
                    <a:lnTo>
                      <a:pt x="1188" y="1271"/>
                    </a:lnTo>
                    <a:lnTo>
                      <a:pt x="1188" y="1268"/>
                    </a:lnTo>
                    <a:lnTo>
                      <a:pt x="1192" y="1268"/>
                    </a:lnTo>
                    <a:lnTo>
                      <a:pt x="1193" y="1270"/>
                    </a:lnTo>
                    <a:lnTo>
                      <a:pt x="1195" y="1271"/>
                    </a:lnTo>
                    <a:lnTo>
                      <a:pt x="1192" y="1277"/>
                    </a:lnTo>
                    <a:lnTo>
                      <a:pt x="1192" y="1277"/>
                    </a:lnTo>
                    <a:close/>
                    <a:moveTo>
                      <a:pt x="1255" y="1270"/>
                    </a:moveTo>
                    <a:lnTo>
                      <a:pt x="1265" y="1273"/>
                    </a:lnTo>
                    <a:lnTo>
                      <a:pt x="1265" y="1275"/>
                    </a:lnTo>
                    <a:lnTo>
                      <a:pt x="1267" y="1277"/>
                    </a:lnTo>
                    <a:lnTo>
                      <a:pt x="1267" y="1278"/>
                    </a:lnTo>
                    <a:lnTo>
                      <a:pt x="1267" y="1282"/>
                    </a:lnTo>
                    <a:lnTo>
                      <a:pt x="1267" y="1283"/>
                    </a:lnTo>
                    <a:lnTo>
                      <a:pt x="1265" y="1287"/>
                    </a:lnTo>
                    <a:lnTo>
                      <a:pt x="1265" y="1287"/>
                    </a:lnTo>
                    <a:lnTo>
                      <a:pt x="1267" y="1299"/>
                    </a:lnTo>
                    <a:lnTo>
                      <a:pt x="1267" y="1304"/>
                    </a:lnTo>
                    <a:lnTo>
                      <a:pt x="1265" y="1309"/>
                    </a:lnTo>
                    <a:lnTo>
                      <a:pt x="1263" y="1312"/>
                    </a:lnTo>
                    <a:lnTo>
                      <a:pt x="1262" y="1316"/>
                    </a:lnTo>
                    <a:lnTo>
                      <a:pt x="1260" y="1318"/>
                    </a:lnTo>
                    <a:lnTo>
                      <a:pt x="1253" y="1321"/>
                    </a:lnTo>
                    <a:lnTo>
                      <a:pt x="1248" y="1323"/>
                    </a:lnTo>
                    <a:lnTo>
                      <a:pt x="1243" y="1323"/>
                    </a:lnTo>
                    <a:lnTo>
                      <a:pt x="1236" y="1324"/>
                    </a:lnTo>
                    <a:lnTo>
                      <a:pt x="1233" y="1324"/>
                    </a:lnTo>
                    <a:lnTo>
                      <a:pt x="1231" y="1323"/>
                    </a:lnTo>
                    <a:lnTo>
                      <a:pt x="1229" y="1323"/>
                    </a:lnTo>
                    <a:lnTo>
                      <a:pt x="1227" y="1319"/>
                    </a:lnTo>
                    <a:lnTo>
                      <a:pt x="1226" y="1316"/>
                    </a:lnTo>
                    <a:lnTo>
                      <a:pt x="1226" y="1311"/>
                    </a:lnTo>
                    <a:lnTo>
                      <a:pt x="1224" y="1302"/>
                    </a:lnTo>
                    <a:lnTo>
                      <a:pt x="1224" y="1300"/>
                    </a:lnTo>
                    <a:lnTo>
                      <a:pt x="1226" y="1294"/>
                    </a:lnTo>
                    <a:lnTo>
                      <a:pt x="1227" y="1289"/>
                    </a:lnTo>
                    <a:lnTo>
                      <a:pt x="1231" y="1282"/>
                    </a:lnTo>
                    <a:lnTo>
                      <a:pt x="1234" y="1273"/>
                    </a:lnTo>
                    <a:lnTo>
                      <a:pt x="1236" y="1273"/>
                    </a:lnTo>
                    <a:lnTo>
                      <a:pt x="1238" y="1271"/>
                    </a:lnTo>
                    <a:lnTo>
                      <a:pt x="1241" y="1270"/>
                    </a:lnTo>
                    <a:lnTo>
                      <a:pt x="1245" y="1270"/>
                    </a:lnTo>
                    <a:lnTo>
                      <a:pt x="1246" y="1270"/>
                    </a:lnTo>
                    <a:lnTo>
                      <a:pt x="1250" y="1268"/>
                    </a:lnTo>
                    <a:lnTo>
                      <a:pt x="1251" y="1268"/>
                    </a:lnTo>
                    <a:lnTo>
                      <a:pt x="1255" y="1270"/>
                    </a:lnTo>
                    <a:lnTo>
                      <a:pt x="1255" y="1270"/>
                    </a:lnTo>
                    <a:close/>
                    <a:moveTo>
                      <a:pt x="1044" y="1299"/>
                    </a:moveTo>
                    <a:lnTo>
                      <a:pt x="1044" y="1299"/>
                    </a:lnTo>
                    <a:lnTo>
                      <a:pt x="1043" y="1299"/>
                    </a:lnTo>
                    <a:lnTo>
                      <a:pt x="1039" y="1295"/>
                    </a:lnTo>
                    <a:lnTo>
                      <a:pt x="1039" y="1294"/>
                    </a:lnTo>
                    <a:lnTo>
                      <a:pt x="1039" y="1292"/>
                    </a:lnTo>
                    <a:lnTo>
                      <a:pt x="1039" y="1290"/>
                    </a:lnTo>
                    <a:lnTo>
                      <a:pt x="1039" y="1289"/>
                    </a:lnTo>
                    <a:lnTo>
                      <a:pt x="1041" y="1285"/>
                    </a:lnTo>
                    <a:lnTo>
                      <a:pt x="1039" y="1282"/>
                    </a:lnTo>
                    <a:lnTo>
                      <a:pt x="1037" y="1280"/>
                    </a:lnTo>
                    <a:lnTo>
                      <a:pt x="1037" y="1280"/>
                    </a:lnTo>
                    <a:lnTo>
                      <a:pt x="1039" y="1277"/>
                    </a:lnTo>
                    <a:lnTo>
                      <a:pt x="1039" y="1277"/>
                    </a:lnTo>
                    <a:lnTo>
                      <a:pt x="1041" y="1273"/>
                    </a:lnTo>
                    <a:lnTo>
                      <a:pt x="1043" y="1270"/>
                    </a:lnTo>
                    <a:lnTo>
                      <a:pt x="1046" y="1271"/>
                    </a:lnTo>
                    <a:lnTo>
                      <a:pt x="1048" y="1275"/>
                    </a:lnTo>
                    <a:lnTo>
                      <a:pt x="1048" y="1277"/>
                    </a:lnTo>
                    <a:lnTo>
                      <a:pt x="1048" y="1278"/>
                    </a:lnTo>
                    <a:lnTo>
                      <a:pt x="1048" y="1282"/>
                    </a:lnTo>
                    <a:lnTo>
                      <a:pt x="1049" y="1287"/>
                    </a:lnTo>
                    <a:lnTo>
                      <a:pt x="1049" y="1289"/>
                    </a:lnTo>
                    <a:lnTo>
                      <a:pt x="1049" y="1292"/>
                    </a:lnTo>
                    <a:lnTo>
                      <a:pt x="1048" y="1295"/>
                    </a:lnTo>
                    <a:lnTo>
                      <a:pt x="1048" y="1297"/>
                    </a:lnTo>
                    <a:lnTo>
                      <a:pt x="1046" y="1299"/>
                    </a:lnTo>
                    <a:lnTo>
                      <a:pt x="1044" y="1299"/>
                    </a:lnTo>
                    <a:close/>
                    <a:moveTo>
                      <a:pt x="608" y="1287"/>
                    </a:moveTo>
                    <a:lnTo>
                      <a:pt x="608" y="1287"/>
                    </a:lnTo>
                    <a:lnTo>
                      <a:pt x="605" y="1283"/>
                    </a:lnTo>
                    <a:lnTo>
                      <a:pt x="606" y="1280"/>
                    </a:lnTo>
                    <a:lnTo>
                      <a:pt x="608" y="1283"/>
                    </a:lnTo>
                    <a:lnTo>
                      <a:pt x="608" y="1285"/>
                    </a:lnTo>
                    <a:lnTo>
                      <a:pt x="608" y="1287"/>
                    </a:lnTo>
                    <a:close/>
                    <a:moveTo>
                      <a:pt x="1294" y="1297"/>
                    </a:moveTo>
                    <a:lnTo>
                      <a:pt x="1286" y="1297"/>
                    </a:lnTo>
                    <a:lnTo>
                      <a:pt x="1280" y="1297"/>
                    </a:lnTo>
                    <a:lnTo>
                      <a:pt x="1277" y="1295"/>
                    </a:lnTo>
                    <a:lnTo>
                      <a:pt x="1275" y="1294"/>
                    </a:lnTo>
                    <a:lnTo>
                      <a:pt x="1274" y="1290"/>
                    </a:lnTo>
                    <a:lnTo>
                      <a:pt x="1272" y="1287"/>
                    </a:lnTo>
                    <a:lnTo>
                      <a:pt x="1272" y="1285"/>
                    </a:lnTo>
                    <a:lnTo>
                      <a:pt x="1274" y="1283"/>
                    </a:lnTo>
                    <a:lnTo>
                      <a:pt x="1274" y="1282"/>
                    </a:lnTo>
                    <a:lnTo>
                      <a:pt x="1280" y="1282"/>
                    </a:lnTo>
                    <a:lnTo>
                      <a:pt x="1286" y="1282"/>
                    </a:lnTo>
                    <a:lnTo>
                      <a:pt x="1289" y="1285"/>
                    </a:lnTo>
                    <a:lnTo>
                      <a:pt x="1296" y="1285"/>
                    </a:lnTo>
                    <a:lnTo>
                      <a:pt x="1298" y="1285"/>
                    </a:lnTo>
                    <a:lnTo>
                      <a:pt x="1298" y="1287"/>
                    </a:lnTo>
                    <a:lnTo>
                      <a:pt x="1298" y="1287"/>
                    </a:lnTo>
                    <a:lnTo>
                      <a:pt x="1299" y="1292"/>
                    </a:lnTo>
                    <a:lnTo>
                      <a:pt x="1299" y="1294"/>
                    </a:lnTo>
                    <a:lnTo>
                      <a:pt x="1299" y="1295"/>
                    </a:lnTo>
                    <a:lnTo>
                      <a:pt x="1294" y="1297"/>
                    </a:lnTo>
                    <a:lnTo>
                      <a:pt x="1294" y="1297"/>
                    </a:lnTo>
                    <a:close/>
                    <a:moveTo>
                      <a:pt x="611" y="1287"/>
                    </a:moveTo>
                    <a:lnTo>
                      <a:pt x="613" y="1287"/>
                    </a:lnTo>
                    <a:lnTo>
                      <a:pt x="615" y="1287"/>
                    </a:lnTo>
                    <a:lnTo>
                      <a:pt x="617" y="1289"/>
                    </a:lnTo>
                    <a:lnTo>
                      <a:pt x="617" y="1290"/>
                    </a:lnTo>
                    <a:lnTo>
                      <a:pt x="617" y="1292"/>
                    </a:lnTo>
                    <a:lnTo>
                      <a:pt x="617" y="1292"/>
                    </a:lnTo>
                    <a:lnTo>
                      <a:pt x="613" y="1290"/>
                    </a:lnTo>
                    <a:lnTo>
                      <a:pt x="611" y="1289"/>
                    </a:lnTo>
                    <a:lnTo>
                      <a:pt x="611" y="1287"/>
                    </a:lnTo>
                    <a:lnTo>
                      <a:pt x="611" y="1287"/>
                    </a:lnTo>
                    <a:lnTo>
                      <a:pt x="611" y="1287"/>
                    </a:lnTo>
                    <a:close/>
                    <a:moveTo>
                      <a:pt x="635" y="1316"/>
                    </a:moveTo>
                    <a:lnTo>
                      <a:pt x="635" y="1319"/>
                    </a:lnTo>
                    <a:lnTo>
                      <a:pt x="635" y="1319"/>
                    </a:lnTo>
                    <a:lnTo>
                      <a:pt x="634" y="1318"/>
                    </a:lnTo>
                    <a:lnTo>
                      <a:pt x="632" y="1316"/>
                    </a:lnTo>
                    <a:lnTo>
                      <a:pt x="630" y="1314"/>
                    </a:lnTo>
                    <a:lnTo>
                      <a:pt x="630" y="1309"/>
                    </a:lnTo>
                    <a:lnTo>
                      <a:pt x="632" y="1307"/>
                    </a:lnTo>
                    <a:lnTo>
                      <a:pt x="632" y="1304"/>
                    </a:lnTo>
                    <a:lnTo>
                      <a:pt x="634" y="1302"/>
                    </a:lnTo>
                    <a:lnTo>
                      <a:pt x="634" y="1306"/>
                    </a:lnTo>
                    <a:lnTo>
                      <a:pt x="634" y="1309"/>
                    </a:lnTo>
                    <a:lnTo>
                      <a:pt x="634" y="1311"/>
                    </a:lnTo>
                    <a:lnTo>
                      <a:pt x="635" y="1312"/>
                    </a:lnTo>
                    <a:lnTo>
                      <a:pt x="635" y="1312"/>
                    </a:lnTo>
                    <a:lnTo>
                      <a:pt x="635" y="1314"/>
                    </a:lnTo>
                    <a:lnTo>
                      <a:pt x="635" y="1316"/>
                    </a:lnTo>
                    <a:lnTo>
                      <a:pt x="635" y="1316"/>
                    </a:lnTo>
                    <a:close/>
                    <a:moveTo>
                      <a:pt x="1505" y="1333"/>
                    </a:moveTo>
                    <a:lnTo>
                      <a:pt x="1503" y="1335"/>
                    </a:lnTo>
                    <a:lnTo>
                      <a:pt x="1501" y="1333"/>
                    </a:lnTo>
                    <a:lnTo>
                      <a:pt x="1501" y="1333"/>
                    </a:lnTo>
                    <a:lnTo>
                      <a:pt x="1503" y="1329"/>
                    </a:lnTo>
                    <a:lnTo>
                      <a:pt x="1505" y="1328"/>
                    </a:lnTo>
                    <a:lnTo>
                      <a:pt x="1506" y="1328"/>
                    </a:lnTo>
                    <a:lnTo>
                      <a:pt x="1508" y="1326"/>
                    </a:lnTo>
                    <a:lnTo>
                      <a:pt x="1510" y="1326"/>
                    </a:lnTo>
                    <a:lnTo>
                      <a:pt x="1510" y="1326"/>
                    </a:lnTo>
                    <a:lnTo>
                      <a:pt x="1508" y="1329"/>
                    </a:lnTo>
                    <a:lnTo>
                      <a:pt x="1505" y="1333"/>
                    </a:lnTo>
                    <a:lnTo>
                      <a:pt x="1505" y="1333"/>
                    </a:lnTo>
                    <a:close/>
                    <a:moveTo>
                      <a:pt x="632" y="1335"/>
                    </a:moveTo>
                    <a:lnTo>
                      <a:pt x="635" y="1336"/>
                    </a:lnTo>
                    <a:lnTo>
                      <a:pt x="637" y="1336"/>
                    </a:lnTo>
                    <a:lnTo>
                      <a:pt x="637" y="1340"/>
                    </a:lnTo>
                    <a:lnTo>
                      <a:pt x="635" y="1341"/>
                    </a:lnTo>
                    <a:lnTo>
                      <a:pt x="635" y="1343"/>
                    </a:lnTo>
                    <a:lnTo>
                      <a:pt x="635" y="1341"/>
                    </a:lnTo>
                    <a:lnTo>
                      <a:pt x="634" y="1338"/>
                    </a:lnTo>
                    <a:lnTo>
                      <a:pt x="632" y="1335"/>
                    </a:lnTo>
                    <a:lnTo>
                      <a:pt x="632" y="1335"/>
                    </a:lnTo>
                    <a:close/>
                    <a:moveTo>
                      <a:pt x="1111" y="1370"/>
                    </a:moveTo>
                    <a:lnTo>
                      <a:pt x="1114" y="1370"/>
                    </a:lnTo>
                    <a:lnTo>
                      <a:pt x="1114" y="1370"/>
                    </a:lnTo>
                    <a:lnTo>
                      <a:pt x="1116" y="1372"/>
                    </a:lnTo>
                    <a:lnTo>
                      <a:pt x="1114" y="1374"/>
                    </a:lnTo>
                    <a:lnTo>
                      <a:pt x="1113" y="1374"/>
                    </a:lnTo>
                    <a:lnTo>
                      <a:pt x="1111" y="1372"/>
                    </a:lnTo>
                    <a:lnTo>
                      <a:pt x="1109" y="1370"/>
                    </a:lnTo>
                    <a:lnTo>
                      <a:pt x="1109" y="1369"/>
                    </a:lnTo>
                    <a:lnTo>
                      <a:pt x="1109" y="1369"/>
                    </a:lnTo>
                    <a:lnTo>
                      <a:pt x="1109" y="1367"/>
                    </a:lnTo>
                    <a:lnTo>
                      <a:pt x="1111" y="1370"/>
                    </a:lnTo>
                    <a:close/>
                    <a:moveTo>
                      <a:pt x="1101" y="1393"/>
                    </a:moveTo>
                    <a:lnTo>
                      <a:pt x="1103" y="1394"/>
                    </a:lnTo>
                    <a:lnTo>
                      <a:pt x="1106" y="1396"/>
                    </a:lnTo>
                    <a:lnTo>
                      <a:pt x="1109" y="1396"/>
                    </a:lnTo>
                    <a:lnTo>
                      <a:pt x="1109" y="1398"/>
                    </a:lnTo>
                    <a:lnTo>
                      <a:pt x="1109" y="1398"/>
                    </a:lnTo>
                    <a:lnTo>
                      <a:pt x="1109" y="1399"/>
                    </a:lnTo>
                    <a:lnTo>
                      <a:pt x="1108" y="1401"/>
                    </a:lnTo>
                    <a:lnTo>
                      <a:pt x="1108" y="1401"/>
                    </a:lnTo>
                    <a:lnTo>
                      <a:pt x="1104" y="1399"/>
                    </a:lnTo>
                    <a:lnTo>
                      <a:pt x="1104" y="1399"/>
                    </a:lnTo>
                    <a:lnTo>
                      <a:pt x="1103" y="1398"/>
                    </a:lnTo>
                    <a:lnTo>
                      <a:pt x="1103" y="1398"/>
                    </a:lnTo>
                    <a:lnTo>
                      <a:pt x="1103" y="1398"/>
                    </a:lnTo>
                    <a:lnTo>
                      <a:pt x="1103" y="1399"/>
                    </a:lnTo>
                    <a:lnTo>
                      <a:pt x="1103" y="1399"/>
                    </a:lnTo>
                    <a:lnTo>
                      <a:pt x="1103" y="1399"/>
                    </a:lnTo>
                    <a:lnTo>
                      <a:pt x="1099" y="1399"/>
                    </a:lnTo>
                    <a:lnTo>
                      <a:pt x="1099" y="1399"/>
                    </a:lnTo>
                    <a:lnTo>
                      <a:pt x="1099" y="1398"/>
                    </a:lnTo>
                    <a:lnTo>
                      <a:pt x="1101" y="1394"/>
                    </a:lnTo>
                    <a:lnTo>
                      <a:pt x="1099" y="1394"/>
                    </a:lnTo>
                    <a:lnTo>
                      <a:pt x="1099" y="1394"/>
                    </a:lnTo>
                    <a:lnTo>
                      <a:pt x="1096" y="1394"/>
                    </a:lnTo>
                    <a:lnTo>
                      <a:pt x="1096" y="1396"/>
                    </a:lnTo>
                    <a:lnTo>
                      <a:pt x="1092" y="1394"/>
                    </a:lnTo>
                    <a:lnTo>
                      <a:pt x="1092" y="1389"/>
                    </a:lnTo>
                    <a:lnTo>
                      <a:pt x="1092" y="1387"/>
                    </a:lnTo>
                    <a:lnTo>
                      <a:pt x="1091" y="1386"/>
                    </a:lnTo>
                    <a:lnTo>
                      <a:pt x="1091" y="1386"/>
                    </a:lnTo>
                    <a:lnTo>
                      <a:pt x="1091" y="1384"/>
                    </a:lnTo>
                    <a:lnTo>
                      <a:pt x="1087" y="1382"/>
                    </a:lnTo>
                    <a:lnTo>
                      <a:pt x="1087" y="1381"/>
                    </a:lnTo>
                    <a:lnTo>
                      <a:pt x="1085" y="1379"/>
                    </a:lnTo>
                    <a:lnTo>
                      <a:pt x="1085" y="1379"/>
                    </a:lnTo>
                    <a:lnTo>
                      <a:pt x="1087" y="1377"/>
                    </a:lnTo>
                    <a:lnTo>
                      <a:pt x="1092" y="1381"/>
                    </a:lnTo>
                    <a:lnTo>
                      <a:pt x="1096" y="1382"/>
                    </a:lnTo>
                    <a:lnTo>
                      <a:pt x="1099" y="1386"/>
                    </a:lnTo>
                    <a:lnTo>
                      <a:pt x="1101" y="1387"/>
                    </a:lnTo>
                    <a:lnTo>
                      <a:pt x="1101" y="1389"/>
                    </a:lnTo>
                    <a:lnTo>
                      <a:pt x="1101" y="1391"/>
                    </a:lnTo>
                    <a:lnTo>
                      <a:pt x="1099" y="1391"/>
                    </a:lnTo>
                    <a:lnTo>
                      <a:pt x="1101" y="1393"/>
                    </a:lnTo>
                    <a:lnTo>
                      <a:pt x="1101" y="1393"/>
                    </a:lnTo>
                    <a:close/>
                    <a:moveTo>
                      <a:pt x="1082" y="1403"/>
                    </a:moveTo>
                    <a:lnTo>
                      <a:pt x="1080" y="1404"/>
                    </a:lnTo>
                    <a:lnTo>
                      <a:pt x="1080" y="1404"/>
                    </a:lnTo>
                    <a:lnTo>
                      <a:pt x="1079" y="1403"/>
                    </a:lnTo>
                    <a:lnTo>
                      <a:pt x="1079" y="1399"/>
                    </a:lnTo>
                    <a:lnTo>
                      <a:pt x="1077" y="1398"/>
                    </a:lnTo>
                    <a:lnTo>
                      <a:pt x="1075" y="1396"/>
                    </a:lnTo>
                    <a:lnTo>
                      <a:pt x="1073" y="1394"/>
                    </a:lnTo>
                    <a:lnTo>
                      <a:pt x="1073" y="1393"/>
                    </a:lnTo>
                    <a:lnTo>
                      <a:pt x="1073" y="1389"/>
                    </a:lnTo>
                    <a:lnTo>
                      <a:pt x="1072" y="1386"/>
                    </a:lnTo>
                    <a:lnTo>
                      <a:pt x="1072" y="1386"/>
                    </a:lnTo>
                    <a:lnTo>
                      <a:pt x="1073" y="1382"/>
                    </a:lnTo>
                    <a:lnTo>
                      <a:pt x="1075" y="1382"/>
                    </a:lnTo>
                    <a:lnTo>
                      <a:pt x="1077" y="1384"/>
                    </a:lnTo>
                    <a:lnTo>
                      <a:pt x="1077" y="1384"/>
                    </a:lnTo>
                    <a:lnTo>
                      <a:pt x="1079" y="1386"/>
                    </a:lnTo>
                    <a:lnTo>
                      <a:pt x="1079" y="1386"/>
                    </a:lnTo>
                    <a:lnTo>
                      <a:pt x="1080" y="1391"/>
                    </a:lnTo>
                    <a:lnTo>
                      <a:pt x="1082" y="1393"/>
                    </a:lnTo>
                    <a:lnTo>
                      <a:pt x="1084" y="1399"/>
                    </a:lnTo>
                    <a:lnTo>
                      <a:pt x="1084" y="1401"/>
                    </a:lnTo>
                    <a:lnTo>
                      <a:pt x="1084" y="1403"/>
                    </a:lnTo>
                    <a:lnTo>
                      <a:pt x="1082" y="1403"/>
                    </a:lnTo>
                    <a:lnTo>
                      <a:pt x="1082" y="1403"/>
                    </a:lnTo>
                    <a:close/>
                    <a:moveTo>
                      <a:pt x="1077" y="1418"/>
                    </a:moveTo>
                    <a:lnTo>
                      <a:pt x="1079" y="1418"/>
                    </a:lnTo>
                    <a:lnTo>
                      <a:pt x="1079" y="1418"/>
                    </a:lnTo>
                    <a:lnTo>
                      <a:pt x="1080" y="1416"/>
                    </a:lnTo>
                    <a:lnTo>
                      <a:pt x="1084" y="1410"/>
                    </a:lnTo>
                    <a:lnTo>
                      <a:pt x="1084" y="1408"/>
                    </a:lnTo>
                    <a:lnTo>
                      <a:pt x="1085" y="1410"/>
                    </a:lnTo>
                    <a:lnTo>
                      <a:pt x="1091" y="1413"/>
                    </a:lnTo>
                    <a:lnTo>
                      <a:pt x="1092" y="1415"/>
                    </a:lnTo>
                    <a:lnTo>
                      <a:pt x="1092" y="1418"/>
                    </a:lnTo>
                    <a:lnTo>
                      <a:pt x="1094" y="1420"/>
                    </a:lnTo>
                    <a:lnTo>
                      <a:pt x="1097" y="1421"/>
                    </a:lnTo>
                    <a:lnTo>
                      <a:pt x="1101" y="1421"/>
                    </a:lnTo>
                    <a:lnTo>
                      <a:pt x="1104" y="1423"/>
                    </a:lnTo>
                    <a:lnTo>
                      <a:pt x="1106" y="1425"/>
                    </a:lnTo>
                    <a:lnTo>
                      <a:pt x="1109" y="1432"/>
                    </a:lnTo>
                    <a:lnTo>
                      <a:pt x="1111" y="1432"/>
                    </a:lnTo>
                    <a:lnTo>
                      <a:pt x="1114" y="1433"/>
                    </a:lnTo>
                    <a:lnTo>
                      <a:pt x="1121" y="1440"/>
                    </a:lnTo>
                    <a:lnTo>
                      <a:pt x="1121" y="1440"/>
                    </a:lnTo>
                    <a:lnTo>
                      <a:pt x="1128" y="1442"/>
                    </a:lnTo>
                    <a:lnTo>
                      <a:pt x="1130" y="1444"/>
                    </a:lnTo>
                    <a:lnTo>
                      <a:pt x="1132" y="1445"/>
                    </a:lnTo>
                    <a:lnTo>
                      <a:pt x="1135" y="1449"/>
                    </a:lnTo>
                    <a:lnTo>
                      <a:pt x="1137" y="1456"/>
                    </a:lnTo>
                    <a:lnTo>
                      <a:pt x="1140" y="1464"/>
                    </a:lnTo>
                    <a:lnTo>
                      <a:pt x="1140" y="1466"/>
                    </a:lnTo>
                    <a:lnTo>
                      <a:pt x="1140" y="1468"/>
                    </a:lnTo>
                    <a:lnTo>
                      <a:pt x="1138" y="1469"/>
                    </a:lnTo>
                    <a:lnTo>
                      <a:pt x="1135" y="1473"/>
                    </a:lnTo>
                    <a:lnTo>
                      <a:pt x="1135" y="1473"/>
                    </a:lnTo>
                    <a:lnTo>
                      <a:pt x="1138" y="1473"/>
                    </a:lnTo>
                    <a:lnTo>
                      <a:pt x="1147" y="1471"/>
                    </a:lnTo>
                    <a:lnTo>
                      <a:pt x="1150" y="1473"/>
                    </a:lnTo>
                    <a:lnTo>
                      <a:pt x="1152" y="1473"/>
                    </a:lnTo>
                    <a:lnTo>
                      <a:pt x="1152" y="1473"/>
                    </a:lnTo>
                    <a:lnTo>
                      <a:pt x="1154" y="1469"/>
                    </a:lnTo>
                    <a:lnTo>
                      <a:pt x="1156" y="1471"/>
                    </a:lnTo>
                    <a:lnTo>
                      <a:pt x="1159" y="1473"/>
                    </a:lnTo>
                    <a:lnTo>
                      <a:pt x="1161" y="1476"/>
                    </a:lnTo>
                    <a:lnTo>
                      <a:pt x="1161" y="1478"/>
                    </a:lnTo>
                    <a:lnTo>
                      <a:pt x="1161" y="1478"/>
                    </a:lnTo>
                    <a:lnTo>
                      <a:pt x="1159" y="1478"/>
                    </a:lnTo>
                    <a:lnTo>
                      <a:pt x="1162" y="1479"/>
                    </a:lnTo>
                    <a:lnTo>
                      <a:pt x="1168" y="1483"/>
                    </a:lnTo>
                    <a:lnTo>
                      <a:pt x="1166" y="1485"/>
                    </a:lnTo>
                    <a:lnTo>
                      <a:pt x="1162" y="1488"/>
                    </a:lnTo>
                    <a:lnTo>
                      <a:pt x="1159" y="1491"/>
                    </a:lnTo>
                    <a:lnTo>
                      <a:pt x="1154" y="1496"/>
                    </a:lnTo>
                    <a:lnTo>
                      <a:pt x="1152" y="1496"/>
                    </a:lnTo>
                    <a:lnTo>
                      <a:pt x="1152" y="1496"/>
                    </a:lnTo>
                    <a:lnTo>
                      <a:pt x="1149" y="1496"/>
                    </a:lnTo>
                    <a:lnTo>
                      <a:pt x="1145" y="1495"/>
                    </a:lnTo>
                    <a:lnTo>
                      <a:pt x="1133" y="1488"/>
                    </a:lnTo>
                    <a:lnTo>
                      <a:pt x="1130" y="1488"/>
                    </a:lnTo>
                    <a:lnTo>
                      <a:pt x="1126" y="1486"/>
                    </a:lnTo>
                    <a:lnTo>
                      <a:pt x="1125" y="1486"/>
                    </a:lnTo>
                    <a:lnTo>
                      <a:pt x="1125" y="1478"/>
                    </a:lnTo>
                    <a:lnTo>
                      <a:pt x="1123" y="1476"/>
                    </a:lnTo>
                    <a:lnTo>
                      <a:pt x="1116" y="1474"/>
                    </a:lnTo>
                    <a:lnTo>
                      <a:pt x="1113" y="1473"/>
                    </a:lnTo>
                    <a:lnTo>
                      <a:pt x="1113" y="1471"/>
                    </a:lnTo>
                    <a:lnTo>
                      <a:pt x="1114" y="1469"/>
                    </a:lnTo>
                    <a:lnTo>
                      <a:pt x="1113" y="1468"/>
                    </a:lnTo>
                    <a:lnTo>
                      <a:pt x="1111" y="1468"/>
                    </a:lnTo>
                    <a:lnTo>
                      <a:pt x="1108" y="1468"/>
                    </a:lnTo>
                    <a:lnTo>
                      <a:pt x="1104" y="1469"/>
                    </a:lnTo>
                    <a:lnTo>
                      <a:pt x="1103" y="1471"/>
                    </a:lnTo>
                    <a:lnTo>
                      <a:pt x="1103" y="1473"/>
                    </a:lnTo>
                    <a:lnTo>
                      <a:pt x="1103" y="1478"/>
                    </a:lnTo>
                    <a:lnTo>
                      <a:pt x="1101" y="1479"/>
                    </a:lnTo>
                    <a:lnTo>
                      <a:pt x="1101" y="1483"/>
                    </a:lnTo>
                    <a:lnTo>
                      <a:pt x="1094" y="1488"/>
                    </a:lnTo>
                    <a:lnTo>
                      <a:pt x="1092" y="1491"/>
                    </a:lnTo>
                    <a:lnTo>
                      <a:pt x="1091" y="1491"/>
                    </a:lnTo>
                    <a:lnTo>
                      <a:pt x="1089" y="1491"/>
                    </a:lnTo>
                    <a:lnTo>
                      <a:pt x="1087" y="1495"/>
                    </a:lnTo>
                    <a:lnTo>
                      <a:pt x="1085" y="1500"/>
                    </a:lnTo>
                    <a:lnTo>
                      <a:pt x="1084" y="1502"/>
                    </a:lnTo>
                    <a:lnTo>
                      <a:pt x="1082" y="1503"/>
                    </a:lnTo>
                    <a:lnTo>
                      <a:pt x="1080" y="1507"/>
                    </a:lnTo>
                    <a:lnTo>
                      <a:pt x="1077" y="1508"/>
                    </a:lnTo>
                    <a:lnTo>
                      <a:pt x="1072" y="1512"/>
                    </a:lnTo>
                    <a:lnTo>
                      <a:pt x="1068" y="1512"/>
                    </a:lnTo>
                    <a:lnTo>
                      <a:pt x="1067" y="1512"/>
                    </a:lnTo>
                    <a:lnTo>
                      <a:pt x="1065" y="1505"/>
                    </a:lnTo>
                    <a:lnTo>
                      <a:pt x="1061" y="1490"/>
                    </a:lnTo>
                    <a:lnTo>
                      <a:pt x="1061" y="1488"/>
                    </a:lnTo>
                    <a:lnTo>
                      <a:pt x="1061" y="1486"/>
                    </a:lnTo>
                    <a:lnTo>
                      <a:pt x="1060" y="1486"/>
                    </a:lnTo>
                    <a:lnTo>
                      <a:pt x="1051" y="1490"/>
                    </a:lnTo>
                    <a:lnTo>
                      <a:pt x="1046" y="1488"/>
                    </a:lnTo>
                    <a:lnTo>
                      <a:pt x="1041" y="1493"/>
                    </a:lnTo>
                    <a:lnTo>
                      <a:pt x="1039" y="1493"/>
                    </a:lnTo>
                    <a:lnTo>
                      <a:pt x="1036" y="1493"/>
                    </a:lnTo>
                    <a:lnTo>
                      <a:pt x="1034" y="1491"/>
                    </a:lnTo>
                    <a:lnTo>
                      <a:pt x="1034" y="1491"/>
                    </a:lnTo>
                    <a:lnTo>
                      <a:pt x="1034" y="1490"/>
                    </a:lnTo>
                    <a:lnTo>
                      <a:pt x="1034" y="1488"/>
                    </a:lnTo>
                    <a:lnTo>
                      <a:pt x="1034" y="1486"/>
                    </a:lnTo>
                    <a:lnTo>
                      <a:pt x="1037" y="1481"/>
                    </a:lnTo>
                    <a:lnTo>
                      <a:pt x="1039" y="1478"/>
                    </a:lnTo>
                    <a:lnTo>
                      <a:pt x="1039" y="1478"/>
                    </a:lnTo>
                    <a:lnTo>
                      <a:pt x="1048" y="1473"/>
                    </a:lnTo>
                    <a:lnTo>
                      <a:pt x="1051" y="1469"/>
                    </a:lnTo>
                    <a:lnTo>
                      <a:pt x="1051" y="1468"/>
                    </a:lnTo>
                    <a:lnTo>
                      <a:pt x="1051" y="1466"/>
                    </a:lnTo>
                    <a:lnTo>
                      <a:pt x="1051" y="1464"/>
                    </a:lnTo>
                    <a:lnTo>
                      <a:pt x="1049" y="1457"/>
                    </a:lnTo>
                    <a:lnTo>
                      <a:pt x="1049" y="1452"/>
                    </a:lnTo>
                    <a:lnTo>
                      <a:pt x="1049" y="1449"/>
                    </a:lnTo>
                    <a:lnTo>
                      <a:pt x="1049" y="1445"/>
                    </a:lnTo>
                    <a:lnTo>
                      <a:pt x="1053" y="1435"/>
                    </a:lnTo>
                    <a:lnTo>
                      <a:pt x="1053" y="1430"/>
                    </a:lnTo>
                    <a:lnTo>
                      <a:pt x="1055" y="1411"/>
                    </a:lnTo>
                    <a:lnTo>
                      <a:pt x="1055" y="1404"/>
                    </a:lnTo>
                    <a:lnTo>
                      <a:pt x="1056" y="1401"/>
                    </a:lnTo>
                    <a:lnTo>
                      <a:pt x="1058" y="1398"/>
                    </a:lnTo>
                    <a:lnTo>
                      <a:pt x="1060" y="1391"/>
                    </a:lnTo>
                    <a:lnTo>
                      <a:pt x="1063" y="1389"/>
                    </a:lnTo>
                    <a:lnTo>
                      <a:pt x="1065" y="1387"/>
                    </a:lnTo>
                    <a:lnTo>
                      <a:pt x="1065" y="1387"/>
                    </a:lnTo>
                    <a:lnTo>
                      <a:pt x="1067" y="1387"/>
                    </a:lnTo>
                    <a:lnTo>
                      <a:pt x="1067" y="1391"/>
                    </a:lnTo>
                    <a:lnTo>
                      <a:pt x="1072" y="1393"/>
                    </a:lnTo>
                    <a:lnTo>
                      <a:pt x="1072" y="1396"/>
                    </a:lnTo>
                    <a:lnTo>
                      <a:pt x="1073" y="1398"/>
                    </a:lnTo>
                    <a:lnTo>
                      <a:pt x="1073" y="1401"/>
                    </a:lnTo>
                    <a:lnTo>
                      <a:pt x="1073" y="1403"/>
                    </a:lnTo>
                    <a:lnTo>
                      <a:pt x="1072" y="1404"/>
                    </a:lnTo>
                    <a:lnTo>
                      <a:pt x="1072" y="1406"/>
                    </a:lnTo>
                    <a:lnTo>
                      <a:pt x="1072" y="1406"/>
                    </a:lnTo>
                    <a:lnTo>
                      <a:pt x="1075" y="1410"/>
                    </a:lnTo>
                    <a:lnTo>
                      <a:pt x="1077" y="1418"/>
                    </a:lnTo>
                    <a:lnTo>
                      <a:pt x="1077" y="1418"/>
                    </a:lnTo>
                    <a:close/>
                    <a:moveTo>
                      <a:pt x="1217" y="1474"/>
                    </a:moveTo>
                    <a:lnTo>
                      <a:pt x="1215" y="1476"/>
                    </a:lnTo>
                    <a:lnTo>
                      <a:pt x="1212" y="1476"/>
                    </a:lnTo>
                    <a:lnTo>
                      <a:pt x="1210" y="1474"/>
                    </a:lnTo>
                    <a:lnTo>
                      <a:pt x="1210" y="1474"/>
                    </a:lnTo>
                    <a:lnTo>
                      <a:pt x="1212" y="1473"/>
                    </a:lnTo>
                    <a:lnTo>
                      <a:pt x="1215" y="1473"/>
                    </a:lnTo>
                    <a:lnTo>
                      <a:pt x="1217" y="1473"/>
                    </a:lnTo>
                    <a:lnTo>
                      <a:pt x="1219" y="1473"/>
                    </a:lnTo>
                    <a:lnTo>
                      <a:pt x="1219" y="1473"/>
                    </a:lnTo>
                    <a:lnTo>
                      <a:pt x="1217" y="1474"/>
                    </a:lnTo>
                    <a:lnTo>
                      <a:pt x="1217" y="1474"/>
                    </a:lnTo>
                    <a:close/>
                    <a:moveTo>
                      <a:pt x="1236" y="1500"/>
                    </a:moveTo>
                    <a:lnTo>
                      <a:pt x="1234" y="1500"/>
                    </a:lnTo>
                    <a:lnTo>
                      <a:pt x="1231" y="1500"/>
                    </a:lnTo>
                    <a:lnTo>
                      <a:pt x="1229" y="1498"/>
                    </a:lnTo>
                    <a:lnTo>
                      <a:pt x="1222" y="1491"/>
                    </a:lnTo>
                    <a:lnTo>
                      <a:pt x="1227" y="1488"/>
                    </a:lnTo>
                    <a:lnTo>
                      <a:pt x="1234" y="1493"/>
                    </a:lnTo>
                    <a:lnTo>
                      <a:pt x="1236" y="1495"/>
                    </a:lnTo>
                    <a:lnTo>
                      <a:pt x="1236" y="1500"/>
                    </a:lnTo>
                    <a:lnTo>
                      <a:pt x="1236" y="1500"/>
                    </a:lnTo>
                    <a:close/>
                    <a:moveTo>
                      <a:pt x="1212" y="1496"/>
                    </a:moveTo>
                    <a:lnTo>
                      <a:pt x="1214" y="1498"/>
                    </a:lnTo>
                    <a:lnTo>
                      <a:pt x="1215" y="1498"/>
                    </a:lnTo>
                    <a:lnTo>
                      <a:pt x="1217" y="1500"/>
                    </a:lnTo>
                    <a:lnTo>
                      <a:pt x="1219" y="1505"/>
                    </a:lnTo>
                    <a:lnTo>
                      <a:pt x="1219" y="1505"/>
                    </a:lnTo>
                    <a:lnTo>
                      <a:pt x="1219" y="1507"/>
                    </a:lnTo>
                    <a:lnTo>
                      <a:pt x="1219" y="1508"/>
                    </a:lnTo>
                    <a:lnTo>
                      <a:pt x="1217" y="1510"/>
                    </a:lnTo>
                    <a:lnTo>
                      <a:pt x="1214" y="1512"/>
                    </a:lnTo>
                    <a:lnTo>
                      <a:pt x="1212" y="1512"/>
                    </a:lnTo>
                    <a:lnTo>
                      <a:pt x="1210" y="1512"/>
                    </a:lnTo>
                    <a:lnTo>
                      <a:pt x="1205" y="1507"/>
                    </a:lnTo>
                    <a:lnTo>
                      <a:pt x="1202" y="1502"/>
                    </a:lnTo>
                    <a:lnTo>
                      <a:pt x="1200" y="1498"/>
                    </a:lnTo>
                    <a:lnTo>
                      <a:pt x="1200" y="1498"/>
                    </a:lnTo>
                    <a:lnTo>
                      <a:pt x="1202" y="1496"/>
                    </a:lnTo>
                    <a:lnTo>
                      <a:pt x="1205" y="1496"/>
                    </a:lnTo>
                    <a:lnTo>
                      <a:pt x="1212" y="1496"/>
                    </a:lnTo>
                    <a:lnTo>
                      <a:pt x="1212" y="1496"/>
                    </a:lnTo>
                    <a:lnTo>
                      <a:pt x="1212" y="1496"/>
                    </a:lnTo>
                    <a:close/>
                    <a:moveTo>
                      <a:pt x="1133" y="1519"/>
                    </a:moveTo>
                    <a:lnTo>
                      <a:pt x="1133" y="1520"/>
                    </a:lnTo>
                    <a:lnTo>
                      <a:pt x="1135" y="1522"/>
                    </a:lnTo>
                    <a:lnTo>
                      <a:pt x="1133" y="1524"/>
                    </a:lnTo>
                    <a:lnTo>
                      <a:pt x="1133" y="1525"/>
                    </a:lnTo>
                    <a:lnTo>
                      <a:pt x="1133" y="1529"/>
                    </a:lnTo>
                    <a:lnTo>
                      <a:pt x="1132" y="1532"/>
                    </a:lnTo>
                    <a:lnTo>
                      <a:pt x="1126" y="1537"/>
                    </a:lnTo>
                    <a:lnTo>
                      <a:pt x="1125" y="1541"/>
                    </a:lnTo>
                    <a:lnTo>
                      <a:pt x="1123" y="1543"/>
                    </a:lnTo>
                    <a:lnTo>
                      <a:pt x="1114" y="1549"/>
                    </a:lnTo>
                    <a:lnTo>
                      <a:pt x="1113" y="1549"/>
                    </a:lnTo>
                    <a:lnTo>
                      <a:pt x="1111" y="1549"/>
                    </a:lnTo>
                    <a:lnTo>
                      <a:pt x="1109" y="1549"/>
                    </a:lnTo>
                    <a:lnTo>
                      <a:pt x="1108" y="1549"/>
                    </a:lnTo>
                    <a:lnTo>
                      <a:pt x="1101" y="1551"/>
                    </a:lnTo>
                    <a:lnTo>
                      <a:pt x="1101" y="1551"/>
                    </a:lnTo>
                    <a:lnTo>
                      <a:pt x="1101" y="1548"/>
                    </a:lnTo>
                    <a:lnTo>
                      <a:pt x="1099" y="1546"/>
                    </a:lnTo>
                    <a:lnTo>
                      <a:pt x="1097" y="1543"/>
                    </a:lnTo>
                    <a:lnTo>
                      <a:pt x="1097" y="1541"/>
                    </a:lnTo>
                    <a:lnTo>
                      <a:pt x="1097" y="1539"/>
                    </a:lnTo>
                    <a:lnTo>
                      <a:pt x="1097" y="1539"/>
                    </a:lnTo>
                    <a:lnTo>
                      <a:pt x="1101" y="1536"/>
                    </a:lnTo>
                    <a:lnTo>
                      <a:pt x="1108" y="1520"/>
                    </a:lnTo>
                    <a:lnTo>
                      <a:pt x="1109" y="1520"/>
                    </a:lnTo>
                    <a:lnTo>
                      <a:pt x="1113" y="1522"/>
                    </a:lnTo>
                    <a:lnTo>
                      <a:pt x="1114" y="1522"/>
                    </a:lnTo>
                    <a:lnTo>
                      <a:pt x="1114" y="1522"/>
                    </a:lnTo>
                    <a:lnTo>
                      <a:pt x="1120" y="1519"/>
                    </a:lnTo>
                    <a:lnTo>
                      <a:pt x="1125" y="1520"/>
                    </a:lnTo>
                    <a:lnTo>
                      <a:pt x="1128" y="1519"/>
                    </a:lnTo>
                    <a:lnTo>
                      <a:pt x="1132" y="1519"/>
                    </a:lnTo>
                    <a:lnTo>
                      <a:pt x="1133" y="1519"/>
                    </a:lnTo>
                    <a:lnTo>
                      <a:pt x="1133" y="1519"/>
                    </a:lnTo>
                    <a:lnTo>
                      <a:pt x="1133" y="1519"/>
                    </a:lnTo>
                    <a:close/>
                    <a:moveTo>
                      <a:pt x="1357" y="1536"/>
                    </a:moveTo>
                    <a:lnTo>
                      <a:pt x="1356" y="1536"/>
                    </a:lnTo>
                    <a:lnTo>
                      <a:pt x="1354" y="1536"/>
                    </a:lnTo>
                    <a:lnTo>
                      <a:pt x="1351" y="1534"/>
                    </a:lnTo>
                    <a:lnTo>
                      <a:pt x="1349" y="1534"/>
                    </a:lnTo>
                    <a:lnTo>
                      <a:pt x="1347" y="1532"/>
                    </a:lnTo>
                    <a:lnTo>
                      <a:pt x="1347" y="1529"/>
                    </a:lnTo>
                    <a:lnTo>
                      <a:pt x="1346" y="1525"/>
                    </a:lnTo>
                    <a:lnTo>
                      <a:pt x="1342" y="1525"/>
                    </a:lnTo>
                    <a:lnTo>
                      <a:pt x="1340" y="1522"/>
                    </a:lnTo>
                    <a:lnTo>
                      <a:pt x="1342" y="1522"/>
                    </a:lnTo>
                    <a:lnTo>
                      <a:pt x="1344" y="1522"/>
                    </a:lnTo>
                    <a:lnTo>
                      <a:pt x="1347" y="1524"/>
                    </a:lnTo>
                    <a:lnTo>
                      <a:pt x="1351" y="1525"/>
                    </a:lnTo>
                    <a:lnTo>
                      <a:pt x="1356" y="1529"/>
                    </a:lnTo>
                    <a:lnTo>
                      <a:pt x="1357" y="1531"/>
                    </a:lnTo>
                    <a:lnTo>
                      <a:pt x="1357" y="1532"/>
                    </a:lnTo>
                    <a:lnTo>
                      <a:pt x="1359" y="1534"/>
                    </a:lnTo>
                    <a:lnTo>
                      <a:pt x="1359" y="1536"/>
                    </a:lnTo>
                    <a:lnTo>
                      <a:pt x="1357" y="1536"/>
                    </a:lnTo>
                    <a:lnTo>
                      <a:pt x="1357" y="1536"/>
                    </a:lnTo>
                    <a:close/>
                    <a:moveTo>
                      <a:pt x="1287" y="1532"/>
                    </a:moveTo>
                    <a:lnTo>
                      <a:pt x="1286" y="1534"/>
                    </a:lnTo>
                    <a:lnTo>
                      <a:pt x="1282" y="1532"/>
                    </a:lnTo>
                    <a:lnTo>
                      <a:pt x="1277" y="1531"/>
                    </a:lnTo>
                    <a:lnTo>
                      <a:pt x="1275" y="1529"/>
                    </a:lnTo>
                    <a:lnTo>
                      <a:pt x="1275" y="1529"/>
                    </a:lnTo>
                    <a:lnTo>
                      <a:pt x="1277" y="1529"/>
                    </a:lnTo>
                    <a:lnTo>
                      <a:pt x="1277" y="1529"/>
                    </a:lnTo>
                    <a:lnTo>
                      <a:pt x="1279" y="1529"/>
                    </a:lnTo>
                    <a:lnTo>
                      <a:pt x="1286" y="1531"/>
                    </a:lnTo>
                    <a:lnTo>
                      <a:pt x="1287" y="1531"/>
                    </a:lnTo>
                    <a:lnTo>
                      <a:pt x="1287" y="1532"/>
                    </a:lnTo>
                    <a:lnTo>
                      <a:pt x="1287" y="1532"/>
                    </a:lnTo>
                    <a:lnTo>
                      <a:pt x="1287" y="1532"/>
                    </a:lnTo>
                    <a:close/>
                    <a:moveTo>
                      <a:pt x="1464" y="1536"/>
                    </a:moveTo>
                    <a:lnTo>
                      <a:pt x="1467" y="1536"/>
                    </a:lnTo>
                    <a:lnTo>
                      <a:pt x="1469" y="1536"/>
                    </a:lnTo>
                    <a:lnTo>
                      <a:pt x="1470" y="1536"/>
                    </a:lnTo>
                    <a:lnTo>
                      <a:pt x="1470" y="1539"/>
                    </a:lnTo>
                    <a:lnTo>
                      <a:pt x="1470" y="1541"/>
                    </a:lnTo>
                    <a:lnTo>
                      <a:pt x="1469" y="1543"/>
                    </a:lnTo>
                    <a:lnTo>
                      <a:pt x="1467" y="1543"/>
                    </a:lnTo>
                    <a:lnTo>
                      <a:pt x="1464" y="1541"/>
                    </a:lnTo>
                    <a:lnTo>
                      <a:pt x="1462" y="1541"/>
                    </a:lnTo>
                    <a:lnTo>
                      <a:pt x="1460" y="1539"/>
                    </a:lnTo>
                    <a:lnTo>
                      <a:pt x="1462" y="1539"/>
                    </a:lnTo>
                    <a:lnTo>
                      <a:pt x="1464" y="1537"/>
                    </a:lnTo>
                    <a:lnTo>
                      <a:pt x="1464" y="1537"/>
                    </a:lnTo>
                    <a:lnTo>
                      <a:pt x="1464" y="1537"/>
                    </a:lnTo>
                    <a:lnTo>
                      <a:pt x="1464" y="1536"/>
                    </a:lnTo>
                    <a:lnTo>
                      <a:pt x="1464" y="1536"/>
                    </a:lnTo>
                    <a:lnTo>
                      <a:pt x="1464" y="1536"/>
                    </a:lnTo>
                    <a:close/>
                    <a:moveTo>
                      <a:pt x="1181" y="1541"/>
                    </a:moveTo>
                    <a:lnTo>
                      <a:pt x="1181" y="1543"/>
                    </a:lnTo>
                    <a:lnTo>
                      <a:pt x="1185" y="1546"/>
                    </a:lnTo>
                    <a:lnTo>
                      <a:pt x="1186" y="1548"/>
                    </a:lnTo>
                    <a:lnTo>
                      <a:pt x="1186" y="1551"/>
                    </a:lnTo>
                    <a:lnTo>
                      <a:pt x="1185" y="1554"/>
                    </a:lnTo>
                    <a:lnTo>
                      <a:pt x="1185" y="1558"/>
                    </a:lnTo>
                    <a:lnTo>
                      <a:pt x="1185" y="1560"/>
                    </a:lnTo>
                    <a:lnTo>
                      <a:pt x="1183" y="1563"/>
                    </a:lnTo>
                    <a:lnTo>
                      <a:pt x="1181" y="1566"/>
                    </a:lnTo>
                    <a:lnTo>
                      <a:pt x="1180" y="1570"/>
                    </a:lnTo>
                    <a:lnTo>
                      <a:pt x="1178" y="1573"/>
                    </a:lnTo>
                    <a:lnTo>
                      <a:pt x="1178" y="1573"/>
                    </a:lnTo>
                    <a:lnTo>
                      <a:pt x="1176" y="1575"/>
                    </a:lnTo>
                    <a:lnTo>
                      <a:pt x="1176" y="1575"/>
                    </a:lnTo>
                    <a:lnTo>
                      <a:pt x="1174" y="1573"/>
                    </a:lnTo>
                    <a:lnTo>
                      <a:pt x="1171" y="1570"/>
                    </a:lnTo>
                    <a:lnTo>
                      <a:pt x="1169" y="1568"/>
                    </a:lnTo>
                    <a:lnTo>
                      <a:pt x="1168" y="1568"/>
                    </a:lnTo>
                    <a:lnTo>
                      <a:pt x="1168" y="1566"/>
                    </a:lnTo>
                    <a:lnTo>
                      <a:pt x="1166" y="1565"/>
                    </a:lnTo>
                    <a:lnTo>
                      <a:pt x="1166" y="1558"/>
                    </a:lnTo>
                    <a:lnTo>
                      <a:pt x="1166" y="1556"/>
                    </a:lnTo>
                    <a:lnTo>
                      <a:pt x="1168" y="1554"/>
                    </a:lnTo>
                    <a:lnTo>
                      <a:pt x="1168" y="1553"/>
                    </a:lnTo>
                    <a:lnTo>
                      <a:pt x="1168" y="1549"/>
                    </a:lnTo>
                    <a:lnTo>
                      <a:pt x="1171" y="1544"/>
                    </a:lnTo>
                    <a:lnTo>
                      <a:pt x="1173" y="1543"/>
                    </a:lnTo>
                    <a:lnTo>
                      <a:pt x="1174" y="1543"/>
                    </a:lnTo>
                    <a:lnTo>
                      <a:pt x="1178" y="1543"/>
                    </a:lnTo>
                    <a:lnTo>
                      <a:pt x="1178" y="1543"/>
                    </a:lnTo>
                    <a:lnTo>
                      <a:pt x="1180" y="1541"/>
                    </a:lnTo>
                    <a:lnTo>
                      <a:pt x="1181" y="1541"/>
                    </a:lnTo>
                    <a:lnTo>
                      <a:pt x="1181" y="1541"/>
                    </a:lnTo>
                    <a:close/>
                    <a:moveTo>
                      <a:pt x="1460" y="1563"/>
                    </a:moveTo>
                    <a:lnTo>
                      <a:pt x="1460" y="1563"/>
                    </a:lnTo>
                    <a:lnTo>
                      <a:pt x="1460" y="1563"/>
                    </a:lnTo>
                    <a:lnTo>
                      <a:pt x="1460" y="1563"/>
                    </a:lnTo>
                    <a:lnTo>
                      <a:pt x="1460" y="1565"/>
                    </a:lnTo>
                    <a:lnTo>
                      <a:pt x="1462" y="1565"/>
                    </a:lnTo>
                    <a:lnTo>
                      <a:pt x="1462" y="1566"/>
                    </a:lnTo>
                    <a:lnTo>
                      <a:pt x="1464" y="1566"/>
                    </a:lnTo>
                    <a:lnTo>
                      <a:pt x="1464" y="1568"/>
                    </a:lnTo>
                    <a:lnTo>
                      <a:pt x="1462" y="1570"/>
                    </a:lnTo>
                    <a:lnTo>
                      <a:pt x="1462" y="1570"/>
                    </a:lnTo>
                    <a:lnTo>
                      <a:pt x="1457" y="1566"/>
                    </a:lnTo>
                    <a:lnTo>
                      <a:pt x="1455" y="1563"/>
                    </a:lnTo>
                    <a:lnTo>
                      <a:pt x="1455" y="1563"/>
                    </a:lnTo>
                    <a:lnTo>
                      <a:pt x="1457" y="1561"/>
                    </a:lnTo>
                    <a:lnTo>
                      <a:pt x="1457" y="1561"/>
                    </a:lnTo>
                    <a:lnTo>
                      <a:pt x="1457" y="1561"/>
                    </a:lnTo>
                    <a:lnTo>
                      <a:pt x="1458" y="1561"/>
                    </a:lnTo>
                    <a:lnTo>
                      <a:pt x="1460" y="1563"/>
                    </a:lnTo>
                    <a:lnTo>
                      <a:pt x="1460" y="1563"/>
                    </a:lnTo>
                    <a:close/>
                    <a:moveTo>
                      <a:pt x="921" y="1565"/>
                    </a:moveTo>
                    <a:lnTo>
                      <a:pt x="921" y="1565"/>
                    </a:lnTo>
                    <a:lnTo>
                      <a:pt x="919" y="1563"/>
                    </a:lnTo>
                    <a:lnTo>
                      <a:pt x="918" y="1561"/>
                    </a:lnTo>
                    <a:lnTo>
                      <a:pt x="921" y="1561"/>
                    </a:lnTo>
                    <a:lnTo>
                      <a:pt x="923" y="1563"/>
                    </a:lnTo>
                    <a:lnTo>
                      <a:pt x="923" y="1563"/>
                    </a:lnTo>
                    <a:lnTo>
                      <a:pt x="921" y="1565"/>
                    </a:lnTo>
                    <a:lnTo>
                      <a:pt x="921" y="1565"/>
                    </a:lnTo>
                    <a:close/>
                    <a:moveTo>
                      <a:pt x="1464" y="1583"/>
                    </a:moveTo>
                    <a:lnTo>
                      <a:pt x="1464" y="1585"/>
                    </a:lnTo>
                    <a:lnTo>
                      <a:pt x="1462" y="1583"/>
                    </a:lnTo>
                    <a:lnTo>
                      <a:pt x="1460" y="1582"/>
                    </a:lnTo>
                    <a:lnTo>
                      <a:pt x="1458" y="1582"/>
                    </a:lnTo>
                    <a:lnTo>
                      <a:pt x="1458" y="1580"/>
                    </a:lnTo>
                    <a:lnTo>
                      <a:pt x="1452" y="1577"/>
                    </a:lnTo>
                    <a:lnTo>
                      <a:pt x="1452" y="1573"/>
                    </a:lnTo>
                    <a:lnTo>
                      <a:pt x="1452" y="1573"/>
                    </a:lnTo>
                    <a:lnTo>
                      <a:pt x="1453" y="1571"/>
                    </a:lnTo>
                    <a:lnTo>
                      <a:pt x="1457" y="1571"/>
                    </a:lnTo>
                    <a:lnTo>
                      <a:pt x="1460" y="1571"/>
                    </a:lnTo>
                    <a:lnTo>
                      <a:pt x="1464" y="1571"/>
                    </a:lnTo>
                    <a:lnTo>
                      <a:pt x="1465" y="1573"/>
                    </a:lnTo>
                    <a:lnTo>
                      <a:pt x="1467" y="1575"/>
                    </a:lnTo>
                    <a:lnTo>
                      <a:pt x="1465" y="1577"/>
                    </a:lnTo>
                    <a:lnTo>
                      <a:pt x="1465" y="1580"/>
                    </a:lnTo>
                    <a:lnTo>
                      <a:pt x="1465" y="1582"/>
                    </a:lnTo>
                    <a:lnTo>
                      <a:pt x="1464" y="1582"/>
                    </a:lnTo>
                    <a:lnTo>
                      <a:pt x="1464" y="1583"/>
                    </a:lnTo>
                    <a:lnTo>
                      <a:pt x="1464" y="1583"/>
                    </a:lnTo>
                    <a:close/>
                    <a:moveTo>
                      <a:pt x="1200" y="1609"/>
                    </a:moveTo>
                    <a:lnTo>
                      <a:pt x="1197" y="1609"/>
                    </a:lnTo>
                    <a:lnTo>
                      <a:pt x="1197" y="1609"/>
                    </a:lnTo>
                    <a:lnTo>
                      <a:pt x="1198" y="1607"/>
                    </a:lnTo>
                    <a:lnTo>
                      <a:pt x="1202" y="1606"/>
                    </a:lnTo>
                    <a:lnTo>
                      <a:pt x="1205" y="1606"/>
                    </a:lnTo>
                    <a:lnTo>
                      <a:pt x="1205" y="1607"/>
                    </a:lnTo>
                    <a:lnTo>
                      <a:pt x="1203" y="1607"/>
                    </a:lnTo>
                    <a:lnTo>
                      <a:pt x="1200" y="1609"/>
                    </a:lnTo>
                    <a:lnTo>
                      <a:pt x="1200" y="1609"/>
                    </a:lnTo>
                    <a:close/>
                    <a:moveTo>
                      <a:pt x="1399" y="1628"/>
                    </a:moveTo>
                    <a:lnTo>
                      <a:pt x="1397" y="1628"/>
                    </a:lnTo>
                    <a:lnTo>
                      <a:pt x="1395" y="1628"/>
                    </a:lnTo>
                    <a:lnTo>
                      <a:pt x="1395" y="1624"/>
                    </a:lnTo>
                    <a:lnTo>
                      <a:pt x="1395" y="1623"/>
                    </a:lnTo>
                    <a:lnTo>
                      <a:pt x="1399" y="1619"/>
                    </a:lnTo>
                    <a:lnTo>
                      <a:pt x="1400" y="1616"/>
                    </a:lnTo>
                    <a:lnTo>
                      <a:pt x="1400" y="1614"/>
                    </a:lnTo>
                    <a:lnTo>
                      <a:pt x="1402" y="1616"/>
                    </a:lnTo>
                    <a:lnTo>
                      <a:pt x="1404" y="1616"/>
                    </a:lnTo>
                    <a:lnTo>
                      <a:pt x="1405" y="1618"/>
                    </a:lnTo>
                    <a:lnTo>
                      <a:pt x="1405" y="1619"/>
                    </a:lnTo>
                    <a:lnTo>
                      <a:pt x="1405" y="1623"/>
                    </a:lnTo>
                    <a:lnTo>
                      <a:pt x="1404" y="1624"/>
                    </a:lnTo>
                    <a:lnTo>
                      <a:pt x="1402" y="1626"/>
                    </a:lnTo>
                    <a:lnTo>
                      <a:pt x="1399" y="1628"/>
                    </a:lnTo>
                    <a:lnTo>
                      <a:pt x="1399" y="1628"/>
                    </a:lnTo>
                    <a:close/>
                    <a:moveTo>
                      <a:pt x="1472" y="1623"/>
                    </a:moveTo>
                    <a:lnTo>
                      <a:pt x="1470" y="1626"/>
                    </a:lnTo>
                    <a:lnTo>
                      <a:pt x="1469" y="1624"/>
                    </a:lnTo>
                    <a:lnTo>
                      <a:pt x="1465" y="1623"/>
                    </a:lnTo>
                    <a:lnTo>
                      <a:pt x="1464" y="1621"/>
                    </a:lnTo>
                    <a:lnTo>
                      <a:pt x="1464" y="1619"/>
                    </a:lnTo>
                    <a:lnTo>
                      <a:pt x="1464" y="1618"/>
                    </a:lnTo>
                    <a:lnTo>
                      <a:pt x="1464" y="1618"/>
                    </a:lnTo>
                    <a:lnTo>
                      <a:pt x="1467" y="1618"/>
                    </a:lnTo>
                    <a:lnTo>
                      <a:pt x="1469" y="1621"/>
                    </a:lnTo>
                    <a:lnTo>
                      <a:pt x="1470" y="1621"/>
                    </a:lnTo>
                    <a:lnTo>
                      <a:pt x="1472" y="1623"/>
                    </a:lnTo>
                    <a:lnTo>
                      <a:pt x="1472" y="1623"/>
                    </a:lnTo>
                    <a:close/>
                    <a:moveTo>
                      <a:pt x="1171" y="1646"/>
                    </a:moveTo>
                    <a:lnTo>
                      <a:pt x="1169" y="1646"/>
                    </a:lnTo>
                    <a:lnTo>
                      <a:pt x="1169" y="1643"/>
                    </a:lnTo>
                    <a:lnTo>
                      <a:pt x="1171" y="1643"/>
                    </a:lnTo>
                    <a:lnTo>
                      <a:pt x="1171" y="1641"/>
                    </a:lnTo>
                    <a:lnTo>
                      <a:pt x="1173" y="1641"/>
                    </a:lnTo>
                    <a:lnTo>
                      <a:pt x="1174" y="1643"/>
                    </a:lnTo>
                    <a:lnTo>
                      <a:pt x="1173" y="1645"/>
                    </a:lnTo>
                    <a:lnTo>
                      <a:pt x="1171" y="1646"/>
                    </a:lnTo>
                    <a:lnTo>
                      <a:pt x="1171" y="1646"/>
                    </a:lnTo>
                    <a:close/>
                    <a:moveTo>
                      <a:pt x="1166" y="1652"/>
                    </a:moveTo>
                    <a:lnTo>
                      <a:pt x="1166" y="1652"/>
                    </a:lnTo>
                    <a:lnTo>
                      <a:pt x="1166" y="1652"/>
                    </a:lnTo>
                    <a:lnTo>
                      <a:pt x="1166" y="1650"/>
                    </a:lnTo>
                    <a:lnTo>
                      <a:pt x="1168" y="1650"/>
                    </a:lnTo>
                    <a:lnTo>
                      <a:pt x="1168" y="1648"/>
                    </a:lnTo>
                    <a:lnTo>
                      <a:pt x="1169" y="1648"/>
                    </a:lnTo>
                    <a:lnTo>
                      <a:pt x="1168" y="1650"/>
                    </a:lnTo>
                    <a:lnTo>
                      <a:pt x="1168" y="1650"/>
                    </a:lnTo>
                    <a:lnTo>
                      <a:pt x="1166" y="1652"/>
                    </a:lnTo>
                    <a:close/>
                    <a:moveTo>
                      <a:pt x="1380" y="1674"/>
                    </a:moveTo>
                    <a:lnTo>
                      <a:pt x="1380" y="1675"/>
                    </a:lnTo>
                    <a:lnTo>
                      <a:pt x="1378" y="1675"/>
                    </a:lnTo>
                    <a:lnTo>
                      <a:pt x="1376" y="1675"/>
                    </a:lnTo>
                    <a:lnTo>
                      <a:pt x="1376" y="1675"/>
                    </a:lnTo>
                    <a:lnTo>
                      <a:pt x="1376" y="1674"/>
                    </a:lnTo>
                    <a:lnTo>
                      <a:pt x="1376" y="1672"/>
                    </a:lnTo>
                    <a:lnTo>
                      <a:pt x="1376" y="1670"/>
                    </a:lnTo>
                    <a:lnTo>
                      <a:pt x="1378" y="1669"/>
                    </a:lnTo>
                    <a:lnTo>
                      <a:pt x="1380" y="1669"/>
                    </a:lnTo>
                    <a:lnTo>
                      <a:pt x="1380" y="1672"/>
                    </a:lnTo>
                    <a:lnTo>
                      <a:pt x="1380" y="1672"/>
                    </a:lnTo>
                    <a:lnTo>
                      <a:pt x="1380" y="1672"/>
                    </a:lnTo>
                    <a:lnTo>
                      <a:pt x="1380" y="1674"/>
                    </a:lnTo>
                    <a:lnTo>
                      <a:pt x="1380" y="1674"/>
                    </a:lnTo>
                    <a:close/>
                    <a:moveTo>
                      <a:pt x="1178" y="1728"/>
                    </a:moveTo>
                    <a:lnTo>
                      <a:pt x="1178" y="1728"/>
                    </a:lnTo>
                    <a:lnTo>
                      <a:pt x="1176" y="1728"/>
                    </a:lnTo>
                    <a:lnTo>
                      <a:pt x="1176" y="1732"/>
                    </a:lnTo>
                    <a:lnTo>
                      <a:pt x="1176" y="1732"/>
                    </a:lnTo>
                    <a:lnTo>
                      <a:pt x="1174" y="1730"/>
                    </a:lnTo>
                    <a:lnTo>
                      <a:pt x="1176" y="1728"/>
                    </a:lnTo>
                    <a:lnTo>
                      <a:pt x="1176" y="1728"/>
                    </a:lnTo>
                    <a:lnTo>
                      <a:pt x="1176" y="1727"/>
                    </a:lnTo>
                    <a:lnTo>
                      <a:pt x="1176" y="1725"/>
                    </a:lnTo>
                    <a:lnTo>
                      <a:pt x="1176" y="1725"/>
                    </a:lnTo>
                    <a:lnTo>
                      <a:pt x="1178" y="1725"/>
                    </a:lnTo>
                    <a:lnTo>
                      <a:pt x="1178" y="1727"/>
                    </a:lnTo>
                    <a:lnTo>
                      <a:pt x="1178" y="1728"/>
                    </a:lnTo>
                    <a:close/>
                    <a:moveTo>
                      <a:pt x="1522" y="1727"/>
                    </a:moveTo>
                    <a:lnTo>
                      <a:pt x="1523" y="1728"/>
                    </a:lnTo>
                    <a:lnTo>
                      <a:pt x="1525" y="1732"/>
                    </a:lnTo>
                    <a:lnTo>
                      <a:pt x="1522" y="1732"/>
                    </a:lnTo>
                    <a:lnTo>
                      <a:pt x="1518" y="1730"/>
                    </a:lnTo>
                    <a:lnTo>
                      <a:pt x="1517" y="1728"/>
                    </a:lnTo>
                    <a:lnTo>
                      <a:pt x="1517" y="1727"/>
                    </a:lnTo>
                    <a:lnTo>
                      <a:pt x="1518" y="1727"/>
                    </a:lnTo>
                    <a:lnTo>
                      <a:pt x="1518" y="1727"/>
                    </a:lnTo>
                    <a:lnTo>
                      <a:pt x="1520" y="1727"/>
                    </a:lnTo>
                    <a:lnTo>
                      <a:pt x="1520" y="1727"/>
                    </a:lnTo>
                    <a:lnTo>
                      <a:pt x="1522" y="1727"/>
                    </a:lnTo>
                    <a:lnTo>
                      <a:pt x="1522" y="1727"/>
                    </a:lnTo>
                    <a:close/>
                    <a:moveTo>
                      <a:pt x="1174" y="1756"/>
                    </a:moveTo>
                    <a:lnTo>
                      <a:pt x="1174" y="1756"/>
                    </a:lnTo>
                    <a:lnTo>
                      <a:pt x="1173" y="1754"/>
                    </a:lnTo>
                    <a:lnTo>
                      <a:pt x="1173" y="1752"/>
                    </a:lnTo>
                    <a:lnTo>
                      <a:pt x="1174" y="1752"/>
                    </a:lnTo>
                    <a:lnTo>
                      <a:pt x="1174" y="1752"/>
                    </a:lnTo>
                    <a:lnTo>
                      <a:pt x="1174" y="1752"/>
                    </a:lnTo>
                    <a:lnTo>
                      <a:pt x="1174" y="1754"/>
                    </a:lnTo>
                    <a:lnTo>
                      <a:pt x="1174" y="1756"/>
                    </a:lnTo>
                    <a:close/>
                    <a:moveTo>
                      <a:pt x="1181" y="1759"/>
                    </a:moveTo>
                    <a:lnTo>
                      <a:pt x="1181" y="1759"/>
                    </a:lnTo>
                    <a:lnTo>
                      <a:pt x="1180" y="1759"/>
                    </a:lnTo>
                    <a:lnTo>
                      <a:pt x="1181" y="1756"/>
                    </a:lnTo>
                    <a:lnTo>
                      <a:pt x="1180" y="1756"/>
                    </a:lnTo>
                    <a:lnTo>
                      <a:pt x="1180" y="1754"/>
                    </a:lnTo>
                    <a:lnTo>
                      <a:pt x="1180" y="1754"/>
                    </a:lnTo>
                    <a:lnTo>
                      <a:pt x="1181" y="1754"/>
                    </a:lnTo>
                    <a:lnTo>
                      <a:pt x="1181" y="1756"/>
                    </a:lnTo>
                    <a:lnTo>
                      <a:pt x="1181" y="1756"/>
                    </a:lnTo>
                    <a:lnTo>
                      <a:pt x="1181" y="1757"/>
                    </a:lnTo>
                    <a:lnTo>
                      <a:pt x="1181" y="1757"/>
                    </a:lnTo>
                    <a:lnTo>
                      <a:pt x="1181" y="1759"/>
                    </a:lnTo>
                    <a:lnTo>
                      <a:pt x="1181" y="1759"/>
                    </a:lnTo>
                    <a:lnTo>
                      <a:pt x="1181" y="1759"/>
                    </a:lnTo>
                    <a:close/>
                    <a:moveTo>
                      <a:pt x="1192" y="1773"/>
                    </a:moveTo>
                    <a:lnTo>
                      <a:pt x="1192" y="1776"/>
                    </a:lnTo>
                    <a:lnTo>
                      <a:pt x="1190" y="1779"/>
                    </a:lnTo>
                    <a:lnTo>
                      <a:pt x="1188" y="1785"/>
                    </a:lnTo>
                    <a:lnTo>
                      <a:pt x="1186" y="1786"/>
                    </a:lnTo>
                    <a:lnTo>
                      <a:pt x="1186" y="1785"/>
                    </a:lnTo>
                    <a:lnTo>
                      <a:pt x="1188" y="1776"/>
                    </a:lnTo>
                    <a:lnTo>
                      <a:pt x="1188" y="1776"/>
                    </a:lnTo>
                    <a:lnTo>
                      <a:pt x="1188" y="1776"/>
                    </a:lnTo>
                    <a:lnTo>
                      <a:pt x="1188" y="1774"/>
                    </a:lnTo>
                    <a:lnTo>
                      <a:pt x="1186" y="1776"/>
                    </a:lnTo>
                    <a:lnTo>
                      <a:pt x="1183" y="1783"/>
                    </a:lnTo>
                    <a:lnTo>
                      <a:pt x="1183" y="1785"/>
                    </a:lnTo>
                    <a:lnTo>
                      <a:pt x="1181" y="1786"/>
                    </a:lnTo>
                    <a:lnTo>
                      <a:pt x="1181" y="1786"/>
                    </a:lnTo>
                    <a:lnTo>
                      <a:pt x="1180" y="1786"/>
                    </a:lnTo>
                    <a:lnTo>
                      <a:pt x="1176" y="1788"/>
                    </a:lnTo>
                    <a:lnTo>
                      <a:pt x="1181" y="1778"/>
                    </a:lnTo>
                    <a:lnTo>
                      <a:pt x="1181" y="1778"/>
                    </a:lnTo>
                    <a:lnTo>
                      <a:pt x="1181" y="1778"/>
                    </a:lnTo>
                    <a:lnTo>
                      <a:pt x="1180" y="1778"/>
                    </a:lnTo>
                    <a:lnTo>
                      <a:pt x="1176" y="1783"/>
                    </a:lnTo>
                    <a:lnTo>
                      <a:pt x="1174" y="1786"/>
                    </a:lnTo>
                    <a:lnTo>
                      <a:pt x="1173" y="1785"/>
                    </a:lnTo>
                    <a:lnTo>
                      <a:pt x="1171" y="1785"/>
                    </a:lnTo>
                    <a:lnTo>
                      <a:pt x="1171" y="1785"/>
                    </a:lnTo>
                    <a:lnTo>
                      <a:pt x="1176" y="1778"/>
                    </a:lnTo>
                    <a:lnTo>
                      <a:pt x="1180" y="1773"/>
                    </a:lnTo>
                    <a:lnTo>
                      <a:pt x="1181" y="1771"/>
                    </a:lnTo>
                    <a:lnTo>
                      <a:pt x="1181" y="1768"/>
                    </a:lnTo>
                    <a:lnTo>
                      <a:pt x="1181" y="1766"/>
                    </a:lnTo>
                    <a:lnTo>
                      <a:pt x="1181" y="1764"/>
                    </a:lnTo>
                    <a:lnTo>
                      <a:pt x="1183" y="1762"/>
                    </a:lnTo>
                    <a:lnTo>
                      <a:pt x="1183" y="1762"/>
                    </a:lnTo>
                    <a:lnTo>
                      <a:pt x="1183" y="1764"/>
                    </a:lnTo>
                    <a:lnTo>
                      <a:pt x="1183" y="1766"/>
                    </a:lnTo>
                    <a:lnTo>
                      <a:pt x="1181" y="1771"/>
                    </a:lnTo>
                    <a:lnTo>
                      <a:pt x="1181" y="1773"/>
                    </a:lnTo>
                    <a:lnTo>
                      <a:pt x="1181" y="1774"/>
                    </a:lnTo>
                    <a:lnTo>
                      <a:pt x="1181" y="1776"/>
                    </a:lnTo>
                    <a:lnTo>
                      <a:pt x="1183" y="1774"/>
                    </a:lnTo>
                    <a:lnTo>
                      <a:pt x="1183" y="1773"/>
                    </a:lnTo>
                    <a:lnTo>
                      <a:pt x="1185" y="1769"/>
                    </a:lnTo>
                    <a:lnTo>
                      <a:pt x="1185" y="1766"/>
                    </a:lnTo>
                    <a:lnTo>
                      <a:pt x="1186" y="1761"/>
                    </a:lnTo>
                    <a:lnTo>
                      <a:pt x="1186" y="1761"/>
                    </a:lnTo>
                    <a:lnTo>
                      <a:pt x="1186" y="1762"/>
                    </a:lnTo>
                    <a:lnTo>
                      <a:pt x="1186" y="1762"/>
                    </a:lnTo>
                    <a:lnTo>
                      <a:pt x="1188" y="1762"/>
                    </a:lnTo>
                    <a:lnTo>
                      <a:pt x="1188" y="1764"/>
                    </a:lnTo>
                    <a:lnTo>
                      <a:pt x="1190" y="1766"/>
                    </a:lnTo>
                    <a:lnTo>
                      <a:pt x="1190" y="1766"/>
                    </a:lnTo>
                    <a:lnTo>
                      <a:pt x="1192" y="1766"/>
                    </a:lnTo>
                    <a:lnTo>
                      <a:pt x="1192" y="1768"/>
                    </a:lnTo>
                    <a:lnTo>
                      <a:pt x="1192" y="1769"/>
                    </a:lnTo>
                    <a:lnTo>
                      <a:pt x="1192" y="1769"/>
                    </a:lnTo>
                    <a:lnTo>
                      <a:pt x="1192" y="1771"/>
                    </a:lnTo>
                    <a:lnTo>
                      <a:pt x="1193" y="1771"/>
                    </a:lnTo>
                    <a:lnTo>
                      <a:pt x="1192" y="1773"/>
                    </a:lnTo>
                    <a:close/>
                    <a:moveTo>
                      <a:pt x="1173" y="1774"/>
                    </a:moveTo>
                    <a:lnTo>
                      <a:pt x="1171" y="1774"/>
                    </a:lnTo>
                    <a:lnTo>
                      <a:pt x="1171" y="1774"/>
                    </a:lnTo>
                    <a:lnTo>
                      <a:pt x="1171" y="1771"/>
                    </a:lnTo>
                    <a:lnTo>
                      <a:pt x="1171" y="1771"/>
                    </a:lnTo>
                    <a:lnTo>
                      <a:pt x="1174" y="1769"/>
                    </a:lnTo>
                    <a:lnTo>
                      <a:pt x="1174" y="1769"/>
                    </a:lnTo>
                    <a:lnTo>
                      <a:pt x="1176" y="1769"/>
                    </a:lnTo>
                    <a:lnTo>
                      <a:pt x="1176" y="1769"/>
                    </a:lnTo>
                    <a:lnTo>
                      <a:pt x="1178" y="1768"/>
                    </a:lnTo>
                    <a:lnTo>
                      <a:pt x="1180" y="1766"/>
                    </a:lnTo>
                    <a:lnTo>
                      <a:pt x="1180" y="1766"/>
                    </a:lnTo>
                    <a:lnTo>
                      <a:pt x="1180" y="1768"/>
                    </a:lnTo>
                    <a:lnTo>
                      <a:pt x="1178" y="1771"/>
                    </a:lnTo>
                    <a:lnTo>
                      <a:pt x="1173" y="1774"/>
                    </a:lnTo>
                    <a:lnTo>
                      <a:pt x="1173" y="1774"/>
                    </a:lnTo>
                    <a:close/>
                    <a:moveTo>
                      <a:pt x="1195" y="1776"/>
                    </a:moveTo>
                    <a:lnTo>
                      <a:pt x="1193" y="1778"/>
                    </a:lnTo>
                    <a:lnTo>
                      <a:pt x="1193" y="1778"/>
                    </a:lnTo>
                    <a:lnTo>
                      <a:pt x="1193" y="1776"/>
                    </a:lnTo>
                    <a:lnTo>
                      <a:pt x="1193" y="1774"/>
                    </a:lnTo>
                    <a:lnTo>
                      <a:pt x="1195" y="1771"/>
                    </a:lnTo>
                    <a:lnTo>
                      <a:pt x="1195" y="1769"/>
                    </a:lnTo>
                    <a:lnTo>
                      <a:pt x="1195" y="1768"/>
                    </a:lnTo>
                    <a:lnTo>
                      <a:pt x="1195" y="1768"/>
                    </a:lnTo>
                    <a:lnTo>
                      <a:pt x="1197" y="1766"/>
                    </a:lnTo>
                    <a:lnTo>
                      <a:pt x="1197" y="1766"/>
                    </a:lnTo>
                    <a:lnTo>
                      <a:pt x="1198" y="1771"/>
                    </a:lnTo>
                    <a:lnTo>
                      <a:pt x="1197" y="1773"/>
                    </a:lnTo>
                    <a:lnTo>
                      <a:pt x="1197" y="1774"/>
                    </a:lnTo>
                    <a:lnTo>
                      <a:pt x="1195" y="1776"/>
                    </a:lnTo>
                    <a:lnTo>
                      <a:pt x="1195" y="1776"/>
                    </a:lnTo>
                    <a:lnTo>
                      <a:pt x="1195" y="1776"/>
                    </a:lnTo>
                    <a:close/>
                    <a:moveTo>
                      <a:pt x="1537" y="1779"/>
                    </a:moveTo>
                    <a:lnTo>
                      <a:pt x="1537" y="1781"/>
                    </a:lnTo>
                    <a:lnTo>
                      <a:pt x="1534" y="1781"/>
                    </a:lnTo>
                    <a:lnTo>
                      <a:pt x="1534" y="1779"/>
                    </a:lnTo>
                    <a:lnTo>
                      <a:pt x="1534" y="1779"/>
                    </a:lnTo>
                    <a:lnTo>
                      <a:pt x="1534" y="1778"/>
                    </a:lnTo>
                    <a:lnTo>
                      <a:pt x="1534" y="1778"/>
                    </a:lnTo>
                    <a:lnTo>
                      <a:pt x="1535" y="1776"/>
                    </a:lnTo>
                    <a:lnTo>
                      <a:pt x="1535" y="1778"/>
                    </a:lnTo>
                    <a:lnTo>
                      <a:pt x="1537" y="1778"/>
                    </a:lnTo>
                    <a:lnTo>
                      <a:pt x="1537" y="1779"/>
                    </a:lnTo>
                    <a:lnTo>
                      <a:pt x="1537" y="1779"/>
                    </a:lnTo>
                    <a:lnTo>
                      <a:pt x="1537" y="1779"/>
                    </a:lnTo>
                    <a:close/>
                    <a:moveTo>
                      <a:pt x="201" y="1822"/>
                    </a:moveTo>
                    <a:lnTo>
                      <a:pt x="202" y="1820"/>
                    </a:lnTo>
                    <a:lnTo>
                      <a:pt x="206" y="1817"/>
                    </a:lnTo>
                    <a:lnTo>
                      <a:pt x="208" y="1814"/>
                    </a:lnTo>
                    <a:lnTo>
                      <a:pt x="208" y="1817"/>
                    </a:lnTo>
                    <a:lnTo>
                      <a:pt x="204" y="1822"/>
                    </a:lnTo>
                    <a:lnTo>
                      <a:pt x="201" y="1824"/>
                    </a:lnTo>
                    <a:lnTo>
                      <a:pt x="201" y="1822"/>
                    </a:lnTo>
                    <a:close/>
                    <a:moveTo>
                      <a:pt x="194" y="1832"/>
                    </a:moveTo>
                    <a:lnTo>
                      <a:pt x="194" y="1832"/>
                    </a:lnTo>
                    <a:lnTo>
                      <a:pt x="192" y="1832"/>
                    </a:lnTo>
                    <a:lnTo>
                      <a:pt x="194" y="1831"/>
                    </a:lnTo>
                    <a:lnTo>
                      <a:pt x="194" y="1827"/>
                    </a:lnTo>
                    <a:lnTo>
                      <a:pt x="194" y="1827"/>
                    </a:lnTo>
                    <a:lnTo>
                      <a:pt x="196" y="1827"/>
                    </a:lnTo>
                    <a:lnTo>
                      <a:pt x="197" y="1827"/>
                    </a:lnTo>
                    <a:lnTo>
                      <a:pt x="197" y="1829"/>
                    </a:lnTo>
                    <a:lnTo>
                      <a:pt x="197" y="1829"/>
                    </a:lnTo>
                    <a:lnTo>
                      <a:pt x="196" y="1831"/>
                    </a:lnTo>
                    <a:lnTo>
                      <a:pt x="194" y="1832"/>
                    </a:lnTo>
                    <a:lnTo>
                      <a:pt x="194" y="1832"/>
                    </a:lnTo>
                    <a:close/>
                    <a:moveTo>
                      <a:pt x="160" y="1844"/>
                    </a:moveTo>
                    <a:lnTo>
                      <a:pt x="161" y="1846"/>
                    </a:lnTo>
                    <a:lnTo>
                      <a:pt x="166" y="1844"/>
                    </a:lnTo>
                    <a:lnTo>
                      <a:pt x="166" y="1844"/>
                    </a:lnTo>
                    <a:lnTo>
                      <a:pt x="168" y="1846"/>
                    </a:lnTo>
                    <a:lnTo>
                      <a:pt x="168" y="1848"/>
                    </a:lnTo>
                    <a:lnTo>
                      <a:pt x="170" y="1849"/>
                    </a:lnTo>
                    <a:lnTo>
                      <a:pt x="170" y="1853"/>
                    </a:lnTo>
                    <a:lnTo>
                      <a:pt x="170" y="1853"/>
                    </a:lnTo>
                    <a:lnTo>
                      <a:pt x="168" y="1854"/>
                    </a:lnTo>
                    <a:lnTo>
                      <a:pt x="161" y="1858"/>
                    </a:lnTo>
                    <a:lnTo>
                      <a:pt x="161" y="1858"/>
                    </a:lnTo>
                    <a:lnTo>
                      <a:pt x="161" y="1860"/>
                    </a:lnTo>
                    <a:lnTo>
                      <a:pt x="163" y="1860"/>
                    </a:lnTo>
                    <a:lnTo>
                      <a:pt x="165" y="1860"/>
                    </a:lnTo>
                    <a:lnTo>
                      <a:pt x="170" y="1858"/>
                    </a:lnTo>
                    <a:lnTo>
                      <a:pt x="170" y="1858"/>
                    </a:lnTo>
                    <a:lnTo>
                      <a:pt x="170" y="1854"/>
                    </a:lnTo>
                    <a:lnTo>
                      <a:pt x="170" y="1853"/>
                    </a:lnTo>
                    <a:lnTo>
                      <a:pt x="172" y="1851"/>
                    </a:lnTo>
                    <a:lnTo>
                      <a:pt x="170" y="1848"/>
                    </a:lnTo>
                    <a:lnTo>
                      <a:pt x="170" y="1848"/>
                    </a:lnTo>
                    <a:lnTo>
                      <a:pt x="173" y="1846"/>
                    </a:lnTo>
                    <a:lnTo>
                      <a:pt x="177" y="1846"/>
                    </a:lnTo>
                    <a:lnTo>
                      <a:pt x="178" y="1844"/>
                    </a:lnTo>
                    <a:lnTo>
                      <a:pt x="178" y="1844"/>
                    </a:lnTo>
                    <a:lnTo>
                      <a:pt x="178" y="1848"/>
                    </a:lnTo>
                    <a:lnTo>
                      <a:pt x="178" y="1849"/>
                    </a:lnTo>
                    <a:lnTo>
                      <a:pt x="177" y="1853"/>
                    </a:lnTo>
                    <a:lnTo>
                      <a:pt x="175" y="1858"/>
                    </a:lnTo>
                    <a:lnTo>
                      <a:pt x="175" y="1861"/>
                    </a:lnTo>
                    <a:lnTo>
                      <a:pt x="175" y="1868"/>
                    </a:lnTo>
                    <a:lnTo>
                      <a:pt x="173" y="1870"/>
                    </a:lnTo>
                    <a:lnTo>
                      <a:pt x="173" y="1872"/>
                    </a:lnTo>
                    <a:lnTo>
                      <a:pt x="166" y="1875"/>
                    </a:lnTo>
                    <a:lnTo>
                      <a:pt x="163" y="1873"/>
                    </a:lnTo>
                    <a:lnTo>
                      <a:pt x="160" y="1872"/>
                    </a:lnTo>
                    <a:lnTo>
                      <a:pt x="158" y="1870"/>
                    </a:lnTo>
                    <a:lnTo>
                      <a:pt x="160" y="1868"/>
                    </a:lnTo>
                    <a:lnTo>
                      <a:pt x="160" y="1868"/>
                    </a:lnTo>
                    <a:lnTo>
                      <a:pt x="163" y="1868"/>
                    </a:lnTo>
                    <a:lnTo>
                      <a:pt x="165" y="1870"/>
                    </a:lnTo>
                    <a:lnTo>
                      <a:pt x="165" y="1870"/>
                    </a:lnTo>
                    <a:lnTo>
                      <a:pt x="165" y="1870"/>
                    </a:lnTo>
                    <a:lnTo>
                      <a:pt x="160" y="1866"/>
                    </a:lnTo>
                    <a:lnTo>
                      <a:pt x="156" y="1865"/>
                    </a:lnTo>
                    <a:lnTo>
                      <a:pt x="156" y="1863"/>
                    </a:lnTo>
                    <a:lnTo>
                      <a:pt x="156" y="1861"/>
                    </a:lnTo>
                    <a:lnTo>
                      <a:pt x="154" y="1860"/>
                    </a:lnTo>
                    <a:lnTo>
                      <a:pt x="153" y="1854"/>
                    </a:lnTo>
                    <a:lnTo>
                      <a:pt x="153" y="1853"/>
                    </a:lnTo>
                    <a:lnTo>
                      <a:pt x="151" y="1851"/>
                    </a:lnTo>
                    <a:lnTo>
                      <a:pt x="151" y="1848"/>
                    </a:lnTo>
                    <a:lnTo>
                      <a:pt x="153" y="1844"/>
                    </a:lnTo>
                    <a:lnTo>
                      <a:pt x="153" y="1843"/>
                    </a:lnTo>
                    <a:lnTo>
                      <a:pt x="154" y="1843"/>
                    </a:lnTo>
                    <a:lnTo>
                      <a:pt x="156" y="1844"/>
                    </a:lnTo>
                    <a:lnTo>
                      <a:pt x="160" y="1844"/>
                    </a:lnTo>
                    <a:lnTo>
                      <a:pt x="160" y="1844"/>
                    </a:lnTo>
                    <a:close/>
                    <a:moveTo>
                      <a:pt x="208" y="1849"/>
                    </a:moveTo>
                    <a:lnTo>
                      <a:pt x="206" y="1851"/>
                    </a:lnTo>
                    <a:lnTo>
                      <a:pt x="204" y="1853"/>
                    </a:lnTo>
                    <a:lnTo>
                      <a:pt x="204" y="1853"/>
                    </a:lnTo>
                    <a:lnTo>
                      <a:pt x="204" y="1853"/>
                    </a:lnTo>
                    <a:lnTo>
                      <a:pt x="202" y="1853"/>
                    </a:lnTo>
                    <a:lnTo>
                      <a:pt x="201" y="1851"/>
                    </a:lnTo>
                    <a:lnTo>
                      <a:pt x="201" y="1849"/>
                    </a:lnTo>
                    <a:lnTo>
                      <a:pt x="199" y="1849"/>
                    </a:lnTo>
                    <a:lnTo>
                      <a:pt x="199" y="1851"/>
                    </a:lnTo>
                    <a:lnTo>
                      <a:pt x="199" y="1851"/>
                    </a:lnTo>
                    <a:lnTo>
                      <a:pt x="199" y="1853"/>
                    </a:lnTo>
                    <a:lnTo>
                      <a:pt x="199" y="1853"/>
                    </a:lnTo>
                    <a:lnTo>
                      <a:pt x="199" y="1853"/>
                    </a:lnTo>
                    <a:lnTo>
                      <a:pt x="199" y="1853"/>
                    </a:lnTo>
                    <a:lnTo>
                      <a:pt x="197" y="1851"/>
                    </a:lnTo>
                    <a:lnTo>
                      <a:pt x="197" y="1851"/>
                    </a:lnTo>
                    <a:lnTo>
                      <a:pt x="197" y="1849"/>
                    </a:lnTo>
                    <a:lnTo>
                      <a:pt x="199" y="1848"/>
                    </a:lnTo>
                    <a:lnTo>
                      <a:pt x="202" y="1846"/>
                    </a:lnTo>
                    <a:lnTo>
                      <a:pt x="202" y="1846"/>
                    </a:lnTo>
                    <a:lnTo>
                      <a:pt x="204" y="1846"/>
                    </a:lnTo>
                    <a:lnTo>
                      <a:pt x="206" y="1846"/>
                    </a:lnTo>
                    <a:lnTo>
                      <a:pt x="206" y="1848"/>
                    </a:lnTo>
                    <a:lnTo>
                      <a:pt x="208" y="1849"/>
                    </a:lnTo>
                    <a:lnTo>
                      <a:pt x="208" y="1849"/>
                    </a:lnTo>
                    <a:close/>
                    <a:moveTo>
                      <a:pt x="214" y="1875"/>
                    </a:moveTo>
                    <a:lnTo>
                      <a:pt x="214" y="1875"/>
                    </a:lnTo>
                    <a:lnTo>
                      <a:pt x="213" y="1875"/>
                    </a:lnTo>
                    <a:lnTo>
                      <a:pt x="209" y="1870"/>
                    </a:lnTo>
                    <a:lnTo>
                      <a:pt x="206" y="1866"/>
                    </a:lnTo>
                    <a:lnTo>
                      <a:pt x="204" y="1865"/>
                    </a:lnTo>
                    <a:lnTo>
                      <a:pt x="201" y="1863"/>
                    </a:lnTo>
                    <a:lnTo>
                      <a:pt x="202" y="1860"/>
                    </a:lnTo>
                    <a:lnTo>
                      <a:pt x="204" y="1860"/>
                    </a:lnTo>
                    <a:lnTo>
                      <a:pt x="208" y="1863"/>
                    </a:lnTo>
                    <a:lnTo>
                      <a:pt x="211" y="1865"/>
                    </a:lnTo>
                    <a:lnTo>
                      <a:pt x="213" y="1866"/>
                    </a:lnTo>
                    <a:lnTo>
                      <a:pt x="216" y="1873"/>
                    </a:lnTo>
                    <a:lnTo>
                      <a:pt x="216" y="1873"/>
                    </a:lnTo>
                    <a:lnTo>
                      <a:pt x="214" y="1875"/>
                    </a:lnTo>
                    <a:lnTo>
                      <a:pt x="214" y="1875"/>
                    </a:lnTo>
                    <a:close/>
                    <a:moveTo>
                      <a:pt x="1173" y="1870"/>
                    </a:moveTo>
                    <a:lnTo>
                      <a:pt x="1173" y="1872"/>
                    </a:lnTo>
                    <a:lnTo>
                      <a:pt x="1171" y="1872"/>
                    </a:lnTo>
                    <a:lnTo>
                      <a:pt x="1171" y="1872"/>
                    </a:lnTo>
                    <a:lnTo>
                      <a:pt x="1171" y="1870"/>
                    </a:lnTo>
                    <a:lnTo>
                      <a:pt x="1171" y="1870"/>
                    </a:lnTo>
                    <a:lnTo>
                      <a:pt x="1171" y="1868"/>
                    </a:lnTo>
                    <a:lnTo>
                      <a:pt x="1173" y="1870"/>
                    </a:lnTo>
                    <a:lnTo>
                      <a:pt x="1173" y="1870"/>
                    </a:lnTo>
                    <a:lnTo>
                      <a:pt x="1173" y="1870"/>
                    </a:lnTo>
                    <a:close/>
                    <a:moveTo>
                      <a:pt x="228" y="1877"/>
                    </a:moveTo>
                    <a:lnTo>
                      <a:pt x="226" y="1877"/>
                    </a:lnTo>
                    <a:lnTo>
                      <a:pt x="225" y="1877"/>
                    </a:lnTo>
                    <a:lnTo>
                      <a:pt x="225" y="1877"/>
                    </a:lnTo>
                    <a:lnTo>
                      <a:pt x="225" y="1875"/>
                    </a:lnTo>
                    <a:lnTo>
                      <a:pt x="225" y="1875"/>
                    </a:lnTo>
                    <a:lnTo>
                      <a:pt x="225" y="1873"/>
                    </a:lnTo>
                    <a:lnTo>
                      <a:pt x="226" y="1872"/>
                    </a:lnTo>
                    <a:lnTo>
                      <a:pt x="226" y="1870"/>
                    </a:lnTo>
                    <a:lnTo>
                      <a:pt x="226" y="1870"/>
                    </a:lnTo>
                    <a:lnTo>
                      <a:pt x="226" y="1872"/>
                    </a:lnTo>
                    <a:lnTo>
                      <a:pt x="226" y="1872"/>
                    </a:lnTo>
                    <a:lnTo>
                      <a:pt x="228" y="1877"/>
                    </a:lnTo>
                    <a:close/>
                    <a:moveTo>
                      <a:pt x="238" y="1882"/>
                    </a:moveTo>
                    <a:lnTo>
                      <a:pt x="240" y="1892"/>
                    </a:lnTo>
                    <a:lnTo>
                      <a:pt x="240" y="1895"/>
                    </a:lnTo>
                    <a:lnTo>
                      <a:pt x="238" y="1897"/>
                    </a:lnTo>
                    <a:lnTo>
                      <a:pt x="238" y="1900"/>
                    </a:lnTo>
                    <a:lnTo>
                      <a:pt x="237" y="1902"/>
                    </a:lnTo>
                    <a:lnTo>
                      <a:pt x="235" y="1900"/>
                    </a:lnTo>
                    <a:lnTo>
                      <a:pt x="235" y="1897"/>
                    </a:lnTo>
                    <a:lnTo>
                      <a:pt x="235" y="1894"/>
                    </a:lnTo>
                    <a:lnTo>
                      <a:pt x="235" y="1894"/>
                    </a:lnTo>
                    <a:lnTo>
                      <a:pt x="235" y="1887"/>
                    </a:lnTo>
                    <a:lnTo>
                      <a:pt x="235" y="1889"/>
                    </a:lnTo>
                    <a:lnTo>
                      <a:pt x="233" y="1890"/>
                    </a:lnTo>
                    <a:lnTo>
                      <a:pt x="233" y="1890"/>
                    </a:lnTo>
                    <a:lnTo>
                      <a:pt x="230" y="1889"/>
                    </a:lnTo>
                    <a:lnTo>
                      <a:pt x="228" y="1885"/>
                    </a:lnTo>
                    <a:lnTo>
                      <a:pt x="228" y="1883"/>
                    </a:lnTo>
                    <a:lnTo>
                      <a:pt x="226" y="1882"/>
                    </a:lnTo>
                    <a:lnTo>
                      <a:pt x="226" y="1880"/>
                    </a:lnTo>
                    <a:lnTo>
                      <a:pt x="226" y="1880"/>
                    </a:lnTo>
                    <a:lnTo>
                      <a:pt x="228" y="1877"/>
                    </a:lnTo>
                    <a:lnTo>
                      <a:pt x="228" y="1875"/>
                    </a:lnTo>
                    <a:lnTo>
                      <a:pt x="230" y="1873"/>
                    </a:lnTo>
                    <a:lnTo>
                      <a:pt x="230" y="1872"/>
                    </a:lnTo>
                    <a:lnTo>
                      <a:pt x="232" y="1872"/>
                    </a:lnTo>
                    <a:lnTo>
                      <a:pt x="233" y="1873"/>
                    </a:lnTo>
                    <a:lnTo>
                      <a:pt x="235" y="1875"/>
                    </a:lnTo>
                    <a:lnTo>
                      <a:pt x="238" y="1877"/>
                    </a:lnTo>
                    <a:lnTo>
                      <a:pt x="238" y="1882"/>
                    </a:lnTo>
                    <a:lnTo>
                      <a:pt x="238" y="1882"/>
                    </a:lnTo>
                    <a:close/>
                    <a:moveTo>
                      <a:pt x="178" y="1873"/>
                    </a:moveTo>
                    <a:lnTo>
                      <a:pt x="180" y="1877"/>
                    </a:lnTo>
                    <a:lnTo>
                      <a:pt x="180" y="1880"/>
                    </a:lnTo>
                    <a:lnTo>
                      <a:pt x="180" y="1883"/>
                    </a:lnTo>
                    <a:lnTo>
                      <a:pt x="177" y="1883"/>
                    </a:lnTo>
                    <a:lnTo>
                      <a:pt x="175" y="1883"/>
                    </a:lnTo>
                    <a:lnTo>
                      <a:pt x="175" y="1883"/>
                    </a:lnTo>
                    <a:lnTo>
                      <a:pt x="173" y="1883"/>
                    </a:lnTo>
                    <a:lnTo>
                      <a:pt x="175" y="1885"/>
                    </a:lnTo>
                    <a:lnTo>
                      <a:pt x="177" y="1885"/>
                    </a:lnTo>
                    <a:lnTo>
                      <a:pt x="178" y="1889"/>
                    </a:lnTo>
                    <a:lnTo>
                      <a:pt x="180" y="1889"/>
                    </a:lnTo>
                    <a:lnTo>
                      <a:pt x="184" y="1890"/>
                    </a:lnTo>
                    <a:lnTo>
                      <a:pt x="182" y="1892"/>
                    </a:lnTo>
                    <a:lnTo>
                      <a:pt x="180" y="1894"/>
                    </a:lnTo>
                    <a:lnTo>
                      <a:pt x="184" y="1897"/>
                    </a:lnTo>
                    <a:lnTo>
                      <a:pt x="184" y="1899"/>
                    </a:lnTo>
                    <a:lnTo>
                      <a:pt x="185" y="1899"/>
                    </a:lnTo>
                    <a:lnTo>
                      <a:pt x="187" y="1899"/>
                    </a:lnTo>
                    <a:lnTo>
                      <a:pt x="187" y="1899"/>
                    </a:lnTo>
                    <a:lnTo>
                      <a:pt x="187" y="1899"/>
                    </a:lnTo>
                    <a:lnTo>
                      <a:pt x="185" y="1902"/>
                    </a:lnTo>
                    <a:lnTo>
                      <a:pt x="185" y="1902"/>
                    </a:lnTo>
                    <a:lnTo>
                      <a:pt x="187" y="1902"/>
                    </a:lnTo>
                    <a:lnTo>
                      <a:pt x="189" y="1902"/>
                    </a:lnTo>
                    <a:lnTo>
                      <a:pt x="190" y="1904"/>
                    </a:lnTo>
                    <a:lnTo>
                      <a:pt x="187" y="1907"/>
                    </a:lnTo>
                    <a:lnTo>
                      <a:pt x="184" y="1904"/>
                    </a:lnTo>
                    <a:lnTo>
                      <a:pt x="182" y="1902"/>
                    </a:lnTo>
                    <a:lnTo>
                      <a:pt x="182" y="1899"/>
                    </a:lnTo>
                    <a:lnTo>
                      <a:pt x="180" y="1897"/>
                    </a:lnTo>
                    <a:lnTo>
                      <a:pt x="177" y="1895"/>
                    </a:lnTo>
                    <a:lnTo>
                      <a:pt x="172" y="1889"/>
                    </a:lnTo>
                    <a:lnTo>
                      <a:pt x="170" y="1887"/>
                    </a:lnTo>
                    <a:lnTo>
                      <a:pt x="168" y="1885"/>
                    </a:lnTo>
                    <a:lnTo>
                      <a:pt x="168" y="1883"/>
                    </a:lnTo>
                    <a:lnTo>
                      <a:pt x="168" y="1882"/>
                    </a:lnTo>
                    <a:lnTo>
                      <a:pt x="168" y="1882"/>
                    </a:lnTo>
                    <a:lnTo>
                      <a:pt x="170" y="1882"/>
                    </a:lnTo>
                    <a:lnTo>
                      <a:pt x="170" y="1880"/>
                    </a:lnTo>
                    <a:lnTo>
                      <a:pt x="163" y="1878"/>
                    </a:lnTo>
                    <a:lnTo>
                      <a:pt x="163" y="1877"/>
                    </a:lnTo>
                    <a:lnTo>
                      <a:pt x="163" y="1877"/>
                    </a:lnTo>
                    <a:lnTo>
                      <a:pt x="163" y="1875"/>
                    </a:lnTo>
                    <a:lnTo>
                      <a:pt x="166" y="1877"/>
                    </a:lnTo>
                    <a:lnTo>
                      <a:pt x="170" y="1875"/>
                    </a:lnTo>
                    <a:lnTo>
                      <a:pt x="172" y="1875"/>
                    </a:lnTo>
                    <a:lnTo>
                      <a:pt x="173" y="1873"/>
                    </a:lnTo>
                    <a:lnTo>
                      <a:pt x="175" y="1873"/>
                    </a:lnTo>
                    <a:lnTo>
                      <a:pt x="175" y="1873"/>
                    </a:lnTo>
                    <a:lnTo>
                      <a:pt x="178" y="1873"/>
                    </a:lnTo>
                    <a:lnTo>
                      <a:pt x="178" y="1873"/>
                    </a:lnTo>
                    <a:close/>
                    <a:moveTo>
                      <a:pt x="1157" y="1889"/>
                    </a:moveTo>
                    <a:lnTo>
                      <a:pt x="1156" y="1889"/>
                    </a:lnTo>
                    <a:lnTo>
                      <a:pt x="1152" y="1889"/>
                    </a:lnTo>
                    <a:lnTo>
                      <a:pt x="1150" y="1887"/>
                    </a:lnTo>
                    <a:lnTo>
                      <a:pt x="1145" y="1885"/>
                    </a:lnTo>
                    <a:lnTo>
                      <a:pt x="1137" y="1882"/>
                    </a:lnTo>
                    <a:lnTo>
                      <a:pt x="1133" y="1880"/>
                    </a:lnTo>
                    <a:lnTo>
                      <a:pt x="1133" y="1878"/>
                    </a:lnTo>
                    <a:lnTo>
                      <a:pt x="1135" y="1877"/>
                    </a:lnTo>
                    <a:lnTo>
                      <a:pt x="1135" y="1875"/>
                    </a:lnTo>
                    <a:lnTo>
                      <a:pt x="1137" y="1875"/>
                    </a:lnTo>
                    <a:lnTo>
                      <a:pt x="1147" y="1873"/>
                    </a:lnTo>
                    <a:lnTo>
                      <a:pt x="1150" y="1873"/>
                    </a:lnTo>
                    <a:lnTo>
                      <a:pt x="1154" y="1878"/>
                    </a:lnTo>
                    <a:lnTo>
                      <a:pt x="1157" y="1883"/>
                    </a:lnTo>
                    <a:lnTo>
                      <a:pt x="1159" y="1885"/>
                    </a:lnTo>
                    <a:lnTo>
                      <a:pt x="1159" y="1887"/>
                    </a:lnTo>
                    <a:lnTo>
                      <a:pt x="1157" y="1889"/>
                    </a:lnTo>
                    <a:lnTo>
                      <a:pt x="1157" y="1889"/>
                    </a:lnTo>
                    <a:close/>
                    <a:moveTo>
                      <a:pt x="225" y="1880"/>
                    </a:moveTo>
                    <a:lnTo>
                      <a:pt x="225" y="1880"/>
                    </a:lnTo>
                    <a:lnTo>
                      <a:pt x="223" y="1880"/>
                    </a:lnTo>
                    <a:lnTo>
                      <a:pt x="223" y="1880"/>
                    </a:lnTo>
                    <a:lnTo>
                      <a:pt x="221" y="1877"/>
                    </a:lnTo>
                    <a:lnTo>
                      <a:pt x="221" y="1877"/>
                    </a:lnTo>
                    <a:lnTo>
                      <a:pt x="221" y="1875"/>
                    </a:lnTo>
                    <a:lnTo>
                      <a:pt x="221" y="1875"/>
                    </a:lnTo>
                    <a:lnTo>
                      <a:pt x="221" y="1875"/>
                    </a:lnTo>
                    <a:lnTo>
                      <a:pt x="221" y="1875"/>
                    </a:lnTo>
                    <a:lnTo>
                      <a:pt x="225" y="1878"/>
                    </a:lnTo>
                    <a:lnTo>
                      <a:pt x="225" y="1880"/>
                    </a:lnTo>
                    <a:lnTo>
                      <a:pt x="225" y="1880"/>
                    </a:lnTo>
                    <a:close/>
                    <a:moveTo>
                      <a:pt x="232" y="1895"/>
                    </a:moveTo>
                    <a:lnTo>
                      <a:pt x="232" y="1897"/>
                    </a:lnTo>
                    <a:lnTo>
                      <a:pt x="228" y="1894"/>
                    </a:lnTo>
                    <a:lnTo>
                      <a:pt x="228" y="1892"/>
                    </a:lnTo>
                    <a:lnTo>
                      <a:pt x="226" y="1889"/>
                    </a:lnTo>
                    <a:lnTo>
                      <a:pt x="225" y="1887"/>
                    </a:lnTo>
                    <a:lnTo>
                      <a:pt x="225" y="1887"/>
                    </a:lnTo>
                    <a:lnTo>
                      <a:pt x="226" y="1887"/>
                    </a:lnTo>
                    <a:lnTo>
                      <a:pt x="226" y="1887"/>
                    </a:lnTo>
                    <a:lnTo>
                      <a:pt x="226" y="1887"/>
                    </a:lnTo>
                    <a:lnTo>
                      <a:pt x="232" y="1890"/>
                    </a:lnTo>
                    <a:lnTo>
                      <a:pt x="232" y="1892"/>
                    </a:lnTo>
                    <a:lnTo>
                      <a:pt x="232" y="1895"/>
                    </a:lnTo>
                    <a:lnTo>
                      <a:pt x="232" y="1895"/>
                    </a:lnTo>
                    <a:close/>
                    <a:moveTo>
                      <a:pt x="243" y="1899"/>
                    </a:moveTo>
                    <a:lnTo>
                      <a:pt x="242" y="1899"/>
                    </a:lnTo>
                    <a:lnTo>
                      <a:pt x="242" y="1897"/>
                    </a:lnTo>
                    <a:lnTo>
                      <a:pt x="242" y="1897"/>
                    </a:lnTo>
                    <a:lnTo>
                      <a:pt x="242" y="1895"/>
                    </a:lnTo>
                    <a:lnTo>
                      <a:pt x="242" y="1894"/>
                    </a:lnTo>
                    <a:lnTo>
                      <a:pt x="242" y="1890"/>
                    </a:lnTo>
                    <a:lnTo>
                      <a:pt x="243" y="1887"/>
                    </a:lnTo>
                    <a:lnTo>
                      <a:pt x="245" y="1887"/>
                    </a:lnTo>
                    <a:lnTo>
                      <a:pt x="245" y="1889"/>
                    </a:lnTo>
                    <a:lnTo>
                      <a:pt x="243" y="1894"/>
                    </a:lnTo>
                    <a:lnTo>
                      <a:pt x="243" y="1897"/>
                    </a:lnTo>
                    <a:lnTo>
                      <a:pt x="243" y="1899"/>
                    </a:lnTo>
                    <a:lnTo>
                      <a:pt x="243" y="1899"/>
                    </a:lnTo>
                    <a:lnTo>
                      <a:pt x="243" y="1899"/>
                    </a:lnTo>
                    <a:close/>
                    <a:moveTo>
                      <a:pt x="192" y="1912"/>
                    </a:moveTo>
                    <a:lnTo>
                      <a:pt x="190" y="1912"/>
                    </a:lnTo>
                    <a:lnTo>
                      <a:pt x="190" y="1912"/>
                    </a:lnTo>
                    <a:lnTo>
                      <a:pt x="190" y="1911"/>
                    </a:lnTo>
                    <a:lnTo>
                      <a:pt x="190" y="1909"/>
                    </a:lnTo>
                    <a:lnTo>
                      <a:pt x="190" y="1907"/>
                    </a:lnTo>
                    <a:lnTo>
                      <a:pt x="190" y="1907"/>
                    </a:lnTo>
                    <a:lnTo>
                      <a:pt x="192" y="1909"/>
                    </a:lnTo>
                    <a:lnTo>
                      <a:pt x="192" y="1912"/>
                    </a:lnTo>
                    <a:lnTo>
                      <a:pt x="192" y="1912"/>
                    </a:lnTo>
                    <a:close/>
                    <a:moveTo>
                      <a:pt x="1183" y="1912"/>
                    </a:moveTo>
                    <a:lnTo>
                      <a:pt x="1183" y="1912"/>
                    </a:lnTo>
                    <a:lnTo>
                      <a:pt x="1181" y="1912"/>
                    </a:lnTo>
                    <a:lnTo>
                      <a:pt x="1180" y="1912"/>
                    </a:lnTo>
                    <a:lnTo>
                      <a:pt x="1180" y="1911"/>
                    </a:lnTo>
                    <a:lnTo>
                      <a:pt x="1185" y="1909"/>
                    </a:lnTo>
                    <a:lnTo>
                      <a:pt x="1186" y="1909"/>
                    </a:lnTo>
                    <a:lnTo>
                      <a:pt x="1186" y="1909"/>
                    </a:lnTo>
                    <a:lnTo>
                      <a:pt x="1185" y="1911"/>
                    </a:lnTo>
                    <a:lnTo>
                      <a:pt x="1185" y="1912"/>
                    </a:lnTo>
                    <a:lnTo>
                      <a:pt x="1185" y="1912"/>
                    </a:lnTo>
                    <a:lnTo>
                      <a:pt x="1183" y="1912"/>
                    </a:lnTo>
                    <a:lnTo>
                      <a:pt x="1183" y="1912"/>
                    </a:lnTo>
                    <a:close/>
                    <a:moveTo>
                      <a:pt x="1645" y="1914"/>
                    </a:moveTo>
                    <a:lnTo>
                      <a:pt x="1645" y="1914"/>
                    </a:lnTo>
                    <a:lnTo>
                      <a:pt x="1643" y="1914"/>
                    </a:lnTo>
                    <a:lnTo>
                      <a:pt x="1645" y="1914"/>
                    </a:lnTo>
                    <a:lnTo>
                      <a:pt x="1645" y="1912"/>
                    </a:lnTo>
                    <a:lnTo>
                      <a:pt x="1647" y="1912"/>
                    </a:lnTo>
                    <a:lnTo>
                      <a:pt x="1647" y="1914"/>
                    </a:lnTo>
                    <a:lnTo>
                      <a:pt x="1645" y="1914"/>
                    </a:lnTo>
                    <a:lnTo>
                      <a:pt x="1645" y="1914"/>
                    </a:lnTo>
                    <a:close/>
                    <a:moveTo>
                      <a:pt x="252" y="1928"/>
                    </a:moveTo>
                    <a:lnTo>
                      <a:pt x="250" y="1928"/>
                    </a:lnTo>
                    <a:lnTo>
                      <a:pt x="250" y="1928"/>
                    </a:lnTo>
                    <a:lnTo>
                      <a:pt x="249" y="1928"/>
                    </a:lnTo>
                    <a:lnTo>
                      <a:pt x="249" y="1926"/>
                    </a:lnTo>
                    <a:lnTo>
                      <a:pt x="247" y="1923"/>
                    </a:lnTo>
                    <a:lnTo>
                      <a:pt x="247" y="1923"/>
                    </a:lnTo>
                    <a:lnTo>
                      <a:pt x="247" y="1923"/>
                    </a:lnTo>
                    <a:lnTo>
                      <a:pt x="249" y="1921"/>
                    </a:lnTo>
                    <a:lnTo>
                      <a:pt x="250" y="1921"/>
                    </a:lnTo>
                    <a:lnTo>
                      <a:pt x="250" y="1921"/>
                    </a:lnTo>
                    <a:lnTo>
                      <a:pt x="250" y="1924"/>
                    </a:lnTo>
                    <a:lnTo>
                      <a:pt x="252" y="1924"/>
                    </a:lnTo>
                    <a:lnTo>
                      <a:pt x="252" y="1926"/>
                    </a:lnTo>
                    <a:lnTo>
                      <a:pt x="252" y="1928"/>
                    </a:lnTo>
                    <a:lnTo>
                      <a:pt x="252" y="1928"/>
                    </a:lnTo>
                    <a:close/>
                    <a:moveTo>
                      <a:pt x="1643" y="1926"/>
                    </a:moveTo>
                    <a:lnTo>
                      <a:pt x="1642" y="1929"/>
                    </a:lnTo>
                    <a:lnTo>
                      <a:pt x="1642" y="1931"/>
                    </a:lnTo>
                    <a:lnTo>
                      <a:pt x="1640" y="1931"/>
                    </a:lnTo>
                    <a:lnTo>
                      <a:pt x="1638" y="1931"/>
                    </a:lnTo>
                    <a:lnTo>
                      <a:pt x="1635" y="1931"/>
                    </a:lnTo>
                    <a:lnTo>
                      <a:pt x="1633" y="1933"/>
                    </a:lnTo>
                    <a:lnTo>
                      <a:pt x="1631" y="1935"/>
                    </a:lnTo>
                    <a:lnTo>
                      <a:pt x="1633" y="1935"/>
                    </a:lnTo>
                    <a:lnTo>
                      <a:pt x="1633" y="1936"/>
                    </a:lnTo>
                    <a:lnTo>
                      <a:pt x="1633" y="1936"/>
                    </a:lnTo>
                    <a:lnTo>
                      <a:pt x="1635" y="1936"/>
                    </a:lnTo>
                    <a:lnTo>
                      <a:pt x="1636" y="1936"/>
                    </a:lnTo>
                    <a:lnTo>
                      <a:pt x="1636" y="1936"/>
                    </a:lnTo>
                    <a:lnTo>
                      <a:pt x="1636" y="1938"/>
                    </a:lnTo>
                    <a:lnTo>
                      <a:pt x="1636" y="1938"/>
                    </a:lnTo>
                    <a:lnTo>
                      <a:pt x="1636" y="1940"/>
                    </a:lnTo>
                    <a:lnTo>
                      <a:pt x="1636" y="1941"/>
                    </a:lnTo>
                    <a:lnTo>
                      <a:pt x="1635" y="1945"/>
                    </a:lnTo>
                    <a:lnTo>
                      <a:pt x="1633" y="1947"/>
                    </a:lnTo>
                    <a:lnTo>
                      <a:pt x="1631" y="1948"/>
                    </a:lnTo>
                    <a:lnTo>
                      <a:pt x="1631" y="1950"/>
                    </a:lnTo>
                    <a:lnTo>
                      <a:pt x="1631" y="1950"/>
                    </a:lnTo>
                    <a:lnTo>
                      <a:pt x="1630" y="1953"/>
                    </a:lnTo>
                    <a:lnTo>
                      <a:pt x="1630" y="1955"/>
                    </a:lnTo>
                    <a:lnTo>
                      <a:pt x="1626" y="1960"/>
                    </a:lnTo>
                    <a:lnTo>
                      <a:pt x="1624" y="1960"/>
                    </a:lnTo>
                    <a:lnTo>
                      <a:pt x="1624" y="1962"/>
                    </a:lnTo>
                    <a:lnTo>
                      <a:pt x="1623" y="1964"/>
                    </a:lnTo>
                    <a:lnTo>
                      <a:pt x="1623" y="1965"/>
                    </a:lnTo>
                    <a:lnTo>
                      <a:pt x="1619" y="1970"/>
                    </a:lnTo>
                    <a:lnTo>
                      <a:pt x="1619" y="1972"/>
                    </a:lnTo>
                    <a:lnTo>
                      <a:pt x="1619" y="1974"/>
                    </a:lnTo>
                    <a:lnTo>
                      <a:pt x="1619" y="1975"/>
                    </a:lnTo>
                    <a:lnTo>
                      <a:pt x="1618" y="1975"/>
                    </a:lnTo>
                    <a:lnTo>
                      <a:pt x="1618" y="1977"/>
                    </a:lnTo>
                    <a:lnTo>
                      <a:pt x="1616" y="1979"/>
                    </a:lnTo>
                    <a:lnTo>
                      <a:pt x="1616" y="1979"/>
                    </a:lnTo>
                    <a:lnTo>
                      <a:pt x="1618" y="1981"/>
                    </a:lnTo>
                    <a:lnTo>
                      <a:pt x="1618" y="1981"/>
                    </a:lnTo>
                    <a:lnTo>
                      <a:pt x="1618" y="1982"/>
                    </a:lnTo>
                    <a:lnTo>
                      <a:pt x="1618" y="1984"/>
                    </a:lnTo>
                    <a:lnTo>
                      <a:pt x="1618" y="1982"/>
                    </a:lnTo>
                    <a:lnTo>
                      <a:pt x="1621" y="1979"/>
                    </a:lnTo>
                    <a:lnTo>
                      <a:pt x="1623" y="1975"/>
                    </a:lnTo>
                    <a:lnTo>
                      <a:pt x="1624" y="1975"/>
                    </a:lnTo>
                    <a:lnTo>
                      <a:pt x="1626" y="1974"/>
                    </a:lnTo>
                    <a:lnTo>
                      <a:pt x="1626" y="1972"/>
                    </a:lnTo>
                    <a:lnTo>
                      <a:pt x="1628" y="1969"/>
                    </a:lnTo>
                    <a:lnTo>
                      <a:pt x="1630" y="1969"/>
                    </a:lnTo>
                    <a:lnTo>
                      <a:pt x="1630" y="1969"/>
                    </a:lnTo>
                    <a:lnTo>
                      <a:pt x="1631" y="1970"/>
                    </a:lnTo>
                    <a:lnTo>
                      <a:pt x="1630" y="1972"/>
                    </a:lnTo>
                    <a:lnTo>
                      <a:pt x="1630" y="1974"/>
                    </a:lnTo>
                    <a:lnTo>
                      <a:pt x="1630" y="1974"/>
                    </a:lnTo>
                    <a:lnTo>
                      <a:pt x="1631" y="1972"/>
                    </a:lnTo>
                    <a:lnTo>
                      <a:pt x="1635" y="1972"/>
                    </a:lnTo>
                    <a:lnTo>
                      <a:pt x="1635" y="1972"/>
                    </a:lnTo>
                    <a:lnTo>
                      <a:pt x="1638" y="1974"/>
                    </a:lnTo>
                    <a:lnTo>
                      <a:pt x="1640" y="1974"/>
                    </a:lnTo>
                    <a:lnTo>
                      <a:pt x="1642" y="1972"/>
                    </a:lnTo>
                    <a:lnTo>
                      <a:pt x="1642" y="1972"/>
                    </a:lnTo>
                    <a:lnTo>
                      <a:pt x="1642" y="1974"/>
                    </a:lnTo>
                    <a:lnTo>
                      <a:pt x="1642" y="1975"/>
                    </a:lnTo>
                    <a:lnTo>
                      <a:pt x="1638" y="1977"/>
                    </a:lnTo>
                    <a:lnTo>
                      <a:pt x="1631" y="1981"/>
                    </a:lnTo>
                    <a:lnTo>
                      <a:pt x="1630" y="1984"/>
                    </a:lnTo>
                    <a:lnTo>
                      <a:pt x="1631" y="1984"/>
                    </a:lnTo>
                    <a:lnTo>
                      <a:pt x="1631" y="1982"/>
                    </a:lnTo>
                    <a:lnTo>
                      <a:pt x="1633" y="1982"/>
                    </a:lnTo>
                    <a:lnTo>
                      <a:pt x="1635" y="1982"/>
                    </a:lnTo>
                    <a:lnTo>
                      <a:pt x="1635" y="1982"/>
                    </a:lnTo>
                    <a:lnTo>
                      <a:pt x="1635" y="1982"/>
                    </a:lnTo>
                    <a:lnTo>
                      <a:pt x="1635" y="1984"/>
                    </a:lnTo>
                    <a:lnTo>
                      <a:pt x="1631" y="1989"/>
                    </a:lnTo>
                    <a:lnTo>
                      <a:pt x="1631" y="1987"/>
                    </a:lnTo>
                    <a:lnTo>
                      <a:pt x="1636" y="1986"/>
                    </a:lnTo>
                    <a:lnTo>
                      <a:pt x="1640" y="1989"/>
                    </a:lnTo>
                    <a:lnTo>
                      <a:pt x="1643" y="1987"/>
                    </a:lnTo>
                    <a:lnTo>
                      <a:pt x="1645" y="1987"/>
                    </a:lnTo>
                    <a:lnTo>
                      <a:pt x="1645" y="1987"/>
                    </a:lnTo>
                    <a:lnTo>
                      <a:pt x="1645" y="1989"/>
                    </a:lnTo>
                    <a:lnTo>
                      <a:pt x="1645" y="1991"/>
                    </a:lnTo>
                    <a:lnTo>
                      <a:pt x="1645" y="1991"/>
                    </a:lnTo>
                    <a:lnTo>
                      <a:pt x="1647" y="1991"/>
                    </a:lnTo>
                    <a:lnTo>
                      <a:pt x="1647" y="1989"/>
                    </a:lnTo>
                    <a:lnTo>
                      <a:pt x="1647" y="1986"/>
                    </a:lnTo>
                    <a:lnTo>
                      <a:pt x="1647" y="1986"/>
                    </a:lnTo>
                    <a:lnTo>
                      <a:pt x="1648" y="1987"/>
                    </a:lnTo>
                    <a:lnTo>
                      <a:pt x="1648" y="1987"/>
                    </a:lnTo>
                    <a:lnTo>
                      <a:pt x="1648" y="1989"/>
                    </a:lnTo>
                    <a:lnTo>
                      <a:pt x="1648" y="1993"/>
                    </a:lnTo>
                    <a:lnTo>
                      <a:pt x="1647" y="1994"/>
                    </a:lnTo>
                    <a:lnTo>
                      <a:pt x="1645" y="1996"/>
                    </a:lnTo>
                    <a:lnTo>
                      <a:pt x="1645" y="1998"/>
                    </a:lnTo>
                    <a:lnTo>
                      <a:pt x="1645" y="1999"/>
                    </a:lnTo>
                    <a:lnTo>
                      <a:pt x="1645" y="1999"/>
                    </a:lnTo>
                    <a:lnTo>
                      <a:pt x="1647" y="1998"/>
                    </a:lnTo>
                    <a:lnTo>
                      <a:pt x="1647" y="1998"/>
                    </a:lnTo>
                    <a:lnTo>
                      <a:pt x="1647" y="1996"/>
                    </a:lnTo>
                    <a:lnTo>
                      <a:pt x="1647" y="1996"/>
                    </a:lnTo>
                    <a:lnTo>
                      <a:pt x="1648" y="1994"/>
                    </a:lnTo>
                    <a:lnTo>
                      <a:pt x="1650" y="1993"/>
                    </a:lnTo>
                    <a:lnTo>
                      <a:pt x="1652" y="1993"/>
                    </a:lnTo>
                    <a:lnTo>
                      <a:pt x="1652" y="1993"/>
                    </a:lnTo>
                    <a:lnTo>
                      <a:pt x="1652" y="1994"/>
                    </a:lnTo>
                    <a:lnTo>
                      <a:pt x="1652" y="1994"/>
                    </a:lnTo>
                    <a:lnTo>
                      <a:pt x="1654" y="1993"/>
                    </a:lnTo>
                    <a:lnTo>
                      <a:pt x="1655" y="1991"/>
                    </a:lnTo>
                    <a:lnTo>
                      <a:pt x="1657" y="1991"/>
                    </a:lnTo>
                    <a:lnTo>
                      <a:pt x="1657" y="1991"/>
                    </a:lnTo>
                    <a:lnTo>
                      <a:pt x="1659" y="1989"/>
                    </a:lnTo>
                    <a:lnTo>
                      <a:pt x="1660" y="1987"/>
                    </a:lnTo>
                    <a:lnTo>
                      <a:pt x="1662" y="1986"/>
                    </a:lnTo>
                    <a:lnTo>
                      <a:pt x="1662" y="1986"/>
                    </a:lnTo>
                    <a:lnTo>
                      <a:pt x="1662" y="1987"/>
                    </a:lnTo>
                    <a:lnTo>
                      <a:pt x="1662" y="1989"/>
                    </a:lnTo>
                    <a:lnTo>
                      <a:pt x="1662" y="1991"/>
                    </a:lnTo>
                    <a:lnTo>
                      <a:pt x="1662" y="1993"/>
                    </a:lnTo>
                    <a:lnTo>
                      <a:pt x="1664" y="1991"/>
                    </a:lnTo>
                    <a:lnTo>
                      <a:pt x="1664" y="1989"/>
                    </a:lnTo>
                    <a:lnTo>
                      <a:pt x="1666" y="1989"/>
                    </a:lnTo>
                    <a:lnTo>
                      <a:pt x="1666" y="1989"/>
                    </a:lnTo>
                    <a:lnTo>
                      <a:pt x="1672" y="1989"/>
                    </a:lnTo>
                    <a:lnTo>
                      <a:pt x="1674" y="1989"/>
                    </a:lnTo>
                    <a:lnTo>
                      <a:pt x="1676" y="1991"/>
                    </a:lnTo>
                    <a:lnTo>
                      <a:pt x="1679" y="1993"/>
                    </a:lnTo>
                    <a:lnTo>
                      <a:pt x="1679" y="1994"/>
                    </a:lnTo>
                    <a:lnTo>
                      <a:pt x="1679" y="1996"/>
                    </a:lnTo>
                    <a:lnTo>
                      <a:pt x="1679" y="1998"/>
                    </a:lnTo>
                    <a:lnTo>
                      <a:pt x="1677" y="1999"/>
                    </a:lnTo>
                    <a:lnTo>
                      <a:pt x="1676" y="2001"/>
                    </a:lnTo>
                    <a:lnTo>
                      <a:pt x="1676" y="2001"/>
                    </a:lnTo>
                    <a:lnTo>
                      <a:pt x="1674" y="2003"/>
                    </a:lnTo>
                    <a:lnTo>
                      <a:pt x="1674" y="2004"/>
                    </a:lnTo>
                    <a:lnTo>
                      <a:pt x="1672" y="2004"/>
                    </a:lnTo>
                    <a:lnTo>
                      <a:pt x="1669" y="2008"/>
                    </a:lnTo>
                    <a:lnTo>
                      <a:pt x="1669" y="2008"/>
                    </a:lnTo>
                    <a:lnTo>
                      <a:pt x="1672" y="2008"/>
                    </a:lnTo>
                    <a:lnTo>
                      <a:pt x="1674" y="2008"/>
                    </a:lnTo>
                    <a:lnTo>
                      <a:pt x="1674" y="2008"/>
                    </a:lnTo>
                    <a:lnTo>
                      <a:pt x="1674" y="2008"/>
                    </a:lnTo>
                    <a:lnTo>
                      <a:pt x="1672" y="2010"/>
                    </a:lnTo>
                    <a:lnTo>
                      <a:pt x="1672" y="2010"/>
                    </a:lnTo>
                    <a:lnTo>
                      <a:pt x="1672" y="2010"/>
                    </a:lnTo>
                    <a:lnTo>
                      <a:pt x="1674" y="2011"/>
                    </a:lnTo>
                    <a:lnTo>
                      <a:pt x="1676" y="2010"/>
                    </a:lnTo>
                    <a:lnTo>
                      <a:pt x="1677" y="2011"/>
                    </a:lnTo>
                    <a:lnTo>
                      <a:pt x="1677" y="2011"/>
                    </a:lnTo>
                    <a:lnTo>
                      <a:pt x="1676" y="2013"/>
                    </a:lnTo>
                    <a:lnTo>
                      <a:pt x="1676" y="2015"/>
                    </a:lnTo>
                    <a:lnTo>
                      <a:pt x="1674" y="2016"/>
                    </a:lnTo>
                    <a:lnTo>
                      <a:pt x="1671" y="2018"/>
                    </a:lnTo>
                    <a:lnTo>
                      <a:pt x="1669" y="2020"/>
                    </a:lnTo>
                    <a:lnTo>
                      <a:pt x="1669" y="2020"/>
                    </a:lnTo>
                    <a:lnTo>
                      <a:pt x="1672" y="2018"/>
                    </a:lnTo>
                    <a:lnTo>
                      <a:pt x="1674" y="2018"/>
                    </a:lnTo>
                    <a:lnTo>
                      <a:pt x="1676" y="2018"/>
                    </a:lnTo>
                    <a:lnTo>
                      <a:pt x="1676" y="2016"/>
                    </a:lnTo>
                    <a:lnTo>
                      <a:pt x="1677" y="2016"/>
                    </a:lnTo>
                    <a:lnTo>
                      <a:pt x="1679" y="2016"/>
                    </a:lnTo>
                    <a:lnTo>
                      <a:pt x="1683" y="2015"/>
                    </a:lnTo>
                    <a:lnTo>
                      <a:pt x="1684" y="2015"/>
                    </a:lnTo>
                    <a:lnTo>
                      <a:pt x="1684" y="2015"/>
                    </a:lnTo>
                    <a:lnTo>
                      <a:pt x="1686" y="2013"/>
                    </a:lnTo>
                    <a:lnTo>
                      <a:pt x="1688" y="2013"/>
                    </a:lnTo>
                    <a:lnTo>
                      <a:pt x="1689" y="2011"/>
                    </a:lnTo>
                    <a:lnTo>
                      <a:pt x="1689" y="2011"/>
                    </a:lnTo>
                    <a:lnTo>
                      <a:pt x="1689" y="2013"/>
                    </a:lnTo>
                    <a:lnTo>
                      <a:pt x="1689" y="2015"/>
                    </a:lnTo>
                    <a:lnTo>
                      <a:pt x="1689" y="2016"/>
                    </a:lnTo>
                    <a:lnTo>
                      <a:pt x="1689" y="2016"/>
                    </a:lnTo>
                    <a:lnTo>
                      <a:pt x="1688" y="2018"/>
                    </a:lnTo>
                    <a:lnTo>
                      <a:pt x="1688" y="2020"/>
                    </a:lnTo>
                    <a:lnTo>
                      <a:pt x="1686" y="2020"/>
                    </a:lnTo>
                    <a:lnTo>
                      <a:pt x="1684" y="2020"/>
                    </a:lnTo>
                    <a:lnTo>
                      <a:pt x="1684" y="2020"/>
                    </a:lnTo>
                    <a:lnTo>
                      <a:pt x="1683" y="2022"/>
                    </a:lnTo>
                    <a:lnTo>
                      <a:pt x="1681" y="2023"/>
                    </a:lnTo>
                    <a:lnTo>
                      <a:pt x="1679" y="2025"/>
                    </a:lnTo>
                    <a:lnTo>
                      <a:pt x="1679" y="2025"/>
                    </a:lnTo>
                    <a:lnTo>
                      <a:pt x="1681" y="2027"/>
                    </a:lnTo>
                    <a:lnTo>
                      <a:pt x="1679" y="2028"/>
                    </a:lnTo>
                    <a:lnTo>
                      <a:pt x="1677" y="2028"/>
                    </a:lnTo>
                    <a:lnTo>
                      <a:pt x="1677" y="2028"/>
                    </a:lnTo>
                    <a:lnTo>
                      <a:pt x="1676" y="2028"/>
                    </a:lnTo>
                    <a:lnTo>
                      <a:pt x="1674" y="2030"/>
                    </a:lnTo>
                    <a:lnTo>
                      <a:pt x="1676" y="2030"/>
                    </a:lnTo>
                    <a:lnTo>
                      <a:pt x="1677" y="2030"/>
                    </a:lnTo>
                    <a:lnTo>
                      <a:pt x="1677" y="2030"/>
                    </a:lnTo>
                    <a:lnTo>
                      <a:pt x="1677" y="2032"/>
                    </a:lnTo>
                    <a:lnTo>
                      <a:pt x="1677" y="2032"/>
                    </a:lnTo>
                    <a:lnTo>
                      <a:pt x="1674" y="2037"/>
                    </a:lnTo>
                    <a:lnTo>
                      <a:pt x="1674" y="2037"/>
                    </a:lnTo>
                    <a:lnTo>
                      <a:pt x="1674" y="2039"/>
                    </a:lnTo>
                    <a:lnTo>
                      <a:pt x="1676" y="2039"/>
                    </a:lnTo>
                    <a:lnTo>
                      <a:pt x="1676" y="2040"/>
                    </a:lnTo>
                    <a:lnTo>
                      <a:pt x="1677" y="2040"/>
                    </a:lnTo>
                    <a:lnTo>
                      <a:pt x="1679" y="2040"/>
                    </a:lnTo>
                    <a:lnTo>
                      <a:pt x="1681" y="2037"/>
                    </a:lnTo>
                    <a:lnTo>
                      <a:pt x="1684" y="2030"/>
                    </a:lnTo>
                    <a:lnTo>
                      <a:pt x="1689" y="2028"/>
                    </a:lnTo>
                    <a:lnTo>
                      <a:pt x="1691" y="2027"/>
                    </a:lnTo>
                    <a:lnTo>
                      <a:pt x="1693" y="2027"/>
                    </a:lnTo>
                    <a:lnTo>
                      <a:pt x="1693" y="2027"/>
                    </a:lnTo>
                    <a:lnTo>
                      <a:pt x="1693" y="2028"/>
                    </a:lnTo>
                    <a:lnTo>
                      <a:pt x="1691" y="2030"/>
                    </a:lnTo>
                    <a:lnTo>
                      <a:pt x="1691" y="2032"/>
                    </a:lnTo>
                    <a:lnTo>
                      <a:pt x="1688" y="2035"/>
                    </a:lnTo>
                    <a:lnTo>
                      <a:pt x="1688" y="2039"/>
                    </a:lnTo>
                    <a:lnTo>
                      <a:pt x="1688" y="2040"/>
                    </a:lnTo>
                    <a:lnTo>
                      <a:pt x="1688" y="2044"/>
                    </a:lnTo>
                    <a:lnTo>
                      <a:pt x="1688" y="2045"/>
                    </a:lnTo>
                    <a:lnTo>
                      <a:pt x="1688" y="2045"/>
                    </a:lnTo>
                    <a:lnTo>
                      <a:pt x="1689" y="2045"/>
                    </a:lnTo>
                    <a:lnTo>
                      <a:pt x="1691" y="2044"/>
                    </a:lnTo>
                    <a:lnTo>
                      <a:pt x="1693" y="2042"/>
                    </a:lnTo>
                    <a:lnTo>
                      <a:pt x="1695" y="2039"/>
                    </a:lnTo>
                    <a:lnTo>
                      <a:pt x="1695" y="2037"/>
                    </a:lnTo>
                    <a:lnTo>
                      <a:pt x="1695" y="2037"/>
                    </a:lnTo>
                    <a:lnTo>
                      <a:pt x="1696" y="2037"/>
                    </a:lnTo>
                    <a:lnTo>
                      <a:pt x="1696" y="2039"/>
                    </a:lnTo>
                    <a:lnTo>
                      <a:pt x="1696" y="2040"/>
                    </a:lnTo>
                    <a:lnTo>
                      <a:pt x="1696" y="2044"/>
                    </a:lnTo>
                    <a:lnTo>
                      <a:pt x="1696" y="2045"/>
                    </a:lnTo>
                    <a:lnTo>
                      <a:pt x="1696" y="2047"/>
                    </a:lnTo>
                    <a:lnTo>
                      <a:pt x="1693" y="2056"/>
                    </a:lnTo>
                    <a:lnTo>
                      <a:pt x="1693" y="2057"/>
                    </a:lnTo>
                    <a:lnTo>
                      <a:pt x="1693" y="2059"/>
                    </a:lnTo>
                    <a:lnTo>
                      <a:pt x="1693" y="2059"/>
                    </a:lnTo>
                    <a:lnTo>
                      <a:pt x="1691" y="2064"/>
                    </a:lnTo>
                    <a:lnTo>
                      <a:pt x="1689" y="2066"/>
                    </a:lnTo>
                    <a:lnTo>
                      <a:pt x="1689" y="2068"/>
                    </a:lnTo>
                    <a:lnTo>
                      <a:pt x="1688" y="2068"/>
                    </a:lnTo>
                    <a:lnTo>
                      <a:pt x="1688" y="2069"/>
                    </a:lnTo>
                    <a:lnTo>
                      <a:pt x="1686" y="2068"/>
                    </a:lnTo>
                    <a:lnTo>
                      <a:pt x="1686" y="2068"/>
                    </a:lnTo>
                    <a:lnTo>
                      <a:pt x="1684" y="2066"/>
                    </a:lnTo>
                    <a:lnTo>
                      <a:pt x="1684" y="2066"/>
                    </a:lnTo>
                    <a:lnTo>
                      <a:pt x="1683" y="2066"/>
                    </a:lnTo>
                    <a:lnTo>
                      <a:pt x="1681" y="2069"/>
                    </a:lnTo>
                    <a:lnTo>
                      <a:pt x="1679" y="2069"/>
                    </a:lnTo>
                    <a:lnTo>
                      <a:pt x="1679" y="2069"/>
                    </a:lnTo>
                    <a:lnTo>
                      <a:pt x="1679" y="2068"/>
                    </a:lnTo>
                    <a:lnTo>
                      <a:pt x="1679" y="2062"/>
                    </a:lnTo>
                    <a:lnTo>
                      <a:pt x="1679" y="2059"/>
                    </a:lnTo>
                    <a:lnTo>
                      <a:pt x="1679" y="2059"/>
                    </a:lnTo>
                    <a:lnTo>
                      <a:pt x="1679" y="2056"/>
                    </a:lnTo>
                    <a:lnTo>
                      <a:pt x="1679" y="2056"/>
                    </a:lnTo>
                    <a:lnTo>
                      <a:pt x="1679" y="2054"/>
                    </a:lnTo>
                    <a:lnTo>
                      <a:pt x="1677" y="2054"/>
                    </a:lnTo>
                    <a:lnTo>
                      <a:pt x="1677" y="2056"/>
                    </a:lnTo>
                    <a:lnTo>
                      <a:pt x="1676" y="2059"/>
                    </a:lnTo>
                    <a:lnTo>
                      <a:pt x="1674" y="2061"/>
                    </a:lnTo>
                    <a:lnTo>
                      <a:pt x="1671" y="2062"/>
                    </a:lnTo>
                    <a:lnTo>
                      <a:pt x="1669" y="2064"/>
                    </a:lnTo>
                    <a:lnTo>
                      <a:pt x="1669" y="2064"/>
                    </a:lnTo>
                    <a:lnTo>
                      <a:pt x="1669" y="2062"/>
                    </a:lnTo>
                    <a:lnTo>
                      <a:pt x="1667" y="2062"/>
                    </a:lnTo>
                    <a:lnTo>
                      <a:pt x="1667" y="2061"/>
                    </a:lnTo>
                    <a:lnTo>
                      <a:pt x="1669" y="2059"/>
                    </a:lnTo>
                    <a:lnTo>
                      <a:pt x="1669" y="2056"/>
                    </a:lnTo>
                    <a:lnTo>
                      <a:pt x="1672" y="2050"/>
                    </a:lnTo>
                    <a:lnTo>
                      <a:pt x="1674" y="2047"/>
                    </a:lnTo>
                    <a:lnTo>
                      <a:pt x="1674" y="2045"/>
                    </a:lnTo>
                    <a:lnTo>
                      <a:pt x="1674" y="2045"/>
                    </a:lnTo>
                    <a:lnTo>
                      <a:pt x="1672" y="2044"/>
                    </a:lnTo>
                    <a:lnTo>
                      <a:pt x="1672" y="2040"/>
                    </a:lnTo>
                    <a:lnTo>
                      <a:pt x="1671" y="2037"/>
                    </a:lnTo>
                    <a:lnTo>
                      <a:pt x="1671" y="2035"/>
                    </a:lnTo>
                    <a:lnTo>
                      <a:pt x="1667" y="2035"/>
                    </a:lnTo>
                    <a:lnTo>
                      <a:pt x="1667" y="2035"/>
                    </a:lnTo>
                    <a:lnTo>
                      <a:pt x="1667" y="2037"/>
                    </a:lnTo>
                    <a:lnTo>
                      <a:pt x="1664" y="2044"/>
                    </a:lnTo>
                    <a:lnTo>
                      <a:pt x="1662" y="2045"/>
                    </a:lnTo>
                    <a:lnTo>
                      <a:pt x="1662" y="2047"/>
                    </a:lnTo>
                    <a:lnTo>
                      <a:pt x="1662" y="2047"/>
                    </a:lnTo>
                    <a:lnTo>
                      <a:pt x="1660" y="2049"/>
                    </a:lnTo>
                    <a:lnTo>
                      <a:pt x="1660" y="2047"/>
                    </a:lnTo>
                    <a:lnTo>
                      <a:pt x="1662" y="2044"/>
                    </a:lnTo>
                    <a:lnTo>
                      <a:pt x="1662" y="2044"/>
                    </a:lnTo>
                    <a:lnTo>
                      <a:pt x="1660" y="2045"/>
                    </a:lnTo>
                    <a:lnTo>
                      <a:pt x="1659" y="2047"/>
                    </a:lnTo>
                    <a:lnTo>
                      <a:pt x="1657" y="2047"/>
                    </a:lnTo>
                    <a:lnTo>
                      <a:pt x="1655" y="2047"/>
                    </a:lnTo>
                    <a:lnTo>
                      <a:pt x="1655" y="2047"/>
                    </a:lnTo>
                    <a:lnTo>
                      <a:pt x="1650" y="2054"/>
                    </a:lnTo>
                    <a:lnTo>
                      <a:pt x="1650" y="2056"/>
                    </a:lnTo>
                    <a:lnTo>
                      <a:pt x="1650" y="2057"/>
                    </a:lnTo>
                    <a:lnTo>
                      <a:pt x="1647" y="2061"/>
                    </a:lnTo>
                    <a:lnTo>
                      <a:pt x="1647" y="2061"/>
                    </a:lnTo>
                    <a:lnTo>
                      <a:pt x="1645" y="2061"/>
                    </a:lnTo>
                    <a:lnTo>
                      <a:pt x="1643" y="2061"/>
                    </a:lnTo>
                    <a:lnTo>
                      <a:pt x="1642" y="2061"/>
                    </a:lnTo>
                    <a:lnTo>
                      <a:pt x="1640" y="2062"/>
                    </a:lnTo>
                    <a:lnTo>
                      <a:pt x="1636" y="2062"/>
                    </a:lnTo>
                    <a:lnTo>
                      <a:pt x="1636" y="2062"/>
                    </a:lnTo>
                    <a:lnTo>
                      <a:pt x="1635" y="2062"/>
                    </a:lnTo>
                    <a:lnTo>
                      <a:pt x="1633" y="2061"/>
                    </a:lnTo>
                    <a:lnTo>
                      <a:pt x="1633" y="2059"/>
                    </a:lnTo>
                    <a:lnTo>
                      <a:pt x="1633" y="2059"/>
                    </a:lnTo>
                    <a:lnTo>
                      <a:pt x="1635" y="2057"/>
                    </a:lnTo>
                    <a:lnTo>
                      <a:pt x="1636" y="2057"/>
                    </a:lnTo>
                    <a:lnTo>
                      <a:pt x="1636" y="2056"/>
                    </a:lnTo>
                    <a:lnTo>
                      <a:pt x="1640" y="2056"/>
                    </a:lnTo>
                    <a:lnTo>
                      <a:pt x="1643" y="2054"/>
                    </a:lnTo>
                    <a:lnTo>
                      <a:pt x="1645" y="2052"/>
                    </a:lnTo>
                    <a:lnTo>
                      <a:pt x="1645" y="2052"/>
                    </a:lnTo>
                    <a:lnTo>
                      <a:pt x="1648" y="2045"/>
                    </a:lnTo>
                    <a:lnTo>
                      <a:pt x="1652" y="2044"/>
                    </a:lnTo>
                    <a:lnTo>
                      <a:pt x="1655" y="2042"/>
                    </a:lnTo>
                    <a:lnTo>
                      <a:pt x="1655" y="2040"/>
                    </a:lnTo>
                    <a:lnTo>
                      <a:pt x="1657" y="2040"/>
                    </a:lnTo>
                    <a:lnTo>
                      <a:pt x="1654" y="2040"/>
                    </a:lnTo>
                    <a:lnTo>
                      <a:pt x="1654" y="2042"/>
                    </a:lnTo>
                    <a:lnTo>
                      <a:pt x="1652" y="2040"/>
                    </a:lnTo>
                    <a:lnTo>
                      <a:pt x="1650" y="2040"/>
                    </a:lnTo>
                    <a:lnTo>
                      <a:pt x="1648" y="2040"/>
                    </a:lnTo>
                    <a:lnTo>
                      <a:pt x="1645" y="2040"/>
                    </a:lnTo>
                    <a:lnTo>
                      <a:pt x="1645" y="2040"/>
                    </a:lnTo>
                    <a:lnTo>
                      <a:pt x="1643" y="2044"/>
                    </a:lnTo>
                    <a:lnTo>
                      <a:pt x="1643" y="2044"/>
                    </a:lnTo>
                    <a:lnTo>
                      <a:pt x="1643" y="2045"/>
                    </a:lnTo>
                    <a:lnTo>
                      <a:pt x="1643" y="2045"/>
                    </a:lnTo>
                    <a:lnTo>
                      <a:pt x="1642" y="2045"/>
                    </a:lnTo>
                    <a:lnTo>
                      <a:pt x="1636" y="2045"/>
                    </a:lnTo>
                    <a:lnTo>
                      <a:pt x="1636" y="2044"/>
                    </a:lnTo>
                    <a:lnTo>
                      <a:pt x="1635" y="2044"/>
                    </a:lnTo>
                    <a:lnTo>
                      <a:pt x="1631" y="2045"/>
                    </a:lnTo>
                    <a:lnTo>
                      <a:pt x="1630" y="2044"/>
                    </a:lnTo>
                    <a:lnTo>
                      <a:pt x="1631" y="2044"/>
                    </a:lnTo>
                    <a:lnTo>
                      <a:pt x="1635" y="2042"/>
                    </a:lnTo>
                    <a:lnTo>
                      <a:pt x="1636" y="2037"/>
                    </a:lnTo>
                    <a:lnTo>
                      <a:pt x="1636" y="2035"/>
                    </a:lnTo>
                    <a:lnTo>
                      <a:pt x="1635" y="2037"/>
                    </a:lnTo>
                    <a:lnTo>
                      <a:pt x="1633" y="2037"/>
                    </a:lnTo>
                    <a:lnTo>
                      <a:pt x="1631" y="2037"/>
                    </a:lnTo>
                    <a:lnTo>
                      <a:pt x="1631" y="2037"/>
                    </a:lnTo>
                    <a:lnTo>
                      <a:pt x="1630" y="2037"/>
                    </a:lnTo>
                    <a:lnTo>
                      <a:pt x="1628" y="2040"/>
                    </a:lnTo>
                    <a:lnTo>
                      <a:pt x="1628" y="2040"/>
                    </a:lnTo>
                    <a:lnTo>
                      <a:pt x="1626" y="2040"/>
                    </a:lnTo>
                    <a:lnTo>
                      <a:pt x="1624" y="2042"/>
                    </a:lnTo>
                    <a:lnTo>
                      <a:pt x="1619" y="2042"/>
                    </a:lnTo>
                    <a:lnTo>
                      <a:pt x="1618" y="2042"/>
                    </a:lnTo>
                    <a:lnTo>
                      <a:pt x="1614" y="2042"/>
                    </a:lnTo>
                    <a:lnTo>
                      <a:pt x="1604" y="2040"/>
                    </a:lnTo>
                    <a:lnTo>
                      <a:pt x="1600" y="2040"/>
                    </a:lnTo>
                    <a:lnTo>
                      <a:pt x="1597" y="2040"/>
                    </a:lnTo>
                    <a:lnTo>
                      <a:pt x="1595" y="2040"/>
                    </a:lnTo>
                    <a:lnTo>
                      <a:pt x="1590" y="2040"/>
                    </a:lnTo>
                    <a:lnTo>
                      <a:pt x="1589" y="2040"/>
                    </a:lnTo>
                    <a:lnTo>
                      <a:pt x="1589" y="2039"/>
                    </a:lnTo>
                    <a:lnTo>
                      <a:pt x="1589" y="2039"/>
                    </a:lnTo>
                    <a:lnTo>
                      <a:pt x="1587" y="2039"/>
                    </a:lnTo>
                    <a:lnTo>
                      <a:pt x="1585" y="2040"/>
                    </a:lnTo>
                    <a:lnTo>
                      <a:pt x="1583" y="2040"/>
                    </a:lnTo>
                    <a:lnTo>
                      <a:pt x="1577" y="2042"/>
                    </a:lnTo>
                    <a:lnTo>
                      <a:pt x="1573" y="2042"/>
                    </a:lnTo>
                    <a:lnTo>
                      <a:pt x="1571" y="2042"/>
                    </a:lnTo>
                    <a:lnTo>
                      <a:pt x="1570" y="2040"/>
                    </a:lnTo>
                    <a:lnTo>
                      <a:pt x="1570" y="2039"/>
                    </a:lnTo>
                    <a:lnTo>
                      <a:pt x="1568" y="2033"/>
                    </a:lnTo>
                    <a:lnTo>
                      <a:pt x="1568" y="2033"/>
                    </a:lnTo>
                    <a:lnTo>
                      <a:pt x="1568" y="2032"/>
                    </a:lnTo>
                    <a:lnTo>
                      <a:pt x="1570" y="2030"/>
                    </a:lnTo>
                    <a:lnTo>
                      <a:pt x="1577" y="2027"/>
                    </a:lnTo>
                    <a:lnTo>
                      <a:pt x="1580" y="2022"/>
                    </a:lnTo>
                    <a:lnTo>
                      <a:pt x="1583" y="2018"/>
                    </a:lnTo>
                    <a:lnTo>
                      <a:pt x="1585" y="2018"/>
                    </a:lnTo>
                    <a:lnTo>
                      <a:pt x="1589" y="2016"/>
                    </a:lnTo>
                    <a:lnTo>
                      <a:pt x="1589" y="2015"/>
                    </a:lnTo>
                    <a:lnTo>
                      <a:pt x="1585" y="2016"/>
                    </a:lnTo>
                    <a:lnTo>
                      <a:pt x="1583" y="2015"/>
                    </a:lnTo>
                    <a:lnTo>
                      <a:pt x="1580" y="2015"/>
                    </a:lnTo>
                    <a:lnTo>
                      <a:pt x="1577" y="2015"/>
                    </a:lnTo>
                    <a:lnTo>
                      <a:pt x="1571" y="2015"/>
                    </a:lnTo>
                    <a:lnTo>
                      <a:pt x="1571" y="2015"/>
                    </a:lnTo>
                    <a:lnTo>
                      <a:pt x="1575" y="2013"/>
                    </a:lnTo>
                    <a:lnTo>
                      <a:pt x="1578" y="2010"/>
                    </a:lnTo>
                    <a:lnTo>
                      <a:pt x="1578" y="2010"/>
                    </a:lnTo>
                    <a:lnTo>
                      <a:pt x="1578" y="2011"/>
                    </a:lnTo>
                    <a:lnTo>
                      <a:pt x="1577" y="2011"/>
                    </a:lnTo>
                    <a:lnTo>
                      <a:pt x="1578" y="2013"/>
                    </a:lnTo>
                    <a:lnTo>
                      <a:pt x="1578" y="2013"/>
                    </a:lnTo>
                    <a:lnTo>
                      <a:pt x="1580" y="2013"/>
                    </a:lnTo>
                    <a:lnTo>
                      <a:pt x="1582" y="2013"/>
                    </a:lnTo>
                    <a:lnTo>
                      <a:pt x="1582" y="2010"/>
                    </a:lnTo>
                    <a:lnTo>
                      <a:pt x="1583" y="2004"/>
                    </a:lnTo>
                    <a:lnTo>
                      <a:pt x="1585" y="2001"/>
                    </a:lnTo>
                    <a:lnTo>
                      <a:pt x="1587" y="1999"/>
                    </a:lnTo>
                    <a:lnTo>
                      <a:pt x="1587" y="1999"/>
                    </a:lnTo>
                    <a:lnTo>
                      <a:pt x="1589" y="1999"/>
                    </a:lnTo>
                    <a:lnTo>
                      <a:pt x="1590" y="1999"/>
                    </a:lnTo>
                    <a:lnTo>
                      <a:pt x="1594" y="2003"/>
                    </a:lnTo>
                    <a:lnTo>
                      <a:pt x="1594" y="2003"/>
                    </a:lnTo>
                    <a:lnTo>
                      <a:pt x="1595" y="2003"/>
                    </a:lnTo>
                    <a:lnTo>
                      <a:pt x="1594" y="2001"/>
                    </a:lnTo>
                    <a:lnTo>
                      <a:pt x="1594" y="2001"/>
                    </a:lnTo>
                    <a:lnTo>
                      <a:pt x="1592" y="1999"/>
                    </a:lnTo>
                    <a:lnTo>
                      <a:pt x="1594" y="1996"/>
                    </a:lnTo>
                    <a:lnTo>
                      <a:pt x="1595" y="1996"/>
                    </a:lnTo>
                    <a:lnTo>
                      <a:pt x="1595" y="1994"/>
                    </a:lnTo>
                    <a:lnTo>
                      <a:pt x="1592" y="1994"/>
                    </a:lnTo>
                    <a:lnTo>
                      <a:pt x="1590" y="1994"/>
                    </a:lnTo>
                    <a:lnTo>
                      <a:pt x="1590" y="1993"/>
                    </a:lnTo>
                    <a:lnTo>
                      <a:pt x="1590" y="1991"/>
                    </a:lnTo>
                    <a:lnTo>
                      <a:pt x="1590" y="1989"/>
                    </a:lnTo>
                    <a:lnTo>
                      <a:pt x="1592" y="1987"/>
                    </a:lnTo>
                    <a:lnTo>
                      <a:pt x="1594" y="1986"/>
                    </a:lnTo>
                    <a:lnTo>
                      <a:pt x="1595" y="1986"/>
                    </a:lnTo>
                    <a:lnTo>
                      <a:pt x="1597" y="1987"/>
                    </a:lnTo>
                    <a:lnTo>
                      <a:pt x="1599" y="1987"/>
                    </a:lnTo>
                    <a:lnTo>
                      <a:pt x="1599" y="1987"/>
                    </a:lnTo>
                    <a:lnTo>
                      <a:pt x="1597" y="1984"/>
                    </a:lnTo>
                    <a:lnTo>
                      <a:pt x="1595" y="1982"/>
                    </a:lnTo>
                    <a:lnTo>
                      <a:pt x="1595" y="1981"/>
                    </a:lnTo>
                    <a:lnTo>
                      <a:pt x="1600" y="1972"/>
                    </a:lnTo>
                    <a:lnTo>
                      <a:pt x="1602" y="1967"/>
                    </a:lnTo>
                    <a:lnTo>
                      <a:pt x="1604" y="1958"/>
                    </a:lnTo>
                    <a:lnTo>
                      <a:pt x="1606" y="1957"/>
                    </a:lnTo>
                    <a:lnTo>
                      <a:pt x="1607" y="1955"/>
                    </a:lnTo>
                    <a:lnTo>
                      <a:pt x="1607" y="1953"/>
                    </a:lnTo>
                    <a:lnTo>
                      <a:pt x="1609" y="1953"/>
                    </a:lnTo>
                    <a:lnTo>
                      <a:pt x="1611" y="1953"/>
                    </a:lnTo>
                    <a:lnTo>
                      <a:pt x="1609" y="1953"/>
                    </a:lnTo>
                    <a:lnTo>
                      <a:pt x="1607" y="1952"/>
                    </a:lnTo>
                    <a:lnTo>
                      <a:pt x="1607" y="1952"/>
                    </a:lnTo>
                    <a:lnTo>
                      <a:pt x="1609" y="1950"/>
                    </a:lnTo>
                    <a:lnTo>
                      <a:pt x="1609" y="1950"/>
                    </a:lnTo>
                    <a:lnTo>
                      <a:pt x="1611" y="1948"/>
                    </a:lnTo>
                    <a:lnTo>
                      <a:pt x="1612" y="1947"/>
                    </a:lnTo>
                    <a:lnTo>
                      <a:pt x="1614" y="1945"/>
                    </a:lnTo>
                    <a:lnTo>
                      <a:pt x="1614" y="1943"/>
                    </a:lnTo>
                    <a:lnTo>
                      <a:pt x="1612" y="1943"/>
                    </a:lnTo>
                    <a:lnTo>
                      <a:pt x="1612" y="1941"/>
                    </a:lnTo>
                    <a:lnTo>
                      <a:pt x="1614" y="1941"/>
                    </a:lnTo>
                    <a:lnTo>
                      <a:pt x="1618" y="1938"/>
                    </a:lnTo>
                    <a:lnTo>
                      <a:pt x="1618" y="1938"/>
                    </a:lnTo>
                    <a:lnTo>
                      <a:pt x="1618" y="1935"/>
                    </a:lnTo>
                    <a:lnTo>
                      <a:pt x="1619" y="1933"/>
                    </a:lnTo>
                    <a:lnTo>
                      <a:pt x="1621" y="1931"/>
                    </a:lnTo>
                    <a:lnTo>
                      <a:pt x="1623" y="1929"/>
                    </a:lnTo>
                    <a:lnTo>
                      <a:pt x="1630" y="1928"/>
                    </a:lnTo>
                    <a:lnTo>
                      <a:pt x="1633" y="1924"/>
                    </a:lnTo>
                    <a:lnTo>
                      <a:pt x="1635" y="1924"/>
                    </a:lnTo>
                    <a:lnTo>
                      <a:pt x="1635" y="1926"/>
                    </a:lnTo>
                    <a:lnTo>
                      <a:pt x="1638" y="1928"/>
                    </a:lnTo>
                    <a:lnTo>
                      <a:pt x="1640" y="1926"/>
                    </a:lnTo>
                    <a:lnTo>
                      <a:pt x="1638" y="1924"/>
                    </a:lnTo>
                    <a:lnTo>
                      <a:pt x="1640" y="1924"/>
                    </a:lnTo>
                    <a:lnTo>
                      <a:pt x="1642" y="1924"/>
                    </a:lnTo>
                    <a:lnTo>
                      <a:pt x="1643" y="1924"/>
                    </a:lnTo>
                    <a:lnTo>
                      <a:pt x="1643" y="1924"/>
                    </a:lnTo>
                    <a:lnTo>
                      <a:pt x="1643" y="1926"/>
                    </a:lnTo>
                    <a:lnTo>
                      <a:pt x="1643" y="1926"/>
                    </a:lnTo>
                    <a:close/>
                    <a:moveTo>
                      <a:pt x="266" y="1953"/>
                    </a:moveTo>
                    <a:lnTo>
                      <a:pt x="274" y="1957"/>
                    </a:lnTo>
                    <a:lnTo>
                      <a:pt x="285" y="1958"/>
                    </a:lnTo>
                    <a:lnTo>
                      <a:pt x="291" y="1960"/>
                    </a:lnTo>
                    <a:lnTo>
                      <a:pt x="295" y="1962"/>
                    </a:lnTo>
                    <a:lnTo>
                      <a:pt x="297" y="1962"/>
                    </a:lnTo>
                    <a:lnTo>
                      <a:pt x="298" y="1964"/>
                    </a:lnTo>
                    <a:lnTo>
                      <a:pt x="300" y="1965"/>
                    </a:lnTo>
                    <a:lnTo>
                      <a:pt x="302" y="1969"/>
                    </a:lnTo>
                    <a:lnTo>
                      <a:pt x="303" y="1972"/>
                    </a:lnTo>
                    <a:lnTo>
                      <a:pt x="307" y="1977"/>
                    </a:lnTo>
                    <a:lnTo>
                      <a:pt x="309" y="1981"/>
                    </a:lnTo>
                    <a:lnTo>
                      <a:pt x="309" y="1982"/>
                    </a:lnTo>
                    <a:lnTo>
                      <a:pt x="309" y="1982"/>
                    </a:lnTo>
                    <a:lnTo>
                      <a:pt x="309" y="1982"/>
                    </a:lnTo>
                    <a:lnTo>
                      <a:pt x="310" y="1986"/>
                    </a:lnTo>
                    <a:lnTo>
                      <a:pt x="314" y="1989"/>
                    </a:lnTo>
                    <a:lnTo>
                      <a:pt x="317" y="1991"/>
                    </a:lnTo>
                    <a:lnTo>
                      <a:pt x="322" y="1993"/>
                    </a:lnTo>
                    <a:lnTo>
                      <a:pt x="327" y="1994"/>
                    </a:lnTo>
                    <a:lnTo>
                      <a:pt x="327" y="1996"/>
                    </a:lnTo>
                    <a:lnTo>
                      <a:pt x="329" y="1998"/>
                    </a:lnTo>
                    <a:lnTo>
                      <a:pt x="331" y="1999"/>
                    </a:lnTo>
                    <a:lnTo>
                      <a:pt x="331" y="2003"/>
                    </a:lnTo>
                    <a:lnTo>
                      <a:pt x="334" y="2006"/>
                    </a:lnTo>
                    <a:lnTo>
                      <a:pt x="336" y="2013"/>
                    </a:lnTo>
                    <a:lnTo>
                      <a:pt x="336" y="2013"/>
                    </a:lnTo>
                    <a:lnTo>
                      <a:pt x="338" y="2011"/>
                    </a:lnTo>
                    <a:lnTo>
                      <a:pt x="338" y="2011"/>
                    </a:lnTo>
                    <a:lnTo>
                      <a:pt x="338" y="2010"/>
                    </a:lnTo>
                    <a:lnTo>
                      <a:pt x="338" y="2011"/>
                    </a:lnTo>
                    <a:lnTo>
                      <a:pt x="339" y="2013"/>
                    </a:lnTo>
                    <a:lnTo>
                      <a:pt x="341" y="2018"/>
                    </a:lnTo>
                    <a:lnTo>
                      <a:pt x="339" y="2018"/>
                    </a:lnTo>
                    <a:lnTo>
                      <a:pt x="339" y="2018"/>
                    </a:lnTo>
                    <a:lnTo>
                      <a:pt x="338" y="2018"/>
                    </a:lnTo>
                    <a:lnTo>
                      <a:pt x="336" y="2018"/>
                    </a:lnTo>
                    <a:lnTo>
                      <a:pt x="336" y="2020"/>
                    </a:lnTo>
                    <a:lnTo>
                      <a:pt x="334" y="2022"/>
                    </a:lnTo>
                    <a:lnTo>
                      <a:pt x="334" y="2022"/>
                    </a:lnTo>
                    <a:lnTo>
                      <a:pt x="327" y="2020"/>
                    </a:lnTo>
                    <a:lnTo>
                      <a:pt x="324" y="2018"/>
                    </a:lnTo>
                    <a:lnTo>
                      <a:pt x="319" y="2016"/>
                    </a:lnTo>
                    <a:lnTo>
                      <a:pt x="314" y="2013"/>
                    </a:lnTo>
                    <a:lnTo>
                      <a:pt x="310" y="2011"/>
                    </a:lnTo>
                    <a:lnTo>
                      <a:pt x="307" y="2010"/>
                    </a:lnTo>
                    <a:lnTo>
                      <a:pt x="305" y="2008"/>
                    </a:lnTo>
                    <a:lnTo>
                      <a:pt x="305" y="2008"/>
                    </a:lnTo>
                    <a:lnTo>
                      <a:pt x="305" y="2006"/>
                    </a:lnTo>
                    <a:lnTo>
                      <a:pt x="309" y="2003"/>
                    </a:lnTo>
                    <a:lnTo>
                      <a:pt x="310" y="2001"/>
                    </a:lnTo>
                    <a:lnTo>
                      <a:pt x="310" y="1999"/>
                    </a:lnTo>
                    <a:lnTo>
                      <a:pt x="312" y="1998"/>
                    </a:lnTo>
                    <a:lnTo>
                      <a:pt x="310" y="1996"/>
                    </a:lnTo>
                    <a:lnTo>
                      <a:pt x="310" y="1996"/>
                    </a:lnTo>
                    <a:lnTo>
                      <a:pt x="310" y="1998"/>
                    </a:lnTo>
                    <a:lnTo>
                      <a:pt x="310" y="1999"/>
                    </a:lnTo>
                    <a:lnTo>
                      <a:pt x="309" y="2001"/>
                    </a:lnTo>
                    <a:lnTo>
                      <a:pt x="309" y="2001"/>
                    </a:lnTo>
                    <a:lnTo>
                      <a:pt x="303" y="2001"/>
                    </a:lnTo>
                    <a:lnTo>
                      <a:pt x="300" y="2001"/>
                    </a:lnTo>
                    <a:lnTo>
                      <a:pt x="298" y="2003"/>
                    </a:lnTo>
                    <a:lnTo>
                      <a:pt x="298" y="2003"/>
                    </a:lnTo>
                    <a:lnTo>
                      <a:pt x="297" y="2003"/>
                    </a:lnTo>
                    <a:lnTo>
                      <a:pt x="295" y="2001"/>
                    </a:lnTo>
                    <a:lnTo>
                      <a:pt x="291" y="1999"/>
                    </a:lnTo>
                    <a:lnTo>
                      <a:pt x="291" y="1998"/>
                    </a:lnTo>
                    <a:lnTo>
                      <a:pt x="293" y="1998"/>
                    </a:lnTo>
                    <a:lnTo>
                      <a:pt x="295" y="1996"/>
                    </a:lnTo>
                    <a:lnTo>
                      <a:pt x="295" y="1996"/>
                    </a:lnTo>
                    <a:lnTo>
                      <a:pt x="295" y="1996"/>
                    </a:lnTo>
                    <a:lnTo>
                      <a:pt x="293" y="1996"/>
                    </a:lnTo>
                    <a:lnTo>
                      <a:pt x="291" y="1994"/>
                    </a:lnTo>
                    <a:lnTo>
                      <a:pt x="291" y="1994"/>
                    </a:lnTo>
                    <a:lnTo>
                      <a:pt x="290" y="1994"/>
                    </a:lnTo>
                    <a:lnTo>
                      <a:pt x="290" y="1994"/>
                    </a:lnTo>
                    <a:lnTo>
                      <a:pt x="288" y="1993"/>
                    </a:lnTo>
                    <a:lnTo>
                      <a:pt x="290" y="1991"/>
                    </a:lnTo>
                    <a:lnTo>
                      <a:pt x="290" y="1989"/>
                    </a:lnTo>
                    <a:lnTo>
                      <a:pt x="288" y="1991"/>
                    </a:lnTo>
                    <a:lnTo>
                      <a:pt x="288" y="1991"/>
                    </a:lnTo>
                    <a:lnTo>
                      <a:pt x="286" y="1989"/>
                    </a:lnTo>
                    <a:lnTo>
                      <a:pt x="286" y="1989"/>
                    </a:lnTo>
                    <a:lnTo>
                      <a:pt x="285" y="1989"/>
                    </a:lnTo>
                    <a:lnTo>
                      <a:pt x="283" y="1989"/>
                    </a:lnTo>
                    <a:lnTo>
                      <a:pt x="283" y="1989"/>
                    </a:lnTo>
                    <a:lnTo>
                      <a:pt x="283" y="1991"/>
                    </a:lnTo>
                    <a:lnTo>
                      <a:pt x="283" y="1991"/>
                    </a:lnTo>
                    <a:lnTo>
                      <a:pt x="279" y="1989"/>
                    </a:lnTo>
                    <a:lnTo>
                      <a:pt x="279" y="1989"/>
                    </a:lnTo>
                    <a:lnTo>
                      <a:pt x="279" y="1989"/>
                    </a:lnTo>
                    <a:lnTo>
                      <a:pt x="278" y="1989"/>
                    </a:lnTo>
                    <a:lnTo>
                      <a:pt x="278" y="1989"/>
                    </a:lnTo>
                    <a:lnTo>
                      <a:pt x="278" y="1986"/>
                    </a:lnTo>
                    <a:lnTo>
                      <a:pt x="278" y="1984"/>
                    </a:lnTo>
                    <a:lnTo>
                      <a:pt x="278" y="1984"/>
                    </a:lnTo>
                    <a:lnTo>
                      <a:pt x="279" y="1984"/>
                    </a:lnTo>
                    <a:lnTo>
                      <a:pt x="285" y="1982"/>
                    </a:lnTo>
                    <a:lnTo>
                      <a:pt x="286" y="1982"/>
                    </a:lnTo>
                    <a:lnTo>
                      <a:pt x="281" y="1982"/>
                    </a:lnTo>
                    <a:lnTo>
                      <a:pt x="281" y="1982"/>
                    </a:lnTo>
                    <a:lnTo>
                      <a:pt x="279" y="1981"/>
                    </a:lnTo>
                    <a:lnTo>
                      <a:pt x="278" y="1981"/>
                    </a:lnTo>
                    <a:lnTo>
                      <a:pt x="278" y="1981"/>
                    </a:lnTo>
                    <a:lnTo>
                      <a:pt x="276" y="1979"/>
                    </a:lnTo>
                    <a:lnTo>
                      <a:pt x="274" y="1975"/>
                    </a:lnTo>
                    <a:lnTo>
                      <a:pt x="274" y="1975"/>
                    </a:lnTo>
                    <a:lnTo>
                      <a:pt x="273" y="1974"/>
                    </a:lnTo>
                    <a:lnTo>
                      <a:pt x="271" y="1974"/>
                    </a:lnTo>
                    <a:lnTo>
                      <a:pt x="271" y="1974"/>
                    </a:lnTo>
                    <a:lnTo>
                      <a:pt x="269" y="1975"/>
                    </a:lnTo>
                    <a:lnTo>
                      <a:pt x="269" y="1975"/>
                    </a:lnTo>
                    <a:lnTo>
                      <a:pt x="267" y="1975"/>
                    </a:lnTo>
                    <a:lnTo>
                      <a:pt x="267" y="1975"/>
                    </a:lnTo>
                    <a:lnTo>
                      <a:pt x="266" y="1975"/>
                    </a:lnTo>
                    <a:lnTo>
                      <a:pt x="266" y="1974"/>
                    </a:lnTo>
                    <a:lnTo>
                      <a:pt x="266" y="1972"/>
                    </a:lnTo>
                    <a:lnTo>
                      <a:pt x="266" y="1970"/>
                    </a:lnTo>
                    <a:lnTo>
                      <a:pt x="266" y="1970"/>
                    </a:lnTo>
                    <a:lnTo>
                      <a:pt x="266" y="1969"/>
                    </a:lnTo>
                    <a:lnTo>
                      <a:pt x="264" y="1969"/>
                    </a:lnTo>
                    <a:lnTo>
                      <a:pt x="264" y="1969"/>
                    </a:lnTo>
                    <a:lnTo>
                      <a:pt x="264" y="1969"/>
                    </a:lnTo>
                    <a:lnTo>
                      <a:pt x="264" y="1969"/>
                    </a:lnTo>
                    <a:lnTo>
                      <a:pt x="264" y="1970"/>
                    </a:lnTo>
                    <a:lnTo>
                      <a:pt x="262" y="1970"/>
                    </a:lnTo>
                    <a:lnTo>
                      <a:pt x="261" y="1970"/>
                    </a:lnTo>
                    <a:lnTo>
                      <a:pt x="261" y="1969"/>
                    </a:lnTo>
                    <a:lnTo>
                      <a:pt x="261" y="1967"/>
                    </a:lnTo>
                    <a:lnTo>
                      <a:pt x="255" y="1967"/>
                    </a:lnTo>
                    <a:lnTo>
                      <a:pt x="254" y="1969"/>
                    </a:lnTo>
                    <a:lnTo>
                      <a:pt x="254" y="1969"/>
                    </a:lnTo>
                    <a:lnTo>
                      <a:pt x="252" y="1969"/>
                    </a:lnTo>
                    <a:lnTo>
                      <a:pt x="252" y="1967"/>
                    </a:lnTo>
                    <a:lnTo>
                      <a:pt x="254" y="1965"/>
                    </a:lnTo>
                    <a:lnTo>
                      <a:pt x="252" y="1964"/>
                    </a:lnTo>
                    <a:lnTo>
                      <a:pt x="252" y="1964"/>
                    </a:lnTo>
                    <a:lnTo>
                      <a:pt x="250" y="1962"/>
                    </a:lnTo>
                    <a:lnTo>
                      <a:pt x="250" y="1962"/>
                    </a:lnTo>
                    <a:lnTo>
                      <a:pt x="252" y="1958"/>
                    </a:lnTo>
                    <a:lnTo>
                      <a:pt x="252" y="1958"/>
                    </a:lnTo>
                    <a:lnTo>
                      <a:pt x="254" y="1958"/>
                    </a:lnTo>
                    <a:lnTo>
                      <a:pt x="257" y="1958"/>
                    </a:lnTo>
                    <a:lnTo>
                      <a:pt x="257" y="1958"/>
                    </a:lnTo>
                    <a:lnTo>
                      <a:pt x="259" y="1960"/>
                    </a:lnTo>
                    <a:lnTo>
                      <a:pt x="259" y="1960"/>
                    </a:lnTo>
                    <a:lnTo>
                      <a:pt x="259" y="1957"/>
                    </a:lnTo>
                    <a:lnTo>
                      <a:pt x="259" y="1957"/>
                    </a:lnTo>
                    <a:lnTo>
                      <a:pt x="261" y="1955"/>
                    </a:lnTo>
                    <a:lnTo>
                      <a:pt x="259" y="1955"/>
                    </a:lnTo>
                    <a:lnTo>
                      <a:pt x="254" y="1953"/>
                    </a:lnTo>
                    <a:lnTo>
                      <a:pt x="254" y="1955"/>
                    </a:lnTo>
                    <a:lnTo>
                      <a:pt x="255" y="1957"/>
                    </a:lnTo>
                    <a:lnTo>
                      <a:pt x="252" y="1957"/>
                    </a:lnTo>
                    <a:lnTo>
                      <a:pt x="250" y="1957"/>
                    </a:lnTo>
                    <a:lnTo>
                      <a:pt x="249" y="1957"/>
                    </a:lnTo>
                    <a:lnTo>
                      <a:pt x="247" y="1957"/>
                    </a:lnTo>
                    <a:lnTo>
                      <a:pt x="245" y="1953"/>
                    </a:lnTo>
                    <a:lnTo>
                      <a:pt x="243" y="1952"/>
                    </a:lnTo>
                    <a:lnTo>
                      <a:pt x="243" y="1950"/>
                    </a:lnTo>
                    <a:lnTo>
                      <a:pt x="243" y="1948"/>
                    </a:lnTo>
                    <a:lnTo>
                      <a:pt x="245" y="1948"/>
                    </a:lnTo>
                    <a:lnTo>
                      <a:pt x="249" y="1947"/>
                    </a:lnTo>
                    <a:lnTo>
                      <a:pt x="252" y="1947"/>
                    </a:lnTo>
                    <a:lnTo>
                      <a:pt x="255" y="1948"/>
                    </a:lnTo>
                    <a:lnTo>
                      <a:pt x="266" y="1953"/>
                    </a:lnTo>
                    <a:lnTo>
                      <a:pt x="266" y="1953"/>
                    </a:lnTo>
                    <a:close/>
                    <a:moveTo>
                      <a:pt x="1642" y="1950"/>
                    </a:moveTo>
                    <a:lnTo>
                      <a:pt x="1642" y="1952"/>
                    </a:lnTo>
                    <a:lnTo>
                      <a:pt x="1640" y="1952"/>
                    </a:lnTo>
                    <a:lnTo>
                      <a:pt x="1640" y="1950"/>
                    </a:lnTo>
                    <a:lnTo>
                      <a:pt x="1640" y="1950"/>
                    </a:lnTo>
                    <a:lnTo>
                      <a:pt x="1640" y="1948"/>
                    </a:lnTo>
                    <a:lnTo>
                      <a:pt x="1642" y="1948"/>
                    </a:lnTo>
                    <a:lnTo>
                      <a:pt x="1643" y="1948"/>
                    </a:lnTo>
                    <a:lnTo>
                      <a:pt x="1643" y="1948"/>
                    </a:lnTo>
                    <a:lnTo>
                      <a:pt x="1642" y="1950"/>
                    </a:lnTo>
                    <a:lnTo>
                      <a:pt x="1642" y="1950"/>
                    </a:lnTo>
                    <a:close/>
                    <a:moveTo>
                      <a:pt x="303" y="1969"/>
                    </a:moveTo>
                    <a:lnTo>
                      <a:pt x="303" y="1970"/>
                    </a:lnTo>
                    <a:lnTo>
                      <a:pt x="302" y="1969"/>
                    </a:lnTo>
                    <a:lnTo>
                      <a:pt x="300" y="1964"/>
                    </a:lnTo>
                    <a:lnTo>
                      <a:pt x="300" y="1962"/>
                    </a:lnTo>
                    <a:lnTo>
                      <a:pt x="302" y="1960"/>
                    </a:lnTo>
                    <a:lnTo>
                      <a:pt x="302" y="1960"/>
                    </a:lnTo>
                    <a:lnTo>
                      <a:pt x="303" y="1960"/>
                    </a:lnTo>
                    <a:lnTo>
                      <a:pt x="305" y="1962"/>
                    </a:lnTo>
                    <a:lnTo>
                      <a:pt x="305" y="1962"/>
                    </a:lnTo>
                    <a:lnTo>
                      <a:pt x="305" y="1964"/>
                    </a:lnTo>
                    <a:lnTo>
                      <a:pt x="307" y="1965"/>
                    </a:lnTo>
                    <a:lnTo>
                      <a:pt x="305" y="1967"/>
                    </a:lnTo>
                    <a:lnTo>
                      <a:pt x="303" y="1969"/>
                    </a:lnTo>
                    <a:close/>
                    <a:moveTo>
                      <a:pt x="309" y="1972"/>
                    </a:moveTo>
                    <a:lnTo>
                      <a:pt x="307" y="1972"/>
                    </a:lnTo>
                    <a:lnTo>
                      <a:pt x="307" y="1969"/>
                    </a:lnTo>
                    <a:lnTo>
                      <a:pt x="307" y="1967"/>
                    </a:lnTo>
                    <a:lnTo>
                      <a:pt x="307" y="1967"/>
                    </a:lnTo>
                    <a:lnTo>
                      <a:pt x="307" y="1965"/>
                    </a:lnTo>
                    <a:lnTo>
                      <a:pt x="309" y="1967"/>
                    </a:lnTo>
                    <a:lnTo>
                      <a:pt x="309" y="1969"/>
                    </a:lnTo>
                    <a:lnTo>
                      <a:pt x="309" y="1970"/>
                    </a:lnTo>
                    <a:lnTo>
                      <a:pt x="309" y="1970"/>
                    </a:lnTo>
                    <a:lnTo>
                      <a:pt x="309" y="1972"/>
                    </a:lnTo>
                    <a:lnTo>
                      <a:pt x="309" y="1972"/>
                    </a:lnTo>
                    <a:close/>
                    <a:moveTo>
                      <a:pt x="1522" y="1999"/>
                    </a:moveTo>
                    <a:lnTo>
                      <a:pt x="1513" y="1999"/>
                    </a:lnTo>
                    <a:lnTo>
                      <a:pt x="1506" y="1998"/>
                    </a:lnTo>
                    <a:lnTo>
                      <a:pt x="1503" y="1996"/>
                    </a:lnTo>
                    <a:lnTo>
                      <a:pt x="1498" y="1994"/>
                    </a:lnTo>
                    <a:lnTo>
                      <a:pt x="1488" y="1989"/>
                    </a:lnTo>
                    <a:lnTo>
                      <a:pt x="1486" y="1987"/>
                    </a:lnTo>
                    <a:lnTo>
                      <a:pt x="1486" y="1986"/>
                    </a:lnTo>
                    <a:lnTo>
                      <a:pt x="1484" y="1984"/>
                    </a:lnTo>
                    <a:lnTo>
                      <a:pt x="1481" y="1982"/>
                    </a:lnTo>
                    <a:lnTo>
                      <a:pt x="1470" y="1977"/>
                    </a:lnTo>
                    <a:lnTo>
                      <a:pt x="1470" y="1975"/>
                    </a:lnTo>
                    <a:lnTo>
                      <a:pt x="1472" y="1974"/>
                    </a:lnTo>
                    <a:lnTo>
                      <a:pt x="1474" y="1974"/>
                    </a:lnTo>
                    <a:lnTo>
                      <a:pt x="1477" y="1974"/>
                    </a:lnTo>
                    <a:lnTo>
                      <a:pt x="1484" y="1975"/>
                    </a:lnTo>
                    <a:lnTo>
                      <a:pt x="1493" y="1977"/>
                    </a:lnTo>
                    <a:lnTo>
                      <a:pt x="1496" y="1979"/>
                    </a:lnTo>
                    <a:lnTo>
                      <a:pt x="1501" y="1981"/>
                    </a:lnTo>
                    <a:lnTo>
                      <a:pt x="1505" y="1984"/>
                    </a:lnTo>
                    <a:lnTo>
                      <a:pt x="1515" y="1989"/>
                    </a:lnTo>
                    <a:lnTo>
                      <a:pt x="1517" y="1991"/>
                    </a:lnTo>
                    <a:lnTo>
                      <a:pt x="1522" y="1993"/>
                    </a:lnTo>
                    <a:lnTo>
                      <a:pt x="1523" y="1996"/>
                    </a:lnTo>
                    <a:lnTo>
                      <a:pt x="1523" y="1998"/>
                    </a:lnTo>
                    <a:lnTo>
                      <a:pt x="1522" y="1999"/>
                    </a:lnTo>
                    <a:lnTo>
                      <a:pt x="1522" y="1999"/>
                    </a:lnTo>
                    <a:lnTo>
                      <a:pt x="1522" y="1999"/>
                    </a:lnTo>
                    <a:close/>
                    <a:moveTo>
                      <a:pt x="276" y="1984"/>
                    </a:moveTo>
                    <a:lnTo>
                      <a:pt x="274" y="1984"/>
                    </a:lnTo>
                    <a:lnTo>
                      <a:pt x="274" y="1984"/>
                    </a:lnTo>
                    <a:lnTo>
                      <a:pt x="273" y="1982"/>
                    </a:lnTo>
                    <a:lnTo>
                      <a:pt x="271" y="1981"/>
                    </a:lnTo>
                    <a:lnTo>
                      <a:pt x="269" y="1981"/>
                    </a:lnTo>
                    <a:lnTo>
                      <a:pt x="271" y="1979"/>
                    </a:lnTo>
                    <a:lnTo>
                      <a:pt x="271" y="1979"/>
                    </a:lnTo>
                    <a:lnTo>
                      <a:pt x="271" y="1979"/>
                    </a:lnTo>
                    <a:lnTo>
                      <a:pt x="271" y="1977"/>
                    </a:lnTo>
                    <a:lnTo>
                      <a:pt x="273" y="1975"/>
                    </a:lnTo>
                    <a:lnTo>
                      <a:pt x="274" y="1977"/>
                    </a:lnTo>
                    <a:lnTo>
                      <a:pt x="274" y="1977"/>
                    </a:lnTo>
                    <a:lnTo>
                      <a:pt x="276" y="1979"/>
                    </a:lnTo>
                    <a:lnTo>
                      <a:pt x="276" y="1982"/>
                    </a:lnTo>
                    <a:lnTo>
                      <a:pt x="276" y="1984"/>
                    </a:lnTo>
                    <a:lnTo>
                      <a:pt x="276" y="1984"/>
                    </a:lnTo>
                    <a:close/>
                    <a:moveTo>
                      <a:pt x="324" y="1986"/>
                    </a:moveTo>
                    <a:lnTo>
                      <a:pt x="324" y="1987"/>
                    </a:lnTo>
                    <a:lnTo>
                      <a:pt x="319" y="1984"/>
                    </a:lnTo>
                    <a:lnTo>
                      <a:pt x="317" y="1982"/>
                    </a:lnTo>
                    <a:lnTo>
                      <a:pt x="317" y="1982"/>
                    </a:lnTo>
                    <a:lnTo>
                      <a:pt x="317" y="1982"/>
                    </a:lnTo>
                    <a:lnTo>
                      <a:pt x="314" y="1981"/>
                    </a:lnTo>
                    <a:lnTo>
                      <a:pt x="314" y="1979"/>
                    </a:lnTo>
                    <a:lnTo>
                      <a:pt x="315" y="1979"/>
                    </a:lnTo>
                    <a:lnTo>
                      <a:pt x="315" y="1979"/>
                    </a:lnTo>
                    <a:lnTo>
                      <a:pt x="319" y="1981"/>
                    </a:lnTo>
                    <a:lnTo>
                      <a:pt x="320" y="1982"/>
                    </a:lnTo>
                    <a:lnTo>
                      <a:pt x="324" y="1986"/>
                    </a:lnTo>
                    <a:close/>
                    <a:moveTo>
                      <a:pt x="1669" y="1981"/>
                    </a:moveTo>
                    <a:lnTo>
                      <a:pt x="1671" y="1982"/>
                    </a:lnTo>
                    <a:lnTo>
                      <a:pt x="1672" y="1982"/>
                    </a:lnTo>
                    <a:lnTo>
                      <a:pt x="1667" y="1984"/>
                    </a:lnTo>
                    <a:lnTo>
                      <a:pt x="1666" y="1984"/>
                    </a:lnTo>
                    <a:lnTo>
                      <a:pt x="1666" y="1984"/>
                    </a:lnTo>
                    <a:lnTo>
                      <a:pt x="1666" y="1982"/>
                    </a:lnTo>
                    <a:lnTo>
                      <a:pt x="1666" y="1981"/>
                    </a:lnTo>
                    <a:lnTo>
                      <a:pt x="1666" y="1981"/>
                    </a:lnTo>
                    <a:lnTo>
                      <a:pt x="1667" y="1981"/>
                    </a:lnTo>
                    <a:lnTo>
                      <a:pt x="1669" y="1979"/>
                    </a:lnTo>
                    <a:lnTo>
                      <a:pt x="1669" y="1981"/>
                    </a:lnTo>
                    <a:lnTo>
                      <a:pt x="1669" y="1981"/>
                    </a:lnTo>
                    <a:close/>
                    <a:moveTo>
                      <a:pt x="1660" y="1984"/>
                    </a:moveTo>
                    <a:lnTo>
                      <a:pt x="1657" y="1986"/>
                    </a:lnTo>
                    <a:lnTo>
                      <a:pt x="1657" y="1987"/>
                    </a:lnTo>
                    <a:lnTo>
                      <a:pt x="1657" y="1987"/>
                    </a:lnTo>
                    <a:lnTo>
                      <a:pt x="1655" y="1986"/>
                    </a:lnTo>
                    <a:lnTo>
                      <a:pt x="1655" y="1984"/>
                    </a:lnTo>
                    <a:lnTo>
                      <a:pt x="1655" y="1984"/>
                    </a:lnTo>
                    <a:lnTo>
                      <a:pt x="1655" y="1984"/>
                    </a:lnTo>
                    <a:lnTo>
                      <a:pt x="1657" y="1984"/>
                    </a:lnTo>
                    <a:lnTo>
                      <a:pt x="1657" y="1984"/>
                    </a:lnTo>
                    <a:lnTo>
                      <a:pt x="1657" y="1986"/>
                    </a:lnTo>
                    <a:lnTo>
                      <a:pt x="1657" y="1986"/>
                    </a:lnTo>
                    <a:lnTo>
                      <a:pt x="1659" y="1984"/>
                    </a:lnTo>
                    <a:lnTo>
                      <a:pt x="1660" y="1982"/>
                    </a:lnTo>
                    <a:lnTo>
                      <a:pt x="1660" y="1984"/>
                    </a:lnTo>
                    <a:lnTo>
                      <a:pt x="1660" y="1984"/>
                    </a:lnTo>
                    <a:close/>
                    <a:moveTo>
                      <a:pt x="286" y="1991"/>
                    </a:moveTo>
                    <a:lnTo>
                      <a:pt x="286" y="1994"/>
                    </a:lnTo>
                    <a:lnTo>
                      <a:pt x="285" y="1994"/>
                    </a:lnTo>
                    <a:lnTo>
                      <a:pt x="285" y="1993"/>
                    </a:lnTo>
                    <a:lnTo>
                      <a:pt x="285" y="1991"/>
                    </a:lnTo>
                    <a:lnTo>
                      <a:pt x="285" y="1991"/>
                    </a:lnTo>
                    <a:lnTo>
                      <a:pt x="286" y="1991"/>
                    </a:lnTo>
                    <a:lnTo>
                      <a:pt x="286" y="1991"/>
                    </a:lnTo>
                    <a:lnTo>
                      <a:pt x="286" y="1991"/>
                    </a:lnTo>
                    <a:close/>
                    <a:moveTo>
                      <a:pt x="1419" y="2108"/>
                    </a:moveTo>
                    <a:lnTo>
                      <a:pt x="1419" y="2108"/>
                    </a:lnTo>
                    <a:lnTo>
                      <a:pt x="1417" y="2108"/>
                    </a:lnTo>
                    <a:lnTo>
                      <a:pt x="1417" y="2108"/>
                    </a:lnTo>
                    <a:lnTo>
                      <a:pt x="1416" y="2108"/>
                    </a:lnTo>
                    <a:lnTo>
                      <a:pt x="1416" y="2108"/>
                    </a:lnTo>
                    <a:lnTo>
                      <a:pt x="1416" y="2110"/>
                    </a:lnTo>
                    <a:lnTo>
                      <a:pt x="1414" y="2108"/>
                    </a:lnTo>
                    <a:lnTo>
                      <a:pt x="1414" y="2108"/>
                    </a:lnTo>
                    <a:lnTo>
                      <a:pt x="1412" y="2107"/>
                    </a:lnTo>
                    <a:lnTo>
                      <a:pt x="1412" y="2107"/>
                    </a:lnTo>
                    <a:lnTo>
                      <a:pt x="1412" y="2105"/>
                    </a:lnTo>
                    <a:lnTo>
                      <a:pt x="1414" y="2105"/>
                    </a:lnTo>
                    <a:lnTo>
                      <a:pt x="1414" y="2103"/>
                    </a:lnTo>
                    <a:lnTo>
                      <a:pt x="1412" y="2102"/>
                    </a:lnTo>
                    <a:lnTo>
                      <a:pt x="1412" y="2102"/>
                    </a:lnTo>
                    <a:lnTo>
                      <a:pt x="1412" y="2100"/>
                    </a:lnTo>
                    <a:lnTo>
                      <a:pt x="1412" y="2100"/>
                    </a:lnTo>
                    <a:lnTo>
                      <a:pt x="1412" y="2100"/>
                    </a:lnTo>
                    <a:lnTo>
                      <a:pt x="1414" y="2100"/>
                    </a:lnTo>
                    <a:lnTo>
                      <a:pt x="1414" y="2098"/>
                    </a:lnTo>
                    <a:lnTo>
                      <a:pt x="1414" y="2097"/>
                    </a:lnTo>
                    <a:lnTo>
                      <a:pt x="1412" y="2097"/>
                    </a:lnTo>
                    <a:lnTo>
                      <a:pt x="1411" y="2097"/>
                    </a:lnTo>
                    <a:lnTo>
                      <a:pt x="1411" y="2097"/>
                    </a:lnTo>
                    <a:lnTo>
                      <a:pt x="1409" y="2097"/>
                    </a:lnTo>
                    <a:lnTo>
                      <a:pt x="1409" y="2095"/>
                    </a:lnTo>
                    <a:lnTo>
                      <a:pt x="1407" y="2095"/>
                    </a:lnTo>
                    <a:lnTo>
                      <a:pt x="1407" y="2095"/>
                    </a:lnTo>
                    <a:lnTo>
                      <a:pt x="1407" y="2095"/>
                    </a:lnTo>
                    <a:lnTo>
                      <a:pt x="1405" y="2093"/>
                    </a:lnTo>
                    <a:lnTo>
                      <a:pt x="1405" y="2093"/>
                    </a:lnTo>
                    <a:lnTo>
                      <a:pt x="1407" y="2091"/>
                    </a:lnTo>
                    <a:lnTo>
                      <a:pt x="1407" y="2091"/>
                    </a:lnTo>
                    <a:lnTo>
                      <a:pt x="1407" y="2091"/>
                    </a:lnTo>
                    <a:lnTo>
                      <a:pt x="1407" y="2090"/>
                    </a:lnTo>
                    <a:lnTo>
                      <a:pt x="1407" y="2090"/>
                    </a:lnTo>
                    <a:lnTo>
                      <a:pt x="1407" y="2090"/>
                    </a:lnTo>
                    <a:lnTo>
                      <a:pt x="1407" y="2088"/>
                    </a:lnTo>
                    <a:lnTo>
                      <a:pt x="1407" y="2088"/>
                    </a:lnTo>
                    <a:lnTo>
                      <a:pt x="1407" y="2085"/>
                    </a:lnTo>
                    <a:lnTo>
                      <a:pt x="1407" y="2081"/>
                    </a:lnTo>
                    <a:lnTo>
                      <a:pt x="1407" y="2078"/>
                    </a:lnTo>
                    <a:lnTo>
                      <a:pt x="1407" y="2073"/>
                    </a:lnTo>
                    <a:lnTo>
                      <a:pt x="1405" y="2069"/>
                    </a:lnTo>
                    <a:lnTo>
                      <a:pt x="1405" y="2064"/>
                    </a:lnTo>
                    <a:lnTo>
                      <a:pt x="1405" y="2061"/>
                    </a:lnTo>
                    <a:lnTo>
                      <a:pt x="1405" y="2056"/>
                    </a:lnTo>
                    <a:lnTo>
                      <a:pt x="1404" y="2054"/>
                    </a:lnTo>
                    <a:lnTo>
                      <a:pt x="1400" y="2050"/>
                    </a:lnTo>
                    <a:lnTo>
                      <a:pt x="1399" y="2049"/>
                    </a:lnTo>
                    <a:lnTo>
                      <a:pt x="1397" y="2049"/>
                    </a:lnTo>
                    <a:lnTo>
                      <a:pt x="1395" y="2049"/>
                    </a:lnTo>
                    <a:lnTo>
                      <a:pt x="1395" y="2050"/>
                    </a:lnTo>
                    <a:lnTo>
                      <a:pt x="1393" y="2050"/>
                    </a:lnTo>
                    <a:lnTo>
                      <a:pt x="1390" y="2052"/>
                    </a:lnTo>
                    <a:lnTo>
                      <a:pt x="1387" y="2052"/>
                    </a:lnTo>
                    <a:lnTo>
                      <a:pt x="1385" y="2052"/>
                    </a:lnTo>
                    <a:lnTo>
                      <a:pt x="1385" y="2052"/>
                    </a:lnTo>
                    <a:lnTo>
                      <a:pt x="1383" y="2052"/>
                    </a:lnTo>
                    <a:lnTo>
                      <a:pt x="1381" y="2050"/>
                    </a:lnTo>
                    <a:lnTo>
                      <a:pt x="1381" y="2049"/>
                    </a:lnTo>
                    <a:lnTo>
                      <a:pt x="1381" y="2047"/>
                    </a:lnTo>
                    <a:lnTo>
                      <a:pt x="1380" y="2045"/>
                    </a:lnTo>
                    <a:lnTo>
                      <a:pt x="1378" y="2045"/>
                    </a:lnTo>
                    <a:lnTo>
                      <a:pt x="1378" y="2047"/>
                    </a:lnTo>
                    <a:lnTo>
                      <a:pt x="1376" y="2049"/>
                    </a:lnTo>
                    <a:lnTo>
                      <a:pt x="1375" y="2052"/>
                    </a:lnTo>
                    <a:lnTo>
                      <a:pt x="1371" y="2056"/>
                    </a:lnTo>
                    <a:lnTo>
                      <a:pt x="1369" y="2059"/>
                    </a:lnTo>
                    <a:lnTo>
                      <a:pt x="1366" y="2062"/>
                    </a:lnTo>
                    <a:lnTo>
                      <a:pt x="1364" y="2068"/>
                    </a:lnTo>
                    <a:lnTo>
                      <a:pt x="1363" y="2071"/>
                    </a:lnTo>
                    <a:lnTo>
                      <a:pt x="1363" y="2074"/>
                    </a:lnTo>
                    <a:lnTo>
                      <a:pt x="1361" y="2076"/>
                    </a:lnTo>
                    <a:lnTo>
                      <a:pt x="1359" y="2079"/>
                    </a:lnTo>
                    <a:lnTo>
                      <a:pt x="1359" y="2083"/>
                    </a:lnTo>
                    <a:lnTo>
                      <a:pt x="1357" y="2085"/>
                    </a:lnTo>
                    <a:lnTo>
                      <a:pt x="1357" y="2086"/>
                    </a:lnTo>
                    <a:lnTo>
                      <a:pt x="1359" y="2088"/>
                    </a:lnTo>
                    <a:lnTo>
                      <a:pt x="1357" y="2090"/>
                    </a:lnTo>
                    <a:lnTo>
                      <a:pt x="1357" y="2090"/>
                    </a:lnTo>
                    <a:lnTo>
                      <a:pt x="1356" y="2091"/>
                    </a:lnTo>
                    <a:lnTo>
                      <a:pt x="1356" y="2093"/>
                    </a:lnTo>
                    <a:lnTo>
                      <a:pt x="1356" y="2095"/>
                    </a:lnTo>
                    <a:lnTo>
                      <a:pt x="1352" y="2097"/>
                    </a:lnTo>
                    <a:lnTo>
                      <a:pt x="1351" y="2098"/>
                    </a:lnTo>
                    <a:lnTo>
                      <a:pt x="1351" y="2100"/>
                    </a:lnTo>
                    <a:lnTo>
                      <a:pt x="1351" y="2102"/>
                    </a:lnTo>
                    <a:lnTo>
                      <a:pt x="1351" y="2102"/>
                    </a:lnTo>
                    <a:lnTo>
                      <a:pt x="1351" y="2102"/>
                    </a:lnTo>
                    <a:lnTo>
                      <a:pt x="1349" y="2102"/>
                    </a:lnTo>
                    <a:lnTo>
                      <a:pt x="1349" y="2103"/>
                    </a:lnTo>
                    <a:lnTo>
                      <a:pt x="1347" y="2103"/>
                    </a:lnTo>
                    <a:lnTo>
                      <a:pt x="1347" y="2105"/>
                    </a:lnTo>
                    <a:lnTo>
                      <a:pt x="1347" y="2107"/>
                    </a:lnTo>
                    <a:lnTo>
                      <a:pt x="1347" y="2107"/>
                    </a:lnTo>
                    <a:lnTo>
                      <a:pt x="1346" y="2105"/>
                    </a:lnTo>
                    <a:lnTo>
                      <a:pt x="1346" y="2105"/>
                    </a:lnTo>
                    <a:lnTo>
                      <a:pt x="1346" y="2105"/>
                    </a:lnTo>
                    <a:lnTo>
                      <a:pt x="1344" y="2105"/>
                    </a:lnTo>
                    <a:lnTo>
                      <a:pt x="1342" y="2107"/>
                    </a:lnTo>
                    <a:lnTo>
                      <a:pt x="1340" y="2107"/>
                    </a:lnTo>
                    <a:lnTo>
                      <a:pt x="1339" y="2105"/>
                    </a:lnTo>
                    <a:lnTo>
                      <a:pt x="1337" y="2108"/>
                    </a:lnTo>
                    <a:lnTo>
                      <a:pt x="1335" y="2114"/>
                    </a:lnTo>
                    <a:lnTo>
                      <a:pt x="1327" y="2114"/>
                    </a:lnTo>
                    <a:lnTo>
                      <a:pt x="1318" y="2114"/>
                    </a:lnTo>
                    <a:lnTo>
                      <a:pt x="1311" y="2114"/>
                    </a:lnTo>
                    <a:lnTo>
                      <a:pt x="1303" y="2114"/>
                    </a:lnTo>
                    <a:lnTo>
                      <a:pt x="1294" y="2114"/>
                    </a:lnTo>
                    <a:lnTo>
                      <a:pt x="1287" y="2114"/>
                    </a:lnTo>
                    <a:lnTo>
                      <a:pt x="1279" y="2114"/>
                    </a:lnTo>
                    <a:lnTo>
                      <a:pt x="1274" y="2114"/>
                    </a:lnTo>
                    <a:lnTo>
                      <a:pt x="1274" y="2114"/>
                    </a:lnTo>
                    <a:lnTo>
                      <a:pt x="1277" y="2112"/>
                    </a:lnTo>
                    <a:lnTo>
                      <a:pt x="1282" y="2108"/>
                    </a:lnTo>
                    <a:lnTo>
                      <a:pt x="1286" y="2107"/>
                    </a:lnTo>
                    <a:lnTo>
                      <a:pt x="1292" y="2103"/>
                    </a:lnTo>
                    <a:lnTo>
                      <a:pt x="1296" y="2102"/>
                    </a:lnTo>
                    <a:lnTo>
                      <a:pt x="1296" y="2102"/>
                    </a:lnTo>
                    <a:lnTo>
                      <a:pt x="1298" y="2098"/>
                    </a:lnTo>
                    <a:lnTo>
                      <a:pt x="1298" y="2097"/>
                    </a:lnTo>
                    <a:lnTo>
                      <a:pt x="1299" y="2093"/>
                    </a:lnTo>
                    <a:lnTo>
                      <a:pt x="1301" y="2090"/>
                    </a:lnTo>
                    <a:lnTo>
                      <a:pt x="1303" y="2086"/>
                    </a:lnTo>
                    <a:lnTo>
                      <a:pt x="1306" y="2083"/>
                    </a:lnTo>
                    <a:lnTo>
                      <a:pt x="1311" y="2081"/>
                    </a:lnTo>
                    <a:lnTo>
                      <a:pt x="1316" y="2076"/>
                    </a:lnTo>
                    <a:lnTo>
                      <a:pt x="1318" y="2074"/>
                    </a:lnTo>
                    <a:lnTo>
                      <a:pt x="1322" y="2074"/>
                    </a:lnTo>
                    <a:lnTo>
                      <a:pt x="1322" y="2073"/>
                    </a:lnTo>
                    <a:lnTo>
                      <a:pt x="1323" y="2071"/>
                    </a:lnTo>
                    <a:lnTo>
                      <a:pt x="1327" y="2069"/>
                    </a:lnTo>
                    <a:lnTo>
                      <a:pt x="1332" y="2068"/>
                    </a:lnTo>
                    <a:lnTo>
                      <a:pt x="1337" y="2066"/>
                    </a:lnTo>
                    <a:lnTo>
                      <a:pt x="1340" y="2066"/>
                    </a:lnTo>
                    <a:lnTo>
                      <a:pt x="1342" y="2064"/>
                    </a:lnTo>
                    <a:lnTo>
                      <a:pt x="1346" y="2062"/>
                    </a:lnTo>
                    <a:lnTo>
                      <a:pt x="1354" y="2057"/>
                    </a:lnTo>
                    <a:lnTo>
                      <a:pt x="1356" y="2056"/>
                    </a:lnTo>
                    <a:lnTo>
                      <a:pt x="1359" y="2050"/>
                    </a:lnTo>
                    <a:lnTo>
                      <a:pt x="1363" y="2049"/>
                    </a:lnTo>
                    <a:lnTo>
                      <a:pt x="1364" y="2045"/>
                    </a:lnTo>
                    <a:lnTo>
                      <a:pt x="1368" y="2040"/>
                    </a:lnTo>
                    <a:lnTo>
                      <a:pt x="1371" y="2035"/>
                    </a:lnTo>
                    <a:lnTo>
                      <a:pt x="1375" y="2032"/>
                    </a:lnTo>
                    <a:lnTo>
                      <a:pt x="1378" y="2028"/>
                    </a:lnTo>
                    <a:lnTo>
                      <a:pt x="1383" y="2023"/>
                    </a:lnTo>
                    <a:lnTo>
                      <a:pt x="1387" y="2020"/>
                    </a:lnTo>
                    <a:lnTo>
                      <a:pt x="1388" y="2020"/>
                    </a:lnTo>
                    <a:lnTo>
                      <a:pt x="1392" y="2018"/>
                    </a:lnTo>
                    <a:lnTo>
                      <a:pt x="1393" y="2015"/>
                    </a:lnTo>
                    <a:lnTo>
                      <a:pt x="1399" y="2013"/>
                    </a:lnTo>
                    <a:lnTo>
                      <a:pt x="1404" y="2010"/>
                    </a:lnTo>
                    <a:lnTo>
                      <a:pt x="1411" y="2006"/>
                    </a:lnTo>
                    <a:lnTo>
                      <a:pt x="1419" y="2003"/>
                    </a:lnTo>
                    <a:lnTo>
                      <a:pt x="1429" y="1998"/>
                    </a:lnTo>
                    <a:lnTo>
                      <a:pt x="1438" y="1996"/>
                    </a:lnTo>
                    <a:lnTo>
                      <a:pt x="1443" y="1994"/>
                    </a:lnTo>
                    <a:lnTo>
                      <a:pt x="1450" y="1994"/>
                    </a:lnTo>
                    <a:lnTo>
                      <a:pt x="1452" y="1994"/>
                    </a:lnTo>
                    <a:lnTo>
                      <a:pt x="1464" y="1996"/>
                    </a:lnTo>
                    <a:lnTo>
                      <a:pt x="1469" y="1999"/>
                    </a:lnTo>
                    <a:lnTo>
                      <a:pt x="1474" y="2004"/>
                    </a:lnTo>
                    <a:lnTo>
                      <a:pt x="1476" y="2004"/>
                    </a:lnTo>
                    <a:lnTo>
                      <a:pt x="1476" y="2008"/>
                    </a:lnTo>
                    <a:lnTo>
                      <a:pt x="1472" y="2006"/>
                    </a:lnTo>
                    <a:lnTo>
                      <a:pt x="1469" y="2006"/>
                    </a:lnTo>
                    <a:lnTo>
                      <a:pt x="1470" y="2008"/>
                    </a:lnTo>
                    <a:lnTo>
                      <a:pt x="1474" y="2011"/>
                    </a:lnTo>
                    <a:lnTo>
                      <a:pt x="1474" y="2015"/>
                    </a:lnTo>
                    <a:lnTo>
                      <a:pt x="1472" y="2018"/>
                    </a:lnTo>
                    <a:lnTo>
                      <a:pt x="1467" y="2020"/>
                    </a:lnTo>
                    <a:lnTo>
                      <a:pt x="1465" y="2022"/>
                    </a:lnTo>
                    <a:lnTo>
                      <a:pt x="1465" y="2023"/>
                    </a:lnTo>
                    <a:lnTo>
                      <a:pt x="1464" y="2025"/>
                    </a:lnTo>
                    <a:lnTo>
                      <a:pt x="1460" y="2027"/>
                    </a:lnTo>
                    <a:lnTo>
                      <a:pt x="1458" y="2027"/>
                    </a:lnTo>
                    <a:lnTo>
                      <a:pt x="1455" y="2030"/>
                    </a:lnTo>
                    <a:lnTo>
                      <a:pt x="1453" y="2030"/>
                    </a:lnTo>
                    <a:lnTo>
                      <a:pt x="1452" y="2030"/>
                    </a:lnTo>
                    <a:lnTo>
                      <a:pt x="1445" y="2027"/>
                    </a:lnTo>
                    <a:lnTo>
                      <a:pt x="1443" y="2025"/>
                    </a:lnTo>
                    <a:lnTo>
                      <a:pt x="1441" y="2027"/>
                    </a:lnTo>
                    <a:lnTo>
                      <a:pt x="1440" y="2027"/>
                    </a:lnTo>
                    <a:lnTo>
                      <a:pt x="1436" y="2027"/>
                    </a:lnTo>
                    <a:lnTo>
                      <a:pt x="1434" y="2028"/>
                    </a:lnTo>
                    <a:lnTo>
                      <a:pt x="1433" y="2027"/>
                    </a:lnTo>
                    <a:lnTo>
                      <a:pt x="1428" y="2030"/>
                    </a:lnTo>
                    <a:lnTo>
                      <a:pt x="1429" y="2030"/>
                    </a:lnTo>
                    <a:lnTo>
                      <a:pt x="1433" y="2028"/>
                    </a:lnTo>
                    <a:lnTo>
                      <a:pt x="1434" y="2028"/>
                    </a:lnTo>
                    <a:lnTo>
                      <a:pt x="1436" y="2030"/>
                    </a:lnTo>
                    <a:lnTo>
                      <a:pt x="1443" y="2033"/>
                    </a:lnTo>
                    <a:lnTo>
                      <a:pt x="1445" y="2035"/>
                    </a:lnTo>
                    <a:lnTo>
                      <a:pt x="1446" y="2039"/>
                    </a:lnTo>
                    <a:lnTo>
                      <a:pt x="1448" y="2040"/>
                    </a:lnTo>
                    <a:lnTo>
                      <a:pt x="1450" y="2039"/>
                    </a:lnTo>
                    <a:lnTo>
                      <a:pt x="1453" y="2037"/>
                    </a:lnTo>
                    <a:lnTo>
                      <a:pt x="1455" y="2035"/>
                    </a:lnTo>
                    <a:lnTo>
                      <a:pt x="1460" y="2035"/>
                    </a:lnTo>
                    <a:lnTo>
                      <a:pt x="1458" y="2037"/>
                    </a:lnTo>
                    <a:lnTo>
                      <a:pt x="1462" y="2037"/>
                    </a:lnTo>
                    <a:lnTo>
                      <a:pt x="1465" y="2039"/>
                    </a:lnTo>
                    <a:lnTo>
                      <a:pt x="1465" y="2040"/>
                    </a:lnTo>
                    <a:lnTo>
                      <a:pt x="1464" y="2042"/>
                    </a:lnTo>
                    <a:lnTo>
                      <a:pt x="1462" y="2049"/>
                    </a:lnTo>
                    <a:lnTo>
                      <a:pt x="1458" y="2052"/>
                    </a:lnTo>
                    <a:lnTo>
                      <a:pt x="1453" y="2056"/>
                    </a:lnTo>
                    <a:lnTo>
                      <a:pt x="1455" y="2057"/>
                    </a:lnTo>
                    <a:lnTo>
                      <a:pt x="1457" y="2057"/>
                    </a:lnTo>
                    <a:lnTo>
                      <a:pt x="1458" y="2056"/>
                    </a:lnTo>
                    <a:lnTo>
                      <a:pt x="1462" y="2056"/>
                    </a:lnTo>
                    <a:lnTo>
                      <a:pt x="1464" y="2057"/>
                    </a:lnTo>
                    <a:lnTo>
                      <a:pt x="1462" y="2059"/>
                    </a:lnTo>
                    <a:lnTo>
                      <a:pt x="1462" y="2062"/>
                    </a:lnTo>
                    <a:lnTo>
                      <a:pt x="1462" y="2064"/>
                    </a:lnTo>
                    <a:lnTo>
                      <a:pt x="1464" y="2068"/>
                    </a:lnTo>
                    <a:lnTo>
                      <a:pt x="1465" y="2068"/>
                    </a:lnTo>
                    <a:lnTo>
                      <a:pt x="1465" y="2073"/>
                    </a:lnTo>
                    <a:lnTo>
                      <a:pt x="1467" y="2074"/>
                    </a:lnTo>
                    <a:lnTo>
                      <a:pt x="1467" y="2076"/>
                    </a:lnTo>
                    <a:lnTo>
                      <a:pt x="1469" y="2078"/>
                    </a:lnTo>
                    <a:lnTo>
                      <a:pt x="1469" y="2079"/>
                    </a:lnTo>
                    <a:lnTo>
                      <a:pt x="1476" y="2079"/>
                    </a:lnTo>
                    <a:lnTo>
                      <a:pt x="1477" y="2081"/>
                    </a:lnTo>
                    <a:lnTo>
                      <a:pt x="1481" y="2081"/>
                    </a:lnTo>
                    <a:lnTo>
                      <a:pt x="1482" y="2083"/>
                    </a:lnTo>
                    <a:lnTo>
                      <a:pt x="1482" y="2083"/>
                    </a:lnTo>
                    <a:lnTo>
                      <a:pt x="1477" y="2086"/>
                    </a:lnTo>
                    <a:lnTo>
                      <a:pt x="1482" y="2088"/>
                    </a:lnTo>
                    <a:lnTo>
                      <a:pt x="1484" y="2090"/>
                    </a:lnTo>
                    <a:lnTo>
                      <a:pt x="1488" y="2090"/>
                    </a:lnTo>
                    <a:lnTo>
                      <a:pt x="1489" y="2090"/>
                    </a:lnTo>
                    <a:lnTo>
                      <a:pt x="1491" y="2091"/>
                    </a:lnTo>
                    <a:lnTo>
                      <a:pt x="1493" y="2093"/>
                    </a:lnTo>
                    <a:lnTo>
                      <a:pt x="1493" y="2093"/>
                    </a:lnTo>
                    <a:lnTo>
                      <a:pt x="1494" y="2093"/>
                    </a:lnTo>
                    <a:lnTo>
                      <a:pt x="1496" y="2093"/>
                    </a:lnTo>
                    <a:lnTo>
                      <a:pt x="1500" y="2093"/>
                    </a:lnTo>
                    <a:lnTo>
                      <a:pt x="1505" y="2093"/>
                    </a:lnTo>
                    <a:lnTo>
                      <a:pt x="1505" y="2095"/>
                    </a:lnTo>
                    <a:lnTo>
                      <a:pt x="1503" y="2097"/>
                    </a:lnTo>
                    <a:lnTo>
                      <a:pt x="1506" y="2095"/>
                    </a:lnTo>
                    <a:lnTo>
                      <a:pt x="1508" y="2097"/>
                    </a:lnTo>
                    <a:lnTo>
                      <a:pt x="1510" y="2097"/>
                    </a:lnTo>
                    <a:lnTo>
                      <a:pt x="1510" y="2095"/>
                    </a:lnTo>
                    <a:lnTo>
                      <a:pt x="1513" y="2093"/>
                    </a:lnTo>
                    <a:lnTo>
                      <a:pt x="1518" y="2090"/>
                    </a:lnTo>
                    <a:lnTo>
                      <a:pt x="1518" y="2090"/>
                    </a:lnTo>
                    <a:lnTo>
                      <a:pt x="1520" y="2091"/>
                    </a:lnTo>
                    <a:lnTo>
                      <a:pt x="1520" y="2095"/>
                    </a:lnTo>
                    <a:lnTo>
                      <a:pt x="1522" y="2097"/>
                    </a:lnTo>
                    <a:lnTo>
                      <a:pt x="1523" y="2097"/>
                    </a:lnTo>
                    <a:lnTo>
                      <a:pt x="1527" y="2095"/>
                    </a:lnTo>
                    <a:lnTo>
                      <a:pt x="1529" y="2097"/>
                    </a:lnTo>
                    <a:lnTo>
                      <a:pt x="1530" y="2098"/>
                    </a:lnTo>
                    <a:lnTo>
                      <a:pt x="1532" y="2100"/>
                    </a:lnTo>
                    <a:lnTo>
                      <a:pt x="1532" y="2102"/>
                    </a:lnTo>
                    <a:lnTo>
                      <a:pt x="1530" y="2102"/>
                    </a:lnTo>
                    <a:lnTo>
                      <a:pt x="1529" y="2103"/>
                    </a:lnTo>
                    <a:lnTo>
                      <a:pt x="1535" y="2103"/>
                    </a:lnTo>
                    <a:lnTo>
                      <a:pt x="1535" y="2105"/>
                    </a:lnTo>
                    <a:lnTo>
                      <a:pt x="1535" y="2105"/>
                    </a:lnTo>
                    <a:lnTo>
                      <a:pt x="1535" y="2107"/>
                    </a:lnTo>
                    <a:lnTo>
                      <a:pt x="1535" y="2107"/>
                    </a:lnTo>
                    <a:lnTo>
                      <a:pt x="1534" y="2107"/>
                    </a:lnTo>
                    <a:lnTo>
                      <a:pt x="1532" y="2107"/>
                    </a:lnTo>
                    <a:lnTo>
                      <a:pt x="1529" y="2108"/>
                    </a:lnTo>
                    <a:lnTo>
                      <a:pt x="1527" y="2110"/>
                    </a:lnTo>
                    <a:lnTo>
                      <a:pt x="1525" y="2110"/>
                    </a:lnTo>
                    <a:lnTo>
                      <a:pt x="1525" y="2110"/>
                    </a:lnTo>
                    <a:lnTo>
                      <a:pt x="1523" y="2112"/>
                    </a:lnTo>
                    <a:lnTo>
                      <a:pt x="1522" y="2112"/>
                    </a:lnTo>
                    <a:lnTo>
                      <a:pt x="1517" y="2114"/>
                    </a:lnTo>
                    <a:lnTo>
                      <a:pt x="1513" y="2115"/>
                    </a:lnTo>
                    <a:lnTo>
                      <a:pt x="1508" y="2117"/>
                    </a:lnTo>
                    <a:lnTo>
                      <a:pt x="1503" y="2119"/>
                    </a:lnTo>
                    <a:lnTo>
                      <a:pt x="1498" y="2120"/>
                    </a:lnTo>
                    <a:lnTo>
                      <a:pt x="1496" y="2122"/>
                    </a:lnTo>
                    <a:lnTo>
                      <a:pt x="1496" y="2122"/>
                    </a:lnTo>
                    <a:lnTo>
                      <a:pt x="1493" y="2124"/>
                    </a:lnTo>
                    <a:lnTo>
                      <a:pt x="1491" y="2122"/>
                    </a:lnTo>
                    <a:lnTo>
                      <a:pt x="1489" y="2124"/>
                    </a:lnTo>
                    <a:lnTo>
                      <a:pt x="1488" y="2122"/>
                    </a:lnTo>
                    <a:lnTo>
                      <a:pt x="1488" y="2122"/>
                    </a:lnTo>
                    <a:lnTo>
                      <a:pt x="1488" y="2124"/>
                    </a:lnTo>
                    <a:lnTo>
                      <a:pt x="1488" y="2125"/>
                    </a:lnTo>
                    <a:lnTo>
                      <a:pt x="1488" y="2127"/>
                    </a:lnTo>
                    <a:lnTo>
                      <a:pt x="1486" y="2127"/>
                    </a:lnTo>
                    <a:lnTo>
                      <a:pt x="1484" y="2127"/>
                    </a:lnTo>
                    <a:lnTo>
                      <a:pt x="1482" y="2127"/>
                    </a:lnTo>
                    <a:lnTo>
                      <a:pt x="1481" y="2125"/>
                    </a:lnTo>
                    <a:lnTo>
                      <a:pt x="1481" y="2124"/>
                    </a:lnTo>
                    <a:lnTo>
                      <a:pt x="1479" y="2124"/>
                    </a:lnTo>
                    <a:lnTo>
                      <a:pt x="1479" y="2124"/>
                    </a:lnTo>
                    <a:lnTo>
                      <a:pt x="1479" y="2125"/>
                    </a:lnTo>
                    <a:lnTo>
                      <a:pt x="1477" y="2127"/>
                    </a:lnTo>
                    <a:lnTo>
                      <a:pt x="1476" y="2125"/>
                    </a:lnTo>
                    <a:lnTo>
                      <a:pt x="1474" y="2125"/>
                    </a:lnTo>
                    <a:lnTo>
                      <a:pt x="1472" y="2129"/>
                    </a:lnTo>
                    <a:lnTo>
                      <a:pt x="1474" y="2129"/>
                    </a:lnTo>
                    <a:lnTo>
                      <a:pt x="1474" y="2131"/>
                    </a:lnTo>
                    <a:lnTo>
                      <a:pt x="1472" y="2132"/>
                    </a:lnTo>
                    <a:lnTo>
                      <a:pt x="1472" y="2132"/>
                    </a:lnTo>
                    <a:lnTo>
                      <a:pt x="1470" y="2136"/>
                    </a:lnTo>
                    <a:lnTo>
                      <a:pt x="1469" y="2136"/>
                    </a:lnTo>
                    <a:lnTo>
                      <a:pt x="1465" y="2139"/>
                    </a:lnTo>
                    <a:lnTo>
                      <a:pt x="1464" y="2143"/>
                    </a:lnTo>
                    <a:lnTo>
                      <a:pt x="1462" y="2144"/>
                    </a:lnTo>
                    <a:lnTo>
                      <a:pt x="1458" y="2148"/>
                    </a:lnTo>
                    <a:lnTo>
                      <a:pt x="1457" y="2148"/>
                    </a:lnTo>
                    <a:lnTo>
                      <a:pt x="1455" y="2148"/>
                    </a:lnTo>
                    <a:lnTo>
                      <a:pt x="1453" y="2149"/>
                    </a:lnTo>
                    <a:lnTo>
                      <a:pt x="1453" y="2153"/>
                    </a:lnTo>
                    <a:lnTo>
                      <a:pt x="1453" y="2151"/>
                    </a:lnTo>
                    <a:lnTo>
                      <a:pt x="1452" y="2151"/>
                    </a:lnTo>
                    <a:lnTo>
                      <a:pt x="1452" y="2153"/>
                    </a:lnTo>
                    <a:lnTo>
                      <a:pt x="1450" y="2153"/>
                    </a:lnTo>
                    <a:lnTo>
                      <a:pt x="1450" y="2153"/>
                    </a:lnTo>
                    <a:lnTo>
                      <a:pt x="1446" y="2153"/>
                    </a:lnTo>
                    <a:lnTo>
                      <a:pt x="1446" y="2151"/>
                    </a:lnTo>
                    <a:lnTo>
                      <a:pt x="1445" y="2148"/>
                    </a:lnTo>
                    <a:lnTo>
                      <a:pt x="1443" y="2146"/>
                    </a:lnTo>
                    <a:lnTo>
                      <a:pt x="1441" y="2146"/>
                    </a:lnTo>
                    <a:lnTo>
                      <a:pt x="1441" y="2146"/>
                    </a:lnTo>
                    <a:lnTo>
                      <a:pt x="1440" y="2148"/>
                    </a:lnTo>
                    <a:lnTo>
                      <a:pt x="1438" y="2146"/>
                    </a:lnTo>
                    <a:lnTo>
                      <a:pt x="1438" y="2137"/>
                    </a:lnTo>
                    <a:lnTo>
                      <a:pt x="1438" y="2136"/>
                    </a:lnTo>
                    <a:lnTo>
                      <a:pt x="1440" y="2131"/>
                    </a:lnTo>
                    <a:lnTo>
                      <a:pt x="1443" y="2125"/>
                    </a:lnTo>
                    <a:lnTo>
                      <a:pt x="1441" y="2125"/>
                    </a:lnTo>
                    <a:lnTo>
                      <a:pt x="1438" y="2129"/>
                    </a:lnTo>
                    <a:lnTo>
                      <a:pt x="1438" y="2127"/>
                    </a:lnTo>
                    <a:lnTo>
                      <a:pt x="1440" y="2127"/>
                    </a:lnTo>
                    <a:lnTo>
                      <a:pt x="1440" y="2125"/>
                    </a:lnTo>
                    <a:lnTo>
                      <a:pt x="1443" y="2124"/>
                    </a:lnTo>
                    <a:lnTo>
                      <a:pt x="1445" y="2124"/>
                    </a:lnTo>
                    <a:lnTo>
                      <a:pt x="1446" y="2124"/>
                    </a:lnTo>
                    <a:lnTo>
                      <a:pt x="1448" y="2122"/>
                    </a:lnTo>
                    <a:lnTo>
                      <a:pt x="1450" y="2120"/>
                    </a:lnTo>
                    <a:lnTo>
                      <a:pt x="1450" y="2120"/>
                    </a:lnTo>
                    <a:lnTo>
                      <a:pt x="1448" y="2120"/>
                    </a:lnTo>
                    <a:lnTo>
                      <a:pt x="1446" y="2122"/>
                    </a:lnTo>
                    <a:lnTo>
                      <a:pt x="1446" y="2120"/>
                    </a:lnTo>
                    <a:lnTo>
                      <a:pt x="1448" y="2120"/>
                    </a:lnTo>
                    <a:lnTo>
                      <a:pt x="1462" y="2110"/>
                    </a:lnTo>
                    <a:lnTo>
                      <a:pt x="1465" y="2108"/>
                    </a:lnTo>
                    <a:lnTo>
                      <a:pt x="1470" y="2107"/>
                    </a:lnTo>
                    <a:lnTo>
                      <a:pt x="1472" y="2105"/>
                    </a:lnTo>
                    <a:lnTo>
                      <a:pt x="1470" y="2105"/>
                    </a:lnTo>
                    <a:lnTo>
                      <a:pt x="1472" y="2105"/>
                    </a:lnTo>
                    <a:lnTo>
                      <a:pt x="1472" y="2107"/>
                    </a:lnTo>
                    <a:lnTo>
                      <a:pt x="1472" y="2107"/>
                    </a:lnTo>
                    <a:lnTo>
                      <a:pt x="1472" y="2108"/>
                    </a:lnTo>
                    <a:lnTo>
                      <a:pt x="1472" y="2110"/>
                    </a:lnTo>
                    <a:lnTo>
                      <a:pt x="1474" y="2110"/>
                    </a:lnTo>
                    <a:lnTo>
                      <a:pt x="1477" y="2114"/>
                    </a:lnTo>
                    <a:lnTo>
                      <a:pt x="1476" y="2110"/>
                    </a:lnTo>
                    <a:lnTo>
                      <a:pt x="1477" y="2108"/>
                    </a:lnTo>
                    <a:lnTo>
                      <a:pt x="1484" y="2105"/>
                    </a:lnTo>
                    <a:lnTo>
                      <a:pt x="1489" y="2105"/>
                    </a:lnTo>
                    <a:lnTo>
                      <a:pt x="1491" y="2103"/>
                    </a:lnTo>
                    <a:lnTo>
                      <a:pt x="1486" y="2103"/>
                    </a:lnTo>
                    <a:lnTo>
                      <a:pt x="1481" y="2103"/>
                    </a:lnTo>
                    <a:lnTo>
                      <a:pt x="1477" y="2102"/>
                    </a:lnTo>
                    <a:lnTo>
                      <a:pt x="1472" y="2103"/>
                    </a:lnTo>
                    <a:lnTo>
                      <a:pt x="1467" y="2102"/>
                    </a:lnTo>
                    <a:lnTo>
                      <a:pt x="1465" y="2103"/>
                    </a:lnTo>
                    <a:lnTo>
                      <a:pt x="1465" y="2105"/>
                    </a:lnTo>
                    <a:lnTo>
                      <a:pt x="1464" y="2103"/>
                    </a:lnTo>
                    <a:lnTo>
                      <a:pt x="1462" y="2103"/>
                    </a:lnTo>
                    <a:lnTo>
                      <a:pt x="1462" y="2103"/>
                    </a:lnTo>
                    <a:lnTo>
                      <a:pt x="1464" y="2100"/>
                    </a:lnTo>
                    <a:lnTo>
                      <a:pt x="1469" y="2097"/>
                    </a:lnTo>
                    <a:lnTo>
                      <a:pt x="1472" y="2093"/>
                    </a:lnTo>
                    <a:lnTo>
                      <a:pt x="1472" y="2093"/>
                    </a:lnTo>
                    <a:lnTo>
                      <a:pt x="1474" y="2091"/>
                    </a:lnTo>
                    <a:lnTo>
                      <a:pt x="1472" y="2091"/>
                    </a:lnTo>
                    <a:lnTo>
                      <a:pt x="1470" y="2091"/>
                    </a:lnTo>
                    <a:lnTo>
                      <a:pt x="1469" y="2090"/>
                    </a:lnTo>
                    <a:lnTo>
                      <a:pt x="1467" y="2088"/>
                    </a:lnTo>
                    <a:lnTo>
                      <a:pt x="1467" y="2088"/>
                    </a:lnTo>
                    <a:lnTo>
                      <a:pt x="1467" y="2091"/>
                    </a:lnTo>
                    <a:lnTo>
                      <a:pt x="1464" y="2097"/>
                    </a:lnTo>
                    <a:lnTo>
                      <a:pt x="1462" y="2097"/>
                    </a:lnTo>
                    <a:lnTo>
                      <a:pt x="1458" y="2098"/>
                    </a:lnTo>
                    <a:lnTo>
                      <a:pt x="1455" y="2100"/>
                    </a:lnTo>
                    <a:lnTo>
                      <a:pt x="1450" y="2105"/>
                    </a:lnTo>
                    <a:lnTo>
                      <a:pt x="1443" y="2107"/>
                    </a:lnTo>
                    <a:lnTo>
                      <a:pt x="1441" y="2107"/>
                    </a:lnTo>
                    <a:lnTo>
                      <a:pt x="1438" y="2105"/>
                    </a:lnTo>
                    <a:lnTo>
                      <a:pt x="1440" y="2103"/>
                    </a:lnTo>
                    <a:lnTo>
                      <a:pt x="1440" y="2102"/>
                    </a:lnTo>
                    <a:lnTo>
                      <a:pt x="1440" y="2103"/>
                    </a:lnTo>
                    <a:lnTo>
                      <a:pt x="1440" y="2103"/>
                    </a:lnTo>
                    <a:lnTo>
                      <a:pt x="1438" y="2105"/>
                    </a:lnTo>
                    <a:lnTo>
                      <a:pt x="1438" y="2107"/>
                    </a:lnTo>
                    <a:lnTo>
                      <a:pt x="1438" y="2107"/>
                    </a:lnTo>
                    <a:lnTo>
                      <a:pt x="1436" y="2108"/>
                    </a:lnTo>
                    <a:lnTo>
                      <a:pt x="1434" y="2110"/>
                    </a:lnTo>
                    <a:lnTo>
                      <a:pt x="1433" y="2110"/>
                    </a:lnTo>
                    <a:lnTo>
                      <a:pt x="1431" y="2110"/>
                    </a:lnTo>
                    <a:lnTo>
                      <a:pt x="1428" y="2112"/>
                    </a:lnTo>
                    <a:lnTo>
                      <a:pt x="1424" y="2112"/>
                    </a:lnTo>
                    <a:lnTo>
                      <a:pt x="1423" y="2110"/>
                    </a:lnTo>
                    <a:lnTo>
                      <a:pt x="1423" y="2110"/>
                    </a:lnTo>
                    <a:lnTo>
                      <a:pt x="1423" y="2110"/>
                    </a:lnTo>
                    <a:lnTo>
                      <a:pt x="1421" y="2110"/>
                    </a:lnTo>
                    <a:lnTo>
                      <a:pt x="1419" y="2108"/>
                    </a:lnTo>
                    <a:lnTo>
                      <a:pt x="1419" y="2108"/>
                    </a:lnTo>
                    <a:close/>
                    <a:moveTo>
                      <a:pt x="339" y="2004"/>
                    </a:moveTo>
                    <a:lnTo>
                      <a:pt x="338" y="2004"/>
                    </a:lnTo>
                    <a:lnTo>
                      <a:pt x="336" y="2003"/>
                    </a:lnTo>
                    <a:lnTo>
                      <a:pt x="334" y="2001"/>
                    </a:lnTo>
                    <a:lnTo>
                      <a:pt x="332" y="1999"/>
                    </a:lnTo>
                    <a:lnTo>
                      <a:pt x="336" y="2003"/>
                    </a:lnTo>
                    <a:lnTo>
                      <a:pt x="339" y="2004"/>
                    </a:lnTo>
                    <a:lnTo>
                      <a:pt x="339" y="2004"/>
                    </a:lnTo>
                    <a:lnTo>
                      <a:pt x="339" y="2004"/>
                    </a:lnTo>
                    <a:close/>
                    <a:moveTo>
                      <a:pt x="338" y="2008"/>
                    </a:moveTo>
                    <a:lnTo>
                      <a:pt x="336" y="2010"/>
                    </a:lnTo>
                    <a:lnTo>
                      <a:pt x="336" y="2010"/>
                    </a:lnTo>
                    <a:lnTo>
                      <a:pt x="336" y="2010"/>
                    </a:lnTo>
                    <a:lnTo>
                      <a:pt x="334" y="2004"/>
                    </a:lnTo>
                    <a:lnTo>
                      <a:pt x="336" y="2004"/>
                    </a:lnTo>
                    <a:lnTo>
                      <a:pt x="338" y="2006"/>
                    </a:lnTo>
                    <a:lnTo>
                      <a:pt x="336" y="2006"/>
                    </a:lnTo>
                    <a:lnTo>
                      <a:pt x="338" y="2008"/>
                    </a:lnTo>
                    <a:lnTo>
                      <a:pt x="338" y="2008"/>
                    </a:lnTo>
                    <a:lnTo>
                      <a:pt x="338" y="2008"/>
                    </a:lnTo>
                    <a:lnTo>
                      <a:pt x="338" y="2008"/>
                    </a:lnTo>
                    <a:close/>
                    <a:moveTo>
                      <a:pt x="1017" y="2010"/>
                    </a:moveTo>
                    <a:lnTo>
                      <a:pt x="1017" y="2010"/>
                    </a:lnTo>
                    <a:lnTo>
                      <a:pt x="1017" y="2010"/>
                    </a:lnTo>
                    <a:lnTo>
                      <a:pt x="1017" y="2008"/>
                    </a:lnTo>
                    <a:lnTo>
                      <a:pt x="1017" y="2006"/>
                    </a:lnTo>
                    <a:lnTo>
                      <a:pt x="1019" y="2006"/>
                    </a:lnTo>
                    <a:lnTo>
                      <a:pt x="1020" y="2006"/>
                    </a:lnTo>
                    <a:lnTo>
                      <a:pt x="1022" y="2006"/>
                    </a:lnTo>
                    <a:lnTo>
                      <a:pt x="1022" y="2006"/>
                    </a:lnTo>
                    <a:lnTo>
                      <a:pt x="1022" y="2008"/>
                    </a:lnTo>
                    <a:lnTo>
                      <a:pt x="1022" y="2008"/>
                    </a:lnTo>
                    <a:lnTo>
                      <a:pt x="1022" y="2008"/>
                    </a:lnTo>
                    <a:lnTo>
                      <a:pt x="1022" y="2008"/>
                    </a:lnTo>
                    <a:lnTo>
                      <a:pt x="1020" y="2008"/>
                    </a:lnTo>
                    <a:lnTo>
                      <a:pt x="1019" y="2008"/>
                    </a:lnTo>
                    <a:lnTo>
                      <a:pt x="1019" y="2010"/>
                    </a:lnTo>
                    <a:lnTo>
                      <a:pt x="1017" y="2010"/>
                    </a:lnTo>
                    <a:lnTo>
                      <a:pt x="1017" y="2010"/>
                    </a:lnTo>
                    <a:close/>
                    <a:moveTo>
                      <a:pt x="1026" y="2008"/>
                    </a:moveTo>
                    <a:lnTo>
                      <a:pt x="1024" y="2010"/>
                    </a:lnTo>
                    <a:lnTo>
                      <a:pt x="1024" y="2008"/>
                    </a:lnTo>
                    <a:lnTo>
                      <a:pt x="1024" y="2008"/>
                    </a:lnTo>
                    <a:lnTo>
                      <a:pt x="1024" y="2008"/>
                    </a:lnTo>
                    <a:lnTo>
                      <a:pt x="1024" y="2008"/>
                    </a:lnTo>
                    <a:lnTo>
                      <a:pt x="1022" y="2006"/>
                    </a:lnTo>
                    <a:lnTo>
                      <a:pt x="1024" y="2006"/>
                    </a:lnTo>
                    <a:lnTo>
                      <a:pt x="1024" y="2006"/>
                    </a:lnTo>
                    <a:lnTo>
                      <a:pt x="1024" y="2006"/>
                    </a:lnTo>
                    <a:lnTo>
                      <a:pt x="1024" y="2006"/>
                    </a:lnTo>
                    <a:lnTo>
                      <a:pt x="1026" y="2008"/>
                    </a:lnTo>
                    <a:lnTo>
                      <a:pt x="1026" y="2008"/>
                    </a:lnTo>
                    <a:lnTo>
                      <a:pt x="1026" y="2008"/>
                    </a:lnTo>
                    <a:close/>
                    <a:moveTo>
                      <a:pt x="1470" y="2032"/>
                    </a:moveTo>
                    <a:lnTo>
                      <a:pt x="1467" y="2033"/>
                    </a:lnTo>
                    <a:lnTo>
                      <a:pt x="1469" y="2030"/>
                    </a:lnTo>
                    <a:lnTo>
                      <a:pt x="1469" y="2030"/>
                    </a:lnTo>
                    <a:lnTo>
                      <a:pt x="1470" y="2030"/>
                    </a:lnTo>
                    <a:lnTo>
                      <a:pt x="1470" y="2030"/>
                    </a:lnTo>
                    <a:lnTo>
                      <a:pt x="1470" y="2032"/>
                    </a:lnTo>
                    <a:lnTo>
                      <a:pt x="1470" y="2032"/>
                    </a:lnTo>
                    <a:close/>
                    <a:moveTo>
                      <a:pt x="1469" y="2033"/>
                    </a:moveTo>
                    <a:lnTo>
                      <a:pt x="1469" y="2035"/>
                    </a:lnTo>
                    <a:lnTo>
                      <a:pt x="1467" y="2037"/>
                    </a:lnTo>
                    <a:lnTo>
                      <a:pt x="1467" y="2037"/>
                    </a:lnTo>
                    <a:lnTo>
                      <a:pt x="1465" y="2037"/>
                    </a:lnTo>
                    <a:lnTo>
                      <a:pt x="1467" y="2037"/>
                    </a:lnTo>
                    <a:lnTo>
                      <a:pt x="1467" y="2033"/>
                    </a:lnTo>
                    <a:lnTo>
                      <a:pt x="1467" y="2033"/>
                    </a:lnTo>
                    <a:lnTo>
                      <a:pt x="1469" y="2033"/>
                    </a:lnTo>
                    <a:lnTo>
                      <a:pt x="1469" y="2033"/>
                    </a:lnTo>
                    <a:lnTo>
                      <a:pt x="1469" y="2033"/>
                    </a:lnTo>
                    <a:close/>
                    <a:moveTo>
                      <a:pt x="1063" y="2039"/>
                    </a:moveTo>
                    <a:lnTo>
                      <a:pt x="1060" y="2039"/>
                    </a:lnTo>
                    <a:lnTo>
                      <a:pt x="1058" y="2039"/>
                    </a:lnTo>
                    <a:lnTo>
                      <a:pt x="1058" y="2037"/>
                    </a:lnTo>
                    <a:lnTo>
                      <a:pt x="1058" y="2037"/>
                    </a:lnTo>
                    <a:lnTo>
                      <a:pt x="1058" y="2037"/>
                    </a:lnTo>
                    <a:lnTo>
                      <a:pt x="1060" y="2035"/>
                    </a:lnTo>
                    <a:lnTo>
                      <a:pt x="1061" y="2035"/>
                    </a:lnTo>
                    <a:lnTo>
                      <a:pt x="1063" y="2037"/>
                    </a:lnTo>
                    <a:lnTo>
                      <a:pt x="1065" y="2037"/>
                    </a:lnTo>
                    <a:lnTo>
                      <a:pt x="1065" y="2037"/>
                    </a:lnTo>
                    <a:lnTo>
                      <a:pt x="1063" y="2039"/>
                    </a:lnTo>
                    <a:lnTo>
                      <a:pt x="1063" y="2039"/>
                    </a:lnTo>
                    <a:close/>
                    <a:moveTo>
                      <a:pt x="1667" y="2045"/>
                    </a:moveTo>
                    <a:lnTo>
                      <a:pt x="1666" y="2047"/>
                    </a:lnTo>
                    <a:lnTo>
                      <a:pt x="1666" y="2047"/>
                    </a:lnTo>
                    <a:lnTo>
                      <a:pt x="1666" y="2047"/>
                    </a:lnTo>
                    <a:lnTo>
                      <a:pt x="1666" y="2045"/>
                    </a:lnTo>
                    <a:lnTo>
                      <a:pt x="1667" y="2044"/>
                    </a:lnTo>
                    <a:lnTo>
                      <a:pt x="1667" y="2042"/>
                    </a:lnTo>
                    <a:lnTo>
                      <a:pt x="1667" y="2042"/>
                    </a:lnTo>
                    <a:lnTo>
                      <a:pt x="1667" y="2042"/>
                    </a:lnTo>
                    <a:lnTo>
                      <a:pt x="1669" y="2040"/>
                    </a:lnTo>
                    <a:lnTo>
                      <a:pt x="1669" y="2042"/>
                    </a:lnTo>
                    <a:lnTo>
                      <a:pt x="1667" y="2045"/>
                    </a:lnTo>
                    <a:lnTo>
                      <a:pt x="1667" y="2045"/>
                    </a:lnTo>
                    <a:close/>
                    <a:moveTo>
                      <a:pt x="1520" y="2050"/>
                    </a:moveTo>
                    <a:lnTo>
                      <a:pt x="1520" y="2050"/>
                    </a:lnTo>
                    <a:lnTo>
                      <a:pt x="1522" y="2050"/>
                    </a:lnTo>
                    <a:lnTo>
                      <a:pt x="1522" y="2050"/>
                    </a:lnTo>
                    <a:lnTo>
                      <a:pt x="1520" y="2052"/>
                    </a:lnTo>
                    <a:lnTo>
                      <a:pt x="1518" y="2052"/>
                    </a:lnTo>
                    <a:lnTo>
                      <a:pt x="1517" y="2052"/>
                    </a:lnTo>
                    <a:lnTo>
                      <a:pt x="1518" y="2047"/>
                    </a:lnTo>
                    <a:lnTo>
                      <a:pt x="1522" y="2045"/>
                    </a:lnTo>
                    <a:lnTo>
                      <a:pt x="1525" y="2042"/>
                    </a:lnTo>
                    <a:lnTo>
                      <a:pt x="1527" y="2040"/>
                    </a:lnTo>
                    <a:lnTo>
                      <a:pt x="1527" y="2040"/>
                    </a:lnTo>
                    <a:lnTo>
                      <a:pt x="1529" y="2040"/>
                    </a:lnTo>
                    <a:lnTo>
                      <a:pt x="1527" y="2042"/>
                    </a:lnTo>
                    <a:lnTo>
                      <a:pt x="1525" y="2044"/>
                    </a:lnTo>
                    <a:lnTo>
                      <a:pt x="1523" y="2045"/>
                    </a:lnTo>
                    <a:lnTo>
                      <a:pt x="1522" y="2047"/>
                    </a:lnTo>
                    <a:lnTo>
                      <a:pt x="1520" y="2047"/>
                    </a:lnTo>
                    <a:lnTo>
                      <a:pt x="1520" y="2049"/>
                    </a:lnTo>
                    <a:lnTo>
                      <a:pt x="1520" y="2050"/>
                    </a:lnTo>
                    <a:lnTo>
                      <a:pt x="1520" y="2050"/>
                    </a:lnTo>
                    <a:close/>
                    <a:moveTo>
                      <a:pt x="1482" y="2073"/>
                    </a:moveTo>
                    <a:lnTo>
                      <a:pt x="1484" y="2074"/>
                    </a:lnTo>
                    <a:lnTo>
                      <a:pt x="1484" y="2073"/>
                    </a:lnTo>
                    <a:lnTo>
                      <a:pt x="1486" y="2071"/>
                    </a:lnTo>
                    <a:lnTo>
                      <a:pt x="1488" y="2071"/>
                    </a:lnTo>
                    <a:lnTo>
                      <a:pt x="1489" y="2073"/>
                    </a:lnTo>
                    <a:lnTo>
                      <a:pt x="1491" y="2073"/>
                    </a:lnTo>
                    <a:lnTo>
                      <a:pt x="1491" y="2073"/>
                    </a:lnTo>
                    <a:lnTo>
                      <a:pt x="1493" y="2074"/>
                    </a:lnTo>
                    <a:lnTo>
                      <a:pt x="1496" y="2074"/>
                    </a:lnTo>
                    <a:lnTo>
                      <a:pt x="1500" y="2074"/>
                    </a:lnTo>
                    <a:lnTo>
                      <a:pt x="1505" y="2074"/>
                    </a:lnTo>
                    <a:lnTo>
                      <a:pt x="1505" y="2074"/>
                    </a:lnTo>
                    <a:lnTo>
                      <a:pt x="1510" y="2073"/>
                    </a:lnTo>
                    <a:lnTo>
                      <a:pt x="1515" y="2073"/>
                    </a:lnTo>
                    <a:lnTo>
                      <a:pt x="1517" y="2073"/>
                    </a:lnTo>
                    <a:lnTo>
                      <a:pt x="1517" y="2074"/>
                    </a:lnTo>
                    <a:lnTo>
                      <a:pt x="1517" y="2074"/>
                    </a:lnTo>
                    <a:lnTo>
                      <a:pt x="1515" y="2076"/>
                    </a:lnTo>
                    <a:lnTo>
                      <a:pt x="1511" y="2079"/>
                    </a:lnTo>
                    <a:lnTo>
                      <a:pt x="1508" y="2081"/>
                    </a:lnTo>
                    <a:lnTo>
                      <a:pt x="1506" y="2081"/>
                    </a:lnTo>
                    <a:lnTo>
                      <a:pt x="1508" y="2083"/>
                    </a:lnTo>
                    <a:lnTo>
                      <a:pt x="1506" y="2086"/>
                    </a:lnTo>
                    <a:lnTo>
                      <a:pt x="1508" y="2086"/>
                    </a:lnTo>
                    <a:lnTo>
                      <a:pt x="1508" y="2086"/>
                    </a:lnTo>
                    <a:lnTo>
                      <a:pt x="1508" y="2086"/>
                    </a:lnTo>
                    <a:lnTo>
                      <a:pt x="1503" y="2088"/>
                    </a:lnTo>
                    <a:lnTo>
                      <a:pt x="1503" y="2086"/>
                    </a:lnTo>
                    <a:lnTo>
                      <a:pt x="1501" y="2086"/>
                    </a:lnTo>
                    <a:lnTo>
                      <a:pt x="1500" y="2085"/>
                    </a:lnTo>
                    <a:lnTo>
                      <a:pt x="1498" y="2085"/>
                    </a:lnTo>
                    <a:lnTo>
                      <a:pt x="1498" y="2085"/>
                    </a:lnTo>
                    <a:lnTo>
                      <a:pt x="1501" y="2083"/>
                    </a:lnTo>
                    <a:lnTo>
                      <a:pt x="1500" y="2081"/>
                    </a:lnTo>
                    <a:lnTo>
                      <a:pt x="1498" y="2081"/>
                    </a:lnTo>
                    <a:lnTo>
                      <a:pt x="1498" y="2079"/>
                    </a:lnTo>
                    <a:lnTo>
                      <a:pt x="1498" y="2079"/>
                    </a:lnTo>
                    <a:lnTo>
                      <a:pt x="1498" y="2078"/>
                    </a:lnTo>
                    <a:lnTo>
                      <a:pt x="1500" y="2078"/>
                    </a:lnTo>
                    <a:lnTo>
                      <a:pt x="1498" y="2078"/>
                    </a:lnTo>
                    <a:lnTo>
                      <a:pt x="1496" y="2079"/>
                    </a:lnTo>
                    <a:lnTo>
                      <a:pt x="1494" y="2079"/>
                    </a:lnTo>
                    <a:lnTo>
                      <a:pt x="1493" y="2081"/>
                    </a:lnTo>
                    <a:lnTo>
                      <a:pt x="1496" y="2081"/>
                    </a:lnTo>
                    <a:lnTo>
                      <a:pt x="1494" y="2081"/>
                    </a:lnTo>
                    <a:lnTo>
                      <a:pt x="1493" y="2083"/>
                    </a:lnTo>
                    <a:lnTo>
                      <a:pt x="1488" y="2081"/>
                    </a:lnTo>
                    <a:lnTo>
                      <a:pt x="1486" y="2079"/>
                    </a:lnTo>
                    <a:lnTo>
                      <a:pt x="1484" y="2078"/>
                    </a:lnTo>
                    <a:lnTo>
                      <a:pt x="1482" y="2076"/>
                    </a:lnTo>
                    <a:lnTo>
                      <a:pt x="1484" y="2076"/>
                    </a:lnTo>
                    <a:lnTo>
                      <a:pt x="1484" y="2076"/>
                    </a:lnTo>
                    <a:lnTo>
                      <a:pt x="1484" y="2076"/>
                    </a:lnTo>
                    <a:lnTo>
                      <a:pt x="1482" y="2074"/>
                    </a:lnTo>
                    <a:lnTo>
                      <a:pt x="1479" y="2074"/>
                    </a:lnTo>
                    <a:lnTo>
                      <a:pt x="1477" y="2074"/>
                    </a:lnTo>
                    <a:lnTo>
                      <a:pt x="1477" y="2071"/>
                    </a:lnTo>
                    <a:lnTo>
                      <a:pt x="1477" y="2069"/>
                    </a:lnTo>
                    <a:lnTo>
                      <a:pt x="1474" y="2069"/>
                    </a:lnTo>
                    <a:lnTo>
                      <a:pt x="1472" y="2069"/>
                    </a:lnTo>
                    <a:lnTo>
                      <a:pt x="1472" y="2068"/>
                    </a:lnTo>
                    <a:lnTo>
                      <a:pt x="1472" y="2066"/>
                    </a:lnTo>
                    <a:lnTo>
                      <a:pt x="1474" y="2062"/>
                    </a:lnTo>
                    <a:lnTo>
                      <a:pt x="1476" y="2061"/>
                    </a:lnTo>
                    <a:lnTo>
                      <a:pt x="1476" y="2059"/>
                    </a:lnTo>
                    <a:lnTo>
                      <a:pt x="1479" y="2057"/>
                    </a:lnTo>
                    <a:lnTo>
                      <a:pt x="1479" y="2059"/>
                    </a:lnTo>
                    <a:lnTo>
                      <a:pt x="1479" y="2061"/>
                    </a:lnTo>
                    <a:lnTo>
                      <a:pt x="1477" y="2064"/>
                    </a:lnTo>
                    <a:lnTo>
                      <a:pt x="1481" y="2069"/>
                    </a:lnTo>
                    <a:lnTo>
                      <a:pt x="1481" y="2069"/>
                    </a:lnTo>
                    <a:lnTo>
                      <a:pt x="1482" y="2071"/>
                    </a:lnTo>
                    <a:lnTo>
                      <a:pt x="1482" y="2071"/>
                    </a:lnTo>
                    <a:lnTo>
                      <a:pt x="1481" y="2073"/>
                    </a:lnTo>
                    <a:lnTo>
                      <a:pt x="1482" y="2073"/>
                    </a:lnTo>
                    <a:lnTo>
                      <a:pt x="1482" y="2073"/>
                    </a:lnTo>
                    <a:lnTo>
                      <a:pt x="1482" y="2073"/>
                    </a:lnTo>
                    <a:close/>
                    <a:moveTo>
                      <a:pt x="1535" y="2088"/>
                    </a:moveTo>
                    <a:lnTo>
                      <a:pt x="1535" y="2088"/>
                    </a:lnTo>
                    <a:lnTo>
                      <a:pt x="1539" y="2086"/>
                    </a:lnTo>
                    <a:lnTo>
                      <a:pt x="1539" y="2086"/>
                    </a:lnTo>
                    <a:lnTo>
                      <a:pt x="1539" y="2088"/>
                    </a:lnTo>
                    <a:lnTo>
                      <a:pt x="1537" y="2088"/>
                    </a:lnTo>
                    <a:lnTo>
                      <a:pt x="1535" y="2090"/>
                    </a:lnTo>
                    <a:lnTo>
                      <a:pt x="1537" y="2090"/>
                    </a:lnTo>
                    <a:lnTo>
                      <a:pt x="1537" y="2091"/>
                    </a:lnTo>
                    <a:lnTo>
                      <a:pt x="1535" y="2091"/>
                    </a:lnTo>
                    <a:lnTo>
                      <a:pt x="1535" y="2093"/>
                    </a:lnTo>
                    <a:lnTo>
                      <a:pt x="1535" y="2095"/>
                    </a:lnTo>
                    <a:lnTo>
                      <a:pt x="1539" y="2093"/>
                    </a:lnTo>
                    <a:lnTo>
                      <a:pt x="1539" y="2093"/>
                    </a:lnTo>
                    <a:lnTo>
                      <a:pt x="1541" y="2093"/>
                    </a:lnTo>
                    <a:lnTo>
                      <a:pt x="1542" y="2093"/>
                    </a:lnTo>
                    <a:lnTo>
                      <a:pt x="1542" y="2093"/>
                    </a:lnTo>
                    <a:lnTo>
                      <a:pt x="1547" y="2088"/>
                    </a:lnTo>
                    <a:lnTo>
                      <a:pt x="1547" y="2088"/>
                    </a:lnTo>
                    <a:lnTo>
                      <a:pt x="1542" y="2088"/>
                    </a:lnTo>
                    <a:lnTo>
                      <a:pt x="1542" y="2088"/>
                    </a:lnTo>
                    <a:lnTo>
                      <a:pt x="1546" y="2085"/>
                    </a:lnTo>
                    <a:lnTo>
                      <a:pt x="1544" y="2083"/>
                    </a:lnTo>
                    <a:lnTo>
                      <a:pt x="1546" y="2081"/>
                    </a:lnTo>
                    <a:lnTo>
                      <a:pt x="1547" y="2079"/>
                    </a:lnTo>
                    <a:lnTo>
                      <a:pt x="1549" y="2078"/>
                    </a:lnTo>
                    <a:lnTo>
                      <a:pt x="1551" y="2078"/>
                    </a:lnTo>
                    <a:lnTo>
                      <a:pt x="1551" y="2079"/>
                    </a:lnTo>
                    <a:lnTo>
                      <a:pt x="1551" y="2081"/>
                    </a:lnTo>
                    <a:lnTo>
                      <a:pt x="1554" y="2081"/>
                    </a:lnTo>
                    <a:lnTo>
                      <a:pt x="1556" y="2081"/>
                    </a:lnTo>
                    <a:lnTo>
                      <a:pt x="1559" y="2081"/>
                    </a:lnTo>
                    <a:lnTo>
                      <a:pt x="1559" y="2083"/>
                    </a:lnTo>
                    <a:lnTo>
                      <a:pt x="1559" y="2083"/>
                    </a:lnTo>
                    <a:lnTo>
                      <a:pt x="1558" y="2085"/>
                    </a:lnTo>
                    <a:lnTo>
                      <a:pt x="1558" y="2086"/>
                    </a:lnTo>
                    <a:lnTo>
                      <a:pt x="1559" y="2088"/>
                    </a:lnTo>
                    <a:lnTo>
                      <a:pt x="1559" y="2088"/>
                    </a:lnTo>
                    <a:lnTo>
                      <a:pt x="1556" y="2090"/>
                    </a:lnTo>
                    <a:lnTo>
                      <a:pt x="1554" y="2091"/>
                    </a:lnTo>
                    <a:lnTo>
                      <a:pt x="1553" y="2093"/>
                    </a:lnTo>
                    <a:lnTo>
                      <a:pt x="1549" y="2097"/>
                    </a:lnTo>
                    <a:lnTo>
                      <a:pt x="1542" y="2098"/>
                    </a:lnTo>
                    <a:lnTo>
                      <a:pt x="1541" y="2098"/>
                    </a:lnTo>
                    <a:lnTo>
                      <a:pt x="1539" y="2097"/>
                    </a:lnTo>
                    <a:lnTo>
                      <a:pt x="1537" y="2097"/>
                    </a:lnTo>
                    <a:lnTo>
                      <a:pt x="1535" y="2098"/>
                    </a:lnTo>
                    <a:lnTo>
                      <a:pt x="1534" y="2098"/>
                    </a:lnTo>
                    <a:lnTo>
                      <a:pt x="1532" y="2098"/>
                    </a:lnTo>
                    <a:lnTo>
                      <a:pt x="1532" y="2098"/>
                    </a:lnTo>
                    <a:lnTo>
                      <a:pt x="1530" y="2097"/>
                    </a:lnTo>
                    <a:lnTo>
                      <a:pt x="1529" y="2095"/>
                    </a:lnTo>
                    <a:lnTo>
                      <a:pt x="1529" y="2095"/>
                    </a:lnTo>
                    <a:lnTo>
                      <a:pt x="1527" y="2088"/>
                    </a:lnTo>
                    <a:lnTo>
                      <a:pt x="1527" y="2085"/>
                    </a:lnTo>
                    <a:lnTo>
                      <a:pt x="1529" y="2081"/>
                    </a:lnTo>
                    <a:lnTo>
                      <a:pt x="1530" y="2079"/>
                    </a:lnTo>
                    <a:lnTo>
                      <a:pt x="1532" y="2078"/>
                    </a:lnTo>
                    <a:lnTo>
                      <a:pt x="1537" y="2068"/>
                    </a:lnTo>
                    <a:lnTo>
                      <a:pt x="1539" y="2066"/>
                    </a:lnTo>
                    <a:lnTo>
                      <a:pt x="1539" y="2064"/>
                    </a:lnTo>
                    <a:lnTo>
                      <a:pt x="1541" y="2062"/>
                    </a:lnTo>
                    <a:lnTo>
                      <a:pt x="1544" y="2059"/>
                    </a:lnTo>
                    <a:lnTo>
                      <a:pt x="1546" y="2059"/>
                    </a:lnTo>
                    <a:lnTo>
                      <a:pt x="1547" y="2059"/>
                    </a:lnTo>
                    <a:lnTo>
                      <a:pt x="1547" y="2059"/>
                    </a:lnTo>
                    <a:lnTo>
                      <a:pt x="1547" y="2059"/>
                    </a:lnTo>
                    <a:lnTo>
                      <a:pt x="1547" y="2061"/>
                    </a:lnTo>
                    <a:lnTo>
                      <a:pt x="1549" y="2066"/>
                    </a:lnTo>
                    <a:lnTo>
                      <a:pt x="1549" y="2066"/>
                    </a:lnTo>
                    <a:lnTo>
                      <a:pt x="1549" y="2069"/>
                    </a:lnTo>
                    <a:lnTo>
                      <a:pt x="1547" y="2074"/>
                    </a:lnTo>
                    <a:lnTo>
                      <a:pt x="1546" y="2078"/>
                    </a:lnTo>
                    <a:lnTo>
                      <a:pt x="1546" y="2079"/>
                    </a:lnTo>
                    <a:lnTo>
                      <a:pt x="1546" y="2081"/>
                    </a:lnTo>
                    <a:lnTo>
                      <a:pt x="1546" y="2081"/>
                    </a:lnTo>
                    <a:lnTo>
                      <a:pt x="1542" y="2085"/>
                    </a:lnTo>
                    <a:lnTo>
                      <a:pt x="1541" y="2085"/>
                    </a:lnTo>
                    <a:lnTo>
                      <a:pt x="1539" y="2085"/>
                    </a:lnTo>
                    <a:lnTo>
                      <a:pt x="1535" y="2088"/>
                    </a:lnTo>
                    <a:lnTo>
                      <a:pt x="1535" y="2088"/>
                    </a:lnTo>
                    <a:close/>
                    <a:moveTo>
                      <a:pt x="1344" y="2062"/>
                    </a:moveTo>
                    <a:lnTo>
                      <a:pt x="1342" y="2062"/>
                    </a:lnTo>
                    <a:lnTo>
                      <a:pt x="1342" y="2061"/>
                    </a:lnTo>
                    <a:lnTo>
                      <a:pt x="1346" y="2059"/>
                    </a:lnTo>
                    <a:lnTo>
                      <a:pt x="1347" y="2059"/>
                    </a:lnTo>
                    <a:lnTo>
                      <a:pt x="1347" y="2059"/>
                    </a:lnTo>
                    <a:lnTo>
                      <a:pt x="1347" y="2061"/>
                    </a:lnTo>
                    <a:lnTo>
                      <a:pt x="1344" y="2062"/>
                    </a:lnTo>
                    <a:close/>
                    <a:moveTo>
                      <a:pt x="1099" y="2081"/>
                    </a:moveTo>
                    <a:lnTo>
                      <a:pt x="1099" y="2083"/>
                    </a:lnTo>
                    <a:lnTo>
                      <a:pt x="1097" y="2081"/>
                    </a:lnTo>
                    <a:lnTo>
                      <a:pt x="1097" y="2083"/>
                    </a:lnTo>
                    <a:lnTo>
                      <a:pt x="1097" y="2083"/>
                    </a:lnTo>
                    <a:lnTo>
                      <a:pt x="1097" y="2083"/>
                    </a:lnTo>
                    <a:lnTo>
                      <a:pt x="1096" y="2085"/>
                    </a:lnTo>
                    <a:lnTo>
                      <a:pt x="1096" y="2083"/>
                    </a:lnTo>
                    <a:lnTo>
                      <a:pt x="1094" y="2081"/>
                    </a:lnTo>
                    <a:lnTo>
                      <a:pt x="1094" y="2079"/>
                    </a:lnTo>
                    <a:lnTo>
                      <a:pt x="1094" y="2078"/>
                    </a:lnTo>
                    <a:lnTo>
                      <a:pt x="1094" y="2078"/>
                    </a:lnTo>
                    <a:lnTo>
                      <a:pt x="1096" y="2078"/>
                    </a:lnTo>
                    <a:lnTo>
                      <a:pt x="1097" y="2078"/>
                    </a:lnTo>
                    <a:lnTo>
                      <a:pt x="1099" y="2079"/>
                    </a:lnTo>
                    <a:lnTo>
                      <a:pt x="1099" y="2081"/>
                    </a:lnTo>
                    <a:lnTo>
                      <a:pt x="1099" y="2081"/>
                    </a:lnTo>
                    <a:lnTo>
                      <a:pt x="1099" y="2081"/>
                    </a:lnTo>
                    <a:close/>
                    <a:moveTo>
                      <a:pt x="1108" y="2090"/>
                    </a:moveTo>
                    <a:lnTo>
                      <a:pt x="1106" y="2090"/>
                    </a:lnTo>
                    <a:lnTo>
                      <a:pt x="1106" y="2090"/>
                    </a:lnTo>
                    <a:lnTo>
                      <a:pt x="1104" y="2090"/>
                    </a:lnTo>
                    <a:lnTo>
                      <a:pt x="1106" y="2088"/>
                    </a:lnTo>
                    <a:lnTo>
                      <a:pt x="1106" y="2088"/>
                    </a:lnTo>
                    <a:lnTo>
                      <a:pt x="1106" y="2086"/>
                    </a:lnTo>
                    <a:lnTo>
                      <a:pt x="1108" y="2086"/>
                    </a:lnTo>
                    <a:lnTo>
                      <a:pt x="1108" y="2086"/>
                    </a:lnTo>
                    <a:lnTo>
                      <a:pt x="1109" y="2088"/>
                    </a:lnTo>
                    <a:lnTo>
                      <a:pt x="1109" y="2088"/>
                    </a:lnTo>
                    <a:lnTo>
                      <a:pt x="1108" y="2090"/>
                    </a:lnTo>
                    <a:lnTo>
                      <a:pt x="1108" y="2090"/>
                    </a:lnTo>
                    <a:close/>
                    <a:moveTo>
                      <a:pt x="1118" y="2086"/>
                    </a:moveTo>
                    <a:lnTo>
                      <a:pt x="1118" y="2088"/>
                    </a:lnTo>
                    <a:lnTo>
                      <a:pt x="1118" y="2088"/>
                    </a:lnTo>
                    <a:lnTo>
                      <a:pt x="1118" y="2090"/>
                    </a:lnTo>
                    <a:lnTo>
                      <a:pt x="1118" y="2090"/>
                    </a:lnTo>
                    <a:lnTo>
                      <a:pt x="1118" y="2090"/>
                    </a:lnTo>
                    <a:lnTo>
                      <a:pt x="1120" y="2090"/>
                    </a:lnTo>
                    <a:lnTo>
                      <a:pt x="1120" y="2090"/>
                    </a:lnTo>
                    <a:lnTo>
                      <a:pt x="1121" y="2090"/>
                    </a:lnTo>
                    <a:lnTo>
                      <a:pt x="1121" y="2091"/>
                    </a:lnTo>
                    <a:lnTo>
                      <a:pt x="1121" y="2091"/>
                    </a:lnTo>
                    <a:lnTo>
                      <a:pt x="1121" y="2090"/>
                    </a:lnTo>
                    <a:lnTo>
                      <a:pt x="1123" y="2091"/>
                    </a:lnTo>
                    <a:lnTo>
                      <a:pt x="1123" y="2091"/>
                    </a:lnTo>
                    <a:lnTo>
                      <a:pt x="1123" y="2091"/>
                    </a:lnTo>
                    <a:lnTo>
                      <a:pt x="1123" y="2091"/>
                    </a:lnTo>
                    <a:lnTo>
                      <a:pt x="1123" y="2090"/>
                    </a:lnTo>
                    <a:lnTo>
                      <a:pt x="1123" y="2090"/>
                    </a:lnTo>
                    <a:lnTo>
                      <a:pt x="1123" y="2090"/>
                    </a:lnTo>
                    <a:lnTo>
                      <a:pt x="1123" y="2090"/>
                    </a:lnTo>
                    <a:lnTo>
                      <a:pt x="1123" y="2088"/>
                    </a:lnTo>
                    <a:lnTo>
                      <a:pt x="1123" y="2088"/>
                    </a:lnTo>
                    <a:lnTo>
                      <a:pt x="1123" y="2088"/>
                    </a:lnTo>
                    <a:lnTo>
                      <a:pt x="1125" y="2088"/>
                    </a:lnTo>
                    <a:lnTo>
                      <a:pt x="1125" y="2088"/>
                    </a:lnTo>
                    <a:lnTo>
                      <a:pt x="1125" y="2088"/>
                    </a:lnTo>
                    <a:lnTo>
                      <a:pt x="1126" y="2086"/>
                    </a:lnTo>
                    <a:lnTo>
                      <a:pt x="1126" y="2086"/>
                    </a:lnTo>
                    <a:lnTo>
                      <a:pt x="1128" y="2086"/>
                    </a:lnTo>
                    <a:lnTo>
                      <a:pt x="1128" y="2088"/>
                    </a:lnTo>
                    <a:lnTo>
                      <a:pt x="1128" y="2088"/>
                    </a:lnTo>
                    <a:lnTo>
                      <a:pt x="1128" y="2088"/>
                    </a:lnTo>
                    <a:lnTo>
                      <a:pt x="1130" y="2088"/>
                    </a:lnTo>
                    <a:lnTo>
                      <a:pt x="1130" y="2090"/>
                    </a:lnTo>
                    <a:lnTo>
                      <a:pt x="1130" y="2090"/>
                    </a:lnTo>
                    <a:lnTo>
                      <a:pt x="1132" y="2088"/>
                    </a:lnTo>
                    <a:lnTo>
                      <a:pt x="1132" y="2088"/>
                    </a:lnTo>
                    <a:lnTo>
                      <a:pt x="1133" y="2086"/>
                    </a:lnTo>
                    <a:lnTo>
                      <a:pt x="1135" y="2086"/>
                    </a:lnTo>
                    <a:lnTo>
                      <a:pt x="1135" y="2088"/>
                    </a:lnTo>
                    <a:lnTo>
                      <a:pt x="1135" y="2088"/>
                    </a:lnTo>
                    <a:lnTo>
                      <a:pt x="1135" y="2088"/>
                    </a:lnTo>
                    <a:lnTo>
                      <a:pt x="1135" y="2090"/>
                    </a:lnTo>
                    <a:lnTo>
                      <a:pt x="1137" y="2090"/>
                    </a:lnTo>
                    <a:lnTo>
                      <a:pt x="1137" y="2090"/>
                    </a:lnTo>
                    <a:lnTo>
                      <a:pt x="1137" y="2091"/>
                    </a:lnTo>
                    <a:lnTo>
                      <a:pt x="1137" y="2091"/>
                    </a:lnTo>
                    <a:lnTo>
                      <a:pt x="1137" y="2093"/>
                    </a:lnTo>
                    <a:lnTo>
                      <a:pt x="1137" y="2093"/>
                    </a:lnTo>
                    <a:lnTo>
                      <a:pt x="1138" y="2091"/>
                    </a:lnTo>
                    <a:lnTo>
                      <a:pt x="1138" y="2090"/>
                    </a:lnTo>
                    <a:lnTo>
                      <a:pt x="1138" y="2090"/>
                    </a:lnTo>
                    <a:lnTo>
                      <a:pt x="1140" y="2090"/>
                    </a:lnTo>
                    <a:lnTo>
                      <a:pt x="1140" y="2090"/>
                    </a:lnTo>
                    <a:lnTo>
                      <a:pt x="1140" y="2091"/>
                    </a:lnTo>
                    <a:lnTo>
                      <a:pt x="1138" y="2091"/>
                    </a:lnTo>
                    <a:lnTo>
                      <a:pt x="1140" y="2091"/>
                    </a:lnTo>
                    <a:lnTo>
                      <a:pt x="1142" y="2091"/>
                    </a:lnTo>
                    <a:lnTo>
                      <a:pt x="1142" y="2091"/>
                    </a:lnTo>
                    <a:lnTo>
                      <a:pt x="1140" y="2097"/>
                    </a:lnTo>
                    <a:lnTo>
                      <a:pt x="1138" y="2098"/>
                    </a:lnTo>
                    <a:lnTo>
                      <a:pt x="1137" y="2098"/>
                    </a:lnTo>
                    <a:lnTo>
                      <a:pt x="1135" y="2098"/>
                    </a:lnTo>
                    <a:lnTo>
                      <a:pt x="1135" y="2098"/>
                    </a:lnTo>
                    <a:lnTo>
                      <a:pt x="1135" y="2098"/>
                    </a:lnTo>
                    <a:lnTo>
                      <a:pt x="1133" y="2098"/>
                    </a:lnTo>
                    <a:lnTo>
                      <a:pt x="1133" y="2098"/>
                    </a:lnTo>
                    <a:lnTo>
                      <a:pt x="1135" y="2097"/>
                    </a:lnTo>
                    <a:lnTo>
                      <a:pt x="1135" y="2097"/>
                    </a:lnTo>
                    <a:lnTo>
                      <a:pt x="1137" y="2097"/>
                    </a:lnTo>
                    <a:lnTo>
                      <a:pt x="1138" y="2095"/>
                    </a:lnTo>
                    <a:lnTo>
                      <a:pt x="1138" y="2095"/>
                    </a:lnTo>
                    <a:lnTo>
                      <a:pt x="1137" y="2095"/>
                    </a:lnTo>
                    <a:lnTo>
                      <a:pt x="1133" y="2098"/>
                    </a:lnTo>
                    <a:lnTo>
                      <a:pt x="1132" y="2098"/>
                    </a:lnTo>
                    <a:lnTo>
                      <a:pt x="1132" y="2098"/>
                    </a:lnTo>
                    <a:lnTo>
                      <a:pt x="1132" y="2098"/>
                    </a:lnTo>
                    <a:lnTo>
                      <a:pt x="1130" y="2097"/>
                    </a:lnTo>
                    <a:lnTo>
                      <a:pt x="1128" y="2095"/>
                    </a:lnTo>
                    <a:lnTo>
                      <a:pt x="1126" y="2095"/>
                    </a:lnTo>
                    <a:lnTo>
                      <a:pt x="1125" y="2095"/>
                    </a:lnTo>
                    <a:lnTo>
                      <a:pt x="1123" y="2093"/>
                    </a:lnTo>
                    <a:lnTo>
                      <a:pt x="1121" y="2093"/>
                    </a:lnTo>
                    <a:lnTo>
                      <a:pt x="1120" y="2091"/>
                    </a:lnTo>
                    <a:lnTo>
                      <a:pt x="1116" y="2091"/>
                    </a:lnTo>
                    <a:lnTo>
                      <a:pt x="1114" y="2091"/>
                    </a:lnTo>
                    <a:lnTo>
                      <a:pt x="1111" y="2090"/>
                    </a:lnTo>
                    <a:lnTo>
                      <a:pt x="1109" y="2090"/>
                    </a:lnTo>
                    <a:lnTo>
                      <a:pt x="1109" y="2088"/>
                    </a:lnTo>
                    <a:lnTo>
                      <a:pt x="1111" y="2088"/>
                    </a:lnTo>
                    <a:lnTo>
                      <a:pt x="1111" y="2088"/>
                    </a:lnTo>
                    <a:lnTo>
                      <a:pt x="1111" y="2088"/>
                    </a:lnTo>
                    <a:lnTo>
                      <a:pt x="1111" y="2088"/>
                    </a:lnTo>
                    <a:lnTo>
                      <a:pt x="1113" y="2088"/>
                    </a:lnTo>
                    <a:lnTo>
                      <a:pt x="1113" y="2088"/>
                    </a:lnTo>
                    <a:lnTo>
                      <a:pt x="1113" y="2088"/>
                    </a:lnTo>
                    <a:lnTo>
                      <a:pt x="1114" y="2088"/>
                    </a:lnTo>
                    <a:lnTo>
                      <a:pt x="1114" y="2088"/>
                    </a:lnTo>
                    <a:lnTo>
                      <a:pt x="1114" y="2088"/>
                    </a:lnTo>
                    <a:lnTo>
                      <a:pt x="1116" y="2086"/>
                    </a:lnTo>
                    <a:lnTo>
                      <a:pt x="1118" y="2086"/>
                    </a:lnTo>
                    <a:lnTo>
                      <a:pt x="1118" y="2086"/>
                    </a:lnTo>
                    <a:lnTo>
                      <a:pt x="1118" y="2086"/>
                    </a:lnTo>
                    <a:close/>
                    <a:moveTo>
                      <a:pt x="1296" y="2102"/>
                    </a:moveTo>
                    <a:lnTo>
                      <a:pt x="1294" y="2102"/>
                    </a:lnTo>
                    <a:lnTo>
                      <a:pt x="1291" y="2102"/>
                    </a:lnTo>
                    <a:lnTo>
                      <a:pt x="1289" y="2102"/>
                    </a:lnTo>
                    <a:lnTo>
                      <a:pt x="1287" y="2102"/>
                    </a:lnTo>
                    <a:lnTo>
                      <a:pt x="1291" y="2100"/>
                    </a:lnTo>
                    <a:lnTo>
                      <a:pt x="1292" y="2098"/>
                    </a:lnTo>
                    <a:lnTo>
                      <a:pt x="1296" y="2095"/>
                    </a:lnTo>
                    <a:lnTo>
                      <a:pt x="1298" y="2095"/>
                    </a:lnTo>
                    <a:lnTo>
                      <a:pt x="1296" y="2098"/>
                    </a:lnTo>
                    <a:lnTo>
                      <a:pt x="1296" y="2100"/>
                    </a:lnTo>
                    <a:lnTo>
                      <a:pt x="1296" y="2102"/>
                    </a:lnTo>
                    <a:close/>
                    <a:moveTo>
                      <a:pt x="1292" y="2098"/>
                    </a:moveTo>
                    <a:lnTo>
                      <a:pt x="1291" y="2098"/>
                    </a:lnTo>
                    <a:lnTo>
                      <a:pt x="1289" y="2098"/>
                    </a:lnTo>
                    <a:lnTo>
                      <a:pt x="1292" y="2095"/>
                    </a:lnTo>
                    <a:lnTo>
                      <a:pt x="1296" y="2095"/>
                    </a:lnTo>
                    <a:lnTo>
                      <a:pt x="1292" y="2098"/>
                    </a:lnTo>
                    <a:lnTo>
                      <a:pt x="1292" y="2098"/>
                    </a:lnTo>
                    <a:close/>
                    <a:moveTo>
                      <a:pt x="1537" y="2100"/>
                    </a:moveTo>
                    <a:lnTo>
                      <a:pt x="1537" y="2100"/>
                    </a:lnTo>
                    <a:lnTo>
                      <a:pt x="1537" y="2100"/>
                    </a:lnTo>
                    <a:lnTo>
                      <a:pt x="1535" y="2098"/>
                    </a:lnTo>
                    <a:lnTo>
                      <a:pt x="1535" y="2098"/>
                    </a:lnTo>
                    <a:lnTo>
                      <a:pt x="1537" y="2098"/>
                    </a:lnTo>
                    <a:lnTo>
                      <a:pt x="1539" y="2098"/>
                    </a:lnTo>
                    <a:lnTo>
                      <a:pt x="1537" y="2100"/>
                    </a:lnTo>
                    <a:lnTo>
                      <a:pt x="1537" y="2100"/>
                    </a:lnTo>
                    <a:lnTo>
                      <a:pt x="1537" y="2100"/>
                    </a:lnTo>
                    <a:close/>
                    <a:moveTo>
                      <a:pt x="1137" y="2102"/>
                    </a:moveTo>
                    <a:lnTo>
                      <a:pt x="1137" y="2102"/>
                    </a:lnTo>
                    <a:lnTo>
                      <a:pt x="1137" y="2100"/>
                    </a:lnTo>
                    <a:lnTo>
                      <a:pt x="1137" y="2100"/>
                    </a:lnTo>
                    <a:lnTo>
                      <a:pt x="1137" y="2100"/>
                    </a:lnTo>
                    <a:lnTo>
                      <a:pt x="1138" y="2100"/>
                    </a:lnTo>
                    <a:lnTo>
                      <a:pt x="1138" y="2100"/>
                    </a:lnTo>
                    <a:lnTo>
                      <a:pt x="1138" y="2100"/>
                    </a:lnTo>
                    <a:lnTo>
                      <a:pt x="1137" y="2102"/>
                    </a:lnTo>
                    <a:close/>
                    <a:moveTo>
                      <a:pt x="1169" y="2119"/>
                    </a:moveTo>
                    <a:lnTo>
                      <a:pt x="1169" y="2119"/>
                    </a:lnTo>
                    <a:lnTo>
                      <a:pt x="1168" y="2119"/>
                    </a:lnTo>
                    <a:lnTo>
                      <a:pt x="1168" y="2117"/>
                    </a:lnTo>
                    <a:lnTo>
                      <a:pt x="1168" y="2117"/>
                    </a:lnTo>
                    <a:lnTo>
                      <a:pt x="1168" y="2117"/>
                    </a:lnTo>
                    <a:lnTo>
                      <a:pt x="1169" y="2117"/>
                    </a:lnTo>
                    <a:lnTo>
                      <a:pt x="1169" y="2117"/>
                    </a:lnTo>
                    <a:lnTo>
                      <a:pt x="1169" y="2119"/>
                    </a:lnTo>
                    <a:lnTo>
                      <a:pt x="1169" y="2119"/>
                    </a:lnTo>
                    <a:close/>
                    <a:moveTo>
                      <a:pt x="1426" y="2122"/>
                    </a:moveTo>
                    <a:lnTo>
                      <a:pt x="1424" y="2124"/>
                    </a:lnTo>
                    <a:lnTo>
                      <a:pt x="1424" y="2120"/>
                    </a:lnTo>
                    <a:lnTo>
                      <a:pt x="1426" y="2119"/>
                    </a:lnTo>
                    <a:lnTo>
                      <a:pt x="1426" y="2119"/>
                    </a:lnTo>
                    <a:lnTo>
                      <a:pt x="1426" y="2122"/>
                    </a:lnTo>
                    <a:lnTo>
                      <a:pt x="1426" y="2122"/>
                    </a:lnTo>
                    <a:lnTo>
                      <a:pt x="1426" y="2122"/>
                    </a:lnTo>
                    <a:close/>
                    <a:moveTo>
                      <a:pt x="1436" y="2132"/>
                    </a:moveTo>
                    <a:lnTo>
                      <a:pt x="1434" y="2134"/>
                    </a:lnTo>
                    <a:lnTo>
                      <a:pt x="1434" y="2132"/>
                    </a:lnTo>
                    <a:lnTo>
                      <a:pt x="1436" y="2131"/>
                    </a:lnTo>
                    <a:lnTo>
                      <a:pt x="1436" y="2131"/>
                    </a:lnTo>
                    <a:lnTo>
                      <a:pt x="1436" y="2132"/>
                    </a:lnTo>
                    <a:close/>
                    <a:moveTo>
                      <a:pt x="1241" y="2136"/>
                    </a:moveTo>
                    <a:lnTo>
                      <a:pt x="1241" y="2137"/>
                    </a:lnTo>
                    <a:lnTo>
                      <a:pt x="1239" y="2137"/>
                    </a:lnTo>
                    <a:lnTo>
                      <a:pt x="1239" y="2137"/>
                    </a:lnTo>
                    <a:lnTo>
                      <a:pt x="1239" y="2136"/>
                    </a:lnTo>
                    <a:lnTo>
                      <a:pt x="1239" y="2136"/>
                    </a:lnTo>
                    <a:lnTo>
                      <a:pt x="1239" y="2136"/>
                    </a:lnTo>
                    <a:lnTo>
                      <a:pt x="1239" y="2136"/>
                    </a:lnTo>
                    <a:lnTo>
                      <a:pt x="1239" y="2136"/>
                    </a:lnTo>
                    <a:lnTo>
                      <a:pt x="1241" y="2134"/>
                    </a:lnTo>
                    <a:lnTo>
                      <a:pt x="1243" y="2134"/>
                    </a:lnTo>
                    <a:lnTo>
                      <a:pt x="1243" y="2134"/>
                    </a:lnTo>
                    <a:lnTo>
                      <a:pt x="1245" y="2134"/>
                    </a:lnTo>
                    <a:lnTo>
                      <a:pt x="1245" y="2134"/>
                    </a:lnTo>
                    <a:lnTo>
                      <a:pt x="1243" y="2134"/>
                    </a:lnTo>
                    <a:lnTo>
                      <a:pt x="1241" y="2136"/>
                    </a:lnTo>
                    <a:lnTo>
                      <a:pt x="1241" y="2136"/>
                    </a:lnTo>
                    <a:close/>
                    <a:moveTo>
                      <a:pt x="1236" y="2137"/>
                    </a:moveTo>
                    <a:lnTo>
                      <a:pt x="1234" y="2137"/>
                    </a:lnTo>
                    <a:lnTo>
                      <a:pt x="1234" y="2137"/>
                    </a:lnTo>
                    <a:lnTo>
                      <a:pt x="1233" y="2136"/>
                    </a:lnTo>
                    <a:lnTo>
                      <a:pt x="1233" y="2136"/>
                    </a:lnTo>
                    <a:lnTo>
                      <a:pt x="1234" y="2136"/>
                    </a:lnTo>
                    <a:lnTo>
                      <a:pt x="1236" y="2136"/>
                    </a:lnTo>
                    <a:lnTo>
                      <a:pt x="1236" y="2136"/>
                    </a:lnTo>
                    <a:lnTo>
                      <a:pt x="1236" y="2137"/>
                    </a:lnTo>
                    <a:lnTo>
                      <a:pt x="1236" y="2137"/>
                    </a:lnTo>
                    <a:close/>
                    <a:moveTo>
                      <a:pt x="1559" y="2143"/>
                    </a:moveTo>
                    <a:lnTo>
                      <a:pt x="1558" y="2143"/>
                    </a:lnTo>
                    <a:lnTo>
                      <a:pt x="1556" y="2143"/>
                    </a:lnTo>
                    <a:lnTo>
                      <a:pt x="1554" y="2143"/>
                    </a:lnTo>
                    <a:lnTo>
                      <a:pt x="1554" y="2141"/>
                    </a:lnTo>
                    <a:lnTo>
                      <a:pt x="1558" y="2143"/>
                    </a:lnTo>
                    <a:lnTo>
                      <a:pt x="1559" y="2141"/>
                    </a:lnTo>
                    <a:lnTo>
                      <a:pt x="1561" y="2141"/>
                    </a:lnTo>
                    <a:lnTo>
                      <a:pt x="1559" y="2143"/>
                    </a:lnTo>
                    <a:close/>
                    <a:moveTo>
                      <a:pt x="1121" y="2199"/>
                    </a:moveTo>
                    <a:lnTo>
                      <a:pt x="1120" y="2199"/>
                    </a:lnTo>
                    <a:lnTo>
                      <a:pt x="1120" y="2199"/>
                    </a:lnTo>
                    <a:lnTo>
                      <a:pt x="1120" y="2197"/>
                    </a:lnTo>
                    <a:lnTo>
                      <a:pt x="1121" y="2197"/>
                    </a:lnTo>
                    <a:lnTo>
                      <a:pt x="1121" y="2197"/>
                    </a:lnTo>
                    <a:lnTo>
                      <a:pt x="1121" y="2199"/>
                    </a:lnTo>
                    <a:lnTo>
                      <a:pt x="1121" y="2199"/>
                    </a:lnTo>
                    <a:lnTo>
                      <a:pt x="1121" y="2199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7" name="Freeform 42">
                <a:extLst>
                  <a:ext uri="{FF2B5EF4-FFF2-40B4-BE49-F238E27FC236}">
                    <a16:creationId xmlns:a16="http://schemas.microsoft.com/office/drawing/2014/main" xmlns="" id="{F13232E8-6C9B-4292-9C9F-3540B1B01036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496" y="3281"/>
                <a:ext cx="2" cy="1"/>
              </a:xfrm>
              <a:custGeom>
                <a:avLst/>
                <a:gdLst>
                  <a:gd name="T0" fmla="*/ 0 w 2"/>
                  <a:gd name="T1" fmla="*/ 1 h 1"/>
                  <a:gd name="T2" fmla="*/ 0 w 2"/>
                  <a:gd name="T3" fmla="*/ 1 h 1"/>
                  <a:gd name="T4" fmla="*/ 0 w 2"/>
                  <a:gd name="T5" fmla="*/ 1 h 1"/>
                  <a:gd name="T6" fmla="*/ 0 w 2"/>
                  <a:gd name="T7" fmla="*/ 1 h 1"/>
                  <a:gd name="T8" fmla="*/ 0 w 2"/>
                  <a:gd name="T9" fmla="*/ 1 h 1"/>
                  <a:gd name="T10" fmla="*/ 0 w 2"/>
                  <a:gd name="T11" fmla="*/ 1 h 1"/>
                  <a:gd name="T12" fmla="*/ 0 w 2"/>
                  <a:gd name="T13" fmla="*/ 0 h 1"/>
                  <a:gd name="T14" fmla="*/ 0 w 2"/>
                  <a:gd name="T15" fmla="*/ 0 h 1"/>
                  <a:gd name="T16" fmla="*/ 0 w 2"/>
                  <a:gd name="T17" fmla="*/ 0 h 1"/>
                  <a:gd name="T18" fmla="*/ 0 w 2"/>
                  <a:gd name="T19" fmla="*/ 0 h 1"/>
                  <a:gd name="T20" fmla="*/ 0 w 2"/>
                  <a:gd name="T21" fmla="*/ 0 h 1"/>
                  <a:gd name="T22" fmla="*/ 0 w 2"/>
                  <a:gd name="T23" fmla="*/ 0 h 1"/>
                  <a:gd name="T24" fmla="*/ 0 w 2"/>
                  <a:gd name="T25" fmla="*/ 1 h 1"/>
                  <a:gd name="T26" fmla="*/ 0 w 2"/>
                  <a:gd name="T27" fmla="*/ 1 h 1"/>
                  <a:gd name="T28" fmla="*/ 0 w 2"/>
                  <a:gd name="T29" fmla="*/ 1 h 1"/>
                  <a:gd name="T30" fmla="*/ 2 w 2"/>
                  <a:gd name="T31" fmla="*/ 1 h 1"/>
                  <a:gd name="T32" fmla="*/ 0 w 2"/>
                  <a:gd name="T33" fmla="*/ 1 h 1"/>
                  <a:gd name="T34" fmla="*/ 0 w 2"/>
                  <a:gd name="T35" fmla="*/ 1 h 1"/>
                  <a:gd name="T36" fmla="*/ 0 w 2"/>
                  <a:gd name="T37" fmla="*/ 1 h 1"/>
                  <a:gd name="T38" fmla="*/ 0 w 2"/>
                  <a:gd name="T39" fmla="*/ 1 h 1"/>
                  <a:gd name="T40" fmla="*/ 0 w 2"/>
                  <a:gd name="T41" fmla="*/ 1 h 1"/>
                  <a:gd name="T42" fmla="*/ 2 w 2"/>
                  <a:gd name="T43" fmla="*/ 1 h 1"/>
                  <a:gd name="T44" fmla="*/ 2 w 2"/>
                  <a:gd name="T45" fmla="*/ 1 h 1"/>
                  <a:gd name="T46" fmla="*/ 2 w 2"/>
                  <a:gd name="T47" fmla="*/ 0 h 1"/>
                  <a:gd name="T48" fmla="*/ 2 w 2"/>
                  <a:gd name="T49" fmla="*/ 1 h 1"/>
                  <a:gd name="T50" fmla="*/ 2 w 2"/>
                  <a:gd name="T51" fmla="*/ 1 h 1"/>
                  <a:gd name="T52" fmla="*/ 2 w 2"/>
                  <a:gd name="T53" fmla="*/ 1 h 1"/>
                  <a:gd name="T54" fmla="*/ 2 w 2"/>
                  <a:gd name="T5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2" h="1">
                    <a:moveTo>
                      <a:pt x="0" y="1"/>
                    </a:moveTo>
                    <a:lnTo>
                      <a:pt x="0" y="1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0" y="1"/>
                    </a:lnTo>
                    <a:close/>
                    <a:moveTo>
                      <a:pt x="2" y="1"/>
                    </a:moveTo>
                    <a:lnTo>
                      <a:pt x="0" y="1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2" y="1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2" y="1"/>
                    </a:lnTo>
                    <a:lnTo>
                      <a:pt x="2" y="1"/>
                    </a:lnTo>
                    <a:lnTo>
                      <a:pt x="2" y="1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8" name="Freeform 43">
                <a:extLst>
                  <a:ext uri="{FF2B5EF4-FFF2-40B4-BE49-F238E27FC236}">
                    <a16:creationId xmlns:a16="http://schemas.microsoft.com/office/drawing/2014/main" xmlns="" id="{47E92F93-A2D0-4115-8001-083FE4D54F0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71" y="2948"/>
                <a:ext cx="366" cy="358"/>
              </a:xfrm>
              <a:custGeom>
                <a:avLst/>
                <a:gdLst>
                  <a:gd name="T0" fmla="*/ 303 w 366"/>
                  <a:gd name="T1" fmla="*/ 14 h 358"/>
                  <a:gd name="T2" fmla="*/ 316 w 366"/>
                  <a:gd name="T3" fmla="*/ 16 h 358"/>
                  <a:gd name="T4" fmla="*/ 339 w 366"/>
                  <a:gd name="T5" fmla="*/ 19 h 358"/>
                  <a:gd name="T6" fmla="*/ 354 w 366"/>
                  <a:gd name="T7" fmla="*/ 31 h 358"/>
                  <a:gd name="T8" fmla="*/ 356 w 366"/>
                  <a:gd name="T9" fmla="*/ 41 h 358"/>
                  <a:gd name="T10" fmla="*/ 357 w 366"/>
                  <a:gd name="T11" fmla="*/ 55 h 358"/>
                  <a:gd name="T12" fmla="*/ 364 w 366"/>
                  <a:gd name="T13" fmla="*/ 62 h 358"/>
                  <a:gd name="T14" fmla="*/ 340 w 366"/>
                  <a:gd name="T15" fmla="*/ 86 h 358"/>
                  <a:gd name="T16" fmla="*/ 335 w 366"/>
                  <a:gd name="T17" fmla="*/ 103 h 358"/>
                  <a:gd name="T18" fmla="*/ 332 w 366"/>
                  <a:gd name="T19" fmla="*/ 128 h 358"/>
                  <a:gd name="T20" fmla="*/ 325 w 366"/>
                  <a:gd name="T21" fmla="*/ 142 h 358"/>
                  <a:gd name="T22" fmla="*/ 322 w 366"/>
                  <a:gd name="T23" fmla="*/ 154 h 358"/>
                  <a:gd name="T24" fmla="*/ 327 w 366"/>
                  <a:gd name="T25" fmla="*/ 174 h 358"/>
                  <a:gd name="T26" fmla="*/ 330 w 366"/>
                  <a:gd name="T27" fmla="*/ 200 h 358"/>
                  <a:gd name="T28" fmla="*/ 332 w 366"/>
                  <a:gd name="T29" fmla="*/ 220 h 358"/>
                  <a:gd name="T30" fmla="*/ 349 w 366"/>
                  <a:gd name="T31" fmla="*/ 242 h 358"/>
                  <a:gd name="T32" fmla="*/ 332 w 366"/>
                  <a:gd name="T33" fmla="*/ 261 h 358"/>
                  <a:gd name="T34" fmla="*/ 315 w 366"/>
                  <a:gd name="T35" fmla="*/ 273 h 358"/>
                  <a:gd name="T36" fmla="*/ 315 w 366"/>
                  <a:gd name="T37" fmla="*/ 299 h 358"/>
                  <a:gd name="T38" fmla="*/ 311 w 366"/>
                  <a:gd name="T39" fmla="*/ 324 h 358"/>
                  <a:gd name="T40" fmla="*/ 330 w 366"/>
                  <a:gd name="T41" fmla="*/ 340 h 358"/>
                  <a:gd name="T42" fmla="*/ 337 w 366"/>
                  <a:gd name="T43" fmla="*/ 336 h 358"/>
                  <a:gd name="T44" fmla="*/ 333 w 366"/>
                  <a:gd name="T45" fmla="*/ 358 h 358"/>
                  <a:gd name="T46" fmla="*/ 322 w 366"/>
                  <a:gd name="T47" fmla="*/ 357 h 358"/>
                  <a:gd name="T48" fmla="*/ 311 w 366"/>
                  <a:gd name="T49" fmla="*/ 343 h 358"/>
                  <a:gd name="T50" fmla="*/ 294 w 366"/>
                  <a:gd name="T51" fmla="*/ 334 h 358"/>
                  <a:gd name="T52" fmla="*/ 282 w 366"/>
                  <a:gd name="T53" fmla="*/ 328 h 358"/>
                  <a:gd name="T54" fmla="*/ 263 w 366"/>
                  <a:gd name="T55" fmla="*/ 328 h 358"/>
                  <a:gd name="T56" fmla="*/ 251 w 366"/>
                  <a:gd name="T57" fmla="*/ 316 h 358"/>
                  <a:gd name="T58" fmla="*/ 234 w 366"/>
                  <a:gd name="T59" fmla="*/ 319 h 358"/>
                  <a:gd name="T60" fmla="*/ 227 w 366"/>
                  <a:gd name="T61" fmla="*/ 309 h 358"/>
                  <a:gd name="T62" fmla="*/ 214 w 366"/>
                  <a:gd name="T63" fmla="*/ 311 h 358"/>
                  <a:gd name="T64" fmla="*/ 191 w 366"/>
                  <a:gd name="T65" fmla="*/ 314 h 358"/>
                  <a:gd name="T66" fmla="*/ 193 w 366"/>
                  <a:gd name="T67" fmla="*/ 297 h 358"/>
                  <a:gd name="T68" fmla="*/ 183 w 366"/>
                  <a:gd name="T69" fmla="*/ 256 h 358"/>
                  <a:gd name="T70" fmla="*/ 161 w 366"/>
                  <a:gd name="T71" fmla="*/ 239 h 358"/>
                  <a:gd name="T72" fmla="*/ 142 w 366"/>
                  <a:gd name="T73" fmla="*/ 236 h 358"/>
                  <a:gd name="T74" fmla="*/ 128 w 366"/>
                  <a:gd name="T75" fmla="*/ 253 h 358"/>
                  <a:gd name="T76" fmla="*/ 106 w 366"/>
                  <a:gd name="T77" fmla="*/ 254 h 358"/>
                  <a:gd name="T78" fmla="*/ 90 w 366"/>
                  <a:gd name="T79" fmla="*/ 237 h 358"/>
                  <a:gd name="T80" fmla="*/ 84 w 366"/>
                  <a:gd name="T81" fmla="*/ 215 h 358"/>
                  <a:gd name="T82" fmla="*/ 46 w 366"/>
                  <a:gd name="T83" fmla="*/ 213 h 358"/>
                  <a:gd name="T84" fmla="*/ 19 w 366"/>
                  <a:gd name="T85" fmla="*/ 212 h 358"/>
                  <a:gd name="T86" fmla="*/ 0 w 366"/>
                  <a:gd name="T87" fmla="*/ 212 h 358"/>
                  <a:gd name="T88" fmla="*/ 3 w 366"/>
                  <a:gd name="T89" fmla="*/ 196 h 358"/>
                  <a:gd name="T90" fmla="*/ 17 w 366"/>
                  <a:gd name="T91" fmla="*/ 188 h 358"/>
                  <a:gd name="T92" fmla="*/ 27 w 366"/>
                  <a:gd name="T93" fmla="*/ 190 h 358"/>
                  <a:gd name="T94" fmla="*/ 34 w 366"/>
                  <a:gd name="T95" fmla="*/ 184 h 358"/>
                  <a:gd name="T96" fmla="*/ 41 w 366"/>
                  <a:gd name="T97" fmla="*/ 190 h 358"/>
                  <a:gd name="T98" fmla="*/ 51 w 366"/>
                  <a:gd name="T99" fmla="*/ 190 h 358"/>
                  <a:gd name="T100" fmla="*/ 75 w 366"/>
                  <a:gd name="T101" fmla="*/ 166 h 358"/>
                  <a:gd name="T102" fmla="*/ 87 w 366"/>
                  <a:gd name="T103" fmla="*/ 127 h 358"/>
                  <a:gd name="T104" fmla="*/ 108 w 366"/>
                  <a:gd name="T105" fmla="*/ 96 h 358"/>
                  <a:gd name="T106" fmla="*/ 120 w 366"/>
                  <a:gd name="T107" fmla="*/ 45 h 358"/>
                  <a:gd name="T108" fmla="*/ 126 w 366"/>
                  <a:gd name="T109" fmla="*/ 14 h 358"/>
                  <a:gd name="T110" fmla="*/ 159 w 366"/>
                  <a:gd name="T111" fmla="*/ 14 h 358"/>
                  <a:gd name="T112" fmla="*/ 181 w 366"/>
                  <a:gd name="T113" fmla="*/ 19 h 358"/>
                  <a:gd name="T114" fmla="*/ 207 w 366"/>
                  <a:gd name="T115" fmla="*/ 11 h 358"/>
                  <a:gd name="T116" fmla="*/ 233 w 366"/>
                  <a:gd name="T117" fmla="*/ 5 h 358"/>
                  <a:gd name="T118" fmla="*/ 260 w 366"/>
                  <a:gd name="T119" fmla="*/ 0 h 3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366" h="358">
                    <a:moveTo>
                      <a:pt x="291" y="4"/>
                    </a:moveTo>
                    <a:lnTo>
                      <a:pt x="292" y="5"/>
                    </a:lnTo>
                    <a:lnTo>
                      <a:pt x="292" y="5"/>
                    </a:lnTo>
                    <a:lnTo>
                      <a:pt x="296" y="9"/>
                    </a:lnTo>
                    <a:lnTo>
                      <a:pt x="298" y="9"/>
                    </a:lnTo>
                    <a:lnTo>
                      <a:pt x="298" y="11"/>
                    </a:lnTo>
                    <a:lnTo>
                      <a:pt x="299" y="12"/>
                    </a:lnTo>
                    <a:lnTo>
                      <a:pt x="299" y="14"/>
                    </a:lnTo>
                    <a:lnTo>
                      <a:pt x="301" y="14"/>
                    </a:lnTo>
                    <a:lnTo>
                      <a:pt x="303" y="14"/>
                    </a:lnTo>
                    <a:lnTo>
                      <a:pt x="303" y="16"/>
                    </a:lnTo>
                    <a:lnTo>
                      <a:pt x="304" y="16"/>
                    </a:lnTo>
                    <a:lnTo>
                      <a:pt x="306" y="17"/>
                    </a:lnTo>
                    <a:lnTo>
                      <a:pt x="308" y="17"/>
                    </a:lnTo>
                    <a:lnTo>
                      <a:pt x="308" y="17"/>
                    </a:lnTo>
                    <a:lnTo>
                      <a:pt x="310" y="19"/>
                    </a:lnTo>
                    <a:lnTo>
                      <a:pt x="311" y="19"/>
                    </a:lnTo>
                    <a:lnTo>
                      <a:pt x="313" y="17"/>
                    </a:lnTo>
                    <a:lnTo>
                      <a:pt x="315" y="16"/>
                    </a:lnTo>
                    <a:lnTo>
                      <a:pt x="316" y="16"/>
                    </a:lnTo>
                    <a:lnTo>
                      <a:pt x="320" y="16"/>
                    </a:lnTo>
                    <a:lnTo>
                      <a:pt x="323" y="16"/>
                    </a:lnTo>
                    <a:lnTo>
                      <a:pt x="325" y="17"/>
                    </a:lnTo>
                    <a:lnTo>
                      <a:pt x="327" y="17"/>
                    </a:lnTo>
                    <a:lnTo>
                      <a:pt x="328" y="16"/>
                    </a:lnTo>
                    <a:lnTo>
                      <a:pt x="330" y="12"/>
                    </a:lnTo>
                    <a:lnTo>
                      <a:pt x="332" y="12"/>
                    </a:lnTo>
                    <a:lnTo>
                      <a:pt x="335" y="14"/>
                    </a:lnTo>
                    <a:lnTo>
                      <a:pt x="337" y="16"/>
                    </a:lnTo>
                    <a:lnTo>
                      <a:pt x="339" y="19"/>
                    </a:lnTo>
                    <a:lnTo>
                      <a:pt x="340" y="19"/>
                    </a:lnTo>
                    <a:lnTo>
                      <a:pt x="342" y="21"/>
                    </a:lnTo>
                    <a:lnTo>
                      <a:pt x="345" y="24"/>
                    </a:lnTo>
                    <a:lnTo>
                      <a:pt x="349" y="26"/>
                    </a:lnTo>
                    <a:lnTo>
                      <a:pt x="351" y="28"/>
                    </a:lnTo>
                    <a:lnTo>
                      <a:pt x="351" y="29"/>
                    </a:lnTo>
                    <a:lnTo>
                      <a:pt x="352" y="29"/>
                    </a:lnTo>
                    <a:lnTo>
                      <a:pt x="352" y="31"/>
                    </a:lnTo>
                    <a:lnTo>
                      <a:pt x="352" y="31"/>
                    </a:lnTo>
                    <a:lnTo>
                      <a:pt x="354" y="31"/>
                    </a:lnTo>
                    <a:lnTo>
                      <a:pt x="354" y="31"/>
                    </a:lnTo>
                    <a:lnTo>
                      <a:pt x="356" y="31"/>
                    </a:lnTo>
                    <a:lnTo>
                      <a:pt x="356" y="33"/>
                    </a:lnTo>
                    <a:lnTo>
                      <a:pt x="357" y="33"/>
                    </a:lnTo>
                    <a:lnTo>
                      <a:pt x="357" y="34"/>
                    </a:lnTo>
                    <a:lnTo>
                      <a:pt x="357" y="34"/>
                    </a:lnTo>
                    <a:lnTo>
                      <a:pt x="359" y="36"/>
                    </a:lnTo>
                    <a:lnTo>
                      <a:pt x="357" y="38"/>
                    </a:lnTo>
                    <a:lnTo>
                      <a:pt x="357" y="38"/>
                    </a:lnTo>
                    <a:lnTo>
                      <a:pt x="356" y="41"/>
                    </a:lnTo>
                    <a:lnTo>
                      <a:pt x="356" y="43"/>
                    </a:lnTo>
                    <a:lnTo>
                      <a:pt x="356" y="43"/>
                    </a:lnTo>
                    <a:lnTo>
                      <a:pt x="357" y="45"/>
                    </a:lnTo>
                    <a:lnTo>
                      <a:pt x="357" y="45"/>
                    </a:lnTo>
                    <a:lnTo>
                      <a:pt x="357" y="46"/>
                    </a:lnTo>
                    <a:lnTo>
                      <a:pt x="357" y="46"/>
                    </a:lnTo>
                    <a:lnTo>
                      <a:pt x="356" y="50"/>
                    </a:lnTo>
                    <a:lnTo>
                      <a:pt x="356" y="53"/>
                    </a:lnTo>
                    <a:lnTo>
                      <a:pt x="356" y="53"/>
                    </a:lnTo>
                    <a:lnTo>
                      <a:pt x="357" y="55"/>
                    </a:lnTo>
                    <a:lnTo>
                      <a:pt x="359" y="55"/>
                    </a:lnTo>
                    <a:lnTo>
                      <a:pt x="361" y="55"/>
                    </a:lnTo>
                    <a:lnTo>
                      <a:pt x="361" y="57"/>
                    </a:lnTo>
                    <a:lnTo>
                      <a:pt x="363" y="57"/>
                    </a:lnTo>
                    <a:lnTo>
                      <a:pt x="363" y="57"/>
                    </a:lnTo>
                    <a:lnTo>
                      <a:pt x="364" y="58"/>
                    </a:lnTo>
                    <a:lnTo>
                      <a:pt x="364" y="58"/>
                    </a:lnTo>
                    <a:lnTo>
                      <a:pt x="364" y="58"/>
                    </a:lnTo>
                    <a:lnTo>
                      <a:pt x="366" y="60"/>
                    </a:lnTo>
                    <a:lnTo>
                      <a:pt x="364" y="62"/>
                    </a:lnTo>
                    <a:lnTo>
                      <a:pt x="364" y="62"/>
                    </a:lnTo>
                    <a:lnTo>
                      <a:pt x="363" y="63"/>
                    </a:lnTo>
                    <a:lnTo>
                      <a:pt x="359" y="69"/>
                    </a:lnTo>
                    <a:lnTo>
                      <a:pt x="351" y="77"/>
                    </a:lnTo>
                    <a:lnTo>
                      <a:pt x="351" y="77"/>
                    </a:lnTo>
                    <a:lnTo>
                      <a:pt x="347" y="79"/>
                    </a:lnTo>
                    <a:lnTo>
                      <a:pt x="345" y="80"/>
                    </a:lnTo>
                    <a:lnTo>
                      <a:pt x="344" y="82"/>
                    </a:lnTo>
                    <a:lnTo>
                      <a:pt x="342" y="84"/>
                    </a:lnTo>
                    <a:lnTo>
                      <a:pt x="340" y="86"/>
                    </a:lnTo>
                    <a:lnTo>
                      <a:pt x="340" y="86"/>
                    </a:lnTo>
                    <a:lnTo>
                      <a:pt x="340" y="87"/>
                    </a:lnTo>
                    <a:lnTo>
                      <a:pt x="340" y="91"/>
                    </a:lnTo>
                    <a:lnTo>
                      <a:pt x="339" y="92"/>
                    </a:lnTo>
                    <a:lnTo>
                      <a:pt x="337" y="96"/>
                    </a:lnTo>
                    <a:lnTo>
                      <a:pt x="337" y="98"/>
                    </a:lnTo>
                    <a:lnTo>
                      <a:pt x="337" y="98"/>
                    </a:lnTo>
                    <a:lnTo>
                      <a:pt x="335" y="99"/>
                    </a:lnTo>
                    <a:lnTo>
                      <a:pt x="335" y="103"/>
                    </a:lnTo>
                    <a:lnTo>
                      <a:pt x="335" y="103"/>
                    </a:lnTo>
                    <a:lnTo>
                      <a:pt x="333" y="109"/>
                    </a:lnTo>
                    <a:lnTo>
                      <a:pt x="333" y="111"/>
                    </a:lnTo>
                    <a:lnTo>
                      <a:pt x="333" y="115"/>
                    </a:lnTo>
                    <a:lnTo>
                      <a:pt x="333" y="116"/>
                    </a:lnTo>
                    <a:lnTo>
                      <a:pt x="333" y="118"/>
                    </a:lnTo>
                    <a:lnTo>
                      <a:pt x="332" y="120"/>
                    </a:lnTo>
                    <a:lnTo>
                      <a:pt x="332" y="121"/>
                    </a:lnTo>
                    <a:lnTo>
                      <a:pt x="333" y="127"/>
                    </a:lnTo>
                    <a:lnTo>
                      <a:pt x="333" y="127"/>
                    </a:lnTo>
                    <a:lnTo>
                      <a:pt x="332" y="128"/>
                    </a:lnTo>
                    <a:lnTo>
                      <a:pt x="330" y="128"/>
                    </a:lnTo>
                    <a:lnTo>
                      <a:pt x="330" y="130"/>
                    </a:lnTo>
                    <a:lnTo>
                      <a:pt x="328" y="130"/>
                    </a:lnTo>
                    <a:lnTo>
                      <a:pt x="327" y="132"/>
                    </a:lnTo>
                    <a:lnTo>
                      <a:pt x="325" y="133"/>
                    </a:lnTo>
                    <a:lnTo>
                      <a:pt x="325" y="135"/>
                    </a:lnTo>
                    <a:lnTo>
                      <a:pt x="325" y="137"/>
                    </a:lnTo>
                    <a:lnTo>
                      <a:pt x="325" y="138"/>
                    </a:lnTo>
                    <a:lnTo>
                      <a:pt x="325" y="142"/>
                    </a:lnTo>
                    <a:lnTo>
                      <a:pt x="325" y="142"/>
                    </a:lnTo>
                    <a:lnTo>
                      <a:pt x="323" y="144"/>
                    </a:lnTo>
                    <a:lnTo>
                      <a:pt x="322" y="145"/>
                    </a:lnTo>
                    <a:lnTo>
                      <a:pt x="320" y="145"/>
                    </a:lnTo>
                    <a:lnTo>
                      <a:pt x="320" y="147"/>
                    </a:lnTo>
                    <a:lnTo>
                      <a:pt x="320" y="147"/>
                    </a:lnTo>
                    <a:lnTo>
                      <a:pt x="320" y="149"/>
                    </a:lnTo>
                    <a:lnTo>
                      <a:pt x="320" y="150"/>
                    </a:lnTo>
                    <a:lnTo>
                      <a:pt x="320" y="152"/>
                    </a:lnTo>
                    <a:lnTo>
                      <a:pt x="322" y="152"/>
                    </a:lnTo>
                    <a:lnTo>
                      <a:pt x="322" y="154"/>
                    </a:lnTo>
                    <a:lnTo>
                      <a:pt x="322" y="154"/>
                    </a:lnTo>
                    <a:lnTo>
                      <a:pt x="323" y="156"/>
                    </a:lnTo>
                    <a:lnTo>
                      <a:pt x="325" y="157"/>
                    </a:lnTo>
                    <a:lnTo>
                      <a:pt x="327" y="159"/>
                    </a:lnTo>
                    <a:lnTo>
                      <a:pt x="327" y="161"/>
                    </a:lnTo>
                    <a:lnTo>
                      <a:pt x="327" y="162"/>
                    </a:lnTo>
                    <a:lnTo>
                      <a:pt x="325" y="164"/>
                    </a:lnTo>
                    <a:lnTo>
                      <a:pt x="327" y="167"/>
                    </a:lnTo>
                    <a:lnTo>
                      <a:pt x="327" y="171"/>
                    </a:lnTo>
                    <a:lnTo>
                      <a:pt x="327" y="174"/>
                    </a:lnTo>
                    <a:lnTo>
                      <a:pt x="327" y="174"/>
                    </a:lnTo>
                    <a:lnTo>
                      <a:pt x="328" y="179"/>
                    </a:lnTo>
                    <a:lnTo>
                      <a:pt x="328" y="183"/>
                    </a:lnTo>
                    <a:lnTo>
                      <a:pt x="330" y="184"/>
                    </a:lnTo>
                    <a:lnTo>
                      <a:pt x="330" y="186"/>
                    </a:lnTo>
                    <a:lnTo>
                      <a:pt x="328" y="190"/>
                    </a:lnTo>
                    <a:lnTo>
                      <a:pt x="328" y="193"/>
                    </a:lnTo>
                    <a:lnTo>
                      <a:pt x="328" y="195"/>
                    </a:lnTo>
                    <a:lnTo>
                      <a:pt x="328" y="195"/>
                    </a:lnTo>
                    <a:lnTo>
                      <a:pt x="330" y="200"/>
                    </a:lnTo>
                    <a:lnTo>
                      <a:pt x="330" y="202"/>
                    </a:lnTo>
                    <a:lnTo>
                      <a:pt x="332" y="203"/>
                    </a:lnTo>
                    <a:lnTo>
                      <a:pt x="332" y="205"/>
                    </a:lnTo>
                    <a:lnTo>
                      <a:pt x="333" y="208"/>
                    </a:lnTo>
                    <a:lnTo>
                      <a:pt x="333" y="210"/>
                    </a:lnTo>
                    <a:lnTo>
                      <a:pt x="333" y="210"/>
                    </a:lnTo>
                    <a:lnTo>
                      <a:pt x="332" y="213"/>
                    </a:lnTo>
                    <a:lnTo>
                      <a:pt x="332" y="215"/>
                    </a:lnTo>
                    <a:lnTo>
                      <a:pt x="332" y="219"/>
                    </a:lnTo>
                    <a:lnTo>
                      <a:pt x="332" y="220"/>
                    </a:lnTo>
                    <a:lnTo>
                      <a:pt x="333" y="222"/>
                    </a:lnTo>
                    <a:lnTo>
                      <a:pt x="335" y="227"/>
                    </a:lnTo>
                    <a:lnTo>
                      <a:pt x="337" y="229"/>
                    </a:lnTo>
                    <a:lnTo>
                      <a:pt x="340" y="231"/>
                    </a:lnTo>
                    <a:lnTo>
                      <a:pt x="344" y="232"/>
                    </a:lnTo>
                    <a:lnTo>
                      <a:pt x="344" y="234"/>
                    </a:lnTo>
                    <a:lnTo>
                      <a:pt x="345" y="236"/>
                    </a:lnTo>
                    <a:lnTo>
                      <a:pt x="347" y="237"/>
                    </a:lnTo>
                    <a:lnTo>
                      <a:pt x="349" y="241"/>
                    </a:lnTo>
                    <a:lnTo>
                      <a:pt x="349" y="242"/>
                    </a:lnTo>
                    <a:lnTo>
                      <a:pt x="351" y="246"/>
                    </a:lnTo>
                    <a:lnTo>
                      <a:pt x="352" y="249"/>
                    </a:lnTo>
                    <a:lnTo>
                      <a:pt x="354" y="253"/>
                    </a:lnTo>
                    <a:lnTo>
                      <a:pt x="354" y="256"/>
                    </a:lnTo>
                    <a:lnTo>
                      <a:pt x="356" y="258"/>
                    </a:lnTo>
                    <a:lnTo>
                      <a:pt x="352" y="258"/>
                    </a:lnTo>
                    <a:lnTo>
                      <a:pt x="347" y="258"/>
                    </a:lnTo>
                    <a:lnTo>
                      <a:pt x="342" y="259"/>
                    </a:lnTo>
                    <a:lnTo>
                      <a:pt x="337" y="259"/>
                    </a:lnTo>
                    <a:lnTo>
                      <a:pt x="332" y="261"/>
                    </a:lnTo>
                    <a:lnTo>
                      <a:pt x="327" y="261"/>
                    </a:lnTo>
                    <a:lnTo>
                      <a:pt x="322" y="263"/>
                    </a:lnTo>
                    <a:lnTo>
                      <a:pt x="320" y="263"/>
                    </a:lnTo>
                    <a:lnTo>
                      <a:pt x="320" y="265"/>
                    </a:lnTo>
                    <a:lnTo>
                      <a:pt x="320" y="266"/>
                    </a:lnTo>
                    <a:lnTo>
                      <a:pt x="320" y="268"/>
                    </a:lnTo>
                    <a:lnTo>
                      <a:pt x="318" y="270"/>
                    </a:lnTo>
                    <a:lnTo>
                      <a:pt x="316" y="271"/>
                    </a:lnTo>
                    <a:lnTo>
                      <a:pt x="316" y="273"/>
                    </a:lnTo>
                    <a:lnTo>
                      <a:pt x="315" y="273"/>
                    </a:lnTo>
                    <a:lnTo>
                      <a:pt x="311" y="277"/>
                    </a:lnTo>
                    <a:lnTo>
                      <a:pt x="310" y="277"/>
                    </a:lnTo>
                    <a:lnTo>
                      <a:pt x="310" y="278"/>
                    </a:lnTo>
                    <a:lnTo>
                      <a:pt x="313" y="282"/>
                    </a:lnTo>
                    <a:lnTo>
                      <a:pt x="315" y="285"/>
                    </a:lnTo>
                    <a:lnTo>
                      <a:pt x="315" y="288"/>
                    </a:lnTo>
                    <a:lnTo>
                      <a:pt x="315" y="290"/>
                    </a:lnTo>
                    <a:lnTo>
                      <a:pt x="315" y="294"/>
                    </a:lnTo>
                    <a:lnTo>
                      <a:pt x="315" y="297"/>
                    </a:lnTo>
                    <a:lnTo>
                      <a:pt x="315" y="299"/>
                    </a:lnTo>
                    <a:lnTo>
                      <a:pt x="315" y="302"/>
                    </a:lnTo>
                    <a:lnTo>
                      <a:pt x="315" y="306"/>
                    </a:lnTo>
                    <a:lnTo>
                      <a:pt x="313" y="307"/>
                    </a:lnTo>
                    <a:lnTo>
                      <a:pt x="313" y="311"/>
                    </a:lnTo>
                    <a:lnTo>
                      <a:pt x="311" y="314"/>
                    </a:lnTo>
                    <a:lnTo>
                      <a:pt x="310" y="317"/>
                    </a:lnTo>
                    <a:lnTo>
                      <a:pt x="310" y="321"/>
                    </a:lnTo>
                    <a:lnTo>
                      <a:pt x="310" y="323"/>
                    </a:lnTo>
                    <a:lnTo>
                      <a:pt x="310" y="323"/>
                    </a:lnTo>
                    <a:lnTo>
                      <a:pt x="311" y="324"/>
                    </a:lnTo>
                    <a:lnTo>
                      <a:pt x="311" y="328"/>
                    </a:lnTo>
                    <a:lnTo>
                      <a:pt x="313" y="328"/>
                    </a:lnTo>
                    <a:lnTo>
                      <a:pt x="313" y="329"/>
                    </a:lnTo>
                    <a:lnTo>
                      <a:pt x="318" y="331"/>
                    </a:lnTo>
                    <a:lnTo>
                      <a:pt x="318" y="333"/>
                    </a:lnTo>
                    <a:lnTo>
                      <a:pt x="322" y="336"/>
                    </a:lnTo>
                    <a:lnTo>
                      <a:pt x="323" y="338"/>
                    </a:lnTo>
                    <a:lnTo>
                      <a:pt x="325" y="338"/>
                    </a:lnTo>
                    <a:lnTo>
                      <a:pt x="328" y="338"/>
                    </a:lnTo>
                    <a:lnTo>
                      <a:pt x="330" y="340"/>
                    </a:lnTo>
                    <a:lnTo>
                      <a:pt x="332" y="338"/>
                    </a:lnTo>
                    <a:lnTo>
                      <a:pt x="332" y="338"/>
                    </a:lnTo>
                    <a:lnTo>
                      <a:pt x="332" y="336"/>
                    </a:lnTo>
                    <a:lnTo>
                      <a:pt x="332" y="336"/>
                    </a:lnTo>
                    <a:lnTo>
                      <a:pt x="332" y="334"/>
                    </a:lnTo>
                    <a:lnTo>
                      <a:pt x="332" y="334"/>
                    </a:lnTo>
                    <a:lnTo>
                      <a:pt x="335" y="334"/>
                    </a:lnTo>
                    <a:lnTo>
                      <a:pt x="337" y="334"/>
                    </a:lnTo>
                    <a:lnTo>
                      <a:pt x="337" y="333"/>
                    </a:lnTo>
                    <a:lnTo>
                      <a:pt x="337" y="336"/>
                    </a:lnTo>
                    <a:lnTo>
                      <a:pt x="337" y="340"/>
                    </a:lnTo>
                    <a:lnTo>
                      <a:pt x="337" y="343"/>
                    </a:lnTo>
                    <a:lnTo>
                      <a:pt x="337" y="346"/>
                    </a:lnTo>
                    <a:lnTo>
                      <a:pt x="337" y="350"/>
                    </a:lnTo>
                    <a:lnTo>
                      <a:pt x="337" y="353"/>
                    </a:lnTo>
                    <a:lnTo>
                      <a:pt x="337" y="357"/>
                    </a:lnTo>
                    <a:lnTo>
                      <a:pt x="337" y="358"/>
                    </a:lnTo>
                    <a:lnTo>
                      <a:pt x="337" y="358"/>
                    </a:lnTo>
                    <a:lnTo>
                      <a:pt x="335" y="358"/>
                    </a:lnTo>
                    <a:lnTo>
                      <a:pt x="333" y="358"/>
                    </a:lnTo>
                    <a:lnTo>
                      <a:pt x="333" y="357"/>
                    </a:lnTo>
                    <a:lnTo>
                      <a:pt x="333" y="355"/>
                    </a:lnTo>
                    <a:lnTo>
                      <a:pt x="333" y="355"/>
                    </a:lnTo>
                    <a:lnTo>
                      <a:pt x="332" y="355"/>
                    </a:lnTo>
                    <a:lnTo>
                      <a:pt x="332" y="355"/>
                    </a:lnTo>
                    <a:lnTo>
                      <a:pt x="328" y="357"/>
                    </a:lnTo>
                    <a:lnTo>
                      <a:pt x="327" y="357"/>
                    </a:lnTo>
                    <a:lnTo>
                      <a:pt x="325" y="358"/>
                    </a:lnTo>
                    <a:lnTo>
                      <a:pt x="323" y="358"/>
                    </a:lnTo>
                    <a:lnTo>
                      <a:pt x="322" y="357"/>
                    </a:lnTo>
                    <a:lnTo>
                      <a:pt x="320" y="357"/>
                    </a:lnTo>
                    <a:lnTo>
                      <a:pt x="320" y="355"/>
                    </a:lnTo>
                    <a:lnTo>
                      <a:pt x="320" y="352"/>
                    </a:lnTo>
                    <a:lnTo>
                      <a:pt x="318" y="350"/>
                    </a:lnTo>
                    <a:lnTo>
                      <a:pt x="316" y="348"/>
                    </a:lnTo>
                    <a:lnTo>
                      <a:pt x="315" y="346"/>
                    </a:lnTo>
                    <a:lnTo>
                      <a:pt x="315" y="346"/>
                    </a:lnTo>
                    <a:lnTo>
                      <a:pt x="313" y="346"/>
                    </a:lnTo>
                    <a:lnTo>
                      <a:pt x="313" y="345"/>
                    </a:lnTo>
                    <a:lnTo>
                      <a:pt x="311" y="343"/>
                    </a:lnTo>
                    <a:lnTo>
                      <a:pt x="311" y="341"/>
                    </a:lnTo>
                    <a:lnTo>
                      <a:pt x="311" y="341"/>
                    </a:lnTo>
                    <a:lnTo>
                      <a:pt x="310" y="340"/>
                    </a:lnTo>
                    <a:lnTo>
                      <a:pt x="308" y="340"/>
                    </a:lnTo>
                    <a:lnTo>
                      <a:pt x="304" y="338"/>
                    </a:lnTo>
                    <a:lnTo>
                      <a:pt x="299" y="336"/>
                    </a:lnTo>
                    <a:lnTo>
                      <a:pt x="298" y="336"/>
                    </a:lnTo>
                    <a:lnTo>
                      <a:pt x="296" y="336"/>
                    </a:lnTo>
                    <a:lnTo>
                      <a:pt x="294" y="334"/>
                    </a:lnTo>
                    <a:lnTo>
                      <a:pt x="294" y="334"/>
                    </a:lnTo>
                    <a:lnTo>
                      <a:pt x="292" y="333"/>
                    </a:lnTo>
                    <a:lnTo>
                      <a:pt x="291" y="329"/>
                    </a:lnTo>
                    <a:lnTo>
                      <a:pt x="287" y="326"/>
                    </a:lnTo>
                    <a:lnTo>
                      <a:pt x="287" y="323"/>
                    </a:lnTo>
                    <a:lnTo>
                      <a:pt x="286" y="323"/>
                    </a:lnTo>
                    <a:lnTo>
                      <a:pt x="286" y="323"/>
                    </a:lnTo>
                    <a:lnTo>
                      <a:pt x="284" y="323"/>
                    </a:lnTo>
                    <a:lnTo>
                      <a:pt x="284" y="324"/>
                    </a:lnTo>
                    <a:lnTo>
                      <a:pt x="282" y="328"/>
                    </a:lnTo>
                    <a:lnTo>
                      <a:pt x="282" y="328"/>
                    </a:lnTo>
                    <a:lnTo>
                      <a:pt x="282" y="329"/>
                    </a:lnTo>
                    <a:lnTo>
                      <a:pt x="280" y="329"/>
                    </a:lnTo>
                    <a:lnTo>
                      <a:pt x="280" y="329"/>
                    </a:lnTo>
                    <a:lnTo>
                      <a:pt x="279" y="329"/>
                    </a:lnTo>
                    <a:lnTo>
                      <a:pt x="275" y="329"/>
                    </a:lnTo>
                    <a:lnTo>
                      <a:pt x="272" y="329"/>
                    </a:lnTo>
                    <a:lnTo>
                      <a:pt x="270" y="329"/>
                    </a:lnTo>
                    <a:lnTo>
                      <a:pt x="267" y="329"/>
                    </a:lnTo>
                    <a:lnTo>
                      <a:pt x="265" y="328"/>
                    </a:lnTo>
                    <a:lnTo>
                      <a:pt x="263" y="328"/>
                    </a:lnTo>
                    <a:lnTo>
                      <a:pt x="262" y="328"/>
                    </a:lnTo>
                    <a:lnTo>
                      <a:pt x="256" y="326"/>
                    </a:lnTo>
                    <a:lnTo>
                      <a:pt x="255" y="326"/>
                    </a:lnTo>
                    <a:lnTo>
                      <a:pt x="253" y="324"/>
                    </a:lnTo>
                    <a:lnTo>
                      <a:pt x="253" y="324"/>
                    </a:lnTo>
                    <a:lnTo>
                      <a:pt x="251" y="323"/>
                    </a:lnTo>
                    <a:lnTo>
                      <a:pt x="251" y="323"/>
                    </a:lnTo>
                    <a:lnTo>
                      <a:pt x="250" y="319"/>
                    </a:lnTo>
                    <a:lnTo>
                      <a:pt x="251" y="317"/>
                    </a:lnTo>
                    <a:lnTo>
                      <a:pt x="251" y="316"/>
                    </a:lnTo>
                    <a:lnTo>
                      <a:pt x="250" y="316"/>
                    </a:lnTo>
                    <a:lnTo>
                      <a:pt x="250" y="316"/>
                    </a:lnTo>
                    <a:lnTo>
                      <a:pt x="248" y="316"/>
                    </a:lnTo>
                    <a:lnTo>
                      <a:pt x="246" y="316"/>
                    </a:lnTo>
                    <a:lnTo>
                      <a:pt x="243" y="317"/>
                    </a:lnTo>
                    <a:lnTo>
                      <a:pt x="241" y="317"/>
                    </a:lnTo>
                    <a:lnTo>
                      <a:pt x="239" y="317"/>
                    </a:lnTo>
                    <a:lnTo>
                      <a:pt x="239" y="317"/>
                    </a:lnTo>
                    <a:lnTo>
                      <a:pt x="236" y="319"/>
                    </a:lnTo>
                    <a:lnTo>
                      <a:pt x="234" y="319"/>
                    </a:lnTo>
                    <a:lnTo>
                      <a:pt x="233" y="319"/>
                    </a:lnTo>
                    <a:lnTo>
                      <a:pt x="233" y="317"/>
                    </a:lnTo>
                    <a:lnTo>
                      <a:pt x="233" y="317"/>
                    </a:lnTo>
                    <a:lnTo>
                      <a:pt x="233" y="316"/>
                    </a:lnTo>
                    <a:lnTo>
                      <a:pt x="233" y="314"/>
                    </a:lnTo>
                    <a:lnTo>
                      <a:pt x="233" y="312"/>
                    </a:lnTo>
                    <a:lnTo>
                      <a:pt x="229" y="312"/>
                    </a:lnTo>
                    <a:lnTo>
                      <a:pt x="229" y="312"/>
                    </a:lnTo>
                    <a:lnTo>
                      <a:pt x="227" y="311"/>
                    </a:lnTo>
                    <a:lnTo>
                      <a:pt x="227" y="309"/>
                    </a:lnTo>
                    <a:lnTo>
                      <a:pt x="226" y="309"/>
                    </a:lnTo>
                    <a:lnTo>
                      <a:pt x="226" y="309"/>
                    </a:lnTo>
                    <a:lnTo>
                      <a:pt x="224" y="309"/>
                    </a:lnTo>
                    <a:lnTo>
                      <a:pt x="224" y="311"/>
                    </a:lnTo>
                    <a:lnTo>
                      <a:pt x="224" y="311"/>
                    </a:lnTo>
                    <a:lnTo>
                      <a:pt x="222" y="311"/>
                    </a:lnTo>
                    <a:lnTo>
                      <a:pt x="221" y="311"/>
                    </a:lnTo>
                    <a:lnTo>
                      <a:pt x="217" y="311"/>
                    </a:lnTo>
                    <a:lnTo>
                      <a:pt x="215" y="311"/>
                    </a:lnTo>
                    <a:lnTo>
                      <a:pt x="214" y="311"/>
                    </a:lnTo>
                    <a:lnTo>
                      <a:pt x="210" y="312"/>
                    </a:lnTo>
                    <a:lnTo>
                      <a:pt x="209" y="312"/>
                    </a:lnTo>
                    <a:lnTo>
                      <a:pt x="203" y="312"/>
                    </a:lnTo>
                    <a:lnTo>
                      <a:pt x="200" y="312"/>
                    </a:lnTo>
                    <a:lnTo>
                      <a:pt x="198" y="312"/>
                    </a:lnTo>
                    <a:lnTo>
                      <a:pt x="197" y="312"/>
                    </a:lnTo>
                    <a:lnTo>
                      <a:pt x="195" y="314"/>
                    </a:lnTo>
                    <a:lnTo>
                      <a:pt x="193" y="316"/>
                    </a:lnTo>
                    <a:lnTo>
                      <a:pt x="193" y="314"/>
                    </a:lnTo>
                    <a:lnTo>
                      <a:pt x="191" y="314"/>
                    </a:lnTo>
                    <a:lnTo>
                      <a:pt x="191" y="314"/>
                    </a:lnTo>
                    <a:lnTo>
                      <a:pt x="191" y="311"/>
                    </a:lnTo>
                    <a:lnTo>
                      <a:pt x="191" y="309"/>
                    </a:lnTo>
                    <a:lnTo>
                      <a:pt x="191" y="307"/>
                    </a:lnTo>
                    <a:lnTo>
                      <a:pt x="193" y="307"/>
                    </a:lnTo>
                    <a:lnTo>
                      <a:pt x="193" y="306"/>
                    </a:lnTo>
                    <a:lnTo>
                      <a:pt x="193" y="302"/>
                    </a:lnTo>
                    <a:lnTo>
                      <a:pt x="193" y="300"/>
                    </a:lnTo>
                    <a:lnTo>
                      <a:pt x="193" y="299"/>
                    </a:lnTo>
                    <a:lnTo>
                      <a:pt x="193" y="297"/>
                    </a:lnTo>
                    <a:lnTo>
                      <a:pt x="191" y="292"/>
                    </a:lnTo>
                    <a:lnTo>
                      <a:pt x="190" y="288"/>
                    </a:lnTo>
                    <a:lnTo>
                      <a:pt x="186" y="287"/>
                    </a:lnTo>
                    <a:lnTo>
                      <a:pt x="185" y="283"/>
                    </a:lnTo>
                    <a:lnTo>
                      <a:pt x="183" y="282"/>
                    </a:lnTo>
                    <a:lnTo>
                      <a:pt x="185" y="277"/>
                    </a:lnTo>
                    <a:lnTo>
                      <a:pt x="185" y="271"/>
                    </a:lnTo>
                    <a:lnTo>
                      <a:pt x="185" y="266"/>
                    </a:lnTo>
                    <a:lnTo>
                      <a:pt x="185" y="259"/>
                    </a:lnTo>
                    <a:lnTo>
                      <a:pt x="183" y="256"/>
                    </a:lnTo>
                    <a:lnTo>
                      <a:pt x="183" y="251"/>
                    </a:lnTo>
                    <a:lnTo>
                      <a:pt x="185" y="246"/>
                    </a:lnTo>
                    <a:lnTo>
                      <a:pt x="185" y="242"/>
                    </a:lnTo>
                    <a:lnTo>
                      <a:pt x="183" y="241"/>
                    </a:lnTo>
                    <a:lnTo>
                      <a:pt x="183" y="241"/>
                    </a:lnTo>
                    <a:lnTo>
                      <a:pt x="183" y="241"/>
                    </a:lnTo>
                    <a:lnTo>
                      <a:pt x="178" y="239"/>
                    </a:lnTo>
                    <a:lnTo>
                      <a:pt x="171" y="239"/>
                    </a:lnTo>
                    <a:lnTo>
                      <a:pt x="166" y="239"/>
                    </a:lnTo>
                    <a:lnTo>
                      <a:pt x="161" y="239"/>
                    </a:lnTo>
                    <a:lnTo>
                      <a:pt x="159" y="239"/>
                    </a:lnTo>
                    <a:lnTo>
                      <a:pt x="159" y="237"/>
                    </a:lnTo>
                    <a:lnTo>
                      <a:pt x="159" y="236"/>
                    </a:lnTo>
                    <a:lnTo>
                      <a:pt x="161" y="232"/>
                    </a:lnTo>
                    <a:lnTo>
                      <a:pt x="161" y="232"/>
                    </a:lnTo>
                    <a:lnTo>
                      <a:pt x="159" y="232"/>
                    </a:lnTo>
                    <a:lnTo>
                      <a:pt x="152" y="232"/>
                    </a:lnTo>
                    <a:lnTo>
                      <a:pt x="149" y="234"/>
                    </a:lnTo>
                    <a:lnTo>
                      <a:pt x="147" y="234"/>
                    </a:lnTo>
                    <a:lnTo>
                      <a:pt x="142" y="236"/>
                    </a:lnTo>
                    <a:lnTo>
                      <a:pt x="140" y="237"/>
                    </a:lnTo>
                    <a:lnTo>
                      <a:pt x="138" y="239"/>
                    </a:lnTo>
                    <a:lnTo>
                      <a:pt x="138" y="241"/>
                    </a:lnTo>
                    <a:lnTo>
                      <a:pt x="138" y="242"/>
                    </a:lnTo>
                    <a:lnTo>
                      <a:pt x="138" y="244"/>
                    </a:lnTo>
                    <a:lnTo>
                      <a:pt x="137" y="246"/>
                    </a:lnTo>
                    <a:lnTo>
                      <a:pt x="137" y="248"/>
                    </a:lnTo>
                    <a:lnTo>
                      <a:pt x="137" y="253"/>
                    </a:lnTo>
                    <a:lnTo>
                      <a:pt x="132" y="253"/>
                    </a:lnTo>
                    <a:lnTo>
                      <a:pt x="128" y="253"/>
                    </a:lnTo>
                    <a:lnTo>
                      <a:pt x="128" y="253"/>
                    </a:lnTo>
                    <a:lnTo>
                      <a:pt x="123" y="253"/>
                    </a:lnTo>
                    <a:lnTo>
                      <a:pt x="121" y="253"/>
                    </a:lnTo>
                    <a:lnTo>
                      <a:pt x="120" y="253"/>
                    </a:lnTo>
                    <a:lnTo>
                      <a:pt x="116" y="253"/>
                    </a:lnTo>
                    <a:lnTo>
                      <a:pt x="114" y="254"/>
                    </a:lnTo>
                    <a:lnTo>
                      <a:pt x="111" y="254"/>
                    </a:lnTo>
                    <a:lnTo>
                      <a:pt x="111" y="256"/>
                    </a:lnTo>
                    <a:lnTo>
                      <a:pt x="109" y="254"/>
                    </a:lnTo>
                    <a:lnTo>
                      <a:pt x="106" y="254"/>
                    </a:lnTo>
                    <a:lnTo>
                      <a:pt x="104" y="254"/>
                    </a:lnTo>
                    <a:lnTo>
                      <a:pt x="102" y="254"/>
                    </a:lnTo>
                    <a:lnTo>
                      <a:pt x="101" y="254"/>
                    </a:lnTo>
                    <a:lnTo>
                      <a:pt x="99" y="251"/>
                    </a:lnTo>
                    <a:lnTo>
                      <a:pt x="96" y="246"/>
                    </a:lnTo>
                    <a:lnTo>
                      <a:pt x="94" y="242"/>
                    </a:lnTo>
                    <a:lnTo>
                      <a:pt x="94" y="242"/>
                    </a:lnTo>
                    <a:lnTo>
                      <a:pt x="92" y="241"/>
                    </a:lnTo>
                    <a:lnTo>
                      <a:pt x="90" y="239"/>
                    </a:lnTo>
                    <a:lnTo>
                      <a:pt x="90" y="237"/>
                    </a:lnTo>
                    <a:lnTo>
                      <a:pt x="90" y="236"/>
                    </a:lnTo>
                    <a:lnTo>
                      <a:pt x="90" y="232"/>
                    </a:lnTo>
                    <a:lnTo>
                      <a:pt x="87" y="231"/>
                    </a:lnTo>
                    <a:lnTo>
                      <a:pt x="87" y="227"/>
                    </a:lnTo>
                    <a:lnTo>
                      <a:pt x="85" y="224"/>
                    </a:lnTo>
                    <a:lnTo>
                      <a:pt x="85" y="222"/>
                    </a:lnTo>
                    <a:lnTo>
                      <a:pt x="85" y="220"/>
                    </a:lnTo>
                    <a:lnTo>
                      <a:pt x="85" y="219"/>
                    </a:lnTo>
                    <a:lnTo>
                      <a:pt x="84" y="217"/>
                    </a:lnTo>
                    <a:lnTo>
                      <a:pt x="84" y="215"/>
                    </a:lnTo>
                    <a:lnTo>
                      <a:pt x="84" y="215"/>
                    </a:lnTo>
                    <a:lnTo>
                      <a:pt x="82" y="213"/>
                    </a:lnTo>
                    <a:lnTo>
                      <a:pt x="80" y="213"/>
                    </a:lnTo>
                    <a:lnTo>
                      <a:pt x="79" y="212"/>
                    </a:lnTo>
                    <a:lnTo>
                      <a:pt x="73" y="212"/>
                    </a:lnTo>
                    <a:lnTo>
                      <a:pt x="67" y="212"/>
                    </a:lnTo>
                    <a:lnTo>
                      <a:pt x="61" y="212"/>
                    </a:lnTo>
                    <a:lnTo>
                      <a:pt x="55" y="212"/>
                    </a:lnTo>
                    <a:lnTo>
                      <a:pt x="48" y="213"/>
                    </a:lnTo>
                    <a:lnTo>
                      <a:pt x="46" y="213"/>
                    </a:lnTo>
                    <a:lnTo>
                      <a:pt x="41" y="213"/>
                    </a:lnTo>
                    <a:lnTo>
                      <a:pt x="37" y="212"/>
                    </a:lnTo>
                    <a:lnTo>
                      <a:pt x="36" y="212"/>
                    </a:lnTo>
                    <a:lnTo>
                      <a:pt x="34" y="212"/>
                    </a:lnTo>
                    <a:lnTo>
                      <a:pt x="29" y="212"/>
                    </a:lnTo>
                    <a:lnTo>
                      <a:pt x="27" y="212"/>
                    </a:lnTo>
                    <a:lnTo>
                      <a:pt x="22" y="212"/>
                    </a:lnTo>
                    <a:lnTo>
                      <a:pt x="20" y="212"/>
                    </a:lnTo>
                    <a:lnTo>
                      <a:pt x="20" y="213"/>
                    </a:lnTo>
                    <a:lnTo>
                      <a:pt x="19" y="212"/>
                    </a:lnTo>
                    <a:lnTo>
                      <a:pt x="15" y="212"/>
                    </a:lnTo>
                    <a:lnTo>
                      <a:pt x="15" y="212"/>
                    </a:lnTo>
                    <a:lnTo>
                      <a:pt x="12" y="212"/>
                    </a:lnTo>
                    <a:lnTo>
                      <a:pt x="10" y="212"/>
                    </a:lnTo>
                    <a:lnTo>
                      <a:pt x="8" y="213"/>
                    </a:lnTo>
                    <a:lnTo>
                      <a:pt x="5" y="215"/>
                    </a:lnTo>
                    <a:lnTo>
                      <a:pt x="3" y="215"/>
                    </a:lnTo>
                    <a:lnTo>
                      <a:pt x="3" y="215"/>
                    </a:lnTo>
                    <a:lnTo>
                      <a:pt x="2" y="213"/>
                    </a:lnTo>
                    <a:lnTo>
                      <a:pt x="0" y="212"/>
                    </a:lnTo>
                    <a:lnTo>
                      <a:pt x="0" y="210"/>
                    </a:lnTo>
                    <a:lnTo>
                      <a:pt x="0" y="210"/>
                    </a:lnTo>
                    <a:lnTo>
                      <a:pt x="3" y="210"/>
                    </a:lnTo>
                    <a:lnTo>
                      <a:pt x="5" y="210"/>
                    </a:lnTo>
                    <a:lnTo>
                      <a:pt x="5" y="208"/>
                    </a:lnTo>
                    <a:lnTo>
                      <a:pt x="5" y="203"/>
                    </a:lnTo>
                    <a:lnTo>
                      <a:pt x="5" y="198"/>
                    </a:lnTo>
                    <a:lnTo>
                      <a:pt x="5" y="198"/>
                    </a:lnTo>
                    <a:lnTo>
                      <a:pt x="3" y="198"/>
                    </a:lnTo>
                    <a:lnTo>
                      <a:pt x="3" y="196"/>
                    </a:lnTo>
                    <a:lnTo>
                      <a:pt x="5" y="196"/>
                    </a:lnTo>
                    <a:lnTo>
                      <a:pt x="7" y="196"/>
                    </a:lnTo>
                    <a:lnTo>
                      <a:pt x="7" y="195"/>
                    </a:lnTo>
                    <a:lnTo>
                      <a:pt x="8" y="195"/>
                    </a:lnTo>
                    <a:lnTo>
                      <a:pt x="12" y="191"/>
                    </a:lnTo>
                    <a:lnTo>
                      <a:pt x="13" y="190"/>
                    </a:lnTo>
                    <a:lnTo>
                      <a:pt x="15" y="190"/>
                    </a:lnTo>
                    <a:lnTo>
                      <a:pt x="15" y="190"/>
                    </a:lnTo>
                    <a:lnTo>
                      <a:pt x="15" y="188"/>
                    </a:lnTo>
                    <a:lnTo>
                      <a:pt x="17" y="188"/>
                    </a:lnTo>
                    <a:lnTo>
                      <a:pt x="17" y="188"/>
                    </a:lnTo>
                    <a:lnTo>
                      <a:pt x="17" y="190"/>
                    </a:lnTo>
                    <a:lnTo>
                      <a:pt x="19" y="190"/>
                    </a:lnTo>
                    <a:lnTo>
                      <a:pt x="20" y="191"/>
                    </a:lnTo>
                    <a:lnTo>
                      <a:pt x="22" y="193"/>
                    </a:lnTo>
                    <a:lnTo>
                      <a:pt x="22" y="193"/>
                    </a:lnTo>
                    <a:lnTo>
                      <a:pt x="24" y="191"/>
                    </a:lnTo>
                    <a:lnTo>
                      <a:pt x="25" y="191"/>
                    </a:lnTo>
                    <a:lnTo>
                      <a:pt x="27" y="191"/>
                    </a:lnTo>
                    <a:lnTo>
                      <a:pt x="27" y="190"/>
                    </a:lnTo>
                    <a:lnTo>
                      <a:pt x="27" y="188"/>
                    </a:lnTo>
                    <a:lnTo>
                      <a:pt x="27" y="188"/>
                    </a:lnTo>
                    <a:lnTo>
                      <a:pt x="29" y="186"/>
                    </a:lnTo>
                    <a:lnTo>
                      <a:pt x="29" y="184"/>
                    </a:lnTo>
                    <a:lnTo>
                      <a:pt x="29" y="184"/>
                    </a:lnTo>
                    <a:lnTo>
                      <a:pt x="31" y="186"/>
                    </a:lnTo>
                    <a:lnTo>
                      <a:pt x="31" y="186"/>
                    </a:lnTo>
                    <a:lnTo>
                      <a:pt x="32" y="186"/>
                    </a:lnTo>
                    <a:lnTo>
                      <a:pt x="34" y="186"/>
                    </a:lnTo>
                    <a:lnTo>
                      <a:pt x="34" y="184"/>
                    </a:lnTo>
                    <a:lnTo>
                      <a:pt x="36" y="184"/>
                    </a:lnTo>
                    <a:lnTo>
                      <a:pt x="37" y="183"/>
                    </a:lnTo>
                    <a:lnTo>
                      <a:pt x="39" y="183"/>
                    </a:lnTo>
                    <a:lnTo>
                      <a:pt x="41" y="183"/>
                    </a:lnTo>
                    <a:lnTo>
                      <a:pt x="41" y="184"/>
                    </a:lnTo>
                    <a:lnTo>
                      <a:pt x="43" y="184"/>
                    </a:lnTo>
                    <a:lnTo>
                      <a:pt x="43" y="186"/>
                    </a:lnTo>
                    <a:lnTo>
                      <a:pt x="41" y="186"/>
                    </a:lnTo>
                    <a:lnTo>
                      <a:pt x="41" y="188"/>
                    </a:lnTo>
                    <a:lnTo>
                      <a:pt x="41" y="190"/>
                    </a:lnTo>
                    <a:lnTo>
                      <a:pt x="41" y="191"/>
                    </a:lnTo>
                    <a:lnTo>
                      <a:pt x="41" y="193"/>
                    </a:lnTo>
                    <a:lnTo>
                      <a:pt x="43" y="193"/>
                    </a:lnTo>
                    <a:lnTo>
                      <a:pt x="43" y="193"/>
                    </a:lnTo>
                    <a:lnTo>
                      <a:pt x="43" y="193"/>
                    </a:lnTo>
                    <a:lnTo>
                      <a:pt x="44" y="193"/>
                    </a:lnTo>
                    <a:lnTo>
                      <a:pt x="46" y="193"/>
                    </a:lnTo>
                    <a:lnTo>
                      <a:pt x="48" y="193"/>
                    </a:lnTo>
                    <a:lnTo>
                      <a:pt x="48" y="193"/>
                    </a:lnTo>
                    <a:lnTo>
                      <a:pt x="51" y="190"/>
                    </a:lnTo>
                    <a:lnTo>
                      <a:pt x="55" y="186"/>
                    </a:lnTo>
                    <a:lnTo>
                      <a:pt x="58" y="183"/>
                    </a:lnTo>
                    <a:lnTo>
                      <a:pt x="60" y="181"/>
                    </a:lnTo>
                    <a:lnTo>
                      <a:pt x="61" y="179"/>
                    </a:lnTo>
                    <a:lnTo>
                      <a:pt x="63" y="178"/>
                    </a:lnTo>
                    <a:lnTo>
                      <a:pt x="65" y="178"/>
                    </a:lnTo>
                    <a:lnTo>
                      <a:pt x="67" y="176"/>
                    </a:lnTo>
                    <a:lnTo>
                      <a:pt x="70" y="176"/>
                    </a:lnTo>
                    <a:lnTo>
                      <a:pt x="72" y="173"/>
                    </a:lnTo>
                    <a:lnTo>
                      <a:pt x="75" y="166"/>
                    </a:lnTo>
                    <a:lnTo>
                      <a:pt x="75" y="161"/>
                    </a:lnTo>
                    <a:lnTo>
                      <a:pt x="77" y="159"/>
                    </a:lnTo>
                    <a:lnTo>
                      <a:pt x="75" y="147"/>
                    </a:lnTo>
                    <a:lnTo>
                      <a:pt x="75" y="144"/>
                    </a:lnTo>
                    <a:lnTo>
                      <a:pt x="77" y="142"/>
                    </a:lnTo>
                    <a:lnTo>
                      <a:pt x="77" y="140"/>
                    </a:lnTo>
                    <a:lnTo>
                      <a:pt x="80" y="138"/>
                    </a:lnTo>
                    <a:lnTo>
                      <a:pt x="82" y="135"/>
                    </a:lnTo>
                    <a:lnTo>
                      <a:pt x="84" y="133"/>
                    </a:lnTo>
                    <a:lnTo>
                      <a:pt x="87" y="127"/>
                    </a:lnTo>
                    <a:lnTo>
                      <a:pt x="89" y="125"/>
                    </a:lnTo>
                    <a:lnTo>
                      <a:pt x="89" y="125"/>
                    </a:lnTo>
                    <a:lnTo>
                      <a:pt x="90" y="123"/>
                    </a:lnTo>
                    <a:lnTo>
                      <a:pt x="94" y="121"/>
                    </a:lnTo>
                    <a:lnTo>
                      <a:pt x="97" y="120"/>
                    </a:lnTo>
                    <a:lnTo>
                      <a:pt x="102" y="115"/>
                    </a:lnTo>
                    <a:lnTo>
                      <a:pt x="106" y="111"/>
                    </a:lnTo>
                    <a:lnTo>
                      <a:pt x="106" y="106"/>
                    </a:lnTo>
                    <a:lnTo>
                      <a:pt x="106" y="101"/>
                    </a:lnTo>
                    <a:lnTo>
                      <a:pt x="108" y="96"/>
                    </a:lnTo>
                    <a:lnTo>
                      <a:pt x="109" y="91"/>
                    </a:lnTo>
                    <a:lnTo>
                      <a:pt x="108" y="84"/>
                    </a:lnTo>
                    <a:lnTo>
                      <a:pt x="109" y="79"/>
                    </a:lnTo>
                    <a:lnTo>
                      <a:pt x="111" y="74"/>
                    </a:lnTo>
                    <a:lnTo>
                      <a:pt x="111" y="72"/>
                    </a:lnTo>
                    <a:lnTo>
                      <a:pt x="111" y="69"/>
                    </a:lnTo>
                    <a:lnTo>
                      <a:pt x="111" y="62"/>
                    </a:lnTo>
                    <a:lnTo>
                      <a:pt x="114" y="55"/>
                    </a:lnTo>
                    <a:lnTo>
                      <a:pt x="118" y="50"/>
                    </a:lnTo>
                    <a:lnTo>
                      <a:pt x="120" y="45"/>
                    </a:lnTo>
                    <a:lnTo>
                      <a:pt x="121" y="41"/>
                    </a:lnTo>
                    <a:lnTo>
                      <a:pt x="123" y="38"/>
                    </a:lnTo>
                    <a:lnTo>
                      <a:pt x="121" y="34"/>
                    </a:lnTo>
                    <a:lnTo>
                      <a:pt x="121" y="31"/>
                    </a:lnTo>
                    <a:lnTo>
                      <a:pt x="123" y="26"/>
                    </a:lnTo>
                    <a:lnTo>
                      <a:pt x="123" y="23"/>
                    </a:lnTo>
                    <a:lnTo>
                      <a:pt x="121" y="19"/>
                    </a:lnTo>
                    <a:lnTo>
                      <a:pt x="121" y="17"/>
                    </a:lnTo>
                    <a:lnTo>
                      <a:pt x="125" y="17"/>
                    </a:lnTo>
                    <a:lnTo>
                      <a:pt x="126" y="14"/>
                    </a:lnTo>
                    <a:lnTo>
                      <a:pt x="132" y="7"/>
                    </a:lnTo>
                    <a:lnTo>
                      <a:pt x="137" y="4"/>
                    </a:lnTo>
                    <a:lnTo>
                      <a:pt x="138" y="4"/>
                    </a:lnTo>
                    <a:lnTo>
                      <a:pt x="144" y="4"/>
                    </a:lnTo>
                    <a:lnTo>
                      <a:pt x="145" y="4"/>
                    </a:lnTo>
                    <a:lnTo>
                      <a:pt x="147" y="5"/>
                    </a:lnTo>
                    <a:lnTo>
                      <a:pt x="149" y="7"/>
                    </a:lnTo>
                    <a:lnTo>
                      <a:pt x="154" y="9"/>
                    </a:lnTo>
                    <a:lnTo>
                      <a:pt x="157" y="12"/>
                    </a:lnTo>
                    <a:lnTo>
                      <a:pt x="159" y="14"/>
                    </a:lnTo>
                    <a:lnTo>
                      <a:pt x="159" y="16"/>
                    </a:lnTo>
                    <a:lnTo>
                      <a:pt x="161" y="16"/>
                    </a:lnTo>
                    <a:lnTo>
                      <a:pt x="164" y="16"/>
                    </a:lnTo>
                    <a:lnTo>
                      <a:pt x="167" y="17"/>
                    </a:lnTo>
                    <a:lnTo>
                      <a:pt x="171" y="17"/>
                    </a:lnTo>
                    <a:lnTo>
                      <a:pt x="173" y="19"/>
                    </a:lnTo>
                    <a:lnTo>
                      <a:pt x="173" y="19"/>
                    </a:lnTo>
                    <a:lnTo>
                      <a:pt x="174" y="19"/>
                    </a:lnTo>
                    <a:lnTo>
                      <a:pt x="178" y="19"/>
                    </a:lnTo>
                    <a:lnTo>
                      <a:pt x="181" y="19"/>
                    </a:lnTo>
                    <a:lnTo>
                      <a:pt x="186" y="19"/>
                    </a:lnTo>
                    <a:lnTo>
                      <a:pt x="195" y="23"/>
                    </a:lnTo>
                    <a:lnTo>
                      <a:pt x="197" y="21"/>
                    </a:lnTo>
                    <a:lnTo>
                      <a:pt x="197" y="21"/>
                    </a:lnTo>
                    <a:lnTo>
                      <a:pt x="197" y="21"/>
                    </a:lnTo>
                    <a:lnTo>
                      <a:pt x="198" y="16"/>
                    </a:lnTo>
                    <a:lnTo>
                      <a:pt x="202" y="14"/>
                    </a:lnTo>
                    <a:lnTo>
                      <a:pt x="202" y="12"/>
                    </a:lnTo>
                    <a:lnTo>
                      <a:pt x="203" y="11"/>
                    </a:lnTo>
                    <a:lnTo>
                      <a:pt x="207" y="11"/>
                    </a:lnTo>
                    <a:lnTo>
                      <a:pt x="209" y="11"/>
                    </a:lnTo>
                    <a:lnTo>
                      <a:pt x="210" y="11"/>
                    </a:lnTo>
                    <a:lnTo>
                      <a:pt x="212" y="12"/>
                    </a:lnTo>
                    <a:lnTo>
                      <a:pt x="214" y="12"/>
                    </a:lnTo>
                    <a:lnTo>
                      <a:pt x="217" y="11"/>
                    </a:lnTo>
                    <a:lnTo>
                      <a:pt x="219" y="11"/>
                    </a:lnTo>
                    <a:lnTo>
                      <a:pt x="222" y="9"/>
                    </a:lnTo>
                    <a:lnTo>
                      <a:pt x="226" y="9"/>
                    </a:lnTo>
                    <a:lnTo>
                      <a:pt x="231" y="7"/>
                    </a:lnTo>
                    <a:lnTo>
                      <a:pt x="233" y="5"/>
                    </a:lnTo>
                    <a:lnTo>
                      <a:pt x="234" y="5"/>
                    </a:lnTo>
                    <a:lnTo>
                      <a:pt x="241" y="7"/>
                    </a:lnTo>
                    <a:lnTo>
                      <a:pt x="244" y="5"/>
                    </a:lnTo>
                    <a:lnTo>
                      <a:pt x="246" y="5"/>
                    </a:lnTo>
                    <a:lnTo>
                      <a:pt x="250" y="5"/>
                    </a:lnTo>
                    <a:lnTo>
                      <a:pt x="250" y="4"/>
                    </a:lnTo>
                    <a:lnTo>
                      <a:pt x="253" y="0"/>
                    </a:lnTo>
                    <a:lnTo>
                      <a:pt x="255" y="0"/>
                    </a:lnTo>
                    <a:lnTo>
                      <a:pt x="258" y="0"/>
                    </a:lnTo>
                    <a:lnTo>
                      <a:pt x="260" y="0"/>
                    </a:lnTo>
                    <a:lnTo>
                      <a:pt x="267" y="2"/>
                    </a:lnTo>
                    <a:lnTo>
                      <a:pt x="277" y="4"/>
                    </a:lnTo>
                    <a:lnTo>
                      <a:pt x="279" y="4"/>
                    </a:lnTo>
                    <a:lnTo>
                      <a:pt x="280" y="4"/>
                    </a:lnTo>
                    <a:lnTo>
                      <a:pt x="280" y="4"/>
                    </a:lnTo>
                    <a:lnTo>
                      <a:pt x="284" y="2"/>
                    </a:lnTo>
                    <a:lnTo>
                      <a:pt x="284" y="2"/>
                    </a:lnTo>
                    <a:lnTo>
                      <a:pt x="286" y="2"/>
                    </a:lnTo>
                    <a:lnTo>
                      <a:pt x="291" y="4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9" name="Freeform 44">
                <a:extLst>
                  <a:ext uri="{FF2B5EF4-FFF2-40B4-BE49-F238E27FC236}">
                    <a16:creationId xmlns:a16="http://schemas.microsoft.com/office/drawing/2014/main" xmlns="" id="{FFEA248A-956D-4E82-9AE2-FE9B91709C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14" y="2838"/>
                <a:ext cx="248" cy="168"/>
              </a:xfrm>
              <a:custGeom>
                <a:avLst/>
                <a:gdLst>
                  <a:gd name="T0" fmla="*/ 172 w 248"/>
                  <a:gd name="T1" fmla="*/ 17 h 168"/>
                  <a:gd name="T2" fmla="*/ 174 w 248"/>
                  <a:gd name="T3" fmla="*/ 34 h 168"/>
                  <a:gd name="T4" fmla="*/ 174 w 248"/>
                  <a:gd name="T5" fmla="*/ 42 h 168"/>
                  <a:gd name="T6" fmla="*/ 186 w 248"/>
                  <a:gd name="T7" fmla="*/ 46 h 168"/>
                  <a:gd name="T8" fmla="*/ 191 w 248"/>
                  <a:gd name="T9" fmla="*/ 54 h 168"/>
                  <a:gd name="T10" fmla="*/ 207 w 248"/>
                  <a:gd name="T11" fmla="*/ 64 h 168"/>
                  <a:gd name="T12" fmla="*/ 219 w 248"/>
                  <a:gd name="T13" fmla="*/ 76 h 168"/>
                  <a:gd name="T14" fmla="*/ 227 w 248"/>
                  <a:gd name="T15" fmla="*/ 88 h 168"/>
                  <a:gd name="T16" fmla="*/ 232 w 248"/>
                  <a:gd name="T17" fmla="*/ 97 h 168"/>
                  <a:gd name="T18" fmla="*/ 244 w 248"/>
                  <a:gd name="T19" fmla="*/ 102 h 168"/>
                  <a:gd name="T20" fmla="*/ 248 w 248"/>
                  <a:gd name="T21" fmla="*/ 114 h 168"/>
                  <a:gd name="T22" fmla="*/ 236 w 248"/>
                  <a:gd name="T23" fmla="*/ 114 h 168"/>
                  <a:gd name="T24" fmla="*/ 210 w 248"/>
                  <a:gd name="T25" fmla="*/ 110 h 168"/>
                  <a:gd name="T26" fmla="*/ 191 w 248"/>
                  <a:gd name="T27" fmla="*/ 115 h 168"/>
                  <a:gd name="T28" fmla="*/ 174 w 248"/>
                  <a:gd name="T29" fmla="*/ 121 h 168"/>
                  <a:gd name="T30" fmla="*/ 160 w 248"/>
                  <a:gd name="T31" fmla="*/ 121 h 168"/>
                  <a:gd name="T32" fmla="*/ 154 w 248"/>
                  <a:gd name="T33" fmla="*/ 131 h 168"/>
                  <a:gd name="T34" fmla="*/ 130 w 248"/>
                  <a:gd name="T35" fmla="*/ 129 h 168"/>
                  <a:gd name="T36" fmla="*/ 116 w 248"/>
                  <a:gd name="T37" fmla="*/ 126 h 168"/>
                  <a:gd name="T38" fmla="*/ 102 w 248"/>
                  <a:gd name="T39" fmla="*/ 114 h 168"/>
                  <a:gd name="T40" fmla="*/ 82 w 248"/>
                  <a:gd name="T41" fmla="*/ 127 h 168"/>
                  <a:gd name="T42" fmla="*/ 78 w 248"/>
                  <a:gd name="T43" fmla="*/ 144 h 168"/>
                  <a:gd name="T44" fmla="*/ 71 w 248"/>
                  <a:gd name="T45" fmla="*/ 144 h 168"/>
                  <a:gd name="T46" fmla="*/ 66 w 248"/>
                  <a:gd name="T47" fmla="*/ 143 h 168"/>
                  <a:gd name="T48" fmla="*/ 54 w 248"/>
                  <a:gd name="T49" fmla="*/ 141 h 168"/>
                  <a:gd name="T50" fmla="*/ 41 w 248"/>
                  <a:gd name="T51" fmla="*/ 144 h 168"/>
                  <a:gd name="T52" fmla="*/ 37 w 248"/>
                  <a:gd name="T53" fmla="*/ 156 h 168"/>
                  <a:gd name="T54" fmla="*/ 32 w 248"/>
                  <a:gd name="T55" fmla="*/ 165 h 168"/>
                  <a:gd name="T56" fmla="*/ 30 w 248"/>
                  <a:gd name="T57" fmla="*/ 158 h 168"/>
                  <a:gd name="T58" fmla="*/ 27 w 248"/>
                  <a:gd name="T59" fmla="*/ 151 h 168"/>
                  <a:gd name="T60" fmla="*/ 17 w 248"/>
                  <a:gd name="T61" fmla="*/ 143 h 168"/>
                  <a:gd name="T62" fmla="*/ 12 w 248"/>
                  <a:gd name="T63" fmla="*/ 134 h 168"/>
                  <a:gd name="T64" fmla="*/ 8 w 248"/>
                  <a:gd name="T65" fmla="*/ 126 h 168"/>
                  <a:gd name="T66" fmla="*/ 1 w 248"/>
                  <a:gd name="T67" fmla="*/ 110 h 168"/>
                  <a:gd name="T68" fmla="*/ 3 w 248"/>
                  <a:gd name="T69" fmla="*/ 105 h 168"/>
                  <a:gd name="T70" fmla="*/ 0 w 248"/>
                  <a:gd name="T71" fmla="*/ 97 h 168"/>
                  <a:gd name="T72" fmla="*/ 5 w 248"/>
                  <a:gd name="T73" fmla="*/ 92 h 168"/>
                  <a:gd name="T74" fmla="*/ 10 w 248"/>
                  <a:gd name="T75" fmla="*/ 81 h 168"/>
                  <a:gd name="T76" fmla="*/ 17 w 248"/>
                  <a:gd name="T77" fmla="*/ 71 h 168"/>
                  <a:gd name="T78" fmla="*/ 30 w 248"/>
                  <a:gd name="T79" fmla="*/ 66 h 168"/>
                  <a:gd name="T80" fmla="*/ 39 w 248"/>
                  <a:gd name="T81" fmla="*/ 61 h 168"/>
                  <a:gd name="T82" fmla="*/ 46 w 248"/>
                  <a:gd name="T83" fmla="*/ 64 h 168"/>
                  <a:gd name="T84" fmla="*/ 58 w 248"/>
                  <a:gd name="T85" fmla="*/ 59 h 168"/>
                  <a:gd name="T86" fmla="*/ 78 w 248"/>
                  <a:gd name="T87" fmla="*/ 58 h 168"/>
                  <a:gd name="T88" fmla="*/ 87 w 248"/>
                  <a:gd name="T89" fmla="*/ 47 h 168"/>
                  <a:gd name="T90" fmla="*/ 85 w 248"/>
                  <a:gd name="T91" fmla="*/ 42 h 168"/>
                  <a:gd name="T92" fmla="*/ 90 w 248"/>
                  <a:gd name="T93" fmla="*/ 39 h 168"/>
                  <a:gd name="T94" fmla="*/ 107 w 248"/>
                  <a:gd name="T95" fmla="*/ 37 h 168"/>
                  <a:gd name="T96" fmla="*/ 121 w 248"/>
                  <a:gd name="T97" fmla="*/ 30 h 168"/>
                  <a:gd name="T98" fmla="*/ 133 w 248"/>
                  <a:gd name="T99" fmla="*/ 20 h 168"/>
                  <a:gd name="T100" fmla="*/ 138 w 248"/>
                  <a:gd name="T101" fmla="*/ 13 h 168"/>
                  <a:gd name="T102" fmla="*/ 143 w 248"/>
                  <a:gd name="T103" fmla="*/ 5 h 168"/>
                  <a:gd name="T104" fmla="*/ 148 w 248"/>
                  <a:gd name="T105" fmla="*/ 3 h 168"/>
                  <a:gd name="T106" fmla="*/ 160 w 248"/>
                  <a:gd name="T107" fmla="*/ 1 h 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248" h="168">
                    <a:moveTo>
                      <a:pt x="160" y="1"/>
                    </a:moveTo>
                    <a:lnTo>
                      <a:pt x="162" y="5"/>
                    </a:lnTo>
                    <a:lnTo>
                      <a:pt x="162" y="5"/>
                    </a:lnTo>
                    <a:lnTo>
                      <a:pt x="169" y="12"/>
                    </a:lnTo>
                    <a:lnTo>
                      <a:pt x="169" y="12"/>
                    </a:lnTo>
                    <a:lnTo>
                      <a:pt x="172" y="17"/>
                    </a:lnTo>
                    <a:lnTo>
                      <a:pt x="174" y="18"/>
                    </a:lnTo>
                    <a:lnTo>
                      <a:pt x="176" y="23"/>
                    </a:lnTo>
                    <a:lnTo>
                      <a:pt x="176" y="25"/>
                    </a:lnTo>
                    <a:lnTo>
                      <a:pt x="176" y="27"/>
                    </a:lnTo>
                    <a:lnTo>
                      <a:pt x="176" y="32"/>
                    </a:lnTo>
                    <a:lnTo>
                      <a:pt x="174" y="34"/>
                    </a:lnTo>
                    <a:lnTo>
                      <a:pt x="172" y="37"/>
                    </a:lnTo>
                    <a:lnTo>
                      <a:pt x="172" y="39"/>
                    </a:lnTo>
                    <a:lnTo>
                      <a:pt x="172" y="39"/>
                    </a:lnTo>
                    <a:lnTo>
                      <a:pt x="174" y="39"/>
                    </a:lnTo>
                    <a:lnTo>
                      <a:pt x="174" y="40"/>
                    </a:lnTo>
                    <a:lnTo>
                      <a:pt x="174" y="42"/>
                    </a:lnTo>
                    <a:lnTo>
                      <a:pt x="174" y="44"/>
                    </a:lnTo>
                    <a:lnTo>
                      <a:pt x="176" y="44"/>
                    </a:lnTo>
                    <a:lnTo>
                      <a:pt x="181" y="44"/>
                    </a:lnTo>
                    <a:lnTo>
                      <a:pt x="184" y="46"/>
                    </a:lnTo>
                    <a:lnTo>
                      <a:pt x="186" y="46"/>
                    </a:lnTo>
                    <a:lnTo>
                      <a:pt x="186" y="46"/>
                    </a:lnTo>
                    <a:lnTo>
                      <a:pt x="186" y="46"/>
                    </a:lnTo>
                    <a:lnTo>
                      <a:pt x="186" y="49"/>
                    </a:lnTo>
                    <a:lnTo>
                      <a:pt x="186" y="51"/>
                    </a:lnTo>
                    <a:lnTo>
                      <a:pt x="188" y="52"/>
                    </a:lnTo>
                    <a:lnTo>
                      <a:pt x="190" y="52"/>
                    </a:lnTo>
                    <a:lnTo>
                      <a:pt x="191" y="54"/>
                    </a:lnTo>
                    <a:lnTo>
                      <a:pt x="196" y="54"/>
                    </a:lnTo>
                    <a:lnTo>
                      <a:pt x="200" y="56"/>
                    </a:lnTo>
                    <a:lnTo>
                      <a:pt x="201" y="59"/>
                    </a:lnTo>
                    <a:lnTo>
                      <a:pt x="205" y="61"/>
                    </a:lnTo>
                    <a:lnTo>
                      <a:pt x="207" y="63"/>
                    </a:lnTo>
                    <a:lnTo>
                      <a:pt x="207" y="64"/>
                    </a:lnTo>
                    <a:lnTo>
                      <a:pt x="205" y="66"/>
                    </a:lnTo>
                    <a:lnTo>
                      <a:pt x="205" y="68"/>
                    </a:lnTo>
                    <a:lnTo>
                      <a:pt x="207" y="69"/>
                    </a:lnTo>
                    <a:lnTo>
                      <a:pt x="210" y="71"/>
                    </a:lnTo>
                    <a:lnTo>
                      <a:pt x="213" y="73"/>
                    </a:lnTo>
                    <a:lnTo>
                      <a:pt x="219" y="76"/>
                    </a:lnTo>
                    <a:lnTo>
                      <a:pt x="222" y="78"/>
                    </a:lnTo>
                    <a:lnTo>
                      <a:pt x="222" y="80"/>
                    </a:lnTo>
                    <a:lnTo>
                      <a:pt x="224" y="81"/>
                    </a:lnTo>
                    <a:lnTo>
                      <a:pt x="227" y="83"/>
                    </a:lnTo>
                    <a:lnTo>
                      <a:pt x="229" y="85"/>
                    </a:lnTo>
                    <a:lnTo>
                      <a:pt x="227" y="88"/>
                    </a:lnTo>
                    <a:lnTo>
                      <a:pt x="227" y="88"/>
                    </a:lnTo>
                    <a:lnTo>
                      <a:pt x="227" y="90"/>
                    </a:lnTo>
                    <a:lnTo>
                      <a:pt x="229" y="92"/>
                    </a:lnTo>
                    <a:lnTo>
                      <a:pt x="229" y="93"/>
                    </a:lnTo>
                    <a:lnTo>
                      <a:pt x="231" y="95"/>
                    </a:lnTo>
                    <a:lnTo>
                      <a:pt x="232" y="97"/>
                    </a:lnTo>
                    <a:lnTo>
                      <a:pt x="236" y="97"/>
                    </a:lnTo>
                    <a:lnTo>
                      <a:pt x="236" y="97"/>
                    </a:lnTo>
                    <a:lnTo>
                      <a:pt x="239" y="98"/>
                    </a:lnTo>
                    <a:lnTo>
                      <a:pt x="243" y="100"/>
                    </a:lnTo>
                    <a:lnTo>
                      <a:pt x="243" y="102"/>
                    </a:lnTo>
                    <a:lnTo>
                      <a:pt x="244" y="102"/>
                    </a:lnTo>
                    <a:lnTo>
                      <a:pt x="244" y="104"/>
                    </a:lnTo>
                    <a:lnTo>
                      <a:pt x="244" y="105"/>
                    </a:lnTo>
                    <a:lnTo>
                      <a:pt x="244" y="107"/>
                    </a:lnTo>
                    <a:lnTo>
                      <a:pt x="246" y="110"/>
                    </a:lnTo>
                    <a:lnTo>
                      <a:pt x="246" y="112"/>
                    </a:lnTo>
                    <a:lnTo>
                      <a:pt x="248" y="114"/>
                    </a:lnTo>
                    <a:lnTo>
                      <a:pt x="243" y="112"/>
                    </a:lnTo>
                    <a:lnTo>
                      <a:pt x="241" y="112"/>
                    </a:lnTo>
                    <a:lnTo>
                      <a:pt x="241" y="112"/>
                    </a:lnTo>
                    <a:lnTo>
                      <a:pt x="237" y="114"/>
                    </a:lnTo>
                    <a:lnTo>
                      <a:pt x="237" y="114"/>
                    </a:lnTo>
                    <a:lnTo>
                      <a:pt x="236" y="114"/>
                    </a:lnTo>
                    <a:lnTo>
                      <a:pt x="234" y="114"/>
                    </a:lnTo>
                    <a:lnTo>
                      <a:pt x="224" y="112"/>
                    </a:lnTo>
                    <a:lnTo>
                      <a:pt x="217" y="110"/>
                    </a:lnTo>
                    <a:lnTo>
                      <a:pt x="215" y="110"/>
                    </a:lnTo>
                    <a:lnTo>
                      <a:pt x="212" y="110"/>
                    </a:lnTo>
                    <a:lnTo>
                      <a:pt x="210" y="110"/>
                    </a:lnTo>
                    <a:lnTo>
                      <a:pt x="207" y="114"/>
                    </a:lnTo>
                    <a:lnTo>
                      <a:pt x="207" y="115"/>
                    </a:lnTo>
                    <a:lnTo>
                      <a:pt x="203" y="115"/>
                    </a:lnTo>
                    <a:lnTo>
                      <a:pt x="201" y="115"/>
                    </a:lnTo>
                    <a:lnTo>
                      <a:pt x="198" y="117"/>
                    </a:lnTo>
                    <a:lnTo>
                      <a:pt x="191" y="115"/>
                    </a:lnTo>
                    <a:lnTo>
                      <a:pt x="190" y="115"/>
                    </a:lnTo>
                    <a:lnTo>
                      <a:pt x="188" y="117"/>
                    </a:lnTo>
                    <a:lnTo>
                      <a:pt x="183" y="119"/>
                    </a:lnTo>
                    <a:lnTo>
                      <a:pt x="179" y="119"/>
                    </a:lnTo>
                    <a:lnTo>
                      <a:pt x="176" y="121"/>
                    </a:lnTo>
                    <a:lnTo>
                      <a:pt x="174" y="121"/>
                    </a:lnTo>
                    <a:lnTo>
                      <a:pt x="171" y="122"/>
                    </a:lnTo>
                    <a:lnTo>
                      <a:pt x="169" y="122"/>
                    </a:lnTo>
                    <a:lnTo>
                      <a:pt x="167" y="121"/>
                    </a:lnTo>
                    <a:lnTo>
                      <a:pt x="166" y="121"/>
                    </a:lnTo>
                    <a:lnTo>
                      <a:pt x="164" y="121"/>
                    </a:lnTo>
                    <a:lnTo>
                      <a:pt x="160" y="121"/>
                    </a:lnTo>
                    <a:lnTo>
                      <a:pt x="159" y="122"/>
                    </a:lnTo>
                    <a:lnTo>
                      <a:pt x="159" y="124"/>
                    </a:lnTo>
                    <a:lnTo>
                      <a:pt x="155" y="126"/>
                    </a:lnTo>
                    <a:lnTo>
                      <a:pt x="154" y="131"/>
                    </a:lnTo>
                    <a:lnTo>
                      <a:pt x="154" y="131"/>
                    </a:lnTo>
                    <a:lnTo>
                      <a:pt x="154" y="131"/>
                    </a:lnTo>
                    <a:lnTo>
                      <a:pt x="152" y="133"/>
                    </a:lnTo>
                    <a:lnTo>
                      <a:pt x="143" y="129"/>
                    </a:lnTo>
                    <a:lnTo>
                      <a:pt x="138" y="129"/>
                    </a:lnTo>
                    <a:lnTo>
                      <a:pt x="135" y="129"/>
                    </a:lnTo>
                    <a:lnTo>
                      <a:pt x="131" y="129"/>
                    </a:lnTo>
                    <a:lnTo>
                      <a:pt x="130" y="129"/>
                    </a:lnTo>
                    <a:lnTo>
                      <a:pt x="130" y="129"/>
                    </a:lnTo>
                    <a:lnTo>
                      <a:pt x="128" y="127"/>
                    </a:lnTo>
                    <a:lnTo>
                      <a:pt x="124" y="127"/>
                    </a:lnTo>
                    <a:lnTo>
                      <a:pt x="121" y="126"/>
                    </a:lnTo>
                    <a:lnTo>
                      <a:pt x="118" y="126"/>
                    </a:lnTo>
                    <a:lnTo>
                      <a:pt x="116" y="126"/>
                    </a:lnTo>
                    <a:lnTo>
                      <a:pt x="116" y="124"/>
                    </a:lnTo>
                    <a:lnTo>
                      <a:pt x="114" y="122"/>
                    </a:lnTo>
                    <a:lnTo>
                      <a:pt x="111" y="119"/>
                    </a:lnTo>
                    <a:lnTo>
                      <a:pt x="106" y="117"/>
                    </a:lnTo>
                    <a:lnTo>
                      <a:pt x="104" y="115"/>
                    </a:lnTo>
                    <a:lnTo>
                      <a:pt x="102" y="114"/>
                    </a:lnTo>
                    <a:lnTo>
                      <a:pt x="101" y="114"/>
                    </a:lnTo>
                    <a:lnTo>
                      <a:pt x="95" y="114"/>
                    </a:lnTo>
                    <a:lnTo>
                      <a:pt x="94" y="114"/>
                    </a:lnTo>
                    <a:lnTo>
                      <a:pt x="89" y="117"/>
                    </a:lnTo>
                    <a:lnTo>
                      <a:pt x="83" y="124"/>
                    </a:lnTo>
                    <a:lnTo>
                      <a:pt x="82" y="127"/>
                    </a:lnTo>
                    <a:lnTo>
                      <a:pt x="78" y="127"/>
                    </a:lnTo>
                    <a:lnTo>
                      <a:pt x="78" y="129"/>
                    </a:lnTo>
                    <a:lnTo>
                      <a:pt x="80" y="133"/>
                    </a:lnTo>
                    <a:lnTo>
                      <a:pt x="80" y="136"/>
                    </a:lnTo>
                    <a:lnTo>
                      <a:pt x="78" y="141"/>
                    </a:lnTo>
                    <a:lnTo>
                      <a:pt x="78" y="144"/>
                    </a:lnTo>
                    <a:lnTo>
                      <a:pt x="78" y="144"/>
                    </a:lnTo>
                    <a:lnTo>
                      <a:pt x="77" y="143"/>
                    </a:lnTo>
                    <a:lnTo>
                      <a:pt x="77" y="141"/>
                    </a:lnTo>
                    <a:lnTo>
                      <a:pt x="73" y="143"/>
                    </a:lnTo>
                    <a:lnTo>
                      <a:pt x="71" y="143"/>
                    </a:lnTo>
                    <a:lnTo>
                      <a:pt x="71" y="144"/>
                    </a:lnTo>
                    <a:lnTo>
                      <a:pt x="70" y="144"/>
                    </a:lnTo>
                    <a:lnTo>
                      <a:pt x="70" y="143"/>
                    </a:lnTo>
                    <a:lnTo>
                      <a:pt x="68" y="143"/>
                    </a:lnTo>
                    <a:lnTo>
                      <a:pt x="68" y="143"/>
                    </a:lnTo>
                    <a:lnTo>
                      <a:pt x="66" y="143"/>
                    </a:lnTo>
                    <a:lnTo>
                      <a:pt x="66" y="143"/>
                    </a:lnTo>
                    <a:lnTo>
                      <a:pt x="65" y="143"/>
                    </a:lnTo>
                    <a:lnTo>
                      <a:pt x="63" y="143"/>
                    </a:lnTo>
                    <a:lnTo>
                      <a:pt x="58" y="141"/>
                    </a:lnTo>
                    <a:lnTo>
                      <a:pt x="58" y="141"/>
                    </a:lnTo>
                    <a:lnTo>
                      <a:pt x="56" y="141"/>
                    </a:lnTo>
                    <a:lnTo>
                      <a:pt x="54" y="141"/>
                    </a:lnTo>
                    <a:lnTo>
                      <a:pt x="53" y="143"/>
                    </a:lnTo>
                    <a:lnTo>
                      <a:pt x="47" y="143"/>
                    </a:lnTo>
                    <a:lnTo>
                      <a:pt x="44" y="143"/>
                    </a:lnTo>
                    <a:lnTo>
                      <a:pt x="42" y="143"/>
                    </a:lnTo>
                    <a:lnTo>
                      <a:pt x="41" y="144"/>
                    </a:lnTo>
                    <a:lnTo>
                      <a:pt x="41" y="144"/>
                    </a:lnTo>
                    <a:lnTo>
                      <a:pt x="39" y="146"/>
                    </a:lnTo>
                    <a:lnTo>
                      <a:pt x="39" y="150"/>
                    </a:lnTo>
                    <a:lnTo>
                      <a:pt x="39" y="151"/>
                    </a:lnTo>
                    <a:lnTo>
                      <a:pt x="39" y="151"/>
                    </a:lnTo>
                    <a:lnTo>
                      <a:pt x="37" y="153"/>
                    </a:lnTo>
                    <a:lnTo>
                      <a:pt x="37" y="156"/>
                    </a:lnTo>
                    <a:lnTo>
                      <a:pt x="37" y="156"/>
                    </a:lnTo>
                    <a:lnTo>
                      <a:pt x="37" y="160"/>
                    </a:lnTo>
                    <a:lnTo>
                      <a:pt x="36" y="162"/>
                    </a:lnTo>
                    <a:lnTo>
                      <a:pt x="34" y="165"/>
                    </a:lnTo>
                    <a:lnTo>
                      <a:pt x="32" y="168"/>
                    </a:lnTo>
                    <a:lnTo>
                      <a:pt x="32" y="165"/>
                    </a:lnTo>
                    <a:lnTo>
                      <a:pt x="30" y="163"/>
                    </a:lnTo>
                    <a:lnTo>
                      <a:pt x="30" y="162"/>
                    </a:lnTo>
                    <a:lnTo>
                      <a:pt x="30" y="160"/>
                    </a:lnTo>
                    <a:lnTo>
                      <a:pt x="30" y="160"/>
                    </a:lnTo>
                    <a:lnTo>
                      <a:pt x="30" y="160"/>
                    </a:lnTo>
                    <a:lnTo>
                      <a:pt x="30" y="158"/>
                    </a:lnTo>
                    <a:lnTo>
                      <a:pt x="30" y="156"/>
                    </a:lnTo>
                    <a:lnTo>
                      <a:pt x="30" y="155"/>
                    </a:lnTo>
                    <a:lnTo>
                      <a:pt x="29" y="155"/>
                    </a:lnTo>
                    <a:lnTo>
                      <a:pt x="29" y="153"/>
                    </a:lnTo>
                    <a:lnTo>
                      <a:pt x="27" y="153"/>
                    </a:lnTo>
                    <a:lnTo>
                      <a:pt x="27" y="151"/>
                    </a:lnTo>
                    <a:lnTo>
                      <a:pt x="27" y="151"/>
                    </a:lnTo>
                    <a:lnTo>
                      <a:pt x="25" y="151"/>
                    </a:lnTo>
                    <a:lnTo>
                      <a:pt x="24" y="150"/>
                    </a:lnTo>
                    <a:lnTo>
                      <a:pt x="20" y="148"/>
                    </a:lnTo>
                    <a:lnTo>
                      <a:pt x="18" y="144"/>
                    </a:lnTo>
                    <a:lnTo>
                      <a:pt x="17" y="143"/>
                    </a:lnTo>
                    <a:lnTo>
                      <a:pt x="15" y="141"/>
                    </a:lnTo>
                    <a:lnTo>
                      <a:pt x="12" y="138"/>
                    </a:lnTo>
                    <a:lnTo>
                      <a:pt x="12" y="136"/>
                    </a:lnTo>
                    <a:lnTo>
                      <a:pt x="10" y="134"/>
                    </a:lnTo>
                    <a:lnTo>
                      <a:pt x="12" y="134"/>
                    </a:lnTo>
                    <a:lnTo>
                      <a:pt x="12" y="134"/>
                    </a:lnTo>
                    <a:lnTo>
                      <a:pt x="12" y="134"/>
                    </a:lnTo>
                    <a:lnTo>
                      <a:pt x="13" y="133"/>
                    </a:lnTo>
                    <a:lnTo>
                      <a:pt x="12" y="131"/>
                    </a:lnTo>
                    <a:lnTo>
                      <a:pt x="12" y="129"/>
                    </a:lnTo>
                    <a:lnTo>
                      <a:pt x="10" y="127"/>
                    </a:lnTo>
                    <a:lnTo>
                      <a:pt x="8" y="126"/>
                    </a:lnTo>
                    <a:lnTo>
                      <a:pt x="5" y="124"/>
                    </a:lnTo>
                    <a:lnTo>
                      <a:pt x="5" y="122"/>
                    </a:lnTo>
                    <a:lnTo>
                      <a:pt x="5" y="122"/>
                    </a:lnTo>
                    <a:lnTo>
                      <a:pt x="3" y="114"/>
                    </a:lnTo>
                    <a:lnTo>
                      <a:pt x="3" y="112"/>
                    </a:lnTo>
                    <a:lnTo>
                      <a:pt x="1" y="110"/>
                    </a:lnTo>
                    <a:lnTo>
                      <a:pt x="1" y="110"/>
                    </a:lnTo>
                    <a:lnTo>
                      <a:pt x="1" y="110"/>
                    </a:lnTo>
                    <a:lnTo>
                      <a:pt x="1" y="109"/>
                    </a:lnTo>
                    <a:lnTo>
                      <a:pt x="1" y="107"/>
                    </a:lnTo>
                    <a:lnTo>
                      <a:pt x="1" y="107"/>
                    </a:lnTo>
                    <a:lnTo>
                      <a:pt x="3" y="105"/>
                    </a:lnTo>
                    <a:lnTo>
                      <a:pt x="3" y="98"/>
                    </a:lnTo>
                    <a:lnTo>
                      <a:pt x="1" y="98"/>
                    </a:lnTo>
                    <a:lnTo>
                      <a:pt x="1" y="98"/>
                    </a:lnTo>
                    <a:lnTo>
                      <a:pt x="1" y="98"/>
                    </a:lnTo>
                    <a:lnTo>
                      <a:pt x="0" y="98"/>
                    </a:lnTo>
                    <a:lnTo>
                      <a:pt x="0" y="97"/>
                    </a:lnTo>
                    <a:lnTo>
                      <a:pt x="0" y="95"/>
                    </a:lnTo>
                    <a:lnTo>
                      <a:pt x="0" y="95"/>
                    </a:lnTo>
                    <a:lnTo>
                      <a:pt x="0" y="93"/>
                    </a:lnTo>
                    <a:lnTo>
                      <a:pt x="0" y="93"/>
                    </a:lnTo>
                    <a:lnTo>
                      <a:pt x="1" y="93"/>
                    </a:lnTo>
                    <a:lnTo>
                      <a:pt x="5" y="92"/>
                    </a:lnTo>
                    <a:lnTo>
                      <a:pt x="5" y="92"/>
                    </a:lnTo>
                    <a:lnTo>
                      <a:pt x="5" y="90"/>
                    </a:lnTo>
                    <a:lnTo>
                      <a:pt x="6" y="90"/>
                    </a:lnTo>
                    <a:lnTo>
                      <a:pt x="6" y="87"/>
                    </a:lnTo>
                    <a:lnTo>
                      <a:pt x="10" y="81"/>
                    </a:lnTo>
                    <a:lnTo>
                      <a:pt x="10" y="81"/>
                    </a:lnTo>
                    <a:lnTo>
                      <a:pt x="12" y="80"/>
                    </a:lnTo>
                    <a:lnTo>
                      <a:pt x="13" y="76"/>
                    </a:lnTo>
                    <a:lnTo>
                      <a:pt x="13" y="75"/>
                    </a:lnTo>
                    <a:lnTo>
                      <a:pt x="13" y="73"/>
                    </a:lnTo>
                    <a:lnTo>
                      <a:pt x="15" y="73"/>
                    </a:lnTo>
                    <a:lnTo>
                      <a:pt x="17" y="71"/>
                    </a:lnTo>
                    <a:lnTo>
                      <a:pt x="18" y="68"/>
                    </a:lnTo>
                    <a:lnTo>
                      <a:pt x="22" y="68"/>
                    </a:lnTo>
                    <a:lnTo>
                      <a:pt x="24" y="68"/>
                    </a:lnTo>
                    <a:lnTo>
                      <a:pt x="25" y="68"/>
                    </a:lnTo>
                    <a:lnTo>
                      <a:pt x="29" y="68"/>
                    </a:lnTo>
                    <a:lnTo>
                      <a:pt x="30" y="66"/>
                    </a:lnTo>
                    <a:lnTo>
                      <a:pt x="32" y="66"/>
                    </a:lnTo>
                    <a:lnTo>
                      <a:pt x="36" y="64"/>
                    </a:lnTo>
                    <a:lnTo>
                      <a:pt x="37" y="63"/>
                    </a:lnTo>
                    <a:lnTo>
                      <a:pt x="37" y="61"/>
                    </a:lnTo>
                    <a:lnTo>
                      <a:pt x="39" y="61"/>
                    </a:lnTo>
                    <a:lnTo>
                      <a:pt x="39" y="61"/>
                    </a:lnTo>
                    <a:lnTo>
                      <a:pt x="39" y="61"/>
                    </a:lnTo>
                    <a:lnTo>
                      <a:pt x="41" y="63"/>
                    </a:lnTo>
                    <a:lnTo>
                      <a:pt x="42" y="64"/>
                    </a:lnTo>
                    <a:lnTo>
                      <a:pt x="44" y="66"/>
                    </a:lnTo>
                    <a:lnTo>
                      <a:pt x="44" y="66"/>
                    </a:lnTo>
                    <a:lnTo>
                      <a:pt x="46" y="64"/>
                    </a:lnTo>
                    <a:lnTo>
                      <a:pt x="49" y="64"/>
                    </a:lnTo>
                    <a:lnTo>
                      <a:pt x="51" y="64"/>
                    </a:lnTo>
                    <a:lnTo>
                      <a:pt x="53" y="61"/>
                    </a:lnTo>
                    <a:lnTo>
                      <a:pt x="56" y="61"/>
                    </a:lnTo>
                    <a:lnTo>
                      <a:pt x="56" y="61"/>
                    </a:lnTo>
                    <a:lnTo>
                      <a:pt x="58" y="59"/>
                    </a:lnTo>
                    <a:lnTo>
                      <a:pt x="61" y="59"/>
                    </a:lnTo>
                    <a:lnTo>
                      <a:pt x="63" y="59"/>
                    </a:lnTo>
                    <a:lnTo>
                      <a:pt x="66" y="58"/>
                    </a:lnTo>
                    <a:lnTo>
                      <a:pt x="71" y="58"/>
                    </a:lnTo>
                    <a:lnTo>
                      <a:pt x="77" y="58"/>
                    </a:lnTo>
                    <a:lnTo>
                      <a:pt x="78" y="58"/>
                    </a:lnTo>
                    <a:lnTo>
                      <a:pt x="78" y="58"/>
                    </a:lnTo>
                    <a:lnTo>
                      <a:pt x="80" y="54"/>
                    </a:lnTo>
                    <a:lnTo>
                      <a:pt x="80" y="54"/>
                    </a:lnTo>
                    <a:lnTo>
                      <a:pt x="82" y="54"/>
                    </a:lnTo>
                    <a:lnTo>
                      <a:pt x="85" y="51"/>
                    </a:lnTo>
                    <a:lnTo>
                      <a:pt x="87" y="47"/>
                    </a:lnTo>
                    <a:lnTo>
                      <a:pt x="87" y="47"/>
                    </a:lnTo>
                    <a:lnTo>
                      <a:pt x="87" y="47"/>
                    </a:lnTo>
                    <a:lnTo>
                      <a:pt x="89" y="47"/>
                    </a:lnTo>
                    <a:lnTo>
                      <a:pt x="89" y="46"/>
                    </a:lnTo>
                    <a:lnTo>
                      <a:pt x="89" y="44"/>
                    </a:lnTo>
                    <a:lnTo>
                      <a:pt x="85" y="42"/>
                    </a:lnTo>
                    <a:lnTo>
                      <a:pt x="85" y="42"/>
                    </a:lnTo>
                    <a:lnTo>
                      <a:pt x="85" y="40"/>
                    </a:lnTo>
                    <a:lnTo>
                      <a:pt x="85" y="40"/>
                    </a:lnTo>
                    <a:lnTo>
                      <a:pt x="85" y="40"/>
                    </a:lnTo>
                    <a:lnTo>
                      <a:pt x="87" y="39"/>
                    </a:lnTo>
                    <a:lnTo>
                      <a:pt x="90" y="39"/>
                    </a:lnTo>
                    <a:lnTo>
                      <a:pt x="94" y="39"/>
                    </a:lnTo>
                    <a:lnTo>
                      <a:pt x="99" y="39"/>
                    </a:lnTo>
                    <a:lnTo>
                      <a:pt x="99" y="39"/>
                    </a:lnTo>
                    <a:lnTo>
                      <a:pt x="102" y="37"/>
                    </a:lnTo>
                    <a:lnTo>
                      <a:pt x="106" y="37"/>
                    </a:lnTo>
                    <a:lnTo>
                      <a:pt x="107" y="37"/>
                    </a:lnTo>
                    <a:lnTo>
                      <a:pt x="113" y="37"/>
                    </a:lnTo>
                    <a:lnTo>
                      <a:pt x="116" y="34"/>
                    </a:lnTo>
                    <a:lnTo>
                      <a:pt x="118" y="34"/>
                    </a:lnTo>
                    <a:lnTo>
                      <a:pt x="119" y="32"/>
                    </a:lnTo>
                    <a:lnTo>
                      <a:pt x="119" y="32"/>
                    </a:lnTo>
                    <a:lnTo>
                      <a:pt x="121" y="30"/>
                    </a:lnTo>
                    <a:lnTo>
                      <a:pt x="123" y="29"/>
                    </a:lnTo>
                    <a:lnTo>
                      <a:pt x="124" y="27"/>
                    </a:lnTo>
                    <a:lnTo>
                      <a:pt x="124" y="25"/>
                    </a:lnTo>
                    <a:lnTo>
                      <a:pt x="130" y="20"/>
                    </a:lnTo>
                    <a:lnTo>
                      <a:pt x="131" y="20"/>
                    </a:lnTo>
                    <a:lnTo>
                      <a:pt x="133" y="20"/>
                    </a:lnTo>
                    <a:lnTo>
                      <a:pt x="135" y="17"/>
                    </a:lnTo>
                    <a:lnTo>
                      <a:pt x="135" y="15"/>
                    </a:lnTo>
                    <a:lnTo>
                      <a:pt x="136" y="15"/>
                    </a:lnTo>
                    <a:lnTo>
                      <a:pt x="136" y="15"/>
                    </a:lnTo>
                    <a:lnTo>
                      <a:pt x="138" y="13"/>
                    </a:lnTo>
                    <a:lnTo>
                      <a:pt x="138" y="13"/>
                    </a:lnTo>
                    <a:lnTo>
                      <a:pt x="138" y="12"/>
                    </a:lnTo>
                    <a:lnTo>
                      <a:pt x="138" y="10"/>
                    </a:lnTo>
                    <a:lnTo>
                      <a:pt x="138" y="8"/>
                    </a:lnTo>
                    <a:lnTo>
                      <a:pt x="140" y="8"/>
                    </a:lnTo>
                    <a:lnTo>
                      <a:pt x="140" y="6"/>
                    </a:lnTo>
                    <a:lnTo>
                      <a:pt x="143" y="5"/>
                    </a:lnTo>
                    <a:lnTo>
                      <a:pt x="145" y="5"/>
                    </a:lnTo>
                    <a:lnTo>
                      <a:pt x="145" y="3"/>
                    </a:lnTo>
                    <a:lnTo>
                      <a:pt x="147" y="3"/>
                    </a:lnTo>
                    <a:lnTo>
                      <a:pt x="147" y="3"/>
                    </a:lnTo>
                    <a:lnTo>
                      <a:pt x="148" y="3"/>
                    </a:lnTo>
                    <a:lnTo>
                      <a:pt x="148" y="3"/>
                    </a:lnTo>
                    <a:lnTo>
                      <a:pt x="152" y="1"/>
                    </a:lnTo>
                    <a:lnTo>
                      <a:pt x="154" y="0"/>
                    </a:lnTo>
                    <a:lnTo>
                      <a:pt x="157" y="1"/>
                    </a:lnTo>
                    <a:lnTo>
                      <a:pt x="159" y="1"/>
                    </a:lnTo>
                    <a:lnTo>
                      <a:pt x="160" y="1"/>
                    </a:lnTo>
                    <a:lnTo>
                      <a:pt x="160" y="1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0" name="Freeform 45">
                <a:extLst>
                  <a:ext uri="{FF2B5EF4-FFF2-40B4-BE49-F238E27FC236}">
                    <a16:creationId xmlns:a16="http://schemas.microsoft.com/office/drawing/2014/main" xmlns="" id="{504E58EE-A4BB-480A-9A24-811666DBC49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50" y="2979"/>
                <a:ext cx="144" cy="165"/>
              </a:xfrm>
              <a:custGeom>
                <a:avLst/>
                <a:gdLst>
                  <a:gd name="T0" fmla="*/ 135 w 144"/>
                  <a:gd name="T1" fmla="*/ 24 h 165"/>
                  <a:gd name="T2" fmla="*/ 129 w 144"/>
                  <a:gd name="T3" fmla="*/ 53 h 165"/>
                  <a:gd name="T4" fmla="*/ 123 w 144"/>
                  <a:gd name="T5" fmla="*/ 84 h 165"/>
                  <a:gd name="T6" fmla="*/ 108 w 144"/>
                  <a:gd name="T7" fmla="*/ 96 h 165"/>
                  <a:gd name="T8" fmla="*/ 96 w 144"/>
                  <a:gd name="T9" fmla="*/ 113 h 165"/>
                  <a:gd name="T10" fmla="*/ 91 w 144"/>
                  <a:gd name="T11" fmla="*/ 145 h 165"/>
                  <a:gd name="T12" fmla="*/ 79 w 144"/>
                  <a:gd name="T13" fmla="*/ 152 h 165"/>
                  <a:gd name="T14" fmla="*/ 65 w 144"/>
                  <a:gd name="T15" fmla="*/ 162 h 165"/>
                  <a:gd name="T16" fmla="*/ 62 w 144"/>
                  <a:gd name="T17" fmla="*/ 159 h 165"/>
                  <a:gd name="T18" fmla="*/ 62 w 144"/>
                  <a:gd name="T19" fmla="*/ 152 h 165"/>
                  <a:gd name="T20" fmla="*/ 53 w 144"/>
                  <a:gd name="T21" fmla="*/ 155 h 165"/>
                  <a:gd name="T22" fmla="*/ 48 w 144"/>
                  <a:gd name="T23" fmla="*/ 157 h 165"/>
                  <a:gd name="T24" fmla="*/ 43 w 144"/>
                  <a:gd name="T25" fmla="*/ 162 h 165"/>
                  <a:gd name="T26" fmla="*/ 38 w 144"/>
                  <a:gd name="T27" fmla="*/ 157 h 165"/>
                  <a:gd name="T28" fmla="*/ 33 w 144"/>
                  <a:gd name="T29" fmla="*/ 153 h 165"/>
                  <a:gd name="T30" fmla="*/ 23 w 144"/>
                  <a:gd name="T31" fmla="*/ 159 h 165"/>
                  <a:gd name="T32" fmla="*/ 16 w 144"/>
                  <a:gd name="T33" fmla="*/ 165 h 165"/>
                  <a:gd name="T34" fmla="*/ 12 w 144"/>
                  <a:gd name="T35" fmla="*/ 159 h 165"/>
                  <a:gd name="T36" fmla="*/ 0 w 144"/>
                  <a:gd name="T37" fmla="*/ 142 h 165"/>
                  <a:gd name="T38" fmla="*/ 11 w 144"/>
                  <a:gd name="T39" fmla="*/ 140 h 165"/>
                  <a:gd name="T40" fmla="*/ 12 w 144"/>
                  <a:gd name="T41" fmla="*/ 136 h 165"/>
                  <a:gd name="T42" fmla="*/ 12 w 144"/>
                  <a:gd name="T43" fmla="*/ 131 h 165"/>
                  <a:gd name="T44" fmla="*/ 11 w 144"/>
                  <a:gd name="T45" fmla="*/ 126 h 165"/>
                  <a:gd name="T46" fmla="*/ 9 w 144"/>
                  <a:gd name="T47" fmla="*/ 119 h 165"/>
                  <a:gd name="T48" fmla="*/ 14 w 144"/>
                  <a:gd name="T49" fmla="*/ 114 h 165"/>
                  <a:gd name="T50" fmla="*/ 26 w 144"/>
                  <a:gd name="T51" fmla="*/ 111 h 165"/>
                  <a:gd name="T52" fmla="*/ 26 w 144"/>
                  <a:gd name="T53" fmla="*/ 106 h 165"/>
                  <a:gd name="T54" fmla="*/ 34 w 144"/>
                  <a:gd name="T55" fmla="*/ 111 h 165"/>
                  <a:gd name="T56" fmla="*/ 48 w 144"/>
                  <a:gd name="T57" fmla="*/ 111 h 165"/>
                  <a:gd name="T58" fmla="*/ 52 w 144"/>
                  <a:gd name="T59" fmla="*/ 116 h 165"/>
                  <a:gd name="T60" fmla="*/ 58 w 144"/>
                  <a:gd name="T61" fmla="*/ 113 h 165"/>
                  <a:gd name="T62" fmla="*/ 60 w 144"/>
                  <a:gd name="T63" fmla="*/ 107 h 165"/>
                  <a:gd name="T64" fmla="*/ 64 w 144"/>
                  <a:gd name="T65" fmla="*/ 99 h 165"/>
                  <a:gd name="T66" fmla="*/ 64 w 144"/>
                  <a:gd name="T67" fmla="*/ 82 h 165"/>
                  <a:gd name="T68" fmla="*/ 57 w 144"/>
                  <a:gd name="T69" fmla="*/ 75 h 165"/>
                  <a:gd name="T70" fmla="*/ 52 w 144"/>
                  <a:gd name="T71" fmla="*/ 67 h 165"/>
                  <a:gd name="T72" fmla="*/ 58 w 144"/>
                  <a:gd name="T73" fmla="*/ 60 h 165"/>
                  <a:gd name="T74" fmla="*/ 64 w 144"/>
                  <a:gd name="T75" fmla="*/ 53 h 165"/>
                  <a:gd name="T76" fmla="*/ 58 w 144"/>
                  <a:gd name="T77" fmla="*/ 44 h 165"/>
                  <a:gd name="T78" fmla="*/ 41 w 144"/>
                  <a:gd name="T79" fmla="*/ 46 h 165"/>
                  <a:gd name="T80" fmla="*/ 40 w 144"/>
                  <a:gd name="T81" fmla="*/ 41 h 165"/>
                  <a:gd name="T82" fmla="*/ 46 w 144"/>
                  <a:gd name="T83" fmla="*/ 29 h 165"/>
                  <a:gd name="T84" fmla="*/ 67 w 144"/>
                  <a:gd name="T85" fmla="*/ 29 h 165"/>
                  <a:gd name="T86" fmla="*/ 72 w 144"/>
                  <a:gd name="T87" fmla="*/ 31 h 165"/>
                  <a:gd name="T88" fmla="*/ 79 w 144"/>
                  <a:gd name="T89" fmla="*/ 32 h 165"/>
                  <a:gd name="T90" fmla="*/ 93 w 144"/>
                  <a:gd name="T91" fmla="*/ 36 h 165"/>
                  <a:gd name="T92" fmla="*/ 94 w 144"/>
                  <a:gd name="T93" fmla="*/ 32 h 165"/>
                  <a:gd name="T94" fmla="*/ 96 w 144"/>
                  <a:gd name="T95" fmla="*/ 27 h 165"/>
                  <a:gd name="T96" fmla="*/ 101 w 144"/>
                  <a:gd name="T97" fmla="*/ 12 h 165"/>
                  <a:gd name="T98" fmla="*/ 105 w 144"/>
                  <a:gd name="T99" fmla="*/ 3 h 165"/>
                  <a:gd name="T100" fmla="*/ 120 w 144"/>
                  <a:gd name="T101" fmla="*/ 0 h 165"/>
                  <a:gd name="T102" fmla="*/ 130 w 144"/>
                  <a:gd name="T103" fmla="*/ 2 h 165"/>
                  <a:gd name="T104" fmla="*/ 135 w 144"/>
                  <a:gd name="T105" fmla="*/ 2 h 1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44" h="165">
                    <a:moveTo>
                      <a:pt x="142" y="3"/>
                    </a:moveTo>
                    <a:lnTo>
                      <a:pt x="144" y="7"/>
                    </a:lnTo>
                    <a:lnTo>
                      <a:pt x="142" y="10"/>
                    </a:lnTo>
                    <a:lnTo>
                      <a:pt x="141" y="14"/>
                    </a:lnTo>
                    <a:lnTo>
                      <a:pt x="139" y="19"/>
                    </a:lnTo>
                    <a:lnTo>
                      <a:pt x="135" y="24"/>
                    </a:lnTo>
                    <a:lnTo>
                      <a:pt x="132" y="31"/>
                    </a:lnTo>
                    <a:lnTo>
                      <a:pt x="132" y="38"/>
                    </a:lnTo>
                    <a:lnTo>
                      <a:pt x="132" y="41"/>
                    </a:lnTo>
                    <a:lnTo>
                      <a:pt x="132" y="43"/>
                    </a:lnTo>
                    <a:lnTo>
                      <a:pt x="130" y="48"/>
                    </a:lnTo>
                    <a:lnTo>
                      <a:pt x="129" y="53"/>
                    </a:lnTo>
                    <a:lnTo>
                      <a:pt x="130" y="60"/>
                    </a:lnTo>
                    <a:lnTo>
                      <a:pt x="129" y="65"/>
                    </a:lnTo>
                    <a:lnTo>
                      <a:pt x="127" y="70"/>
                    </a:lnTo>
                    <a:lnTo>
                      <a:pt x="127" y="75"/>
                    </a:lnTo>
                    <a:lnTo>
                      <a:pt x="127" y="80"/>
                    </a:lnTo>
                    <a:lnTo>
                      <a:pt x="123" y="84"/>
                    </a:lnTo>
                    <a:lnTo>
                      <a:pt x="118" y="89"/>
                    </a:lnTo>
                    <a:lnTo>
                      <a:pt x="115" y="90"/>
                    </a:lnTo>
                    <a:lnTo>
                      <a:pt x="111" y="92"/>
                    </a:lnTo>
                    <a:lnTo>
                      <a:pt x="110" y="94"/>
                    </a:lnTo>
                    <a:lnTo>
                      <a:pt x="110" y="94"/>
                    </a:lnTo>
                    <a:lnTo>
                      <a:pt x="108" y="96"/>
                    </a:lnTo>
                    <a:lnTo>
                      <a:pt x="105" y="102"/>
                    </a:lnTo>
                    <a:lnTo>
                      <a:pt x="103" y="104"/>
                    </a:lnTo>
                    <a:lnTo>
                      <a:pt x="101" y="107"/>
                    </a:lnTo>
                    <a:lnTo>
                      <a:pt x="98" y="109"/>
                    </a:lnTo>
                    <a:lnTo>
                      <a:pt x="98" y="111"/>
                    </a:lnTo>
                    <a:lnTo>
                      <a:pt x="96" y="113"/>
                    </a:lnTo>
                    <a:lnTo>
                      <a:pt x="96" y="116"/>
                    </a:lnTo>
                    <a:lnTo>
                      <a:pt x="98" y="128"/>
                    </a:lnTo>
                    <a:lnTo>
                      <a:pt x="96" y="130"/>
                    </a:lnTo>
                    <a:lnTo>
                      <a:pt x="96" y="135"/>
                    </a:lnTo>
                    <a:lnTo>
                      <a:pt x="93" y="142"/>
                    </a:lnTo>
                    <a:lnTo>
                      <a:pt x="91" y="145"/>
                    </a:lnTo>
                    <a:lnTo>
                      <a:pt x="88" y="145"/>
                    </a:lnTo>
                    <a:lnTo>
                      <a:pt x="86" y="147"/>
                    </a:lnTo>
                    <a:lnTo>
                      <a:pt x="84" y="147"/>
                    </a:lnTo>
                    <a:lnTo>
                      <a:pt x="82" y="148"/>
                    </a:lnTo>
                    <a:lnTo>
                      <a:pt x="81" y="150"/>
                    </a:lnTo>
                    <a:lnTo>
                      <a:pt x="79" y="152"/>
                    </a:lnTo>
                    <a:lnTo>
                      <a:pt x="76" y="155"/>
                    </a:lnTo>
                    <a:lnTo>
                      <a:pt x="72" y="159"/>
                    </a:lnTo>
                    <a:lnTo>
                      <a:pt x="69" y="162"/>
                    </a:lnTo>
                    <a:lnTo>
                      <a:pt x="69" y="162"/>
                    </a:lnTo>
                    <a:lnTo>
                      <a:pt x="67" y="162"/>
                    </a:lnTo>
                    <a:lnTo>
                      <a:pt x="65" y="162"/>
                    </a:lnTo>
                    <a:lnTo>
                      <a:pt x="64" y="162"/>
                    </a:lnTo>
                    <a:lnTo>
                      <a:pt x="64" y="162"/>
                    </a:lnTo>
                    <a:lnTo>
                      <a:pt x="64" y="162"/>
                    </a:lnTo>
                    <a:lnTo>
                      <a:pt x="62" y="162"/>
                    </a:lnTo>
                    <a:lnTo>
                      <a:pt x="62" y="160"/>
                    </a:lnTo>
                    <a:lnTo>
                      <a:pt x="62" y="159"/>
                    </a:lnTo>
                    <a:lnTo>
                      <a:pt x="62" y="157"/>
                    </a:lnTo>
                    <a:lnTo>
                      <a:pt x="62" y="155"/>
                    </a:lnTo>
                    <a:lnTo>
                      <a:pt x="64" y="155"/>
                    </a:lnTo>
                    <a:lnTo>
                      <a:pt x="64" y="153"/>
                    </a:lnTo>
                    <a:lnTo>
                      <a:pt x="62" y="153"/>
                    </a:lnTo>
                    <a:lnTo>
                      <a:pt x="62" y="152"/>
                    </a:lnTo>
                    <a:lnTo>
                      <a:pt x="60" y="152"/>
                    </a:lnTo>
                    <a:lnTo>
                      <a:pt x="58" y="152"/>
                    </a:lnTo>
                    <a:lnTo>
                      <a:pt x="57" y="153"/>
                    </a:lnTo>
                    <a:lnTo>
                      <a:pt x="55" y="153"/>
                    </a:lnTo>
                    <a:lnTo>
                      <a:pt x="55" y="155"/>
                    </a:lnTo>
                    <a:lnTo>
                      <a:pt x="53" y="155"/>
                    </a:lnTo>
                    <a:lnTo>
                      <a:pt x="52" y="155"/>
                    </a:lnTo>
                    <a:lnTo>
                      <a:pt x="52" y="155"/>
                    </a:lnTo>
                    <a:lnTo>
                      <a:pt x="50" y="153"/>
                    </a:lnTo>
                    <a:lnTo>
                      <a:pt x="50" y="153"/>
                    </a:lnTo>
                    <a:lnTo>
                      <a:pt x="50" y="155"/>
                    </a:lnTo>
                    <a:lnTo>
                      <a:pt x="48" y="157"/>
                    </a:lnTo>
                    <a:lnTo>
                      <a:pt x="48" y="157"/>
                    </a:lnTo>
                    <a:lnTo>
                      <a:pt x="48" y="159"/>
                    </a:lnTo>
                    <a:lnTo>
                      <a:pt x="48" y="160"/>
                    </a:lnTo>
                    <a:lnTo>
                      <a:pt x="46" y="160"/>
                    </a:lnTo>
                    <a:lnTo>
                      <a:pt x="45" y="160"/>
                    </a:lnTo>
                    <a:lnTo>
                      <a:pt x="43" y="162"/>
                    </a:lnTo>
                    <a:lnTo>
                      <a:pt x="43" y="162"/>
                    </a:lnTo>
                    <a:lnTo>
                      <a:pt x="41" y="160"/>
                    </a:lnTo>
                    <a:lnTo>
                      <a:pt x="40" y="159"/>
                    </a:lnTo>
                    <a:lnTo>
                      <a:pt x="38" y="159"/>
                    </a:lnTo>
                    <a:lnTo>
                      <a:pt x="38" y="157"/>
                    </a:lnTo>
                    <a:lnTo>
                      <a:pt x="38" y="157"/>
                    </a:lnTo>
                    <a:lnTo>
                      <a:pt x="36" y="157"/>
                    </a:lnTo>
                    <a:lnTo>
                      <a:pt x="36" y="159"/>
                    </a:lnTo>
                    <a:lnTo>
                      <a:pt x="36" y="157"/>
                    </a:lnTo>
                    <a:lnTo>
                      <a:pt x="34" y="157"/>
                    </a:lnTo>
                    <a:lnTo>
                      <a:pt x="33" y="153"/>
                    </a:lnTo>
                    <a:lnTo>
                      <a:pt x="33" y="153"/>
                    </a:lnTo>
                    <a:lnTo>
                      <a:pt x="31" y="153"/>
                    </a:lnTo>
                    <a:lnTo>
                      <a:pt x="29" y="155"/>
                    </a:lnTo>
                    <a:lnTo>
                      <a:pt x="28" y="155"/>
                    </a:lnTo>
                    <a:lnTo>
                      <a:pt x="26" y="157"/>
                    </a:lnTo>
                    <a:lnTo>
                      <a:pt x="24" y="157"/>
                    </a:lnTo>
                    <a:lnTo>
                      <a:pt x="23" y="159"/>
                    </a:lnTo>
                    <a:lnTo>
                      <a:pt x="23" y="160"/>
                    </a:lnTo>
                    <a:lnTo>
                      <a:pt x="23" y="160"/>
                    </a:lnTo>
                    <a:lnTo>
                      <a:pt x="21" y="160"/>
                    </a:lnTo>
                    <a:lnTo>
                      <a:pt x="19" y="162"/>
                    </a:lnTo>
                    <a:lnTo>
                      <a:pt x="17" y="164"/>
                    </a:lnTo>
                    <a:lnTo>
                      <a:pt x="16" y="165"/>
                    </a:lnTo>
                    <a:lnTo>
                      <a:pt x="16" y="164"/>
                    </a:lnTo>
                    <a:lnTo>
                      <a:pt x="16" y="164"/>
                    </a:lnTo>
                    <a:lnTo>
                      <a:pt x="14" y="162"/>
                    </a:lnTo>
                    <a:lnTo>
                      <a:pt x="12" y="160"/>
                    </a:lnTo>
                    <a:lnTo>
                      <a:pt x="12" y="159"/>
                    </a:lnTo>
                    <a:lnTo>
                      <a:pt x="12" y="159"/>
                    </a:lnTo>
                    <a:lnTo>
                      <a:pt x="12" y="157"/>
                    </a:lnTo>
                    <a:lnTo>
                      <a:pt x="11" y="153"/>
                    </a:lnTo>
                    <a:lnTo>
                      <a:pt x="4" y="150"/>
                    </a:lnTo>
                    <a:lnTo>
                      <a:pt x="4" y="148"/>
                    </a:lnTo>
                    <a:lnTo>
                      <a:pt x="0" y="145"/>
                    </a:lnTo>
                    <a:lnTo>
                      <a:pt x="0" y="142"/>
                    </a:lnTo>
                    <a:lnTo>
                      <a:pt x="2" y="140"/>
                    </a:lnTo>
                    <a:lnTo>
                      <a:pt x="2" y="138"/>
                    </a:lnTo>
                    <a:lnTo>
                      <a:pt x="7" y="136"/>
                    </a:lnTo>
                    <a:lnTo>
                      <a:pt x="7" y="136"/>
                    </a:lnTo>
                    <a:lnTo>
                      <a:pt x="11" y="140"/>
                    </a:lnTo>
                    <a:lnTo>
                      <a:pt x="11" y="140"/>
                    </a:lnTo>
                    <a:lnTo>
                      <a:pt x="12" y="140"/>
                    </a:lnTo>
                    <a:lnTo>
                      <a:pt x="14" y="140"/>
                    </a:lnTo>
                    <a:lnTo>
                      <a:pt x="14" y="140"/>
                    </a:lnTo>
                    <a:lnTo>
                      <a:pt x="14" y="138"/>
                    </a:lnTo>
                    <a:lnTo>
                      <a:pt x="12" y="138"/>
                    </a:lnTo>
                    <a:lnTo>
                      <a:pt x="12" y="136"/>
                    </a:lnTo>
                    <a:lnTo>
                      <a:pt x="14" y="136"/>
                    </a:lnTo>
                    <a:lnTo>
                      <a:pt x="14" y="135"/>
                    </a:lnTo>
                    <a:lnTo>
                      <a:pt x="14" y="133"/>
                    </a:lnTo>
                    <a:lnTo>
                      <a:pt x="16" y="133"/>
                    </a:lnTo>
                    <a:lnTo>
                      <a:pt x="14" y="131"/>
                    </a:lnTo>
                    <a:lnTo>
                      <a:pt x="12" y="131"/>
                    </a:lnTo>
                    <a:lnTo>
                      <a:pt x="11" y="130"/>
                    </a:lnTo>
                    <a:lnTo>
                      <a:pt x="11" y="130"/>
                    </a:lnTo>
                    <a:lnTo>
                      <a:pt x="11" y="128"/>
                    </a:lnTo>
                    <a:lnTo>
                      <a:pt x="12" y="126"/>
                    </a:lnTo>
                    <a:lnTo>
                      <a:pt x="12" y="126"/>
                    </a:lnTo>
                    <a:lnTo>
                      <a:pt x="11" y="126"/>
                    </a:lnTo>
                    <a:lnTo>
                      <a:pt x="11" y="125"/>
                    </a:lnTo>
                    <a:lnTo>
                      <a:pt x="9" y="125"/>
                    </a:lnTo>
                    <a:lnTo>
                      <a:pt x="7" y="123"/>
                    </a:lnTo>
                    <a:lnTo>
                      <a:pt x="7" y="123"/>
                    </a:lnTo>
                    <a:lnTo>
                      <a:pt x="9" y="121"/>
                    </a:lnTo>
                    <a:lnTo>
                      <a:pt x="9" y="119"/>
                    </a:lnTo>
                    <a:lnTo>
                      <a:pt x="9" y="116"/>
                    </a:lnTo>
                    <a:lnTo>
                      <a:pt x="9" y="114"/>
                    </a:lnTo>
                    <a:lnTo>
                      <a:pt x="9" y="114"/>
                    </a:lnTo>
                    <a:lnTo>
                      <a:pt x="11" y="114"/>
                    </a:lnTo>
                    <a:lnTo>
                      <a:pt x="11" y="116"/>
                    </a:lnTo>
                    <a:lnTo>
                      <a:pt x="14" y="114"/>
                    </a:lnTo>
                    <a:lnTo>
                      <a:pt x="16" y="114"/>
                    </a:lnTo>
                    <a:lnTo>
                      <a:pt x="16" y="114"/>
                    </a:lnTo>
                    <a:lnTo>
                      <a:pt x="17" y="116"/>
                    </a:lnTo>
                    <a:lnTo>
                      <a:pt x="24" y="114"/>
                    </a:lnTo>
                    <a:lnTo>
                      <a:pt x="24" y="113"/>
                    </a:lnTo>
                    <a:lnTo>
                      <a:pt x="26" y="111"/>
                    </a:lnTo>
                    <a:lnTo>
                      <a:pt x="26" y="109"/>
                    </a:lnTo>
                    <a:lnTo>
                      <a:pt x="24" y="109"/>
                    </a:lnTo>
                    <a:lnTo>
                      <a:pt x="24" y="109"/>
                    </a:lnTo>
                    <a:lnTo>
                      <a:pt x="24" y="107"/>
                    </a:lnTo>
                    <a:lnTo>
                      <a:pt x="24" y="106"/>
                    </a:lnTo>
                    <a:lnTo>
                      <a:pt x="26" y="106"/>
                    </a:lnTo>
                    <a:lnTo>
                      <a:pt x="28" y="104"/>
                    </a:lnTo>
                    <a:lnTo>
                      <a:pt x="28" y="104"/>
                    </a:lnTo>
                    <a:lnTo>
                      <a:pt x="29" y="106"/>
                    </a:lnTo>
                    <a:lnTo>
                      <a:pt x="31" y="106"/>
                    </a:lnTo>
                    <a:lnTo>
                      <a:pt x="33" y="109"/>
                    </a:lnTo>
                    <a:lnTo>
                      <a:pt x="34" y="111"/>
                    </a:lnTo>
                    <a:lnTo>
                      <a:pt x="34" y="114"/>
                    </a:lnTo>
                    <a:lnTo>
                      <a:pt x="38" y="114"/>
                    </a:lnTo>
                    <a:lnTo>
                      <a:pt x="43" y="116"/>
                    </a:lnTo>
                    <a:lnTo>
                      <a:pt x="45" y="116"/>
                    </a:lnTo>
                    <a:lnTo>
                      <a:pt x="46" y="113"/>
                    </a:lnTo>
                    <a:lnTo>
                      <a:pt x="48" y="111"/>
                    </a:lnTo>
                    <a:lnTo>
                      <a:pt x="50" y="111"/>
                    </a:lnTo>
                    <a:lnTo>
                      <a:pt x="50" y="111"/>
                    </a:lnTo>
                    <a:lnTo>
                      <a:pt x="52" y="113"/>
                    </a:lnTo>
                    <a:lnTo>
                      <a:pt x="52" y="114"/>
                    </a:lnTo>
                    <a:lnTo>
                      <a:pt x="52" y="114"/>
                    </a:lnTo>
                    <a:lnTo>
                      <a:pt x="52" y="116"/>
                    </a:lnTo>
                    <a:lnTo>
                      <a:pt x="52" y="116"/>
                    </a:lnTo>
                    <a:lnTo>
                      <a:pt x="55" y="118"/>
                    </a:lnTo>
                    <a:lnTo>
                      <a:pt x="57" y="116"/>
                    </a:lnTo>
                    <a:lnTo>
                      <a:pt x="57" y="116"/>
                    </a:lnTo>
                    <a:lnTo>
                      <a:pt x="58" y="114"/>
                    </a:lnTo>
                    <a:lnTo>
                      <a:pt x="58" y="113"/>
                    </a:lnTo>
                    <a:lnTo>
                      <a:pt x="58" y="113"/>
                    </a:lnTo>
                    <a:lnTo>
                      <a:pt x="58" y="113"/>
                    </a:lnTo>
                    <a:lnTo>
                      <a:pt x="58" y="111"/>
                    </a:lnTo>
                    <a:lnTo>
                      <a:pt x="58" y="109"/>
                    </a:lnTo>
                    <a:lnTo>
                      <a:pt x="60" y="107"/>
                    </a:lnTo>
                    <a:lnTo>
                      <a:pt x="60" y="107"/>
                    </a:lnTo>
                    <a:lnTo>
                      <a:pt x="62" y="106"/>
                    </a:lnTo>
                    <a:lnTo>
                      <a:pt x="62" y="106"/>
                    </a:lnTo>
                    <a:lnTo>
                      <a:pt x="62" y="102"/>
                    </a:lnTo>
                    <a:lnTo>
                      <a:pt x="62" y="101"/>
                    </a:lnTo>
                    <a:lnTo>
                      <a:pt x="62" y="101"/>
                    </a:lnTo>
                    <a:lnTo>
                      <a:pt x="64" y="99"/>
                    </a:lnTo>
                    <a:lnTo>
                      <a:pt x="64" y="97"/>
                    </a:lnTo>
                    <a:lnTo>
                      <a:pt x="64" y="94"/>
                    </a:lnTo>
                    <a:lnTo>
                      <a:pt x="64" y="90"/>
                    </a:lnTo>
                    <a:lnTo>
                      <a:pt x="62" y="89"/>
                    </a:lnTo>
                    <a:lnTo>
                      <a:pt x="64" y="85"/>
                    </a:lnTo>
                    <a:lnTo>
                      <a:pt x="64" y="82"/>
                    </a:lnTo>
                    <a:lnTo>
                      <a:pt x="64" y="80"/>
                    </a:lnTo>
                    <a:lnTo>
                      <a:pt x="64" y="80"/>
                    </a:lnTo>
                    <a:lnTo>
                      <a:pt x="62" y="78"/>
                    </a:lnTo>
                    <a:lnTo>
                      <a:pt x="58" y="78"/>
                    </a:lnTo>
                    <a:lnTo>
                      <a:pt x="57" y="77"/>
                    </a:lnTo>
                    <a:lnTo>
                      <a:pt x="57" y="75"/>
                    </a:lnTo>
                    <a:lnTo>
                      <a:pt x="57" y="75"/>
                    </a:lnTo>
                    <a:lnTo>
                      <a:pt x="53" y="75"/>
                    </a:lnTo>
                    <a:lnTo>
                      <a:pt x="52" y="73"/>
                    </a:lnTo>
                    <a:lnTo>
                      <a:pt x="52" y="72"/>
                    </a:lnTo>
                    <a:lnTo>
                      <a:pt x="53" y="68"/>
                    </a:lnTo>
                    <a:lnTo>
                      <a:pt x="52" y="67"/>
                    </a:lnTo>
                    <a:lnTo>
                      <a:pt x="53" y="65"/>
                    </a:lnTo>
                    <a:lnTo>
                      <a:pt x="53" y="63"/>
                    </a:lnTo>
                    <a:lnTo>
                      <a:pt x="55" y="61"/>
                    </a:lnTo>
                    <a:lnTo>
                      <a:pt x="55" y="60"/>
                    </a:lnTo>
                    <a:lnTo>
                      <a:pt x="57" y="60"/>
                    </a:lnTo>
                    <a:lnTo>
                      <a:pt x="58" y="60"/>
                    </a:lnTo>
                    <a:lnTo>
                      <a:pt x="60" y="58"/>
                    </a:lnTo>
                    <a:lnTo>
                      <a:pt x="60" y="58"/>
                    </a:lnTo>
                    <a:lnTo>
                      <a:pt x="62" y="56"/>
                    </a:lnTo>
                    <a:lnTo>
                      <a:pt x="62" y="55"/>
                    </a:lnTo>
                    <a:lnTo>
                      <a:pt x="64" y="55"/>
                    </a:lnTo>
                    <a:lnTo>
                      <a:pt x="64" y="53"/>
                    </a:lnTo>
                    <a:lnTo>
                      <a:pt x="64" y="53"/>
                    </a:lnTo>
                    <a:lnTo>
                      <a:pt x="62" y="51"/>
                    </a:lnTo>
                    <a:lnTo>
                      <a:pt x="60" y="49"/>
                    </a:lnTo>
                    <a:lnTo>
                      <a:pt x="60" y="48"/>
                    </a:lnTo>
                    <a:lnTo>
                      <a:pt x="58" y="44"/>
                    </a:lnTo>
                    <a:lnTo>
                      <a:pt x="58" y="44"/>
                    </a:lnTo>
                    <a:lnTo>
                      <a:pt x="55" y="43"/>
                    </a:lnTo>
                    <a:lnTo>
                      <a:pt x="52" y="43"/>
                    </a:lnTo>
                    <a:lnTo>
                      <a:pt x="50" y="43"/>
                    </a:lnTo>
                    <a:lnTo>
                      <a:pt x="45" y="44"/>
                    </a:lnTo>
                    <a:lnTo>
                      <a:pt x="43" y="46"/>
                    </a:lnTo>
                    <a:lnTo>
                      <a:pt x="41" y="46"/>
                    </a:lnTo>
                    <a:lnTo>
                      <a:pt x="40" y="46"/>
                    </a:lnTo>
                    <a:lnTo>
                      <a:pt x="40" y="46"/>
                    </a:lnTo>
                    <a:lnTo>
                      <a:pt x="40" y="44"/>
                    </a:lnTo>
                    <a:lnTo>
                      <a:pt x="40" y="44"/>
                    </a:lnTo>
                    <a:lnTo>
                      <a:pt x="40" y="43"/>
                    </a:lnTo>
                    <a:lnTo>
                      <a:pt x="40" y="41"/>
                    </a:lnTo>
                    <a:lnTo>
                      <a:pt x="38" y="38"/>
                    </a:lnTo>
                    <a:lnTo>
                      <a:pt x="38" y="36"/>
                    </a:lnTo>
                    <a:lnTo>
                      <a:pt x="40" y="32"/>
                    </a:lnTo>
                    <a:lnTo>
                      <a:pt x="41" y="31"/>
                    </a:lnTo>
                    <a:lnTo>
                      <a:pt x="41" y="29"/>
                    </a:lnTo>
                    <a:lnTo>
                      <a:pt x="46" y="29"/>
                    </a:lnTo>
                    <a:lnTo>
                      <a:pt x="50" y="29"/>
                    </a:lnTo>
                    <a:lnTo>
                      <a:pt x="55" y="29"/>
                    </a:lnTo>
                    <a:lnTo>
                      <a:pt x="60" y="29"/>
                    </a:lnTo>
                    <a:lnTo>
                      <a:pt x="64" y="29"/>
                    </a:lnTo>
                    <a:lnTo>
                      <a:pt x="65" y="27"/>
                    </a:lnTo>
                    <a:lnTo>
                      <a:pt x="67" y="29"/>
                    </a:lnTo>
                    <a:lnTo>
                      <a:pt x="69" y="29"/>
                    </a:lnTo>
                    <a:lnTo>
                      <a:pt x="69" y="29"/>
                    </a:lnTo>
                    <a:lnTo>
                      <a:pt x="69" y="31"/>
                    </a:lnTo>
                    <a:lnTo>
                      <a:pt x="72" y="31"/>
                    </a:lnTo>
                    <a:lnTo>
                      <a:pt x="72" y="31"/>
                    </a:lnTo>
                    <a:lnTo>
                      <a:pt x="72" y="31"/>
                    </a:lnTo>
                    <a:lnTo>
                      <a:pt x="74" y="31"/>
                    </a:lnTo>
                    <a:lnTo>
                      <a:pt x="76" y="32"/>
                    </a:lnTo>
                    <a:lnTo>
                      <a:pt x="76" y="32"/>
                    </a:lnTo>
                    <a:lnTo>
                      <a:pt x="77" y="31"/>
                    </a:lnTo>
                    <a:lnTo>
                      <a:pt x="77" y="31"/>
                    </a:lnTo>
                    <a:lnTo>
                      <a:pt x="79" y="32"/>
                    </a:lnTo>
                    <a:lnTo>
                      <a:pt x="81" y="32"/>
                    </a:lnTo>
                    <a:lnTo>
                      <a:pt x="82" y="32"/>
                    </a:lnTo>
                    <a:lnTo>
                      <a:pt x="86" y="32"/>
                    </a:lnTo>
                    <a:lnTo>
                      <a:pt x="88" y="32"/>
                    </a:lnTo>
                    <a:lnTo>
                      <a:pt x="91" y="36"/>
                    </a:lnTo>
                    <a:lnTo>
                      <a:pt x="93" y="36"/>
                    </a:lnTo>
                    <a:lnTo>
                      <a:pt x="94" y="38"/>
                    </a:lnTo>
                    <a:lnTo>
                      <a:pt x="94" y="38"/>
                    </a:lnTo>
                    <a:lnTo>
                      <a:pt x="96" y="38"/>
                    </a:lnTo>
                    <a:lnTo>
                      <a:pt x="96" y="38"/>
                    </a:lnTo>
                    <a:lnTo>
                      <a:pt x="96" y="36"/>
                    </a:lnTo>
                    <a:lnTo>
                      <a:pt x="94" y="32"/>
                    </a:lnTo>
                    <a:lnTo>
                      <a:pt x="94" y="31"/>
                    </a:lnTo>
                    <a:lnTo>
                      <a:pt x="94" y="29"/>
                    </a:lnTo>
                    <a:lnTo>
                      <a:pt x="94" y="29"/>
                    </a:lnTo>
                    <a:lnTo>
                      <a:pt x="96" y="27"/>
                    </a:lnTo>
                    <a:lnTo>
                      <a:pt x="96" y="27"/>
                    </a:lnTo>
                    <a:lnTo>
                      <a:pt x="96" y="27"/>
                    </a:lnTo>
                    <a:lnTo>
                      <a:pt x="98" y="24"/>
                    </a:lnTo>
                    <a:lnTo>
                      <a:pt x="100" y="21"/>
                    </a:lnTo>
                    <a:lnTo>
                      <a:pt x="101" y="19"/>
                    </a:lnTo>
                    <a:lnTo>
                      <a:pt x="101" y="15"/>
                    </a:lnTo>
                    <a:lnTo>
                      <a:pt x="101" y="15"/>
                    </a:lnTo>
                    <a:lnTo>
                      <a:pt x="101" y="12"/>
                    </a:lnTo>
                    <a:lnTo>
                      <a:pt x="103" y="10"/>
                    </a:lnTo>
                    <a:lnTo>
                      <a:pt x="103" y="10"/>
                    </a:lnTo>
                    <a:lnTo>
                      <a:pt x="103" y="9"/>
                    </a:lnTo>
                    <a:lnTo>
                      <a:pt x="103" y="5"/>
                    </a:lnTo>
                    <a:lnTo>
                      <a:pt x="105" y="3"/>
                    </a:lnTo>
                    <a:lnTo>
                      <a:pt x="105" y="3"/>
                    </a:lnTo>
                    <a:lnTo>
                      <a:pt x="106" y="2"/>
                    </a:lnTo>
                    <a:lnTo>
                      <a:pt x="108" y="2"/>
                    </a:lnTo>
                    <a:lnTo>
                      <a:pt x="111" y="2"/>
                    </a:lnTo>
                    <a:lnTo>
                      <a:pt x="117" y="2"/>
                    </a:lnTo>
                    <a:lnTo>
                      <a:pt x="118" y="0"/>
                    </a:lnTo>
                    <a:lnTo>
                      <a:pt x="120" y="0"/>
                    </a:lnTo>
                    <a:lnTo>
                      <a:pt x="122" y="0"/>
                    </a:lnTo>
                    <a:lnTo>
                      <a:pt x="122" y="0"/>
                    </a:lnTo>
                    <a:lnTo>
                      <a:pt x="127" y="2"/>
                    </a:lnTo>
                    <a:lnTo>
                      <a:pt x="129" y="2"/>
                    </a:lnTo>
                    <a:lnTo>
                      <a:pt x="130" y="2"/>
                    </a:lnTo>
                    <a:lnTo>
                      <a:pt x="130" y="2"/>
                    </a:lnTo>
                    <a:lnTo>
                      <a:pt x="132" y="2"/>
                    </a:lnTo>
                    <a:lnTo>
                      <a:pt x="132" y="2"/>
                    </a:lnTo>
                    <a:lnTo>
                      <a:pt x="134" y="2"/>
                    </a:lnTo>
                    <a:lnTo>
                      <a:pt x="134" y="3"/>
                    </a:lnTo>
                    <a:lnTo>
                      <a:pt x="135" y="3"/>
                    </a:lnTo>
                    <a:lnTo>
                      <a:pt x="135" y="2"/>
                    </a:lnTo>
                    <a:lnTo>
                      <a:pt x="137" y="2"/>
                    </a:lnTo>
                    <a:lnTo>
                      <a:pt x="141" y="0"/>
                    </a:lnTo>
                    <a:lnTo>
                      <a:pt x="141" y="2"/>
                    </a:lnTo>
                    <a:lnTo>
                      <a:pt x="142" y="3"/>
                    </a:lnTo>
                    <a:lnTo>
                      <a:pt x="142" y="3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1" name="Freeform 46">
                <a:extLst>
                  <a:ext uri="{FF2B5EF4-FFF2-40B4-BE49-F238E27FC236}">
                    <a16:creationId xmlns:a16="http://schemas.microsoft.com/office/drawing/2014/main" xmlns="" id="{801FC4E0-8512-4DBE-9B83-22299B3300B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51" y="2011"/>
                <a:ext cx="86" cy="54"/>
              </a:xfrm>
              <a:custGeom>
                <a:avLst/>
                <a:gdLst>
                  <a:gd name="T0" fmla="*/ 70 w 86"/>
                  <a:gd name="T1" fmla="*/ 8 h 54"/>
                  <a:gd name="T2" fmla="*/ 67 w 86"/>
                  <a:gd name="T3" fmla="*/ 17 h 54"/>
                  <a:gd name="T4" fmla="*/ 67 w 86"/>
                  <a:gd name="T5" fmla="*/ 20 h 54"/>
                  <a:gd name="T6" fmla="*/ 72 w 86"/>
                  <a:gd name="T7" fmla="*/ 20 h 54"/>
                  <a:gd name="T8" fmla="*/ 74 w 86"/>
                  <a:gd name="T9" fmla="*/ 24 h 54"/>
                  <a:gd name="T10" fmla="*/ 80 w 86"/>
                  <a:gd name="T11" fmla="*/ 25 h 54"/>
                  <a:gd name="T12" fmla="*/ 86 w 86"/>
                  <a:gd name="T13" fmla="*/ 24 h 54"/>
                  <a:gd name="T14" fmla="*/ 84 w 86"/>
                  <a:gd name="T15" fmla="*/ 31 h 54"/>
                  <a:gd name="T16" fmla="*/ 86 w 86"/>
                  <a:gd name="T17" fmla="*/ 34 h 54"/>
                  <a:gd name="T18" fmla="*/ 80 w 86"/>
                  <a:gd name="T19" fmla="*/ 32 h 54"/>
                  <a:gd name="T20" fmla="*/ 79 w 86"/>
                  <a:gd name="T21" fmla="*/ 34 h 54"/>
                  <a:gd name="T22" fmla="*/ 79 w 86"/>
                  <a:gd name="T23" fmla="*/ 37 h 54"/>
                  <a:gd name="T24" fmla="*/ 79 w 86"/>
                  <a:gd name="T25" fmla="*/ 42 h 54"/>
                  <a:gd name="T26" fmla="*/ 77 w 86"/>
                  <a:gd name="T27" fmla="*/ 42 h 54"/>
                  <a:gd name="T28" fmla="*/ 75 w 86"/>
                  <a:gd name="T29" fmla="*/ 39 h 54"/>
                  <a:gd name="T30" fmla="*/ 68 w 86"/>
                  <a:gd name="T31" fmla="*/ 41 h 54"/>
                  <a:gd name="T32" fmla="*/ 67 w 86"/>
                  <a:gd name="T33" fmla="*/ 37 h 54"/>
                  <a:gd name="T34" fmla="*/ 63 w 86"/>
                  <a:gd name="T35" fmla="*/ 36 h 54"/>
                  <a:gd name="T36" fmla="*/ 62 w 86"/>
                  <a:gd name="T37" fmla="*/ 41 h 54"/>
                  <a:gd name="T38" fmla="*/ 58 w 86"/>
                  <a:gd name="T39" fmla="*/ 48 h 54"/>
                  <a:gd name="T40" fmla="*/ 58 w 86"/>
                  <a:gd name="T41" fmla="*/ 51 h 54"/>
                  <a:gd name="T42" fmla="*/ 56 w 86"/>
                  <a:gd name="T43" fmla="*/ 54 h 54"/>
                  <a:gd name="T44" fmla="*/ 53 w 86"/>
                  <a:gd name="T45" fmla="*/ 49 h 54"/>
                  <a:gd name="T46" fmla="*/ 51 w 86"/>
                  <a:gd name="T47" fmla="*/ 46 h 54"/>
                  <a:gd name="T48" fmla="*/ 46 w 86"/>
                  <a:gd name="T49" fmla="*/ 41 h 54"/>
                  <a:gd name="T50" fmla="*/ 46 w 86"/>
                  <a:gd name="T51" fmla="*/ 37 h 54"/>
                  <a:gd name="T52" fmla="*/ 43 w 86"/>
                  <a:gd name="T53" fmla="*/ 41 h 54"/>
                  <a:gd name="T54" fmla="*/ 41 w 86"/>
                  <a:gd name="T55" fmla="*/ 44 h 54"/>
                  <a:gd name="T56" fmla="*/ 38 w 86"/>
                  <a:gd name="T57" fmla="*/ 49 h 54"/>
                  <a:gd name="T58" fmla="*/ 31 w 86"/>
                  <a:gd name="T59" fmla="*/ 49 h 54"/>
                  <a:gd name="T60" fmla="*/ 26 w 86"/>
                  <a:gd name="T61" fmla="*/ 51 h 54"/>
                  <a:gd name="T62" fmla="*/ 19 w 86"/>
                  <a:gd name="T63" fmla="*/ 51 h 54"/>
                  <a:gd name="T64" fmla="*/ 17 w 86"/>
                  <a:gd name="T65" fmla="*/ 48 h 54"/>
                  <a:gd name="T66" fmla="*/ 15 w 86"/>
                  <a:gd name="T67" fmla="*/ 44 h 54"/>
                  <a:gd name="T68" fmla="*/ 15 w 86"/>
                  <a:gd name="T69" fmla="*/ 39 h 54"/>
                  <a:gd name="T70" fmla="*/ 10 w 86"/>
                  <a:gd name="T71" fmla="*/ 37 h 54"/>
                  <a:gd name="T72" fmla="*/ 5 w 86"/>
                  <a:gd name="T73" fmla="*/ 41 h 54"/>
                  <a:gd name="T74" fmla="*/ 5 w 86"/>
                  <a:gd name="T75" fmla="*/ 42 h 54"/>
                  <a:gd name="T76" fmla="*/ 0 w 86"/>
                  <a:gd name="T77" fmla="*/ 46 h 54"/>
                  <a:gd name="T78" fmla="*/ 0 w 86"/>
                  <a:gd name="T79" fmla="*/ 42 h 54"/>
                  <a:gd name="T80" fmla="*/ 2 w 86"/>
                  <a:gd name="T81" fmla="*/ 39 h 54"/>
                  <a:gd name="T82" fmla="*/ 2 w 86"/>
                  <a:gd name="T83" fmla="*/ 36 h 54"/>
                  <a:gd name="T84" fmla="*/ 5 w 86"/>
                  <a:gd name="T85" fmla="*/ 31 h 54"/>
                  <a:gd name="T86" fmla="*/ 9 w 86"/>
                  <a:gd name="T87" fmla="*/ 24 h 54"/>
                  <a:gd name="T88" fmla="*/ 12 w 86"/>
                  <a:gd name="T89" fmla="*/ 20 h 54"/>
                  <a:gd name="T90" fmla="*/ 19 w 86"/>
                  <a:gd name="T91" fmla="*/ 13 h 54"/>
                  <a:gd name="T92" fmla="*/ 19 w 86"/>
                  <a:gd name="T93" fmla="*/ 12 h 54"/>
                  <a:gd name="T94" fmla="*/ 17 w 86"/>
                  <a:gd name="T95" fmla="*/ 10 h 54"/>
                  <a:gd name="T96" fmla="*/ 22 w 86"/>
                  <a:gd name="T97" fmla="*/ 8 h 54"/>
                  <a:gd name="T98" fmla="*/ 22 w 86"/>
                  <a:gd name="T99" fmla="*/ 10 h 54"/>
                  <a:gd name="T100" fmla="*/ 27 w 86"/>
                  <a:gd name="T101" fmla="*/ 8 h 54"/>
                  <a:gd name="T102" fmla="*/ 31 w 86"/>
                  <a:gd name="T103" fmla="*/ 5 h 54"/>
                  <a:gd name="T104" fmla="*/ 39 w 86"/>
                  <a:gd name="T105" fmla="*/ 5 h 54"/>
                  <a:gd name="T106" fmla="*/ 46 w 86"/>
                  <a:gd name="T107" fmla="*/ 5 h 54"/>
                  <a:gd name="T108" fmla="*/ 48 w 86"/>
                  <a:gd name="T109" fmla="*/ 5 h 54"/>
                  <a:gd name="T110" fmla="*/ 50 w 86"/>
                  <a:gd name="T111" fmla="*/ 3 h 54"/>
                  <a:gd name="T112" fmla="*/ 46 w 86"/>
                  <a:gd name="T113" fmla="*/ 3 h 54"/>
                  <a:gd name="T114" fmla="*/ 48 w 86"/>
                  <a:gd name="T115" fmla="*/ 0 h 54"/>
                  <a:gd name="T116" fmla="*/ 53 w 86"/>
                  <a:gd name="T117" fmla="*/ 2 h 54"/>
                  <a:gd name="T118" fmla="*/ 53 w 86"/>
                  <a:gd name="T119" fmla="*/ 2 h 54"/>
                  <a:gd name="T120" fmla="*/ 55 w 86"/>
                  <a:gd name="T121" fmla="*/ 3 h 54"/>
                  <a:gd name="T122" fmla="*/ 65 w 86"/>
                  <a:gd name="T123" fmla="*/ 5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86" h="54">
                    <a:moveTo>
                      <a:pt x="67" y="7"/>
                    </a:moveTo>
                    <a:lnTo>
                      <a:pt x="68" y="7"/>
                    </a:lnTo>
                    <a:lnTo>
                      <a:pt x="70" y="8"/>
                    </a:lnTo>
                    <a:lnTo>
                      <a:pt x="68" y="10"/>
                    </a:lnTo>
                    <a:lnTo>
                      <a:pt x="68" y="13"/>
                    </a:lnTo>
                    <a:lnTo>
                      <a:pt x="67" y="17"/>
                    </a:lnTo>
                    <a:lnTo>
                      <a:pt x="67" y="19"/>
                    </a:lnTo>
                    <a:lnTo>
                      <a:pt x="67" y="20"/>
                    </a:lnTo>
                    <a:lnTo>
                      <a:pt x="67" y="20"/>
                    </a:lnTo>
                    <a:lnTo>
                      <a:pt x="68" y="20"/>
                    </a:lnTo>
                    <a:lnTo>
                      <a:pt x="70" y="20"/>
                    </a:lnTo>
                    <a:lnTo>
                      <a:pt x="72" y="20"/>
                    </a:lnTo>
                    <a:lnTo>
                      <a:pt x="74" y="22"/>
                    </a:lnTo>
                    <a:lnTo>
                      <a:pt x="74" y="22"/>
                    </a:lnTo>
                    <a:lnTo>
                      <a:pt x="74" y="24"/>
                    </a:lnTo>
                    <a:lnTo>
                      <a:pt x="77" y="25"/>
                    </a:lnTo>
                    <a:lnTo>
                      <a:pt x="79" y="25"/>
                    </a:lnTo>
                    <a:lnTo>
                      <a:pt x="80" y="25"/>
                    </a:lnTo>
                    <a:lnTo>
                      <a:pt x="84" y="22"/>
                    </a:lnTo>
                    <a:lnTo>
                      <a:pt x="84" y="22"/>
                    </a:lnTo>
                    <a:lnTo>
                      <a:pt x="86" y="24"/>
                    </a:lnTo>
                    <a:lnTo>
                      <a:pt x="86" y="25"/>
                    </a:lnTo>
                    <a:lnTo>
                      <a:pt x="84" y="29"/>
                    </a:lnTo>
                    <a:lnTo>
                      <a:pt x="84" y="31"/>
                    </a:lnTo>
                    <a:lnTo>
                      <a:pt x="86" y="32"/>
                    </a:lnTo>
                    <a:lnTo>
                      <a:pt x="86" y="34"/>
                    </a:lnTo>
                    <a:lnTo>
                      <a:pt x="86" y="34"/>
                    </a:lnTo>
                    <a:lnTo>
                      <a:pt x="84" y="34"/>
                    </a:lnTo>
                    <a:lnTo>
                      <a:pt x="82" y="34"/>
                    </a:lnTo>
                    <a:lnTo>
                      <a:pt x="80" y="32"/>
                    </a:lnTo>
                    <a:lnTo>
                      <a:pt x="79" y="32"/>
                    </a:lnTo>
                    <a:lnTo>
                      <a:pt x="79" y="32"/>
                    </a:lnTo>
                    <a:lnTo>
                      <a:pt x="79" y="34"/>
                    </a:lnTo>
                    <a:lnTo>
                      <a:pt x="77" y="36"/>
                    </a:lnTo>
                    <a:lnTo>
                      <a:pt x="77" y="37"/>
                    </a:lnTo>
                    <a:lnTo>
                      <a:pt x="79" y="37"/>
                    </a:lnTo>
                    <a:lnTo>
                      <a:pt x="79" y="39"/>
                    </a:lnTo>
                    <a:lnTo>
                      <a:pt x="79" y="41"/>
                    </a:lnTo>
                    <a:lnTo>
                      <a:pt x="79" y="42"/>
                    </a:lnTo>
                    <a:lnTo>
                      <a:pt x="79" y="42"/>
                    </a:lnTo>
                    <a:lnTo>
                      <a:pt x="79" y="42"/>
                    </a:lnTo>
                    <a:lnTo>
                      <a:pt x="77" y="42"/>
                    </a:lnTo>
                    <a:lnTo>
                      <a:pt x="77" y="41"/>
                    </a:lnTo>
                    <a:lnTo>
                      <a:pt x="75" y="39"/>
                    </a:lnTo>
                    <a:lnTo>
                      <a:pt x="75" y="39"/>
                    </a:lnTo>
                    <a:lnTo>
                      <a:pt x="72" y="39"/>
                    </a:lnTo>
                    <a:lnTo>
                      <a:pt x="70" y="41"/>
                    </a:lnTo>
                    <a:lnTo>
                      <a:pt x="68" y="41"/>
                    </a:lnTo>
                    <a:lnTo>
                      <a:pt x="68" y="41"/>
                    </a:lnTo>
                    <a:lnTo>
                      <a:pt x="67" y="39"/>
                    </a:lnTo>
                    <a:lnTo>
                      <a:pt x="67" y="37"/>
                    </a:lnTo>
                    <a:lnTo>
                      <a:pt x="65" y="36"/>
                    </a:lnTo>
                    <a:lnTo>
                      <a:pt x="65" y="36"/>
                    </a:lnTo>
                    <a:lnTo>
                      <a:pt x="63" y="36"/>
                    </a:lnTo>
                    <a:lnTo>
                      <a:pt x="63" y="36"/>
                    </a:lnTo>
                    <a:lnTo>
                      <a:pt x="63" y="39"/>
                    </a:lnTo>
                    <a:lnTo>
                      <a:pt x="62" y="41"/>
                    </a:lnTo>
                    <a:lnTo>
                      <a:pt x="62" y="42"/>
                    </a:lnTo>
                    <a:lnTo>
                      <a:pt x="58" y="46"/>
                    </a:lnTo>
                    <a:lnTo>
                      <a:pt x="58" y="48"/>
                    </a:lnTo>
                    <a:lnTo>
                      <a:pt x="58" y="49"/>
                    </a:lnTo>
                    <a:lnTo>
                      <a:pt x="58" y="49"/>
                    </a:lnTo>
                    <a:lnTo>
                      <a:pt x="58" y="51"/>
                    </a:lnTo>
                    <a:lnTo>
                      <a:pt x="58" y="53"/>
                    </a:lnTo>
                    <a:lnTo>
                      <a:pt x="58" y="54"/>
                    </a:lnTo>
                    <a:lnTo>
                      <a:pt x="56" y="54"/>
                    </a:lnTo>
                    <a:lnTo>
                      <a:pt x="56" y="53"/>
                    </a:lnTo>
                    <a:lnTo>
                      <a:pt x="55" y="51"/>
                    </a:lnTo>
                    <a:lnTo>
                      <a:pt x="53" y="49"/>
                    </a:lnTo>
                    <a:lnTo>
                      <a:pt x="55" y="48"/>
                    </a:lnTo>
                    <a:lnTo>
                      <a:pt x="55" y="48"/>
                    </a:lnTo>
                    <a:lnTo>
                      <a:pt x="51" y="46"/>
                    </a:lnTo>
                    <a:lnTo>
                      <a:pt x="50" y="44"/>
                    </a:lnTo>
                    <a:lnTo>
                      <a:pt x="48" y="42"/>
                    </a:lnTo>
                    <a:lnTo>
                      <a:pt x="46" y="41"/>
                    </a:lnTo>
                    <a:lnTo>
                      <a:pt x="46" y="39"/>
                    </a:lnTo>
                    <a:lnTo>
                      <a:pt x="46" y="37"/>
                    </a:lnTo>
                    <a:lnTo>
                      <a:pt x="46" y="37"/>
                    </a:lnTo>
                    <a:lnTo>
                      <a:pt x="46" y="37"/>
                    </a:lnTo>
                    <a:lnTo>
                      <a:pt x="44" y="37"/>
                    </a:lnTo>
                    <a:lnTo>
                      <a:pt x="43" y="41"/>
                    </a:lnTo>
                    <a:lnTo>
                      <a:pt x="39" y="42"/>
                    </a:lnTo>
                    <a:lnTo>
                      <a:pt x="39" y="42"/>
                    </a:lnTo>
                    <a:lnTo>
                      <a:pt x="41" y="44"/>
                    </a:lnTo>
                    <a:lnTo>
                      <a:pt x="41" y="44"/>
                    </a:lnTo>
                    <a:lnTo>
                      <a:pt x="39" y="48"/>
                    </a:lnTo>
                    <a:lnTo>
                      <a:pt x="38" y="49"/>
                    </a:lnTo>
                    <a:lnTo>
                      <a:pt x="36" y="51"/>
                    </a:lnTo>
                    <a:lnTo>
                      <a:pt x="34" y="51"/>
                    </a:lnTo>
                    <a:lnTo>
                      <a:pt x="31" y="49"/>
                    </a:lnTo>
                    <a:lnTo>
                      <a:pt x="29" y="49"/>
                    </a:lnTo>
                    <a:lnTo>
                      <a:pt x="27" y="51"/>
                    </a:lnTo>
                    <a:lnTo>
                      <a:pt x="26" y="51"/>
                    </a:lnTo>
                    <a:lnTo>
                      <a:pt x="22" y="53"/>
                    </a:lnTo>
                    <a:lnTo>
                      <a:pt x="21" y="53"/>
                    </a:lnTo>
                    <a:lnTo>
                      <a:pt x="19" y="51"/>
                    </a:lnTo>
                    <a:lnTo>
                      <a:pt x="19" y="51"/>
                    </a:lnTo>
                    <a:lnTo>
                      <a:pt x="19" y="49"/>
                    </a:lnTo>
                    <a:lnTo>
                      <a:pt x="17" y="48"/>
                    </a:lnTo>
                    <a:lnTo>
                      <a:pt x="17" y="48"/>
                    </a:lnTo>
                    <a:lnTo>
                      <a:pt x="15" y="46"/>
                    </a:lnTo>
                    <a:lnTo>
                      <a:pt x="15" y="44"/>
                    </a:lnTo>
                    <a:lnTo>
                      <a:pt x="15" y="42"/>
                    </a:lnTo>
                    <a:lnTo>
                      <a:pt x="15" y="41"/>
                    </a:lnTo>
                    <a:lnTo>
                      <a:pt x="15" y="39"/>
                    </a:lnTo>
                    <a:lnTo>
                      <a:pt x="15" y="37"/>
                    </a:lnTo>
                    <a:lnTo>
                      <a:pt x="14" y="37"/>
                    </a:lnTo>
                    <a:lnTo>
                      <a:pt x="10" y="37"/>
                    </a:lnTo>
                    <a:lnTo>
                      <a:pt x="9" y="37"/>
                    </a:lnTo>
                    <a:lnTo>
                      <a:pt x="7" y="39"/>
                    </a:lnTo>
                    <a:lnTo>
                      <a:pt x="5" y="41"/>
                    </a:lnTo>
                    <a:lnTo>
                      <a:pt x="3" y="41"/>
                    </a:lnTo>
                    <a:lnTo>
                      <a:pt x="5" y="41"/>
                    </a:lnTo>
                    <a:lnTo>
                      <a:pt x="5" y="42"/>
                    </a:lnTo>
                    <a:lnTo>
                      <a:pt x="3" y="44"/>
                    </a:lnTo>
                    <a:lnTo>
                      <a:pt x="2" y="46"/>
                    </a:lnTo>
                    <a:lnTo>
                      <a:pt x="0" y="46"/>
                    </a:lnTo>
                    <a:lnTo>
                      <a:pt x="0" y="46"/>
                    </a:lnTo>
                    <a:lnTo>
                      <a:pt x="0" y="44"/>
                    </a:lnTo>
                    <a:lnTo>
                      <a:pt x="0" y="42"/>
                    </a:lnTo>
                    <a:lnTo>
                      <a:pt x="2" y="42"/>
                    </a:lnTo>
                    <a:lnTo>
                      <a:pt x="2" y="41"/>
                    </a:lnTo>
                    <a:lnTo>
                      <a:pt x="2" y="39"/>
                    </a:lnTo>
                    <a:lnTo>
                      <a:pt x="2" y="37"/>
                    </a:lnTo>
                    <a:lnTo>
                      <a:pt x="2" y="37"/>
                    </a:lnTo>
                    <a:lnTo>
                      <a:pt x="2" y="36"/>
                    </a:lnTo>
                    <a:lnTo>
                      <a:pt x="2" y="34"/>
                    </a:lnTo>
                    <a:lnTo>
                      <a:pt x="3" y="32"/>
                    </a:lnTo>
                    <a:lnTo>
                      <a:pt x="5" y="31"/>
                    </a:lnTo>
                    <a:lnTo>
                      <a:pt x="9" y="29"/>
                    </a:lnTo>
                    <a:lnTo>
                      <a:pt x="9" y="27"/>
                    </a:lnTo>
                    <a:lnTo>
                      <a:pt x="9" y="24"/>
                    </a:lnTo>
                    <a:lnTo>
                      <a:pt x="9" y="24"/>
                    </a:lnTo>
                    <a:lnTo>
                      <a:pt x="12" y="22"/>
                    </a:lnTo>
                    <a:lnTo>
                      <a:pt x="12" y="20"/>
                    </a:lnTo>
                    <a:lnTo>
                      <a:pt x="14" y="20"/>
                    </a:lnTo>
                    <a:lnTo>
                      <a:pt x="15" y="17"/>
                    </a:lnTo>
                    <a:lnTo>
                      <a:pt x="19" y="13"/>
                    </a:lnTo>
                    <a:lnTo>
                      <a:pt x="19" y="13"/>
                    </a:lnTo>
                    <a:lnTo>
                      <a:pt x="19" y="12"/>
                    </a:lnTo>
                    <a:lnTo>
                      <a:pt x="19" y="12"/>
                    </a:lnTo>
                    <a:lnTo>
                      <a:pt x="19" y="12"/>
                    </a:lnTo>
                    <a:lnTo>
                      <a:pt x="17" y="12"/>
                    </a:lnTo>
                    <a:lnTo>
                      <a:pt x="17" y="10"/>
                    </a:lnTo>
                    <a:lnTo>
                      <a:pt x="19" y="8"/>
                    </a:lnTo>
                    <a:lnTo>
                      <a:pt x="21" y="8"/>
                    </a:lnTo>
                    <a:lnTo>
                      <a:pt x="22" y="8"/>
                    </a:lnTo>
                    <a:lnTo>
                      <a:pt x="22" y="8"/>
                    </a:lnTo>
                    <a:lnTo>
                      <a:pt x="22" y="8"/>
                    </a:lnTo>
                    <a:lnTo>
                      <a:pt x="22" y="10"/>
                    </a:lnTo>
                    <a:lnTo>
                      <a:pt x="24" y="10"/>
                    </a:lnTo>
                    <a:lnTo>
                      <a:pt x="26" y="10"/>
                    </a:lnTo>
                    <a:lnTo>
                      <a:pt x="27" y="8"/>
                    </a:lnTo>
                    <a:lnTo>
                      <a:pt x="27" y="7"/>
                    </a:lnTo>
                    <a:lnTo>
                      <a:pt x="29" y="7"/>
                    </a:lnTo>
                    <a:lnTo>
                      <a:pt x="31" y="5"/>
                    </a:lnTo>
                    <a:lnTo>
                      <a:pt x="33" y="5"/>
                    </a:lnTo>
                    <a:lnTo>
                      <a:pt x="38" y="5"/>
                    </a:lnTo>
                    <a:lnTo>
                      <a:pt x="39" y="5"/>
                    </a:lnTo>
                    <a:lnTo>
                      <a:pt x="43" y="5"/>
                    </a:lnTo>
                    <a:lnTo>
                      <a:pt x="44" y="5"/>
                    </a:lnTo>
                    <a:lnTo>
                      <a:pt x="46" y="5"/>
                    </a:lnTo>
                    <a:lnTo>
                      <a:pt x="46" y="5"/>
                    </a:lnTo>
                    <a:lnTo>
                      <a:pt x="46" y="5"/>
                    </a:lnTo>
                    <a:lnTo>
                      <a:pt x="48" y="5"/>
                    </a:lnTo>
                    <a:lnTo>
                      <a:pt x="50" y="3"/>
                    </a:lnTo>
                    <a:lnTo>
                      <a:pt x="50" y="3"/>
                    </a:lnTo>
                    <a:lnTo>
                      <a:pt x="50" y="3"/>
                    </a:lnTo>
                    <a:lnTo>
                      <a:pt x="50" y="3"/>
                    </a:lnTo>
                    <a:lnTo>
                      <a:pt x="46" y="3"/>
                    </a:lnTo>
                    <a:lnTo>
                      <a:pt x="46" y="3"/>
                    </a:lnTo>
                    <a:lnTo>
                      <a:pt x="46" y="2"/>
                    </a:lnTo>
                    <a:lnTo>
                      <a:pt x="46" y="2"/>
                    </a:lnTo>
                    <a:lnTo>
                      <a:pt x="48" y="0"/>
                    </a:lnTo>
                    <a:lnTo>
                      <a:pt x="50" y="0"/>
                    </a:lnTo>
                    <a:lnTo>
                      <a:pt x="50" y="0"/>
                    </a:lnTo>
                    <a:lnTo>
                      <a:pt x="53" y="2"/>
                    </a:lnTo>
                    <a:lnTo>
                      <a:pt x="53" y="2"/>
                    </a:lnTo>
                    <a:lnTo>
                      <a:pt x="53" y="2"/>
                    </a:lnTo>
                    <a:lnTo>
                      <a:pt x="53" y="2"/>
                    </a:lnTo>
                    <a:lnTo>
                      <a:pt x="55" y="2"/>
                    </a:lnTo>
                    <a:lnTo>
                      <a:pt x="55" y="3"/>
                    </a:lnTo>
                    <a:lnTo>
                      <a:pt x="55" y="3"/>
                    </a:lnTo>
                    <a:lnTo>
                      <a:pt x="60" y="3"/>
                    </a:lnTo>
                    <a:lnTo>
                      <a:pt x="62" y="3"/>
                    </a:lnTo>
                    <a:lnTo>
                      <a:pt x="65" y="5"/>
                    </a:lnTo>
                    <a:lnTo>
                      <a:pt x="67" y="7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2" name="Freeform 47">
                <a:extLst>
                  <a:ext uri="{FF2B5EF4-FFF2-40B4-BE49-F238E27FC236}">
                    <a16:creationId xmlns:a16="http://schemas.microsoft.com/office/drawing/2014/main" xmlns="" id="{6A94ADD1-2117-40BF-9C7F-62C595DE9E3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470" y="2844"/>
                <a:ext cx="117" cy="121"/>
              </a:xfrm>
              <a:custGeom>
                <a:avLst/>
                <a:gdLst>
                  <a:gd name="T0" fmla="*/ 65 w 117"/>
                  <a:gd name="T1" fmla="*/ 7 h 121"/>
                  <a:gd name="T2" fmla="*/ 72 w 117"/>
                  <a:gd name="T3" fmla="*/ 16 h 121"/>
                  <a:gd name="T4" fmla="*/ 79 w 117"/>
                  <a:gd name="T5" fmla="*/ 19 h 121"/>
                  <a:gd name="T6" fmla="*/ 89 w 117"/>
                  <a:gd name="T7" fmla="*/ 16 h 121"/>
                  <a:gd name="T8" fmla="*/ 103 w 117"/>
                  <a:gd name="T9" fmla="*/ 16 h 121"/>
                  <a:gd name="T10" fmla="*/ 108 w 117"/>
                  <a:gd name="T11" fmla="*/ 19 h 121"/>
                  <a:gd name="T12" fmla="*/ 113 w 117"/>
                  <a:gd name="T13" fmla="*/ 24 h 121"/>
                  <a:gd name="T14" fmla="*/ 113 w 117"/>
                  <a:gd name="T15" fmla="*/ 28 h 121"/>
                  <a:gd name="T16" fmla="*/ 113 w 117"/>
                  <a:gd name="T17" fmla="*/ 33 h 121"/>
                  <a:gd name="T18" fmla="*/ 117 w 117"/>
                  <a:gd name="T19" fmla="*/ 43 h 121"/>
                  <a:gd name="T20" fmla="*/ 115 w 117"/>
                  <a:gd name="T21" fmla="*/ 50 h 121"/>
                  <a:gd name="T22" fmla="*/ 112 w 117"/>
                  <a:gd name="T23" fmla="*/ 53 h 121"/>
                  <a:gd name="T24" fmla="*/ 108 w 117"/>
                  <a:gd name="T25" fmla="*/ 67 h 121"/>
                  <a:gd name="T26" fmla="*/ 103 w 117"/>
                  <a:gd name="T27" fmla="*/ 75 h 121"/>
                  <a:gd name="T28" fmla="*/ 103 w 117"/>
                  <a:gd name="T29" fmla="*/ 82 h 121"/>
                  <a:gd name="T30" fmla="*/ 108 w 117"/>
                  <a:gd name="T31" fmla="*/ 96 h 121"/>
                  <a:gd name="T32" fmla="*/ 113 w 117"/>
                  <a:gd name="T33" fmla="*/ 101 h 121"/>
                  <a:gd name="T34" fmla="*/ 112 w 117"/>
                  <a:gd name="T35" fmla="*/ 106 h 121"/>
                  <a:gd name="T36" fmla="*/ 106 w 117"/>
                  <a:gd name="T37" fmla="*/ 106 h 121"/>
                  <a:gd name="T38" fmla="*/ 101 w 117"/>
                  <a:gd name="T39" fmla="*/ 106 h 121"/>
                  <a:gd name="T40" fmla="*/ 83 w 117"/>
                  <a:gd name="T41" fmla="*/ 104 h 121"/>
                  <a:gd name="T42" fmla="*/ 88 w 117"/>
                  <a:gd name="T43" fmla="*/ 104 h 121"/>
                  <a:gd name="T44" fmla="*/ 64 w 117"/>
                  <a:gd name="T45" fmla="*/ 106 h 121"/>
                  <a:gd name="T46" fmla="*/ 69 w 117"/>
                  <a:gd name="T47" fmla="*/ 108 h 121"/>
                  <a:gd name="T48" fmla="*/ 35 w 117"/>
                  <a:gd name="T49" fmla="*/ 116 h 121"/>
                  <a:gd name="T50" fmla="*/ 21 w 117"/>
                  <a:gd name="T51" fmla="*/ 121 h 121"/>
                  <a:gd name="T52" fmla="*/ 21 w 117"/>
                  <a:gd name="T53" fmla="*/ 109 h 121"/>
                  <a:gd name="T54" fmla="*/ 23 w 117"/>
                  <a:gd name="T55" fmla="*/ 103 h 121"/>
                  <a:gd name="T56" fmla="*/ 23 w 117"/>
                  <a:gd name="T57" fmla="*/ 94 h 121"/>
                  <a:gd name="T58" fmla="*/ 17 w 117"/>
                  <a:gd name="T59" fmla="*/ 92 h 121"/>
                  <a:gd name="T60" fmla="*/ 14 w 117"/>
                  <a:gd name="T61" fmla="*/ 86 h 121"/>
                  <a:gd name="T62" fmla="*/ 7 w 117"/>
                  <a:gd name="T63" fmla="*/ 84 h 121"/>
                  <a:gd name="T64" fmla="*/ 2 w 117"/>
                  <a:gd name="T65" fmla="*/ 82 h 121"/>
                  <a:gd name="T66" fmla="*/ 5 w 117"/>
                  <a:gd name="T67" fmla="*/ 74 h 121"/>
                  <a:gd name="T68" fmla="*/ 4 w 117"/>
                  <a:gd name="T69" fmla="*/ 62 h 121"/>
                  <a:gd name="T70" fmla="*/ 7 w 117"/>
                  <a:gd name="T71" fmla="*/ 60 h 121"/>
                  <a:gd name="T72" fmla="*/ 11 w 117"/>
                  <a:gd name="T73" fmla="*/ 52 h 121"/>
                  <a:gd name="T74" fmla="*/ 11 w 117"/>
                  <a:gd name="T75" fmla="*/ 48 h 121"/>
                  <a:gd name="T76" fmla="*/ 7 w 117"/>
                  <a:gd name="T77" fmla="*/ 43 h 121"/>
                  <a:gd name="T78" fmla="*/ 14 w 117"/>
                  <a:gd name="T79" fmla="*/ 43 h 121"/>
                  <a:gd name="T80" fmla="*/ 17 w 117"/>
                  <a:gd name="T81" fmla="*/ 45 h 121"/>
                  <a:gd name="T82" fmla="*/ 12 w 117"/>
                  <a:gd name="T83" fmla="*/ 34 h 121"/>
                  <a:gd name="T84" fmla="*/ 16 w 117"/>
                  <a:gd name="T85" fmla="*/ 29 h 121"/>
                  <a:gd name="T86" fmla="*/ 11 w 117"/>
                  <a:gd name="T87" fmla="*/ 26 h 121"/>
                  <a:gd name="T88" fmla="*/ 9 w 117"/>
                  <a:gd name="T89" fmla="*/ 14 h 121"/>
                  <a:gd name="T90" fmla="*/ 12 w 117"/>
                  <a:gd name="T91" fmla="*/ 11 h 121"/>
                  <a:gd name="T92" fmla="*/ 21 w 117"/>
                  <a:gd name="T93" fmla="*/ 6 h 121"/>
                  <a:gd name="T94" fmla="*/ 24 w 117"/>
                  <a:gd name="T95" fmla="*/ 7 h 121"/>
                  <a:gd name="T96" fmla="*/ 31 w 117"/>
                  <a:gd name="T97" fmla="*/ 11 h 121"/>
                  <a:gd name="T98" fmla="*/ 31 w 117"/>
                  <a:gd name="T99" fmla="*/ 7 h 121"/>
                  <a:gd name="T100" fmla="*/ 36 w 117"/>
                  <a:gd name="T101" fmla="*/ 7 h 121"/>
                  <a:gd name="T102" fmla="*/ 38 w 117"/>
                  <a:gd name="T103" fmla="*/ 0 h 121"/>
                  <a:gd name="T104" fmla="*/ 41 w 117"/>
                  <a:gd name="T105" fmla="*/ 0 h 121"/>
                  <a:gd name="T106" fmla="*/ 45 w 117"/>
                  <a:gd name="T107" fmla="*/ 0 h 121"/>
                  <a:gd name="T108" fmla="*/ 47 w 117"/>
                  <a:gd name="T109" fmla="*/ 7 h 121"/>
                  <a:gd name="T110" fmla="*/ 48 w 117"/>
                  <a:gd name="T111" fmla="*/ 9 h 121"/>
                  <a:gd name="T112" fmla="*/ 52 w 117"/>
                  <a:gd name="T113" fmla="*/ 7 h 121"/>
                  <a:gd name="T114" fmla="*/ 60 w 117"/>
                  <a:gd name="T115" fmla="*/ 6 h 121"/>
                  <a:gd name="T116" fmla="*/ 106 w 117"/>
                  <a:gd name="T117" fmla="*/ 108 h 1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117" h="121">
                    <a:moveTo>
                      <a:pt x="60" y="6"/>
                    </a:moveTo>
                    <a:lnTo>
                      <a:pt x="60" y="7"/>
                    </a:lnTo>
                    <a:lnTo>
                      <a:pt x="62" y="7"/>
                    </a:lnTo>
                    <a:lnTo>
                      <a:pt x="65" y="7"/>
                    </a:lnTo>
                    <a:lnTo>
                      <a:pt x="65" y="7"/>
                    </a:lnTo>
                    <a:lnTo>
                      <a:pt x="67" y="9"/>
                    </a:lnTo>
                    <a:lnTo>
                      <a:pt x="69" y="11"/>
                    </a:lnTo>
                    <a:lnTo>
                      <a:pt x="71" y="12"/>
                    </a:lnTo>
                    <a:lnTo>
                      <a:pt x="71" y="16"/>
                    </a:lnTo>
                    <a:lnTo>
                      <a:pt x="72" y="16"/>
                    </a:lnTo>
                    <a:lnTo>
                      <a:pt x="74" y="17"/>
                    </a:lnTo>
                    <a:lnTo>
                      <a:pt x="76" y="19"/>
                    </a:lnTo>
                    <a:lnTo>
                      <a:pt x="77" y="19"/>
                    </a:lnTo>
                    <a:lnTo>
                      <a:pt x="79" y="19"/>
                    </a:lnTo>
                    <a:lnTo>
                      <a:pt x="79" y="19"/>
                    </a:lnTo>
                    <a:lnTo>
                      <a:pt x="81" y="21"/>
                    </a:lnTo>
                    <a:lnTo>
                      <a:pt x="83" y="21"/>
                    </a:lnTo>
                    <a:lnTo>
                      <a:pt x="84" y="19"/>
                    </a:lnTo>
                    <a:lnTo>
                      <a:pt x="86" y="17"/>
                    </a:lnTo>
                    <a:lnTo>
                      <a:pt x="89" y="16"/>
                    </a:lnTo>
                    <a:lnTo>
                      <a:pt x="91" y="16"/>
                    </a:lnTo>
                    <a:lnTo>
                      <a:pt x="93" y="16"/>
                    </a:lnTo>
                    <a:lnTo>
                      <a:pt x="96" y="16"/>
                    </a:lnTo>
                    <a:lnTo>
                      <a:pt x="101" y="16"/>
                    </a:lnTo>
                    <a:lnTo>
                      <a:pt x="103" y="16"/>
                    </a:lnTo>
                    <a:lnTo>
                      <a:pt x="103" y="16"/>
                    </a:lnTo>
                    <a:lnTo>
                      <a:pt x="105" y="16"/>
                    </a:lnTo>
                    <a:lnTo>
                      <a:pt x="106" y="19"/>
                    </a:lnTo>
                    <a:lnTo>
                      <a:pt x="106" y="19"/>
                    </a:lnTo>
                    <a:lnTo>
                      <a:pt x="108" y="19"/>
                    </a:lnTo>
                    <a:lnTo>
                      <a:pt x="108" y="21"/>
                    </a:lnTo>
                    <a:lnTo>
                      <a:pt x="110" y="23"/>
                    </a:lnTo>
                    <a:lnTo>
                      <a:pt x="110" y="23"/>
                    </a:lnTo>
                    <a:lnTo>
                      <a:pt x="112" y="24"/>
                    </a:lnTo>
                    <a:lnTo>
                      <a:pt x="113" y="24"/>
                    </a:lnTo>
                    <a:lnTo>
                      <a:pt x="113" y="24"/>
                    </a:lnTo>
                    <a:lnTo>
                      <a:pt x="113" y="24"/>
                    </a:lnTo>
                    <a:lnTo>
                      <a:pt x="113" y="24"/>
                    </a:lnTo>
                    <a:lnTo>
                      <a:pt x="113" y="26"/>
                    </a:lnTo>
                    <a:lnTo>
                      <a:pt x="113" y="28"/>
                    </a:lnTo>
                    <a:lnTo>
                      <a:pt x="115" y="28"/>
                    </a:lnTo>
                    <a:lnTo>
                      <a:pt x="113" y="29"/>
                    </a:lnTo>
                    <a:lnTo>
                      <a:pt x="113" y="31"/>
                    </a:lnTo>
                    <a:lnTo>
                      <a:pt x="113" y="33"/>
                    </a:lnTo>
                    <a:lnTo>
                      <a:pt x="113" y="33"/>
                    </a:lnTo>
                    <a:lnTo>
                      <a:pt x="115" y="34"/>
                    </a:lnTo>
                    <a:lnTo>
                      <a:pt x="115" y="36"/>
                    </a:lnTo>
                    <a:lnTo>
                      <a:pt x="115" y="36"/>
                    </a:lnTo>
                    <a:lnTo>
                      <a:pt x="115" y="38"/>
                    </a:lnTo>
                    <a:lnTo>
                      <a:pt x="117" y="43"/>
                    </a:lnTo>
                    <a:lnTo>
                      <a:pt x="117" y="48"/>
                    </a:lnTo>
                    <a:lnTo>
                      <a:pt x="117" y="48"/>
                    </a:lnTo>
                    <a:lnTo>
                      <a:pt x="117" y="50"/>
                    </a:lnTo>
                    <a:lnTo>
                      <a:pt x="115" y="50"/>
                    </a:lnTo>
                    <a:lnTo>
                      <a:pt x="115" y="50"/>
                    </a:lnTo>
                    <a:lnTo>
                      <a:pt x="115" y="50"/>
                    </a:lnTo>
                    <a:lnTo>
                      <a:pt x="115" y="52"/>
                    </a:lnTo>
                    <a:lnTo>
                      <a:pt x="115" y="52"/>
                    </a:lnTo>
                    <a:lnTo>
                      <a:pt x="112" y="53"/>
                    </a:lnTo>
                    <a:lnTo>
                      <a:pt x="112" y="53"/>
                    </a:lnTo>
                    <a:lnTo>
                      <a:pt x="112" y="55"/>
                    </a:lnTo>
                    <a:lnTo>
                      <a:pt x="112" y="57"/>
                    </a:lnTo>
                    <a:lnTo>
                      <a:pt x="110" y="58"/>
                    </a:lnTo>
                    <a:lnTo>
                      <a:pt x="108" y="62"/>
                    </a:lnTo>
                    <a:lnTo>
                      <a:pt x="108" y="67"/>
                    </a:lnTo>
                    <a:lnTo>
                      <a:pt x="108" y="67"/>
                    </a:lnTo>
                    <a:lnTo>
                      <a:pt x="108" y="69"/>
                    </a:lnTo>
                    <a:lnTo>
                      <a:pt x="106" y="69"/>
                    </a:lnTo>
                    <a:lnTo>
                      <a:pt x="105" y="72"/>
                    </a:lnTo>
                    <a:lnTo>
                      <a:pt x="103" y="75"/>
                    </a:lnTo>
                    <a:lnTo>
                      <a:pt x="103" y="75"/>
                    </a:lnTo>
                    <a:lnTo>
                      <a:pt x="103" y="77"/>
                    </a:lnTo>
                    <a:lnTo>
                      <a:pt x="103" y="79"/>
                    </a:lnTo>
                    <a:lnTo>
                      <a:pt x="103" y="81"/>
                    </a:lnTo>
                    <a:lnTo>
                      <a:pt x="103" y="82"/>
                    </a:lnTo>
                    <a:lnTo>
                      <a:pt x="105" y="84"/>
                    </a:lnTo>
                    <a:lnTo>
                      <a:pt x="106" y="89"/>
                    </a:lnTo>
                    <a:lnTo>
                      <a:pt x="106" y="92"/>
                    </a:lnTo>
                    <a:lnTo>
                      <a:pt x="108" y="94"/>
                    </a:lnTo>
                    <a:lnTo>
                      <a:pt x="108" y="96"/>
                    </a:lnTo>
                    <a:lnTo>
                      <a:pt x="108" y="96"/>
                    </a:lnTo>
                    <a:lnTo>
                      <a:pt x="108" y="98"/>
                    </a:lnTo>
                    <a:lnTo>
                      <a:pt x="112" y="98"/>
                    </a:lnTo>
                    <a:lnTo>
                      <a:pt x="112" y="98"/>
                    </a:lnTo>
                    <a:lnTo>
                      <a:pt x="113" y="101"/>
                    </a:lnTo>
                    <a:lnTo>
                      <a:pt x="113" y="103"/>
                    </a:lnTo>
                    <a:lnTo>
                      <a:pt x="112" y="103"/>
                    </a:lnTo>
                    <a:lnTo>
                      <a:pt x="112" y="104"/>
                    </a:lnTo>
                    <a:lnTo>
                      <a:pt x="112" y="106"/>
                    </a:lnTo>
                    <a:lnTo>
                      <a:pt x="112" y="106"/>
                    </a:lnTo>
                    <a:lnTo>
                      <a:pt x="110" y="106"/>
                    </a:lnTo>
                    <a:lnTo>
                      <a:pt x="108" y="108"/>
                    </a:lnTo>
                    <a:lnTo>
                      <a:pt x="108" y="108"/>
                    </a:lnTo>
                    <a:lnTo>
                      <a:pt x="108" y="106"/>
                    </a:lnTo>
                    <a:lnTo>
                      <a:pt x="106" y="106"/>
                    </a:lnTo>
                    <a:lnTo>
                      <a:pt x="105" y="106"/>
                    </a:lnTo>
                    <a:lnTo>
                      <a:pt x="105" y="103"/>
                    </a:lnTo>
                    <a:lnTo>
                      <a:pt x="105" y="103"/>
                    </a:lnTo>
                    <a:lnTo>
                      <a:pt x="103" y="103"/>
                    </a:lnTo>
                    <a:lnTo>
                      <a:pt x="101" y="106"/>
                    </a:lnTo>
                    <a:lnTo>
                      <a:pt x="101" y="108"/>
                    </a:lnTo>
                    <a:lnTo>
                      <a:pt x="91" y="106"/>
                    </a:lnTo>
                    <a:lnTo>
                      <a:pt x="89" y="104"/>
                    </a:lnTo>
                    <a:lnTo>
                      <a:pt x="86" y="104"/>
                    </a:lnTo>
                    <a:lnTo>
                      <a:pt x="83" y="104"/>
                    </a:lnTo>
                    <a:lnTo>
                      <a:pt x="77" y="104"/>
                    </a:lnTo>
                    <a:lnTo>
                      <a:pt x="77" y="104"/>
                    </a:lnTo>
                    <a:lnTo>
                      <a:pt x="86" y="104"/>
                    </a:lnTo>
                    <a:lnTo>
                      <a:pt x="88" y="104"/>
                    </a:lnTo>
                    <a:lnTo>
                      <a:pt x="88" y="104"/>
                    </a:lnTo>
                    <a:lnTo>
                      <a:pt x="76" y="106"/>
                    </a:lnTo>
                    <a:lnTo>
                      <a:pt x="72" y="106"/>
                    </a:lnTo>
                    <a:lnTo>
                      <a:pt x="71" y="106"/>
                    </a:lnTo>
                    <a:lnTo>
                      <a:pt x="69" y="106"/>
                    </a:lnTo>
                    <a:lnTo>
                      <a:pt x="64" y="106"/>
                    </a:lnTo>
                    <a:lnTo>
                      <a:pt x="64" y="106"/>
                    </a:lnTo>
                    <a:lnTo>
                      <a:pt x="62" y="106"/>
                    </a:lnTo>
                    <a:lnTo>
                      <a:pt x="64" y="106"/>
                    </a:lnTo>
                    <a:lnTo>
                      <a:pt x="67" y="106"/>
                    </a:lnTo>
                    <a:lnTo>
                      <a:pt x="69" y="108"/>
                    </a:lnTo>
                    <a:lnTo>
                      <a:pt x="59" y="108"/>
                    </a:lnTo>
                    <a:lnTo>
                      <a:pt x="52" y="109"/>
                    </a:lnTo>
                    <a:lnTo>
                      <a:pt x="50" y="111"/>
                    </a:lnTo>
                    <a:lnTo>
                      <a:pt x="40" y="115"/>
                    </a:lnTo>
                    <a:lnTo>
                      <a:pt x="35" y="116"/>
                    </a:lnTo>
                    <a:lnTo>
                      <a:pt x="33" y="116"/>
                    </a:lnTo>
                    <a:lnTo>
                      <a:pt x="29" y="118"/>
                    </a:lnTo>
                    <a:lnTo>
                      <a:pt x="26" y="120"/>
                    </a:lnTo>
                    <a:lnTo>
                      <a:pt x="23" y="121"/>
                    </a:lnTo>
                    <a:lnTo>
                      <a:pt x="21" y="121"/>
                    </a:lnTo>
                    <a:lnTo>
                      <a:pt x="21" y="121"/>
                    </a:lnTo>
                    <a:lnTo>
                      <a:pt x="21" y="118"/>
                    </a:lnTo>
                    <a:lnTo>
                      <a:pt x="19" y="113"/>
                    </a:lnTo>
                    <a:lnTo>
                      <a:pt x="19" y="111"/>
                    </a:lnTo>
                    <a:lnTo>
                      <a:pt x="21" y="109"/>
                    </a:lnTo>
                    <a:lnTo>
                      <a:pt x="21" y="108"/>
                    </a:lnTo>
                    <a:lnTo>
                      <a:pt x="21" y="108"/>
                    </a:lnTo>
                    <a:lnTo>
                      <a:pt x="21" y="106"/>
                    </a:lnTo>
                    <a:lnTo>
                      <a:pt x="23" y="104"/>
                    </a:lnTo>
                    <a:lnTo>
                      <a:pt x="23" y="103"/>
                    </a:lnTo>
                    <a:lnTo>
                      <a:pt x="23" y="101"/>
                    </a:lnTo>
                    <a:lnTo>
                      <a:pt x="23" y="99"/>
                    </a:lnTo>
                    <a:lnTo>
                      <a:pt x="23" y="99"/>
                    </a:lnTo>
                    <a:lnTo>
                      <a:pt x="23" y="98"/>
                    </a:lnTo>
                    <a:lnTo>
                      <a:pt x="23" y="94"/>
                    </a:lnTo>
                    <a:lnTo>
                      <a:pt x="23" y="92"/>
                    </a:lnTo>
                    <a:lnTo>
                      <a:pt x="23" y="94"/>
                    </a:lnTo>
                    <a:lnTo>
                      <a:pt x="21" y="94"/>
                    </a:lnTo>
                    <a:lnTo>
                      <a:pt x="19" y="92"/>
                    </a:lnTo>
                    <a:lnTo>
                      <a:pt x="17" y="92"/>
                    </a:lnTo>
                    <a:lnTo>
                      <a:pt x="16" y="91"/>
                    </a:lnTo>
                    <a:lnTo>
                      <a:pt x="16" y="89"/>
                    </a:lnTo>
                    <a:lnTo>
                      <a:pt x="16" y="89"/>
                    </a:lnTo>
                    <a:lnTo>
                      <a:pt x="14" y="87"/>
                    </a:lnTo>
                    <a:lnTo>
                      <a:pt x="14" y="86"/>
                    </a:lnTo>
                    <a:lnTo>
                      <a:pt x="12" y="86"/>
                    </a:lnTo>
                    <a:lnTo>
                      <a:pt x="11" y="84"/>
                    </a:lnTo>
                    <a:lnTo>
                      <a:pt x="9" y="86"/>
                    </a:lnTo>
                    <a:lnTo>
                      <a:pt x="7" y="86"/>
                    </a:lnTo>
                    <a:lnTo>
                      <a:pt x="7" y="84"/>
                    </a:lnTo>
                    <a:lnTo>
                      <a:pt x="5" y="84"/>
                    </a:lnTo>
                    <a:lnTo>
                      <a:pt x="4" y="82"/>
                    </a:lnTo>
                    <a:lnTo>
                      <a:pt x="4" y="82"/>
                    </a:lnTo>
                    <a:lnTo>
                      <a:pt x="2" y="82"/>
                    </a:lnTo>
                    <a:lnTo>
                      <a:pt x="2" y="82"/>
                    </a:lnTo>
                    <a:lnTo>
                      <a:pt x="0" y="81"/>
                    </a:lnTo>
                    <a:lnTo>
                      <a:pt x="0" y="81"/>
                    </a:lnTo>
                    <a:lnTo>
                      <a:pt x="4" y="77"/>
                    </a:lnTo>
                    <a:lnTo>
                      <a:pt x="5" y="75"/>
                    </a:lnTo>
                    <a:lnTo>
                      <a:pt x="5" y="74"/>
                    </a:lnTo>
                    <a:lnTo>
                      <a:pt x="5" y="72"/>
                    </a:lnTo>
                    <a:lnTo>
                      <a:pt x="5" y="72"/>
                    </a:lnTo>
                    <a:lnTo>
                      <a:pt x="5" y="70"/>
                    </a:lnTo>
                    <a:lnTo>
                      <a:pt x="4" y="63"/>
                    </a:lnTo>
                    <a:lnTo>
                      <a:pt x="4" y="62"/>
                    </a:lnTo>
                    <a:lnTo>
                      <a:pt x="4" y="60"/>
                    </a:lnTo>
                    <a:lnTo>
                      <a:pt x="2" y="60"/>
                    </a:lnTo>
                    <a:lnTo>
                      <a:pt x="4" y="60"/>
                    </a:lnTo>
                    <a:lnTo>
                      <a:pt x="5" y="60"/>
                    </a:lnTo>
                    <a:lnTo>
                      <a:pt x="7" y="60"/>
                    </a:lnTo>
                    <a:lnTo>
                      <a:pt x="7" y="60"/>
                    </a:lnTo>
                    <a:lnTo>
                      <a:pt x="9" y="57"/>
                    </a:lnTo>
                    <a:lnTo>
                      <a:pt x="9" y="55"/>
                    </a:lnTo>
                    <a:lnTo>
                      <a:pt x="9" y="55"/>
                    </a:lnTo>
                    <a:lnTo>
                      <a:pt x="11" y="52"/>
                    </a:lnTo>
                    <a:lnTo>
                      <a:pt x="11" y="52"/>
                    </a:lnTo>
                    <a:lnTo>
                      <a:pt x="12" y="50"/>
                    </a:lnTo>
                    <a:lnTo>
                      <a:pt x="12" y="50"/>
                    </a:lnTo>
                    <a:lnTo>
                      <a:pt x="11" y="48"/>
                    </a:lnTo>
                    <a:lnTo>
                      <a:pt x="11" y="48"/>
                    </a:lnTo>
                    <a:lnTo>
                      <a:pt x="9" y="48"/>
                    </a:lnTo>
                    <a:lnTo>
                      <a:pt x="7" y="48"/>
                    </a:lnTo>
                    <a:lnTo>
                      <a:pt x="7" y="46"/>
                    </a:lnTo>
                    <a:lnTo>
                      <a:pt x="7" y="45"/>
                    </a:lnTo>
                    <a:lnTo>
                      <a:pt x="7" y="43"/>
                    </a:lnTo>
                    <a:lnTo>
                      <a:pt x="7" y="43"/>
                    </a:lnTo>
                    <a:lnTo>
                      <a:pt x="9" y="43"/>
                    </a:lnTo>
                    <a:lnTo>
                      <a:pt x="11" y="43"/>
                    </a:lnTo>
                    <a:lnTo>
                      <a:pt x="12" y="43"/>
                    </a:lnTo>
                    <a:lnTo>
                      <a:pt x="14" y="43"/>
                    </a:lnTo>
                    <a:lnTo>
                      <a:pt x="16" y="43"/>
                    </a:lnTo>
                    <a:lnTo>
                      <a:pt x="16" y="45"/>
                    </a:lnTo>
                    <a:lnTo>
                      <a:pt x="17" y="45"/>
                    </a:lnTo>
                    <a:lnTo>
                      <a:pt x="17" y="45"/>
                    </a:lnTo>
                    <a:lnTo>
                      <a:pt x="17" y="45"/>
                    </a:lnTo>
                    <a:lnTo>
                      <a:pt x="17" y="41"/>
                    </a:lnTo>
                    <a:lnTo>
                      <a:pt x="17" y="40"/>
                    </a:lnTo>
                    <a:lnTo>
                      <a:pt x="16" y="38"/>
                    </a:lnTo>
                    <a:lnTo>
                      <a:pt x="12" y="36"/>
                    </a:lnTo>
                    <a:lnTo>
                      <a:pt x="12" y="34"/>
                    </a:lnTo>
                    <a:lnTo>
                      <a:pt x="12" y="33"/>
                    </a:lnTo>
                    <a:lnTo>
                      <a:pt x="14" y="33"/>
                    </a:lnTo>
                    <a:lnTo>
                      <a:pt x="16" y="31"/>
                    </a:lnTo>
                    <a:lnTo>
                      <a:pt x="16" y="31"/>
                    </a:lnTo>
                    <a:lnTo>
                      <a:pt x="16" y="29"/>
                    </a:lnTo>
                    <a:lnTo>
                      <a:pt x="14" y="29"/>
                    </a:lnTo>
                    <a:lnTo>
                      <a:pt x="14" y="28"/>
                    </a:lnTo>
                    <a:lnTo>
                      <a:pt x="14" y="24"/>
                    </a:lnTo>
                    <a:lnTo>
                      <a:pt x="12" y="24"/>
                    </a:lnTo>
                    <a:lnTo>
                      <a:pt x="11" y="26"/>
                    </a:lnTo>
                    <a:lnTo>
                      <a:pt x="11" y="24"/>
                    </a:lnTo>
                    <a:lnTo>
                      <a:pt x="9" y="23"/>
                    </a:lnTo>
                    <a:lnTo>
                      <a:pt x="9" y="19"/>
                    </a:lnTo>
                    <a:lnTo>
                      <a:pt x="9" y="16"/>
                    </a:lnTo>
                    <a:lnTo>
                      <a:pt x="9" y="14"/>
                    </a:lnTo>
                    <a:lnTo>
                      <a:pt x="9" y="12"/>
                    </a:lnTo>
                    <a:lnTo>
                      <a:pt x="11" y="12"/>
                    </a:lnTo>
                    <a:lnTo>
                      <a:pt x="12" y="11"/>
                    </a:lnTo>
                    <a:lnTo>
                      <a:pt x="12" y="11"/>
                    </a:lnTo>
                    <a:lnTo>
                      <a:pt x="12" y="11"/>
                    </a:lnTo>
                    <a:lnTo>
                      <a:pt x="14" y="11"/>
                    </a:lnTo>
                    <a:lnTo>
                      <a:pt x="16" y="9"/>
                    </a:lnTo>
                    <a:lnTo>
                      <a:pt x="17" y="7"/>
                    </a:lnTo>
                    <a:lnTo>
                      <a:pt x="19" y="6"/>
                    </a:lnTo>
                    <a:lnTo>
                      <a:pt x="21" y="6"/>
                    </a:lnTo>
                    <a:lnTo>
                      <a:pt x="21" y="6"/>
                    </a:lnTo>
                    <a:lnTo>
                      <a:pt x="21" y="6"/>
                    </a:lnTo>
                    <a:lnTo>
                      <a:pt x="23" y="6"/>
                    </a:lnTo>
                    <a:lnTo>
                      <a:pt x="23" y="7"/>
                    </a:lnTo>
                    <a:lnTo>
                      <a:pt x="24" y="7"/>
                    </a:lnTo>
                    <a:lnTo>
                      <a:pt x="24" y="9"/>
                    </a:lnTo>
                    <a:lnTo>
                      <a:pt x="28" y="9"/>
                    </a:lnTo>
                    <a:lnTo>
                      <a:pt x="29" y="9"/>
                    </a:lnTo>
                    <a:lnTo>
                      <a:pt x="31" y="11"/>
                    </a:lnTo>
                    <a:lnTo>
                      <a:pt x="31" y="11"/>
                    </a:lnTo>
                    <a:lnTo>
                      <a:pt x="31" y="11"/>
                    </a:lnTo>
                    <a:lnTo>
                      <a:pt x="31" y="11"/>
                    </a:lnTo>
                    <a:lnTo>
                      <a:pt x="31" y="9"/>
                    </a:lnTo>
                    <a:lnTo>
                      <a:pt x="31" y="9"/>
                    </a:lnTo>
                    <a:lnTo>
                      <a:pt x="31" y="7"/>
                    </a:lnTo>
                    <a:lnTo>
                      <a:pt x="33" y="7"/>
                    </a:lnTo>
                    <a:lnTo>
                      <a:pt x="33" y="7"/>
                    </a:lnTo>
                    <a:lnTo>
                      <a:pt x="35" y="7"/>
                    </a:lnTo>
                    <a:lnTo>
                      <a:pt x="36" y="7"/>
                    </a:lnTo>
                    <a:lnTo>
                      <a:pt x="36" y="7"/>
                    </a:lnTo>
                    <a:lnTo>
                      <a:pt x="38" y="6"/>
                    </a:lnTo>
                    <a:lnTo>
                      <a:pt x="36" y="4"/>
                    </a:lnTo>
                    <a:lnTo>
                      <a:pt x="38" y="2"/>
                    </a:lnTo>
                    <a:lnTo>
                      <a:pt x="38" y="2"/>
                    </a:lnTo>
                    <a:lnTo>
                      <a:pt x="38" y="0"/>
                    </a:lnTo>
                    <a:lnTo>
                      <a:pt x="40" y="2"/>
                    </a:lnTo>
                    <a:lnTo>
                      <a:pt x="41" y="2"/>
                    </a:lnTo>
                    <a:lnTo>
                      <a:pt x="41" y="2"/>
                    </a:lnTo>
                    <a:lnTo>
                      <a:pt x="43" y="2"/>
                    </a:lnTo>
                    <a:lnTo>
                      <a:pt x="41" y="0"/>
                    </a:lnTo>
                    <a:lnTo>
                      <a:pt x="41" y="0"/>
                    </a:lnTo>
                    <a:lnTo>
                      <a:pt x="43" y="0"/>
                    </a:lnTo>
                    <a:lnTo>
                      <a:pt x="43" y="0"/>
                    </a:lnTo>
                    <a:lnTo>
                      <a:pt x="45" y="0"/>
                    </a:lnTo>
                    <a:lnTo>
                      <a:pt x="45" y="0"/>
                    </a:lnTo>
                    <a:lnTo>
                      <a:pt x="47" y="2"/>
                    </a:lnTo>
                    <a:lnTo>
                      <a:pt x="47" y="2"/>
                    </a:lnTo>
                    <a:lnTo>
                      <a:pt x="47" y="4"/>
                    </a:lnTo>
                    <a:lnTo>
                      <a:pt x="47" y="6"/>
                    </a:lnTo>
                    <a:lnTo>
                      <a:pt x="47" y="7"/>
                    </a:lnTo>
                    <a:lnTo>
                      <a:pt x="47" y="7"/>
                    </a:lnTo>
                    <a:lnTo>
                      <a:pt x="47" y="9"/>
                    </a:lnTo>
                    <a:lnTo>
                      <a:pt x="47" y="9"/>
                    </a:lnTo>
                    <a:lnTo>
                      <a:pt x="47" y="9"/>
                    </a:lnTo>
                    <a:lnTo>
                      <a:pt x="48" y="9"/>
                    </a:lnTo>
                    <a:lnTo>
                      <a:pt x="50" y="11"/>
                    </a:lnTo>
                    <a:lnTo>
                      <a:pt x="50" y="9"/>
                    </a:lnTo>
                    <a:lnTo>
                      <a:pt x="52" y="9"/>
                    </a:lnTo>
                    <a:lnTo>
                      <a:pt x="52" y="7"/>
                    </a:lnTo>
                    <a:lnTo>
                      <a:pt x="52" y="7"/>
                    </a:lnTo>
                    <a:lnTo>
                      <a:pt x="53" y="6"/>
                    </a:lnTo>
                    <a:lnTo>
                      <a:pt x="57" y="6"/>
                    </a:lnTo>
                    <a:lnTo>
                      <a:pt x="59" y="6"/>
                    </a:lnTo>
                    <a:lnTo>
                      <a:pt x="60" y="6"/>
                    </a:lnTo>
                    <a:lnTo>
                      <a:pt x="60" y="6"/>
                    </a:lnTo>
                    <a:close/>
                    <a:moveTo>
                      <a:pt x="106" y="108"/>
                    </a:moveTo>
                    <a:lnTo>
                      <a:pt x="106" y="108"/>
                    </a:lnTo>
                    <a:lnTo>
                      <a:pt x="103" y="108"/>
                    </a:lnTo>
                    <a:lnTo>
                      <a:pt x="103" y="106"/>
                    </a:lnTo>
                    <a:lnTo>
                      <a:pt x="106" y="108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3" name="Freeform 48">
                <a:extLst>
                  <a:ext uri="{FF2B5EF4-FFF2-40B4-BE49-F238E27FC236}">
                    <a16:creationId xmlns:a16="http://schemas.microsoft.com/office/drawing/2014/main" xmlns="" id="{B722C6C6-C934-437C-A03A-CE7A49AA781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5" y="3461"/>
                <a:ext cx="1" cy="0"/>
              </a:xfrm>
              <a:custGeom>
                <a:avLst/>
                <a:gdLst>
                  <a:gd name="T0" fmla="*/ 1 w 1"/>
                  <a:gd name="T1" fmla="*/ 1 w 1"/>
                  <a:gd name="T2" fmla="*/ 1 w 1"/>
                  <a:gd name="T3" fmla="*/ 0 w 1"/>
                  <a:gd name="T4" fmla="*/ 0 w 1"/>
                  <a:gd name="T5" fmla="*/ 0 w 1"/>
                  <a:gd name="T6" fmla="*/ 1 w 1"/>
                  <a:gd name="T7" fmla="*/ 1 w 1"/>
                  <a:gd name="T8" fmla="*/ 1 w 1"/>
                  <a:gd name="T9" fmla="*/ 1 w 1"/>
                  <a:gd name="T10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  <a:cxn ang="0">
                    <a:pos x="T5" y="0"/>
                  </a:cxn>
                  <a:cxn ang="0">
                    <a:pos x="T6" y="0"/>
                  </a:cxn>
                  <a:cxn ang="0">
                    <a:pos x="T7" y="0"/>
                  </a:cxn>
                  <a:cxn ang="0">
                    <a:pos x="T8" y="0"/>
                  </a:cxn>
                  <a:cxn ang="0">
                    <a:pos x="T9" y="0"/>
                  </a:cxn>
                  <a:cxn ang="0">
                    <a:pos x="T10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lnTo>
                      <a:pt x="1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4" name="Freeform 49">
                <a:extLst>
                  <a:ext uri="{FF2B5EF4-FFF2-40B4-BE49-F238E27FC236}">
                    <a16:creationId xmlns:a16="http://schemas.microsoft.com/office/drawing/2014/main" xmlns="" id="{D876B35F-8B65-4610-8876-9370E41FF2CC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533" y="3386"/>
                <a:ext cx="827" cy="952"/>
              </a:xfrm>
              <a:custGeom>
                <a:avLst/>
                <a:gdLst>
                  <a:gd name="T0" fmla="*/ 787 w 827"/>
                  <a:gd name="T1" fmla="*/ 176 h 952"/>
                  <a:gd name="T2" fmla="*/ 765 w 827"/>
                  <a:gd name="T3" fmla="*/ 227 h 952"/>
                  <a:gd name="T4" fmla="*/ 750 w 827"/>
                  <a:gd name="T5" fmla="*/ 287 h 952"/>
                  <a:gd name="T6" fmla="*/ 760 w 827"/>
                  <a:gd name="T7" fmla="*/ 335 h 952"/>
                  <a:gd name="T8" fmla="*/ 750 w 827"/>
                  <a:gd name="T9" fmla="*/ 386 h 952"/>
                  <a:gd name="T10" fmla="*/ 736 w 827"/>
                  <a:gd name="T11" fmla="*/ 444 h 952"/>
                  <a:gd name="T12" fmla="*/ 726 w 827"/>
                  <a:gd name="T13" fmla="*/ 497 h 952"/>
                  <a:gd name="T14" fmla="*/ 717 w 827"/>
                  <a:gd name="T15" fmla="*/ 554 h 952"/>
                  <a:gd name="T16" fmla="*/ 736 w 827"/>
                  <a:gd name="T17" fmla="*/ 611 h 952"/>
                  <a:gd name="T18" fmla="*/ 724 w 827"/>
                  <a:gd name="T19" fmla="*/ 660 h 952"/>
                  <a:gd name="T20" fmla="*/ 707 w 827"/>
                  <a:gd name="T21" fmla="*/ 732 h 952"/>
                  <a:gd name="T22" fmla="*/ 714 w 827"/>
                  <a:gd name="T23" fmla="*/ 786 h 952"/>
                  <a:gd name="T24" fmla="*/ 775 w 827"/>
                  <a:gd name="T25" fmla="*/ 832 h 952"/>
                  <a:gd name="T26" fmla="*/ 722 w 827"/>
                  <a:gd name="T27" fmla="*/ 866 h 952"/>
                  <a:gd name="T28" fmla="*/ 707 w 827"/>
                  <a:gd name="T29" fmla="*/ 851 h 952"/>
                  <a:gd name="T30" fmla="*/ 697 w 827"/>
                  <a:gd name="T31" fmla="*/ 844 h 952"/>
                  <a:gd name="T32" fmla="*/ 693 w 827"/>
                  <a:gd name="T33" fmla="*/ 831 h 952"/>
                  <a:gd name="T34" fmla="*/ 697 w 827"/>
                  <a:gd name="T35" fmla="*/ 810 h 952"/>
                  <a:gd name="T36" fmla="*/ 666 w 827"/>
                  <a:gd name="T37" fmla="*/ 797 h 952"/>
                  <a:gd name="T38" fmla="*/ 678 w 827"/>
                  <a:gd name="T39" fmla="*/ 783 h 952"/>
                  <a:gd name="T40" fmla="*/ 681 w 827"/>
                  <a:gd name="T41" fmla="*/ 737 h 952"/>
                  <a:gd name="T42" fmla="*/ 685 w 827"/>
                  <a:gd name="T43" fmla="*/ 708 h 952"/>
                  <a:gd name="T44" fmla="*/ 676 w 827"/>
                  <a:gd name="T45" fmla="*/ 694 h 952"/>
                  <a:gd name="T46" fmla="*/ 654 w 827"/>
                  <a:gd name="T47" fmla="*/ 677 h 952"/>
                  <a:gd name="T48" fmla="*/ 681 w 827"/>
                  <a:gd name="T49" fmla="*/ 647 h 952"/>
                  <a:gd name="T50" fmla="*/ 686 w 827"/>
                  <a:gd name="T51" fmla="*/ 643 h 952"/>
                  <a:gd name="T52" fmla="*/ 702 w 827"/>
                  <a:gd name="T53" fmla="*/ 575 h 952"/>
                  <a:gd name="T54" fmla="*/ 709 w 827"/>
                  <a:gd name="T55" fmla="*/ 537 h 952"/>
                  <a:gd name="T56" fmla="*/ 690 w 827"/>
                  <a:gd name="T57" fmla="*/ 457 h 952"/>
                  <a:gd name="T58" fmla="*/ 719 w 827"/>
                  <a:gd name="T59" fmla="*/ 360 h 952"/>
                  <a:gd name="T60" fmla="*/ 731 w 827"/>
                  <a:gd name="T61" fmla="*/ 234 h 952"/>
                  <a:gd name="T62" fmla="*/ 748 w 827"/>
                  <a:gd name="T63" fmla="*/ 128 h 952"/>
                  <a:gd name="T64" fmla="*/ 751 w 827"/>
                  <a:gd name="T65" fmla="*/ 18 h 952"/>
                  <a:gd name="T66" fmla="*/ 781 w 827"/>
                  <a:gd name="T67" fmla="*/ 33 h 952"/>
                  <a:gd name="T68" fmla="*/ 786 w 827"/>
                  <a:gd name="T69" fmla="*/ 69 h 952"/>
                  <a:gd name="T70" fmla="*/ 4 w 827"/>
                  <a:gd name="T71" fmla="*/ 198 h 952"/>
                  <a:gd name="T72" fmla="*/ 678 w 827"/>
                  <a:gd name="T73" fmla="*/ 551 h 952"/>
                  <a:gd name="T74" fmla="*/ 686 w 827"/>
                  <a:gd name="T75" fmla="*/ 575 h 952"/>
                  <a:gd name="T76" fmla="*/ 681 w 827"/>
                  <a:gd name="T77" fmla="*/ 611 h 952"/>
                  <a:gd name="T78" fmla="*/ 680 w 827"/>
                  <a:gd name="T79" fmla="*/ 607 h 952"/>
                  <a:gd name="T80" fmla="*/ 688 w 827"/>
                  <a:gd name="T81" fmla="*/ 619 h 952"/>
                  <a:gd name="T82" fmla="*/ 668 w 827"/>
                  <a:gd name="T83" fmla="*/ 641 h 952"/>
                  <a:gd name="T84" fmla="*/ 661 w 827"/>
                  <a:gd name="T85" fmla="*/ 722 h 952"/>
                  <a:gd name="T86" fmla="*/ 654 w 827"/>
                  <a:gd name="T87" fmla="*/ 708 h 952"/>
                  <a:gd name="T88" fmla="*/ 668 w 827"/>
                  <a:gd name="T89" fmla="*/ 749 h 952"/>
                  <a:gd name="T90" fmla="*/ 663 w 827"/>
                  <a:gd name="T91" fmla="*/ 730 h 952"/>
                  <a:gd name="T92" fmla="*/ 661 w 827"/>
                  <a:gd name="T93" fmla="*/ 774 h 952"/>
                  <a:gd name="T94" fmla="*/ 656 w 827"/>
                  <a:gd name="T95" fmla="*/ 786 h 952"/>
                  <a:gd name="T96" fmla="*/ 668 w 827"/>
                  <a:gd name="T97" fmla="*/ 831 h 952"/>
                  <a:gd name="T98" fmla="*/ 784 w 827"/>
                  <a:gd name="T99" fmla="*/ 882 h 952"/>
                  <a:gd name="T100" fmla="*/ 729 w 827"/>
                  <a:gd name="T101" fmla="*/ 904 h 952"/>
                  <a:gd name="T102" fmla="*/ 748 w 827"/>
                  <a:gd name="T103" fmla="*/ 894 h 952"/>
                  <a:gd name="T104" fmla="*/ 770 w 827"/>
                  <a:gd name="T105" fmla="*/ 870 h 952"/>
                  <a:gd name="T106" fmla="*/ 767 w 827"/>
                  <a:gd name="T107" fmla="*/ 841 h 952"/>
                  <a:gd name="T108" fmla="*/ 683 w 827"/>
                  <a:gd name="T109" fmla="*/ 860 h 952"/>
                  <a:gd name="T110" fmla="*/ 707 w 827"/>
                  <a:gd name="T111" fmla="*/ 892 h 952"/>
                  <a:gd name="T112" fmla="*/ 692 w 827"/>
                  <a:gd name="T113" fmla="*/ 870 h 952"/>
                  <a:gd name="T114" fmla="*/ 719 w 827"/>
                  <a:gd name="T115" fmla="*/ 887 h 952"/>
                  <a:gd name="T116" fmla="*/ 733 w 827"/>
                  <a:gd name="T117" fmla="*/ 919 h 952"/>
                  <a:gd name="T118" fmla="*/ 793 w 827"/>
                  <a:gd name="T119" fmla="*/ 943 h 952"/>
                  <a:gd name="T120" fmla="*/ 763 w 827"/>
                  <a:gd name="T121" fmla="*/ 929 h 952"/>
                  <a:gd name="T122" fmla="*/ 794 w 827"/>
                  <a:gd name="T123" fmla="*/ 919 h 952"/>
                  <a:gd name="T124" fmla="*/ 810 w 827"/>
                  <a:gd name="T125" fmla="*/ 947 h 9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827" h="952">
                    <a:moveTo>
                      <a:pt x="811" y="108"/>
                    </a:moveTo>
                    <a:lnTo>
                      <a:pt x="815" y="113"/>
                    </a:lnTo>
                    <a:lnTo>
                      <a:pt x="813" y="118"/>
                    </a:lnTo>
                    <a:lnTo>
                      <a:pt x="811" y="125"/>
                    </a:lnTo>
                    <a:lnTo>
                      <a:pt x="810" y="132"/>
                    </a:lnTo>
                    <a:lnTo>
                      <a:pt x="810" y="132"/>
                    </a:lnTo>
                    <a:lnTo>
                      <a:pt x="808" y="133"/>
                    </a:lnTo>
                    <a:lnTo>
                      <a:pt x="805" y="135"/>
                    </a:lnTo>
                    <a:lnTo>
                      <a:pt x="798" y="139"/>
                    </a:lnTo>
                    <a:lnTo>
                      <a:pt x="796" y="140"/>
                    </a:lnTo>
                    <a:lnTo>
                      <a:pt x="791" y="142"/>
                    </a:lnTo>
                    <a:lnTo>
                      <a:pt x="791" y="142"/>
                    </a:lnTo>
                    <a:lnTo>
                      <a:pt x="789" y="144"/>
                    </a:lnTo>
                    <a:lnTo>
                      <a:pt x="787" y="144"/>
                    </a:lnTo>
                    <a:lnTo>
                      <a:pt x="787" y="145"/>
                    </a:lnTo>
                    <a:lnTo>
                      <a:pt x="787" y="145"/>
                    </a:lnTo>
                    <a:lnTo>
                      <a:pt x="786" y="149"/>
                    </a:lnTo>
                    <a:lnTo>
                      <a:pt x="786" y="150"/>
                    </a:lnTo>
                    <a:lnTo>
                      <a:pt x="786" y="152"/>
                    </a:lnTo>
                    <a:lnTo>
                      <a:pt x="787" y="152"/>
                    </a:lnTo>
                    <a:lnTo>
                      <a:pt x="787" y="154"/>
                    </a:lnTo>
                    <a:lnTo>
                      <a:pt x="787" y="156"/>
                    </a:lnTo>
                    <a:lnTo>
                      <a:pt x="789" y="156"/>
                    </a:lnTo>
                    <a:lnTo>
                      <a:pt x="789" y="157"/>
                    </a:lnTo>
                    <a:lnTo>
                      <a:pt x="787" y="157"/>
                    </a:lnTo>
                    <a:lnTo>
                      <a:pt x="787" y="157"/>
                    </a:lnTo>
                    <a:lnTo>
                      <a:pt x="786" y="159"/>
                    </a:lnTo>
                    <a:lnTo>
                      <a:pt x="786" y="162"/>
                    </a:lnTo>
                    <a:lnTo>
                      <a:pt x="784" y="164"/>
                    </a:lnTo>
                    <a:lnTo>
                      <a:pt x="786" y="168"/>
                    </a:lnTo>
                    <a:lnTo>
                      <a:pt x="786" y="169"/>
                    </a:lnTo>
                    <a:lnTo>
                      <a:pt x="787" y="176"/>
                    </a:lnTo>
                    <a:lnTo>
                      <a:pt x="789" y="178"/>
                    </a:lnTo>
                    <a:lnTo>
                      <a:pt x="786" y="181"/>
                    </a:lnTo>
                    <a:lnTo>
                      <a:pt x="786" y="183"/>
                    </a:lnTo>
                    <a:lnTo>
                      <a:pt x="786" y="185"/>
                    </a:lnTo>
                    <a:lnTo>
                      <a:pt x="786" y="185"/>
                    </a:lnTo>
                    <a:lnTo>
                      <a:pt x="786" y="186"/>
                    </a:lnTo>
                    <a:lnTo>
                      <a:pt x="787" y="190"/>
                    </a:lnTo>
                    <a:lnTo>
                      <a:pt x="789" y="191"/>
                    </a:lnTo>
                    <a:lnTo>
                      <a:pt x="791" y="193"/>
                    </a:lnTo>
                    <a:lnTo>
                      <a:pt x="791" y="196"/>
                    </a:lnTo>
                    <a:lnTo>
                      <a:pt x="789" y="196"/>
                    </a:lnTo>
                    <a:lnTo>
                      <a:pt x="789" y="196"/>
                    </a:lnTo>
                    <a:lnTo>
                      <a:pt x="786" y="198"/>
                    </a:lnTo>
                    <a:lnTo>
                      <a:pt x="786" y="200"/>
                    </a:lnTo>
                    <a:lnTo>
                      <a:pt x="784" y="200"/>
                    </a:lnTo>
                    <a:lnTo>
                      <a:pt x="782" y="198"/>
                    </a:lnTo>
                    <a:lnTo>
                      <a:pt x="782" y="198"/>
                    </a:lnTo>
                    <a:lnTo>
                      <a:pt x="781" y="200"/>
                    </a:lnTo>
                    <a:lnTo>
                      <a:pt x="779" y="202"/>
                    </a:lnTo>
                    <a:lnTo>
                      <a:pt x="779" y="205"/>
                    </a:lnTo>
                    <a:lnTo>
                      <a:pt x="777" y="205"/>
                    </a:lnTo>
                    <a:lnTo>
                      <a:pt x="777" y="208"/>
                    </a:lnTo>
                    <a:lnTo>
                      <a:pt x="775" y="212"/>
                    </a:lnTo>
                    <a:lnTo>
                      <a:pt x="774" y="215"/>
                    </a:lnTo>
                    <a:lnTo>
                      <a:pt x="774" y="215"/>
                    </a:lnTo>
                    <a:lnTo>
                      <a:pt x="772" y="217"/>
                    </a:lnTo>
                    <a:lnTo>
                      <a:pt x="770" y="219"/>
                    </a:lnTo>
                    <a:lnTo>
                      <a:pt x="769" y="222"/>
                    </a:lnTo>
                    <a:lnTo>
                      <a:pt x="769" y="222"/>
                    </a:lnTo>
                    <a:lnTo>
                      <a:pt x="769" y="222"/>
                    </a:lnTo>
                    <a:lnTo>
                      <a:pt x="767" y="224"/>
                    </a:lnTo>
                    <a:lnTo>
                      <a:pt x="765" y="227"/>
                    </a:lnTo>
                    <a:lnTo>
                      <a:pt x="763" y="231"/>
                    </a:lnTo>
                    <a:lnTo>
                      <a:pt x="763" y="232"/>
                    </a:lnTo>
                    <a:lnTo>
                      <a:pt x="763" y="234"/>
                    </a:lnTo>
                    <a:lnTo>
                      <a:pt x="762" y="241"/>
                    </a:lnTo>
                    <a:lnTo>
                      <a:pt x="762" y="241"/>
                    </a:lnTo>
                    <a:lnTo>
                      <a:pt x="760" y="243"/>
                    </a:lnTo>
                    <a:lnTo>
                      <a:pt x="758" y="244"/>
                    </a:lnTo>
                    <a:lnTo>
                      <a:pt x="757" y="246"/>
                    </a:lnTo>
                    <a:lnTo>
                      <a:pt x="758" y="251"/>
                    </a:lnTo>
                    <a:lnTo>
                      <a:pt x="760" y="256"/>
                    </a:lnTo>
                    <a:lnTo>
                      <a:pt x="760" y="258"/>
                    </a:lnTo>
                    <a:lnTo>
                      <a:pt x="758" y="261"/>
                    </a:lnTo>
                    <a:lnTo>
                      <a:pt x="758" y="263"/>
                    </a:lnTo>
                    <a:lnTo>
                      <a:pt x="760" y="263"/>
                    </a:lnTo>
                    <a:lnTo>
                      <a:pt x="760" y="265"/>
                    </a:lnTo>
                    <a:lnTo>
                      <a:pt x="762" y="265"/>
                    </a:lnTo>
                    <a:lnTo>
                      <a:pt x="760" y="266"/>
                    </a:lnTo>
                    <a:lnTo>
                      <a:pt x="760" y="268"/>
                    </a:lnTo>
                    <a:lnTo>
                      <a:pt x="758" y="270"/>
                    </a:lnTo>
                    <a:lnTo>
                      <a:pt x="757" y="270"/>
                    </a:lnTo>
                    <a:lnTo>
                      <a:pt x="755" y="270"/>
                    </a:lnTo>
                    <a:lnTo>
                      <a:pt x="755" y="270"/>
                    </a:lnTo>
                    <a:lnTo>
                      <a:pt x="755" y="271"/>
                    </a:lnTo>
                    <a:lnTo>
                      <a:pt x="755" y="273"/>
                    </a:lnTo>
                    <a:lnTo>
                      <a:pt x="753" y="277"/>
                    </a:lnTo>
                    <a:lnTo>
                      <a:pt x="751" y="280"/>
                    </a:lnTo>
                    <a:lnTo>
                      <a:pt x="751" y="282"/>
                    </a:lnTo>
                    <a:lnTo>
                      <a:pt x="751" y="282"/>
                    </a:lnTo>
                    <a:lnTo>
                      <a:pt x="751" y="283"/>
                    </a:lnTo>
                    <a:lnTo>
                      <a:pt x="751" y="283"/>
                    </a:lnTo>
                    <a:lnTo>
                      <a:pt x="751" y="285"/>
                    </a:lnTo>
                    <a:lnTo>
                      <a:pt x="750" y="287"/>
                    </a:lnTo>
                    <a:lnTo>
                      <a:pt x="750" y="287"/>
                    </a:lnTo>
                    <a:lnTo>
                      <a:pt x="748" y="285"/>
                    </a:lnTo>
                    <a:lnTo>
                      <a:pt x="748" y="287"/>
                    </a:lnTo>
                    <a:lnTo>
                      <a:pt x="748" y="289"/>
                    </a:lnTo>
                    <a:lnTo>
                      <a:pt x="748" y="290"/>
                    </a:lnTo>
                    <a:lnTo>
                      <a:pt x="746" y="294"/>
                    </a:lnTo>
                    <a:lnTo>
                      <a:pt x="746" y="295"/>
                    </a:lnTo>
                    <a:lnTo>
                      <a:pt x="748" y="299"/>
                    </a:lnTo>
                    <a:lnTo>
                      <a:pt x="750" y="302"/>
                    </a:lnTo>
                    <a:lnTo>
                      <a:pt x="750" y="304"/>
                    </a:lnTo>
                    <a:lnTo>
                      <a:pt x="751" y="302"/>
                    </a:lnTo>
                    <a:lnTo>
                      <a:pt x="753" y="304"/>
                    </a:lnTo>
                    <a:lnTo>
                      <a:pt x="753" y="306"/>
                    </a:lnTo>
                    <a:lnTo>
                      <a:pt x="751" y="306"/>
                    </a:lnTo>
                    <a:lnTo>
                      <a:pt x="751" y="307"/>
                    </a:lnTo>
                    <a:lnTo>
                      <a:pt x="751" y="307"/>
                    </a:lnTo>
                    <a:lnTo>
                      <a:pt x="751" y="309"/>
                    </a:lnTo>
                    <a:lnTo>
                      <a:pt x="751" y="312"/>
                    </a:lnTo>
                    <a:lnTo>
                      <a:pt x="753" y="312"/>
                    </a:lnTo>
                    <a:lnTo>
                      <a:pt x="753" y="316"/>
                    </a:lnTo>
                    <a:lnTo>
                      <a:pt x="755" y="316"/>
                    </a:lnTo>
                    <a:lnTo>
                      <a:pt x="755" y="319"/>
                    </a:lnTo>
                    <a:lnTo>
                      <a:pt x="755" y="324"/>
                    </a:lnTo>
                    <a:lnTo>
                      <a:pt x="757" y="324"/>
                    </a:lnTo>
                    <a:lnTo>
                      <a:pt x="758" y="326"/>
                    </a:lnTo>
                    <a:lnTo>
                      <a:pt x="757" y="328"/>
                    </a:lnTo>
                    <a:lnTo>
                      <a:pt x="757" y="329"/>
                    </a:lnTo>
                    <a:lnTo>
                      <a:pt x="757" y="331"/>
                    </a:lnTo>
                    <a:lnTo>
                      <a:pt x="757" y="333"/>
                    </a:lnTo>
                    <a:lnTo>
                      <a:pt x="758" y="335"/>
                    </a:lnTo>
                    <a:lnTo>
                      <a:pt x="758" y="335"/>
                    </a:lnTo>
                    <a:lnTo>
                      <a:pt x="760" y="335"/>
                    </a:lnTo>
                    <a:lnTo>
                      <a:pt x="762" y="335"/>
                    </a:lnTo>
                    <a:lnTo>
                      <a:pt x="762" y="336"/>
                    </a:lnTo>
                    <a:lnTo>
                      <a:pt x="762" y="338"/>
                    </a:lnTo>
                    <a:lnTo>
                      <a:pt x="762" y="340"/>
                    </a:lnTo>
                    <a:lnTo>
                      <a:pt x="760" y="341"/>
                    </a:lnTo>
                    <a:lnTo>
                      <a:pt x="760" y="345"/>
                    </a:lnTo>
                    <a:lnTo>
                      <a:pt x="760" y="350"/>
                    </a:lnTo>
                    <a:lnTo>
                      <a:pt x="760" y="353"/>
                    </a:lnTo>
                    <a:lnTo>
                      <a:pt x="760" y="355"/>
                    </a:lnTo>
                    <a:lnTo>
                      <a:pt x="760" y="357"/>
                    </a:lnTo>
                    <a:lnTo>
                      <a:pt x="760" y="357"/>
                    </a:lnTo>
                    <a:lnTo>
                      <a:pt x="758" y="357"/>
                    </a:lnTo>
                    <a:lnTo>
                      <a:pt x="758" y="357"/>
                    </a:lnTo>
                    <a:lnTo>
                      <a:pt x="757" y="358"/>
                    </a:lnTo>
                    <a:lnTo>
                      <a:pt x="757" y="358"/>
                    </a:lnTo>
                    <a:lnTo>
                      <a:pt x="757" y="362"/>
                    </a:lnTo>
                    <a:lnTo>
                      <a:pt x="755" y="362"/>
                    </a:lnTo>
                    <a:lnTo>
                      <a:pt x="753" y="365"/>
                    </a:lnTo>
                    <a:lnTo>
                      <a:pt x="753" y="367"/>
                    </a:lnTo>
                    <a:lnTo>
                      <a:pt x="753" y="369"/>
                    </a:lnTo>
                    <a:lnTo>
                      <a:pt x="753" y="369"/>
                    </a:lnTo>
                    <a:lnTo>
                      <a:pt x="751" y="370"/>
                    </a:lnTo>
                    <a:lnTo>
                      <a:pt x="751" y="372"/>
                    </a:lnTo>
                    <a:lnTo>
                      <a:pt x="750" y="377"/>
                    </a:lnTo>
                    <a:lnTo>
                      <a:pt x="750" y="379"/>
                    </a:lnTo>
                    <a:lnTo>
                      <a:pt x="748" y="379"/>
                    </a:lnTo>
                    <a:lnTo>
                      <a:pt x="748" y="381"/>
                    </a:lnTo>
                    <a:lnTo>
                      <a:pt x="748" y="381"/>
                    </a:lnTo>
                    <a:lnTo>
                      <a:pt x="748" y="382"/>
                    </a:lnTo>
                    <a:lnTo>
                      <a:pt x="750" y="382"/>
                    </a:lnTo>
                    <a:lnTo>
                      <a:pt x="750" y="384"/>
                    </a:lnTo>
                    <a:lnTo>
                      <a:pt x="750" y="386"/>
                    </a:lnTo>
                    <a:lnTo>
                      <a:pt x="750" y="389"/>
                    </a:lnTo>
                    <a:lnTo>
                      <a:pt x="750" y="393"/>
                    </a:lnTo>
                    <a:lnTo>
                      <a:pt x="750" y="394"/>
                    </a:lnTo>
                    <a:lnTo>
                      <a:pt x="750" y="398"/>
                    </a:lnTo>
                    <a:lnTo>
                      <a:pt x="750" y="399"/>
                    </a:lnTo>
                    <a:lnTo>
                      <a:pt x="750" y="401"/>
                    </a:lnTo>
                    <a:lnTo>
                      <a:pt x="746" y="401"/>
                    </a:lnTo>
                    <a:lnTo>
                      <a:pt x="746" y="403"/>
                    </a:lnTo>
                    <a:lnTo>
                      <a:pt x="745" y="404"/>
                    </a:lnTo>
                    <a:lnTo>
                      <a:pt x="745" y="406"/>
                    </a:lnTo>
                    <a:lnTo>
                      <a:pt x="743" y="406"/>
                    </a:lnTo>
                    <a:lnTo>
                      <a:pt x="743" y="408"/>
                    </a:lnTo>
                    <a:lnTo>
                      <a:pt x="741" y="408"/>
                    </a:lnTo>
                    <a:lnTo>
                      <a:pt x="741" y="408"/>
                    </a:lnTo>
                    <a:lnTo>
                      <a:pt x="740" y="410"/>
                    </a:lnTo>
                    <a:lnTo>
                      <a:pt x="738" y="410"/>
                    </a:lnTo>
                    <a:lnTo>
                      <a:pt x="738" y="411"/>
                    </a:lnTo>
                    <a:lnTo>
                      <a:pt x="738" y="413"/>
                    </a:lnTo>
                    <a:lnTo>
                      <a:pt x="736" y="415"/>
                    </a:lnTo>
                    <a:lnTo>
                      <a:pt x="736" y="416"/>
                    </a:lnTo>
                    <a:lnTo>
                      <a:pt x="734" y="418"/>
                    </a:lnTo>
                    <a:lnTo>
                      <a:pt x="736" y="420"/>
                    </a:lnTo>
                    <a:lnTo>
                      <a:pt x="736" y="423"/>
                    </a:lnTo>
                    <a:lnTo>
                      <a:pt x="736" y="425"/>
                    </a:lnTo>
                    <a:lnTo>
                      <a:pt x="736" y="427"/>
                    </a:lnTo>
                    <a:lnTo>
                      <a:pt x="734" y="428"/>
                    </a:lnTo>
                    <a:lnTo>
                      <a:pt x="736" y="430"/>
                    </a:lnTo>
                    <a:lnTo>
                      <a:pt x="736" y="432"/>
                    </a:lnTo>
                    <a:lnTo>
                      <a:pt x="736" y="435"/>
                    </a:lnTo>
                    <a:lnTo>
                      <a:pt x="734" y="437"/>
                    </a:lnTo>
                    <a:lnTo>
                      <a:pt x="736" y="440"/>
                    </a:lnTo>
                    <a:lnTo>
                      <a:pt x="736" y="444"/>
                    </a:lnTo>
                    <a:lnTo>
                      <a:pt x="738" y="447"/>
                    </a:lnTo>
                    <a:lnTo>
                      <a:pt x="738" y="450"/>
                    </a:lnTo>
                    <a:lnTo>
                      <a:pt x="740" y="452"/>
                    </a:lnTo>
                    <a:lnTo>
                      <a:pt x="740" y="456"/>
                    </a:lnTo>
                    <a:lnTo>
                      <a:pt x="741" y="457"/>
                    </a:lnTo>
                    <a:lnTo>
                      <a:pt x="741" y="459"/>
                    </a:lnTo>
                    <a:lnTo>
                      <a:pt x="741" y="461"/>
                    </a:lnTo>
                    <a:lnTo>
                      <a:pt x="741" y="462"/>
                    </a:lnTo>
                    <a:lnTo>
                      <a:pt x="740" y="464"/>
                    </a:lnTo>
                    <a:lnTo>
                      <a:pt x="738" y="464"/>
                    </a:lnTo>
                    <a:lnTo>
                      <a:pt x="734" y="466"/>
                    </a:lnTo>
                    <a:lnTo>
                      <a:pt x="733" y="466"/>
                    </a:lnTo>
                    <a:lnTo>
                      <a:pt x="733" y="468"/>
                    </a:lnTo>
                    <a:lnTo>
                      <a:pt x="731" y="468"/>
                    </a:lnTo>
                    <a:lnTo>
                      <a:pt x="731" y="469"/>
                    </a:lnTo>
                    <a:lnTo>
                      <a:pt x="731" y="474"/>
                    </a:lnTo>
                    <a:lnTo>
                      <a:pt x="731" y="476"/>
                    </a:lnTo>
                    <a:lnTo>
                      <a:pt x="729" y="479"/>
                    </a:lnTo>
                    <a:lnTo>
                      <a:pt x="729" y="481"/>
                    </a:lnTo>
                    <a:lnTo>
                      <a:pt x="729" y="483"/>
                    </a:lnTo>
                    <a:lnTo>
                      <a:pt x="729" y="483"/>
                    </a:lnTo>
                    <a:lnTo>
                      <a:pt x="728" y="485"/>
                    </a:lnTo>
                    <a:lnTo>
                      <a:pt x="728" y="485"/>
                    </a:lnTo>
                    <a:lnTo>
                      <a:pt x="726" y="485"/>
                    </a:lnTo>
                    <a:lnTo>
                      <a:pt x="726" y="485"/>
                    </a:lnTo>
                    <a:lnTo>
                      <a:pt x="724" y="485"/>
                    </a:lnTo>
                    <a:lnTo>
                      <a:pt x="726" y="488"/>
                    </a:lnTo>
                    <a:lnTo>
                      <a:pt x="726" y="490"/>
                    </a:lnTo>
                    <a:lnTo>
                      <a:pt x="726" y="491"/>
                    </a:lnTo>
                    <a:lnTo>
                      <a:pt x="726" y="493"/>
                    </a:lnTo>
                    <a:lnTo>
                      <a:pt x="726" y="495"/>
                    </a:lnTo>
                    <a:lnTo>
                      <a:pt x="726" y="497"/>
                    </a:lnTo>
                    <a:lnTo>
                      <a:pt x="724" y="497"/>
                    </a:lnTo>
                    <a:lnTo>
                      <a:pt x="724" y="498"/>
                    </a:lnTo>
                    <a:lnTo>
                      <a:pt x="722" y="498"/>
                    </a:lnTo>
                    <a:lnTo>
                      <a:pt x="724" y="500"/>
                    </a:lnTo>
                    <a:lnTo>
                      <a:pt x="724" y="502"/>
                    </a:lnTo>
                    <a:lnTo>
                      <a:pt x="726" y="503"/>
                    </a:lnTo>
                    <a:lnTo>
                      <a:pt x="726" y="503"/>
                    </a:lnTo>
                    <a:lnTo>
                      <a:pt x="724" y="505"/>
                    </a:lnTo>
                    <a:lnTo>
                      <a:pt x="724" y="505"/>
                    </a:lnTo>
                    <a:lnTo>
                      <a:pt x="722" y="507"/>
                    </a:lnTo>
                    <a:lnTo>
                      <a:pt x="722" y="510"/>
                    </a:lnTo>
                    <a:lnTo>
                      <a:pt x="721" y="512"/>
                    </a:lnTo>
                    <a:lnTo>
                      <a:pt x="721" y="514"/>
                    </a:lnTo>
                    <a:lnTo>
                      <a:pt x="722" y="517"/>
                    </a:lnTo>
                    <a:lnTo>
                      <a:pt x="722" y="519"/>
                    </a:lnTo>
                    <a:lnTo>
                      <a:pt x="722" y="527"/>
                    </a:lnTo>
                    <a:lnTo>
                      <a:pt x="722" y="529"/>
                    </a:lnTo>
                    <a:lnTo>
                      <a:pt x="722" y="534"/>
                    </a:lnTo>
                    <a:lnTo>
                      <a:pt x="721" y="536"/>
                    </a:lnTo>
                    <a:lnTo>
                      <a:pt x="721" y="536"/>
                    </a:lnTo>
                    <a:lnTo>
                      <a:pt x="722" y="539"/>
                    </a:lnTo>
                    <a:lnTo>
                      <a:pt x="724" y="544"/>
                    </a:lnTo>
                    <a:lnTo>
                      <a:pt x="724" y="546"/>
                    </a:lnTo>
                    <a:lnTo>
                      <a:pt x="724" y="548"/>
                    </a:lnTo>
                    <a:lnTo>
                      <a:pt x="722" y="549"/>
                    </a:lnTo>
                    <a:lnTo>
                      <a:pt x="721" y="549"/>
                    </a:lnTo>
                    <a:lnTo>
                      <a:pt x="719" y="548"/>
                    </a:lnTo>
                    <a:lnTo>
                      <a:pt x="719" y="549"/>
                    </a:lnTo>
                    <a:lnTo>
                      <a:pt x="719" y="549"/>
                    </a:lnTo>
                    <a:lnTo>
                      <a:pt x="717" y="551"/>
                    </a:lnTo>
                    <a:lnTo>
                      <a:pt x="717" y="553"/>
                    </a:lnTo>
                    <a:lnTo>
                      <a:pt x="717" y="554"/>
                    </a:lnTo>
                    <a:lnTo>
                      <a:pt x="719" y="558"/>
                    </a:lnTo>
                    <a:lnTo>
                      <a:pt x="717" y="558"/>
                    </a:lnTo>
                    <a:lnTo>
                      <a:pt x="717" y="560"/>
                    </a:lnTo>
                    <a:lnTo>
                      <a:pt x="717" y="561"/>
                    </a:lnTo>
                    <a:lnTo>
                      <a:pt x="717" y="565"/>
                    </a:lnTo>
                    <a:lnTo>
                      <a:pt x="717" y="570"/>
                    </a:lnTo>
                    <a:lnTo>
                      <a:pt x="717" y="573"/>
                    </a:lnTo>
                    <a:lnTo>
                      <a:pt x="719" y="573"/>
                    </a:lnTo>
                    <a:lnTo>
                      <a:pt x="721" y="575"/>
                    </a:lnTo>
                    <a:lnTo>
                      <a:pt x="724" y="575"/>
                    </a:lnTo>
                    <a:lnTo>
                      <a:pt x="724" y="577"/>
                    </a:lnTo>
                    <a:lnTo>
                      <a:pt x="724" y="578"/>
                    </a:lnTo>
                    <a:lnTo>
                      <a:pt x="722" y="580"/>
                    </a:lnTo>
                    <a:lnTo>
                      <a:pt x="721" y="580"/>
                    </a:lnTo>
                    <a:lnTo>
                      <a:pt x="721" y="582"/>
                    </a:lnTo>
                    <a:lnTo>
                      <a:pt x="722" y="585"/>
                    </a:lnTo>
                    <a:lnTo>
                      <a:pt x="724" y="587"/>
                    </a:lnTo>
                    <a:lnTo>
                      <a:pt x="724" y="589"/>
                    </a:lnTo>
                    <a:lnTo>
                      <a:pt x="724" y="589"/>
                    </a:lnTo>
                    <a:lnTo>
                      <a:pt x="724" y="590"/>
                    </a:lnTo>
                    <a:lnTo>
                      <a:pt x="726" y="594"/>
                    </a:lnTo>
                    <a:lnTo>
                      <a:pt x="726" y="595"/>
                    </a:lnTo>
                    <a:lnTo>
                      <a:pt x="726" y="597"/>
                    </a:lnTo>
                    <a:lnTo>
                      <a:pt x="724" y="599"/>
                    </a:lnTo>
                    <a:lnTo>
                      <a:pt x="722" y="600"/>
                    </a:lnTo>
                    <a:lnTo>
                      <a:pt x="722" y="600"/>
                    </a:lnTo>
                    <a:lnTo>
                      <a:pt x="722" y="604"/>
                    </a:lnTo>
                    <a:lnTo>
                      <a:pt x="722" y="606"/>
                    </a:lnTo>
                    <a:lnTo>
                      <a:pt x="722" y="607"/>
                    </a:lnTo>
                    <a:lnTo>
                      <a:pt x="733" y="609"/>
                    </a:lnTo>
                    <a:lnTo>
                      <a:pt x="734" y="609"/>
                    </a:lnTo>
                    <a:lnTo>
                      <a:pt x="736" y="611"/>
                    </a:lnTo>
                    <a:lnTo>
                      <a:pt x="736" y="612"/>
                    </a:lnTo>
                    <a:lnTo>
                      <a:pt x="734" y="614"/>
                    </a:lnTo>
                    <a:lnTo>
                      <a:pt x="734" y="618"/>
                    </a:lnTo>
                    <a:lnTo>
                      <a:pt x="733" y="618"/>
                    </a:lnTo>
                    <a:lnTo>
                      <a:pt x="729" y="618"/>
                    </a:lnTo>
                    <a:lnTo>
                      <a:pt x="728" y="618"/>
                    </a:lnTo>
                    <a:lnTo>
                      <a:pt x="726" y="618"/>
                    </a:lnTo>
                    <a:lnTo>
                      <a:pt x="724" y="618"/>
                    </a:lnTo>
                    <a:lnTo>
                      <a:pt x="721" y="618"/>
                    </a:lnTo>
                    <a:lnTo>
                      <a:pt x="719" y="618"/>
                    </a:lnTo>
                    <a:lnTo>
                      <a:pt x="719" y="619"/>
                    </a:lnTo>
                    <a:lnTo>
                      <a:pt x="719" y="621"/>
                    </a:lnTo>
                    <a:lnTo>
                      <a:pt x="722" y="623"/>
                    </a:lnTo>
                    <a:lnTo>
                      <a:pt x="728" y="623"/>
                    </a:lnTo>
                    <a:lnTo>
                      <a:pt x="729" y="626"/>
                    </a:lnTo>
                    <a:lnTo>
                      <a:pt x="731" y="628"/>
                    </a:lnTo>
                    <a:lnTo>
                      <a:pt x="733" y="629"/>
                    </a:lnTo>
                    <a:lnTo>
                      <a:pt x="733" y="633"/>
                    </a:lnTo>
                    <a:lnTo>
                      <a:pt x="729" y="636"/>
                    </a:lnTo>
                    <a:lnTo>
                      <a:pt x="729" y="638"/>
                    </a:lnTo>
                    <a:lnTo>
                      <a:pt x="726" y="638"/>
                    </a:lnTo>
                    <a:lnTo>
                      <a:pt x="724" y="640"/>
                    </a:lnTo>
                    <a:lnTo>
                      <a:pt x="724" y="643"/>
                    </a:lnTo>
                    <a:lnTo>
                      <a:pt x="724" y="647"/>
                    </a:lnTo>
                    <a:lnTo>
                      <a:pt x="726" y="648"/>
                    </a:lnTo>
                    <a:lnTo>
                      <a:pt x="726" y="650"/>
                    </a:lnTo>
                    <a:lnTo>
                      <a:pt x="726" y="652"/>
                    </a:lnTo>
                    <a:lnTo>
                      <a:pt x="722" y="653"/>
                    </a:lnTo>
                    <a:lnTo>
                      <a:pt x="722" y="655"/>
                    </a:lnTo>
                    <a:lnTo>
                      <a:pt x="722" y="657"/>
                    </a:lnTo>
                    <a:lnTo>
                      <a:pt x="724" y="658"/>
                    </a:lnTo>
                    <a:lnTo>
                      <a:pt x="724" y="660"/>
                    </a:lnTo>
                    <a:lnTo>
                      <a:pt x="724" y="664"/>
                    </a:lnTo>
                    <a:lnTo>
                      <a:pt x="726" y="667"/>
                    </a:lnTo>
                    <a:lnTo>
                      <a:pt x="726" y="669"/>
                    </a:lnTo>
                    <a:lnTo>
                      <a:pt x="724" y="670"/>
                    </a:lnTo>
                    <a:lnTo>
                      <a:pt x="722" y="672"/>
                    </a:lnTo>
                    <a:lnTo>
                      <a:pt x="721" y="674"/>
                    </a:lnTo>
                    <a:lnTo>
                      <a:pt x="721" y="677"/>
                    </a:lnTo>
                    <a:lnTo>
                      <a:pt x="721" y="679"/>
                    </a:lnTo>
                    <a:lnTo>
                      <a:pt x="721" y="681"/>
                    </a:lnTo>
                    <a:lnTo>
                      <a:pt x="721" y="682"/>
                    </a:lnTo>
                    <a:lnTo>
                      <a:pt x="721" y="684"/>
                    </a:lnTo>
                    <a:lnTo>
                      <a:pt x="721" y="684"/>
                    </a:lnTo>
                    <a:lnTo>
                      <a:pt x="719" y="686"/>
                    </a:lnTo>
                    <a:lnTo>
                      <a:pt x="717" y="689"/>
                    </a:lnTo>
                    <a:lnTo>
                      <a:pt x="714" y="691"/>
                    </a:lnTo>
                    <a:lnTo>
                      <a:pt x="712" y="693"/>
                    </a:lnTo>
                    <a:lnTo>
                      <a:pt x="712" y="694"/>
                    </a:lnTo>
                    <a:lnTo>
                      <a:pt x="712" y="698"/>
                    </a:lnTo>
                    <a:lnTo>
                      <a:pt x="710" y="701"/>
                    </a:lnTo>
                    <a:lnTo>
                      <a:pt x="710" y="703"/>
                    </a:lnTo>
                    <a:lnTo>
                      <a:pt x="710" y="706"/>
                    </a:lnTo>
                    <a:lnTo>
                      <a:pt x="712" y="708"/>
                    </a:lnTo>
                    <a:lnTo>
                      <a:pt x="714" y="710"/>
                    </a:lnTo>
                    <a:lnTo>
                      <a:pt x="714" y="713"/>
                    </a:lnTo>
                    <a:lnTo>
                      <a:pt x="712" y="718"/>
                    </a:lnTo>
                    <a:lnTo>
                      <a:pt x="710" y="718"/>
                    </a:lnTo>
                    <a:lnTo>
                      <a:pt x="709" y="720"/>
                    </a:lnTo>
                    <a:lnTo>
                      <a:pt x="707" y="722"/>
                    </a:lnTo>
                    <a:lnTo>
                      <a:pt x="709" y="727"/>
                    </a:lnTo>
                    <a:lnTo>
                      <a:pt x="709" y="728"/>
                    </a:lnTo>
                    <a:lnTo>
                      <a:pt x="707" y="730"/>
                    </a:lnTo>
                    <a:lnTo>
                      <a:pt x="707" y="732"/>
                    </a:lnTo>
                    <a:lnTo>
                      <a:pt x="705" y="733"/>
                    </a:lnTo>
                    <a:lnTo>
                      <a:pt x="704" y="733"/>
                    </a:lnTo>
                    <a:lnTo>
                      <a:pt x="700" y="735"/>
                    </a:lnTo>
                    <a:lnTo>
                      <a:pt x="700" y="737"/>
                    </a:lnTo>
                    <a:lnTo>
                      <a:pt x="698" y="739"/>
                    </a:lnTo>
                    <a:lnTo>
                      <a:pt x="697" y="742"/>
                    </a:lnTo>
                    <a:lnTo>
                      <a:pt x="698" y="745"/>
                    </a:lnTo>
                    <a:lnTo>
                      <a:pt x="692" y="745"/>
                    </a:lnTo>
                    <a:lnTo>
                      <a:pt x="692" y="747"/>
                    </a:lnTo>
                    <a:lnTo>
                      <a:pt x="690" y="749"/>
                    </a:lnTo>
                    <a:lnTo>
                      <a:pt x="690" y="752"/>
                    </a:lnTo>
                    <a:lnTo>
                      <a:pt x="690" y="756"/>
                    </a:lnTo>
                    <a:lnTo>
                      <a:pt x="692" y="759"/>
                    </a:lnTo>
                    <a:lnTo>
                      <a:pt x="690" y="762"/>
                    </a:lnTo>
                    <a:lnTo>
                      <a:pt x="690" y="766"/>
                    </a:lnTo>
                    <a:lnTo>
                      <a:pt x="690" y="769"/>
                    </a:lnTo>
                    <a:lnTo>
                      <a:pt x="693" y="773"/>
                    </a:lnTo>
                    <a:lnTo>
                      <a:pt x="695" y="776"/>
                    </a:lnTo>
                    <a:lnTo>
                      <a:pt x="695" y="779"/>
                    </a:lnTo>
                    <a:lnTo>
                      <a:pt x="695" y="781"/>
                    </a:lnTo>
                    <a:lnTo>
                      <a:pt x="697" y="783"/>
                    </a:lnTo>
                    <a:lnTo>
                      <a:pt x="697" y="785"/>
                    </a:lnTo>
                    <a:lnTo>
                      <a:pt x="697" y="788"/>
                    </a:lnTo>
                    <a:lnTo>
                      <a:pt x="698" y="788"/>
                    </a:lnTo>
                    <a:lnTo>
                      <a:pt x="702" y="786"/>
                    </a:lnTo>
                    <a:lnTo>
                      <a:pt x="704" y="785"/>
                    </a:lnTo>
                    <a:lnTo>
                      <a:pt x="704" y="785"/>
                    </a:lnTo>
                    <a:lnTo>
                      <a:pt x="707" y="785"/>
                    </a:lnTo>
                    <a:lnTo>
                      <a:pt x="710" y="783"/>
                    </a:lnTo>
                    <a:lnTo>
                      <a:pt x="710" y="783"/>
                    </a:lnTo>
                    <a:lnTo>
                      <a:pt x="712" y="785"/>
                    </a:lnTo>
                    <a:lnTo>
                      <a:pt x="714" y="786"/>
                    </a:lnTo>
                    <a:lnTo>
                      <a:pt x="714" y="788"/>
                    </a:lnTo>
                    <a:lnTo>
                      <a:pt x="714" y="793"/>
                    </a:lnTo>
                    <a:lnTo>
                      <a:pt x="714" y="797"/>
                    </a:lnTo>
                    <a:lnTo>
                      <a:pt x="712" y="797"/>
                    </a:lnTo>
                    <a:lnTo>
                      <a:pt x="712" y="798"/>
                    </a:lnTo>
                    <a:lnTo>
                      <a:pt x="712" y="800"/>
                    </a:lnTo>
                    <a:lnTo>
                      <a:pt x="714" y="802"/>
                    </a:lnTo>
                    <a:lnTo>
                      <a:pt x="714" y="805"/>
                    </a:lnTo>
                    <a:lnTo>
                      <a:pt x="712" y="810"/>
                    </a:lnTo>
                    <a:lnTo>
                      <a:pt x="712" y="812"/>
                    </a:lnTo>
                    <a:lnTo>
                      <a:pt x="714" y="814"/>
                    </a:lnTo>
                    <a:lnTo>
                      <a:pt x="714" y="817"/>
                    </a:lnTo>
                    <a:lnTo>
                      <a:pt x="717" y="819"/>
                    </a:lnTo>
                    <a:lnTo>
                      <a:pt x="719" y="820"/>
                    </a:lnTo>
                    <a:lnTo>
                      <a:pt x="721" y="822"/>
                    </a:lnTo>
                    <a:lnTo>
                      <a:pt x="721" y="825"/>
                    </a:lnTo>
                    <a:lnTo>
                      <a:pt x="721" y="825"/>
                    </a:lnTo>
                    <a:lnTo>
                      <a:pt x="726" y="825"/>
                    </a:lnTo>
                    <a:lnTo>
                      <a:pt x="731" y="825"/>
                    </a:lnTo>
                    <a:lnTo>
                      <a:pt x="740" y="825"/>
                    </a:lnTo>
                    <a:lnTo>
                      <a:pt x="748" y="825"/>
                    </a:lnTo>
                    <a:lnTo>
                      <a:pt x="758" y="825"/>
                    </a:lnTo>
                    <a:lnTo>
                      <a:pt x="763" y="829"/>
                    </a:lnTo>
                    <a:lnTo>
                      <a:pt x="769" y="831"/>
                    </a:lnTo>
                    <a:lnTo>
                      <a:pt x="774" y="831"/>
                    </a:lnTo>
                    <a:lnTo>
                      <a:pt x="779" y="832"/>
                    </a:lnTo>
                    <a:lnTo>
                      <a:pt x="782" y="834"/>
                    </a:lnTo>
                    <a:lnTo>
                      <a:pt x="786" y="834"/>
                    </a:lnTo>
                    <a:lnTo>
                      <a:pt x="787" y="836"/>
                    </a:lnTo>
                    <a:lnTo>
                      <a:pt x="787" y="837"/>
                    </a:lnTo>
                    <a:lnTo>
                      <a:pt x="777" y="834"/>
                    </a:lnTo>
                    <a:lnTo>
                      <a:pt x="775" y="832"/>
                    </a:lnTo>
                    <a:lnTo>
                      <a:pt x="772" y="832"/>
                    </a:lnTo>
                    <a:lnTo>
                      <a:pt x="769" y="834"/>
                    </a:lnTo>
                    <a:lnTo>
                      <a:pt x="767" y="839"/>
                    </a:lnTo>
                    <a:lnTo>
                      <a:pt x="765" y="841"/>
                    </a:lnTo>
                    <a:lnTo>
                      <a:pt x="762" y="841"/>
                    </a:lnTo>
                    <a:lnTo>
                      <a:pt x="760" y="843"/>
                    </a:lnTo>
                    <a:lnTo>
                      <a:pt x="750" y="846"/>
                    </a:lnTo>
                    <a:lnTo>
                      <a:pt x="746" y="848"/>
                    </a:lnTo>
                    <a:lnTo>
                      <a:pt x="745" y="848"/>
                    </a:lnTo>
                    <a:lnTo>
                      <a:pt x="743" y="849"/>
                    </a:lnTo>
                    <a:lnTo>
                      <a:pt x="741" y="854"/>
                    </a:lnTo>
                    <a:lnTo>
                      <a:pt x="743" y="856"/>
                    </a:lnTo>
                    <a:lnTo>
                      <a:pt x="740" y="865"/>
                    </a:lnTo>
                    <a:lnTo>
                      <a:pt x="740" y="870"/>
                    </a:lnTo>
                    <a:lnTo>
                      <a:pt x="740" y="872"/>
                    </a:lnTo>
                    <a:lnTo>
                      <a:pt x="740" y="875"/>
                    </a:lnTo>
                    <a:lnTo>
                      <a:pt x="740" y="882"/>
                    </a:lnTo>
                    <a:lnTo>
                      <a:pt x="738" y="883"/>
                    </a:lnTo>
                    <a:lnTo>
                      <a:pt x="733" y="885"/>
                    </a:lnTo>
                    <a:lnTo>
                      <a:pt x="731" y="883"/>
                    </a:lnTo>
                    <a:lnTo>
                      <a:pt x="726" y="883"/>
                    </a:lnTo>
                    <a:lnTo>
                      <a:pt x="722" y="880"/>
                    </a:lnTo>
                    <a:lnTo>
                      <a:pt x="717" y="878"/>
                    </a:lnTo>
                    <a:lnTo>
                      <a:pt x="716" y="877"/>
                    </a:lnTo>
                    <a:lnTo>
                      <a:pt x="712" y="872"/>
                    </a:lnTo>
                    <a:lnTo>
                      <a:pt x="712" y="870"/>
                    </a:lnTo>
                    <a:lnTo>
                      <a:pt x="712" y="868"/>
                    </a:lnTo>
                    <a:lnTo>
                      <a:pt x="714" y="865"/>
                    </a:lnTo>
                    <a:lnTo>
                      <a:pt x="716" y="865"/>
                    </a:lnTo>
                    <a:lnTo>
                      <a:pt x="717" y="865"/>
                    </a:lnTo>
                    <a:lnTo>
                      <a:pt x="721" y="865"/>
                    </a:lnTo>
                    <a:lnTo>
                      <a:pt x="722" y="866"/>
                    </a:lnTo>
                    <a:lnTo>
                      <a:pt x="722" y="870"/>
                    </a:lnTo>
                    <a:lnTo>
                      <a:pt x="722" y="872"/>
                    </a:lnTo>
                    <a:lnTo>
                      <a:pt x="721" y="873"/>
                    </a:lnTo>
                    <a:lnTo>
                      <a:pt x="722" y="873"/>
                    </a:lnTo>
                    <a:lnTo>
                      <a:pt x="724" y="873"/>
                    </a:lnTo>
                    <a:lnTo>
                      <a:pt x="724" y="865"/>
                    </a:lnTo>
                    <a:lnTo>
                      <a:pt x="731" y="861"/>
                    </a:lnTo>
                    <a:lnTo>
                      <a:pt x="733" y="858"/>
                    </a:lnTo>
                    <a:lnTo>
                      <a:pt x="736" y="854"/>
                    </a:lnTo>
                    <a:lnTo>
                      <a:pt x="736" y="854"/>
                    </a:lnTo>
                    <a:lnTo>
                      <a:pt x="736" y="853"/>
                    </a:lnTo>
                    <a:lnTo>
                      <a:pt x="734" y="851"/>
                    </a:lnTo>
                    <a:lnTo>
                      <a:pt x="731" y="849"/>
                    </a:lnTo>
                    <a:lnTo>
                      <a:pt x="721" y="858"/>
                    </a:lnTo>
                    <a:lnTo>
                      <a:pt x="717" y="860"/>
                    </a:lnTo>
                    <a:lnTo>
                      <a:pt x="714" y="861"/>
                    </a:lnTo>
                    <a:lnTo>
                      <a:pt x="710" y="865"/>
                    </a:lnTo>
                    <a:lnTo>
                      <a:pt x="710" y="866"/>
                    </a:lnTo>
                    <a:lnTo>
                      <a:pt x="709" y="870"/>
                    </a:lnTo>
                    <a:lnTo>
                      <a:pt x="709" y="872"/>
                    </a:lnTo>
                    <a:lnTo>
                      <a:pt x="705" y="870"/>
                    </a:lnTo>
                    <a:lnTo>
                      <a:pt x="700" y="866"/>
                    </a:lnTo>
                    <a:lnTo>
                      <a:pt x="698" y="865"/>
                    </a:lnTo>
                    <a:lnTo>
                      <a:pt x="700" y="863"/>
                    </a:lnTo>
                    <a:lnTo>
                      <a:pt x="702" y="861"/>
                    </a:lnTo>
                    <a:lnTo>
                      <a:pt x="702" y="854"/>
                    </a:lnTo>
                    <a:lnTo>
                      <a:pt x="702" y="853"/>
                    </a:lnTo>
                    <a:lnTo>
                      <a:pt x="704" y="851"/>
                    </a:lnTo>
                    <a:lnTo>
                      <a:pt x="705" y="849"/>
                    </a:lnTo>
                    <a:lnTo>
                      <a:pt x="707" y="849"/>
                    </a:lnTo>
                    <a:lnTo>
                      <a:pt x="707" y="849"/>
                    </a:lnTo>
                    <a:lnTo>
                      <a:pt x="707" y="851"/>
                    </a:lnTo>
                    <a:lnTo>
                      <a:pt x="710" y="851"/>
                    </a:lnTo>
                    <a:lnTo>
                      <a:pt x="717" y="846"/>
                    </a:lnTo>
                    <a:lnTo>
                      <a:pt x="721" y="846"/>
                    </a:lnTo>
                    <a:lnTo>
                      <a:pt x="724" y="848"/>
                    </a:lnTo>
                    <a:lnTo>
                      <a:pt x="728" y="846"/>
                    </a:lnTo>
                    <a:lnTo>
                      <a:pt x="728" y="846"/>
                    </a:lnTo>
                    <a:lnTo>
                      <a:pt x="729" y="844"/>
                    </a:lnTo>
                    <a:lnTo>
                      <a:pt x="726" y="843"/>
                    </a:lnTo>
                    <a:lnTo>
                      <a:pt x="722" y="843"/>
                    </a:lnTo>
                    <a:lnTo>
                      <a:pt x="716" y="843"/>
                    </a:lnTo>
                    <a:lnTo>
                      <a:pt x="714" y="843"/>
                    </a:lnTo>
                    <a:lnTo>
                      <a:pt x="710" y="846"/>
                    </a:lnTo>
                    <a:lnTo>
                      <a:pt x="710" y="844"/>
                    </a:lnTo>
                    <a:lnTo>
                      <a:pt x="710" y="843"/>
                    </a:lnTo>
                    <a:lnTo>
                      <a:pt x="707" y="843"/>
                    </a:lnTo>
                    <a:lnTo>
                      <a:pt x="705" y="843"/>
                    </a:lnTo>
                    <a:lnTo>
                      <a:pt x="705" y="844"/>
                    </a:lnTo>
                    <a:lnTo>
                      <a:pt x="705" y="846"/>
                    </a:lnTo>
                    <a:lnTo>
                      <a:pt x="704" y="848"/>
                    </a:lnTo>
                    <a:lnTo>
                      <a:pt x="702" y="851"/>
                    </a:lnTo>
                    <a:lnTo>
                      <a:pt x="700" y="854"/>
                    </a:lnTo>
                    <a:lnTo>
                      <a:pt x="700" y="856"/>
                    </a:lnTo>
                    <a:lnTo>
                      <a:pt x="700" y="858"/>
                    </a:lnTo>
                    <a:lnTo>
                      <a:pt x="698" y="858"/>
                    </a:lnTo>
                    <a:lnTo>
                      <a:pt x="698" y="860"/>
                    </a:lnTo>
                    <a:lnTo>
                      <a:pt x="693" y="860"/>
                    </a:lnTo>
                    <a:lnTo>
                      <a:pt x="692" y="856"/>
                    </a:lnTo>
                    <a:lnTo>
                      <a:pt x="690" y="854"/>
                    </a:lnTo>
                    <a:lnTo>
                      <a:pt x="688" y="853"/>
                    </a:lnTo>
                    <a:lnTo>
                      <a:pt x="693" y="849"/>
                    </a:lnTo>
                    <a:lnTo>
                      <a:pt x="695" y="848"/>
                    </a:lnTo>
                    <a:lnTo>
                      <a:pt x="697" y="844"/>
                    </a:lnTo>
                    <a:lnTo>
                      <a:pt x="698" y="843"/>
                    </a:lnTo>
                    <a:lnTo>
                      <a:pt x="698" y="841"/>
                    </a:lnTo>
                    <a:lnTo>
                      <a:pt x="697" y="841"/>
                    </a:lnTo>
                    <a:lnTo>
                      <a:pt x="697" y="843"/>
                    </a:lnTo>
                    <a:lnTo>
                      <a:pt x="695" y="846"/>
                    </a:lnTo>
                    <a:lnTo>
                      <a:pt x="693" y="844"/>
                    </a:lnTo>
                    <a:lnTo>
                      <a:pt x="690" y="848"/>
                    </a:lnTo>
                    <a:lnTo>
                      <a:pt x="686" y="846"/>
                    </a:lnTo>
                    <a:lnTo>
                      <a:pt x="683" y="848"/>
                    </a:lnTo>
                    <a:lnTo>
                      <a:pt x="681" y="846"/>
                    </a:lnTo>
                    <a:lnTo>
                      <a:pt x="680" y="844"/>
                    </a:lnTo>
                    <a:lnTo>
                      <a:pt x="681" y="843"/>
                    </a:lnTo>
                    <a:lnTo>
                      <a:pt x="680" y="839"/>
                    </a:lnTo>
                    <a:lnTo>
                      <a:pt x="680" y="837"/>
                    </a:lnTo>
                    <a:lnTo>
                      <a:pt x="678" y="837"/>
                    </a:lnTo>
                    <a:lnTo>
                      <a:pt x="678" y="836"/>
                    </a:lnTo>
                    <a:lnTo>
                      <a:pt x="676" y="832"/>
                    </a:lnTo>
                    <a:lnTo>
                      <a:pt x="676" y="831"/>
                    </a:lnTo>
                    <a:lnTo>
                      <a:pt x="676" y="829"/>
                    </a:lnTo>
                    <a:lnTo>
                      <a:pt x="676" y="829"/>
                    </a:lnTo>
                    <a:lnTo>
                      <a:pt x="678" y="829"/>
                    </a:lnTo>
                    <a:lnTo>
                      <a:pt x="678" y="831"/>
                    </a:lnTo>
                    <a:lnTo>
                      <a:pt x="680" y="831"/>
                    </a:lnTo>
                    <a:lnTo>
                      <a:pt x="685" y="832"/>
                    </a:lnTo>
                    <a:lnTo>
                      <a:pt x="686" y="832"/>
                    </a:lnTo>
                    <a:lnTo>
                      <a:pt x="686" y="832"/>
                    </a:lnTo>
                    <a:lnTo>
                      <a:pt x="686" y="831"/>
                    </a:lnTo>
                    <a:lnTo>
                      <a:pt x="686" y="829"/>
                    </a:lnTo>
                    <a:lnTo>
                      <a:pt x="688" y="829"/>
                    </a:lnTo>
                    <a:lnTo>
                      <a:pt x="690" y="831"/>
                    </a:lnTo>
                    <a:lnTo>
                      <a:pt x="692" y="831"/>
                    </a:lnTo>
                    <a:lnTo>
                      <a:pt x="693" y="831"/>
                    </a:lnTo>
                    <a:lnTo>
                      <a:pt x="695" y="831"/>
                    </a:lnTo>
                    <a:lnTo>
                      <a:pt x="698" y="831"/>
                    </a:lnTo>
                    <a:lnTo>
                      <a:pt x="702" y="827"/>
                    </a:lnTo>
                    <a:lnTo>
                      <a:pt x="704" y="824"/>
                    </a:lnTo>
                    <a:lnTo>
                      <a:pt x="704" y="824"/>
                    </a:lnTo>
                    <a:lnTo>
                      <a:pt x="705" y="824"/>
                    </a:lnTo>
                    <a:lnTo>
                      <a:pt x="707" y="825"/>
                    </a:lnTo>
                    <a:lnTo>
                      <a:pt x="707" y="827"/>
                    </a:lnTo>
                    <a:lnTo>
                      <a:pt x="707" y="829"/>
                    </a:lnTo>
                    <a:lnTo>
                      <a:pt x="709" y="831"/>
                    </a:lnTo>
                    <a:lnTo>
                      <a:pt x="709" y="832"/>
                    </a:lnTo>
                    <a:lnTo>
                      <a:pt x="709" y="834"/>
                    </a:lnTo>
                    <a:lnTo>
                      <a:pt x="707" y="836"/>
                    </a:lnTo>
                    <a:lnTo>
                      <a:pt x="705" y="837"/>
                    </a:lnTo>
                    <a:lnTo>
                      <a:pt x="707" y="837"/>
                    </a:lnTo>
                    <a:lnTo>
                      <a:pt x="707" y="837"/>
                    </a:lnTo>
                    <a:lnTo>
                      <a:pt x="709" y="836"/>
                    </a:lnTo>
                    <a:lnTo>
                      <a:pt x="709" y="834"/>
                    </a:lnTo>
                    <a:lnTo>
                      <a:pt x="709" y="834"/>
                    </a:lnTo>
                    <a:lnTo>
                      <a:pt x="709" y="832"/>
                    </a:lnTo>
                    <a:lnTo>
                      <a:pt x="709" y="831"/>
                    </a:lnTo>
                    <a:lnTo>
                      <a:pt x="707" y="827"/>
                    </a:lnTo>
                    <a:lnTo>
                      <a:pt x="707" y="825"/>
                    </a:lnTo>
                    <a:lnTo>
                      <a:pt x="707" y="824"/>
                    </a:lnTo>
                    <a:lnTo>
                      <a:pt x="709" y="822"/>
                    </a:lnTo>
                    <a:lnTo>
                      <a:pt x="710" y="820"/>
                    </a:lnTo>
                    <a:lnTo>
                      <a:pt x="710" y="819"/>
                    </a:lnTo>
                    <a:lnTo>
                      <a:pt x="709" y="817"/>
                    </a:lnTo>
                    <a:lnTo>
                      <a:pt x="705" y="812"/>
                    </a:lnTo>
                    <a:lnTo>
                      <a:pt x="698" y="808"/>
                    </a:lnTo>
                    <a:lnTo>
                      <a:pt x="697" y="808"/>
                    </a:lnTo>
                    <a:lnTo>
                      <a:pt x="697" y="810"/>
                    </a:lnTo>
                    <a:lnTo>
                      <a:pt x="697" y="810"/>
                    </a:lnTo>
                    <a:lnTo>
                      <a:pt x="698" y="810"/>
                    </a:lnTo>
                    <a:lnTo>
                      <a:pt x="704" y="814"/>
                    </a:lnTo>
                    <a:lnTo>
                      <a:pt x="705" y="815"/>
                    </a:lnTo>
                    <a:lnTo>
                      <a:pt x="707" y="817"/>
                    </a:lnTo>
                    <a:lnTo>
                      <a:pt x="709" y="817"/>
                    </a:lnTo>
                    <a:lnTo>
                      <a:pt x="709" y="820"/>
                    </a:lnTo>
                    <a:lnTo>
                      <a:pt x="702" y="822"/>
                    </a:lnTo>
                    <a:lnTo>
                      <a:pt x="697" y="825"/>
                    </a:lnTo>
                    <a:lnTo>
                      <a:pt x="693" y="827"/>
                    </a:lnTo>
                    <a:lnTo>
                      <a:pt x="690" y="827"/>
                    </a:lnTo>
                    <a:lnTo>
                      <a:pt x="690" y="824"/>
                    </a:lnTo>
                    <a:lnTo>
                      <a:pt x="688" y="822"/>
                    </a:lnTo>
                    <a:lnTo>
                      <a:pt x="686" y="819"/>
                    </a:lnTo>
                    <a:lnTo>
                      <a:pt x="685" y="820"/>
                    </a:lnTo>
                    <a:lnTo>
                      <a:pt x="683" y="819"/>
                    </a:lnTo>
                    <a:lnTo>
                      <a:pt x="683" y="819"/>
                    </a:lnTo>
                    <a:lnTo>
                      <a:pt x="681" y="819"/>
                    </a:lnTo>
                    <a:lnTo>
                      <a:pt x="678" y="817"/>
                    </a:lnTo>
                    <a:lnTo>
                      <a:pt x="678" y="815"/>
                    </a:lnTo>
                    <a:lnTo>
                      <a:pt x="680" y="814"/>
                    </a:lnTo>
                    <a:lnTo>
                      <a:pt x="683" y="814"/>
                    </a:lnTo>
                    <a:lnTo>
                      <a:pt x="683" y="805"/>
                    </a:lnTo>
                    <a:lnTo>
                      <a:pt x="683" y="803"/>
                    </a:lnTo>
                    <a:lnTo>
                      <a:pt x="680" y="802"/>
                    </a:lnTo>
                    <a:lnTo>
                      <a:pt x="678" y="802"/>
                    </a:lnTo>
                    <a:lnTo>
                      <a:pt x="674" y="802"/>
                    </a:lnTo>
                    <a:lnTo>
                      <a:pt x="673" y="800"/>
                    </a:lnTo>
                    <a:lnTo>
                      <a:pt x="671" y="800"/>
                    </a:lnTo>
                    <a:lnTo>
                      <a:pt x="669" y="800"/>
                    </a:lnTo>
                    <a:lnTo>
                      <a:pt x="668" y="798"/>
                    </a:lnTo>
                    <a:lnTo>
                      <a:pt x="666" y="797"/>
                    </a:lnTo>
                    <a:lnTo>
                      <a:pt x="663" y="791"/>
                    </a:lnTo>
                    <a:lnTo>
                      <a:pt x="661" y="788"/>
                    </a:lnTo>
                    <a:lnTo>
                      <a:pt x="661" y="786"/>
                    </a:lnTo>
                    <a:lnTo>
                      <a:pt x="664" y="785"/>
                    </a:lnTo>
                    <a:lnTo>
                      <a:pt x="668" y="785"/>
                    </a:lnTo>
                    <a:lnTo>
                      <a:pt x="669" y="783"/>
                    </a:lnTo>
                    <a:lnTo>
                      <a:pt x="668" y="781"/>
                    </a:lnTo>
                    <a:lnTo>
                      <a:pt x="666" y="779"/>
                    </a:lnTo>
                    <a:lnTo>
                      <a:pt x="668" y="778"/>
                    </a:lnTo>
                    <a:lnTo>
                      <a:pt x="669" y="776"/>
                    </a:lnTo>
                    <a:lnTo>
                      <a:pt x="671" y="776"/>
                    </a:lnTo>
                    <a:lnTo>
                      <a:pt x="674" y="779"/>
                    </a:lnTo>
                    <a:lnTo>
                      <a:pt x="674" y="781"/>
                    </a:lnTo>
                    <a:lnTo>
                      <a:pt x="678" y="788"/>
                    </a:lnTo>
                    <a:lnTo>
                      <a:pt x="678" y="790"/>
                    </a:lnTo>
                    <a:lnTo>
                      <a:pt x="678" y="790"/>
                    </a:lnTo>
                    <a:lnTo>
                      <a:pt x="685" y="793"/>
                    </a:lnTo>
                    <a:lnTo>
                      <a:pt x="685" y="793"/>
                    </a:lnTo>
                    <a:lnTo>
                      <a:pt x="685" y="790"/>
                    </a:lnTo>
                    <a:lnTo>
                      <a:pt x="686" y="786"/>
                    </a:lnTo>
                    <a:lnTo>
                      <a:pt x="688" y="785"/>
                    </a:lnTo>
                    <a:lnTo>
                      <a:pt x="688" y="785"/>
                    </a:lnTo>
                    <a:lnTo>
                      <a:pt x="688" y="785"/>
                    </a:lnTo>
                    <a:lnTo>
                      <a:pt x="686" y="783"/>
                    </a:lnTo>
                    <a:lnTo>
                      <a:pt x="688" y="779"/>
                    </a:lnTo>
                    <a:lnTo>
                      <a:pt x="686" y="779"/>
                    </a:lnTo>
                    <a:lnTo>
                      <a:pt x="686" y="781"/>
                    </a:lnTo>
                    <a:lnTo>
                      <a:pt x="683" y="788"/>
                    </a:lnTo>
                    <a:lnTo>
                      <a:pt x="681" y="790"/>
                    </a:lnTo>
                    <a:lnTo>
                      <a:pt x="680" y="786"/>
                    </a:lnTo>
                    <a:lnTo>
                      <a:pt x="678" y="785"/>
                    </a:lnTo>
                    <a:lnTo>
                      <a:pt x="678" y="783"/>
                    </a:lnTo>
                    <a:lnTo>
                      <a:pt x="678" y="779"/>
                    </a:lnTo>
                    <a:lnTo>
                      <a:pt x="681" y="781"/>
                    </a:lnTo>
                    <a:lnTo>
                      <a:pt x="681" y="779"/>
                    </a:lnTo>
                    <a:lnTo>
                      <a:pt x="674" y="778"/>
                    </a:lnTo>
                    <a:lnTo>
                      <a:pt x="674" y="776"/>
                    </a:lnTo>
                    <a:lnTo>
                      <a:pt x="673" y="776"/>
                    </a:lnTo>
                    <a:lnTo>
                      <a:pt x="671" y="773"/>
                    </a:lnTo>
                    <a:lnTo>
                      <a:pt x="669" y="771"/>
                    </a:lnTo>
                    <a:lnTo>
                      <a:pt x="673" y="768"/>
                    </a:lnTo>
                    <a:lnTo>
                      <a:pt x="674" y="764"/>
                    </a:lnTo>
                    <a:lnTo>
                      <a:pt x="681" y="766"/>
                    </a:lnTo>
                    <a:lnTo>
                      <a:pt x="681" y="764"/>
                    </a:lnTo>
                    <a:lnTo>
                      <a:pt x="681" y="762"/>
                    </a:lnTo>
                    <a:lnTo>
                      <a:pt x="680" y="764"/>
                    </a:lnTo>
                    <a:lnTo>
                      <a:pt x="678" y="762"/>
                    </a:lnTo>
                    <a:lnTo>
                      <a:pt x="674" y="759"/>
                    </a:lnTo>
                    <a:lnTo>
                      <a:pt x="674" y="757"/>
                    </a:lnTo>
                    <a:lnTo>
                      <a:pt x="676" y="754"/>
                    </a:lnTo>
                    <a:lnTo>
                      <a:pt x="676" y="752"/>
                    </a:lnTo>
                    <a:lnTo>
                      <a:pt x="680" y="752"/>
                    </a:lnTo>
                    <a:lnTo>
                      <a:pt x="681" y="754"/>
                    </a:lnTo>
                    <a:lnTo>
                      <a:pt x="683" y="754"/>
                    </a:lnTo>
                    <a:lnTo>
                      <a:pt x="685" y="754"/>
                    </a:lnTo>
                    <a:lnTo>
                      <a:pt x="683" y="750"/>
                    </a:lnTo>
                    <a:lnTo>
                      <a:pt x="681" y="750"/>
                    </a:lnTo>
                    <a:lnTo>
                      <a:pt x="680" y="749"/>
                    </a:lnTo>
                    <a:lnTo>
                      <a:pt x="680" y="747"/>
                    </a:lnTo>
                    <a:lnTo>
                      <a:pt x="680" y="745"/>
                    </a:lnTo>
                    <a:lnTo>
                      <a:pt x="681" y="744"/>
                    </a:lnTo>
                    <a:lnTo>
                      <a:pt x="681" y="740"/>
                    </a:lnTo>
                    <a:lnTo>
                      <a:pt x="681" y="739"/>
                    </a:lnTo>
                    <a:lnTo>
                      <a:pt x="681" y="737"/>
                    </a:lnTo>
                    <a:lnTo>
                      <a:pt x="683" y="737"/>
                    </a:lnTo>
                    <a:lnTo>
                      <a:pt x="683" y="737"/>
                    </a:lnTo>
                    <a:lnTo>
                      <a:pt x="681" y="737"/>
                    </a:lnTo>
                    <a:lnTo>
                      <a:pt x="680" y="739"/>
                    </a:lnTo>
                    <a:lnTo>
                      <a:pt x="680" y="742"/>
                    </a:lnTo>
                    <a:lnTo>
                      <a:pt x="678" y="744"/>
                    </a:lnTo>
                    <a:lnTo>
                      <a:pt x="678" y="745"/>
                    </a:lnTo>
                    <a:lnTo>
                      <a:pt x="678" y="747"/>
                    </a:lnTo>
                    <a:lnTo>
                      <a:pt x="676" y="750"/>
                    </a:lnTo>
                    <a:lnTo>
                      <a:pt x="674" y="749"/>
                    </a:lnTo>
                    <a:lnTo>
                      <a:pt x="674" y="749"/>
                    </a:lnTo>
                    <a:lnTo>
                      <a:pt x="674" y="747"/>
                    </a:lnTo>
                    <a:lnTo>
                      <a:pt x="674" y="745"/>
                    </a:lnTo>
                    <a:lnTo>
                      <a:pt x="674" y="737"/>
                    </a:lnTo>
                    <a:lnTo>
                      <a:pt x="674" y="730"/>
                    </a:lnTo>
                    <a:lnTo>
                      <a:pt x="674" y="723"/>
                    </a:lnTo>
                    <a:lnTo>
                      <a:pt x="676" y="722"/>
                    </a:lnTo>
                    <a:lnTo>
                      <a:pt x="678" y="722"/>
                    </a:lnTo>
                    <a:lnTo>
                      <a:pt x="678" y="722"/>
                    </a:lnTo>
                    <a:lnTo>
                      <a:pt x="680" y="722"/>
                    </a:lnTo>
                    <a:lnTo>
                      <a:pt x="681" y="720"/>
                    </a:lnTo>
                    <a:lnTo>
                      <a:pt x="678" y="720"/>
                    </a:lnTo>
                    <a:lnTo>
                      <a:pt x="676" y="720"/>
                    </a:lnTo>
                    <a:lnTo>
                      <a:pt x="674" y="722"/>
                    </a:lnTo>
                    <a:lnTo>
                      <a:pt x="673" y="720"/>
                    </a:lnTo>
                    <a:lnTo>
                      <a:pt x="671" y="718"/>
                    </a:lnTo>
                    <a:lnTo>
                      <a:pt x="669" y="715"/>
                    </a:lnTo>
                    <a:lnTo>
                      <a:pt x="669" y="711"/>
                    </a:lnTo>
                    <a:lnTo>
                      <a:pt x="669" y="706"/>
                    </a:lnTo>
                    <a:lnTo>
                      <a:pt x="673" y="708"/>
                    </a:lnTo>
                    <a:lnTo>
                      <a:pt x="676" y="708"/>
                    </a:lnTo>
                    <a:lnTo>
                      <a:pt x="685" y="708"/>
                    </a:lnTo>
                    <a:lnTo>
                      <a:pt x="690" y="713"/>
                    </a:lnTo>
                    <a:lnTo>
                      <a:pt x="693" y="711"/>
                    </a:lnTo>
                    <a:lnTo>
                      <a:pt x="693" y="711"/>
                    </a:lnTo>
                    <a:lnTo>
                      <a:pt x="690" y="710"/>
                    </a:lnTo>
                    <a:lnTo>
                      <a:pt x="690" y="708"/>
                    </a:lnTo>
                    <a:lnTo>
                      <a:pt x="688" y="706"/>
                    </a:lnTo>
                    <a:lnTo>
                      <a:pt x="688" y="704"/>
                    </a:lnTo>
                    <a:lnTo>
                      <a:pt x="688" y="703"/>
                    </a:lnTo>
                    <a:lnTo>
                      <a:pt x="686" y="698"/>
                    </a:lnTo>
                    <a:lnTo>
                      <a:pt x="686" y="698"/>
                    </a:lnTo>
                    <a:lnTo>
                      <a:pt x="685" y="699"/>
                    </a:lnTo>
                    <a:lnTo>
                      <a:pt x="685" y="703"/>
                    </a:lnTo>
                    <a:lnTo>
                      <a:pt x="683" y="704"/>
                    </a:lnTo>
                    <a:lnTo>
                      <a:pt x="680" y="706"/>
                    </a:lnTo>
                    <a:lnTo>
                      <a:pt x="676" y="706"/>
                    </a:lnTo>
                    <a:lnTo>
                      <a:pt x="674" y="706"/>
                    </a:lnTo>
                    <a:lnTo>
                      <a:pt x="674" y="704"/>
                    </a:lnTo>
                    <a:lnTo>
                      <a:pt x="674" y="703"/>
                    </a:lnTo>
                    <a:lnTo>
                      <a:pt x="673" y="701"/>
                    </a:lnTo>
                    <a:lnTo>
                      <a:pt x="669" y="701"/>
                    </a:lnTo>
                    <a:lnTo>
                      <a:pt x="669" y="699"/>
                    </a:lnTo>
                    <a:lnTo>
                      <a:pt x="669" y="698"/>
                    </a:lnTo>
                    <a:lnTo>
                      <a:pt x="669" y="696"/>
                    </a:lnTo>
                    <a:lnTo>
                      <a:pt x="671" y="694"/>
                    </a:lnTo>
                    <a:lnTo>
                      <a:pt x="673" y="694"/>
                    </a:lnTo>
                    <a:lnTo>
                      <a:pt x="673" y="696"/>
                    </a:lnTo>
                    <a:lnTo>
                      <a:pt x="674" y="698"/>
                    </a:lnTo>
                    <a:lnTo>
                      <a:pt x="676" y="698"/>
                    </a:lnTo>
                    <a:lnTo>
                      <a:pt x="678" y="696"/>
                    </a:lnTo>
                    <a:lnTo>
                      <a:pt x="678" y="696"/>
                    </a:lnTo>
                    <a:lnTo>
                      <a:pt x="678" y="694"/>
                    </a:lnTo>
                    <a:lnTo>
                      <a:pt x="676" y="694"/>
                    </a:lnTo>
                    <a:lnTo>
                      <a:pt x="674" y="694"/>
                    </a:lnTo>
                    <a:lnTo>
                      <a:pt x="671" y="691"/>
                    </a:lnTo>
                    <a:lnTo>
                      <a:pt x="673" y="687"/>
                    </a:lnTo>
                    <a:lnTo>
                      <a:pt x="676" y="684"/>
                    </a:lnTo>
                    <a:lnTo>
                      <a:pt x="678" y="684"/>
                    </a:lnTo>
                    <a:lnTo>
                      <a:pt x="678" y="681"/>
                    </a:lnTo>
                    <a:lnTo>
                      <a:pt x="678" y="677"/>
                    </a:lnTo>
                    <a:lnTo>
                      <a:pt x="678" y="675"/>
                    </a:lnTo>
                    <a:lnTo>
                      <a:pt x="674" y="672"/>
                    </a:lnTo>
                    <a:lnTo>
                      <a:pt x="673" y="672"/>
                    </a:lnTo>
                    <a:lnTo>
                      <a:pt x="671" y="674"/>
                    </a:lnTo>
                    <a:lnTo>
                      <a:pt x="671" y="674"/>
                    </a:lnTo>
                    <a:lnTo>
                      <a:pt x="673" y="675"/>
                    </a:lnTo>
                    <a:lnTo>
                      <a:pt x="671" y="675"/>
                    </a:lnTo>
                    <a:lnTo>
                      <a:pt x="671" y="675"/>
                    </a:lnTo>
                    <a:lnTo>
                      <a:pt x="668" y="675"/>
                    </a:lnTo>
                    <a:lnTo>
                      <a:pt x="666" y="674"/>
                    </a:lnTo>
                    <a:lnTo>
                      <a:pt x="663" y="672"/>
                    </a:lnTo>
                    <a:lnTo>
                      <a:pt x="661" y="670"/>
                    </a:lnTo>
                    <a:lnTo>
                      <a:pt x="661" y="669"/>
                    </a:lnTo>
                    <a:lnTo>
                      <a:pt x="663" y="665"/>
                    </a:lnTo>
                    <a:lnTo>
                      <a:pt x="661" y="665"/>
                    </a:lnTo>
                    <a:lnTo>
                      <a:pt x="659" y="667"/>
                    </a:lnTo>
                    <a:lnTo>
                      <a:pt x="656" y="669"/>
                    </a:lnTo>
                    <a:lnTo>
                      <a:pt x="652" y="669"/>
                    </a:lnTo>
                    <a:lnTo>
                      <a:pt x="652" y="670"/>
                    </a:lnTo>
                    <a:lnTo>
                      <a:pt x="651" y="670"/>
                    </a:lnTo>
                    <a:lnTo>
                      <a:pt x="652" y="672"/>
                    </a:lnTo>
                    <a:lnTo>
                      <a:pt x="654" y="672"/>
                    </a:lnTo>
                    <a:lnTo>
                      <a:pt x="654" y="675"/>
                    </a:lnTo>
                    <a:lnTo>
                      <a:pt x="654" y="675"/>
                    </a:lnTo>
                    <a:lnTo>
                      <a:pt x="654" y="677"/>
                    </a:lnTo>
                    <a:lnTo>
                      <a:pt x="652" y="677"/>
                    </a:lnTo>
                    <a:lnTo>
                      <a:pt x="651" y="675"/>
                    </a:lnTo>
                    <a:lnTo>
                      <a:pt x="649" y="672"/>
                    </a:lnTo>
                    <a:lnTo>
                      <a:pt x="649" y="670"/>
                    </a:lnTo>
                    <a:lnTo>
                      <a:pt x="649" y="669"/>
                    </a:lnTo>
                    <a:lnTo>
                      <a:pt x="654" y="664"/>
                    </a:lnTo>
                    <a:lnTo>
                      <a:pt x="654" y="664"/>
                    </a:lnTo>
                    <a:lnTo>
                      <a:pt x="657" y="662"/>
                    </a:lnTo>
                    <a:lnTo>
                      <a:pt x="661" y="657"/>
                    </a:lnTo>
                    <a:lnTo>
                      <a:pt x="663" y="655"/>
                    </a:lnTo>
                    <a:lnTo>
                      <a:pt x="663" y="653"/>
                    </a:lnTo>
                    <a:lnTo>
                      <a:pt x="661" y="652"/>
                    </a:lnTo>
                    <a:lnTo>
                      <a:pt x="661" y="648"/>
                    </a:lnTo>
                    <a:lnTo>
                      <a:pt x="666" y="647"/>
                    </a:lnTo>
                    <a:lnTo>
                      <a:pt x="669" y="647"/>
                    </a:lnTo>
                    <a:lnTo>
                      <a:pt x="673" y="647"/>
                    </a:lnTo>
                    <a:lnTo>
                      <a:pt x="674" y="647"/>
                    </a:lnTo>
                    <a:lnTo>
                      <a:pt x="674" y="645"/>
                    </a:lnTo>
                    <a:lnTo>
                      <a:pt x="678" y="645"/>
                    </a:lnTo>
                    <a:lnTo>
                      <a:pt x="680" y="643"/>
                    </a:lnTo>
                    <a:lnTo>
                      <a:pt x="680" y="641"/>
                    </a:lnTo>
                    <a:lnTo>
                      <a:pt x="680" y="641"/>
                    </a:lnTo>
                    <a:lnTo>
                      <a:pt x="680" y="640"/>
                    </a:lnTo>
                    <a:lnTo>
                      <a:pt x="678" y="638"/>
                    </a:lnTo>
                    <a:lnTo>
                      <a:pt x="680" y="636"/>
                    </a:lnTo>
                    <a:lnTo>
                      <a:pt x="680" y="635"/>
                    </a:lnTo>
                    <a:lnTo>
                      <a:pt x="681" y="635"/>
                    </a:lnTo>
                    <a:lnTo>
                      <a:pt x="683" y="635"/>
                    </a:lnTo>
                    <a:lnTo>
                      <a:pt x="685" y="636"/>
                    </a:lnTo>
                    <a:lnTo>
                      <a:pt x="685" y="638"/>
                    </a:lnTo>
                    <a:lnTo>
                      <a:pt x="683" y="640"/>
                    </a:lnTo>
                    <a:lnTo>
                      <a:pt x="681" y="647"/>
                    </a:lnTo>
                    <a:lnTo>
                      <a:pt x="681" y="648"/>
                    </a:lnTo>
                    <a:lnTo>
                      <a:pt x="680" y="650"/>
                    </a:lnTo>
                    <a:lnTo>
                      <a:pt x="681" y="653"/>
                    </a:lnTo>
                    <a:lnTo>
                      <a:pt x="680" y="655"/>
                    </a:lnTo>
                    <a:lnTo>
                      <a:pt x="674" y="657"/>
                    </a:lnTo>
                    <a:lnTo>
                      <a:pt x="673" y="657"/>
                    </a:lnTo>
                    <a:lnTo>
                      <a:pt x="674" y="658"/>
                    </a:lnTo>
                    <a:lnTo>
                      <a:pt x="676" y="658"/>
                    </a:lnTo>
                    <a:lnTo>
                      <a:pt x="680" y="657"/>
                    </a:lnTo>
                    <a:lnTo>
                      <a:pt x="681" y="655"/>
                    </a:lnTo>
                    <a:lnTo>
                      <a:pt x="683" y="652"/>
                    </a:lnTo>
                    <a:lnTo>
                      <a:pt x="683" y="647"/>
                    </a:lnTo>
                    <a:lnTo>
                      <a:pt x="685" y="647"/>
                    </a:lnTo>
                    <a:lnTo>
                      <a:pt x="686" y="647"/>
                    </a:lnTo>
                    <a:lnTo>
                      <a:pt x="686" y="647"/>
                    </a:lnTo>
                    <a:lnTo>
                      <a:pt x="686" y="650"/>
                    </a:lnTo>
                    <a:lnTo>
                      <a:pt x="686" y="653"/>
                    </a:lnTo>
                    <a:lnTo>
                      <a:pt x="685" y="662"/>
                    </a:lnTo>
                    <a:lnTo>
                      <a:pt x="683" y="665"/>
                    </a:lnTo>
                    <a:lnTo>
                      <a:pt x="681" y="665"/>
                    </a:lnTo>
                    <a:lnTo>
                      <a:pt x="681" y="667"/>
                    </a:lnTo>
                    <a:lnTo>
                      <a:pt x="685" y="667"/>
                    </a:lnTo>
                    <a:lnTo>
                      <a:pt x="685" y="665"/>
                    </a:lnTo>
                    <a:lnTo>
                      <a:pt x="686" y="662"/>
                    </a:lnTo>
                    <a:lnTo>
                      <a:pt x="688" y="658"/>
                    </a:lnTo>
                    <a:lnTo>
                      <a:pt x="688" y="657"/>
                    </a:lnTo>
                    <a:lnTo>
                      <a:pt x="688" y="655"/>
                    </a:lnTo>
                    <a:lnTo>
                      <a:pt x="688" y="650"/>
                    </a:lnTo>
                    <a:lnTo>
                      <a:pt x="688" y="648"/>
                    </a:lnTo>
                    <a:lnTo>
                      <a:pt x="688" y="645"/>
                    </a:lnTo>
                    <a:lnTo>
                      <a:pt x="688" y="643"/>
                    </a:lnTo>
                    <a:lnTo>
                      <a:pt x="686" y="643"/>
                    </a:lnTo>
                    <a:lnTo>
                      <a:pt x="685" y="641"/>
                    </a:lnTo>
                    <a:lnTo>
                      <a:pt x="686" y="636"/>
                    </a:lnTo>
                    <a:lnTo>
                      <a:pt x="690" y="636"/>
                    </a:lnTo>
                    <a:lnTo>
                      <a:pt x="693" y="635"/>
                    </a:lnTo>
                    <a:lnTo>
                      <a:pt x="695" y="633"/>
                    </a:lnTo>
                    <a:lnTo>
                      <a:pt x="697" y="633"/>
                    </a:lnTo>
                    <a:lnTo>
                      <a:pt x="700" y="636"/>
                    </a:lnTo>
                    <a:lnTo>
                      <a:pt x="702" y="636"/>
                    </a:lnTo>
                    <a:lnTo>
                      <a:pt x="702" y="635"/>
                    </a:lnTo>
                    <a:lnTo>
                      <a:pt x="700" y="635"/>
                    </a:lnTo>
                    <a:lnTo>
                      <a:pt x="698" y="633"/>
                    </a:lnTo>
                    <a:lnTo>
                      <a:pt x="697" y="631"/>
                    </a:lnTo>
                    <a:lnTo>
                      <a:pt x="692" y="629"/>
                    </a:lnTo>
                    <a:lnTo>
                      <a:pt x="693" y="626"/>
                    </a:lnTo>
                    <a:lnTo>
                      <a:pt x="693" y="623"/>
                    </a:lnTo>
                    <a:lnTo>
                      <a:pt x="695" y="623"/>
                    </a:lnTo>
                    <a:lnTo>
                      <a:pt x="698" y="621"/>
                    </a:lnTo>
                    <a:lnTo>
                      <a:pt x="705" y="616"/>
                    </a:lnTo>
                    <a:lnTo>
                      <a:pt x="707" y="612"/>
                    </a:lnTo>
                    <a:lnTo>
                      <a:pt x="707" y="609"/>
                    </a:lnTo>
                    <a:lnTo>
                      <a:pt x="704" y="607"/>
                    </a:lnTo>
                    <a:lnTo>
                      <a:pt x="700" y="606"/>
                    </a:lnTo>
                    <a:lnTo>
                      <a:pt x="698" y="604"/>
                    </a:lnTo>
                    <a:lnTo>
                      <a:pt x="695" y="602"/>
                    </a:lnTo>
                    <a:lnTo>
                      <a:pt x="695" y="599"/>
                    </a:lnTo>
                    <a:lnTo>
                      <a:pt x="697" y="594"/>
                    </a:lnTo>
                    <a:lnTo>
                      <a:pt x="698" y="594"/>
                    </a:lnTo>
                    <a:lnTo>
                      <a:pt x="700" y="587"/>
                    </a:lnTo>
                    <a:lnTo>
                      <a:pt x="698" y="583"/>
                    </a:lnTo>
                    <a:lnTo>
                      <a:pt x="698" y="580"/>
                    </a:lnTo>
                    <a:lnTo>
                      <a:pt x="702" y="577"/>
                    </a:lnTo>
                    <a:lnTo>
                      <a:pt x="702" y="575"/>
                    </a:lnTo>
                    <a:lnTo>
                      <a:pt x="702" y="572"/>
                    </a:lnTo>
                    <a:lnTo>
                      <a:pt x="705" y="572"/>
                    </a:lnTo>
                    <a:lnTo>
                      <a:pt x="705" y="570"/>
                    </a:lnTo>
                    <a:lnTo>
                      <a:pt x="705" y="568"/>
                    </a:lnTo>
                    <a:lnTo>
                      <a:pt x="704" y="566"/>
                    </a:lnTo>
                    <a:lnTo>
                      <a:pt x="704" y="563"/>
                    </a:lnTo>
                    <a:lnTo>
                      <a:pt x="705" y="558"/>
                    </a:lnTo>
                    <a:lnTo>
                      <a:pt x="707" y="558"/>
                    </a:lnTo>
                    <a:lnTo>
                      <a:pt x="707" y="558"/>
                    </a:lnTo>
                    <a:lnTo>
                      <a:pt x="705" y="556"/>
                    </a:lnTo>
                    <a:lnTo>
                      <a:pt x="704" y="553"/>
                    </a:lnTo>
                    <a:lnTo>
                      <a:pt x="705" y="551"/>
                    </a:lnTo>
                    <a:lnTo>
                      <a:pt x="705" y="551"/>
                    </a:lnTo>
                    <a:lnTo>
                      <a:pt x="707" y="549"/>
                    </a:lnTo>
                    <a:lnTo>
                      <a:pt x="709" y="551"/>
                    </a:lnTo>
                    <a:lnTo>
                      <a:pt x="710" y="556"/>
                    </a:lnTo>
                    <a:lnTo>
                      <a:pt x="712" y="554"/>
                    </a:lnTo>
                    <a:lnTo>
                      <a:pt x="710" y="551"/>
                    </a:lnTo>
                    <a:lnTo>
                      <a:pt x="710" y="544"/>
                    </a:lnTo>
                    <a:lnTo>
                      <a:pt x="707" y="546"/>
                    </a:lnTo>
                    <a:lnTo>
                      <a:pt x="705" y="544"/>
                    </a:lnTo>
                    <a:lnTo>
                      <a:pt x="705" y="544"/>
                    </a:lnTo>
                    <a:lnTo>
                      <a:pt x="704" y="543"/>
                    </a:lnTo>
                    <a:lnTo>
                      <a:pt x="705" y="541"/>
                    </a:lnTo>
                    <a:lnTo>
                      <a:pt x="705" y="539"/>
                    </a:lnTo>
                    <a:lnTo>
                      <a:pt x="707" y="539"/>
                    </a:lnTo>
                    <a:lnTo>
                      <a:pt x="710" y="537"/>
                    </a:lnTo>
                    <a:lnTo>
                      <a:pt x="712" y="536"/>
                    </a:lnTo>
                    <a:lnTo>
                      <a:pt x="714" y="532"/>
                    </a:lnTo>
                    <a:lnTo>
                      <a:pt x="712" y="532"/>
                    </a:lnTo>
                    <a:lnTo>
                      <a:pt x="712" y="536"/>
                    </a:lnTo>
                    <a:lnTo>
                      <a:pt x="709" y="537"/>
                    </a:lnTo>
                    <a:lnTo>
                      <a:pt x="709" y="537"/>
                    </a:lnTo>
                    <a:lnTo>
                      <a:pt x="707" y="536"/>
                    </a:lnTo>
                    <a:lnTo>
                      <a:pt x="704" y="534"/>
                    </a:lnTo>
                    <a:lnTo>
                      <a:pt x="702" y="532"/>
                    </a:lnTo>
                    <a:lnTo>
                      <a:pt x="702" y="532"/>
                    </a:lnTo>
                    <a:lnTo>
                      <a:pt x="700" y="534"/>
                    </a:lnTo>
                    <a:lnTo>
                      <a:pt x="697" y="539"/>
                    </a:lnTo>
                    <a:lnTo>
                      <a:pt x="695" y="539"/>
                    </a:lnTo>
                    <a:lnTo>
                      <a:pt x="690" y="539"/>
                    </a:lnTo>
                    <a:lnTo>
                      <a:pt x="688" y="539"/>
                    </a:lnTo>
                    <a:lnTo>
                      <a:pt x="686" y="539"/>
                    </a:lnTo>
                    <a:lnTo>
                      <a:pt x="686" y="537"/>
                    </a:lnTo>
                    <a:lnTo>
                      <a:pt x="686" y="536"/>
                    </a:lnTo>
                    <a:lnTo>
                      <a:pt x="688" y="536"/>
                    </a:lnTo>
                    <a:lnTo>
                      <a:pt x="688" y="534"/>
                    </a:lnTo>
                    <a:lnTo>
                      <a:pt x="686" y="534"/>
                    </a:lnTo>
                    <a:lnTo>
                      <a:pt x="685" y="532"/>
                    </a:lnTo>
                    <a:lnTo>
                      <a:pt x="683" y="531"/>
                    </a:lnTo>
                    <a:lnTo>
                      <a:pt x="683" y="527"/>
                    </a:lnTo>
                    <a:lnTo>
                      <a:pt x="681" y="522"/>
                    </a:lnTo>
                    <a:lnTo>
                      <a:pt x="681" y="519"/>
                    </a:lnTo>
                    <a:lnTo>
                      <a:pt x="683" y="517"/>
                    </a:lnTo>
                    <a:lnTo>
                      <a:pt x="685" y="507"/>
                    </a:lnTo>
                    <a:lnTo>
                      <a:pt x="686" y="502"/>
                    </a:lnTo>
                    <a:lnTo>
                      <a:pt x="688" y="497"/>
                    </a:lnTo>
                    <a:lnTo>
                      <a:pt x="688" y="493"/>
                    </a:lnTo>
                    <a:lnTo>
                      <a:pt x="692" y="491"/>
                    </a:lnTo>
                    <a:lnTo>
                      <a:pt x="692" y="490"/>
                    </a:lnTo>
                    <a:lnTo>
                      <a:pt x="695" y="479"/>
                    </a:lnTo>
                    <a:lnTo>
                      <a:pt x="697" y="474"/>
                    </a:lnTo>
                    <a:lnTo>
                      <a:pt x="692" y="461"/>
                    </a:lnTo>
                    <a:lnTo>
                      <a:pt x="690" y="457"/>
                    </a:lnTo>
                    <a:lnTo>
                      <a:pt x="690" y="454"/>
                    </a:lnTo>
                    <a:lnTo>
                      <a:pt x="692" y="449"/>
                    </a:lnTo>
                    <a:lnTo>
                      <a:pt x="692" y="447"/>
                    </a:lnTo>
                    <a:lnTo>
                      <a:pt x="690" y="444"/>
                    </a:lnTo>
                    <a:lnTo>
                      <a:pt x="688" y="439"/>
                    </a:lnTo>
                    <a:lnTo>
                      <a:pt x="688" y="435"/>
                    </a:lnTo>
                    <a:lnTo>
                      <a:pt x="688" y="433"/>
                    </a:lnTo>
                    <a:lnTo>
                      <a:pt x="688" y="430"/>
                    </a:lnTo>
                    <a:lnTo>
                      <a:pt x="688" y="427"/>
                    </a:lnTo>
                    <a:lnTo>
                      <a:pt x="688" y="427"/>
                    </a:lnTo>
                    <a:lnTo>
                      <a:pt x="693" y="427"/>
                    </a:lnTo>
                    <a:lnTo>
                      <a:pt x="695" y="427"/>
                    </a:lnTo>
                    <a:lnTo>
                      <a:pt x="697" y="425"/>
                    </a:lnTo>
                    <a:lnTo>
                      <a:pt x="697" y="423"/>
                    </a:lnTo>
                    <a:lnTo>
                      <a:pt x="697" y="418"/>
                    </a:lnTo>
                    <a:lnTo>
                      <a:pt x="698" y="416"/>
                    </a:lnTo>
                    <a:lnTo>
                      <a:pt x="698" y="415"/>
                    </a:lnTo>
                    <a:lnTo>
                      <a:pt x="700" y="413"/>
                    </a:lnTo>
                    <a:lnTo>
                      <a:pt x="700" y="410"/>
                    </a:lnTo>
                    <a:lnTo>
                      <a:pt x="702" y="406"/>
                    </a:lnTo>
                    <a:lnTo>
                      <a:pt x="705" y="398"/>
                    </a:lnTo>
                    <a:lnTo>
                      <a:pt x="707" y="394"/>
                    </a:lnTo>
                    <a:lnTo>
                      <a:pt x="709" y="393"/>
                    </a:lnTo>
                    <a:lnTo>
                      <a:pt x="707" y="387"/>
                    </a:lnTo>
                    <a:lnTo>
                      <a:pt x="709" y="386"/>
                    </a:lnTo>
                    <a:lnTo>
                      <a:pt x="710" y="384"/>
                    </a:lnTo>
                    <a:lnTo>
                      <a:pt x="710" y="382"/>
                    </a:lnTo>
                    <a:lnTo>
                      <a:pt x="712" y="381"/>
                    </a:lnTo>
                    <a:lnTo>
                      <a:pt x="716" y="377"/>
                    </a:lnTo>
                    <a:lnTo>
                      <a:pt x="716" y="372"/>
                    </a:lnTo>
                    <a:lnTo>
                      <a:pt x="719" y="365"/>
                    </a:lnTo>
                    <a:lnTo>
                      <a:pt x="719" y="360"/>
                    </a:lnTo>
                    <a:lnTo>
                      <a:pt x="719" y="358"/>
                    </a:lnTo>
                    <a:lnTo>
                      <a:pt x="719" y="355"/>
                    </a:lnTo>
                    <a:lnTo>
                      <a:pt x="721" y="352"/>
                    </a:lnTo>
                    <a:lnTo>
                      <a:pt x="722" y="348"/>
                    </a:lnTo>
                    <a:lnTo>
                      <a:pt x="722" y="347"/>
                    </a:lnTo>
                    <a:lnTo>
                      <a:pt x="726" y="343"/>
                    </a:lnTo>
                    <a:lnTo>
                      <a:pt x="726" y="340"/>
                    </a:lnTo>
                    <a:lnTo>
                      <a:pt x="726" y="338"/>
                    </a:lnTo>
                    <a:lnTo>
                      <a:pt x="726" y="335"/>
                    </a:lnTo>
                    <a:lnTo>
                      <a:pt x="724" y="331"/>
                    </a:lnTo>
                    <a:lnTo>
                      <a:pt x="726" y="329"/>
                    </a:lnTo>
                    <a:lnTo>
                      <a:pt x="728" y="328"/>
                    </a:lnTo>
                    <a:lnTo>
                      <a:pt x="729" y="321"/>
                    </a:lnTo>
                    <a:lnTo>
                      <a:pt x="729" y="318"/>
                    </a:lnTo>
                    <a:lnTo>
                      <a:pt x="731" y="314"/>
                    </a:lnTo>
                    <a:lnTo>
                      <a:pt x="729" y="311"/>
                    </a:lnTo>
                    <a:lnTo>
                      <a:pt x="729" y="300"/>
                    </a:lnTo>
                    <a:lnTo>
                      <a:pt x="728" y="294"/>
                    </a:lnTo>
                    <a:lnTo>
                      <a:pt x="726" y="287"/>
                    </a:lnTo>
                    <a:lnTo>
                      <a:pt x="726" y="283"/>
                    </a:lnTo>
                    <a:lnTo>
                      <a:pt x="726" y="278"/>
                    </a:lnTo>
                    <a:lnTo>
                      <a:pt x="726" y="275"/>
                    </a:lnTo>
                    <a:lnTo>
                      <a:pt x="726" y="268"/>
                    </a:lnTo>
                    <a:lnTo>
                      <a:pt x="731" y="265"/>
                    </a:lnTo>
                    <a:lnTo>
                      <a:pt x="733" y="260"/>
                    </a:lnTo>
                    <a:lnTo>
                      <a:pt x="733" y="253"/>
                    </a:lnTo>
                    <a:lnTo>
                      <a:pt x="733" y="249"/>
                    </a:lnTo>
                    <a:lnTo>
                      <a:pt x="733" y="248"/>
                    </a:lnTo>
                    <a:lnTo>
                      <a:pt x="729" y="244"/>
                    </a:lnTo>
                    <a:lnTo>
                      <a:pt x="729" y="237"/>
                    </a:lnTo>
                    <a:lnTo>
                      <a:pt x="729" y="236"/>
                    </a:lnTo>
                    <a:lnTo>
                      <a:pt x="731" y="234"/>
                    </a:lnTo>
                    <a:lnTo>
                      <a:pt x="733" y="232"/>
                    </a:lnTo>
                    <a:lnTo>
                      <a:pt x="734" y="229"/>
                    </a:lnTo>
                    <a:lnTo>
                      <a:pt x="734" y="225"/>
                    </a:lnTo>
                    <a:lnTo>
                      <a:pt x="736" y="219"/>
                    </a:lnTo>
                    <a:lnTo>
                      <a:pt x="738" y="214"/>
                    </a:lnTo>
                    <a:lnTo>
                      <a:pt x="738" y="212"/>
                    </a:lnTo>
                    <a:lnTo>
                      <a:pt x="740" y="210"/>
                    </a:lnTo>
                    <a:lnTo>
                      <a:pt x="740" y="208"/>
                    </a:lnTo>
                    <a:lnTo>
                      <a:pt x="741" y="207"/>
                    </a:lnTo>
                    <a:lnTo>
                      <a:pt x="740" y="203"/>
                    </a:lnTo>
                    <a:lnTo>
                      <a:pt x="741" y="200"/>
                    </a:lnTo>
                    <a:lnTo>
                      <a:pt x="743" y="195"/>
                    </a:lnTo>
                    <a:lnTo>
                      <a:pt x="743" y="193"/>
                    </a:lnTo>
                    <a:lnTo>
                      <a:pt x="745" y="188"/>
                    </a:lnTo>
                    <a:lnTo>
                      <a:pt x="745" y="185"/>
                    </a:lnTo>
                    <a:lnTo>
                      <a:pt x="745" y="181"/>
                    </a:lnTo>
                    <a:lnTo>
                      <a:pt x="745" y="179"/>
                    </a:lnTo>
                    <a:lnTo>
                      <a:pt x="746" y="174"/>
                    </a:lnTo>
                    <a:lnTo>
                      <a:pt x="745" y="173"/>
                    </a:lnTo>
                    <a:lnTo>
                      <a:pt x="745" y="171"/>
                    </a:lnTo>
                    <a:lnTo>
                      <a:pt x="746" y="166"/>
                    </a:lnTo>
                    <a:lnTo>
                      <a:pt x="746" y="164"/>
                    </a:lnTo>
                    <a:lnTo>
                      <a:pt x="748" y="162"/>
                    </a:lnTo>
                    <a:lnTo>
                      <a:pt x="750" y="159"/>
                    </a:lnTo>
                    <a:lnTo>
                      <a:pt x="750" y="157"/>
                    </a:lnTo>
                    <a:lnTo>
                      <a:pt x="746" y="149"/>
                    </a:lnTo>
                    <a:lnTo>
                      <a:pt x="746" y="147"/>
                    </a:lnTo>
                    <a:lnTo>
                      <a:pt x="748" y="140"/>
                    </a:lnTo>
                    <a:lnTo>
                      <a:pt x="748" y="135"/>
                    </a:lnTo>
                    <a:lnTo>
                      <a:pt x="748" y="132"/>
                    </a:lnTo>
                    <a:lnTo>
                      <a:pt x="748" y="130"/>
                    </a:lnTo>
                    <a:lnTo>
                      <a:pt x="748" y="128"/>
                    </a:lnTo>
                    <a:lnTo>
                      <a:pt x="750" y="127"/>
                    </a:lnTo>
                    <a:lnTo>
                      <a:pt x="750" y="123"/>
                    </a:lnTo>
                    <a:lnTo>
                      <a:pt x="750" y="123"/>
                    </a:lnTo>
                    <a:lnTo>
                      <a:pt x="748" y="121"/>
                    </a:lnTo>
                    <a:lnTo>
                      <a:pt x="746" y="120"/>
                    </a:lnTo>
                    <a:lnTo>
                      <a:pt x="746" y="118"/>
                    </a:lnTo>
                    <a:lnTo>
                      <a:pt x="746" y="116"/>
                    </a:lnTo>
                    <a:lnTo>
                      <a:pt x="746" y="113"/>
                    </a:lnTo>
                    <a:lnTo>
                      <a:pt x="750" y="113"/>
                    </a:lnTo>
                    <a:lnTo>
                      <a:pt x="750" y="111"/>
                    </a:lnTo>
                    <a:lnTo>
                      <a:pt x="751" y="110"/>
                    </a:lnTo>
                    <a:lnTo>
                      <a:pt x="753" y="103"/>
                    </a:lnTo>
                    <a:lnTo>
                      <a:pt x="753" y="96"/>
                    </a:lnTo>
                    <a:lnTo>
                      <a:pt x="755" y="91"/>
                    </a:lnTo>
                    <a:lnTo>
                      <a:pt x="755" y="89"/>
                    </a:lnTo>
                    <a:lnTo>
                      <a:pt x="755" y="84"/>
                    </a:lnTo>
                    <a:lnTo>
                      <a:pt x="757" y="81"/>
                    </a:lnTo>
                    <a:lnTo>
                      <a:pt x="757" y="79"/>
                    </a:lnTo>
                    <a:lnTo>
                      <a:pt x="757" y="77"/>
                    </a:lnTo>
                    <a:lnTo>
                      <a:pt x="755" y="65"/>
                    </a:lnTo>
                    <a:lnTo>
                      <a:pt x="755" y="62"/>
                    </a:lnTo>
                    <a:lnTo>
                      <a:pt x="755" y="55"/>
                    </a:lnTo>
                    <a:lnTo>
                      <a:pt x="755" y="46"/>
                    </a:lnTo>
                    <a:lnTo>
                      <a:pt x="755" y="45"/>
                    </a:lnTo>
                    <a:lnTo>
                      <a:pt x="755" y="43"/>
                    </a:lnTo>
                    <a:lnTo>
                      <a:pt x="753" y="40"/>
                    </a:lnTo>
                    <a:lnTo>
                      <a:pt x="753" y="36"/>
                    </a:lnTo>
                    <a:lnTo>
                      <a:pt x="751" y="28"/>
                    </a:lnTo>
                    <a:lnTo>
                      <a:pt x="751" y="23"/>
                    </a:lnTo>
                    <a:lnTo>
                      <a:pt x="751" y="19"/>
                    </a:lnTo>
                    <a:lnTo>
                      <a:pt x="750" y="18"/>
                    </a:lnTo>
                    <a:lnTo>
                      <a:pt x="751" y="18"/>
                    </a:lnTo>
                    <a:lnTo>
                      <a:pt x="753" y="18"/>
                    </a:lnTo>
                    <a:lnTo>
                      <a:pt x="755" y="18"/>
                    </a:lnTo>
                    <a:lnTo>
                      <a:pt x="757" y="16"/>
                    </a:lnTo>
                    <a:lnTo>
                      <a:pt x="760" y="14"/>
                    </a:lnTo>
                    <a:lnTo>
                      <a:pt x="762" y="12"/>
                    </a:lnTo>
                    <a:lnTo>
                      <a:pt x="762" y="11"/>
                    </a:lnTo>
                    <a:lnTo>
                      <a:pt x="762" y="9"/>
                    </a:lnTo>
                    <a:lnTo>
                      <a:pt x="762" y="6"/>
                    </a:lnTo>
                    <a:lnTo>
                      <a:pt x="760" y="4"/>
                    </a:lnTo>
                    <a:lnTo>
                      <a:pt x="762" y="4"/>
                    </a:lnTo>
                    <a:lnTo>
                      <a:pt x="763" y="4"/>
                    </a:lnTo>
                    <a:lnTo>
                      <a:pt x="765" y="2"/>
                    </a:lnTo>
                    <a:lnTo>
                      <a:pt x="767" y="0"/>
                    </a:lnTo>
                    <a:lnTo>
                      <a:pt x="767" y="2"/>
                    </a:lnTo>
                    <a:lnTo>
                      <a:pt x="770" y="6"/>
                    </a:lnTo>
                    <a:lnTo>
                      <a:pt x="770" y="9"/>
                    </a:lnTo>
                    <a:lnTo>
                      <a:pt x="772" y="11"/>
                    </a:lnTo>
                    <a:lnTo>
                      <a:pt x="775" y="12"/>
                    </a:lnTo>
                    <a:lnTo>
                      <a:pt x="775" y="12"/>
                    </a:lnTo>
                    <a:lnTo>
                      <a:pt x="775" y="12"/>
                    </a:lnTo>
                    <a:lnTo>
                      <a:pt x="774" y="14"/>
                    </a:lnTo>
                    <a:lnTo>
                      <a:pt x="775" y="14"/>
                    </a:lnTo>
                    <a:lnTo>
                      <a:pt x="775" y="16"/>
                    </a:lnTo>
                    <a:lnTo>
                      <a:pt x="775" y="18"/>
                    </a:lnTo>
                    <a:lnTo>
                      <a:pt x="775" y="19"/>
                    </a:lnTo>
                    <a:lnTo>
                      <a:pt x="777" y="21"/>
                    </a:lnTo>
                    <a:lnTo>
                      <a:pt x="777" y="24"/>
                    </a:lnTo>
                    <a:lnTo>
                      <a:pt x="777" y="28"/>
                    </a:lnTo>
                    <a:lnTo>
                      <a:pt x="777" y="29"/>
                    </a:lnTo>
                    <a:lnTo>
                      <a:pt x="777" y="29"/>
                    </a:lnTo>
                    <a:lnTo>
                      <a:pt x="779" y="31"/>
                    </a:lnTo>
                    <a:lnTo>
                      <a:pt x="781" y="33"/>
                    </a:lnTo>
                    <a:lnTo>
                      <a:pt x="782" y="35"/>
                    </a:lnTo>
                    <a:lnTo>
                      <a:pt x="784" y="36"/>
                    </a:lnTo>
                    <a:lnTo>
                      <a:pt x="784" y="36"/>
                    </a:lnTo>
                    <a:lnTo>
                      <a:pt x="786" y="38"/>
                    </a:lnTo>
                    <a:lnTo>
                      <a:pt x="787" y="38"/>
                    </a:lnTo>
                    <a:lnTo>
                      <a:pt x="787" y="40"/>
                    </a:lnTo>
                    <a:lnTo>
                      <a:pt x="787" y="40"/>
                    </a:lnTo>
                    <a:lnTo>
                      <a:pt x="787" y="40"/>
                    </a:lnTo>
                    <a:lnTo>
                      <a:pt x="786" y="41"/>
                    </a:lnTo>
                    <a:lnTo>
                      <a:pt x="782" y="45"/>
                    </a:lnTo>
                    <a:lnTo>
                      <a:pt x="782" y="45"/>
                    </a:lnTo>
                    <a:lnTo>
                      <a:pt x="786" y="48"/>
                    </a:lnTo>
                    <a:lnTo>
                      <a:pt x="786" y="48"/>
                    </a:lnTo>
                    <a:lnTo>
                      <a:pt x="786" y="50"/>
                    </a:lnTo>
                    <a:lnTo>
                      <a:pt x="784" y="52"/>
                    </a:lnTo>
                    <a:lnTo>
                      <a:pt x="782" y="52"/>
                    </a:lnTo>
                    <a:lnTo>
                      <a:pt x="782" y="53"/>
                    </a:lnTo>
                    <a:lnTo>
                      <a:pt x="782" y="53"/>
                    </a:lnTo>
                    <a:lnTo>
                      <a:pt x="782" y="53"/>
                    </a:lnTo>
                    <a:lnTo>
                      <a:pt x="782" y="55"/>
                    </a:lnTo>
                    <a:lnTo>
                      <a:pt x="782" y="57"/>
                    </a:lnTo>
                    <a:lnTo>
                      <a:pt x="782" y="58"/>
                    </a:lnTo>
                    <a:lnTo>
                      <a:pt x="782" y="58"/>
                    </a:lnTo>
                    <a:lnTo>
                      <a:pt x="782" y="60"/>
                    </a:lnTo>
                    <a:lnTo>
                      <a:pt x="782" y="60"/>
                    </a:lnTo>
                    <a:lnTo>
                      <a:pt x="782" y="60"/>
                    </a:lnTo>
                    <a:lnTo>
                      <a:pt x="787" y="64"/>
                    </a:lnTo>
                    <a:lnTo>
                      <a:pt x="787" y="64"/>
                    </a:lnTo>
                    <a:lnTo>
                      <a:pt x="787" y="64"/>
                    </a:lnTo>
                    <a:lnTo>
                      <a:pt x="786" y="65"/>
                    </a:lnTo>
                    <a:lnTo>
                      <a:pt x="786" y="67"/>
                    </a:lnTo>
                    <a:lnTo>
                      <a:pt x="786" y="69"/>
                    </a:lnTo>
                    <a:lnTo>
                      <a:pt x="786" y="69"/>
                    </a:lnTo>
                    <a:lnTo>
                      <a:pt x="786" y="70"/>
                    </a:lnTo>
                    <a:lnTo>
                      <a:pt x="787" y="70"/>
                    </a:lnTo>
                    <a:lnTo>
                      <a:pt x="791" y="74"/>
                    </a:lnTo>
                    <a:lnTo>
                      <a:pt x="793" y="77"/>
                    </a:lnTo>
                    <a:lnTo>
                      <a:pt x="793" y="81"/>
                    </a:lnTo>
                    <a:lnTo>
                      <a:pt x="793" y="84"/>
                    </a:lnTo>
                    <a:lnTo>
                      <a:pt x="794" y="87"/>
                    </a:lnTo>
                    <a:lnTo>
                      <a:pt x="794" y="89"/>
                    </a:lnTo>
                    <a:lnTo>
                      <a:pt x="794" y="91"/>
                    </a:lnTo>
                    <a:lnTo>
                      <a:pt x="796" y="93"/>
                    </a:lnTo>
                    <a:lnTo>
                      <a:pt x="798" y="96"/>
                    </a:lnTo>
                    <a:lnTo>
                      <a:pt x="798" y="98"/>
                    </a:lnTo>
                    <a:lnTo>
                      <a:pt x="798" y="98"/>
                    </a:lnTo>
                    <a:lnTo>
                      <a:pt x="799" y="101"/>
                    </a:lnTo>
                    <a:lnTo>
                      <a:pt x="799" y="104"/>
                    </a:lnTo>
                    <a:lnTo>
                      <a:pt x="798" y="106"/>
                    </a:lnTo>
                    <a:lnTo>
                      <a:pt x="798" y="108"/>
                    </a:lnTo>
                    <a:lnTo>
                      <a:pt x="799" y="108"/>
                    </a:lnTo>
                    <a:lnTo>
                      <a:pt x="799" y="110"/>
                    </a:lnTo>
                    <a:lnTo>
                      <a:pt x="801" y="110"/>
                    </a:lnTo>
                    <a:lnTo>
                      <a:pt x="801" y="110"/>
                    </a:lnTo>
                    <a:lnTo>
                      <a:pt x="805" y="110"/>
                    </a:lnTo>
                    <a:lnTo>
                      <a:pt x="808" y="110"/>
                    </a:lnTo>
                    <a:lnTo>
                      <a:pt x="811" y="108"/>
                    </a:lnTo>
                    <a:lnTo>
                      <a:pt x="811" y="108"/>
                    </a:lnTo>
                    <a:close/>
                    <a:moveTo>
                      <a:pt x="4" y="200"/>
                    </a:moveTo>
                    <a:lnTo>
                      <a:pt x="0" y="200"/>
                    </a:lnTo>
                    <a:lnTo>
                      <a:pt x="0" y="198"/>
                    </a:lnTo>
                    <a:lnTo>
                      <a:pt x="2" y="198"/>
                    </a:lnTo>
                    <a:lnTo>
                      <a:pt x="4" y="198"/>
                    </a:lnTo>
                    <a:lnTo>
                      <a:pt x="4" y="198"/>
                    </a:lnTo>
                    <a:lnTo>
                      <a:pt x="4" y="200"/>
                    </a:lnTo>
                    <a:close/>
                    <a:moveTo>
                      <a:pt x="589" y="343"/>
                    </a:moveTo>
                    <a:lnTo>
                      <a:pt x="586" y="343"/>
                    </a:lnTo>
                    <a:lnTo>
                      <a:pt x="586" y="343"/>
                    </a:lnTo>
                    <a:lnTo>
                      <a:pt x="586" y="343"/>
                    </a:lnTo>
                    <a:lnTo>
                      <a:pt x="586" y="343"/>
                    </a:lnTo>
                    <a:lnTo>
                      <a:pt x="587" y="341"/>
                    </a:lnTo>
                    <a:lnTo>
                      <a:pt x="587" y="341"/>
                    </a:lnTo>
                    <a:lnTo>
                      <a:pt x="587" y="341"/>
                    </a:lnTo>
                    <a:lnTo>
                      <a:pt x="589" y="341"/>
                    </a:lnTo>
                    <a:lnTo>
                      <a:pt x="589" y="341"/>
                    </a:lnTo>
                    <a:lnTo>
                      <a:pt x="589" y="343"/>
                    </a:lnTo>
                    <a:lnTo>
                      <a:pt x="589" y="343"/>
                    </a:lnTo>
                    <a:lnTo>
                      <a:pt x="589" y="343"/>
                    </a:lnTo>
                    <a:lnTo>
                      <a:pt x="589" y="343"/>
                    </a:lnTo>
                    <a:close/>
                    <a:moveTo>
                      <a:pt x="685" y="580"/>
                    </a:moveTo>
                    <a:lnTo>
                      <a:pt x="685" y="580"/>
                    </a:lnTo>
                    <a:lnTo>
                      <a:pt x="683" y="580"/>
                    </a:lnTo>
                    <a:lnTo>
                      <a:pt x="681" y="580"/>
                    </a:lnTo>
                    <a:lnTo>
                      <a:pt x="680" y="580"/>
                    </a:lnTo>
                    <a:lnTo>
                      <a:pt x="676" y="578"/>
                    </a:lnTo>
                    <a:lnTo>
                      <a:pt x="674" y="578"/>
                    </a:lnTo>
                    <a:lnTo>
                      <a:pt x="674" y="577"/>
                    </a:lnTo>
                    <a:lnTo>
                      <a:pt x="674" y="575"/>
                    </a:lnTo>
                    <a:lnTo>
                      <a:pt x="676" y="573"/>
                    </a:lnTo>
                    <a:lnTo>
                      <a:pt x="678" y="568"/>
                    </a:lnTo>
                    <a:lnTo>
                      <a:pt x="678" y="560"/>
                    </a:lnTo>
                    <a:lnTo>
                      <a:pt x="678" y="558"/>
                    </a:lnTo>
                    <a:lnTo>
                      <a:pt x="678" y="556"/>
                    </a:lnTo>
                    <a:lnTo>
                      <a:pt x="678" y="554"/>
                    </a:lnTo>
                    <a:lnTo>
                      <a:pt x="678" y="553"/>
                    </a:lnTo>
                    <a:lnTo>
                      <a:pt x="678" y="551"/>
                    </a:lnTo>
                    <a:lnTo>
                      <a:pt x="678" y="551"/>
                    </a:lnTo>
                    <a:lnTo>
                      <a:pt x="680" y="548"/>
                    </a:lnTo>
                    <a:lnTo>
                      <a:pt x="680" y="546"/>
                    </a:lnTo>
                    <a:lnTo>
                      <a:pt x="680" y="544"/>
                    </a:lnTo>
                    <a:lnTo>
                      <a:pt x="681" y="543"/>
                    </a:lnTo>
                    <a:lnTo>
                      <a:pt x="681" y="541"/>
                    </a:lnTo>
                    <a:lnTo>
                      <a:pt x="680" y="541"/>
                    </a:lnTo>
                    <a:lnTo>
                      <a:pt x="680" y="539"/>
                    </a:lnTo>
                    <a:lnTo>
                      <a:pt x="686" y="543"/>
                    </a:lnTo>
                    <a:lnTo>
                      <a:pt x="690" y="543"/>
                    </a:lnTo>
                    <a:lnTo>
                      <a:pt x="690" y="544"/>
                    </a:lnTo>
                    <a:lnTo>
                      <a:pt x="692" y="546"/>
                    </a:lnTo>
                    <a:lnTo>
                      <a:pt x="692" y="549"/>
                    </a:lnTo>
                    <a:lnTo>
                      <a:pt x="692" y="549"/>
                    </a:lnTo>
                    <a:lnTo>
                      <a:pt x="692" y="553"/>
                    </a:lnTo>
                    <a:lnTo>
                      <a:pt x="690" y="553"/>
                    </a:lnTo>
                    <a:lnTo>
                      <a:pt x="690" y="554"/>
                    </a:lnTo>
                    <a:lnTo>
                      <a:pt x="692" y="556"/>
                    </a:lnTo>
                    <a:lnTo>
                      <a:pt x="690" y="558"/>
                    </a:lnTo>
                    <a:lnTo>
                      <a:pt x="688" y="558"/>
                    </a:lnTo>
                    <a:lnTo>
                      <a:pt x="688" y="558"/>
                    </a:lnTo>
                    <a:lnTo>
                      <a:pt x="686" y="560"/>
                    </a:lnTo>
                    <a:lnTo>
                      <a:pt x="685" y="560"/>
                    </a:lnTo>
                    <a:lnTo>
                      <a:pt x="685" y="561"/>
                    </a:lnTo>
                    <a:lnTo>
                      <a:pt x="688" y="563"/>
                    </a:lnTo>
                    <a:lnTo>
                      <a:pt x="690" y="565"/>
                    </a:lnTo>
                    <a:lnTo>
                      <a:pt x="690" y="566"/>
                    </a:lnTo>
                    <a:lnTo>
                      <a:pt x="692" y="570"/>
                    </a:lnTo>
                    <a:lnTo>
                      <a:pt x="692" y="570"/>
                    </a:lnTo>
                    <a:lnTo>
                      <a:pt x="690" y="573"/>
                    </a:lnTo>
                    <a:lnTo>
                      <a:pt x="688" y="575"/>
                    </a:lnTo>
                    <a:lnTo>
                      <a:pt x="686" y="575"/>
                    </a:lnTo>
                    <a:lnTo>
                      <a:pt x="686" y="578"/>
                    </a:lnTo>
                    <a:lnTo>
                      <a:pt x="685" y="580"/>
                    </a:lnTo>
                    <a:lnTo>
                      <a:pt x="685" y="580"/>
                    </a:lnTo>
                    <a:close/>
                    <a:moveTo>
                      <a:pt x="668" y="587"/>
                    </a:moveTo>
                    <a:lnTo>
                      <a:pt x="666" y="587"/>
                    </a:lnTo>
                    <a:lnTo>
                      <a:pt x="664" y="587"/>
                    </a:lnTo>
                    <a:lnTo>
                      <a:pt x="664" y="585"/>
                    </a:lnTo>
                    <a:lnTo>
                      <a:pt x="666" y="585"/>
                    </a:lnTo>
                    <a:lnTo>
                      <a:pt x="666" y="585"/>
                    </a:lnTo>
                    <a:lnTo>
                      <a:pt x="668" y="585"/>
                    </a:lnTo>
                    <a:lnTo>
                      <a:pt x="668" y="585"/>
                    </a:lnTo>
                    <a:lnTo>
                      <a:pt x="668" y="587"/>
                    </a:lnTo>
                    <a:lnTo>
                      <a:pt x="668" y="587"/>
                    </a:lnTo>
                    <a:lnTo>
                      <a:pt x="668" y="587"/>
                    </a:lnTo>
                    <a:close/>
                    <a:moveTo>
                      <a:pt x="685" y="592"/>
                    </a:moveTo>
                    <a:lnTo>
                      <a:pt x="685" y="594"/>
                    </a:lnTo>
                    <a:lnTo>
                      <a:pt x="685" y="594"/>
                    </a:lnTo>
                    <a:lnTo>
                      <a:pt x="683" y="594"/>
                    </a:lnTo>
                    <a:lnTo>
                      <a:pt x="683" y="595"/>
                    </a:lnTo>
                    <a:lnTo>
                      <a:pt x="681" y="595"/>
                    </a:lnTo>
                    <a:lnTo>
                      <a:pt x="680" y="594"/>
                    </a:lnTo>
                    <a:lnTo>
                      <a:pt x="678" y="594"/>
                    </a:lnTo>
                    <a:lnTo>
                      <a:pt x="678" y="592"/>
                    </a:lnTo>
                    <a:lnTo>
                      <a:pt x="681" y="592"/>
                    </a:lnTo>
                    <a:lnTo>
                      <a:pt x="683" y="592"/>
                    </a:lnTo>
                    <a:lnTo>
                      <a:pt x="685" y="592"/>
                    </a:lnTo>
                    <a:lnTo>
                      <a:pt x="685" y="592"/>
                    </a:lnTo>
                    <a:lnTo>
                      <a:pt x="685" y="592"/>
                    </a:lnTo>
                    <a:close/>
                    <a:moveTo>
                      <a:pt x="686" y="607"/>
                    </a:moveTo>
                    <a:lnTo>
                      <a:pt x="685" y="609"/>
                    </a:lnTo>
                    <a:lnTo>
                      <a:pt x="683" y="609"/>
                    </a:lnTo>
                    <a:lnTo>
                      <a:pt x="681" y="611"/>
                    </a:lnTo>
                    <a:lnTo>
                      <a:pt x="681" y="611"/>
                    </a:lnTo>
                    <a:lnTo>
                      <a:pt x="681" y="612"/>
                    </a:lnTo>
                    <a:lnTo>
                      <a:pt x="683" y="614"/>
                    </a:lnTo>
                    <a:lnTo>
                      <a:pt x="683" y="616"/>
                    </a:lnTo>
                    <a:lnTo>
                      <a:pt x="685" y="619"/>
                    </a:lnTo>
                    <a:lnTo>
                      <a:pt x="685" y="623"/>
                    </a:lnTo>
                    <a:lnTo>
                      <a:pt x="685" y="623"/>
                    </a:lnTo>
                    <a:lnTo>
                      <a:pt x="685" y="624"/>
                    </a:lnTo>
                    <a:lnTo>
                      <a:pt x="686" y="628"/>
                    </a:lnTo>
                    <a:lnTo>
                      <a:pt x="686" y="628"/>
                    </a:lnTo>
                    <a:lnTo>
                      <a:pt x="686" y="629"/>
                    </a:lnTo>
                    <a:lnTo>
                      <a:pt x="686" y="631"/>
                    </a:lnTo>
                    <a:lnTo>
                      <a:pt x="685" y="631"/>
                    </a:lnTo>
                    <a:lnTo>
                      <a:pt x="685" y="631"/>
                    </a:lnTo>
                    <a:lnTo>
                      <a:pt x="685" y="633"/>
                    </a:lnTo>
                    <a:lnTo>
                      <a:pt x="685" y="633"/>
                    </a:lnTo>
                    <a:lnTo>
                      <a:pt x="681" y="633"/>
                    </a:lnTo>
                    <a:lnTo>
                      <a:pt x="680" y="633"/>
                    </a:lnTo>
                    <a:lnTo>
                      <a:pt x="680" y="629"/>
                    </a:lnTo>
                    <a:lnTo>
                      <a:pt x="678" y="628"/>
                    </a:lnTo>
                    <a:lnTo>
                      <a:pt x="676" y="626"/>
                    </a:lnTo>
                    <a:lnTo>
                      <a:pt x="674" y="621"/>
                    </a:lnTo>
                    <a:lnTo>
                      <a:pt x="673" y="621"/>
                    </a:lnTo>
                    <a:lnTo>
                      <a:pt x="671" y="618"/>
                    </a:lnTo>
                    <a:lnTo>
                      <a:pt x="669" y="614"/>
                    </a:lnTo>
                    <a:lnTo>
                      <a:pt x="671" y="612"/>
                    </a:lnTo>
                    <a:lnTo>
                      <a:pt x="671" y="609"/>
                    </a:lnTo>
                    <a:lnTo>
                      <a:pt x="673" y="609"/>
                    </a:lnTo>
                    <a:lnTo>
                      <a:pt x="674" y="607"/>
                    </a:lnTo>
                    <a:lnTo>
                      <a:pt x="676" y="609"/>
                    </a:lnTo>
                    <a:lnTo>
                      <a:pt x="678" y="607"/>
                    </a:lnTo>
                    <a:lnTo>
                      <a:pt x="680" y="607"/>
                    </a:lnTo>
                    <a:lnTo>
                      <a:pt x="680" y="604"/>
                    </a:lnTo>
                    <a:lnTo>
                      <a:pt x="680" y="602"/>
                    </a:lnTo>
                    <a:lnTo>
                      <a:pt x="681" y="600"/>
                    </a:lnTo>
                    <a:lnTo>
                      <a:pt x="683" y="600"/>
                    </a:lnTo>
                    <a:lnTo>
                      <a:pt x="683" y="602"/>
                    </a:lnTo>
                    <a:lnTo>
                      <a:pt x="685" y="604"/>
                    </a:lnTo>
                    <a:lnTo>
                      <a:pt x="686" y="604"/>
                    </a:lnTo>
                    <a:lnTo>
                      <a:pt x="686" y="606"/>
                    </a:lnTo>
                    <a:lnTo>
                      <a:pt x="686" y="607"/>
                    </a:lnTo>
                    <a:lnTo>
                      <a:pt x="686" y="607"/>
                    </a:lnTo>
                    <a:close/>
                    <a:moveTo>
                      <a:pt x="700" y="618"/>
                    </a:moveTo>
                    <a:lnTo>
                      <a:pt x="697" y="619"/>
                    </a:lnTo>
                    <a:lnTo>
                      <a:pt x="693" y="619"/>
                    </a:lnTo>
                    <a:lnTo>
                      <a:pt x="693" y="618"/>
                    </a:lnTo>
                    <a:lnTo>
                      <a:pt x="692" y="616"/>
                    </a:lnTo>
                    <a:lnTo>
                      <a:pt x="692" y="614"/>
                    </a:lnTo>
                    <a:lnTo>
                      <a:pt x="693" y="612"/>
                    </a:lnTo>
                    <a:lnTo>
                      <a:pt x="695" y="611"/>
                    </a:lnTo>
                    <a:lnTo>
                      <a:pt x="695" y="611"/>
                    </a:lnTo>
                    <a:lnTo>
                      <a:pt x="695" y="609"/>
                    </a:lnTo>
                    <a:lnTo>
                      <a:pt x="695" y="607"/>
                    </a:lnTo>
                    <a:lnTo>
                      <a:pt x="695" y="606"/>
                    </a:lnTo>
                    <a:lnTo>
                      <a:pt x="697" y="606"/>
                    </a:lnTo>
                    <a:lnTo>
                      <a:pt x="700" y="607"/>
                    </a:lnTo>
                    <a:lnTo>
                      <a:pt x="704" y="609"/>
                    </a:lnTo>
                    <a:lnTo>
                      <a:pt x="705" y="611"/>
                    </a:lnTo>
                    <a:lnTo>
                      <a:pt x="705" y="612"/>
                    </a:lnTo>
                    <a:lnTo>
                      <a:pt x="704" y="614"/>
                    </a:lnTo>
                    <a:lnTo>
                      <a:pt x="702" y="616"/>
                    </a:lnTo>
                    <a:lnTo>
                      <a:pt x="700" y="618"/>
                    </a:lnTo>
                    <a:lnTo>
                      <a:pt x="700" y="618"/>
                    </a:lnTo>
                    <a:close/>
                    <a:moveTo>
                      <a:pt x="688" y="619"/>
                    </a:moveTo>
                    <a:lnTo>
                      <a:pt x="688" y="619"/>
                    </a:lnTo>
                    <a:lnTo>
                      <a:pt x="686" y="619"/>
                    </a:lnTo>
                    <a:lnTo>
                      <a:pt x="686" y="618"/>
                    </a:lnTo>
                    <a:lnTo>
                      <a:pt x="686" y="618"/>
                    </a:lnTo>
                    <a:lnTo>
                      <a:pt x="685" y="616"/>
                    </a:lnTo>
                    <a:lnTo>
                      <a:pt x="685" y="614"/>
                    </a:lnTo>
                    <a:lnTo>
                      <a:pt x="685" y="614"/>
                    </a:lnTo>
                    <a:lnTo>
                      <a:pt x="685" y="612"/>
                    </a:lnTo>
                    <a:lnTo>
                      <a:pt x="686" y="612"/>
                    </a:lnTo>
                    <a:lnTo>
                      <a:pt x="686" y="612"/>
                    </a:lnTo>
                    <a:lnTo>
                      <a:pt x="688" y="614"/>
                    </a:lnTo>
                    <a:lnTo>
                      <a:pt x="688" y="616"/>
                    </a:lnTo>
                    <a:lnTo>
                      <a:pt x="688" y="618"/>
                    </a:lnTo>
                    <a:lnTo>
                      <a:pt x="688" y="619"/>
                    </a:lnTo>
                    <a:lnTo>
                      <a:pt x="688" y="619"/>
                    </a:lnTo>
                    <a:close/>
                    <a:moveTo>
                      <a:pt x="661" y="621"/>
                    </a:moveTo>
                    <a:lnTo>
                      <a:pt x="661" y="621"/>
                    </a:lnTo>
                    <a:lnTo>
                      <a:pt x="661" y="621"/>
                    </a:lnTo>
                    <a:lnTo>
                      <a:pt x="659" y="621"/>
                    </a:lnTo>
                    <a:lnTo>
                      <a:pt x="659" y="619"/>
                    </a:lnTo>
                    <a:lnTo>
                      <a:pt x="659" y="618"/>
                    </a:lnTo>
                    <a:lnTo>
                      <a:pt x="661" y="618"/>
                    </a:lnTo>
                    <a:lnTo>
                      <a:pt x="661" y="619"/>
                    </a:lnTo>
                    <a:lnTo>
                      <a:pt x="661" y="621"/>
                    </a:lnTo>
                    <a:lnTo>
                      <a:pt x="661" y="621"/>
                    </a:lnTo>
                    <a:lnTo>
                      <a:pt x="661" y="621"/>
                    </a:lnTo>
                    <a:close/>
                    <a:moveTo>
                      <a:pt x="674" y="643"/>
                    </a:moveTo>
                    <a:lnTo>
                      <a:pt x="674" y="643"/>
                    </a:lnTo>
                    <a:lnTo>
                      <a:pt x="673" y="645"/>
                    </a:lnTo>
                    <a:lnTo>
                      <a:pt x="671" y="643"/>
                    </a:lnTo>
                    <a:lnTo>
                      <a:pt x="668" y="643"/>
                    </a:lnTo>
                    <a:lnTo>
                      <a:pt x="668" y="641"/>
                    </a:lnTo>
                    <a:lnTo>
                      <a:pt x="669" y="640"/>
                    </a:lnTo>
                    <a:lnTo>
                      <a:pt x="671" y="638"/>
                    </a:lnTo>
                    <a:lnTo>
                      <a:pt x="671" y="635"/>
                    </a:lnTo>
                    <a:lnTo>
                      <a:pt x="671" y="631"/>
                    </a:lnTo>
                    <a:lnTo>
                      <a:pt x="673" y="631"/>
                    </a:lnTo>
                    <a:lnTo>
                      <a:pt x="673" y="629"/>
                    </a:lnTo>
                    <a:lnTo>
                      <a:pt x="674" y="628"/>
                    </a:lnTo>
                    <a:lnTo>
                      <a:pt x="676" y="631"/>
                    </a:lnTo>
                    <a:lnTo>
                      <a:pt x="674" y="636"/>
                    </a:lnTo>
                    <a:lnTo>
                      <a:pt x="676" y="640"/>
                    </a:lnTo>
                    <a:lnTo>
                      <a:pt x="676" y="640"/>
                    </a:lnTo>
                    <a:lnTo>
                      <a:pt x="676" y="641"/>
                    </a:lnTo>
                    <a:lnTo>
                      <a:pt x="674" y="643"/>
                    </a:lnTo>
                    <a:lnTo>
                      <a:pt x="674" y="643"/>
                    </a:lnTo>
                    <a:close/>
                    <a:moveTo>
                      <a:pt x="659" y="703"/>
                    </a:moveTo>
                    <a:lnTo>
                      <a:pt x="659" y="703"/>
                    </a:lnTo>
                    <a:lnTo>
                      <a:pt x="657" y="701"/>
                    </a:lnTo>
                    <a:lnTo>
                      <a:pt x="657" y="701"/>
                    </a:lnTo>
                    <a:lnTo>
                      <a:pt x="657" y="699"/>
                    </a:lnTo>
                    <a:lnTo>
                      <a:pt x="661" y="698"/>
                    </a:lnTo>
                    <a:lnTo>
                      <a:pt x="663" y="698"/>
                    </a:lnTo>
                    <a:lnTo>
                      <a:pt x="663" y="699"/>
                    </a:lnTo>
                    <a:lnTo>
                      <a:pt x="664" y="699"/>
                    </a:lnTo>
                    <a:lnTo>
                      <a:pt x="661" y="701"/>
                    </a:lnTo>
                    <a:lnTo>
                      <a:pt x="661" y="703"/>
                    </a:lnTo>
                    <a:lnTo>
                      <a:pt x="659" y="703"/>
                    </a:lnTo>
                    <a:lnTo>
                      <a:pt x="659" y="703"/>
                    </a:lnTo>
                    <a:close/>
                    <a:moveTo>
                      <a:pt x="669" y="723"/>
                    </a:moveTo>
                    <a:lnTo>
                      <a:pt x="669" y="725"/>
                    </a:lnTo>
                    <a:lnTo>
                      <a:pt x="668" y="725"/>
                    </a:lnTo>
                    <a:lnTo>
                      <a:pt x="663" y="725"/>
                    </a:lnTo>
                    <a:lnTo>
                      <a:pt x="661" y="722"/>
                    </a:lnTo>
                    <a:lnTo>
                      <a:pt x="661" y="718"/>
                    </a:lnTo>
                    <a:lnTo>
                      <a:pt x="661" y="718"/>
                    </a:lnTo>
                    <a:lnTo>
                      <a:pt x="659" y="715"/>
                    </a:lnTo>
                    <a:lnTo>
                      <a:pt x="659" y="713"/>
                    </a:lnTo>
                    <a:lnTo>
                      <a:pt x="657" y="711"/>
                    </a:lnTo>
                    <a:lnTo>
                      <a:pt x="657" y="708"/>
                    </a:lnTo>
                    <a:lnTo>
                      <a:pt x="657" y="708"/>
                    </a:lnTo>
                    <a:lnTo>
                      <a:pt x="657" y="706"/>
                    </a:lnTo>
                    <a:lnTo>
                      <a:pt x="663" y="704"/>
                    </a:lnTo>
                    <a:lnTo>
                      <a:pt x="664" y="703"/>
                    </a:lnTo>
                    <a:lnTo>
                      <a:pt x="666" y="703"/>
                    </a:lnTo>
                    <a:lnTo>
                      <a:pt x="664" y="708"/>
                    </a:lnTo>
                    <a:lnTo>
                      <a:pt x="666" y="710"/>
                    </a:lnTo>
                    <a:lnTo>
                      <a:pt x="668" y="711"/>
                    </a:lnTo>
                    <a:lnTo>
                      <a:pt x="668" y="711"/>
                    </a:lnTo>
                    <a:lnTo>
                      <a:pt x="668" y="713"/>
                    </a:lnTo>
                    <a:lnTo>
                      <a:pt x="668" y="715"/>
                    </a:lnTo>
                    <a:lnTo>
                      <a:pt x="669" y="716"/>
                    </a:lnTo>
                    <a:lnTo>
                      <a:pt x="669" y="718"/>
                    </a:lnTo>
                    <a:lnTo>
                      <a:pt x="669" y="718"/>
                    </a:lnTo>
                    <a:lnTo>
                      <a:pt x="669" y="720"/>
                    </a:lnTo>
                    <a:lnTo>
                      <a:pt x="669" y="723"/>
                    </a:lnTo>
                    <a:lnTo>
                      <a:pt x="669" y="723"/>
                    </a:lnTo>
                    <a:close/>
                    <a:moveTo>
                      <a:pt x="652" y="728"/>
                    </a:moveTo>
                    <a:lnTo>
                      <a:pt x="651" y="728"/>
                    </a:lnTo>
                    <a:lnTo>
                      <a:pt x="649" y="723"/>
                    </a:lnTo>
                    <a:lnTo>
                      <a:pt x="652" y="716"/>
                    </a:lnTo>
                    <a:lnTo>
                      <a:pt x="652" y="713"/>
                    </a:lnTo>
                    <a:lnTo>
                      <a:pt x="651" y="711"/>
                    </a:lnTo>
                    <a:lnTo>
                      <a:pt x="651" y="710"/>
                    </a:lnTo>
                    <a:lnTo>
                      <a:pt x="651" y="710"/>
                    </a:lnTo>
                    <a:lnTo>
                      <a:pt x="654" y="708"/>
                    </a:lnTo>
                    <a:lnTo>
                      <a:pt x="656" y="710"/>
                    </a:lnTo>
                    <a:lnTo>
                      <a:pt x="657" y="713"/>
                    </a:lnTo>
                    <a:lnTo>
                      <a:pt x="659" y="720"/>
                    </a:lnTo>
                    <a:lnTo>
                      <a:pt x="659" y="725"/>
                    </a:lnTo>
                    <a:lnTo>
                      <a:pt x="657" y="727"/>
                    </a:lnTo>
                    <a:lnTo>
                      <a:pt x="654" y="728"/>
                    </a:lnTo>
                    <a:lnTo>
                      <a:pt x="652" y="728"/>
                    </a:lnTo>
                    <a:close/>
                    <a:moveTo>
                      <a:pt x="673" y="740"/>
                    </a:moveTo>
                    <a:lnTo>
                      <a:pt x="673" y="744"/>
                    </a:lnTo>
                    <a:lnTo>
                      <a:pt x="671" y="749"/>
                    </a:lnTo>
                    <a:lnTo>
                      <a:pt x="671" y="754"/>
                    </a:lnTo>
                    <a:lnTo>
                      <a:pt x="671" y="756"/>
                    </a:lnTo>
                    <a:lnTo>
                      <a:pt x="673" y="756"/>
                    </a:lnTo>
                    <a:lnTo>
                      <a:pt x="673" y="756"/>
                    </a:lnTo>
                    <a:lnTo>
                      <a:pt x="673" y="759"/>
                    </a:lnTo>
                    <a:lnTo>
                      <a:pt x="671" y="761"/>
                    </a:lnTo>
                    <a:lnTo>
                      <a:pt x="671" y="762"/>
                    </a:lnTo>
                    <a:lnTo>
                      <a:pt x="669" y="764"/>
                    </a:lnTo>
                    <a:lnTo>
                      <a:pt x="669" y="766"/>
                    </a:lnTo>
                    <a:lnTo>
                      <a:pt x="668" y="766"/>
                    </a:lnTo>
                    <a:lnTo>
                      <a:pt x="666" y="766"/>
                    </a:lnTo>
                    <a:lnTo>
                      <a:pt x="666" y="762"/>
                    </a:lnTo>
                    <a:lnTo>
                      <a:pt x="666" y="762"/>
                    </a:lnTo>
                    <a:lnTo>
                      <a:pt x="666" y="759"/>
                    </a:lnTo>
                    <a:lnTo>
                      <a:pt x="664" y="757"/>
                    </a:lnTo>
                    <a:lnTo>
                      <a:pt x="664" y="756"/>
                    </a:lnTo>
                    <a:lnTo>
                      <a:pt x="664" y="754"/>
                    </a:lnTo>
                    <a:lnTo>
                      <a:pt x="666" y="754"/>
                    </a:lnTo>
                    <a:lnTo>
                      <a:pt x="666" y="750"/>
                    </a:lnTo>
                    <a:lnTo>
                      <a:pt x="666" y="750"/>
                    </a:lnTo>
                    <a:lnTo>
                      <a:pt x="668" y="749"/>
                    </a:lnTo>
                    <a:lnTo>
                      <a:pt x="668" y="749"/>
                    </a:lnTo>
                    <a:lnTo>
                      <a:pt x="668" y="749"/>
                    </a:lnTo>
                    <a:lnTo>
                      <a:pt x="668" y="749"/>
                    </a:lnTo>
                    <a:lnTo>
                      <a:pt x="663" y="752"/>
                    </a:lnTo>
                    <a:lnTo>
                      <a:pt x="663" y="752"/>
                    </a:lnTo>
                    <a:lnTo>
                      <a:pt x="663" y="754"/>
                    </a:lnTo>
                    <a:lnTo>
                      <a:pt x="663" y="757"/>
                    </a:lnTo>
                    <a:lnTo>
                      <a:pt x="661" y="761"/>
                    </a:lnTo>
                    <a:lnTo>
                      <a:pt x="661" y="761"/>
                    </a:lnTo>
                    <a:lnTo>
                      <a:pt x="659" y="761"/>
                    </a:lnTo>
                    <a:lnTo>
                      <a:pt x="656" y="761"/>
                    </a:lnTo>
                    <a:lnTo>
                      <a:pt x="654" y="759"/>
                    </a:lnTo>
                    <a:lnTo>
                      <a:pt x="651" y="759"/>
                    </a:lnTo>
                    <a:lnTo>
                      <a:pt x="651" y="756"/>
                    </a:lnTo>
                    <a:lnTo>
                      <a:pt x="652" y="754"/>
                    </a:lnTo>
                    <a:lnTo>
                      <a:pt x="656" y="754"/>
                    </a:lnTo>
                    <a:lnTo>
                      <a:pt x="656" y="750"/>
                    </a:lnTo>
                    <a:lnTo>
                      <a:pt x="656" y="749"/>
                    </a:lnTo>
                    <a:lnTo>
                      <a:pt x="654" y="747"/>
                    </a:lnTo>
                    <a:lnTo>
                      <a:pt x="652" y="747"/>
                    </a:lnTo>
                    <a:lnTo>
                      <a:pt x="654" y="745"/>
                    </a:lnTo>
                    <a:lnTo>
                      <a:pt x="656" y="744"/>
                    </a:lnTo>
                    <a:lnTo>
                      <a:pt x="657" y="744"/>
                    </a:lnTo>
                    <a:lnTo>
                      <a:pt x="657" y="744"/>
                    </a:lnTo>
                    <a:lnTo>
                      <a:pt x="661" y="744"/>
                    </a:lnTo>
                    <a:lnTo>
                      <a:pt x="661" y="742"/>
                    </a:lnTo>
                    <a:lnTo>
                      <a:pt x="657" y="740"/>
                    </a:lnTo>
                    <a:lnTo>
                      <a:pt x="659" y="739"/>
                    </a:lnTo>
                    <a:lnTo>
                      <a:pt x="661" y="737"/>
                    </a:lnTo>
                    <a:lnTo>
                      <a:pt x="663" y="735"/>
                    </a:lnTo>
                    <a:lnTo>
                      <a:pt x="663" y="732"/>
                    </a:lnTo>
                    <a:lnTo>
                      <a:pt x="663" y="730"/>
                    </a:lnTo>
                    <a:lnTo>
                      <a:pt x="663" y="730"/>
                    </a:lnTo>
                    <a:lnTo>
                      <a:pt x="664" y="728"/>
                    </a:lnTo>
                    <a:lnTo>
                      <a:pt x="666" y="727"/>
                    </a:lnTo>
                    <a:lnTo>
                      <a:pt x="666" y="727"/>
                    </a:lnTo>
                    <a:lnTo>
                      <a:pt x="669" y="728"/>
                    </a:lnTo>
                    <a:lnTo>
                      <a:pt x="669" y="728"/>
                    </a:lnTo>
                    <a:lnTo>
                      <a:pt x="671" y="728"/>
                    </a:lnTo>
                    <a:lnTo>
                      <a:pt x="671" y="730"/>
                    </a:lnTo>
                    <a:lnTo>
                      <a:pt x="673" y="740"/>
                    </a:lnTo>
                    <a:lnTo>
                      <a:pt x="673" y="740"/>
                    </a:lnTo>
                    <a:close/>
                    <a:moveTo>
                      <a:pt x="659" y="732"/>
                    </a:moveTo>
                    <a:lnTo>
                      <a:pt x="659" y="733"/>
                    </a:lnTo>
                    <a:lnTo>
                      <a:pt x="657" y="739"/>
                    </a:lnTo>
                    <a:lnTo>
                      <a:pt x="654" y="740"/>
                    </a:lnTo>
                    <a:lnTo>
                      <a:pt x="652" y="742"/>
                    </a:lnTo>
                    <a:lnTo>
                      <a:pt x="651" y="742"/>
                    </a:lnTo>
                    <a:lnTo>
                      <a:pt x="649" y="742"/>
                    </a:lnTo>
                    <a:lnTo>
                      <a:pt x="651" y="740"/>
                    </a:lnTo>
                    <a:lnTo>
                      <a:pt x="652" y="739"/>
                    </a:lnTo>
                    <a:lnTo>
                      <a:pt x="652" y="737"/>
                    </a:lnTo>
                    <a:lnTo>
                      <a:pt x="652" y="735"/>
                    </a:lnTo>
                    <a:lnTo>
                      <a:pt x="651" y="735"/>
                    </a:lnTo>
                    <a:lnTo>
                      <a:pt x="649" y="733"/>
                    </a:lnTo>
                    <a:lnTo>
                      <a:pt x="651" y="732"/>
                    </a:lnTo>
                    <a:lnTo>
                      <a:pt x="651" y="732"/>
                    </a:lnTo>
                    <a:lnTo>
                      <a:pt x="652" y="732"/>
                    </a:lnTo>
                    <a:lnTo>
                      <a:pt x="652" y="732"/>
                    </a:lnTo>
                    <a:lnTo>
                      <a:pt x="656" y="730"/>
                    </a:lnTo>
                    <a:lnTo>
                      <a:pt x="657" y="730"/>
                    </a:lnTo>
                    <a:lnTo>
                      <a:pt x="659" y="730"/>
                    </a:lnTo>
                    <a:lnTo>
                      <a:pt x="659" y="732"/>
                    </a:lnTo>
                    <a:lnTo>
                      <a:pt x="659" y="732"/>
                    </a:lnTo>
                    <a:close/>
                    <a:moveTo>
                      <a:pt x="661" y="774"/>
                    </a:moveTo>
                    <a:lnTo>
                      <a:pt x="657" y="776"/>
                    </a:lnTo>
                    <a:lnTo>
                      <a:pt x="656" y="776"/>
                    </a:lnTo>
                    <a:lnTo>
                      <a:pt x="654" y="776"/>
                    </a:lnTo>
                    <a:lnTo>
                      <a:pt x="654" y="773"/>
                    </a:lnTo>
                    <a:lnTo>
                      <a:pt x="654" y="771"/>
                    </a:lnTo>
                    <a:lnTo>
                      <a:pt x="654" y="771"/>
                    </a:lnTo>
                    <a:lnTo>
                      <a:pt x="654" y="769"/>
                    </a:lnTo>
                    <a:lnTo>
                      <a:pt x="656" y="766"/>
                    </a:lnTo>
                    <a:lnTo>
                      <a:pt x="657" y="766"/>
                    </a:lnTo>
                    <a:lnTo>
                      <a:pt x="659" y="768"/>
                    </a:lnTo>
                    <a:lnTo>
                      <a:pt x="663" y="768"/>
                    </a:lnTo>
                    <a:lnTo>
                      <a:pt x="664" y="769"/>
                    </a:lnTo>
                    <a:lnTo>
                      <a:pt x="664" y="771"/>
                    </a:lnTo>
                    <a:lnTo>
                      <a:pt x="663" y="773"/>
                    </a:lnTo>
                    <a:lnTo>
                      <a:pt x="661" y="774"/>
                    </a:lnTo>
                    <a:lnTo>
                      <a:pt x="661" y="774"/>
                    </a:lnTo>
                    <a:close/>
                    <a:moveTo>
                      <a:pt x="656" y="786"/>
                    </a:moveTo>
                    <a:lnTo>
                      <a:pt x="656" y="788"/>
                    </a:lnTo>
                    <a:lnTo>
                      <a:pt x="654" y="788"/>
                    </a:lnTo>
                    <a:lnTo>
                      <a:pt x="654" y="788"/>
                    </a:lnTo>
                    <a:lnTo>
                      <a:pt x="654" y="786"/>
                    </a:lnTo>
                    <a:lnTo>
                      <a:pt x="652" y="785"/>
                    </a:lnTo>
                    <a:lnTo>
                      <a:pt x="654" y="783"/>
                    </a:lnTo>
                    <a:lnTo>
                      <a:pt x="654" y="781"/>
                    </a:lnTo>
                    <a:lnTo>
                      <a:pt x="654" y="779"/>
                    </a:lnTo>
                    <a:lnTo>
                      <a:pt x="656" y="779"/>
                    </a:lnTo>
                    <a:lnTo>
                      <a:pt x="659" y="779"/>
                    </a:lnTo>
                    <a:lnTo>
                      <a:pt x="659" y="781"/>
                    </a:lnTo>
                    <a:lnTo>
                      <a:pt x="659" y="781"/>
                    </a:lnTo>
                    <a:lnTo>
                      <a:pt x="657" y="783"/>
                    </a:lnTo>
                    <a:lnTo>
                      <a:pt x="656" y="783"/>
                    </a:lnTo>
                    <a:lnTo>
                      <a:pt x="656" y="786"/>
                    </a:lnTo>
                    <a:lnTo>
                      <a:pt x="656" y="786"/>
                    </a:lnTo>
                    <a:close/>
                    <a:moveTo>
                      <a:pt x="671" y="803"/>
                    </a:moveTo>
                    <a:lnTo>
                      <a:pt x="671" y="807"/>
                    </a:lnTo>
                    <a:lnTo>
                      <a:pt x="669" y="807"/>
                    </a:lnTo>
                    <a:lnTo>
                      <a:pt x="669" y="807"/>
                    </a:lnTo>
                    <a:lnTo>
                      <a:pt x="668" y="807"/>
                    </a:lnTo>
                    <a:lnTo>
                      <a:pt x="668" y="807"/>
                    </a:lnTo>
                    <a:lnTo>
                      <a:pt x="666" y="808"/>
                    </a:lnTo>
                    <a:lnTo>
                      <a:pt x="664" y="808"/>
                    </a:lnTo>
                    <a:lnTo>
                      <a:pt x="663" y="808"/>
                    </a:lnTo>
                    <a:lnTo>
                      <a:pt x="661" y="807"/>
                    </a:lnTo>
                    <a:lnTo>
                      <a:pt x="659" y="812"/>
                    </a:lnTo>
                    <a:lnTo>
                      <a:pt x="657" y="812"/>
                    </a:lnTo>
                    <a:lnTo>
                      <a:pt x="656" y="814"/>
                    </a:lnTo>
                    <a:lnTo>
                      <a:pt x="656" y="812"/>
                    </a:lnTo>
                    <a:lnTo>
                      <a:pt x="657" y="808"/>
                    </a:lnTo>
                    <a:lnTo>
                      <a:pt x="657" y="807"/>
                    </a:lnTo>
                    <a:lnTo>
                      <a:pt x="659" y="803"/>
                    </a:lnTo>
                    <a:lnTo>
                      <a:pt x="661" y="805"/>
                    </a:lnTo>
                    <a:lnTo>
                      <a:pt x="664" y="803"/>
                    </a:lnTo>
                    <a:lnTo>
                      <a:pt x="668" y="802"/>
                    </a:lnTo>
                    <a:lnTo>
                      <a:pt x="669" y="802"/>
                    </a:lnTo>
                    <a:lnTo>
                      <a:pt x="669" y="803"/>
                    </a:lnTo>
                    <a:lnTo>
                      <a:pt x="671" y="803"/>
                    </a:lnTo>
                    <a:lnTo>
                      <a:pt x="671" y="803"/>
                    </a:lnTo>
                    <a:close/>
                    <a:moveTo>
                      <a:pt x="666" y="814"/>
                    </a:moveTo>
                    <a:lnTo>
                      <a:pt x="666" y="820"/>
                    </a:lnTo>
                    <a:lnTo>
                      <a:pt x="666" y="822"/>
                    </a:lnTo>
                    <a:lnTo>
                      <a:pt x="669" y="822"/>
                    </a:lnTo>
                    <a:lnTo>
                      <a:pt x="671" y="825"/>
                    </a:lnTo>
                    <a:lnTo>
                      <a:pt x="671" y="825"/>
                    </a:lnTo>
                    <a:lnTo>
                      <a:pt x="668" y="831"/>
                    </a:lnTo>
                    <a:lnTo>
                      <a:pt x="668" y="834"/>
                    </a:lnTo>
                    <a:lnTo>
                      <a:pt x="664" y="834"/>
                    </a:lnTo>
                    <a:lnTo>
                      <a:pt x="664" y="831"/>
                    </a:lnTo>
                    <a:lnTo>
                      <a:pt x="661" y="827"/>
                    </a:lnTo>
                    <a:lnTo>
                      <a:pt x="661" y="822"/>
                    </a:lnTo>
                    <a:lnTo>
                      <a:pt x="659" y="819"/>
                    </a:lnTo>
                    <a:lnTo>
                      <a:pt x="663" y="817"/>
                    </a:lnTo>
                    <a:lnTo>
                      <a:pt x="664" y="817"/>
                    </a:lnTo>
                    <a:lnTo>
                      <a:pt x="664" y="815"/>
                    </a:lnTo>
                    <a:lnTo>
                      <a:pt x="666" y="814"/>
                    </a:lnTo>
                    <a:lnTo>
                      <a:pt x="666" y="814"/>
                    </a:lnTo>
                    <a:close/>
                    <a:moveTo>
                      <a:pt x="678" y="824"/>
                    </a:moveTo>
                    <a:lnTo>
                      <a:pt x="678" y="824"/>
                    </a:lnTo>
                    <a:lnTo>
                      <a:pt x="676" y="824"/>
                    </a:lnTo>
                    <a:lnTo>
                      <a:pt x="674" y="822"/>
                    </a:lnTo>
                    <a:lnTo>
                      <a:pt x="673" y="820"/>
                    </a:lnTo>
                    <a:lnTo>
                      <a:pt x="673" y="819"/>
                    </a:lnTo>
                    <a:lnTo>
                      <a:pt x="673" y="817"/>
                    </a:lnTo>
                    <a:lnTo>
                      <a:pt x="673" y="817"/>
                    </a:lnTo>
                    <a:lnTo>
                      <a:pt x="674" y="819"/>
                    </a:lnTo>
                    <a:lnTo>
                      <a:pt x="674" y="819"/>
                    </a:lnTo>
                    <a:lnTo>
                      <a:pt x="676" y="820"/>
                    </a:lnTo>
                    <a:lnTo>
                      <a:pt x="678" y="822"/>
                    </a:lnTo>
                    <a:lnTo>
                      <a:pt x="680" y="822"/>
                    </a:lnTo>
                    <a:lnTo>
                      <a:pt x="680" y="824"/>
                    </a:lnTo>
                    <a:lnTo>
                      <a:pt x="678" y="824"/>
                    </a:lnTo>
                    <a:lnTo>
                      <a:pt x="678" y="824"/>
                    </a:lnTo>
                    <a:close/>
                    <a:moveTo>
                      <a:pt x="784" y="846"/>
                    </a:moveTo>
                    <a:lnTo>
                      <a:pt x="784" y="856"/>
                    </a:lnTo>
                    <a:lnTo>
                      <a:pt x="784" y="865"/>
                    </a:lnTo>
                    <a:lnTo>
                      <a:pt x="784" y="873"/>
                    </a:lnTo>
                    <a:lnTo>
                      <a:pt x="784" y="882"/>
                    </a:lnTo>
                    <a:lnTo>
                      <a:pt x="784" y="890"/>
                    </a:lnTo>
                    <a:lnTo>
                      <a:pt x="784" y="900"/>
                    </a:lnTo>
                    <a:lnTo>
                      <a:pt x="784" y="909"/>
                    </a:lnTo>
                    <a:lnTo>
                      <a:pt x="784" y="918"/>
                    </a:lnTo>
                    <a:lnTo>
                      <a:pt x="781" y="918"/>
                    </a:lnTo>
                    <a:lnTo>
                      <a:pt x="781" y="918"/>
                    </a:lnTo>
                    <a:lnTo>
                      <a:pt x="775" y="919"/>
                    </a:lnTo>
                    <a:lnTo>
                      <a:pt x="769" y="918"/>
                    </a:lnTo>
                    <a:lnTo>
                      <a:pt x="765" y="916"/>
                    </a:lnTo>
                    <a:lnTo>
                      <a:pt x="763" y="912"/>
                    </a:lnTo>
                    <a:lnTo>
                      <a:pt x="762" y="914"/>
                    </a:lnTo>
                    <a:lnTo>
                      <a:pt x="760" y="914"/>
                    </a:lnTo>
                    <a:lnTo>
                      <a:pt x="757" y="916"/>
                    </a:lnTo>
                    <a:lnTo>
                      <a:pt x="755" y="916"/>
                    </a:lnTo>
                    <a:lnTo>
                      <a:pt x="753" y="914"/>
                    </a:lnTo>
                    <a:lnTo>
                      <a:pt x="753" y="914"/>
                    </a:lnTo>
                    <a:lnTo>
                      <a:pt x="753" y="914"/>
                    </a:lnTo>
                    <a:lnTo>
                      <a:pt x="748" y="916"/>
                    </a:lnTo>
                    <a:lnTo>
                      <a:pt x="745" y="914"/>
                    </a:lnTo>
                    <a:lnTo>
                      <a:pt x="740" y="912"/>
                    </a:lnTo>
                    <a:lnTo>
                      <a:pt x="734" y="912"/>
                    </a:lnTo>
                    <a:lnTo>
                      <a:pt x="731" y="909"/>
                    </a:lnTo>
                    <a:lnTo>
                      <a:pt x="722" y="909"/>
                    </a:lnTo>
                    <a:lnTo>
                      <a:pt x="721" y="909"/>
                    </a:lnTo>
                    <a:lnTo>
                      <a:pt x="721" y="907"/>
                    </a:lnTo>
                    <a:lnTo>
                      <a:pt x="721" y="906"/>
                    </a:lnTo>
                    <a:lnTo>
                      <a:pt x="722" y="906"/>
                    </a:lnTo>
                    <a:lnTo>
                      <a:pt x="724" y="904"/>
                    </a:lnTo>
                    <a:lnTo>
                      <a:pt x="726" y="904"/>
                    </a:lnTo>
                    <a:lnTo>
                      <a:pt x="728" y="906"/>
                    </a:lnTo>
                    <a:lnTo>
                      <a:pt x="728" y="906"/>
                    </a:lnTo>
                    <a:lnTo>
                      <a:pt x="729" y="904"/>
                    </a:lnTo>
                    <a:lnTo>
                      <a:pt x="731" y="902"/>
                    </a:lnTo>
                    <a:lnTo>
                      <a:pt x="733" y="902"/>
                    </a:lnTo>
                    <a:lnTo>
                      <a:pt x="736" y="904"/>
                    </a:lnTo>
                    <a:lnTo>
                      <a:pt x="738" y="904"/>
                    </a:lnTo>
                    <a:lnTo>
                      <a:pt x="740" y="902"/>
                    </a:lnTo>
                    <a:lnTo>
                      <a:pt x="740" y="902"/>
                    </a:lnTo>
                    <a:lnTo>
                      <a:pt x="740" y="900"/>
                    </a:lnTo>
                    <a:lnTo>
                      <a:pt x="741" y="900"/>
                    </a:lnTo>
                    <a:lnTo>
                      <a:pt x="743" y="900"/>
                    </a:lnTo>
                    <a:lnTo>
                      <a:pt x="745" y="900"/>
                    </a:lnTo>
                    <a:lnTo>
                      <a:pt x="745" y="902"/>
                    </a:lnTo>
                    <a:lnTo>
                      <a:pt x="745" y="906"/>
                    </a:lnTo>
                    <a:lnTo>
                      <a:pt x="746" y="906"/>
                    </a:lnTo>
                    <a:lnTo>
                      <a:pt x="750" y="906"/>
                    </a:lnTo>
                    <a:lnTo>
                      <a:pt x="751" y="907"/>
                    </a:lnTo>
                    <a:lnTo>
                      <a:pt x="751" y="906"/>
                    </a:lnTo>
                    <a:lnTo>
                      <a:pt x="750" y="902"/>
                    </a:lnTo>
                    <a:lnTo>
                      <a:pt x="748" y="899"/>
                    </a:lnTo>
                    <a:lnTo>
                      <a:pt x="746" y="897"/>
                    </a:lnTo>
                    <a:lnTo>
                      <a:pt x="743" y="897"/>
                    </a:lnTo>
                    <a:lnTo>
                      <a:pt x="741" y="894"/>
                    </a:lnTo>
                    <a:lnTo>
                      <a:pt x="741" y="889"/>
                    </a:lnTo>
                    <a:lnTo>
                      <a:pt x="741" y="885"/>
                    </a:lnTo>
                    <a:lnTo>
                      <a:pt x="746" y="883"/>
                    </a:lnTo>
                    <a:lnTo>
                      <a:pt x="745" y="880"/>
                    </a:lnTo>
                    <a:lnTo>
                      <a:pt x="746" y="878"/>
                    </a:lnTo>
                    <a:lnTo>
                      <a:pt x="748" y="877"/>
                    </a:lnTo>
                    <a:lnTo>
                      <a:pt x="750" y="885"/>
                    </a:lnTo>
                    <a:lnTo>
                      <a:pt x="751" y="889"/>
                    </a:lnTo>
                    <a:lnTo>
                      <a:pt x="750" y="890"/>
                    </a:lnTo>
                    <a:lnTo>
                      <a:pt x="746" y="890"/>
                    </a:lnTo>
                    <a:lnTo>
                      <a:pt x="748" y="894"/>
                    </a:lnTo>
                    <a:lnTo>
                      <a:pt x="751" y="895"/>
                    </a:lnTo>
                    <a:lnTo>
                      <a:pt x="753" y="899"/>
                    </a:lnTo>
                    <a:lnTo>
                      <a:pt x="753" y="900"/>
                    </a:lnTo>
                    <a:lnTo>
                      <a:pt x="755" y="902"/>
                    </a:lnTo>
                    <a:lnTo>
                      <a:pt x="758" y="902"/>
                    </a:lnTo>
                    <a:lnTo>
                      <a:pt x="760" y="900"/>
                    </a:lnTo>
                    <a:lnTo>
                      <a:pt x="762" y="900"/>
                    </a:lnTo>
                    <a:lnTo>
                      <a:pt x="763" y="899"/>
                    </a:lnTo>
                    <a:lnTo>
                      <a:pt x="765" y="900"/>
                    </a:lnTo>
                    <a:lnTo>
                      <a:pt x="769" y="902"/>
                    </a:lnTo>
                    <a:lnTo>
                      <a:pt x="770" y="904"/>
                    </a:lnTo>
                    <a:lnTo>
                      <a:pt x="770" y="906"/>
                    </a:lnTo>
                    <a:lnTo>
                      <a:pt x="770" y="907"/>
                    </a:lnTo>
                    <a:lnTo>
                      <a:pt x="770" y="907"/>
                    </a:lnTo>
                    <a:lnTo>
                      <a:pt x="772" y="907"/>
                    </a:lnTo>
                    <a:lnTo>
                      <a:pt x="774" y="906"/>
                    </a:lnTo>
                    <a:lnTo>
                      <a:pt x="775" y="904"/>
                    </a:lnTo>
                    <a:lnTo>
                      <a:pt x="775" y="904"/>
                    </a:lnTo>
                    <a:lnTo>
                      <a:pt x="775" y="904"/>
                    </a:lnTo>
                    <a:lnTo>
                      <a:pt x="775" y="902"/>
                    </a:lnTo>
                    <a:lnTo>
                      <a:pt x="774" y="900"/>
                    </a:lnTo>
                    <a:lnTo>
                      <a:pt x="758" y="894"/>
                    </a:lnTo>
                    <a:lnTo>
                      <a:pt x="757" y="890"/>
                    </a:lnTo>
                    <a:lnTo>
                      <a:pt x="755" y="885"/>
                    </a:lnTo>
                    <a:lnTo>
                      <a:pt x="755" y="882"/>
                    </a:lnTo>
                    <a:lnTo>
                      <a:pt x="757" y="880"/>
                    </a:lnTo>
                    <a:lnTo>
                      <a:pt x="758" y="878"/>
                    </a:lnTo>
                    <a:lnTo>
                      <a:pt x="763" y="877"/>
                    </a:lnTo>
                    <a:lnTo>
                      <a:pt x="770" y="873"/>
                    </a:lnTo>
                    <a:lnTo>
                      <a:pt x="770" y="873"/>
                    </a:lnTo>
                    <a:lnTo>
                      <a:pt x="770" y="870"/>
                    </a:lnTo>
                    <a:lnTo>
                      <a:pt x="770" y="870"/>
                    </a:lnTo>
                    <a:lnTo>
                      <a:pt x="767" y="868"/>
                    </a:lnTo>
                    <a:lnTo>
                      <a:pt x="765" y="868"/>
                    </a:lnTo>
                    <a:lnTo>
                      <a:pt x="763" y="868"/>
                    </a:lnTo>
                    <a:lnTo>
                      <a:pt x="760" y="868"/>
                    </a:lnTo>
                    <a:lnTo>
                      <a:pt x="757" y="870"/>
                    </a:lnTo>
                    <a:lnTo>
                      <a:pt x="753" y="870"/>
                    </a:lnTo>
                    <a:lnTo>
                      <a:pt x="751" y="870"/>
                    </a:lnTo>
                    <a:lnTo>
                      <a:pt x="750" y="866"/>
                    </a:lnTo>
                    <a:lnTo>
                      <a:pt x="750" y="863"/>
                    </a:lnTo>
                    <a:lnTo>
                      <a:pt x="750" y="861"/>
                    </a:lnTo>
                    <a:lnTo>
                      <a:pt x="750" y="860"/>
                    </a:lnTo>
                    <a:lnTo>
                      <a:pt x="750" y="858"/>
                    </a:lnTo>
                    <a:lnTo>
                      <a:pt x="751" y="858"/>
                    </a:lnTo>
                    <a:lnTo>
                      <a:pt x="753" y="858"/>
                    </a:lnTo>
                    <a:lnTo>
                      <a:pt x="755" y="856"/>
                    </a:lnTo>
                    <a:lnTo>
                      <a:pt x="755" y="856"/>
                    </a:lnTo>
                    <a:lnTo>
                      <a:pt x="755" y="856"/>
                    </a:lnTo>
                    <a:lnTo>
                      <a:pt x="755" y="854"/>
                    </a:lnTo>
                    <a:lnTo>
                      <a:pt x="755" y="854"/>
                    </a:lnTo>
                    <a:lnTo>
                      <a:pt x="753" y="853"/>
                    </a:lnTo>
                    <a:lnTo>
                      <a:pt x="751" y="851"/>
                    </a:lnTo>
                    <a:lnTo>
                      <a:pt x="750" y="849"/>
                    </a:lnTo>
                    <a:lnTo>
                      <a:pt x="751" y="849"/>
                    </a:lnTo>
                    <a:lnTo>
                      <a:pt x="755" y="848"/>
                    </a:lnTo>
                    <a:lnTo>
                      <a:pt x="757" y="849"/>
                    </a:lnTo>
                    <a:lnTo>
                      <a:pt x="758" y="851"/>
                    </a:lnTo>
                    <a:lnTo>
                      <a:pt x="758" y="851"/>
                    </a:lnTo>
                    <a:lnTo>
                      <a:pt x="760" y="851"/>
                    </a:lnTo>
                    <a:lnTo>
                      <a:pt x="762" y="849"/>
                    </a:lnTo>
                    <a:lnTo>
                      <a:pt x="765" y="846"/>
                    </a:lnTo>
                    <a:lnTo>
                      <a:pt x="767" y="843"/>
                    </a:lnTo>
                    <a:lnTo>
                      <a:pt x="767" y="841"/>
                    </a:lnTo>
                    <a:lnTo>
                      <a:pt x="769" y="841"/>
                    </a:lnTo>
                    <a:lnTo>
                      <a:pt x="774" y="846"/>
                    </a:lnTo>
                    <a:lnTo>
                      <a:pt x="775" y="848"/>
                    </a:lnTo>
                    <a:lnTo>
                      <a:pt x="781" y="844"/>
                    </a:lnTo>
                    <a:lnTo>
                      <a:pt x="782" y="844"/>
                    </a:lnTo>
                    <a:lnTo>
                      <a:pt x="784" y="846"/>
                    </a:lnTo>
                    <a:lnTo>
                      <a:pt x="784" y="846"/>
                    </a:lnTo>
                    <a:lnTo>
                      <a:pt x="784" y="846"/>
                    </a:lnTo>
                    <a:close/>
                    <a:moveTo>
                      <a:pt x="674" y="854"/>
                    </a:moveTo>
                    <a:lnTo>
                      <a:pt x="674" y="854"/>
                    </a:lnTo>
                    <a:lnTo>
                      <a:pt x="674" y="854"/>
                    </a:lnTo>
                    <a:lnTo>
                      <a:pt x="676" y="856"/>
                    </a:lnTo>
                    <a:lnTo>
                      <a:pt x="680" y="856"/>
                    </a:lnTo>
                    <a:lnTo>
                      <a:pt x="683" y="858"/>
                    </a:lnTo>
                    <a:lnTo>
                      <a:pt x="685" y="860"/>
                    </a:lnTo>
                    <a:lnTo>
                      <a:pt x="688" y="860"/>
                    </a:lnTo>
                    <a:lnTo>
                      <a:pt x="690" y="861"/>
                    </a:lnTo>
                    <a:lnTo>
                      <a:pt x="690" y="861"/>
                    </a:lnTo>
                    <a:lnTo>
                      <a:pt x="692" y="861"/>
                    </a:lnTo>
                    <a:lnTo>
                      <a:pt x="695" y="865"/>
                    </a:lnTo>
                    <a:lnTo>
                      <a:pt x="695" y="865"/>
                    </a:lnTo>
                    <a:lnTo>
                      <a:pt x="697" y="868"/>
                    </a:lnTo>
                    <a:lnTo>
                      <a:pt x="698" y="868"/>
                    </a:lnTo>
                    <a:lnTo>
                      <a:pt x="697" y="868"/>
                    </a:lnTo>
                    <a:lnTo>
                      <a:pt x="692" y="868"/>
                    </a:lnTo>
                    <a:lnTo>
                      <a:pt x="690" y="868"/>
                    </a:lnTo>
                    <a:lnTo>
                      <a:pt x="690" y="866"/>
                    </a:lnTo>
                    <a:lnTo>
                      <a:pt x="690" y="866"/>
                    </a:lnTo>
                    <a:lnTo>
                      <a:pt x="688" y="865"/>
                    </a:lnTo>
                    <a:lnTo>
                      <a:pt x="688" y="865"/>
                    </a:lnTo>
                    <a:lnTo>
                      <a:pt x="685" y="861"/>
                    </a:lnTo>
                    <a:lnTo>
                      <a:pt x="683" y="860"/>
                    </a:lnTo>
                    <a:lnTo>
                      <a:pt x="681" y="860"/>
                    </a:lnTo>
                    <a:lnTo>
                      <a:pt x="678" y="860"/>
                    </a:lnTo>
                    <a:lnTo>
                      <a:pt x="676" y="860"/>
                    </a:lnTo>
                    <a:lnTo>
                      <a:pt x="676" y="860"/>
                    </a:lnTo>
                    <a:lnTo>
                      <a:pt x="673" y="856"/>
                    </a:lnTo>
                    <a:lnTo>
                      <a:pt x="671" y="854"/>
                    </a:lnTo>
                    <a:lnTo>
                      <a:pt x="669" y="853"/>
                    </a:lnTo>
                    <a:lnTo>
                      <a:pt x="668" y="849"/>
                    </a:lnTo>
                    <a:lnTo>
                      <a:pt x="668" y="849"/>
                    </a:lnTo>
                    <a:lnTo>
                      <a:pt x="668" y="849"/>
                    </a:lnTo>
                    <a:lnTo>
                      <a:pt x="669" y="849"/>
                    </a:lnTo>
                    <a:lnTo>
                      <a:pt x="673" y="853"/>
                    </a:lnTo>
                    <a:lnTo>
                      <a:pt x="673" y="853"/>
                    </a:lnTo>
                    <a:lnTo>
                      <a:pt x="674" y="854"/>
                    </a:lnTo>
                    <a:lnTo>
                      <a:pt x="674" y="854"/>
                    </a:lnTo>
                    <a:close/>
                    <a:moveTo>
                      <a:pt x="702" y="873"/>
                    </a:moveTo>
                    <a:lnTo>
                      <a:pt x="702" y="875"/>
                    </a:lnTo>
                    <a:lnTo>
                      <a:pt x="702" y="875"/>
                    </a:lnTo>
                    <a:lnTo>
                      <a:pt x="704" y="875"/>
                    </a:lnTo>
                    <a:lnTo>
                      <a:pt x="707" y="875"/>
                    </a:lnTo>
                    <a:lnTo>
                      <a:pt x="710" y="877"/>
                    </a:lnTo>
                    <a:lnTo>
                      <a:pt x="710" y="877"/>
                    </a:lnTo>
                    <a:lnTo>
                      <a:pt x="712" y="878"/>
                    </a:lnTo>
                    <a:lnTo>
                      <a:pt x="714" y="880"/>
                    </a:lnTo>
                    <a:lnTo>
                      <a:pt x="716" y="883"/>
                    </a:lnTo>
                    <a:lnTo>
                      <a:pt x="714" y="885"/>
                    </a:lnTo>
                    <a:lnTo>
                      <a:pt x="712" y="887"/>
                    </a:lnTo>
                    <a:lnTo>
                      <a:pt x="712" y="889"/>
                    </a:lnTo>
                    <a:lnTo>
                      <a:pt x="712" y="889"/>
                    </a:lnTo>
                    <a:lnTo>
                      <a:pt x="710" y="890"/>
                    </a:lnTo>
                    <a:lnTo>
                      <a:pt x="709" y="892"/>
                    </a:lnTo>
                    <a:lnTo>
                      <a:pt x="707" y="892"/>
                    </a:lnTo>
                    <a:lnTo>
                      <a:pt x="704" y="892"/>
                    </a:lnTo>
                    <a:lnTo>
                      <a:pt x="704" y="894"/>
                    </a:lnTo>
                    <a:lnTo>
                      <a:pt x="704" y="894"/>
                    </a:lnTo>
                    <a:lnTo>
                      <a:pt x="702" y="894"/>
                    </a:lnTo>
                    <a:lnTo>
                      <a:pt x="702" y="892"/>
                    </a:lnTo>
                    <a:lnTo>
                      <a:pt x="702" y="892"/>
                    </a:lnTo>
                    <a:lnTo>
                      <a:pt x="702" y="890"/>
                    </a:lnTo>
                    <a:lnTo>
                      <a:pt x="705" y="889"/>
                    </a:lnTo>
                    <a:lnTo>
                      <a:pt x="705" y="885"/>
                    </a:lnTo>
                    <a:lnTo>
                      <a:pt x="704" y="885"/>
                    </a:lnTo>
                    <a:lnTo>
                      <a:pt x="702" y="885"/>
                    </a:lnTo>
                    <a:lnTo>
                      <a:pt x="700" y="885"/>
                    </a:lnTo>
                    <a:lnTo>
                      <a:pt x="700" y="883"/>
                    </a:lnTo>
                    <a:lnTo>
                      <a:pt x="698" y="885"/>
                    </a:lnTo>
                    <a:lnTo>
                      <a:pt x="698" y="887"/>
                    </a:lnTo>
                    <a:lnTo>
                      <a:pt x="698" y="889"/>
                    </a:lnTo>
                    <a:lnTo>
                      <a:pt x="698" y="889"/>
                    </a:lnTo>
                    <a:lnTo>
                      <a:pt x="698" y="890"/>
                    </a:lnTo>
                    <a:lnTo>
                      <a:pt x="697" y="889"/>
                    </a:lnTo>
                    <a:lnTo>
                      <a:pt x="695" y="887"/>
                    </a:lnTo>
                    <a:lnTo>
                      <a:pt x="695" y="887"/>
                    </a:lnTo>
                    <a:lnTo>
                      <a:pt x="695" y="883"/>
                    </a:lnTo>
                    <a:lnTo>
                      <a:pt x="695" y="882"/>
                    </a:lnTo>
                    <a:lnTo>
                      <a:pt x="695" y="880"/>
                    </a:lnTo>
                    <a:lnTo>
                      <a:pt x="693" y="880"/>
                    </a:lnTo>
                    <a:lnTo>
                      <a:pt x="693" y="880"/>
                    </a:lnTo>
                    <a:lnTo>
                      <a:pt x="692" y="880"/>
                    </a:lnTo>
                    <a:lnTo>
                      <a:pt x="690" y="878"/>
                    </a:lnTo>
                    <a:lnTo>
                      <a:pt x="688" y="875"/>
                    </a:lnTo>
                    <a:lnTo>
                      <a:pt x="685" y="875"/>
                    </a:lnTo>
                    <a:lnTo>
                      <a:pt x="686" y="872"/>
                    </a:lnTo>
                    <a:lnTo>
                      <a:pt x="692" y="870"/>
                    </a:lnTo>
                    <a:lnTo>
                      <a:pt x="693" y="872"/>
                    </a:lnTo>
                    <a:lnTo>
                      <a:pt x="698" y="873"/>
                    </a:lnTo>
                    <a:lnTo>
                      <a:pt x="698" y="872"/>
                    </a:lnTo>
                    <a:lnTo>
                      <a:pt x="698" y="872"/>
                    </a:lnTo>
                    <a:lnTo>
                      <a:pt x="698" y="870"/>
                    </a:lnTo>
                    <a:lnTo>
                      <a:pt x="698" y="870"/>
                    </a:lnTo>
                    <a:lnTo>
                      <a:pt x="700" y="870"/>
                    </a:lnTo>
                    <a:lnTo>
                      <a:pt x="700" y="872"/>
                    </a:lnTo>
                    <a:lnTo>
                      <a:pt x="702" y="872"/>
                    </a:lnTo>
                    <a:lnTo>
                      <a:pt x="702" y="873"/>
                    </a:lnTo>
                    <a:lnTo>
                      <a:pt x="702" y="873"/>
                    </a:lnTo>
                    <a:close/>
                    <a:moveTo>
                      <a:pt x="731" y="890"/>
                    </a:moveTo>
                    <a:lnTo>
                      <a:pt x="736" y="894"/>
                    </a:lnTo>
                    <a:lnTo>
                      <a:pt x="738" y="894"/>
                    </a:lnTo>
                    <a:lnTo>
                      <a:pt x="738" y="895"/>
                    </a:lnTo>
                    <a:lnTo>
                      <a:pt x="738" y="897"/>
                    </a:lnTo>
                    <a:lnTo>
                      <a:pt x="738" y="899"/>
                    </a:lnTo>
                    <a:lnTo>
                      <a:pt x="738" y="899"/>
                    </a:lnTo>
                    <a:lnTo>
                      <a:pt x="736" y="900"/>
                    </a:lnTo>
                    <a:lnTo>
                      <a:pt x="736" y="902"/>
                    </a:lnTo>
                    <a:lnTo>
                      <a:pt x="733" y="899"/>
                    </a:lnTo>
                    <a:lnTo>
                      <a:pt x="729" y="897"/>
                    </a:lnTo>
                    <a:lnTo>
                      <a:pt x="728" y="897"/>
                    </a:lnTo>
                    <a:lnTo>
                      <a:pt x="726" y="897"/>
                    </a:lnTo>
                    <a:lnTo>
                      <a:pt x="724" y="897"/>
                    </a:lnTo>
                    <a:lnTo>
                      <a:pt x="722" y="899"/>
                    </a:lnTo>
                    <a:lnTo>
                      <a:pt x="721" y="899"/>
                    </a:lnTo>
                    <a:lnTo>
                      <a:pt x="721" y="895"/>
                    </a:lnTo>
                    <a:lnTo>
                      <a:pt x="717" y="894"/>
                    </a:lnTo>
                    <a:lnTo>
                      <a:pt x="716" y="890"/>
                    </a:lnTo>
                    <a:lnTo>
                      <a:pt x="717" y="887"/>
                    </a:lnTo>
                    <a:lnTo>
                      <a:pt x="719" y="887"/>
                    </a:lnTo>
                    <a:lnTo>
                      <a:pt x="719" y="885"/>
                    </a:lnTo>
                    <a:lnTo>
                      <a:pt x="726" y="887"/>
                    </a:lnTo>
                    <a:lnTo>
                      <a:pt x="728" y="889"/>
                    </a:lnTo>
                    <a:lnTo>
                      <a:pt x="731" y="890"/>
                    </a:lnTo>
                    <a:close/>
                    <a:moveTo>
                      <a:pt x="740" y="918"/>
                    </a:moveTo>
                    <a:lnTo>
                      <a:pt x="740" y="919"/>
                    </a:lnTo>
                    <a:lnTo>
                      <a:pt x="740" y="921"/>
                    </a:lnTo>
                    <a:lnTo>
                      <a:pt x="743" y="921"/>
                    </a:lnTo>
                    <a:lnTo>
                      <a:pt x="743" y="921"/>
                    </a:lnTo>
                    <a:lnTo>
                      <a:pt x="746" y="921"/>
                    </a:lnTo>
                    <a:lnTo>
                      <a:pt x="748" y="919"/>
                    </a:lnTo>
                    <a:lnTo>
                      <a:pt x="750" y="919"/>
                    </a:lnTo>
                    <a:lnTo>
                      <a:pt x="753" y="924"/>
                    </a:lnTo>
                    <a:lnTo>
                      <a:pt x="751" y="926"/>
                    </a:lnTo>
                    <a:lnTo>
                      <a:pt x="750" y="928"/>
                    </a:lnTo>
                    <a:lnTo>
                      <a:pt x="748" y="928"/>
                    </a:lnTo>
                    <a:lnTo>
                      <a:pt x="748" y="928"/>
                    </a:lnTo>
                    <a:lnTo>
                      <a:pt x="748" y="926"/>
                    </a:lnTo>
                    <a:lnTo>
                      <a:pt x="748" y="926"/>
                    </a:lnTo>
                    <a:lnTo>
                      <a:pt x="746" y="924"/>
                    </a:lnTo>
                    <a:lnTo>
                      <a:pt x="746" y="924"/>
                    </a:lnTo>
                    <a:lnTo>
                      <a:pt x="745" y="926"/>
                    </a:lnTo>
                    <a:lnTo>
                      <a:pt x="743" y="926"/>
                    </a:lnTo>
                    <a:lnTo>
                      <a:pt x="743" y="924"/>
                    </a:lnTo>
                    <a:lnTo>
                      <a:pt x="740" y="924"/>
                    </a:lnTo>
                    <a:lnTo>
                      <a:pt x="740" y="923"/>
                    </a:lnTo>
                    <a:lnTo>
                      <a:pt x="740" y="923"/>
                    </a:lnTo>
                    <a:lnTo>
                      <a:pt x="740" y="923"/>
                    </a:lnTo>
                    <a:lnTo>
                      <a:pt x="736" y="921"/>
                    </a:lnTo>
                    <a:lnTo>
                      <a:pt x="734" y="919"/>
                    </a:lnTo>
                    <a:lnTo>
                      <a:pt x="733" y="919"/>
                    </a:lnTo>
                    <a:lnTo>
                      <a:pt x="733" y="919"/>
                    </a:lnTo>
                    <a:lnTo>
                      <a:pt x="733" y="919"/>
                    </a:lnTo>
                    <a:lnTo>
                      <a:pt x="731" y="919"/>
                    </a:lnTo>
                    <a:lnTo>
                      <a:pt x="731" y="919"/>
                    </a:lnTo>
                    <a:lnTo>
                      <a:pt x="731" y="919"/>
                    </a:lnTo>
                    <a:lnTo>
                      <a:pt x="731" y="919"/>
                    </a:lnTo>
                    <a:lnTo>
                      <a:pt x="731" y="918"/>
                    </a:lnTo>
                    <a:lnTo>
                      <a:pt x="731" y="916"/>
                    </a:lnTo>
                    <a:lnTo>
                      <a:pt x="734" y="918"/>
                    </a:lnTo>
                    <a:lnTo>
                      <a:pt x="738" y="918"/>
                    </a:lnTo>
                    <a:lnTo>
                      <a:pt x="740" y="918"/>
                    </a:lnTo>
                    <a:lnTo>
                      <a:pt x="740" y="918"/>
                    </a:lnTo>
                    <a:close/>
                    <a:moveTo>
                      <a:pt x="763" y="919"/>
                    </a:moveTo>
                    <a:lnTo>
                      <a:pt x="779" y="923"/>
                    </a:lnTo>
                    <a:lnTo>
                      <a:pt x="784" y="921"/>
                    </a:lnTo>
                    <a:lnTo>
                      <a:pt x="787" y="921"/>
                    </a:lnTo>
                    <a:lnTo>
                      <a:pt x="789" y="924"/>
                    </a:lnTo>
                    <a:lnTo>
                      <a:pt x="784" y="926"/>
                    </a:lnTo>
                    <a:lnTo>
                      <a:pt x="784" y="928"/>
                    </a:lnTo>
                    <a:lnTo>
                      <a:pt x="786" y="928"/>
                    </a:lnTo>
                    <a:lnTo>
                      <a:pt x="789" y="928"/>
                    </a:lnTo>
                    <a:lnTo>
                      <a:pt x="791" y="929"/>
                    </a:lnTo>
                    <a:lnTo>
                      <a:pt x="791" y="931"/>
                    </a:lnTo>
                    <a:lnTo>
                      <a:pt x="791" y="933"/>
                    </a:lnTo>
                    <a:lnTo>
                      <a:pt x="791" y="933"/>
                    </a:lnTo>
                    <a:lnTo>
                      <a:pt x="791" y="935"/>
                    </a:lnTo>
                    <a:lnTo>
                      <a:pt x="794" y="936"/>
                    </a:lnTo>
                    <a:lnTo>
                      <a:pt x="794" y="938"/>
                    </a:lnTo>
                    <a:lnTo>
                      <a:pt x="796" y="940"/>
                    </a:lnTo>
                    <a:lnTo>
                      <a:pt x="796" y="941"/>
                    </a:lnTo>
                    <a:lnTo>
                      <a:pt x="796" y="943"/>
                    </a:lnTo>
                    <a:lnTo>
                      <a:pt x="794" y="945"/>
                    </a:lnTo>
                    <a:lnTo>
                      <a:pt x="793" y="943"/>
                    </a:lnTo>
                    <a:lnTo>
                      <a:pt x="793" y="943"/>
                    </a:lnTo>
                    <a:lnTo>
                      <a:pt x="791" y="940"/>
                    </a:lnTo>
                    <a:lnTo>
                      <a:pt x="789" y="940"/>
                    </a:lnTo>
                    <a:lnTo>
                      <a:pt x="787" y="938"/>
                    </a:lnTo>
                    <a:lnTo>
                      <a:pt x="786" y="938"/>
                    </a:lnTo>
                    <a:lnTo>
                      <a:pt x="782" y="938"/>
                    </a:lnTo>
                    <a:lnTo>
                      <a:pt x="781" y="936"/>
                    </a:lnTo>
                    <a:lnTo>
                      <a:pt x="779" y="938"/>
                    </a:lnTo>
                    <a:lnTo>
                      <a:pt x="779" y="936"/>
                    </a:lnTo>
                    <a:lnTo>
                      <a:pt x="779" y="935"/>
                    </a:lnTo>
                    <a:lnTo>
                      <a:pt x="779" y="935"/>
                    </a:lnTo>
                    <a:lnTo>
                      <a:pt x="779" y="931"/>
                    </a:lnTo>
                    <a:lnTo>
                      <a:pt x="779" y="929"/>
                    </a:lnTo>
                    <a:lnTo>
                      <a:pt x="779" y="929"/>
                    </a:lnTo>
                    <a:lnTo>
                      <a:pt x="777" y="931"/>
                    </a:lnTo>
                    <a:lnTo>
                      <a:pt x="775" y="929"/>
                    </a:lnTo>
                    <a:lnTo>
                      <a:pt x="774" y="928"/>
                    </a:lnTo>
                    <a:lnTo>
                      <a:pt x="774" y="928"/>
                    </a:lnTo>
                    <a:lnTo>
                      <a:pt x="772" y="928"/>
                    </a:lnTo>
                    <a:lnTo>
                      <a:pt x="770" y="931"/>
                    </a:lnTo>
                    <a:lnTo>
                      <a:pt x="770" y="933"/>
                    </a:lnTo>
                    <a:lnTo>
                      <a:pt x="772" y="935"/>
                    </a:lnTo>
                    <a:lnTo>
                      <a:pt x="774" y="938"/>
                    </a:lnTo>
                    <a:lnTo>
                      <a:pt x="772" y="938"/>
                    </a:lnTo>
                    <a:lnTo>
                      <a:pt x="769" y="936"/>
                    </a:lnTo>
                    <a:lnTo>
                      <a:pt x="769" y="936"/>
                    </a:lnTo>
                    <a:lnTo>
                      <a:pt x="767" y="935"/>
                    </a:lnTo>
                    <a:lnTo>
                      <a:pt x="765" y="933"/>
                    </a:lnTo>
                    <a:lnTo>
                      <a:pt x="765" y="933"/>
                    </a:lnTo>
                    <a:lnTo>
                      <a:pt x="765" y="933"/>
                    </a:lnTo>
                    <a:lnTo>
                      <a:pt x="765" y="929"/>
                    </a:lnTo>
                    <a:lnTo>
                      <a:pt x="763" y="929"/>
                    </a:lnTo>
                    <a:lnTo>
                      <a:pt x="762" y="929"/>
                    </a:lnTo>
                    <a:lnTo>
                      <a:pt x="760" y="929"/>
                    </a:lnTo>
                    <a:lnTo>
                      <a:pt x="760" y="928"/>
                    </a:lnTo>
                    <a:lnTo>
                      <a:pt x="760" y="928"/>
                    </a:lnTo>
                    <a:lnTo>
                      <a:pt x="758" y="928"/>
                    </a:lnTo>
                    <a:lnTo>
                      <a:pt x="758" y="926"/>
                    </a:lnTo>
                    <a:lnTo>
                      <a:pt x="758" y="926"/>
                    </a:lnTo>
                    <a:lnTo>
                      <a:pt x="760" y="924"/>
                    </a:lnTo>
                    <a:lnTo>
                      <a:pt x="760" y="918"/>
                    </a:lnTo>
                    <a:lnTo>
                      <a:pt x="763" y="919"/>
                    </a:lnTo>
                    <a:lnTo>
                      <a:pt x="763" y="919"/>
                    </a:lnTo>
                    <a:close/>
                    <a:moveTo>
                      <a:pt x="815" y="928"/>
                    </a:moveTo>
                    <a:lnTo>
                      <a:pt x="813" y="928"/>
                    </a:lnTo>
                    <a:lnTo>
                      <a:pt x="813" y="929"/>
                    </a:lnTo>
                    <a:lnTo>
                      <a:pt x="811" y="931"/>
                    </a:lnTo>
                    <a:lnTo>
                      <a:pt x="810" y="931"/>
                    </a:lnTo>
                    <a:lnTo>
                      <a:pt x="808" y="931"/>
                    </a:lnTo>
                    <a:lnTo>
                      <a:pt x="808" y="929"/>
                    </a:lnTo>
                    <a:lnTo>
                      <a:pt x="806" y="929"/>
                    </a:lnTo>
                    <a:lnTo>
                      <a:pt x="806" y="928"/>
                    </a:lnTo>
                    <a:lnTo>
                      <a:pt x="806" y="928"/>
                    </a:lnTo>
                    <a:lnTo>
                      <a:pt x="805" y="928"/>
                    </a:lnTo>
                    <a:lnTo>
                      <a:pt x="805" y="928"/>
                    </a:lnTo>
                    <a:lnTo>
                      <a:pt x="803" y="929"/>
                    </a:lnTo>
                    <a:lnTo>
                      <a:pt x="801" y="931"/>
                    </a:lnTo>
                    <a:lnTo>
                      <a:pt x="801" y="931"/>
                    </a:lnTo>
                    <a:lnTo>
                      <a:pt x="794" y="929"/>
                    </a:lnTo>
                    <a:lnTo>
                      <a:pt x="794" y="929"/>
                    </a:lnTo>
                    <a:lnTo>
                      <a:pt x="794" y="928"/>
                    </a:lnTo>
                    <a:lnTo>
                      <a:pt x="793" y="924"/>
                    </a:lnTo>
                    <a:lnTo>
                      <a:pt x="791" y="921"/>
                    </a:lnTo>
                    <a:lnTo>
                      <a:pt x="794" y="919"/>
                    </a:lnTo>
                    <a:lnTo>
                      <a:pt x="799" y="919"/>
                    </a:lnTo>
                    <a:lnTo>
                      <a:pt x="808" y="921"/>
                    </a:lnTo>
                    <a:lnTo>
                      <a:pt x="811" y="921"/>
                    </a:lnTo>
                    <a:lnTo>
                      <a:pt x="813" y="924"/>
                    </a:lnTo>
                    <a:lnTo>
                      <a:pt x="813" y="926"/>
                    </a:lnTo>
                    <a:lnTo>
                      <a:pt x="815" y="928"/>
                    </a:lnTo>
                    <a:lnTo>
                      <a:pt x="815" y="928"/>
                    </a:lnTo>
                    <a:close/>
                    <a:moveTo>
                      <a:pt x="825" y="929"/>
                    </a:moveTo>
                    <a:lnTo>
                      <a:pt x="823" y="931"/>
                    </a:lnTo>
                    <a:lnTo>
                      <a:pt x="823" y="931"/>
                    </a:lnTo>
                    <a:lnTo>
                      <a:pt x="823" y="931"/>
                    </a:lnTo>
                    <a:lnTo>
                      <a:pt x="823" y="929"/>
                    </a:lnTo>
                    <a:lnTo>
                      <a:pt x="823" y="929"/>
                    </a:lnTo>
                    <a:lnTo>
                      <a:pt x="823" y="928"/>
                    </a:lnTo>
                    <a:lnTo>
                      <a:pt x="825" y="928"/>
                    </a:lnTo>
                    <a:lnTo>
                      <a:pt x="825" y="928"/>
                    </a:lnTo>
                    <a:lnTo>
                      <a:pt x="827" y="928"/>
                    </a:lnTo>
                    <a:lnTo>
                      <a:pt x="825" y="929"/>
                    </a:lnTo>
                    <a:close/>
                    <a:moveTo>
                      <a:pt x="810" y="948"/>
                    </a:moveTo>
                    <a:lnTo>
                      <a:pt x="810" y="948"/>
                    </a:lnTo>
                    <a:lnTo>
                      <a:pt x="808" y="948"/>
                    </a:lnTo>
                    <a:lnTo>
                      <a:pt x="808" y="948"/>
                    </a:lnTo>
                    <a:lnTo>
                      <a:pt x="805" y="947"/>
                    </a:lnTo>
                    <a:lnTo>
                      <a:pt x="805" y="947"/>
                    </a:lnTo>
                    <a:lnTo>
                      <a:pt x="805" y="945"/>
                    </a:lnTo>
                    <a:lnTo>
                      <a:pt x="806" y="945"/>
                    </a:lnTo>
                    <a:lnTo>
                      <a:pt x="806" y="943"/>
                    </a:lnTo>
                    <a:lnTo>
                      <a:pt x="808" y="941"/>
                    </a:lnTo>
                    <a:lnTo>
                      <a:pt x="808" y="941"/>
                    </a:lnTo>
                    <a:lnTo>
                      <a:pt x="810" y="943"/>
                    </a:lnTo>
                    <a:lnTo>
                      <a:pt x="810" y="945"/>
                    </a:lnTo>
                    <a:lnTo>
                      <a:pt x="810" y="947"/>
                    </a:lnTo>
                    <a:lnTo>
                      <a:pt x="810" y="948"/>
                    </a:lnTo>
                    <a:lnTo>
                      <a:pt x="810" y="948"/>
                    </a:lnTo>
                    <a:lnTo>
                      <a:pt x="810" y="948"/>
                    </a:lnTo>
                    <a:close/>
                    <a:moveTo>
                      <a:pt x="805" y="952"/>
                    </a:moveTo>
                    <a:lnTo>
                      <a:pt x="805" y="952"/>
                    </a:lnTo>
                    <a:lnTo>
                      <a:pt x="803" y="952"/>
                    </a:lnTo>
                    <a:lnTo>
                      <a:pt x="799" y="952"/>
                    </a:lnTo>
                    <a:lnTo>
                      <a:pt x="799" y="952"/>
                    </a:lnTo>
                    <a:lnTo>
                      <a:pt x="799" y="950"/>
                    </a:lnTo>
                    <a:lnTo>
                      <a:pt x="799" y="950"/>
                    </a:lnTo>
                    <a:lnTo>
                      <a:pt x="801" y="950"/>
                    </a:lnTo>
                    <a:lnTo>
                      <a:pt x="805" y="950"/>
                    </a:lnTo>
                    <a:lnTo>
                      <a:pt x="806" y="950"/>
                    </a:lnTo>
                    <a:lnTo>
                      <a:pt x="806" y="950"/>
                    </a:lnTo>
                    <a:lnTo>
                      <a:pt x="805" y="952"/>
                    </a:lnTo>
                    <a:lnTo>
                      <a:pt x="805" y="952"/>
                    </a:lnTo>
                    <a:lnTo>
                      <a:pt x="805" y="952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5" name="Freeform 50">
                <a:extLst>
                  <a:ext uri="{FF2B5EF4-FFF2-40B4-BE49-F238E27FC236}">
                    <a16:creationId xmlns:a16="http://schemas.microsoft.com/office/drawing/2014/main" xmlns="" id="{803CC910-227B-4C53-A0D1-52EA24BC9EB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99" y="2798"/>
                <a:ext cx="147" cy="219"/>
              </a:xfrm>
              <a:custGeom>
                <a:avLst/>
                <a:gdLst>
                  <a:gd name="T0" fmla="*/ 128 w 147"/>
                  <a:gd name="T1" fmla="*/ 116 h 219"/>
                  <a:gd name="T2" fmla="*/ 120 w 147"/>
                  <a:gd name="T3" fmla="*/ 130 h 219"/>
                  <a:gd name="T4" fmla="*/ 115 w 147"/>
                  <a:gd name="T5" fmla="*/ 135 h 219"/>
                  <a:gd name="T6" fmla="*/ 116 w 147"/>
                  <a:gd name="T7" fmla="*/ 138 h 219"/>
                  <a:gd name="T8" fmla="*/ 116 w 147"/>
                  <a:gd name="T9" fmla="*/ 150 h 219"/>
                  <a:gd name="T10" fmla="*/ 120 w 147"/>
                  <a:gd name="T11" fmla="*/ 162 h 219"/>
                  <a:gd name="T12" fmla="*/ 128 w 147"/>
                  <a:gd name="T13" fmla="*/ 173 h 219"/>
                  <a:gd name="T14" fmla="*/ 127 w 147"/>
                  <a:gd name="T15" fmla="*/ 178 h 219"/>
                  <a:gd name="T16" fmla="*/ 140 w 147"/>
                  <a:gd name="T17" fmla="*/ 191 h 219"/>
                  <a:gd name="T18" fmla="*/ 145 w 147"/>
                  <a:gd name="T19" fmla="*/ 195 h 219"/>
                  <a:gd name="T20" fmla="*/ 145 w 147"/>
                  <a:gd name="T21" fmla="*/ 202 h 219"/>
                  <a:gd name="T22" fmla="*/ 145 w 147"/>
                  <a:gd name="T23" fmla="*/ 210 h 219"/>
                  <a:gd name="T24" fmla="*/ 147 w 147"/>
                  <a:gd name="T25" fmla="*/ 219 h 219"/>
                  <a:gd name="T26" fmla="*/ 137 w 147"/>
                  <a:gd name="T27" fmla="*/ 213 h 219"/>
                  <a:gd name="T28" fmla="*/ 127 w 147"/>
                  <a:gd name="T29" fmla="*/ 213 h 219"/>
                  <a:gd name="T30" fmla="*/ 120 w 147"/>
                  <a:gd name="T31" fmla="*/ 212 h 219"/>
                  <a:gd name="T32" fmla="*/ 111 w 147"/>
                  <a:gd name="T33" fmla="*/ 210 h 219"/>
                  <a:gd name="T34" fmla="*/ 91 w 147"/>
                  <a:gd name="T35" fmla="*/ 208 h 219"/>
                  <a:gd name="T36" fmla="*/ 74 w 147"/>
                  <a:gd name="T37" fmla="*/ 207 h 219"/>
                  <a:gd name="T38" fmla="*/ 55 w 147"/>
                  <a:gd name="T39" fmla="*/ 208 h 219"/>
                  <a:gd name="T40" fmla="*/ 34 w 147"/>
                  <a:gd name="T41" fmla="*/ 210 h 219"/>
                  <a:gd name="T42" fmla="*/ 26 w 147"/>
                  <a:gd name="T43" fmla="*/ 207 h 219"/>
                  <a:gd name="T44" fmla="*/ 26 w 147"/>
                  <a:gd name="T45" fmla="*/ 188 h 219"/>
                  <a:gd name="T46" fmla="*/ 20 w 147"/>
                  <a:gd name="T47" fmla="*/ 178 h 219"/>
                  <a:gd name="T48" fmla="*/ 22 w 147"/>
                  <a:gd name="T49" fmla="*/ 174 h 219"/>
                  <a:gd name="T50" fmla="*/ 19 w 147"/>
                  <a:gd name="T51" fmla="*/ 174 h 219"/>
                  <a:gd name="T52" fmla="*/ 14 w 147"/>
                  <a:gd name="T53" fmla="*/ 174 h 219"/>
                  <a:gd name="T54" fmla="*/ 8 w 147"/>
                  <a:gd name="T55" fmla="*/ 166 h 219"/>
                  <a:gd name="T56" fmla="*/ 3 w 147"/>
                  <a:gd name="T57" fmla="*/ 162 h 219"/>
                  <a:gd name="T58" fmla="*/ 0 w 147"/>
                  <a:gd name="T59" fmla="*/ 162 h 219"/>
                  <a:gd name="T60" fmla="*/ 5 w 147"/>
                  <a:gd name="T61" fmla="*/ 152 h 219"/>
                  <a:gd name="T62" fmla="*/ 14 w 147"/>
                  <a:gd name="T63" fmla="*/ 133 h 219"/>
                  <a:gd name="T64" fmla="*/ 24 w 147"/>
                  <a:gd name="T65" fmla="*/ 125 h 219"/>
                  <a:gd name="T66" fmla="*/ 32 w 147"/>
                  <a:gd name="T67" fmla="*/ 118 h 219"/>
                  <a:gd name="T68" fmla="*/ 39 w 147"/>
                  <a:gd name="T69" fmla="*/ 118 h 219"/>
                  <a:gd name="T70" fmla="*/ 48 w 147"/>
                  <a:gd name="T71" fmla="*/ 121 h 219"/>
                  <a:gd name="T72" fmla="*/ 53 w 147"/>
                  <a:gd name="T73" fmla="*/ 128 h 219"/>
                  <a:gd name="T74" fmla="*/ 58 w 147"/>
                  <a:gd name="T75" fmla="*/ 120 h 219"/>
                  <a:gd name="T76" fmla="*/ 63 w 147"/>
                  <a:gd name="T77" fmla="*/ 113 h 219"/>
                  <a:gd name="T78" fmla="*/ 68 w 147"/>
                  <a:gd name="T79" fmla="*/ 103 h 219"/>
                  <a:gd name="T80" fmla="*/ 79 w 147"/>
                  <a:gd name="T81" fmla="*/ 86 h 219"/>
                  <a:gd name="T82" fmla="*/ 84 w 147"/>
                  <a:gd name="T83" fmla="*/ 75 h 219"/>
                  <a:gd name="T84" fmla="*/ 91 w 147"/>
                  <a:gd name="T85" fmla="*/ 67 h 219"/>
                  <a:gd name="T86" fmla="*/ 96 w 147"/>
                  <a:gd name="T87" fmla="*/ 52 h 219"/>
                  <a:gd name="T88" fmla="*/ 108 w 147"/>
                  <a:gd name="T89" fmla="*/ 36 h 219"/>
                  <a:gd name="T90" fmla="*/ 116 w 147"/>
                  <a:gd name="T91" fmla="*/ 29 h 219"/>
                  <a:gd name="T92" fmla="*/ 116 w 147"/>
                  <a:gd name="T93" fmla="*/ 17 h 219"/>
                  <a:gd name="T94" fmla="*/ 109 w 147"/>
                  <a:gd name="T95" fmla="*/ 12 h 219"/>
                  <a:gd name="T96" fmla="*/ 115 w 147"/>
                  <a:gd name="T97" fmla="*/ 0 h 219"/>
                  <a:gd name="T98" fmla="*/ 123 w 147"/>
                  <a:gd name="T99" fmla="*/ 16 h 219"/>
                  <a:gd name="T100" fmla="*/ 127 w 147"/>
                  <a:gd name="T101" fmla="*/ 28 h 219"/>
                  <a:gd name="T102" fmla="*/ 127 w 147"/>
                  <a:gd name="T103" fmla="*/ 46 h 219"/>
                  <a:gd name="T104" fmla="*/ 135 w 147"/>
                  <a:gd name="T105" fmla="*/ 60 h 219"/>
                  <a:gd name="T106" fmla="*/ 116 w 147"/>
                  <a:gd name="T107" fmla="*/ 60 h 219"/>
                  <a:gd name="T108" fmla="*/ 106 w 147"/>
                  <a:gd name="T109" fmla="*/ 67 h 219"/>
                  <a:gd name="T110" fmla="*/ 120 w 147"/>
                  <a:gd name="T111" fmla="*/ 82 h 219"/>
                  <a:gd name="T112" fmla="*/ 130 w 147"/>
                  <a:gd name="T113" fmla="*/ 92 h 219"/>
                  <a:gd name="T114" fmla="*/ 135 w 147"/>
                  <a:gd name="T115" fmla="*/ 104 h 2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147" h="219">
                    <a:moveTo>
                      <a:pt x="133" y="108"/>
                    </a:moveTo>
                    <a:lnTo>
                      <a:pt x="132" y="111"/>
                    </a:lnTo>
                    <a:lnTo>
                      <a:pt x="130" y="113"/>
                    </a:lnTo>
                    <a:lnTo>
                      <a:pt x="128" y="113"/>
                    </a:lnTo>
                    <a:lnTo>
                      <a:pt x="128" y="115"/>
                    </a:lnTo>
                    <a:lnTo>
                      <a:pt x="128" y="116"/>
                    </a:lnTo>
                    <a:lnTo>
                      <a:pt x="127" y="120"/>
                    </a:lnTo>
                    <a:lnTo>
                      <a:pt x="125" y="121"/>
                    </a:lnTo>
                    <a:lnTo>
                      <a:pt x="125" y="121"/>
                    </a:lnTo>
                    <a:lnTo>
                      <a:pt x="121" y="127"/>
                    </a:lnTo>
                    <a:lnTo>
                      <a:pt x="121" y="130"/>
                    </a:lnTo>
                    <a:lnTo>
                      <a:pt x="120" y="130"/>
                    </a:lnTo>
                    <a:lnTo>
                      <a:pt x="120" y="132"/>
                    </a:lnTo>
                    <a:lnTo>
                      <a:pt x="120" y="132"/>
                    </a:lnTo>
                    <a:lnTo>
                      <a:pt x="116" y="133"/>
                    </a:lnTo>
                    <a:lnTo>
                      <a:pt x="115" y="133"/>
                    </a:lnTo>
                    <a:lnTo>
                      <a:pt x="115" y="133"/>
                    </a:lnTo>
                    <a:lnTo>
                      <a:pt x="115" y="135"/>
                    </a:lnTo>
                    <a:lnTo>
                      <a:pt x="115" y="135"/>
                    </a:lnTo>
                    <a:lnTo>
                      <a:pt x="115" y="137"/>
                    </a:lnTo>
                    <a:lnTo>
                      <a:pt x="115" y="138"/>
                    </a:lnTo>
                    <a:lnTo>
                      <a:pt x="116" y="138"/>
                    </a:lnTo>
                    <a:lnTo>
                      <a:pt x="116" y="138"/>
                    </a:lnTo>
                    <a:lnTo>
                      <a:pt x="116" y="138"/>
                    </a:lnTo>
                    <a:lnTo>
                      <a:pt x="118" y="138"/>
                    </a:lnTo>
                    <a:lnTo>
                      <a:pt x="118" y="145"/>
                    </a:lnTo>
                    <a:lnTo>
                      <a:pt x="116" y="147"/>
                    </a:lnTo>
                    <a:lnTo>
                      <a:pt x="116" y="147"/>
                    </a:lnTo>
                    <a:lnTo>
                      <a:pt x="116" y="149"/>
                    </a:lnTo>
                    <a:lnTo>
                      <a:pt x="116" y="150"/>
                    </a:lnTo>
                    <a:lnTo>
                      <a:pt x="116" y="150"/>
                    </a:lnTo>
                    <a:lnTo>
                      <a:pt x="116" y="150"/>
                    </a:lnTo>
                    <a:lnTo>
                      <a:pt x="118" y="152"/>
                    </a:lnTo>
                    <a:lnTo>
                      <a:pt x="118" y="154"/>
                    </a:lnTo>
                    <a:lnTo>
                      <a:pt x="120" y="162"/>
                    </a:lnTo>
                    <a:lnTo>
                      <a:pt x="120" y="162"/>
                    </a:lnTo>
                    <a:lnTo>
                      <a:pt x="120" y="164"/>
                    </a:lnTo>
                    <a:lnTo>
                      <a:pt x="123" y="166"/>
                    </a:lnTo>
                    <a:lnTo>
                      <a:pt x="125" y="167"/>
                    </a:lnTo>
                    <a:lnTo>
                      <a:pt x="127" y="169"/>
                    </a:lnTo>
                    <a:lnTo>
                      <a:pt x="127" y="171"/>
                    </a:lnTo>
                    <a:lnTo>
                      <a:pt x="128" y="173"/>
                    </a:lnTo>
                    <a:lnTo>
                      <a:pt x="127" y="174"/>
                    </a:lnTo>
                    <a:lnTo>
                      <a:pt x="127" y="174"/>
                    </a:lnTo>
                    <a:lnTo>
                      <a:pt x="127" y="174"/>
                    </a:lnTo>
                    <a:lnTo>
                      <a:pt x="125" y="174"/>
                    </a:lnTo>
                    <a:lnTo>
                      <a:pt x="127" y="176"/>
                    </a:lnTo>
                    <a:lnTo>
                      <a:pt x="127" y="178"/>
                    </a:lnTo>
                    <a:lnTo>
                      <a:pt x="130" y="181"/>
                    </a:lnTo>
                    <a:lnTo>
                      <a:pt x="132" y="183"/>
                    </a:lnTo>
                    <a:lnTo>
                      <a:pt x="133" y="184"/>
                    </a:lnTo>
                    <a:lnTo>
                      <a:pt x="135" y="188"/>
                    </a:lnTo>
                    <a:lnTo>
                      <a:pt x="139" y="190"/>
                    </a:lnTo>
                    <a:lnTo>
                      <a:pt x="140" y="191"/>
                    </a:lnTo>
                    <a:lnTo>
                      <a:pt x="142" y="191"/>
                    </a:lnTo>
                    <a:lnTo>
                      <a:pt x="142" y="191"/>
                    </a:lnTo>
                    <a:lnTo>
                      <a:pt x="142" y="193"/>
                    </a:lnTo>
                    <a:lnTo>
                      <a:pt x="144" y="193"/>
                    </a:lnTo>
                    <a:lnTo>
                      <a:pt x="144" y="195"/>
                    </a:lnTo>
                    <a:lnTo>
                      <a:pt x="145" y="195"/>
                    </a:lnTo>
                    <a:lnTo>
                      <a:pt x="145" y="196"/>
                    </a:lnTo>
                    <a:lnTo>
                      <a:pt x="145" y="198"/>
                    </a:lnTo>
                    <a:lnTo>
                      <a:pt x="145" y="200"/>
                    </a:lnTo>
                    <a:lnTo>
                      <a:pt x="145" y="200"/>
                    </a:lnTo>
                    <a:lnTo>
                      <a:pt x="145" y="200"/>
                    </a:lnTo>
                    <a:lnTo>
                      <a:pt x="145" y="202"/>
                    </a:lnTo>
                    <a:lnTo>
                      <a:pt x="145" y="203"/>
                    </a:lnTo>
                    <a:lnTo>
                      <a:pt x="147" y="205"/>
                    </a:lnTo>
                    <a:lnTo>
                      <a:pt x="147" y="208"/>
                    </a:lnTo>
                    <a:lnTo>
                      <a:pt x="147" y="208"/>
                    </a:lnTo>
                    <a:lnTo>
                      <a:pt x="147" y="208"/>
                    </a:lnTo>
                    <a:lnTo>
                      <a:pt x="145" y="210"/>
                    </a:lnTo>
                    <a:lnTo>
                      <a:pt x="145" y="210"/>
                    </a:lnTo>
                    <a:lnTo>
                      <a:pt x="145" y="212"/>
                    </a:lnTo>
                    <a:lnTo>
                      <a:pt x="145" y="213"/>
                    </a:lnTo>
                    <a:lnTo>
                      <a:pt x="147" y="217"/>
                    </a:lnTo>
                    <a:lnTo>
                      <a:pt x="147" y="219"/>
                    </a:lnTo>
                    <a:lnTo>
                      <a:pt x="147" y="219"/>
                    </a:lnTo>
                    <a:lnTo>
                      <a:pt x="145" y="219"/>
                    </a:lnTo>
                    <a:lnTo>
                      <a:pt x="145" y="219"/>
                    </a:lnTo>
                    <a:lnTo>
                      <a:pt x="144" y="217"/>
                    </a:lnTo>
                    <a:lnTo>
                      <a:pt x="142" y="217"/>
                    </a:lnTo>
                    <a:lnTo>
                      <a:pt x="139" y="213"/>
                    </a:lnTo>
                    <a:lnTo>
                      <a:pt x="137" y="213"/>
                    </a:lnTo>
                    <a:lnTo>
                      <a:pt x="133" y="213"/>
                    </a:lnTo>
                    <a:lnTo>
                      <a:pt x="132" y="213"/>
                    </a:lnTo>
                    <a:lnTo>
                      <a:pt x="130" y="213"/>
                    </a:lnTo>
                    <a:lnTo>
                      <a:pt x="128" y="212"/>
                    </a:lnTo>
                    <a:lnTo>
                      <a:pt x="128" y="212"/>
                    </a:lnTo>
                    <a:lnTo>
                      <a:pt x="127" y="213"/>
                    </a:lnTo>
                    <a:lnTo>
                      <a:pt x="127" y="213"/>
                    </a:lnTo>
                    <a:lnTo>
                      <a:pt x="125" y="212"/>
                    </a:lnTo>
                    <a:lnTo>
                      <a:pt x="123" y="212"/>
                    </a:lnTo>
                    <a:lnTo>
                      <a:pt x="123" y="212"/>
                    </a:lnTo>
                    <a:lnTo>
                      <a:pt x="123" y="212"/>
                    </a:lnTo>
                    <a:lnTo>
                      <a:pt x="120" y="212"/>
                    </a:lnTo>
                    <a:lnTo>
                      <a:pt x="120" y="210"/>
                    </a:lnTo>
                    <a:lnTo>
                      <a:pt x="120" y="210"/>
                    </a:lnTo>
                    <a:lnTo>
                      <a:pt x="118" y="210"/>
                    </a:lnTo>
                    <a:lnTo>
                      <a:pt x="116" y="208"/>
                    </a:lnTo>
                    <a:lnTo>
                      <a:pt x="115" y="210"/>
                    </a:lnTo>
                    <a:lnTo>
                      <a:pt x="111" y="210"/>
                    </a:lnTo>
                    <a:lnTo>
                      <a:pt x="106" y="210"/>
                    </a:lnTo>
                    <a:lnTo>
                      <a:pt x="101" y="210"/>
                    </a:lnTo>
                    <a:lnTo>
                      <a:pt x="97" y="210"/>
                    </a:lnTo>
                    <a:lnTo>
                      <a:pt x="92" y="210"/>
                    </a:lnTo>
                    <a:lnTo>
                      <a:pt x="92" y="208"/>
                    </a:lnTo>
                    <a:lnTo>
                      <a:pt x="91" y="208"/>
                    </a:lnTo>
                    <a:lnTo>
                      <a:pt x="89" y="208"/>
                    </a:lnTo>
                    <a:lnTo>
                      <a:pt x="84" y="208"/>
                    </a:lnTo>
                    <a:lnTo>
                      <a:pt x="80" y="208"/>
                    </a:lnTo>
                    <a:lnTo>
                      <a:pt x="79" y="208"/>
                    </a:lnTo>
                    <a:lnTo>
                      <a:pt x="77" y="207"/>
                    </a:lnTo>
                    <a:lnTo>
                      <a:pt x="74" y="207"/>
                    </a:lnTo>
                    <a:lnTo>
                      <a:pt x="70" y="207"/>
                    </a:lnTo>
                    <a:lnTo>
                      <a:pt x="68" y="207"/>
                    </a:lnTo>
                    <a:lnTo>
                      <a:pt x="67" y="207"/>
                    </a:lnTo>
                    <a:lnTo>
                      <a:pt x="58" y="207"/>
                    </a:lnTo>
                    <a:lnTo>
                      <a:pt x="55" y="207"/>
                    </a:lnTo>
                    <a:lnTo>
                      <a:pt x="55" y="208"/>
                    </a:lnTo>
                    <a:lnTo>
                      <a:pt x="55" y="208"/>
                    </a:lnTo>
                    <a:lnTo>
                      <a:pt x="55" y="210"/>
                    </a:lnTo>
                    <a:lnTo>
                      <a:pt x="50" y="210"/>
                    </a:lnTo>
                    <a:lnTo>
                      <a:pt x="44" y="210"/>
                    </a:lnTo>
                    <a:lnTo>
                      <a:pt x="38" y="210"/>
                    </a:lnTo>
                    <a:lnTo>
                      <a:pt x="34" y="210"/>
                    </a:lnTo>
                    <a:lnTo>
                      <a:pt x="29" y="210"/>
                    </a:lnTo>
                    <a:lnTo>
                      <a:pt x="26" y="208"/>
                    </a:lnTo>
                    <a:lnTo>
                      <a:pt x="26" y="208"/>
                    </a:lnTo>
                    <a:lnTo>
                      <a:pt x="26" y="207"/>
                    </a:lnTo>
                    <a:lnTo>
                      <a:pt x="26" y="207"/>
                    </a:lnTo>
                    <a:lnTo>
                      <a:pt x="26" y="207"/>
                    </a:lnTo>
                    <a:lnTo>
                      <a:pt x="26" y="203"/>
                    </a:lnTo>
                    <a:lnTo>
                      <a:pt x="26" y="198"/>
                    </a:lnTo>
                    <a:lnTo>
                      <a:pt x="27" y="195"/>
                    </a:lnTo>
                    <a:lnTo>
                      <a:pt x="27" y="191"/>
                    </a:lnTo>
                    <a:lnTo>
                      <a:pt x="27" y="190"/>
                    </a:lnTo>
                    <a:lnTo>
                      <a:pt x="26" y="188"/>
                    </a:lnTo>
                    <a:lnTo>
                      <a:pt x="22" y="183"/>
                    </a:lnTo>
                    <a:lnTo>
                      <a:pt x="24" y="181"/>
                    </a:lnTo>
                    <a:lnTo>
                      <a:pt x="22" y="183"/>
                    </a:lnTo>
                    <a:lnTo>
                      <a:pt x="22" y="181"/>
                    </a:lnTo>
                    <a:lnTo>
                      <a:pt x="20" y="178"/>
                    </a:lnTo>
                    <a:lnTo>
                      <a:pt x="20" y="178"/>
                    </a:lnTo>
                    <a:lnTo>
                      <a:pt x="22" y="178"/>
                    </a:lnTo>
                    <a:lnTo>
                      <a:pt x="24" y="178"/>
                    </a:lnTo>
                    <a:lnTo>
                      <a:pt x="24" y="178"/>
                    </a:lnTo>
                    <a:lnTo>
                      <a:pt x="22" y="176"/>
                    </a:lnTo>
                    <a:lnTo>
                      <a:pt x="22" y="174"/>
                    </a:lnTo>
                    <a:lnTo>
                      <a:pt x="22" y="174"/>
                    </a:lnTo>
                    <a:lnTo>
                      <a:pt x="22" y="173"/>
                    </a:lnTo>
                    <a:lnTo>
                      <a:pt x="20" y="174"/>
                    </a:lnTo>
                    <a:lnTo>
                      <a:pt x="20" y="174"/>
                    </a:lnTo>
                    <a:lnTo>
                      <a:pt x="19" y="174"/>
                    </a:lnTo>
                    <a:lnTo>
                      <a:pt x="19" y="173"/>
                    </a:lnTo>
                    <a:lnTo>
                      <a:pt x="19" y="174"/>
                    </a:lnTo>
                    <a:lnTo>
                      <a:pt x="19" y="176"/>
                    </a:lnTo>
                    <a:lnTo>
                      <a:pt x="17" y="176"/>
                    </a:lnTo>
                    <a:lnTo>
                      <a:pt x="17" y="176"/>
                    </a:lnTo>
                    <a:lnTo>
                      <a:pt x="15" y="176"/>
                    </a:lnTo>
                    <a:lnTo>
                      <a:pt x="15" y="174"/>
                    </a:lnTo>
                    <a:lnTo>
                      <a:pt x="14" y="174"/>
                    </a:lnTo>
                    <a:lnTo>
                      <a:pt x="12" y="174"/>
                    </a:lnTo>
                    <a:lnTo>
                      <a:pt x="10" y="173"/>
                    </a:lnTo>
                    <a:lnTo>
                      <a:pt x="8" y="171"/>
                    </a:lnTo>
                    <a:lnTo>
                      <a:pt x="8" y="169"/>
                    </a:lnTo>
                    <a:lnTo>
                      <a:pt x="8" y="167"/>
                    </a:lnTo>
                    <a:lnTo>
                      <a:pt x="8" y="166"/>
                    </a:lnTo>
                    <a:lnTo>
                      <a:pt x="8" y="164"/>
                    </a:lnTo>
                    <a:lnTo>
                      <a:pt x="7" y="164"/>
                    </a:lnTo>
                    <a:lnTo>
                      <a:pt x="7" y="164"/>
                    </a:lnTo>
                    <a:lnTo>
                      <a:pt x="5" y="164"/>
                    </a:lnTo>
                    <a:lnTo>
                      <a:pt x="5" y="164"/>
                    </a:lnTo>
                    <a:lnTo>
                      <a:pt x="3" y="162"/>
                    </a:lnTo>
                    <a:lnTo>
                      <a:pt x="3" y="162"/>
                    </a:lnTo>
                    <a:lnTo>
                      <a:pt x="3" y="164"/>
                    </a:lnTo>
                    <a:lnTo>
                      <a:pt x="3" y="164"/>
                    </a:lnTo>
                    <a:lnTo>
                      <a:pt x="2" y="164"/>
                    </a:lnTo>
                    <a:lnTo>
                      <a:pt x="0" y="164"/>
                    </a:lnTo>
                    <a:lnTo>
                      <a:pt x="0" y="162"/>
                    </a:lnTo>
                    <a:lnTo>
                      <a:pt x="2" y="161"/>
                    </a:lnTo>
                    <a:lnTo>
                      <a:pt x="2" y="161"/>
                    </a:lnTo>
                    <a:lnTo>
                      <a:pt x="2" y="159"/>
                    </a:lnTo>
                    <a:lnTo>
                      <a:pt x="3" y="157"/>
                    </a:lnTo>
                    <a:lnTo>
                      <a:pt x="3" y="154"/>
                    </a:lnTo>
                    <a:lnTo>
                      <a:pt x="5" y="152"/>
                    </a:lnTo>
                    <a:lnTo>
                      <a:pt x="7" y="147"/>
                    </a:lnTo>
                    <a:lnTo>
                      <a:pt x="7" y="144"/>
                    </a:lnTo>
                    <a:lnTo>
                      <a:pt x="8" y="140"/>
                    </a:lnTo>
                    <a:lnTo>
                      <a:pt x="10" y="138"/>
                    </a:lnTo>
                    <a:lnTo>
                      <a:pt x="10" y="137"/>
                    </a:lnTo>
                    <a:lnTo>
                      <a:pt x="14" y="133"/>
                    </a:lnTo>
                    <a:lnTo>
                      <a:pt x="17" y="130"/>
                    </a:lnTo>
                    <a:lnTo>
                      <a:pt x="19" y="130"/>
                    </a:lnTo>
                    <a:lnTo>
                      <a:pt x="19" y="128"/>
                    </a:lnTo>
                    <a:lnTo>
                      <a:pt x="20" y="128"/>
                    </a:lnTo>
                    <a:lnTo>
                      <a:pt x="22" y="127"/>
                    </a:lnTo>
                    <a:lnTo>
                      <a:pt x="24" y="125"/>
                    </a:lnTo>
                    <a:lnTo>
                      <a:pt x="24" y="121"/>
                    </a:lnTo>
                    <a:lnTo>
                      <a:pt x="26" y="121"/>
                    </a:lnTo>
                    <a:lnTo>
                      <a:pt x="26" y="121"/>
                    </a:lnTo>
                    <a:lnTo>
                      <a:pt x="29" y="118"/>
                    </a:lnTo>
                    <a:lnTo>
                      <a:pt x="31" y="118"/>
                    </a:lnTo>
                    <a:lnTo>
                      <a:pt x="32" y="118"/>
                    </a:lnTo>
                    <a:lnTo>
                      <a:pt x="32" y="120"/>
                    </a:lnTo>
                    <a:lnTo>
                      <a:pt x="32" y="120"/>
                    </a:lnTo>
                    <a:lnTo>
                      <a:pt x="34" y="120"/>
                    </a:lnTo>
                    <a:lnTo>
                      <a:pt x="36" y="120"/>
                    </a:lnTo>
                    <a:lnTo>
                      <a:pt x="38" y="120"/>
                    </a:lnTo>
                    <a:lnTo>
                      <a:pt x="39" y="118"/>
                    </a:lnTo>
                    <a:lnTo>
                      <a:pt x="39" y="116"/>
                    </a:lnTo>
                    <a:lnTo>
                      <a:pt x="39" y="116"/>
                    </a:lnTo>
                    <a:lnTo>
                      <a:pt x="41" y="116"/>
                    </a:lnTo>
                    <a:lnTo>
                      <a:pt x="43" y="118"/>
                    </a:lnTo>
                    <a:lnTo>
                      <a:pt x="44" y="120"/>
                    </a:lnTo>
                    <a:lnTo>
                      <a:pt x="48" y="121"/>
                    </a:lnTo>
                    <a:lnTo>
                      <a:pt x="48" y="123"/>
                    </a:lnTo>
                    <a:lnTo>
                      <a:pt x="48" y="123"/>
                    </a:lnTo>
                    <a:lnTo>
                      <a:pt x="50" y="127"/>
                    </a:lnTo>
                    <a:lnTo>
                      <a:pt x="50" y="128"/>
                    </a:lnTo>
                    <a:lnTo>
                      <a:pt x="51" y="128"/>
                    </a:lnTo>
                    <a:lnTo>
                      <a:pt x="53" y="128"/>
                    </a:lnTo>
                    <a:lnTo>
                      <a:pt x="55" y="127"/>
                    </a:lnTo>
                    <a:lnTo>
                      <a:pt x="56" y="127"/>
                    </a:lnTo>
                    <a:lnTo>
                      <a:pt x="56" y="125"/>
                    </a:lnTo>
                    <a:lnTo>
                      <a:pt x="58" y="123"/>
                    </a:lnTo>
                    <a:lnTo>
                      <a:pt x="58" y="123"/>
                    </a:lnTo>
                    <a:lnTo>
                      <a:pt x="58" y="120"/>
                    </a:lnTo>
                    <a:lnTo>
                      <a:pt x="60" y="120"/>
                    </a:lnTo>
                    <a:lnTo>
                      <a:pt x="60" y="118"/>
                    </a:lnTo>
                    <a:lnTo>
                      <a:pt x="63" y="116"/>
                    </a:lnTo>
                    <a:lnTo>
                      <a:pt x="65" y="115"/>
                    </a:lnTo>
                    <a:lnTo>
                      <a:pt x="65" y="115"/>
                    </a:lnTo>
                    <a:lnTo>
                      <a:pt x="63" y="113"/>
                    </a:lnTo>
                    <a:lnTo>
                      <a:pt x="63" y="113"/>
                    </a:lnTo>
                    <a:lnTo>
                      <a:pt x="63" y="111"/>
                    </a:lnTo>
                    <a:lnTo>
                      <a:pt x="65" y="109"/>
                    </a:lnTo>
                    <a:lnTo>
                      <a:pt x="67" y="106"/>
                    </a:lnTo>
                    <a:lnTo>
                      <a:pt x="67" y="104"/>
                    </a:lnTo>
                    <a:lnTo>
                      <a:pt x="68" y="103"/>
                    </a:lnTo>
                    <a:lnTo>
                      <a:pt x="70" y="99"/>
                    </a:lnTo>
                    <a:lnTo>
                      <a:pt x="72" y="94"/>
                    </a:lnTo>
                    <a:lnTo>
                      <a:pt x="72" y="92"/>
                    </a:lnTo>
                    <a:lnTo>
                      <a:pt x="74" y="91"/>
                    </a:lnTo>
                    <a:lnTo>
                      <a:pt x="75" y="87"/>
                    </a:lnTo>
                    <a:lnTo>
                      <a:pt x="79" y="86"/>
                    </a:lnTo>
                    <a:lnTo>
                      <a:pt x="80" y="86"/>
                    </a:lnTo>
                    <a:lnTo>
                      <a:pt x="80" y="84"/>
                    </a:lnTo>
                    <a:lnTo>
                      <a:pt x="82" y="82"/>
                    </a:lnTo>
                    <a:lnTo>
                      <a:pt x="82" y="80"/>
                    </a:lnTo>
                    <a:lnTo>
                      <a:pt x="84" y="79"/>
                    </a:lnTo>
                    <a:lnTo>
                      <a:pt x="84" y="75"/>
                    </a:lnTo>
                    <a:lnTo>
                      <a:pt x="84" y="74"/>
                    </a:lnTo>
                    <a:lnTo>
                      <a:pt x="85" y="70"/>
                    </a:lnTo>
                    <a:lnTo>
                      <a:pt x="87" y="70"/>
                    </a:lnTo>
                    <a:lnTo>
                      <a:pt x="89" y="69"/>
                    </a:lnTo>
                    <a:lnTo>
                      <a:pt x="91" y="69"/>
                    </a:lnTo>
                    <a:lnTo>
                      <a:pt x="91" y="67"/>
                    </a:lnTo>
                    <a:lnTo>
                      <a:pt x="91" y="63"/>
                    </a:lnTo>
                    <a:lnTo>
                      <a:pt x="91" y="62"/>
                    </a:lnTo>
                    <a:lnTo>
                      <a:pt x="91" y="60"/>
                    </a:lnTo>
                    <a:lnTo>
                      <a:pt x="92" y="58"/>
                    </a:lnTo>
                    <a:lnTo>
                      <a:pt x="94" y="57"/>
                    </a:lnTo>
                    <a:lnTo>
                      <a:pt x="96" y="52"/>
                    </a:lnTo>
                    <a:lnTo>
                      <a:pt x="97" y="48"/>
                    </a:lnTo>
                    <a:lnTo>
                      <a:pt x="99" y="43"/>
                    </a:lnTo>
                    <a:lnTo>
                      <a:pt x="104" y="38"/>
                    </a:lnTo>
                    <a:lnTo>
                      <a:pt x="106" y="36"/>
                    </a:lnTo>
                    <a:lnTo>
                      <a:pt x="106" y="36"/>
                    </a:lnTo>
                    <a:lnTo>
                      <a:pt x="108" y="36"/>
                    </a:lnTo>
                    <a:lnTo>
                      <a:pt x="109" y="34"/>
                    </a:lnTo>
                    <a:lnTo>
                      <a:pt x="113" y="33"/>
                    </a:lnTo>
                    <a:lnTo>
                      <a:pt x="115" y="31"/>
                    </a:lnTo>
                    <a:lnTo>
                      <a:pt x="116" y="31"/>
                    </a:lnTo>
                    <a:lnTo>
                      <a:pt x="116" y="29"/>
                    </a:lnTo>
                    <a:lnTo>
                      <a:pt x="116" y="29"/>
                    </a:lnTo>
                    <a:lnTo>
                      <a:pt x="116" y="26"/>
                    </a:lnTo>
                    <a:lnTo>
                      <a:pt x="116" y="24"/>
                    </a:lnTo>
                    <a:lnTo>
                      <a:pt x="118" y="21"/>
                    </a:lnTo>
                    <a:lnTo>
                      <a:pt x="118" y="19"/>
                    </a:lnTo>
                    <a:lnTo>
                      <a:pt x="118" y="17"/>
                    </a:lnTo>
                    <a:lnTo>
                      <a:pt x="116" y="17"/>
                    </a:lnTo>
                    <a:lnTo>
                      <a:pt x="116" y="16"/>
                    </a:lnTo>
                    <a:lnTo>
                      <a:pt x="116" y="16"/>
                    </a:lnTo>
                    <a:lnTo>
                      <a:pt x="113" y="14"/>
                    </a:lnTo>
                    <a:lnTo>
                      <a:pt x="111" y="14"/>
                    </a:lnTo>
                    <a:lnTo>
                      <a:pt x="109" y="14"/>
                    </a:lnTo>
                    <a:lnTo>
                      <a:pt x="109" y="12"/>
                    </a:lnTo>
                    <a:lnTo>
                      <a:pt x="109" y="11"/>
                    </a:lnTo>
                    <a:lnTo>
                      <a:pt x="109" y="11"/>
                    </a:lnTo>
                    <a:lnTo>
                      <a:pt x="109" y="9"/>
                    </a:lnTo>
                    <a:lnTo>
                      <a:pt x="106" y="0"/>
                    </a:lnTo>
                    <a:lnTo>
                      <a:pt x="109" y="0"/>
                    </a:lnTo>
                    <a:lnTo>
                      <a:pt x="115" y="0"/>
                    </a:lnTo>
                    <a:lnTo>
                      <a:pt x="116" y="2"/>
                    </a:lnTo>
                    <a:lnTo>
                      <a:pt x="116" y="5"/>
                    </a:lnTo>
                    <a:lnTo>
                      <a:pt x="118" y="7"/>
                    </a:lnTo>
                    <a:lnTo>
                      <a:pt x="120" y="9"/>
                    </a:lnTo>
                    <a:lnTo>
                      <a:pt x="121" y="11"/>
                    </a:lnTo>
                    <a:lnTo>
                      <a:pt x="123" y="16"/>
                    </a:lnTo>
                    <a:lnTo>
                      <a:pt x="123" y="19"/>
                    </a:lnTo>
                    <a:lnTo>
                      <a:pt x="125" y="19"/>
                    </a:lnTo>
                    <a:lnTo>
                      <a:pt x="127" y="23"/>
                    </a:lnTo>
                    <a:lnTo>
                      <a:pt x="127" y="24"/>
                    </a:lnTo>
                    <a:lnTo>
                      <a:pt x="127" y="26"/>
                    </a:lnTo>
                    <a:lnTo>
                      <a:pt x="127" y="28"/>
                    </a:lnTo>
                    <a:lnTo>
                      <a:pt x="127" y="29"/>
                    </a:lnTo>
                    <a:lnTo>
                      <a:pt x="127" y="33"/>
                    </a:lnTo>
                    <a:lnTo>
                      <a:pt x="125" y="34"/>
                    </a:lnTo>
                    <a:lnTo>
                      <a:pt x="125" y="38"/>
                    </a:lnTo>
                    <a:lnTo>
                      <a:pt x="127" y="43"/>
                    </a:lnTo>
                    <a:lnTo>
                      <a:pt x="127" y="46"/>
                    </a:lnTo>
                    <a:lnTo>
                      <a:pt x="128" y="50"/>
                    </a:lnTo>
                    <a:lnTo>
                      <a:pt x="130" y="53"/>
                    </a:lnTo>
                    <a:lnTo>
                      <a:pt x="132" y="55"/>
                    </a:lnTo>
                    <a:lnTo>
                      <a:pt x="135" y="58"/>
                    </a:lnTo>
                    <a:lnTo>
                      <a:pt x="137" y="60"/>
                    </a:lnTo>
                    <a:lnTo>
                      <a:pt x="135" y="60"/>
                    </a:lnTo>
                    <a:lnTo>
                      <a:pt x="132" y="60"/>
                    </a:lnTo>
                    <a:lnTo>
                      <a:pt x="128" y="60"/>
                    </a:lnTo>
                    <a:lnTo>
                      <a:pt x="127" y="60"/>
                    </a:lnTo>
                    <a:lnTo>
                      <a:pt x="127" y="60"/>
                    </a:lnTo>
                    <a:lnTo>
                      <a:pt x="121" y="60"/>
                    </a:lnTo>
                    <a:lnTo>
                      <a:pt x="116" y="60"/>
                    </a:lnTo>
                    <a:lnTo>
                      <a:pt x="113" y="60"/>
                    </a:lnTo>
                    <a:lnTo>
                      <a:pt x="109" y="60"/>
                    </a:lnTo>
                    <a:lnTo>
                      <a:pt x="108" y="62"/>
                    </a:lnTo>
                    <a:lnTo>
                      <a:pt x="106" y="63"/>
                    </a:lnTo>
                    <a:lnTo>
                      <a:pt x="104" y="65"/>
                    </a:lnTo>
                    <a:lnTo>
                      <a:pt x="106" y="67"/>
                    </a:lnTo>
                    <a:lnTo>
                      <a:pt x="106" y="69"/>
                    </a:lnTo>
                    <a:lnTo>
                      <a:pt x="109" y="70"/>
                    </a:lnTo>
                    <a:lnTo>
                      <a:pt x="111" y="74"/>
                    </a:lnTo>
                    <a:lnTo>
                      <a:pt x="111" y="75"/>
                    </a:lnTo>
                    <a:lnTo>
                      <a:pt x="116" y="79"/>
                    </a:lnTo>
                    <a:lnTo>
                      <a:pt x="120" y="82"/>
                    </a:lnTo>
                    <a:lnTo>
                      <a:pt x="120" y="82"/>
                    </a:lnTo>
                    <a:lnTo>
                      <a:pt x="121" y="82"/>
                    </a:lnTo>
                    <a:lnTo>
                      <a:pt x="121" y="82"/>
                    </a:lnTo>
                    <a:lnTo>
                      <a:pt x="125" y="84"/>
                    </a:lnTo>
                    <a:lnTo>
                      <a:pt x="127" y="87"/>
                    </a:lnTo>
                    <a:lnTo>
                      <a:pt x="130" y="92"/>
                    </a:lnTo>
                    <a:lnTo>
                      <a:pt x="132" y="96"/>
                    </a:lnTo>
                    <a:lnTo>
                      <a:pt x="133" y="101"/>
                    </a:lnTo>
                    <a:lnTo>
                      <a:pt x="133" y="101"/>
                    </a:lnTo>
                    <a:lnTo>
                      <a:pt x="135" y="103"/>
                    </a:lnTo>
                    <a:lnTo>
                      <a:pt x="135" y="103"/>
                    </a:lnTo>
                    <a:lnTo>
                      <a:pt x="135" y="104"/>
                    </a:lnTo>
                    <a:lnTo>
                      <a:pt x="135" y="106"/>
                    </a:lnTo>
                    <a:lnTo>
                      <a:pt x="133" y="108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6" name="Freeform 51">
                <a:extLst>
                  <a:ext uri="{FF2B5EF4-FFF2-40B4-BE49-F238E27FC236}">
                    <a16:creationId xmlns:a16="http://schemas.microsoft.com/office/drawing/2014/main" xmlns="" id="{0CA19A12-F50B-4DF8-B61C-AE762CF819A0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050" y="1837"/>
                <a:ext cx="1174" cy="859"/>
              </a:xfrm>
              <a:custGeom>
                <a:avLst/>
                <a:gdLst>
                  <a:gd name="T0" fmla="*/ 672 w 1174"/>
                  <a:gd name="T1" fmla="*/ 837 h 859"/>
                  <a:gd name="T2" fmla="*/ 705 w 1174"/>
                  <a:gd name="T3" fmla="*/ 803 h 859"/>
                  <a:gd name="T4" fmla="*/ 855 w 1174"/>
                  <a:gd name="T5" fmla="*/ 731 h 859"/>
                  <a:gd name="T6" fmla="*/ 938 w 1174"/>
                  <a:gd name="T7" fmla="*/ 615 h 859"/>
                  <a:gd name="T8" fmla="*/ 985 w 1174"/>
                  <a:gd name="T9" fmla="*/ 10 h 859"/>
                  <a:gd name="T10" fmla="*/ 1021 w 1174"/>
                  <a:gd name="T11" fmla="*/ 65 h 859"/>
                  <a:gd name="T12" fmla="*/ 1069 w 1174"/>
                  <a:gd name="T13" fmla="*/ 128 h 859"/>
                  <a:gd name="T14" fmla="*/ 1141 w 1174"/>
                  <a:gd name="T15" fmla="*/ 165 h 859"/>
                  <a:gd name="T16" fmla="*/ 1158 w 1174"/>
                  <a:gd name="T17" fmla="*/ 206 h 859"/>
                  <a:gd name="T18" fmla="*/ 1117 w 1174"/>
                  <a:gd name="T19" fmla="*/ 244 h 859"/>
                  <a:gd name="T20" fmla="*/ 1092 w 1174"/>
                  <a:gd name="T21" fmla="*/ 310 h 859"/>
                  <a:gd name="T22" fmla="*/ 1062 w 1174"/>
                  <a:gd name="T23" fmla="*/ 327 h 859"/>
                  <a:gd name="T24" fmla="*/ 1020 w 1174"/>
                  <a:gd name="T25" fmla="*/ 337 h 859"/>
                  <a:gd name="T26" fmla="*/ 960 w 1174"/>
                  <a:gd name="T27" fmla="*/ 385 h 859"/>
                  <a:gd name="T28" fmla="*/ 919 w 1174"/>
                  <a:gd name="T29" fmla="*/ 389 h 859"/>
                  <a:gd name="T30" fmla="*/ 862 w 1174"/>
                  <a:gd name="T31" fmla="*/ 402 h 859"/>
                  <a:gd name="T32" fmla="*/ 917 w 1174"/>
                  <a:gd name="T33" fmla="*/ 440 h 859"/>
                  <a:gd name="T34" fmla="*/ 905 w 1174"/>
                  <a:gd name="T35" fmla="*/ 467 h 859"/>
                  <a:gd name="T36" fmla="*/ 900 w 1174"/>
                  <a:gd name="T37" fmla="*/ 532 h 859"/>
                  <a:gd name="T38" fmla="*/ 922 w 1174"/>
                  <a:gd name="T39" fmla="*/ 585 h 859"/>
                  <a:gd name="T40" fmla="*/ 927 w 1174"/>
                  <a:gd name="T41" fmla="*/ 632 h 859"/>
                  <a:gd name="T42" fmla="*/ 898 w 1174"/>
                  <a:gd name="T43" fmla="*/ 675 h 859"/>
                  <a:gd name="T44" fmla="*/ 883 w 1174"/>
                  <a:gd name="T45" fmla="*/ 706 h 859"/>
                  <a:gd name="T46" fmla="*/ 850 w 1174"/>
                  <a:gd name="T47" fmla="*/ 740 h 859"/>
                  <a:gd name="T48" fmla="*/ 804 w 1174"/>
                  <a:gd name="T49" fmla="*/ 767 h 859"/>
                  <a:gd name="T50" fmla="*/ 763 w 1174"/>
                  <a:gd name="T51" fmla="*/ 765 h 859"/>
                  <a:gd name="T52" fmla="*/ 737 w 1174"/>
                  <a:gd name="T53" fmla="*/ 786 h 859"/>
                  <a:gd name="T54" fmla="*/ 698 w 1174"/>
                  <a:gd name="T55" fmla="*/ 818 h 859"/>
                  <a:gd name="T56" fmla="*/ 672 w 1174"/>
                  <a:gd name="T57" fmla="*/ 788 h 859"/>
                  <a:gd name="T58" fmla="*/ 633 w 1174"/>
                  <a:gd name="T59" fmla="*/ 776 h 859"/>
                  <a:gd name="T60" fmla="*/ 590 w 1174"/>
                  <a:gd name="T61" fmla="*/ 769 h 859"/>
                  <a:gd name="T62" fmla="*/ 546 w 1174"/>
                  <a:gd name="T63" fmla="*/ 774 h 859"/>
                  <a:gd name="T64" fmla="*/ 529 w 1174"/>
                  <a:gd name="T65" fmla="*/ 791 h 859"/>
                  <a:gd name="T66" fmla="*/ 498 w 1174"/>
                  <a:gd name="T67" fmla="*/ 762 h 859"/>
                  <a:gd name="T68" fmla="*/ 460 w 1174"/>
                  <a:gd name="T69" fmla="*/ 724 h 859"/>
                  <a:gd name="T70" fmla="*/ 476 w 1174"/>
                  <a:gd name="T71" fmla="*/ 665 h 859"/>
                  <a:gd name="T72" fmla="*/ 436 w 1174"/>
                  <a:gd name="T73" fmla="*/ 646 h 859"/>
                  <a:gd name="T74" fmla="*/ 395 w 1174"/>
                  <a:gd name="T75" fmla="*/ 634 h 859"/>
                  <a:gd name="T76" fmla="*/ 339 w 1174"/>
                  <a:gd name="T77" fmla="*/ 655 h 859"/>
                  <a:gd name="T78" fmla="*/ 286 w 1174"/>
                  <a:gd name="T79" fmla="*/ 655 h 859"/>
                  <a:gd name="T80" fmla="*/ 222 w 1174"/>
                  <a:gd name="T81" fmla="*/ 651 h 859"/>
                  <a:gd name="T82" fmla="*/ 147 w 1174"/>
                  <a:gd name="T83" fmla="*/ 610 h 859"/>
                  <a:gd name="T84" fmla="*/ 99 w 1174"/>
                  <a:gd name="T85" fmla="*/ 580 h 859"/>
                  <a:gd name="T86" fmla="*/ 106 w 1174"/>
                  <a:gd name="T87" fmla="*/ 540 h 859"/>
                  <a:gd name="T88" fmla="*/ 73 w 1174"/>
                  <a:gd name="T89" fmla="*/ 489 h 859"/>
                  <a:gd name="T90" fmla="*/ 17 w 1174"/>
                  <a:gd name="T91" fmla="*/ 452 h 859"/>
                  <a:gd name="T92" fmla="*/ 2 w 1174"/>
                  <a:gd name="T93" fmla="*/ 409 h 859"/>
                  <a:gd name="T94" fmla="*/ 37 w 1174"/>
                  <a:gd name="T95" fmla="*/ 365 h 859"/>
                  <a:gd name="T96" fmla="*/ 121 w 1174"/>
                  <a:gd name="T97" fmla="*/ 329 h 859"/>
                  <a:gd name="T98" fmla="*/ 128 w 1174"/>
                  <a:gd name="T99" fmla="*/ 266 h 859"/>
                  <a:gd name="T100" fmla="*/ 173 w 1174"/>
                  <a:gd name="T101" fmla="*/ 239 h 859"/>
                  <a:gd name="T102" fmla="*/ 231 w 1174"/>
                  <a:gd name="T103" fmla="*/ 184 h 859"/>
                  <a:gd name="T104" fmla="*/ 272 w 1174"/>
                  <a:gd name="T105" fmla="*/ 143 h 859"/>
                  <a:gd name="T106" fmla="*/ 322 w 1174"/>
                  <a:gd name="T107" fmla="*/ 181 h 859"/>
                  <a:gd name="T108" fmla="*/ 345 w 1174"/>
                  <a:gd name="T109" fmla="*/ 249 h 859"/>
                  <a:gd name="T110" fmla="*/ 446 w 1174"/>
                  <a:gd name="T111" fmla="*/ 310 h 859"/>
                  <a:gd name="T112" fmla="*/ 631 w 1174"/>
                  <a:gd name="T113" fmla="*/ 324 h 859"/>
                  <a:gd name="T114" fmla="*/ 736 w 1174"/>
                  <a:gd name="T115" fmla="*/ 286 h 859"/>
                  <a:gd name="T116" fmla="*/ 785 w 1174"/>
                  <a:gd name="T117" fmla="*/ 244 h 859"/>
                  <a:gd name="T118" fmla="*/ 849 w 1174"/>
                  <a:gd name="T119" fmla="*/ 208 h 859"/>
                  <a:gd name="T120" fmla="*/ 867 w 1174"/>
                  <a:gd name="T121" fmla="*/ 174 h 859"/>
                  <a:gd name="T122" fmla="*/ 816 w 1174"/>
                  <a:gd name="T123" fmla="*/ 140 h 859"/>
                  <a:gd name="T124" fmla="*/ 905 w 1174"/>
                  <a:gd name="T125" fmla="*/ 43 h 8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174" h="859">
                    <a:moveTo>
                      <a:pt x="715" y="823"/>
                    </a:moveTo>
                    <a:lnTo>
                      <a:pt x="717" y="825"/>
                    </a:lnTo>
                    <a:lnTo>
                      <a:pt x="717" y="825"/>
                    </a:lnTo>
                    <a:lnTo>
                      <a:pt x="719" y="828"/>
                    </a:lnTo>
                    <a:lnTo>
                      <a:pt x="719" y="830"/>
                    </a:lnTo>
                    <a:lnTo>
                      <a:pt x="717" y="832"/>
                    </a:lnTo>
                    <a:lnTo>
                      <a:pt x="715" y="832"/>
                    </a:lnTo>
                    <a:lnTo>
                      <a:pt x="712" y="837"/>
                    </a:lnTo>
                    <a:lnTo>
                      <a:pt x="710" y="839"/>
                    </a:lnTo>
                    <a:lnTo>
                      <a:pt x="710" y="840"/>
                    </a:lnTo>
                    <a:lnTo>
                      <a:pt x="710" y="840"/>
                    </a:lnTo>
                    <a:lnTo>
                      <a:pt x="710" y="842"/>
                    </a:lnTo>
                    <a:lnTo>
                      <a:pt x="708" y="844"/>
                    </a:lnTo>
                    <a:lnTo>
                      <a:pt x="708" y="847"/>
                    </a:lnTo>
                    <a:lnTo>
                      <a:pt x="708" y="849"/>
                    </a:lnTo>
                    <a:lnTo>
                      <a:pt x="707" y="849"/>
                    </a:lnTo>
                    <a:lnTo>
                      <a:pt x="705" y="851"/>
                    </a:lnTo>
                    <a:lnTo>
                      <a:pt x="705" y="851"/>
                    </a:lnTo>
                    <a:lnTo>
                      <a:pt x="703" y="851"/>
                    </a:lnTo>
                    <a:lnTo>
                      <a:pt x="701" y="852"/>
                    </a:lnTo>
                    <a:lnTo>
                      <a:pt x="700" y="854"/>
                    </a:lnTo>
                    <a:lnTo>
                      <a:pt x="700" y="854"/>
                    </a:lnTo>
                    <a:lnTo>
                      <a:pt x="700" y="854"/>
                    </a:lnTo>
                    <a:lnTo>
                      <a:pt x="700" y="856"/>
                    </a:lnTo>
                    <a:lnTo>
                      <a:pt x="698" y="856"/>
                    </a:lnTo>
                    <a:lnTo>
                      <a:pt x="695" y="856"/>
                    </a:lnTo>
                    <a:lnTo>
                      <a:pt x="695" y="857"/>
                    </a:lnTo>
                    <a:lnTo>
                      <a:pt x="693" y="859"/>
                    </a:lnTo>
                    <a:lnTo>
                      <a:pt x="693" y="859"/>
                    </a:lnTo>
                    <a:lnTo>
                      <a:pt x="691" y="859"/>
                    </a:lnTo>
                    <a:lnTo>
                      <a:pt x="689" y="859"/>
                    </a:lnTo>
                    <a:lnTo>
                      <a:pt x="688" y="857"/>
                    </a:lnTo>
                    <a:lnTo>
                      <a:pt x="686" y="857"/>
                    </a:lnTo>
                    <a:lnTo>
                      <a:pt x="683" y="857"/>
                    </a:lnTo>
                    <a:lnTo>
                      <a:pt x="681" y="856"/>
                    </a:lnTo>
                    <a:lnTo>
                      <a:pt x="677" y="856"/>
                    </a:lnTo>
                    <a:lnTo>
                      <a:pt x="674" y="852"/>
                    </a:lnTo>
                    <a:lnTo>
                      <a:pt x="674" y="849"/>
                    </a:lnTo>
                    <a:lnTo>
                      <a:pt x="672" y="845"/>
                    </a:lnTo>
                    <a:lnTo>
                      <a:pt x="672" y="845"/>
                    </a:lnTo>
                    <a:lnTo>
                      <a:pt x="672" y="839"/>
                    </a:lnTo>
                    <a:lnTo>
                      <a:pt x="672" y="837"/>
                    </a:lnTo>
                    <a:lnTo>
                      <a:pt x="674" y="837"/>
                    </a:lnTo>
                    <a:lnTo>
                      <a:pt x="676" y="835"/>
                    </a:lnTo>
                    <a:lnTo>
                      <a:pt x="677" y="834"/>
                    </a:lnTo>
                    <a:lnTo>
                      <a:pt x="681" y="832"/>
                    </a:lnTo>
                    <a:lnTo>
                      <a:pt x="683" y="830"/>
                    </a:lnTo>
                    <a:lnTo>
                      <a:pt x="684" y="828"/>
                    </a:lnTo>
                    <a:lnTo>
                      <a:pt x="684" y="828"/>
                    </a:lnTo>
                    <a:lnTo>
                      <a:pt x="683" y="828"/>
                    </a:lnTo>
                    <a:lnTo>
                      <a:pt x="684" y="827"/>
                    </a:lnTo>
                    <a:lnTo>
                      <a:pt x="684" y="825"/>
                    </a:lnTo>
                    <a:lnTo>
                      <a:pt x="686" y="825"/>
                    </a:lnTo>
                    <a:lnTo>
                      <a:pt x="688" y="825"/>
                    </a:lnTo>
                    <a:lnTo>
                      <a:pt x="689" y="825"/>
                    </a:lnTo>
                    <a:lnTo>
                      <a:pt x="691" y="823"/>
                    </a:lnTo>
                    <a:lnTo>
                      <a:pt x="693" y="823"/>
                    </a:lnTo>
                    <a:lnTo>
                      <a:pt x="696" y="825"/>
                    </a:lnTo>
                    <a:lnTo>
                      <a:pt x="700" y="823"/>
                    </a:lnTo>
                    <a:lnTo>
                      <a:pt x="701" y="822"/>
                    </a:lnTo>
                    <a:lnTo>
                      <a:pt x="703" y="822"/>
                    </a:lnTo>
                    <a:lnTo>
                      <a:pt x="705" y="823"/>
                    </a:lnTo>
                    <a:lnTo>
                      <a:pt x="707" y="823"/>
                    </a:lnTo>
                    <a:lnTo>
                      <a:pt x="707" y="823"/>
                    </a:lnTo>
                    <a:lnTo>
                      <a:pt x="707" y="822"/>
                    </a:lnTo>
                    <a:lnTo>
                      <a:pt x="707" y="822"/>
                    </a:lnTo>
                    <a:lnTo>
                      <a:pt x="710" y="823"/>
                    </a:lnTo>
                    <a:lnTo>
                      <a:pt x="710" y="822"/>
                    </a:lnTo>
                    <a:lnTo>
                      <a:pt x="710" y="822"/>
                    </a:lnTo>
                    <a:lnTo>
                      <a:pt x="712" y="820"/>
                    </a:lnTo>
                    <a:lnTo>
                      <a:pt x="712" y="820"/>
                    </a:lnTo>
                    <a:lnTo>
                      <a:pt x="713" y="822"/>
                    </a:lnTo>
                    <a:lnTo>
                      <a:pt x="715" y="823"/>
                    </a:lnTo>
                    <a:lnTo>
                      <a:pt x="715" y="823"/>
                    </a:lnTo>
                    <a:lnTo>
                      <a:pt x="715" y="823"/>
                    </a:lnTo>
                    <a:close/>
                    <a:moveTo>
                      <a:pt x="707" y="801"/>
                    </a:moveTo>
                    <a:lnTo>
                      <a:pt x="707" y="801"/>
                    </a:lnTo>
                    <a:lnTo>
                      <a:pt x="708" y="801"/>
                    </a:lnTo>
                    <a:lnTo>
                      <a:pt x="708" y="803"/>
                    </a:lnTo>
                    <a:lnTo>
                      <a:pt x="708" y="803"/>
                    </a:lnTo>
                    <a:lnTo>
                      <a:pt x="708" y="805"/>
                    </a:lnTo>
                    <a:lnTo>
                      <a:pt x="707" y="803"/>
                    </a:lnTo>
                    <a:lnTo>
                      <a:pt x="705" y="803"/>
                    </a:lnTo>
                    <a:lnTo>
                      <a:pt x="705" y="803"/>
                    </a:lnTo>
                    <a:lnTo>
                      <a:pt x="703" y="803"/>
                    </a:lnTo>
                    <a:lnTo>
                      <a:pt x="705" y="801"/>
                    </a:lnTo>
                    <a:lnTo>
                      <a:pt x="707" y="801"/>
                    </a:lnTo>
                    <a:lnTo>
                      <a:pt x="707" y="801"/>
                    </a:lnTo>
                    <a:close/>
                    <a:moveTo>
                      <a:pt x="749" y="791"/>
                    </a:moveTo>
                    <a:lnTo>
                      <a:pt x="748" y="791"/>
                    </a:lnTo>
                    <a:lnTo>
                      <a:pt x="748" y="791"/>
                    </a:lnTo>
                    <a:lnTo>
                      <a:pt x="748" y="789"/>
                    </a:lnTo>
                    <a:lnTo>
                      <a:pt x="749" y="789"/>
                    </a:lnTo>
                    <a:lnTo>
                      <a:pt x="749" y="791"/>
                    </a:lnTo>
                    <a:close/>
                    <a:moveTo>
                      <a:pt x="753" y="791"/>
                    </a:moveTo>
                    <a:lnTo>
                      <a:pt x="753" y="791"/>
                    </a:lnTo>
                    <a:lnTo>
                      <a:pt x="751" y="791"/>
                    </a:lnTo>
                    <a:lnTo>
                      <a:pt x="751" y="789"/>
                    </a:lnTo>
                    <a:lnTo>
                      <a:pt x="751" y="789"/>
                    </a:lnTo>
                    <a:lnTo>
                      <a:pt x="751" y="788"/>
                    </a:lnTo>
                    <a:lnTo>
                      <a:pt x="753" y="788"/>
                    </a:lnTo>
                    <a:lnTo>
                      <a:pt x="753" y="788"/>
                    </a:lnTo>
                    <a:lnTo>
                      <a:pt x="754" y="788"/>
                    </a:lnTo>
                    <a:lnTo>
                      <a:pt x="753" y="789"/>
                    </a:lnTo>
                    <a:lnTo>
                      <a:pt x="753" y="789"/>
                    </a:lnTo>
                    <a:lnTo>
                      <a:pt x="753" y="791"/>
                    </a:lnTo>
                    <a:lnTo>
                      <a:pt x="753" y="791"/>
                    </a:lnTo>
                    <a:close/>
                    <a:moveTo>
                      <a:pt x="766" y="765"/>
                    </a:moveTo>
                    <a:lnTo>
                      <a:pt x="766" y="767"/>
                    </a:lnTo>
                    <a:lnTo>
                      <a:pt x="766" y="765"/>
                    </a:lnTo>
                    <a:lnTo>
                      <a:pt x="765" y="765"/>
                    </a:lnTo>
                    <a:lnTo>
                      <a:pt x="765" y="765"/>
                    </a:lnTo>
                    <a:lnTo>
                      <a:pt x="765" y="764"/>
                    </a:lnTo>
                    <a:lnTo>
                      <a:pt x="765" y="764"/>
                    </a:lnTo>
                    <a:lnTo>
                      <a:pt x="766" y="765"/>
                    </a:lnTo>
                    <a:lnTo>
                      <a:pt x="766" y="765"/>
                    </a:lnTo>
                    <a:lnTo>
                      <a:pt x="766" y="765"/>
                    </a:lnTo>
                    <a:close/>
                    <a:moveTo>
                      <a:pt x="855" y="731"/>
                    </a:moveTo>
                    <a:lnTo>
                      <a:pt x="855" y="733"/>
                    </a:lnTo>
                    <a:lnTo>
                      <a:pt x="854" y="731"/>
                    </a:lnTo>
                    <a:lnTo>
                      <a:pt x="854" y="731"/>
                    </a:lnTo>
                    <a:lnTo>
                      <a:pt x="854" y="731"/>
                    </a:lnTo>
                    <a:lnTo>
                      <a:pt x="854" y="730"/>
                    </a:lnTo>
                    <a:lnTo>
                      <a:pt x="854" y="730"/>
                    </a:lnTo>
                    <a:lnTo>
                      <a:pt x="855" y="731"/>
                    </a:lnTo>
                    <a:lnTo>
                      <a:pt x="855" y="731"/>
                    </a:lnTo>
                    <a:lnTo>
                      <a:pt x="855" y="731"/>
                    </a:lnTo>
                    <a:close/>
                    <a:moveTo>
                      <a:pt x="888" y="711"/>
                    </a:moveTo>
                    <a:lnTo>
                      <a:pt x="886" y="713"/>
                    </a:lnTo>
                    <a:lnTo>
                      <a:pt x="885" y="711"/>
                    </a:lnTo>
                    <a:lnTo>
                      <a:pt x="885" y="711"/>
                    </a:lnTo>
                    <a:lnTo>
                      <a:pt x="886" y="709"/>
                    </a:lnTo>
                    <a:lnTo>
                      <a:pt x="885" y="707"/>
                    </a:lnTo>
                    <a:lnTo>
                      <a:pt x="886" y="707"/>
                    </a:lnTo>
                    <a:lnTo>
                      <a:pt x="886" y="707"/>
                    </a:lnTo>
                    <a:lnTo>
                      <a:pt x="886" y="707"/>
                    </a:lnTo>
                    <a:lnTo>
                      <a:pt x="888" y="707"/>
                    </a:lnTo>
                    <a:lnTo>
                      <a:pt x="888" y="707"/>
                    </a:lnTo>
                    <a:lnTo>
                      <a:pt x="888" y="709"/>
                    </a:lnTo>
                    <a:lnTo>
                      <a:pt x="888" y="709"/>
                    </a:lnTo>
                    <a:lnTo>
                      <a:pt x="888" y="711"/>
                    </a:lnTo>
                    <a:lnTo>
                      <a:pt x="888" y="711"/>
                    </a:lnTo>
                    <a:lnTo>
                      <a:pt x="888" y="711"/>
                    </a:lnTo>
                    <a:close/>
                    <a:moveTo>
                      <a:pt x="915" y="655"/>
                    </a:moveTo>
                    <a:lnTo>
                      <a:pt x="914" y="655"/>
                    </a:lnTo>
                    <a:lnTo>
                      <a:pt x="912" y="655"/>
                    </a:lnTo>
                    <a:lnTo>
                      <a:pt x="912" y="655"/>
                    </a:lnTo>
                    <a:lnTo>
                      <a:pt x="914" y="653"/>
                    </a:lnTo>
                    <a:lnTo>
                      <a:pt x="915" y="653"/>
                    </a:lnTo>
                    <a:lnTo>
                      <a:pt x="915" y="653"/>
                    </a:lnTo>
                    <a:lnTo>
                      <a:pt x="915" y="655"/>
                    </a:lnTo>
                    <a:lnTo>
                      <a:pt x="915" y="655"/>
                    </a:lnTo>
                    <a:close/>
                    <a:moveTo>
                      <a:pt x="932" y="620"/>
                    </a:moveTo>
                    <a:lnTo>
                      <a:pt x="932" y="620"/>
                    </a:lnTo>
                    <a:lnTo>
                      <a:pt x="931" y="619"/>
                    </a:lnTo>
                    <a:lnTo>
                      <a:pt x="931" y="619"/>
                    </a:lnTo>
                    <a:lnTo>
                      <a:pt x="931" y="619"/>
                    </a:lnTo>
                    <a:lnTo>
                      <a:pt x="931" y="617"/>
                    </a:lnTo>
                    <a:lnTo>
                      <a:pt x="932" y="620"/>
                    </a:lnTo>
                    <a:lnTo>
                      <a:pt x="932" y="620"/>
                    </a:lnTo>
                    <a:close/>
                    <a:moveTo>
                      <a:pt x="938" y="615"/>
                    </a:moveTo>
                    <a:lnTo>
                      <a:pt x="938" y="617"/>
                    </a:lnTo>
                    <a:lnTo>
                      <a:pt x="936" y="617"/>
                    </a:lnTo>
                    <a:lnTo>
                      <a:pt x="936" y="615"/>
                    </a:lnTo>
                    <a:lnTo>
                      <a:pt x="936" y="614"/>
                    </a:lnTo>
                    <a:lnTo>
                      <a:pt x="938" y="614"/>
                    </a:lnTo>
                    <a:lnTo>
                      <a:pt x="938" y="615"/>
                    </a:lnTo>
                    <a:lnTo>
                      <a:pt x="938" y="615"/>
                    </a:lnTo>
                    <a:close/>
                    <a:moveTo>
                      <a:pt x="934" y="614"/>
                    </a:moveTo>
                    <a:lnTo>
                      <a:pt x="934" y="614"/>
                    </a:lnTo>
                    <a:lnTo>
                      <a:pt x="932" y="614"/>
                    </a:lnTo>
                    <a:lnTo>
                      <a:pt x="929" y="614"/>
                    </a:lnTo>
                    <a:lnTo>
                      <a:pt x="929" y="612"/>
                    </a:lnTo>
                    <a:lnTo>
                      <a:pt x="929" y="610"/>
                    </a:lnTo>
                    <a:lnTo>
                      <a:pt x="931" y="610"/>
                    </a:lnTo>
                    <a:lnTo>
                      <a:pt x="934" y="612"/>
                    </a:lnTo>
                    <a:lnTo>
                      <a:pt x="936" y="612"/>
                    </a:lnTo>
                    <a:lnTo>
                      <a:pt x="934" y="614"/>
                    </a:lnTo>
                    <a:lnTo>
                      <a:pt x="934" y="614"/>
                    </a:lnTo>
                    <a:close/>
                    <a:moveTo>
                      <a:pt x="927" y="580"/>
                    </a:moveTo>
                    <a:lnTo>
                      <a:pt x="926" y="581"/>
                    </a:lnTo>
                    <a:lnTo>
                      <a:pt x="920" y="580"/>
                    </a:lnTo>
                    <a:lnTo>
                      <a:pt x="917" y="576"/>
                    </a:lnTo>
                    <a:lnTo>
                      <a:pt x="914" y="574"/>
                    </a:lnTo>
                    <a:lnTo>
                      <a:pt x="914" y="573"/>
                    </a:lnTo>
                    <a:lnTo>
                      <a:pt x="917" y="573"/>
                    </a:lnTo>
                    <a:lnTo>
                      <a:pt x="919" y="574"/>
                    </a:lnTo>
                    <a:lnTo>
                      <a:pt x="919" y="576"/>
                    </a:lnTo>
                    <a:lnTo>
                      <a:pt x="920" y="576"/>
                    </a:lnTo>
                    <a:lnTo>
                      <a:pt x="920" y="576"/>
                    </a:lnTo>
                    <a:lnTo>
                      <a:pt x="926" y="578"/>
                    </a:lnTo>
                    <a:lnTo>
                      <a:pt x="926" y="580"/>
                    </a:lnTo>
                    <a:lnTo>
                      <a:pt x="927" y="580"/>
                    </a:lnTo>
                    <a:lnTo>
                      <a:pt x="927" y="580"/>
                    </a:lnTo>
                    <a:close/>
                    <a:moveTo>
                      <a:pt x="958" y="0"/>
                    </a:moveTo>
                    <a:lnTo>
                      <a:pt x="958" y="0"/>
                    </a:lnTo>
                    <a:lnTo>
                      <a:pt x="960" y="0"/>
                    </a:lnTo>
                    <a:lnTo>
                      <a:pt x="960" y="0"/>
                    </a:lnTo>
                    <a:lnTo>
                      <a:pt x="963" y="2"/>
                    </a:lnTo>
                    <a:lnTo>
                      <a:pt x="968" y="3"/>
                    </a:lnTo>
                    <a:lnTo>
                      <a:pt x="970" y="5"/>
                    </a:lnTo>
                    <a:lnTo>
                      <a:pt x="972" y="5"/>
                    </a:lnTo>
                    <a:lnTo>
                      <a:pt x="974" y="7"/>
                    </a:lnTo>
                    <a:lnTo>
                      <a:pt x="975" y="9"/>
                    </a:lnTo>
                    <a:lnTo>
                      <a:pt x="977" y="10"/>
                    </a:lnTo>
                    <a:lnTo>
                      <a:pt x="980" y="10"/>
                    </a:lnTo>
                    <a:lnTo>
                      <a:pt x="984" y="14"/>
                    </a:lnTo>
                    <a:lnTo>
                      <a:pt x="984" y="14"/>
                    </a:lnTo>
                    <a:lnTo>
                      <a:pt x="985" y="12"/>
                    </a:lnTo>
                    <a:lnTo>
                      <a:pt x="985" y="10"/>
                    </a:lnTo>
                    <a:lnTo>
                      <a:pt x="989" y="10"/>
                    </a:lnTo>
                    <a:lnTo>
                      <a:pt x="991" y="12"/>
                    </a:lnTo>
                    <a:lnTo>
                      <a:pt x="996" y="15"/>
                    </a:lnTo>
                    <a:lnTo>
                      <a:pt x="997" y="15"/>
                    </a:lnTo>
                    <a:lnTo>
                      <a:pt x="999" y="15"/>
                    </a:lnTo>
                    <a:lnTo>
                      <a:pt x="999" y="15"/>
                    </a:lnTo>
                    <a:lnTo>
                      <a:pt x="1001" y="17"/>
                    </a:lnTo>
                    <a:lnTo>
                      <a:pt x="1001" y="19"/>
                    </a:lnTo>
                    <a:lnTo>
                      <a:pt x="999" y="19"/>
                    </a:lnTo>
                    <a:lnTo>
                      <a:pt x="1001" y="20"/>
                    </a:lnTo>
                    <a:lnTo>
                      <a:pt x="1003" y="20"/>
                    </a:lnTo>
                    <a:lnTo>
                      <a:pt x="1004" y="20"/>
                    </a:lnTo>
                    <a:lnTo>
                      <a:pt x="1004" y="24"/>
                    </a:lnTo>
                    <a:lnTo>
                      <a:pt x="1006" y="24"/>
                    </a:lnTo>
                    <a:lnTo>
                      <a:pt x="1008" y="26"/>
                    </a:lnTo>
                    <a:lnTo>
                      <a:pt x="1008" y="26"/>
                    </a:lnTo>
                    <a:lnTo>
                      <a:pt x="1008" y="27"/>
                    </a:lnTo>
                    <a:lnTo>
                      <a:pt x="1008" y="27"/>
                    </a:lnTo>
                    <a:lnTo>
                      <a:pt x="1006" y="29"/>
                    </a:lnTo>
                    <a:lnTo>
                      <a:pt x="1006" y="29"/>
                    </a:lnTo>
                    <a:lnTo>
                      <a:pt x="1008" y="31"/>
                    </a:lnTo>
                    <a:lnTo>
                      <a:pt x="1009" y="31"/>
                    </a:lnTo>
                    <a:lnTo>
                      <a:pt x="1009" y="32"/>
                    </a:lnTo>
                    <a:lnTo>
                      <a:pt x="1009" y="34"/>
                    </a:lnTo>
                    <a:lnTo>
                      <a:pt x="1011" y="34"/>
                    </a:lnTo>
                    <a:lnTo>
                      <a:pt x="1013" y="36"/>
                    </a:lnTo>
                    <a:lnTo>
                      <a:pt x="1013" y="37"/>
                    </a:lnTo>
                    <a:lnTo>
                      <a:pt x="1013" y="37"/>
                    </a:lnTo>
                    <a:lnTo>
                      <a:pt x="1013" y="39"/>
                    </a:lnTo>
                    <a:lnTo>
                      <a:pt x="1013" y="39"/>
                    </a:lnTo>
                    <a:lnTo>
                      <a:pt x="1013" y="43"/>
                    </a:lnTo>
                    <a:lnTo>
                      <a:pt x="1013" y="43"/>
                    </a:lnTo>
                    <a:lnTo>
                      <a:pt x="1015" y="44"/>
                    </a:lnTo>
                    <a:lnTo>
                      <a:pt x="1015" y="48"/>
                    </a:lnTo>
                    <a:lnTo>
                      <a:pt x="1016" y="51"/>
                    </a:lnTo>
                    <a:lnTo>
                      <a:pt x="1018" y="55"/>
                    </a:lnTo>
                    <a:lnTo>
                      <a:pt x="1020" y="58"/>
                    </a:lnTo>
                    <a:lnTo>
                      <a:pt x="1020" y="61"/>
                    </a:lnTo>
                    <a:lnTo>
                      <a:pt x="1020" y="61"/>
                    </a:lnTo>
                    <a:lnTo>
                      <a:pt x="1021" y="63"/>
                    </a:lnTo>
                    <a:lnTo>
                      <a:pt x="1021" y="63"/>
                    </a:lnTo>
                    <a:lnTo>
                      <a:pt x="1021" y="65"/>
                    </a:lnTo>
                    <a:lnTo>
                      <a:pt x="1021" y="66"/>
                    </a:lnTo>
                    <a:lnTo>
                      <a:pt x="1023" y="68"/>
                    </a:lnTo>
                    <a:lnTo>
                      <a:pt x="1021" y="70"/>
                    </a:lnTo>
                    <a:lnTo>
                      <a:pt x="1023" y="72"/>
                    </a:lnTo>
                    <a:lnTo>
                      <a:pt x="1023" y="72"/>
                    </a:lnTo>
                    <a:lnTo>
                      <a:pt x="1023" y="73"/>
                    </a:lnTo>
                    <a:lnTo>
                      <a:pt x="1023" y="77"/>
                    </a:lnTo>
                    <a:lnTo>
                      <a:pt x="1027" y="80"/>
                    </a:lnTo>
                    <a:lnTo>
                      <a:pt x="1028" y="84"/>
                    </a:lnTo>
                    <a:lnTo>
                      <a:pt x="1032" y="89"/>
                    </a:lnTo>
                    <a:lnTo>
                      <a:pt x="1032" y="90"/>
                    </a:lnTo>
                    <a:lnTo>
                      <a:pt x="1032" y="92"/>
                    </a:lnTo>
                    <a:lnTo>
                      <a:pt x="1032" y="94"/>
                    </a:lnTo>
                    <a:lnTo>
                      <a:pt x="1032" y="95"/>
                    </a:lnTo>
                    <a:lnTo>
                      <a:pt x="1032" y="97"/>
                    </a:lnTo>
                    <a:lnTo>
                      <a:pt x="1032" y="97"/>
                    </a:lnTo>
                    <a:lnTo>
                      <a:pt x="1032" y="99"/>
                    </a:lnTo>
                    <a:lnTo>
                      <a:pt x="1033" y="101"/>
                    </a:lnTo>
                    <a:lnTo>
                      <a:pt x="1037" y="102"/>
                    </a:lnTo>
                    <a:lnTo>
                      <a:pt x="1035" y="107"/>
                    </a:lnTo>
                    <a:lnTo>
                      <a:pt x="1035" y="109"/>
                    </a:lnTo>
                    <a:lnTo>
                      <a:pt x="1035" y="112"/>
                    </a:lnTo>
                    <a:lnTo>
                      <a:pt x="1035" y="114"/>
                    </a:lnTo>
                    <a:lnTo>
                      <a:pt x="1037" y="116"/>
                    </a:lnTo>
                    <a:lnTo>
                      <a:pt x="1039" y="118"/>
                    </a:lnTo>
                    <a:lnTo>
                      <a:pt x="1039" y="119"/>
                    </a:lnTo>
                    <a:lnTo>
                      <a:pt x="1040" y="121"/>
                    </a:lnTo>
                    <a:lnTo>
                      <a:pt x="1044" y="123"/>
                    </a:lnTo>
                    <a:lnTo>
                      <a:pt x="1049" y="123"/>
                    </a:lnTo>
                    <a:lnTo>
                      <a:pt x="1054" y="121"/>
                    </a:lnTo>
                    <a:lnTo>
                      <a:pt x="1057" y="121"/>
                    </a:lnTo>
                    <a:lnTo>
                      <a:pt x="1059" y="121"/>
                    </a:lnTo>
                    <a:lnTo>
                      <a:pt x="1059" y="123"/>
                    </a:lnTo>
                    <a:lnTo>
                      <a:pt x="1059" y="124"/>
                    </a:lnTo>
                    <a:lnTo>
                      <a:pt x="1061" y="124"/>
                    </a:lnTo>
                    <a:lnTo>
                      <a:pt x="1062" y="126"/>
                    </a:lnTo>
                    <a:lnTo>
                      <a:pt x="1064" y="126"/>
                    </a:lnTo>
                    <a:lnTo>
                      <a:pt x="1064" y="128"/>
                    </a:lnTo>
                    <a:lnTo>
                      <a:pt x="1066" y="128"/>
                    </a:lnTo>
                    <a:lnTo>
                      <a:pt x="1068" y="128"/>
                    </a:lnTo>
                    <a:lnTo>
                      <a:pt x="1069" y="128"/>
                    </a:lnTo>
                    <a:lnTo>
                      <a:pt x="1069" y="128"/>
                    </a:lnTo>
                    <a:lnTo>
                      <a:pt x="1071" y="128"/>
                    </a:lnTo>
                    <a:lnTo>
                      <a:pt x="1071" y="128"/>
                    </a:lnTo>
                    <a:lnTo>
                      <a:pt x="1073" y="128"/>
                    </a:lnTo>
                    <a:lnTo>
                      <a:pt x="1073" y="128"/>
                    </a:lnTo>
                    <a:lnTo>
                      <a:pt x="1074" y="130"/>
                    </a:lnTo>
                    <a:lnTo>
                      <a:pt x="1074" y="130"/>
                    </a:lnTo>
                    <a:lnTo>
                      <a:pt x="1076" y="131"/>
                    </a:lnTo>
                    <a:lnTo>
                      <a:pt x="1080" y="133"/>
                    </a:lnTo>
                    <a:lnTo>
                      <a:pt x="1083" y="140"/>
                    </a:lnTo>
                    <a:lnTo>
                      <a:pt x="1086" y="141"/>
                    </a:lnTo>
                    <a:lnTo>
                      <a:pt x="1090" y="143"/>
                    </a:lnTo>
                    <a:lnTo>
                      <a:pt x="1093" y="143"/>
                    </a:lnTo>
                    <a:lnTo>
                      <a:pt x="1095" y="145"/>
                    </a:lnTo>
                    <a:lnTo>
                      <a:pt x="1093" y="148"/>
                    </a:lnTo>
                    <a:lnTo>
                      <a:pt x="1093" y="150"/>
                    </a:lnTo>
                    <a:lnTo>
                      <a:pt x="1095" y="152"/>
                    </a:lnTo>
                    <a:lnTo>
                      <a:pt x="1095" y="153"/>
                    </a:lnTo>
                    <a:lnTo>
                      <a:pt x="1097" y="155"/>
                    </a:lnTo>
                    <a:lnTo>
                      <a:pt x="1098" y="157"/>
                    </a:lnTo>
                    <a:lnTo>
                      <a:pt x="1098" y="157"/>
                    </a:lnTo>
                    <a:lnTo>
                      <a:pt x="1098" y="160"/>
                    </a:lnTo>
                    <a:lnTo>
                      <a:pt x="1097" y="164"/>
                    </a:lnTo>
                    <a:lnTo>
                      <a:pt x="1097" y="167"/>
                    </a:lnTo>
                    <a:lnTo>
                      <a:pt x="1098" y="169"/>
                    </a:lnTo>
                    <a:lnTo>
                      <a:pt x="1100" y="172"/>
                    </a:lnTo>
                    <a:lnTo>
                      <a:pt x="1100" y="174"/>
                    </a:lnTo>
                    <a:lnTo>
                      <a:pt x="1102" y="176"/>
                    </a:lnTo>
                    <a:lnTo>
                      <a:pt x="1102" y="176"/>
                    </a:lnTo>
                    <a:lnTo>
                      <a:pt x="1105" y="176"/>
                    </a:lnTo>
                    <a:lnTo>
                      <a:pt x="1109" y="176"/>
                    </a:lnTo>
                    <a:lnTo>
                      <a:pt x="1110" y="176"/>
                    </a:lnTo>
                    <a:lnTo>
                      <a:pt x="1112" y="176"/>
                    </a:lnTo>
                    <a:lnTo>
                      <a:pt x="1117" y="177"/>
                    </a:lnTo>
                    <a:lnTo>
                      <a:pt x="1124" y="176"/>
                    </a:lnTo>
                    <a:lnTo>
                      <a:pt x="1129" y="176"/>
                    </a:lnTo>
                    <a:lnTo>
                      <a:pt x="1131" y="176"/>
                    </a:lnTo>
                    <a:lnTo>
                      <a:pt x="1133" y="174"/>
                    </a:lnTo>
                    <a:lnTo>
                      <a:pt x="1134" y="170"/>
                    </a:lnTo>
                    <a:lnTo>
                      <a:pt x="1134" y="169"/>
                    </a:lnTo>
                    <a:lnTo>
                      <a:pt x="1136" y="169"/>
                    </a:lnTo>
                    <a:lnTo>
                      <a:pt x="1138" y="169"/>
                    </a:lnTo>
                    <a:lnTo>
                      <a:pt x="1141" y="165"/>
                    </a:lnTo>
                    <a:lnTo>
                      <a:pt x="1143" y="164"/>
                    </a:lnTo>
                    <a:lnTo>
                      <a:pt x="1146" y="164"/>
                    </a:lnTo>
                    <a:lnTo>
                      <a:pt x="1150" y="165"/>
                    </a:lnTo>
                    <a:lnTo>
                      <a:pt x="1151" y="164"/>
                    </a:lnTo>
                    <a:lnTo>
                      <a:pt x="1153" y="162"/>
                    </a:lnTo>
                    <a:lnTo>
                      <a:pt x="1157" y="160"/>
                    </a:lnTo>
                    <a:lnTo>
                      <a:pt x="1163" y="157"/>
                    </a:lnTo>
                    <a:lnTo>
                      <a:pt x="1165" y="157"/>
                    </a:lnTo>
                    <a:lnTo>
                      <a:pt x="1167" y="157"/>
                    </a:lnTo>
                    <a:lnTo>
                      <a:pt x="1169" y="157"/>
                    </a:lnTo>
                    <a:lnTo>
                      <a:pt x="1170" y="159"/>
                    </a:lnTo>
                    <a:lnTo>
                      <a:pt x="1172" y="160"/>
                    </a:lnTo>
                    <a:lnTo>
                      <a:pt x="1174" y="162"/>
                    </a:lnTo>
                    <a:lnTo>
                      <a:pt x="1172" y="164"/>
                    </a:lnTo>
                    <a:lnTo>
                      <a:pt x="1172" y="164"/>
                    </a:lnTo>
                    <a:lnTo>
                      <a:pt x="1172" y="165"/>
                    </a:lnTo>
                    <a:lnTo>
                      <a:pt x="1170" y="167"/>
                    </a:lnTo>
                    <a:lnTo>
                      <a:pt x="1172" y="169"/>
                    </a:lnTo>
                    <a:lnTo>
                      <a:pt x="1172" y="170"/>
                    </a:lnTo>
                    <a:lnTo>
                      <a:pt x="1174" y="172"/>
                    </a:lnTo>
                    <a:lnTo>
                      <a:pt x="1174" y="176"/>
                    </a:lnTo>
                    <a:lnTo>
                      <a:pt x="1174" y="176"/>
                    </a:lnTo>
                    <a:lnTo>
                      <a:pt x="1174" y="177"/>
                    </a:lnTo>
                    <a:lnTo>
                      <a:pt x="1172" y="181"/>
                    </a:lnTo>
                    <a:lnTo>
                      <a:pt x="1170" y="182"/>
                    </a:lnTo>
                    <a:lnTo>
                      <a:pt x="1169" y="182"/>
                    </a:lnTo>
                    <a:lnTo>
                      <a:pt x="1167" y="184"/>
                    </a:lnTo>
                    <a:lnTo>
                      <a:pt x="1167" y="184"/>
                    </a:lnTo>
                    <a:lnTo>
                      <a:pt x="1165" y="184"/>
                    </a:lnTo>
                    <a:lnTo>
                      <a:pt x="1165" y="186"/>
                    </a:lnTo>
                    <a:lnTo>
                      <a:pt x="1163" y="186"/>
                    </a:lnTo>
                    <a:lnTo>
                      <a:pt x="1163" y="187"/>
                    </a:lnTo>
                    <a:lnTo>
                      <a:pt x="1163" y="187"/>
                    </a:lnTo>
                    <a:lnTo>
                      <a:pt x="1163" y="191"/>
                    </a:lnTo>
                    <a:lnTo>
                      <a:pt x="1163" y="193"/>
                    </a:lnTo>
                    <a:lnTo>
                      <a:pt x="1162" y="194"/>
                    </a:lnTo>
                    <a:lnTo>
                      <a:pt x="1162" y="196"/>
                    </a:lnTo>
                    <a:lnTo>
                      <a:pt x="1162" y="198"/>
                    </a:lnTo>
                    <a:lnTo>
                      <a:pt x="1160" y="199"/>
                    </a:lnTo>
                    <a:lnTo>
                      <a:pt x="1160" y="199"/>
                    </a:lnTo>
                    <a:lnTo>
                      <a:pt x="1160" y="203"/>
                    </a:lnTo>
                    <a:lnTo>
                      <a:pt x="1158" y="206"/>
                    </a:lnTo>
                    <a:lnTo>
                      <a:pt x="1157" y="210"/>
                    </a:lnTo>
                    <a:lnTo>
                      <a:pt x="1158" y="211"/>
                    </a:lnTo>
                    <a:lnTo>
                      <a:pt x="1158" y="213"/>
                    </a:lnTo>
                    <a:lnTo>
                      <a:pt x="1158" y="215"/>
                    </a:lnTo>
                    <a:lnTo>
                      <a:pt x="1157" y="215"/>
                    </a:lnTo>
                    <a:lnTo>
                      <a:pt x="1157" y="216"/>
                    </a:lnTo>
                    <a:lnTo>
                      <a:pt x="1157" y="216"/>
                    </a:lnTo>
                    <a:lnTo>
                      <a:pt x="1155" y="218"/>
                    </a:lnTo>
                    <a:lnTo>
                      <a:pt x="1155" y="220"/>
                    </a:lnTo>
                    <a:lnTo>
                      <a:pt x="1155" y="222"/>
                    </a:lnTo>
                    <a:lnTo>
                      <a:pt x="1153" y="223"/>
                    </a:lnTo>
                    <a:lnTo>
                      <a:pt x="1153" y="225"/>
                    </a:lnTo>
                    <a:lnTo>
                      <a:pt x="1151" y="225"/>
                    </a:lnTo>
                    <a:lnTo>
                      <a:pt x="1151" y="227"/>
                    </a:lnTo>
                    <a:lnTo>
                      <a:pt x="1150" y="227"/>
                    </a:lnTo>
                    <a:lnTo>
                      <a:pt x="1150" y="228"/>
                    </a:lnTo>
                    <a:lnTo>
                      <a:pt x="1150" y="230"/>
                    </a:lnTo>
                    <a:lnTo>
                      <a:pt x="1150" y="232"/>
                    </a:lnTo>
                    <a:lnTo>
                      <a:pt x="1150" y="234"/>
                    </a:lnTo>
                    <a:lnTo>
                      <a:pt x="1150" y="234"/>
                    </a:lnTo>
                    <a:lnTo>
                      <a:pt x="1148" y="235"/>
                    </a:lnTo>
                    <a:lnTo>
                      <a:pt x="1146" y="235"/>
                    </a:lnTo>
                    <a:lnTo>
                      <a:pt x="1146" y="235"/>
                    </a:lnTo>
                    <a:lnTo>
                      <a:pt x="1145" y="237"/>
                    </a:lnTo>
                    <a:lnTo>
                      <a:pt x="1143" y="242"/>
                    </a:lnTo>
                    <a:lnTo>
                      <a:pt x="1143" y="244"/>
                    </a:lnTo>
                    <a:lnTo>
                      <a:pt x="1143" y="247"/>
                    </a:lnTo>
                    <a:lnTo>
                      <a:pt x="1141" y="249"/>
                    </a:lnTo>
                    <a:lnTo>
                      <a:pt x="1139" y="249"/>
                    </a:lnTo>
                    <a:lnTo>
                      <a:pt x="1138" y="249"/>
                    </a:lnTo>
                    <a:lnTo>
                      <a:pt x="1138" y="249"/>
                    </a:lnTo>
                    <a:lnTo>
                      <a:pt x="1136" y="249"/>
                    </a:lnTo>
                    <a:lnTo>
                      <a:pt x="1134" y="247"/>
                    </a:lnTo>
                    <a:lnTo>
                      <a:pt x="1133" y="247"/>
                    </a:lnTo>
                    <a:lnTo>
                      <a:pt x="1128" y="245"/>
                    </a:lnTo>
                    <a:lnTo>
                      <a:pt x="1124" y="245"/>
                    </a:lnTo>
                    <a:lnTo>
                      <a:pt x="1122" y="244"/>
                    </a:lnTo>
                    <a:lnTo>
                      <a:pt x="1121" y="244"/>
                    </a:lnTo>
                    <a:lnTo>
                      <a:pt x="1119" y="244"/>
                    </a:lnTo>
                    <a:lnTo>
                      <a:pt x="1119" y="242"/>
                    </a:lnTo>
                    <a:lnTo>
                      <a:pt x="1117" y="242"/>
                    </a:lnTo>
                    <a:lnTo>
                      <a:pt x="1117" y="244"/>
                    </a:lnTo>
                    <a:lnTo>
                      <a:pt x="1116" y="245"/>
                    </a:lnTo>
                    <a:lnTo>
                      <a:pt x="1114" y="247"/>
                    </a:lnTo>
                    <a:lnTo>
                      <a:pt x="1114" y="249"/>
                    </a:lnTo>
                    <a:lnTo>
                      <a:pt x="1112" y="251"/>
                    </a:lnTo>
                    <a:lnTo>
                      <a:pt x="1110" y="251"/>
                    </a:lnTo>
                    <a:lnTo>
                      <a:pt x="1107" y="252"/>
                    </a:lnTo>
                    <a:lnTo>
                      <a:pt x="1107" y="252"/>
                    </a:lnTo>
                    <a:lnTo>
                      <a:pt x="1104" y="252"/>
                    </a:lnTo>
                    <a:lnTo>
                      <a:pt x="1104" y="254"/>
                    </a:lnTo>
                    <a:lnTo>
                      <a:pt x="1102" y="254"/>
                    </a:lnTo>
                    <a:lnTo>
                      <a:pt x="1102" y="256"/>
                    </a:lnTo>
                    <a:lnTo>
                      <a:pt x="1102" y="257"/>
                    </a:lnTo>
                    <a:lnTo>
                      <a:pt x="1104" y="259"/>
                    </a:lnTo>
                    <a:lnTo>
                      <a:pt x="1104" y="261"/>
                    </a:lnTo>
                    <a:lnTo>
                      <a:pt x="1105" y="264"/>
                    </a:lnTo>
                    <a:lnTo>
                      <a:pt x="1107" y="276"/>
                    </a:lnTo>
                    <a:lnTo>
                      <a:pt x="1107" y="278"/>
                    </a:lnTo>
                    <a:lnTo>
                      <a:pt x="1105" y="285"/>
                    </a:lnTo>
                    <a:lnTo>
                      <a:pt x="1105" y="286"/>
                    </a:lnTo>
                    <a:lnTo>
                      <a:pt x="1105" y="288"/>
                    </a:lnTo>
                    <a:lnTo>
                      <a:pt x="1105" y="290"/>
                    </a:lnTo>
                    <a:lnTo>
                      <a:pt x="1107" y="291"/>
                    </a:lnTo>
                    <a:lnTo>
                      <a:pt x="1107" y="291"/>
                    </a:lnTo>
                    <a:lnTo>
                      <a:pt x="1107" y="291"/>
                    </a:lnTo>
                    <a:lnTo>
                      <a:pt x="1107" y="293"/>
                    </a:lnTo>
                    <a:lnTo>
                      <a:pt x="1107" y="295"/>
                    </a:lnTo>
                    <a:lnTo>
                      <a:pt x="1107" y="297"/>
                    </a:lnTo>
                    <a:lnTo>
                      <a:pt x="1105" y="300"/>
                    </a:lnTo>
                    <a:lnTo>
                      <a:pt x="1105" y="302"/>
                    </a:lnTo>
                    <a:lnTo>
                      <a:pt x="1104" y="302"/>
                    </a:lnTo>
                    <a:lnTo>
                      <a:pt x="1104" y="302"/>
                    </a:lnTo>
                    <a:lnTo>
                      <a:pt x="1104" y="305"/>
                    </a:lnTo>
                    <a:lnTo>
                      <a:pt x="1104" y="307"/>
                    </a:lnTo>
                    <a:lnTo>
                      <a:pt x="1102" y="307"/>
                    </a:lnTo>
                    <a:lnTo>
                      <a:pt x="1102" y="307"/>
                    </a:lnTo>
                    <a:lnTo>
                      <a:pt x="1100" y="307"/>
                    </a:lnTo>
                    <a:lnTo>
                      <a:pt x="1098" y="307"/>
                    </a:lnTo>
                    <a:lnTo>
                      <a:pt x="1097" y="309"/>
                    </a:lnTo>
                    <a:lnTo>
                      <a:pt x="1093" y="309"/>
                    </a:lnTo>
                    <a:lnTo>
                      <a:pt x="1093" y="309"/>
                    </a:lnTo>
                    <a:lnTo>
                      <a:pt x="1092" y="310"/>
                    </a:lnTo>
                    <a:lnTo>
                      <a:pt x="1092" y="310"/>
                    </a:lnTo>
                    <a:lnTo>
                      <a:pt x="1092" y="312"/>
                    </a:lnTo>
                    <a:lnTo>
                      <a:pt x="1092" y="312"/>
                    </a:lnTo>
                    <a:lnTo>
                      <a:pt x="1093" y="312"/>
                    </a:lnTo>
                    <a:lnTo>
                      <a:pt x="1093" y="314"/>
                    </a:lnTo>
                    <a:lnTo>
                      <a:pt x="1095" y="315"/>
                    </a:lnTo>
                    <a:lnTo>
                      <a:pt x="1093" y="315"/>
                    </a:lnTo>
                    <a:lnTo>
                      <a:pt x="1093" y="315"/>
                    </a:lnTo>
                    <a:lnTo>
                      <a:pt x="1092" y="314"/>
                    </a:lnTo>
                    <a:lnTo>
                      <a:pt x="1090" y="314"/>
                    </a:lnTo>
                    <a:lnTo>
                      <a:pt x="1088" y="312"/>
                    </a:lnTo>
                    <a:lnTo>
                      <a:pt x="1088" y="310"/>
                    </a:lnTo>
                    <a:lnTo>
                      <a:pt x="1088" y="307"/>
                    </a:lnTo>
                    <a:lnTo>
                      <a:pt x="1088" y="307"/>
                    </a:lnTo>
                    <a:lnTo>
                      <a:pt x="1086" y="305"/>
                    </a:lnTo>
                    <a:lnTo>
                      <a:pt x="1085" y="305"/>
                    </a:lnTo>
                    <a:lnTo>
                      <a:pt x="1085" y="303"/>
                    </a:lnTo>
                    <a:lnTo>
                      <a:pt x="1083" y="305"/>
                    </a:lnTo>
                    <a:lnTo>
                      <a:pt x="1083" y="303"/>
                    </a:lnTo>
                    <a:lnTo>
                      <a:pt x="1081" y="303"/>
                    </a:lnTo>
                    <a:lnTo>
                      <a:pt x="1081" y="303"/>
                    </a:lnTo>
                    <a:lnTo>
                      <a:pt x="1080" y="305"/>
                    </a:lnTo>
                    <a:lnTo>
                      <a:pt x="1080" y="307"/>
                    </a:lnTo>
                    <a:lnTo>
                      <a:pt x="1078" y="309"/>
                    </a:lnTo>
                    <a:lnTo>
                      <a:pt x="1078" y="312"/>
                    </a:lnTo>
                    <a:lnTo>
                      <a:pt x="1078" y="314"/>
                    </a:lnTo>
                    <a:lnTo>
                      <a:pt x="1078" y="317"/>
                    </a:lnTo>
                    <a:lnTo>
                      <a:pt x="1078" y="317"/>
                    </a:lnTo>
                    <a:lnTo>
                      <a:pt x="1076" y="319"/>
                    </a:lnTo>
                    <a:lnTo>
                      <a:pt x="1076" y="319"/>
                    </a:lnTo>
                    <a:lnTo>
                      <a:pt x="1074" y="319"/>
                    </a:lnTo>
                    <a:lnTo>
                      <a:pt x="1074" y="319"/>
                    </a:lnTo>
                    <a:lnTo>
                      <a:pt x="1073" y="319"/>
                    </a:lnTo>
                    <a:lnTo>
                      <a:pt x="1073" y="319"/>
                    </a:lnTo>
                    <a:lnTo>
                      <a:pt x="1071" y="319"/>
                    </a:lnTo>
                    <a:lnTo>
                      <a:pt x="1069" y="319"/>
                    </a:lnTo>
                    <a:lnTo>
                      <a:pt x="1069" y="320"/>
                    </a:lnTo>
                    <a:lnTo>
                      <a:pt x="1068" y="322"/>
                    </a:lnTo>
                    <a:lnTo>
                      <a:pt x="1068" y="322"/>
                    </a:lnTo>
                    <a:lnTo>
                      <a:pt x="1068" y="324"/>
                    </a:lnTo>
                    <a:lnTo>
                      <a:pt x="1066" y="326"/>
                    </a:lnTo>
                    <a:lnTo>
                      <a:pt x="1066" y="326"/>
                    </a:lnTo>
                    <a:lnTo>
                      <a:pt x="1062" y="327"/>
                    </a:lnTo>
                    <a:lnTo>
                      <a:pt x="1062" y="329"/>
                    </a:lnTo>
                    <a:lnTo>
                      <a:pt x="1061" y="329"/>
                    </a:lnTo>
                    <a:lnTo>
                      <a:pt x="1059" y="329"/>
                    </a:lnTo>
                    <a:lnTo>
                      <a:pt x="1057" y="329"/>
                    </a:lnTo>
                    <a:lnTo>
                      <a:pt x="1052" y="329"/>
                    </a:lnTo>
                    <a:lnTo>
                      <a:pt x="1051" y="329"/>
                    </a:lnTo>
                    <a:lnTo>
                      <a:pt x="1047" y="329"/>
                    </a:lnTo>
                    <a:lnTo>
                      <a:pt x="1045" y="329"/>
                    </a:lnTo>
                    <a:lnTo>
                      <a:pt x="1045" y="331"/>
                    </a:lnTo>
                    <a:lnTo>
                      <a:pt x="1045" y="332"/>
                    </a:lnTo>
                    <a:lnTo>
                      <a:pt x="1045" y="332"/>
                    </a:lnTo>
                    <a:lnTo>
                      <a:pt x="1045" y="334"/>
                    </a:lnTo>
                    <a:lnTo>
                      <a:pt x="1047" y="336"/>
                    </a:lnTo>
                    <a:lnTo>
                      <a:pt x="1049" y="337"/>
                    </a:lnTo>
                    <a:lnTo>
                      <a:pt x="1049" y="337"/>
                    </a:lnTo>
                    <a:lnTo>
                      <a:pt x="1051" y="339"/>
                    </a:lnTo>
                    <a:lnTo>
                      <a:pt x="1051" y="341"/>
                    </a:lnTo>
                    <a:lnTo>
                      <a:pt x="1049" y="343"/>
                    </a:lnTo>
                    <a:lnTo>
                      <a:pt x="1049" y="344"/>
                    </a:lnTo>
                    <a:lnTo>
                      <a:pt x="1047" y="344"/>
                    </a:lnTo>
                    <a:lnTo>
                      <a:pt x="1047" y="344"/>
                    </a:lnTo>
                    <a:lnTo>
                      <a:pt x="1045" y="344"/>
                    </a:lnTo>
                    <a:lnTo>
                      <a:pt x="1045" y="343"/>
                    </a:lnTo>
                    <a:lnTo>
                      <a:pt x="1044" y="343"/>
                    </a:lnTo>
                    <a:lnTo>
                      <a:pt x="1039" y="344"/>
                    </a:lnTo>
                    <a:lnTo>
                      <a:pt x="1037" y="343"/>
                    </a:lnTo>
                    <a:lnTo>
                      <a:pt x="1035" y="343"/>
                    </a:lnTo>
                    <a:lnTo>
                      <a:pt x="1033" y="343"/>
                    </a:lnTo>
                    <a:lnTo>
                      <a:pt x="1030" y="341"/>
                    </a:lnTo>
                    <a:lnTo>
                      <a:pt x="1028" y="341"/>
                    </a:lnTo>
                    <a:lnTo>
                      <a:pt x="1028" y="341"/>
                    </a:lnTo>
                    <a:lnTo>
                      <a:pt x="1028" y="339"/>
                    </a:lnTo>
                    <a:lnTo>
                      <a:pt x="1027" y="339"/>
                    </a:lnTo>
                    <a:lnTo>
                      <a:pt x="1027" y="337"/>
                    </a:lnTo>
                    <a:lnTo>
                      <a:pt x="1025" y="336"/>
                    </a:lnTo>
                    <a:lnTo>
                      <a:pt x="1025" y="336"/>
                    </a:lnTo>
                    <a:lnTo>
                      <a:pt x="1023" y="336"/>
                    </a:lnTo>
                    <a:lnTo>
                      <a:pt x="1023" y="336"/>
                    </a:lnTo>
                    <a:lnTo>
                      <a:pt x="1021" y="336"/>
                    </a:lnTo>
                    <a:lnTo>
                      <a:pt x="1020" y="336"/>
                    </a:lnTo>
                    <a:lnTo>
                      <a:pt x="1020" y="336"/>
                    </a:lnTo>
                    <a:lnTo>
                      <a:pt x="1020" y="337"/>
                    </a:lnTo>
                    <a:lnTo>
                      <a:pt x="1018" y="339"/>
                    </a:lnTo>
                    <a:lnTo>
                      <a:pt x="1018" y="339"/>
                    </a:lnTo>
                    <a:lnTo>
                      <a:pt x="1016" y="343"/>
                    </a:lnTo>
                    <a:lnTo>
                      <a:pt x="1016" y="344"/>
                    </a:lnTo>
                    <a:lnTo>
                      <a:pt x="1016" y="346"/>
                    </a:lnTo>
                    <a:lnTo>
                      <a:pt x="1015" y="346"/>
                    </a:lnTo>
                    <a:lnTo>
                      <a:pt x="1015" y="346"/>
                    </a:lnTo>
                    <a:lnTo>
                      <a:pt x="1013" y="349"/>
                    </a:lnTo>
                    <a:lnTo>
                      <a:pt x="1011" y="351"/>
                    </a:lnTo>
                    <a:lnTo>
                      <a:pt x="1009" y="353"/>
                    </a:lnTo>
                    <a:lnTo>
                      <a:pt x="1008" y="355"/>
                    </a:lnTo>
                    <a:lnTo>
                      <a:pt x="1008" y="356"/>
                    </a:lnTo>
                    <a:lnTo>
                      <a:pt x="1006" y="358"/>
                    </a:lnTo>
                    <a:lnTo>
                      <a:pt x="1004" y="358"/>
                    </a:lnTo>
                    <a:lnTo>
                      <a:pt x="1003" y="358"/>
                    </a:lnTo>
                    <a:lnTo>
                      <a:pt x="1001" y="358"/>
                    </a:lnTo>
                    <a:lnTo>
                      <a:pt x="1001" y="360"/>
                    </a:lnTo>
                    <a:lnTo>
                      <a:pt x="999" y="360"/>
                    </a:lnTo>
                    <a:lnTo>
                      <a:pt x="999" y="360"/>
                    </a:lnTo>
                    <a:lnTo>
                      <a:pt x="999" y="360"/>
                    </a:lnTo>
                    <a:lnTo>
                      <a:pt x="997" y="361"/>
                    </a:lnTo>
                    <a:lnTo>
                      <a:pt x="996" y="363"/>
                    </a:lnTo>
                    <a:lnTo>
                      <a:pt x="992" y="363"/>
                    </a:lnTo>
                    <a:lnTo>
                      <a:pt x="991" y="365"/>
                    </a:lnTo>
                    <a:lnTo>
                      <a:pt x="989" y="366"/>
                    </a:lnTo>
                    <a:lnTo>
                      <a:pt x="987" y="366"/>
                    </a:lnTo>
                    <a:lnTo>
                      <a:pt x="987" y="368"/>
                    </a:lnTo>
                    <a:lnTo>
                      <a:pt x="987" y="368"/>
                    </a:lnTo>
                    <a:lnTo>
                      <a:pt x="985" y="368"/>
                    </a:lnTo>
                    <a:lnTo>
                      <a:pt x="985" y="368"/>
                    </a:lnTo>
                    <a:lnTo>
                      <a:pt x="982" y="370"/>
                    </a:lnTo>
                    <a:lnTo>
                      <a:pt x="982" y="372"/>
                    </a:lnTo>
                    <a:lnTo>
                      <a:pt x="977" y="375"/>
                    </a:lnTo>
                    <a:lnTo>
                      <a:pt x="975" y="377"/>
                    </a:lnTo>
                    <a:lnTo>
                      <a:pt x="975" y="380"/>
                    </a:lnTo>
                    <a:lnTo>
                      <a:pt x="975" y="380"/>
                    </a:lnTo>
                    <a:lnTo>
                      <a:pt x="974" y="382"/>
                    </a:lnTo>
                    <a:lnTo>
                      <a:pt x="970" y="384"/>
                    </a:lnTo>
                    <a:lnTo>
                      <a:pt x="963" y="384"/>
                    </a:lnTo>
                    <a:lnTo>
                      <a:pt x="962" y="384"/>
                    </a:lnTo>
                    <a:lnTo>
                      <a:pt x="960" y="384"/>
                    </a:lnTo>
                    <a:lnTo>
                      <a:pt x="960" y="385"/>
                    </a:lnTo>
                    <a:lnTo>
                      <a:pt x="958" y="385"/>
                    </a:lnTo>
                    <a:lnTo>
                      <a:pt x="955" y="385"/>
                    </a:lnTo>
                    <a:lnTo>
                      <a:pt x="953" y="387"/>
                    </a:lnTo>
                    <a:lnTo>
                      <a:pt x="953" y="387"/>
                    </a:lnTo>
                    <a:lnTo>
                      <a:pt x="950" y="389"/>
                    </a:lnTo>
                    <a:lnTo>
                      <a:pt x="948" y="389"/>
                    </a:lnTo>
                    <a:lnTo>
                      <a:pt x="946" y="390"/>
                    </a:lnTo>
                    <a:lnTo>
                      <a:pt x="936" y="395"/>
                    </a:lnTo>
                    <a:lnTo>
                      <a:pt x="934" y="399"/>
                    </a:lnTo>
                    <a:lnTo>
                      <a:pt x="932" y="401"/>
                    </a:lnTo>
                    <a:lnTo>
                      <a:pt x="931" y="402"/>
                    </a:lnTo>
                    <a:lnTo>
                      <a:pt x="929" y="404"/>
                    </a:lnTo>
                    <a:lnTo>
                      <a:pt x="927" y="404"/>
                    </a:lnTo>
                    <a:lnTo>
                      <a:pt x="927" y="404"/>
                    </a:lnTo>
                    <a:lnTo>
                      <a:pt x="926" y="404"/>
                    </a:lnTo>
                    <a:lnTo>
                      <a:pt x="924" y="404"/>
                    </a:lnTo>
                    <a:lnTo>
                      <a:pt x="924" y="404"/>
                    </a:lnTo>
                    <a:lnTo>
                      <a:pt x="922" y="406"/>
                    </a:lnTo>
                    <a:lnTo>
                      <a:pt x="922" y="407"/>
                    </a:lnTo>
                    <a:lnTo>
                      <a:pt x="922" y="407"/>
                    </a:lnTo>
                    <a:lnTo>
                      <a:pt x="920" y="409"/>
                    </a:lnTo>
                    <a:lnTo>
                      <a:pt x="917" y="409"/>
                    </a:lnTo>
                    <a:lnTo>
                      <a:pt x="915" y="411"/>
                    </a:lnTo>
                    <a:lnTo>
                      <a:pt x="914" y="411"/>
                    </a:lnTo>
                    <a:lnTo>
                      <a:pt x="914" y="411"/>
                    </a:lnTo>
                    <a:lnTo>
                      <a:pt x="912" y="409"/>
                    </a:lnTo>
                    <a:lnTo>
                      <a:pt x="912" y="407"/>
                    </a:lnTo>
                    <a:lnTo>
                      <a:pt x="914" y="406"/>
                    </a:lnTo>
                    <a:lnTo>
                      <a:pt x="915" y="406"/>
                    </a:lnTo>
                    <a:lnTo>
                      <a:pt x="924" y="402"/>
                    </a:lnTo>
                    <a:lnTo>
                      <a:pt x="922" y="399"/>
                    </a:lnTo>
                    <a:lnTo>
                      <a:pt x="922" y="399"/>
                    </a:lnTo>
                    <a:lnTo>
                      <a:pt x="924" y="395"/>
                    </a:lnTo>
                    <a:lnTo>
                      <a:pt x="926" y="395"/>
                    </a:lnTo>
                    <a:lnTo>
                      <a:pt x="926" y="395"/>
                    </a:lnTo>
                    <a:lnTo>
                      <a:pt x="920" y="395"/>
                    </a:lnTo>
                    <a:lnTo>
                      <a:pt x="917" y="395"/>
                    </a:lnTo>
                    <a:lnTo>
                      <a:pt x="915" y="395"/>
                    </a:lnTo>
                    <a:lnTo>
                      <a:pt x="915" y="394"/>
                    </a:lnTo>
                    <a:lnTo>
                      <a:pt x="915" y="392"/>
                    </a:lnTo>
                    <a:lnTo>
                      <a:pt x="915" y="392"/>
                    </a:lnTo>
                    <a:lnTo>
                      <a:pt x="919" y="389"/>
                    </a:lnTo>
                    <a:lnTo>
                      <a:pt x="919" y="389"/>
                    </a:lnTo>
                    <a:lnTo>
                      <a:pt x="920" y="389"/>
                    </a:lnTo>
                    <a:lnTo>
                      <a:pt x="920" y="387"/>
                    </a:lnTo>
                    <a:lnTo>
                      <a:pt x="919" y="385"/>
                    </a:lnTo>
                    <a:lnTo>
                      <a:pt x="920" y="384"/>
                    </a:lnTo>
                    <a:lnTo>
                      <a:pt x="926" y="382"/>
                    </a:lnTo>
                    <a:lnTo>
                      <a:pt x="927" y="378"/>
                    </a:lnTo>
                    <a:lnTo>
                      <a:pt x="929" y="377"/>
                    </a:lnTo>
                    <a:lnTo>
                      <a:pt x="932" y="372"/>
                    </a:lnTo>
                    <a:lnTo>
                      <a:pt x="932" y="370"/>
                    </a:lnTo>
                    <a:lnTo>
                      <a:pt x="934" y="368"/>
                    </a:lnTo>
                    <a:lnTo>
                      <a:pt x="934" y="366"/>
                    </a:lnTo>
                    <a:lnTo>
                      <a:pt x="932" y="365"/>
                    </a:lnTo>
                    <a:lnTo>
                      <a:pt x="932" y="363"/>
                    </a:lnTo>
                    <a:lnTo>
                      <a:pt x="927" y="360"/>
                    </a:lnTo>
                    <a:lnTo>
                      <a:pt x="926" y="356"/>
                    </a:lnTo>
                    <a:lnTo>
                      <a:pt x="926" y="356"/>
                    </a:lnTo>
                    <a:lnTo>
                      <a:pt x="926" y="358"/>
                    </a:lnTo>
                    <a:lnTo>
                      <a:pt x="924" y="358"/>
                    </a:lnTo>
                    <a:lnTo>
                      <a:pt x="922" y="358"/>
                    </a:lnTo>
                    <a:lnTo>
                      <a:pt x="920" y="358"/>
                    </a:lnTo>
                    <a:lnTo>
                      <a:pt x="914" y="358"/>
                    </a:lnTo>
                    <a:lnTo>
                      <a:pt x="912" y="360"/>
                    </a:lnTo>
                    <a:lnTo>
                      <a:pt x="910" y="361"/>
                    </a:lnTo>
                    <a:lnTo>
                      <a:pt x="908" y="363"/>
                    </a:lnTo>
                    <a:lnTo>
                      <a:pt x="907" y="363"/>
                    </a:lnTo>
                    <a:lnTo>
                      <a:pt x="905" y="365"/>
                    </a:lnTo>
                    <a:lnTo>
                      <a:pt x="900" y="375"/>
                    </a:lnTo>
                    <a:lnTo>
                      <a:pt x="898" y="375"/>
                    </a:lnTo>
                    <a:lnTo>
                      <a:pt x="888" y="380"/>
                    </a:lnTo>
                    <a:lnTo>
                      <a:pt x="883" y="382"/>
                    </a:lnTo>
                    <a:lnTo>
                      <a:pt x="879" y="385"/>
                    </a:lnTo>
                    <a:lnTo>
                      <a:pt x="878" y="389"/>
                    </a:lnTo>
                    <a:lnTo>
                      <a:pt x="876" y="390"/>
                    </a:lnTo>
                    <a:lnTo>
                      <a:pt x="876" y="394"/>
                    </a:lnTo>
                    <a:lnTo>
                      <a:pt x="873" y="399"/>
                    </a:lnTo>
                    <a:lnTo>
                      <a:pt x="871" y="401"/>
                    </a:lnTo>
                    <a:lnTo>
                      <a:pt x="871" y="401"/>
                    </a:lnTo>
                    <a:lnTo>
                      <a:pt x="869" y="401"/>
                    </a:lnTo>
                    <a:lnTo>
                      <a:pt x="867" y="401"/>
                    </a:lnTo>
                    <a:lnTo>
                      <a:pt x="864" y="401"/>
                    </a:lnTo>
                    <a:lnTo>
                      <a:pt x="862" y="402"/>
                    </a:lnTo>
                    <a:lnTo>
                      <a:pt x="859" y="402"/>
                    </a:lnTo>
                    <a:lnTo>
                      <a:pt x="855" y="401"/>
                    </a:lnTo>
                    <a:lnTo>
                      <a:pt x="854" y="399"/>
                    </a:lnTo>
                    <a:lnTo>
                      <a:pt x="850" y="401"/>
                    </a:lnTo>
                    <a:lnTo>
                      <a:pt x="849" y="401"/>
                    </a:lnTo>
                    <a:lnTo>
                      <a:pt x="845" y="407"/>
                    </a:lnTo>
                    <a:lnTo>
                      <a:pt x="843" y="412"/>
                    </a:lnTo>
                    <a:lnTo>
                      <a:pt x="843" y="414"/>
                    </a:lnTo>
                    <a:lnTo>
                      <a:pt x="845" y="419"/>
                    </a:lnTo>
                    <a:lnTo>
                      <a:pt x="849" y="421"/>
                    </a:lnTo>
                    <a:lnTo>
                      <a:pt x="852" y="424"/>
                    </a:lnTo>
                    <a:lnTo>
                      <a:pt x="862" y="426"/>
                    </a:lnTo>
                    <a:lnTo>
                      <a:pt x="866" y="426"/>
                    </a:lnTo>
                    <a:lnTo>
                      <a:pt x="867" y="426"/>
                    </a:lnTo>
                    <a:lnTo>
                      <a:pt x="871" y="428"/>
                    </a:lnTo>
                    <a:lnTo>
                      <a:pt x="873" y="431"/>
                    </a:lnTo>
                    <a:lnTo>
                      <a:pt x="873" y="433"/>
                    </a:lnTo>
                    <a:lnTo>
                      <a:pt x="873" y="435"/>
                    </a:lnTo>
                    <a:lnTo>
                      <a:pt x="873" y="435"/>
                    </a:lnTo>
                    <a:lnTo>
                      <a:pt x="873" y="436"/>
                    </a:lnTo>
                    <a:lnTo>
                      <a:pt x="873" y="436"/>
                    </a:lnTo>
                    <a:lnTo>
                      <a:pt x="871" y="438"/>
                    </a:lnTo>
                    <a:lnTo>
                      <a:pt x="871" y="441"/>
                    </a:lnTo>
                    <a:lnTo>
                      <a:pt x="871" y="445"/>
                    </a:lnTo>
                    <a:lnTo>
                      <a:pt x="871" y="447"/>
                    </a:lnTo>
                    <a:lnTo>
                      <a:pt x="874" y="448"/>
                    </a:lnTo>
                    <a:lnTo>
                      <a:pt x="878" y="450"/>
                    </a:lnTo>
                    <a:lnTo>
                      <a:pt x="881" y="450"/>
                    </a:lnTo>
                    <a:lnTo>
                      <a:pt x="886" y="450"/>
                    </a:lnTo>
                    <a:lnTo>
                      <a:pt x="888" y="447"/>
                    </a:lnTo>
                    <a:lnTo>
                      <a:pt x="888" y="447"/>
                    </a:lnTo>
                    <a:lnTo>
                      <a:pt x="888" y="445"/>
                    </a:lnTo>
                    <a:lnTo>
                      <a:pt x="893" y="441"/>
                    </a:lnTo>
                    <a:lnTo>
                      <a:pt x="897" y="438"/>
                    </a:lnTo>
                    <a:lnTo>
                      <a:pt x="897" y="438"/>
                    </a:lnTo>
                    <a:lnTo>
                      <a:pt x="897" y="436"/>
                    </a:lnTo>
                    <a:lnTo>
                      <a:pt x="897" y="436"/>
                    </a:lnTo>
                    <a:lnTo>
                      <a:pt x="898" y="436"/>
                    </a:lnTo>
                    <a:lnTo>
                      <a:pt x="905" y="433"/>
                    </a:lnTo>
                    <a:lnTo>
                      <a:pt x="910" y="436"/>
                    </a:lnTo>
                    <a:lnTo>
                      <a:pt x="914" y="438"/>
                    </a:lnTo>
                    <a:lnTo>
                      <a:pt x="917" y="440"/>
                    </a:lnTo>
                    <a:lnTo>
                      <a:pt x="920" y="441"/>
                    </a:lnTo>
                    <a:lnTo>
                      <a:pt x="922" y="441"/>
                    </a:lnTo>
                    <a:lnTo>
                      <a:pt x="926" y="441"/>
                    </a:lnTo>
                    <a:lnTo>
                      <a:pt x="929" y="443"/>
                    </a:lnTo>
                    <a:lnTo>
                      <a:pt x="929" y="441"/>
                    </a:lnTo>
                    <a:lnTo>
                      <a:pt x="931" y="440"/>
                    </a:lnTo>
                    <a:lnTo>
                      <a:pt x="931" y="440"/>
                    </a:lnTo>
                    <a:lnTo>
                      <a:pt x="932" y="441"/>
                    </a:lnTo>
                    <a:lnTo>
                      <a:pt x="936" y="443"/>
                    </a:lnTo>
                    <a:lnTo>
                      <a:pt x="939" y="443"/>
                    </a:lnTo>
                    <a:lnTo>
                      <a:pt x="941" y="443"/>
                    </a:lnTo>
                    <a:lnTo>
                      <a:pt x="943" y="443"/>
                    </a:lnTo>
                    <a:lnTo>
                      <a:pt x="941" y="445"/>
                    </a:lnTo>
                    <a:lnTo>
                      <a:pt x="941" y="448"/>
                    </a:lnTo>
                    <a:lnTo>
                      <a:pt x="939" y="450"/>
                    </a:lnTo>
                    <a:lnTo>
                      <a:pt x="938" y="452"/>
                    </a:lnTo>
                    <a:lnTo>
                      <a:pt x="939" y="452"/>
                    </a:lnTo>
                    <a:lnTo>
                      <a:pt x="939" y="453"/>
                    </a:lnTo>
                    <a:lnTo>
                      <a:pt x="939" y="453"/>
                    </a:lnTo>
                    <a:lnTo>
                      <a:pt x="938" y="455"/>
                    </a:lnTo>
                    <a:lnTo>
                      <a:pt x="936" y="457"/>
                    </a:lnTo>
                    <a:lnTo>
                      <a:pt x="934" y="457"/>
                    </a:lnTo>
                    <a:lnTo>
                      <a:pt x="934" y="457"/>
                    </a:lnTo>
                    <a:lnTo>
                      <a:pt x="934" y="455"/>
                    </a:lnTo>
                    <a:lnTo>
                      <a:pt x="932" y="455"/>
                    </a:lnTo>
                    <a:lnTo>
                      <a:pt x="932" y="453"/>
                    </a:lnTo>
                    <a:lnTo>
                      <a:pt x="931" y="453"/>
                    </a:lnTo>
                    <a:lnTo>
                      <a:pt x="927" y="453"/>
                    </a:lnTo>
                    <a:lnTo>
                      <a:pt x="922" y="457"/>
                    </a:lnTo>
                    <a:lnTo>
                      <a:pt x="919" y="459"/>
                    </a:lnTo>
                    <a:lnTo>
                      <a:pt x="914" y="460"/>
                    </a:lnTo>
                    <a:lnTo>
                      <a:pt x="912" y="462"/>
                    </a:lnTo>
                    <a:lnTo>
                      <a:pt x="910" y="462"/>
                    </a:lnTo>
                    <a:lnTo>
                      <a:pt x="908" y="462"/>
                    </a:lnTo>
                    <a:lnTo>
                      <a:pt x="907" y="462"/>
                    </a:lnTo>
                    <a:lnTo>
                      <a:pt x="907" y="462"/>
                    </a:lnTo>
                    <a:lnTo>
                      <a:pt x="908" y="464"/>
                    </a:lnTo>
                    <a:lnTo>
                      <a:pt x="908" y="465"/>
                    </a:lnTo>
                    <a:lnTo>
                      <a:pt x="908" y="467"/>
                    </a:lnTo>
                    <a:lnTo>
                      <a:pt x="907" y="467"/>
                    </a:lnTo>
                    <a:lnTo>
                      <a:pt x="905" y="465"/>
                    </a:lnTo>
                    <a:lnTo>
                      <a:pt x="905" y="467"/>
                    </a:lnTo>
                    <a:lnTo>
                      <a:pt x="903" y="469"/>
                    </a:lnTo>
                    <a:lnTo>
                      <a:pt x="903" y="472"/>
                    </a:lnTo>
                    <a:lnTo>
                      <a:pt x="903" y="474"/>
                    </a:lnTo>
                    <a:lnTo>
                      <a:pt x="902" y="474"/>
                    </a:lnTo>
                    <a:lnTo>
                      <a:pt x="898" y="476"/>
                    </a:lnTo>
                    <a:lnTo>
                      <a:pt x="898" y="476"/>
                    </a:lnTo>
                    <a:lnTo>
                      <a:pt x="897" y="474"/>
                    </a:lnTo>
                    <a:lnTo>
                      <a:pt x="898" y="472"/>
                    </a:lnTo>
                    <a:lnTo>
                      <a:pt x="897" y="472"/>
                    </a:lnTo>
                    <a:lnTo>
                      <a:pt x="897" y="472"/>
                    </a:lnTo>
                    <a:lnTo>
                      <a:pt x="895" y="472"/>
                    </a:lnTo>
                    <a:lnTo>
                      <a:pt x="893" y="474"/>
                    </a:lnTo>
                    <a:lnTo>
                      <a:pt x="893" y="474"/>
                    </a:lnTo>
                    <a:lnTo>
                      <a:pt x="895" y="476"/>
                    </a:lnTo>
                    <a:lnTo>
                      <a:pt x="897" y="477"/>
                    </a:lnTo>
                    <a:lnTo>
                      <a:pt x="897" y="477"/>
                    </a:lnTo>
                    <a:lnTo>
                      <a:pt x="895" y="479"/>
                    </a:lnTo>
                    <a:lnTo>
                      <a:pt x="891" y="481"/>
                    </a:lnTo>
                    <a:lnTo>
                      <a:pt x="891" y="481"/>
                    </a:lnTo>
                    <a:lnTo>
                      <a:pt x="890" y="482"/>
                    </a:lnTo>
                    <a:lnTo>
                      <a:pt x="890" y="484"/>
                    </a:lnTo>
                    <a:lnTo>
                      <a:pt x="888" y="486"/>
                    </a:lnTo>
                    <a:lnTo>
                      <a:pt x="888" y="486"/>
                    </a:lnTo>
                    <a:lnTo>
                      <a:pt x="886" y="486"/>
                    </a:lnTo>
                    <a:lnTo>
                      <a:pt x="883" y="489"/>
                    </a:lnTo>
                    <a:lnTo>
                      <a:pt x="881" y="491"/>
                    </a:lnTo>
                    <a:lnTo>
                      <a:pt x="879" y="493"/>
                    </a:lnTo>
                    <a:lnTo>
                      <a:pt x="878" y="498"/>
                    </a:lnTo>
                    <a:lnTo>
                      <a:pt x="876" y="499"/>
                    </a:lnTo>
                    <a:lnTo>
                      <a:pt x="874" y="503"/>
                    </a:lnTo>
                    <a:lnTo>
                      <a:pt x="876" y="506"/>
                    </a:lnTo>
                    <a:lnTo>
                      <a:pt x="878" y="506"/>
                    </a:lnTo>
                    <a:lnTo>
                      <a:pt x="879" y="506"/>
                    </a:lnTo>
                    <a:lnTo>
                      <a:pt x="883" y="510"/>
                    </a:lnTo>
                    <a:lnTo>
                      <a:pt x="886" y="511"/>
                    </a:lnTo>
                    <a:lnTo>
                      <a:pt x="890" y="513"/>
                    </a:lnTo>
                    <a:lnTo>
                      <a:pt x="895" y="516"/>
                    </a:lnTo>
                    <a:lnTo>
                      <a:pt x="897" y="516"/>
                    </a:lnTo>
                    <a:lnTo>
                      <a:pt x="897" y="520"/>
                    </a:lnTo>
                    <a:lnTo>
                      <a:pt x="900" y="527"/>
                    </a:lnTo>
                    <a:lnTo>
                      <a:pt x="900" y="530"/>
                    </a:lnTo>
                    <a:lnTo>
                      <a:pt x="900" y="532"/>
                    </a:lnTo>
                    <a:lnTo>
                      <a:pt x="903" y="535"/>
                    </a:lnTo>
                    <a:lnTo>
                      <a:pt x="905" y="540"/>
                    </a:lnTo>
                    <a:lnTo>
                      <a:pt x="908" y="545"/>
                    </a:lnTo>
                    <a:lnTo>
                      <a:pt x="908" y="549"/>
                    </a:lnTo>
                    <a:lnTo>
                      <a:pt x="907" y="552"/>
                    </a:lnTo>
                    <a:lnTo>
                      <a:pt x="907" y="554"/>
                    </a:lnTo>
                    <a:lnTo>
                      <a:pt x="910" y="556"/>
                    </a:lnTo>
                    <a:lnTo>
                      <a:pt x="915" y="559"/>
                    </a:lnTo>
                    <a:lnTo>
                      <a:pt x="917" y="559"/>
                    </a:lnTo>
                    <a:lnTo>
                      <a:pt x="917" y="561"/>
                    </a:lnTo>
                    <a:lnTo>
                      <a:pt x="917" y="564"/>
                    </a:lnTo>
                    <a:lnTo>
                      <a:pt x="919" y="566"/>
                    </a:lnTo>
                    <a:lnTo>
                      <a:pt x="919" y="566"/>
                    </a:lnTo>
                    <a:lnTo>
                      <a:pt x="924" y="568"/>
                    </a:lnTo>
                    <a:lnTo>
                      <a:pt x="924" y="569"/>
                    </a:lnTo>
                    <a:lnTo>
                      <a:pt x="926" y="571"/>
                    </a:lnTo>
                    <a:lnTo>
                      <a:pt x="927" y="573"/>
                    </a:lnTo>
                    <a:lnTo>
                      <a:pt x="927" y="576"/>
                    </a:lnTo>
                    <a:lnTo>
                      <a:pt x="926" y="576"/>
                    </a:lnTo>
                    <a:lnTo>
                      <a:pt x="924" y="574"/>
                    </a:lnTo>
                    <a:lnTo>
                      <a:pt x="917" y="571"/>
                    </a:lnTo>
                    <a:lnTo>
                      <a:pt x="915" y="571"/>
                    </a:lnTo>
                    <a:lnTo>
                      <a:pt x="914" y="573"/>
                    </a:lnTo>
                    <a:lnTo>
                      <a:pt x="910" y="571"/>
                    </a:lnTo>
                    <a:lnTo>
                      <a:pt x="907" y="568"/>
                    </a:lnTo>
                    <a:lnTo>
                      <a:pt x="903" y="568"/>
                    </a:lnTo>
                    <a:lnTo>
                      <a:pt x="902" y="566"/>
                    </a:lnTo>
                    <a:lnTo>
                      <a:pt x="895" y="569"/>
                    </a:lnTo>
                    <a:lnTo>
                      <a:pt x="893" y="569"/>
                    </a:lnTo>
                    <a:lnTo>
                      <a:pt x="893" y="569"/>
                    </a:lnTo>
                    <a:lnTo>
                      <a:pt x="891" y="569"/>
                    </a:lnTo>
                    <a:lnTo>
                      <a:pt x="895" y="571"/>
                    </a:lnTo>
                    <a:lnTo>
                      <a:pt x="898" y="569"/>
                    </a:lnTo>
                    <a:lnTo>
                      <a:pt x="900" y="568"/>
                    </a:lnTo>
                    <a:lnTo>
                      <a:pt x="905" y="569"/>
                    </a:lnTo>
                    <a:lnTo>
                      <a:pt x="905" y="571"/>
                    </a:lnTo>
                    <a:lnTo>
                      <a:pt x="907" y="573"/>
                    </a:lnTo>
                    <a:lnTo>
                      <a:pt x="908" y="574"/>
                    </a:lnTo>
                    <a:lnTo>
                      <a:pt x="912" y="574"/>
                    </a:lnTo>
                    <a:lnTo>
                      <a:pt x="914" y="576"/>
                    </a:lnTo>
                    <a:lnTo>
                      <a:pt x="917" y="580"/>
                    </a:lnTo>
                    <a:lnTo>
                      <a:pt x="922" y="585"/>
                    </a:lnTo>
                    <a:lnTo>
                      <a:pt x="926" y="588"/>
                    </a:lnTo>
                    <a:lnTo>
                      <a:pt x="926" y="590"/>
                    </a:lnTo>
                    <a:lnTo>
                      <a:pt x="927" y="593"/>
                    </a:lnTo>
                    <a:lnTo>
                      <a:pt x="926" y="593"/>
                    </a:lnTo>
                    <a:lnTo>
                      <a:pt x="924" y="593"/>
                    </a:lnTo>
                    <a:lnTo>
                      <a:pt x="920" y="595"/>
                    </a:lnTo>
                    <a:lnTo>
                      <a:pt x="919" y="595"/>
                    </a:lnTo>
                    <a:lnTo>
                      <a:pt x="915" y="598"/>
                    </a:lnTo>
                    <a:lnTo>
                      <a:pt x="910" y="600"/>
                    </a:lnTo>
                    <a:lnTo>
                      <a:pt x="908" y="603"/>
                    </a:lnTo>
                    <a:lnTo>
                      <a:pt x="908" y="605"/>
                    </a:lnTo>
                    <a:lnTo>
                      <a:pt x="907" y="605"/>
                    </a:lnTo>
                    <a:lnTo>
                      <a:pt x="903" y="605"/>
                    </a:lnTo>
                    <a:lnTo>
                      <a:pt x="900" y="605"/>
                    </a:lnTo>
                    <a:lnTo>
                      <a:pt x="895" y="607"/>
                    </a:lnTo>
                    <a:lnTo>
                      <a:pt x="895" y="609"/>
                    </a:lnTo>
                    <a:lnTo>
                      <a:pt x="895" y="607"/>
                    </a:lnTo>
                    <a:lnTo>
                      <a:pt x="897" y="607"/>
                    </a:lnTo>
                    <a:lnTo>
                      <a:pt x="898" y="607"/>
                    </a:lnTo>
                    <a:lnTo>
                      <a:pt x="900" y="607"/>
                    </a:lnTo>
                    <a:lnTo>
                      <a:pt x="903" y="610"/>
                    </a:lnTo>
                    <a:lnTo>
                      <a:pt x="908" y="610"/>
                    </a:lnTo>
                    <a:lnTo>
                      <a:pt x="914" y="607"/>
                    </a:lnTo>
                    <a:lnTo>
                      <a:pt x="915" y="607"/>
                    </a:lnTo>
                    <a:lnTo>
                      <a:pt x="917" y="607"/>
                    </a:lnTo>
                    <a:lnTo>
                      <a:pt x="919" y="609"/>
                    </a:lnTo>
                    <a:lnTo>
                      <a:pt x="924" y="614"/>
                    </a:lnTo>
                    <a:lnTo>
                      <a:pt x="926" y="614"/>
                    </a:lnTo>
                    <a:lnTo>
                      <a:pt x="929" y="615"/>
                    </a:lnTo>
                    <a:lnTo>
                      <a:pt x="929" y="615"/>
                    </a:lnTo>
                    <a:lnTo>
                      <a:pt x="931" y="615"/>
                    </a:lnTo>
                    <a:lnTo>
                      <a:pt x="927" y="619"/>
                    </a:lnTo>
                    <a:lnTo>
                      <a:pt x="924" y="622"/>
                    </a:lnTo>
                    <a:lnTo>
                      <a:pt x="920" y="624"/>
                    </a:lnTo>
                    <a:lnTo>
                      <a:pt x="920" y="624"/>
                    </a:lnTo>
                    <a:lnTo>
                      <a:pt x="924" y="624"/>
                    </a:lnTo>
                    <a:lnTo>
                      <a:pt x="926" y="622"/>
                    </a:lnTo>
                    <a:lnTo>
                      <a:pt x="927" y="620"/>
                    </a:lnTo>
                    <a:lnTo>
                      <a:pt x="929" y="622"/>
                    </a:lnTo>
                    <a:lnTo>
                      <a:pt x="929" y="624"/>
                    </a:lnTo>
                    <a:lnTo>
                      <a:pt x="927" y="632"/>
                    </a:lnTo>
                    <a:lnTo>
                      <a:pt x="927" y="632"/>
                    </a:lnTo>
                    <a:lnTo>
                      <a:pt x="926" y="631"/>
                    </a:lnTo>
                    <a:lnTo>
                      <a:pt x="924" y="629"/>
                    </a:lnTo>
                    <a:lnTo>
                      <a:pt x="922" y="629"/>
                    </a:lnTo>
                    <a:lnTo>
                      <a:pt x="920" y="629"/>
                    </a:lnTo>
                    <a:lnTo>
                      <a:pt x="919" y="631"/>
                    </a:lnTo>
                    <a:lnTo>
                      <a:pt x="919" y="632"/>
                    </a:lnTo>
                    <a:lnTo>
                      <a:pt x="920" y="632"/>
                    </a:lnTo>
                    <a:lnTo>
                      <a:pt x="922" y="634"/>
                    </a:lnTo>
                    <a:lnTo>
                      <a:pt x="924" y="636"/>
                    </a:lnTo>
                    <a:lnTo>
                      <a:pt x="922" y="638"/>
                    </a:lnTo>
                    <a:lnTo>
                      <a:pt x="920" y="636"/>
                    </a:lnTo>
                    <a:lnTo>
                      <a:pt x="922" y="638"/>
                    </a:lnTo>
                    <a:lnTo>
                      <a:pt x="922" y="639"/>
                    </a:lnTo>
                    <a:lnTo>
                      <a:pt x="922" y="641"/>
                    </a:lnTo>
                    <a:lnTo>
                      <a:pt x="920" y="641"/>
                    </a:lnTo>
                    <a:lnTo>
                      <a:pt x="919" y="643"/>
                    </a:lnTo>
                    <a:lnTo>
                      <a:pt x="920" y="646"/>
                    </a:lnTo>
                    <a:lnTo>
                      <a:pt x="922" y="649"/>
                    </a:lnTo>
                    <a:lnTo>
                      <a:pt x="922" y="651"/>
                    </a:lnTo>
                    <a:lnTo>
                      <a:pt x="920" y="649"/>
                    </a:lnTo>
                    <a:lnTo>
                      <a:pt x="917" y="651"/>
                    </a:lnTo>
                    <a:lnTo>
                      <a:pt x="915" y="651"/>
                    </a:lnTo>
                    <a:lnTo>
                      <a:pt x="914" y="649"/>
                    </a:lnTo>
                    <a:lnTo>
                      <a:pt x="914" y="649"/>
                    </a:lnTo>
                    <a:lnTo>
                      <a:pt x="912" y="651"/>
                    </a:lnTo>
                    <a:lnTo>
                      <a:pt x="910" y="653"/>
                    </a:lnTo>
                    <a:lnTo>
                      <a:pt x="910" y="656"/>
                    </a:lnTo>
                    <a:lnTo>
                      <a:pt x="908" y="656"/>
                    </a:lnTo>
                    <a:lnTo>
                      <a:pt x="907" y="656"/>
                    </a:lnTo>
                    <a:lnTo>
                      <a:pt x="905" y="656"/>
                    </a:lnTo>
                    <a:lnTo>
                      <a:pt x="905" y="658"/>
                    </a:lnTo>
                    <a:lnTo>
                      <a:pt x="907" y="658"/>
                    </a:lnTo>
                    <a:lnTo>
                      <a:pt x="907" y="660"/>
                    </a:lnTo>
                    <a:lnTo>
                      <a:pt x="903" y="661"/>
                    </a:lnTo>
                    <a:lnTo>
                      <a:pt x="903" y="663"/>
                    </a:lnTo>
                    <a:lnTo>
                      <a:pt x="903" y="665"/>
                    </a:lnTo>
                    <a:lnTo>
                      <a:pt x="902" y="666"/>
                    </a:lnTo>
                    <a:lnTo>
                      <a:pt x="903" y="668"/>
                    </a:lnTo>
                    <a:lnTo>
                      <a:pt x="903" y="670"/>
                    </a:lnTo>
                    <a:lnTo>
                      <a:pt x="902" y="672"/>
                    </a:lnTo>
                    <a:lnTo>
                      <a:pt x="900" y="673"/>
                    </a:lnTo>
                    <a:lnTo>
                      <a:pt x="898" y="675"/>
                    </a:lnTo>
                    <a:lnTo>
                      <a:pt x="897" y="677"/>
                    </a:lnTo>
                    <a:lnTo>
                      <a:pt x="893" y="680"/>
                    </a:lnTo>
                    <a:lnTo>
                      <a:pt x="893" y="684"/>
                    </a:lnTo>
                    <a:lnTo>
                      <a:pt x="893" y="685"/>
                    </a:lnTo>
                    <a:lnTo>
                      <a:pt x="891" y="685"/>
                    </a:lnTo>
                    <a:lnTo>
                      <a:pt x="890" y="687"/>
                    </a:lnTo>
                    <a:lnTo>
                      <a:pt x="888" y="687"/>
                    </a:lnTo>
                    <a:lnTo>
                      <a:pt x="888" y="685"/>
                    </a:lnTo>
                    <a:lnTo>
                      <a:pt x="888" y="685"/>
                    </a:lnTo>
                    <a:lnTo>
                      <a:pt x="888" y="684"/>
                    </a:lnTo>
                    <a:lnTo>
                      <a:pt x="888" y="682"/>
                    </a:lnTo>
                    <a:lnTo>
                      <a:pt x="888" y="682"/>
                    </a:lnTo>
                    <a:lnTo>
                      <a:pt x="886" y="682"/>
                    </a:lnTo>
                    <a:lnTo>
                      <a:pt x="886" y="684"/>
                    </a:lnTo>
                    <a:lnTo>
                      <a:pt x="885" y="684"/>
                    </a:lnTo>
                    <a:lnTo>
                      <a:pt x="885" y="684"/>
                    </a:lnTo>
                    <a:lnTo>
                      <a:pt x="883" y="682"/>
                    </a:lnTo>
                    <a:lnTo>
                      <a:pt x="883" y="684"/>
                    </a:lnTo>
                    <a:lnTo>
                      <a:pt x="885" y="685"/>
                    </a:lnTo>
                    <a:lnTo>
                      <a:pt x="885" y="687"/>
                    </a:lnTo>
                    <a:lnTo>
                      <a:pt x="886" y="687"/>
                    </a:lnTo>
                    <a:lnTo>
                      <a:pt x="886" y="687"/>
                    </a:lnTo>
                    <a:lnTo>
                      <a:pt x="888" y="690"/>
                    </a:lnTo>
                    <a:lnTo>
                      <a:pt x="888" y="690"/>
                    </a:lnTo>
                    <a:lnTo>
                      <a:pt x="888" y="692"/>
                    </a:lnTo>
                    <a:lnTo>
                      <a:pt x="888" y="692"/>
                    </a:lnTo>
                    <a:lnTo>
                      <a:pt x="886" y="694"/>
                    </a:lnTo>
                    <a:lnTo>
                      <a:pt x="885" y="694"/>
                    </a:lnTo>
                    <a:lnTo>
                      <a:pt x="883" y="697"/>
                    </a:lnTo>
                    <a:lnTo>
                      <a:pt x="881" y="699"/>
                    </a:lnTo>
                    <a:lnTo>
                      <a:pt x="879" y="699"/>
                    </a:lnTo>
                    <a:lnTo>
                      <a:pt x="878" y="699"/>
                    </a:lnTo>
                    <a:lnTo>
                      <a:pt x="876" y="697"/>
                    </a:lnTo>
                    <a:lnTo>
                      <a:pt x="874" y="697"/>
                    </a:lnTo>
                    <a:lnTo>
                      <a:pt x="876" y="701"/>
                    </a:lnTo>
                    <a:lnTo>
                      <a:pt x="878" y="701"/>
                    </a:lnTo>
                    <a:lnTo>
                      <a:pt x="879" y="701"/>
                    </a:lnTo>
                    <a:lnTo>
                      <a:pt x="881" y="699"/>
                    </a:lnTo>
                    <a:lnTo>
                      <a:pt x="883" y="699"/>
                    </a:lnTo>
                    <a:lnTo>
                      <a:pt x="885" y="701"/>
                    </a:lnTo>
                    <a:lnTo>
                      <a:pt x="883" y="702"/>
                    </a:lnTo>
                    <a:lnTo>
                      <a:pt x="883" y="706"/>
                    </a:lnTo>
                    <a:lnTo>
                      <a:pt x="883" y="707"/>
                    </a:lnTo>
                    <a:lnTo>
                      <a:pt x="883" y="711"/>
                    </a:lnTo>
                    <a:lnTo>
                      <a:pt x="883" y="713"/>
                    </a:lnTo>
                    <a:lnTo>
                      <a:pt x="883" y="713"/>
                    </a:lnTo>
                    <a:lnTo>
                      <a:pt x="881" y="713"/>
                    </a:lnTo>
                    <a:lnTo>
                      <a:pt x="879" y="711"/>
                    </a:lnTo>
                    <a:lnTo>
                      <a:pt x="878" y="711"/>
                    </a:lnTo>
                    <a:lnTo>
                      <a:pt x="876" y="711"/>
                    </a:lnTo>
                    <a:lnTo>
                      <a:pt x="876" y="711"/>
                    </a:lnTo>
                    <a:lnTo>
                      <a:pt x="874" y="713"/>
                    </a:lnTo>
                    <a:lnTo>
                      <a:pt x="874" y="713"/>
                    </a:lnTo>
                    <a:lnTo>
                      <a:pt x="876" y="714"/>
                    </a:lnTo>
                    <a:lnTo>
                      <a:pt x="878" y="716"/>
                    </a:lnTo>
                    <a:lnTo>
                      <a:pt x="876" y="716"/>
                    </a:lnTo>
                    <a:lnTo>
                      <a:pt x="873" y="716"/>
                    </a:lnTo>
                    <a:lnTo>
                      <a:pt x="871" y="716"/>
                    </a:lnTo>
                    <a:lnTo>
                      <a:pt x="871" y="718"/>
                    </a:lnTo>
                    <a:lnTo>
                      <a:pt x="871" y="721"/>
                    </a:lnTo>
                    <a:lnTo>
                      <a:pt x="869" y="723"/>
                    </a:lnTo>
                    <a:lnTo>
                      <a:pt x="867" y="723"/>
                    </a:lnTo>
                    <a:lnTo>
                      <a:pt x="866" y="724"/>
                    </a:lnTo>
                    <a:lnTo>
                      <a:pt x="864" y="724"/>
                    </a:lnTo>
                    <a:lnTo>
                      <a:pt x="864" y="724"/>
                    </a:lnTo>
                    <a:lnTo>
                      <a:pt x="866" y="724"/>
                    </a:lnTo>
                    <a:lnTo>
                      <a:pt x="866" y="726"/>
                    </a:lnTo>
                    <a:lnTo>
                      <a:pt x="866" y="728"/>
                    </a:lnTo>
                    <a:lnTo>
                      <a:pt x="864" y="730"/>
                    </a:lnTo>
                    <a:lnTo>
                      <a:pt x="861" y="730"/>
                    </a:lnTo>
                    <a:lnTo>
                      <a:pt x="859" y="730"/>
                    </a:lnTo>
                    <a:lnTo>
                      <a:pt x="855" y="728"/>
                    </a:lnTo>
                    <a:lnTo>
                      <a:pt x="854" y="728"/>
                    </a:lnTo>
                    <a:lnTo>
                      <a:pt x="852" y="730"/>
                    </a:lnTo>
                    <a:lnTo>
                      <a:pt x="852" y="731"/>
                    </a:lnTo>
                    <a:lnTo>
                      <a:pt x="852" y="731"/>
                    </a:lnTo>
                    <a:lnTo>
                      <a:pt x="850" y="731"/>
                    </a:lnTo>
                    <a:lnTo>
                      <a:pt x="850" y="731"/>
                    </a:lnTo>
                    <a:lnTo>
                      <a:pt x="850" y="733"/>
                    </a:lnTo>
                    <a:lnTo>
                      <a:pt x="850" y="733"/>
                    </a:lnTo>
                    <a:lnTo>
                      <a:pt x="854" y="733"/>
                    </a:lnTo>
                    <a:lnTo>
                      <a:pt x="854" y="735"/>
                    </a:lnTo>
                    <a:lnTo>
                      <a:pt x="854" y="736"/>
                    </a:lnTo>
                    <a:lnTo>
                      <a:pt x="850" y="740"/>
                    </a:lnTo>
                    <a:lnTo>
                      <a:pt x="849" y="741"/>
                    </a:lnTo>
                    <a:lnTo>
                      <a:pt x="847" y="741"/>
                    </a:lnTo>
                    <a:lnTo>
                      <a:pt x="847" y="743"/>
                    </a:lnTo>
                    <a:lnTo>
                      <a:pt x="845" y="745"/>
                    </a:lnTo>
                    <a:lnTo>
                      <a:pt x="845" y="745"/>
                    </a:lnTo>
                    <a:lnTo>
                      <a:pt x="842" y="745"/>
                    </a:lnTo>
                    <a:lnTo>
                      <a:pt x="842" y="745"/>
                    </a:lnTo>
                    <a:lnTo>
                      <a:pt x="842" y="747"/>
                    </a:lnTo>
                    <a:lnTo>
                      <a:pt x="842" y="747"/>
                    </a:lnTo>
                    <a:lnTo>
                      <a:pt x="842" y="750"/>
                    </a:lnTo>
                    <a:lnTo>
                      <a:pt x="840" y="750"/>
                    </a:lnTo>
                    <a:lnTo>
                      <a:pt x="840" y="748"/>
                    </a:lnTo>
                    <a:lnTo>
                      <a:pt x="840" y="747"/>
                    </a:lnTo>
                    <a:lnTo>
                      <a:pt x="838" y="747"/>
                    </a:lnTo>
                    <a:lnTo>
                      <a:pt x="838" y="748"/>
                    </a:lnTo>
                    <a:lnTo>
                      <a:pt x="837" y="750"/>
                    </a:lnTo>
                    <a:lnTo>
                      <a:pt x="835" y="750"/>
                    </a:lnTo>
                    <a:lnTo>
                      <a:pt x="833" y="750"/>
                    </a:lnTo>
                    <a:lnTo>
                      <a:pt x="831" y="748"/>
                    </a:lnTo>
                    <a:lnTo>
                      <a:pt x="830" y="753"/>
                    </a:lnTo>
                    <a:lnTo>
                      <a:pt x="828" y="753"/>
                    </a:lnTo>
                    <a:lnTo>
                      <a:pt x="828" y="755"/>
                    </a:lnTo>
                    <a:lnTo>
                      <a:pt x="826" y="755"/>
                    </a:lnTo>
                    <a:lnTo>
                      <a:pt x="826" y="755"/>
                    </a:lnTo>
                    <a:lnTo>
                      <a:pt x="828" y="757"/>
                    </a:lnTo>
                    <a:lnTo>
                      <a:pt x="826" y="757"/>
                    </a:lnTo>
                    <a:lnTo>
                      <a:pt x="825" y="757"/>
                    </a:lnTo>
                    <a:lnTo>
                      <a:pt x="825" y="759"/>
                    </a:lnTo>
                    <a:lnTo>
                      <a:pt x="825" y="762"/>
                    </a:lnTo>
                    <a:lnTo>
                      <a:pt x="823" y="764"/>
                    </a:lnTo>
                    <a:lnTo>
                      <a:pt x="821" y="764"/>
                    </a:lnTo>
                    <a:lnTo>
                      <a:pt x="820" y="762"/>
                    </a:lnTo>
                    <a:lnTo>
                      <a:pt x="818" y="764"/>
                    </a:lnTo>
                    <a:lnTo>
                      <a:pt x="818" y="764"/>
                    </a:lnTo>
                    <a:lnTo>
                      <a:pt x="818" y="764"/>
                    </a:lnTo>
                    <a:lnTo>
                      <a:pt x="816" y="765"/>
                    </a:lnTo>
                    <a:lnTo>
                      <a:pt x="811" y="765"/>
                    </a:lnTo>
                    <a:lnTo>
                      <a:pt x="809" y="765"/>
                    </a:lnTo>
                    <a:lnTo>
                      <a:pt x="808" y="765"/>
                    </a:lnTo>
                    <a:lnTo>
                      <a:pt x="806" y="765"/>
                    </a:lnTo>
                    <a:lnTo>
                      <a:pt x="806" y="767"/>
                    </a:lnTo>
                    <a:lnTo>
                      <a:pt x="804" y="767"/>
                    </a:lnTo>
                    <a:lnTo>
                      <a:pt x="802" y="767"/>
                    </a:lnTo>
                    <a:lnTo>
                      <a:pt x="801" y="767"/>
                    </a:lnTo>
                    <a:lnTo>
                      <a:pt x="799" y="765"/>
                    </a:lnTo>
                    <a:lnTo>
                      <a:pt x="797" y="767"/>
                    </a:lnTo>
                    <a:lnTo>
                      <a:pt x="796" y="769"/>
                    </a:lnTo>
                    <a:lnTo>
                      <a:pt x="794" y="769"/>
                    </a:lnTo>
                    <a:lnTo>
                      <a:pt x="792" y="769"/>
                    </a:lnTo>
                    <a:lnTo>
                      <a:pt x="792" y="770"/>
                    </a:lnTo>
                    <a:lnTo>
                      <a:pt x="790" y="770"/>
                    </a:lnTo>
                    <a:lnTo>
                      <a:pt x="789" y="767"/>
                    </a:lnTo>
                    <a:lnTo>
                      <a:pt x="789" y="767"/>
                    </a:lnTo>
                    <a:lnTo>
                      <a:pt x="787" y="769"/>
                    </a:lnTo>
                    <a:lnTo>
                      <a:pt x="787" y="769"/>
                    </a:lnTo>
                    <a:lnTo>
                      <a:pt x="785" y="770"/>
                    </a:lnTo>
                    <a:lnTo>
                      <a:pt x="787" y="772"/>
                    </a:lnTo>
                    <a:lnTo>
                      <a:pt x="785" y="772"/>
                    </a:lnTo>
                    <a:lnTo>
                      <a:pt x="784" y="770"/>
                    </a:lnTo>
                    <a:lnTo>
                      <a:pt x="782" y="770"/>
                    </a:lnTo>
                    <a:lnTo>
                      <a:pt x="780" y="772"/>
                    </a:lnTo>
                    <a:lnTo>
                      <a:pt x="780" y="770"/>
                    </a:lnTo>
                    <a:lnTo>
                      <a:pt x="778" y="770"/>
                    </a:lnTo>
                    <a:lnTo>
                      <a:pt x="778" y="770"/>
                    </a:lnTo>
                    <a:lnTo>
                      <a:pt x="777" y="772"/>
                    </a:lnTo>
                    <a:lnTo>
                      <a:pt x="777" y="772"/>
                    </a:lnTo>
                    <a:lnTo>
                      <a:pt x="777" y="772"/>
                    </a:lnTo>
                    <a:lnTo>
                      <a:pt x="777" y="772"/>
                    </a:lnTo>
                    <a:lnTo>
                      <a:pt x="775" y="772"/>
                    </a:lnTo>
                    <a:lnTo>
                      <a:pt x="772" y="770"/>
                    </a:lnTo>
                    <a:lnTo>
                      <a:pt x="772" y="767"/>
                    </a:lnTo>
                    <a:lnTo>
                      <a:pt x="770" y="765"/>
                    </a:lnTo>
                    <a:lnTo>
                      <a:pt x="768" y="765"/>
                    </a:lnTo>
                    <a:lnTo>
                      <a:pt x="768" y="762"/>
                    </a:lnTo>
                    <a:lnTo>
                      <a:pt x="768" y="762"/>
                    </a:lnTo>
                    <a:lnTo>
                      <a:pt x="768" y="760"/>
                    </a:lnTo>
                    <a:lnTo>
                      <a:pt x="768" y="760"/>
                    </a:lnTo>
                    <a:lnTo>
                      <a:pt x="766" y="760"/>
                    </a:lnTo>
                    <a:lnTo>
                      <a:pt x="765" y="760"/>
                    </a:lnTo>
                    <a:lnTo>
                      <a:pt x="765" y="762"/>
                    </a:lnTo>
                    <a:lnTo>
                      <a:pt x="765" y="764"/>
                    </a:lnTo>
                    <a:lnTo>
                      <a:pt x="763" y="764"/>
                    </a:lnTo>
                    <a:lnTo>
                      <a:pt x="763" y="764"/>
                    </a:lnTo>
                    <a:lnTo>
                      <a:pt x="763" y="765"/>
                    </a:lnTo>
                    <a:lnTo>
                      <a:pt x="765" y="767"/>
                    </a:lnTo>
                    <a:lnTo>
                      <a:pt x="765" y="767"/>
                    </a:lnTo>
                    <a:lnTo>
                      <a:pt x="766" y="769"/>
                    </a:lnTo>
                    <a:lnTo>
                      <a:pt x="766" y="770"/>
                    </a:lnTo>
                    <a:lnTo>
                      <a:pt x="766" y="774"/>
                    </a:lnTo>
                    <a:lnTo>
                      <a:pt x="768" y="776"/>
                    </a:lnTo>
                    <a:lnTo>
                      <a:pt x="768" y="777"/>
                    </a:lnTo>
                    <a:lnTo>
                      <a:pt x="766" y="777"/>
                    </a:lnTo>
                    <a:lnTo>
                      <a:pt x="766" y="777"/>
                    </a:lnTo>
                    <a:lnTo>
                      <a:pt x="766" y="777"/>
                    </a:lnTo>
                    <a:lnTo>
                      <a:pt x="766" y="777"/>
                    </a:lnTo>
                    <a:lnTo>
                      <a:pt x="766" y="779"/>
                    </a:lnTo>
                    <a:lnTo>
                      <a:pt x="766" y="779"/>
                    </a:lnTo>
                    <a:lnTo>
                      <a:pt x="765" y="779"/>
                    </a:lnTo>
                    <a:lnTo>
                      <a:pt x="765" y="779"/>
                    </a:lnTo>
                    <a:lnTo>
                      <a:pt x="763" y="779"/>
                    </a:lnTo>
                    <a:lnTo>
                      <a:pt x="763" y="779"/>
                    </a:lnTo>
                    <a:lnTo>
                      <a:pt x="761" y="781"/>
                    </a:lnTo>
                    <a:lnTo>
                      <a:pt x="760" y="781"/>
                    </a:lnTo>
                    <a:lnTo>
                      <a:pt x="758" y="779"/>
                    </a:lnTo>
                    <a:lnTo>
                      <a:pt x="756" y="781"/>
                    </a:lnTo>
                    <a:lnTo>
                      <a:pt x="756" y="784"/>
                    </a:lnTo>
                    <a:lnTo>
                      <a:pt x="756" y="784"/>
                    </a:lnTo>
                    <a:lnTo>
                      <a:pt x="754" y="786"/>
                    </a:lnTo>
                    <a:lnTo>
                      <a:pt x="753" y="784"/>
                    </a:lnTo>
                    <a:lnTo>
                      <a:pt x="751" y="784"/>
                    </a:lnTo>
                    <a:lnTo>
                      <a:pt x="749" y="786"/>
                    </a:lnTo>
                    <a:lnTo>
                      <a:pt x="749" y="786"/>
                    </a:lnTo>
                    <a:lnTo>
                      <a:pt x="748" y="788"/>
                    </a:lnTo>
                    <a:lnTo>
                      <a:pt x="746" y="786"/>
                    </a:lnTo>
                    <a:lnTo>
                      <a:pt x="746" y="786"/>
                    </a:lnTo>
                    <a:lnTo>
                      <a:pt x="746" y="784"/>
                    </a:lnTo>
                    <a:lnTo>
                      <a:pt x="746" y="784"/>
                    </a:lnTo>
                    <a:lnTo>
                      <a:pt x="744" y="782"/>
                    </a:lnTo>
                    <a:lnTo>
                      <a:pt x="744" y="782"/>
                    </a:lnTo>
                    <a:lnTo>
                      <a:pt x="744" y="784"/>
                    </a:lnTo>
                    <a:lnTo>
                      <a:pt x="744" y="788"/>
                    </a:lnTo>
                    <a:lnTo>
                      <a:pt x="744" y="788"/>
                    </a:lnTo>
                    <a:lnTo>
                      <a:pt x="742" y="788"/>
                    </a:lnTo>
                    <a:lnTo>
                      <a:pt x="741" y="788"/>
                    </a:lnTo>
                    <a:lnTo>
                      <a:pt x="739" y="788"/>
                    </a:lnTo>
                    <a:lnTo>
                      <a:pt x="737" y="786"/>
                    </a:lnTo>
                    <a:lnTo>
                      <a:pt x="736" y="786"/>
                    </a:lnTo>
                    <a:lnTo>
                      <a:pt x="736" y="788"/>
                    </a:lnTo>
                    <a:lnTo>
                      <a:pt x="734" y="789"/>
                    </a:lnTo>
                    <a:lnTo>
                      <a:pt x="734" y="789"/>
                    </a:lnTo>
                    <a:lnTo>
                      <a:pt x="732" y="789"/>
                    </a:lnTo>
                    <a:lnTo>
                      <a:pt x="732" y="789"/>
                    </a:lnTo>
                    <a:lnTo>
                      <a:pt x="731" y="791"/>
                    </a:lnTo>
                    <a:lnTo>
                      <a:pt x="729" y="791"/>
                    </a:lnTo>
                    <a:lnTo>
                      <a:pt x="725" y="793"/>
                    </a:lnTo>
                    <a:lnTo>
                      <a:pt x="724" y="793"/>
                    </a:lnTo>
                    <a:lnTo>
                      <a:pt x="722" y="793"/>
                    </a:lnTo>
                    <a:lnTo>
                      <a:pt x="720" y="793"/>
                    </a:lnTo>
                    <a:lnTo>
                      <a:pt x="720" y="793"/>
                    </a:lnTo>
                    <a:lnTo>
                      <a:pt x="719" y="793"/>
                    </a:lnTo>
                    <a:lnTo>
                      <a:pt x="719" y="793"/>
                    </a:lnTo>
                    <a:lnTo>
                      <a:pt x="719" y="794"/>
                    </a:lnTo>
                    <a:lnTo>
                      <a:pt x="715" y="794"/>
                    </a:lnTo>
                    <a:lnTo>
                      <a:pt x="713" y="796"/>
                    </a:lnTo>
                    <a:lnTo>
                      <a:pt x="712" y="798"/>
                    </a:lnTo>
                    <a:lnTo>
                      <a:pt x="710" y="799"/>
                    </a:lnTo>
                    <a:lnTo>
                      <a:pt x="708" y="799"/>
                    </a:lnTo>
                    <a:lnTo>
                      <a:pt x="708" y="798"/>
                    </a:lnTo>
                    <a:lnTo>
                      <a:pt x="707" y="796"/>
                    </a:lnTo>
                    <a:lnTo>
                      <a:pt x="707" y="796"/>
                    </a:lnTo>
                    <a:lnTo>
                      <a:pt x="707" y="798"/>
                    </a:lnTo>
                    <a:lnTo>
                      <a:pt x="707" y="799"/>
                    </a:lnTo>
                    <a:lnTo>
                      <a:pt x="705" y="801"/>
                    </a:lnTo>
                    <a:lnTo>
                      <a:pt x="703" y="803"/>
                    </a:lnTo>
                    <a:lnTo>
                      <a:pt x="701" y="805"/>
                    </a:lnTo>
                    <a:lnTo>
                      <a:pt x="701" y="806"/>
                    </a:lnTo>
                    <a:lnTo>
                      <a:pt x="707" y="806"/>
                    </a:lnTo>
                    <a:lnTo>
                      <a:pt x="707" y="808"/>
                    </a:lnTo>
                    <a:lnTo>
                      <a:pt x="707" y="808"/>
                    </a:lnTo>
                    <a:lnTo>
                      <a:pt x="705" y="810"/>
                    </a:lnTo>
                    <a:lnTo>
                      <a:pt x="705" y="810"/>
                    </a:lnTo>
                    <a:lnTo>
                      <a:pt x="708" y="813"/>
                    </a:lnTo>
                    <a:lnTo>
                      <a:pt x="708" y="815"/>
                    </a:lnTo>
                    <a:lnTo>
                      <a:pt x="708" y="815"/>
                    </a:lnTo>
                    <a:lnTo>
                      <a:pt x="707" y="816"/>
                    </a:lnTo>
                    <a:lnTo>
                      <a:pt x="705" y="818"/>
                    </a:lnTo>
                    <a:lnTo>
                      <a:pt x="701" y="818"/>
                    </a:lnTo>
                    <a:lnTo>
                      <a:pt x="698" y="818"/>
                    </a:lnTo>
                    <a:lnTo>
                      <a:pt x="696" y="816"/>
                    </a:lnTo>
                    <a:lnTo>
                      <a:pt x="696" y="815"/>
                    </a:lnTo>
                    <a:lnTo>
                      <a:pt x="698" y="815"/>
                    </a:lnTo>
                    <a:lnTo>
                      <a:pt x="698" y="815"/>
                    </a:lnTo>
                    <a:lnTo>
                      <a:pt x="698" y="815"/>
                    </a:lnTo>
                    <a:lnTo>
                      <a:pt x="698" y="813"/>
                    </a:lnTo>
                    <a:lnTo>
                      <a:pt x="696" y="813"/>
                    </a:lnTo>
                    <a:lnTo>
                      <a:pt x="695" y="811"/>
                    </a:lnTo>
                    <a:lnTo>
                      <a:pt x="695" y="810"/>
                    </a:lnTo>
                    <a:lnTo>
                      <a:pt x="695" y="808"/>
                    </a:lnTo>
                    <a:lnTo>
                      <a:pt x="693" y="806"/>
                    </a:lnTo>
                    <a:lnTo>
                      <a:pt x="693" y="806"/>
                    </a:lnTo>
                    <a:lnTo>
                      <a:pt x="693" y="805"/>
                    </a:lnTo>
                    <a:lnTo>
                      <a:pt x="693" y="803"/>
                    </a:lnTo>
                    <a:lnTo>
                      <a:pt x="693" y="801"/>
                    </a:lnTo>
                    <a:lnTo>
                      <a:pt x="695" y="798"/>
                    </a:lnTo>
                    <a:lnTo>
                      <a:pt x="695" y="796"/>
                    </a:lnTo>
                    <a:lnTo>
                      <a:pt x="698" y="796"/>
                    </a:lnTo>
                    <a:lnTo>
                      <a:pt x="698" y="793"/>
                    </a:lnTo>
                    <a:lnTo>
                      <a:pt x="696" y="793"/>
                    </a:lnTo>
                    <a:lnTo>
                      <a:pt x="695" y="791"/>
                    </a:lnTo>
                    <a:lnTo>
                      <a:pt x="695" y="793"/>
                    </a:lnTo>
                    <a:lnTo>
                      <a:pt x="693" y="793"/>
                    </a:lnTo>
                    <a:lnTo>
                      <a:pt x="691" y="789"/>
                    </a:lnTo>
                    <a:lnTo>
                      <a:pt x="691" y="789"/>
                    </a:lnTo>
                    <a:lnTo>
                      <a:pt x="689" y="789"/>
                    </a:lnTo>
                    <a:lnTo>
                      <a:pt x="689" y="793"/>
                    </a:lnTo>
                    <a:lnTo>
                      <a:pt x="688" y="793"/>
                    </a:lnTo>
                    <a:lnTo>
                      <a:pt x="686" y="794"/>
                    </a:lnTo>
                    <a:lnTo>
                      <a:pt x="684" y="794"/>
                    </a:lnTo>
                    <a:lnTo>
                      <a:pt x="683" y="794"/>
                    </a:lnTo>
                    <a:lnTo>
                      <a:pt x="681" y="794"/>
                    </a:lnTo>
                    <a:lnTo>
                      <a:pt x="681" y="793"/>
                    </a:lnTo>
                    <a:lnTo>
                      <a:pt x="683" y="793"/>
                    </a:lnTo>
                    <a:lnTo>
                      <a:pt x="681" y="791"/>
                    </a:lnTo>
                    <a:lnTo>
                      <a:pt x="681" y="791"/>
                    </a:lnTo>
                    <a:lnTo>
                      <a:pt x="677" y="791"/>
                    </a:lnTo>
                    <a:lnTo>
                      <a:pt x="676" y="791"/>
                    </a:lnTo>
                    <a:lnTo>
                      <a:pt x="676" y="791"/>
                    </a:lnTo>
                    <a:lnTo>
                      <a:pt x="674" y="789"/>
                    </a:lnTo>
                    <a:lnTo>
                      <a:pt x="674" y="789"/>
                    </a:lnTo>
                    <a:lnTo>
                      <a:pt x="672" y="788"/>
                    </a:lnTo>
                    <a:lnTo>
                      <a:pt x="672" y="786"/>
                    </a:lnTo>
                    <a:lnTo>
                      <a:pt x="672" y="786"/>
                    </a:lnTo>
                    <a:lnTo>
                      <a:pt x="672" y="784"/>
                    </a:lnTo>
                    <a:lnTo>
                      <a:pt x="669" y="784"/>
                    </a:lnTo>
                    <a:lnTo>
                      <a:pt x="669" y="786"/>
                    </a:lnTo>
                    <a:lnTo>
                      <a:pt x="671" y="788"/>
                    </a:lnTo>
                    <a:lnTo>
                      <a:pt x="671" y="789"/>
                    </a:lnTo>
                    <a:lnTo>
                      <a:pt x="671" y="791"/>
                    </a:lnTo>
                    <a:lnTo>
                      <a:pt x="669" y="791"/>
                    </a:lnTo>
                    <a:lnTo>
                      <a:pt x="667" y="789"/>
                    </a:lnTo>
                    <a:lnTo>
                      <a:pt x="667" y="789"/>
                    </a:lnTo>
                    <a:lnTo>
                      <a:pt x="667" y="789"/>
                    </a:lnTo>
                    <a:lnTo>
                      <a:pt x="665" y="791"/>
                    </a:lnTo>
                    <a:lnTo>
                      <a:pt x="665" y="793"/>
                    </a:lnTo>
                    <a:lnTo>
                      <a:pt x="664" y="791"/>
                    </a:lnTo>
                    <a:lnTo>
                      <a:pt x="662" y="793"/>
                    </a:lnTo>
                    <a:lnTo>
                      <a:pt x="660" y="793"/>
                    </a:lnTo>
                    <a:lnTo>
                      <a:pt x="659" y="791"/>
                    </a:lnTo>
                    <a:lnTo>
                      <a:pt x="657" y="789"/>
                    </a:lnTo>
                    <a:lnTo>
                      <a:pt x="655" y="789"/>
                    </a:lnTo>
                    <a:lnTo>
                      <a:pt x="654" y="791"/>
                    </a:lnTo>
                    <a:lnTo>
                      <a:pt x="650" y="791"/>
                    </a:lnTo>
                    <a:lnTo>
                      <a:pt x="650" y="789"/>
                    </a:lnTo>
                    <a:lnTo>
                      <a:pt x="648" y="791"/>
                    </a:lnTo>
                    <a:lnTo>
                      <a:pt x="647" y="789"/>
                    </a:lnTo>
                    <a:lnTo>
                      <a:pt x="645" y="789"/>
                    </a:lnTo>
                    <a:lnTo>
                      <a:pt x="642" y="788"/>
                    </a:lnTo>
                    <a:lnTo>
                      <a:pt x="642" y="786"/>
                    </a:lnTo>
                    <a:lnTo>
                      <a:pt x="642" y="784"/>
                    </a:lnTo>
                    <a:lnTo>
                      <a:pt x="640" y="784"/>
                    </a:lnTo>
                    <a:lnTo>
                      <a:pt x="640" y="784"/>
                    </a:lnTo>
                    <a:lnTo>
                      <a:pt x="638" y="784"/>
                    </a:lnTo>
                    <a:lnTo>
                      <a:pt x="636" y="782"/>
                    </a:lnTo>
                    <a:lnTo>
                      <a:pt x="636" y="782"/>
                    </a:lnTo>
                    <a:lnTo>
                      <a:pt x="635" y="782"/>
                    </a:lnTo>
                    <a:lnTo>
                      <a:pt x="635" y="782"/>
                    </a:lnTo>
                    <a:lnTo>
                      <a:pt x="635" y="782"/>
                    </a:lnTo>
                    <a:lnTo>
                      <a:pt x="635" y="781"/>
                    </a:lnTo>
                    <a:lnTo>
                      <a:pt x="635" y="777"/>
                    </a:lnTo>
                    <a:lnTo>
                      <a:pt x="635" y="777"/>
                    </a:lnTo>
                    <a:lnTo>
                      <a:pt x="633" y="776"/>
                    </a:lnTo>
                    <a:lnTo>
                      <a:pt x="633" y="776"/>
                    </a:lnTo>
                    <a:lnTo>
                      <a:pt x="633" y="774"/>
                    </a:lnTo>
                    <a:lnTo>
                      <a:pt x="633" y="772"/>
                    </a:lnTo>
                    <a:lnTo>
                      <a:pt x="633" y="770"/>
                    </a:lnTo>
                    <a:lnTo>
                      <a:pt x="635" y="770"/>
                    </a:lnTo>
                    <a:lnTo>
                      <a:pt x="635" y="769"/>
                    </a:lnTo>
                    <a:lnTo>
                      <a:pt x="636" y="769"/>
                    </a:lnTo>
                    <a:lnTo>
                      <a:pt x="636" y="767"/>
                    </a:lnTo>
                    <a:lnTo>
                      <a:pt x="635" y="765"/>
                    </a:lnTo>
                    <a:lnTo>
                      <a:pt x="633" y="764"/>
                    </a:lnTo>
                    <a:lnTo>
                      <a:pt x="631" y="764"/>
                    </a:lnTo>
                    <a:lnTo>
                      <a:pt x="628" y="765"/>
                    </a:lnTo>
                    <a:lnTo>
                      <a:pt x="628" y="765"/>
                    </a:lnTo>
                    <a:lnTo>
                      <a:pt x="626" y="765"/>
                    </a:lnTo>
                    <a:lnTo>
                      <a:pt x="626" y="764"/>
                    </a:lnTo>
                    <a:lnTo>
                      <a:pt x="624" y="762"/>
                    </a:lnTo>
                    <a:lnTo>
                      <a:pt x="623" y="762"/>
                    </a:lnTo>
                    <a:lnTo>
                      <a:pt x="623" y="762"/>
                    </a:lnTo>
                    <a:lnTo>
                      <a:pt x="621" y="764"/>
                    </a:lnTo>
                    <a:lnTo>
                      <a:pt x="619" y="764"/>
                    </a:lnTo>
                    <a:lnTo>
                      <a:pt x="619" y="764"/>
                    </a:lnTo>
                    <a:lnTo>
                      <a:pt x="618" y="762"/>
                    </a:lnTo>
                    <a:lnTo>
                      <a:pt x="616" y="762"/>
                    </a:lnTo>
                    <a:lnTo>
                      <a:pt x="612" y="760"/>
                    </a:lnTo>
                    <a:lnTo>
                      <a:pt x="612" y="760"/>
                    </a:lnTo>
                    <a:lnTo>
                      <a:pt x="612" y="759"/>
                    </a:lnTo>
                    <a:lnTo>
                      <a:pt x="611" y="757"/>
                    </a:lnTo>
                    <a:lnTo>
                      <a:pt x="609" y="755"/>
                    </a:lnTo>
                    <a:lnTo>
                      <a:pt x="607" y="755"/>
                    </a:lnTo>
                    <a:lnTo>
                      <a:pt x="607" y="755"/>
                    </a:lnTo>
                    <a:lnTo>
                      <a:pt x="606" y="757"/>
                    </a:lnTo>
                    <a:lnTo>
                      <a:pt x="602" y="759"/>
                    </a:lnTo>
                    <a:lnTo>
                      <a:pt x="600" y="759"/>
                    </a:lnTo>
                    <a:lnTo>
                      <a:pt x="600" y="759"/>
                    </a:lnTo>
                    <a:lnTo>
                      <a:pt x="599" y="760"/>
                    </a:lnTo>
                    <a:lnTo>
                      <a:pt x="599" y="762"/>
                    </a:lnTo>
                    <a:lnTo>
                      <a:pt x="599" y="764"/>
                    </a:lnTo>
                    <a:lnTo>
                      <a:pt x="597" y="765"/>
                    </a:lnTo>
                    <a:lnTo>
                      <a:pt x="597" y="765"/>
                    </a:lnTo>
                    <a:lnTo>
                      <a:pt x="595" y="765"/>
                    </a:lnTo>
                    <a:lnTo>
                      <a:pt x="595" y="765"/>
                    </a:lnTo>
                    <a:lnTo>
                      <a:pt x="594" y="765"/>
                    </a:lnTo>
                    <a:lnTo>
                      <a:pt x="590" y="769"/>
                    </a:lnTo>
                    <a:lnTo>
                      <a:pt x="588" y="769"/>
                    </a:lnTo>
                    <a:lnTo>
                      <a:pt x="588" y="767"/>
                    </a:lnTo>
                    <a:lnTo>
                      <a:pt x="587" y="765"/>
                    </a:lnTo>
                    <a:lnTo>
                      <a:pt x="587" y="767"/>
                    </a:lnTo>
                    <a:lnTo>
                      <a:pt x="585" y="767"/>
                    </a:lnTo>
                    <a:lnTo>
                      <a:pt x="583" y="769"/>
                    </a:lnTo>
                    <a:lnTo>
                      <a:pt x="583" y="770"/>
                    </a:lnTo>
                    <a:lnTo>
                      <a:pt x="583" y="772"/>
                    </a:lnTo>
                    <a:lnTo>
                      <a:pt x="582" y="772"/>
                    </a:lnTo>
                    <a:lnTo>
                      <a:pt x="582" y="772"/>
                    </a:lnTo>
                    <a:lnTo>
                      <a:pt x="577" y="767"/>
                    </a:lnTo>
                    <a:lnTo>
                      <a:pt x="577" y="767"/>
                    </a:lnTo>
                    <a:lnTo>
                      <a:pt x="575" y="767"/>
                    </a:lnTo>
                    <a:lnTo>
                      <a:pt x="575" y="770"/>
                    </a:lnTo>
                    <a:lnTo>
                      <a:pt x="573" y="770"/>
                    </a:lnTo>
                    <a:lnTo>
                      <a:pt x="573" y="770"/>
                    </a:lnTo>
                    <a:lnTo>
                      <a:pt x="571" y="767"/>
                    </a:lnTo>
                    <a:lnTo>
                      <a:pt x="571" y="767"/>
                    </a:lnTo>
                    <a:lnTo>
                      <a:pt x="570" y="767"/>
                    </a:lnTo>
                    <a:lnTo>
                      <a:pt x="570" y="769"/>
                    </a:lnTo>
                    <a:lnTo>
                      <a:pt x="568" y="769"/>
                    </a:lnTo>
                    <a:lnTo>
                      <a:pt x="566" y="770"/>
                    </a:lnTo>
                    <a:lnTo>
                      <a:pt x="566" y="772"/>
                    </a:lnTo>
                    <a:lnTo>
                      <a:pt x="566" y="772"/>
                    </a:lnTo>
                    <a:lnTo>
                      <a:pt x="565" y="774"/>
                    </a:lnTo>
                    <a:lnTo>
                      <a:pt x="565" y="774"/>
                    </a:lnTo>
                    <a:lnTo>
                      <a:pt x="563" y="774"/>
                    </a:lnTo>
                    <a:lnTo>
                      <a:pt x="561" y="772"/>
                    </a:lnTo>
                    <a:lnTo>
                      <a:pt x="561" y="770"/>
                    </a:lnTo>
                    <a:lnTo>
                      <a:pt x="559" y="769"/>
                    </a:lnTo>
                    <a:lnTo>
                      <a:pt x="556" y="769"/>
                    </a:lnTo>
                    <a:lnTo>
                      <a:pt x="554" y="767"/>
                    </a:lnTo>
                    <a:lnTo>
                      <a:pt x="554" y="767"/>
                    </a:lnTo>
                    <a:lnTo>
                      <a:pt x="553" y="767"/>
                    </a:lnTo>
                    <a:lnTo>
                      <a:pt x="553" y="769"/>
                    </a:lnTo>
                    <a:lnTo>
                      <a:pt x="553" y="769"/>
                    </a:lnTo>
                    <a:lnTo>
                      <a:pt x="551" y="772"/>
                    </a:lnTo>
                    <a:lnTo>
                      <a:pt x="549" y="774"/>
                    </a:lnTo>
                    <a:lnTo>
                      <a:pt x="549" y="774"/>
                    </a:lnTo>
                    <a:lnTo>
                      <a:pt x="547" y="776"/>
                    </a:lnTo>
                    <a:lnTo>
                      <a:pt x="547" y="774"/>
                    </a:lnTo>
                    <a:lnTo>
                      <a:pt x="546" y="774"/>
                    </a:lnTo>
                    <a:lnTo>
                      <a:pt x="544" y="774"/>
                    </a:lnTo>
                    <a:lnTo>
                      <a:pt x="542" y="774"/>
                    </a:lnTo>
                    <a:lnTo>
                      <a:pt x="541" y="772"/>
                    </a:lnTo>
                    <a:lnTo>
                      <a:pt x="541" y="772"/>
                    </a:lnTo>
                    <a:lnTo>
                      <a:pt x="539" y="772"/>
                    </a:lnTo>
                    <a:lnTo>
                      <a:pt x="539" y="774"/>
                    </a:lnTo>
                    <a:lnTo>
                      <a:pt x="539" y="774"/>
                    </a:lnTo>
                    <a:lnTo>
                      <a:pt x="537" y="776"/>
                    </a:lnTo>
                    <a:lnTo>
                      <a:pt x="537" y="777"/>
                    </a:lnTo>
                    <a:lnTo>
                      <a:pt x="535" y="777"/>
                    </a:lnTo>
                    <a:lnTo>
                      <a:pt x="535" y="779"/>
                    </a:lnTo>
                    <a:lnTo>
                      <a:pt x="537" y="779"/>
                    </a:lnTo>
                    <a:lnTo>
                      <a:pt x="537" y="781"/>
                    </a:lnTo>
                    <a:lnTo>
                      <a:pt x="537" y="781"/>
                    </a:lnTo>
                    <a:lnTo>
                      <a:pt x="537" y="782"/>
                    </a:lnTo>
                    <a:lnTo>
                      <a:pt x="539" y="786"/>
                    </a:lnTo>
                    <a:lnTo>
                      <a:pt x="541" y="786"/>
                    </a:lnTo>
                    <a:lnTo>
                      <a:pt x="541" y="788"/>
                    </a:lnTo>
                    <a:lnTo>
                      <a:pt x="541" y="791"/>
                    </a:lnTo>
                    <a:lnTo>
                      <a:pt x="541" y="793"/>
                    </a:lnTo>
                    <a:lnTo>
                      <a:pt x="541" y="794"/>
                    </a:lnTo>
                    <a:lnTo>
                      <a:pt x="541" y="796"/>
                    </a:lnTo>
                    <a:lnTo>
                      <a:pt x="541" y="798"/>
                    </a:lnTo>
                    <a:lnTo>
                      <a:pt x="541" y="798"/>
                    </a:lnTo>
                    <a:lnTo>
                      <a:pt x="541" y="799"/>
                    </a:lnTo>
                    <a:lnTo>
                      <a:pt x="541" y="799"/>
                    </a:lnTo>
                    <a:lnTo>
                      <a:pt x="541" y="799"/>
                    </a:lnTo>
                    <a:lnTo>
                      <a:pt x="539" y="799"/>
                    </a:lnTo>
                    <a:lnTo>
                      <a:pt x="539" y="799"/>
                    </a:lnTo>
                    <a:lnTo>
                      <a:pt x="537" y="799"/>
                    </a:lnTo>
                    <a:lnTo>
                      <a:pt x="537" y="799"/>
                    </a:lnTo>
                    <a:lnTo>
                      <a:pt x="535" y="798"/>
                    </a:lnTo>
                    <a:lnTo>
                      <a:pt x="534" y="798"/>
                    </a:lnTo>
                    <a:lnTo>
                      <a:pt x="532" y="799"/>
                    </a:lnTo>
                    <a:lnTo>
                      <a:pt x="530" y="799"/>
                    </a:lnTo>
                    <a:lnTo>
                      <a:pt x="530" y="798"/>
                    </a:lnTo>
                    <a:lnTo>
                      <a:pt x="530" y="798"/>
                    </a:lnTo>
                    <a:lnTo>
                      <a:pt x="530" y="796"/>
                    </a:lnTo>
                    <a:lnTo>
                      <a:pt x="530" y="796"/>
                    </a:lnTo>
                    <a:lnTo>
                      <a:pt x="529" y="794"/>
                    </a:lnTo>
                    <a:lnTo>
                      <a:pt x="530" y="793"/>
                    </a:lnTo>
                    <a:lnTo>
                      <a:pt x="529" y="791"/>
                    </a:lnTo>
                    <a:lnTo>
                      <a:pt x="529" y="791"/>
                    </a:lnTo>
                    <a:lnTo>
                      <a:pt x="529" y="789"/>
                    </a:lnTo>
                    <a:lnTo>
                      <a:pt x="529" y="788"/>
                    </a:lnTo>
                    <a:lnTo>
                      <a:pt x="529" y="788"/>
                    </a:lnTo>
                    <a:lnTo>
                      <a:pt x="527" y="788"/>
                    </a:lnTo>
                    <a:lnTo>
                      <a:pt x="527" y="788"/>
                    </a:lnTo>
                    <a:lnTo>
                      <a:pt x="523" y="789"/>
                    </a:lnTo>
                    <a:lnTo>
                      <a:pt x="520" y="793"/>
                    </a:lnTo>
                    <a:lnTo>
                      <a:pt x="518" y="794"/>
                    </a:lnTo>
                    <a:lnTo>
                      <a:pt x="517" y="794"/>
                    </a:lnTo>
                    <a:lnTo>
                      <a:pt x="515" y="793"/>
                    </a:lnTo>
                    <a:lnTo>
                      <a:pt x="513" y="793"/>
                    </a:lnTo>
                    <a:lnTo>
                      <a:pt x="511" y="794"/>
                    </a:lnTo>
                    <a:lnTo>
                      <a:pt x="510" y="793"/>
                    </a:lnTo>
                    <a:lnTo>
                      <a:pt x="508" y="793"/>
                    </a:lnTo>
                    <a:lnTo>
                      <a:pt x="508" y="791"/>
                    </a:lnTo>
                    <a:lnTo>
                      <a:pt x="508" y="791"/>
                    </a:lnTo>
                    <a:lnTo>
                      <a:pt x="508" y="789"/>
                    </a:lnTo>
                    <a:lnTo>
                      <a:pt x="508" y="789"/>
                    </a:lnTo>
                    <a:lnTo>
                      <a:pt x="506" y="789"/>
                    </a:lnTo>
                    <a:lnTo>
                      <a:pt x="506" y="788"/>
                    </a:lnTo>
                    <a:lnTo>
                      <a:pt x="505" y="786"/>
                    </a:lnTo>
                    <a:lnTo>
                      <a:pt x="506" y="784"/>
                    </a:lnTo>
                    <a:lnTo>
                      <a:pt x="506" y="782"/>
                    </a:lnTo>
                    <a:lnTo>
                      <a:pt x="505" y="782"/>
                    </a:lnTo>
                    <a:lnTo>
                      <a:pt x="503" y="782"/>
                    </a:lnTo>
                    <a:lnTo>
                      <a:pt x="500" y="781"/>
                    </a:lnTo>
                    <a:lnTo>
                      <a:pt x="494" y="781"/>
                    </a:lnTo>
                    <a:lnTo>
                      <a:pt x="493" y="781"/>
                    </a:lnTo>
                    <a:lnTo>
                      <a:pt x="493" y="781"/>
                    </a:lnTo>
                    <a:lnTo>
                      <a:pt x="491" y="781"/>
                    </a:lnTo>
                    <a:lnTo>
                      <a:pt x="491" y="779"/>
                    </a:lnTo>
                    <a:lnTo>
                      <a:pt x="491" y="779"/>
                    </a:lnTo>
                    <a:lnTo>
                      <a:pt x="491" y="777"/>
                    </a:lnTo>
                    <a:lnTo>
                      <a:pt x="493" y="776"/>
                    </a:lnTo>
                    <a:lnTo>
                      <a:pt x="494" y="772"/>
                    </a:lnTo>
                    <a:lnTo>
                      <a:pt x="494" y="770"/>
                    </a:lnTo>
                    <a:lnTo>
                      <a:pt x="494" y="769"/>
                    </a:lnTo>
                    <a:lnTo>
                      <a:pt x="494" y="765"/>
                    </a:lnTo>
                    <a:lnTo>
                      <a:pt x="496" y="764"/>
                    </a:lnTo>
                    <a:lnTo>
                      <a:pt x="498" y="764"/>
                    </a:lnTo>
                    <a:lnTo>
                      <a:pt x="498" y="762"/>
                    </a:lnTo>
                    <a:lnTo>
                      <a:pt x="496" y="762"/>
                    </a:lnTo>
                    <a:lnTo>
                      <a:pt x="496" y="760"/>
                    </a:lnTo>
                    <a:lnTo>
                      <a:pt x="494" y="760"/>
                    </a:lnTo>
                    <a:lnTo>
                      <a:pt x="491" y="760"/>
                    </a:lnTo>
                    <a:lnTo>
                      <a:pt x="489" y="759"/>
                    </a:lnTo>
                    <a:lnTo>
                      <a:pt x="484" y="759"/>
                    </a:lnTo>
                    <a:lnTo>
                      <a:pt x="486" y="755"/>
                    </a:lnTo>
                    <a:lnTo>
                      <a:pt x="486" y="753"/>
                    </a:lnTo>
                    <a:lnTo>
                      <a:pt x="484" y="753"/>
                    </a:lnTo>
                    <a:lnTo>
                      <a:pt x="484" y="752"/>
                    </a:lnTo>
                    <a:lnTo>
                      <a:pt x="484" y="752"/>
                    </a:lnTo>
                    <a:lnTo>
                      <a:pt x="484" y="748"/>
                    </a:lnTo>
                    <a:lnTo>
                      <a:pt x="484" y="747"/>
                    </a:lnTo>
                    <a:lnTo>
                      <a:pt x="482" y="747"/>
                    </a:lnTo>
                    <a:lnTo>
                      <a:pt x="481" y="745"/>
                    </a:lnTo>
                    <a:lnTo>
                      <a:pt x="481" y="743"/>
                    </a:lnTo>
                    <a:lnTo>
                      <a:pt x="482" y="741"/>
                    </a:lnTo>
                    <a:lnTo>
                      <a:pt x="484" y="740"/>
                    </a:lnTo>
                    <a:lnTo>
                      <a:pt x="484" y="738"/>
                    </a:lnTo>
                    <a:lnTo>
                      <a:pt x="484" y="738"/>
                    </a:lnTo>
                    <a:lnTo>
                      <a:pt x="482" y="738"/>
                    </a:lnTo>
                    <a:lnTo>
                      <a:pt x="479" y="740"/>
                    </a:lnTo>
                    <a:lnTo>
                      <a:pt x="479" y="740"/>
                    </a:lnTo>
                    <a:lnTo>
                      <a:pt x="477" y="738"/>
                    </a:lnTo>
                    <a:lnTo>
                      <a:pt x="476" y="738"/>
                    </a:lnTo>
                    <a:lnTo>
                      <a:pt x="472" y="740"/>
                    </a:lnTo>
                    <a:lnTo>
                      <a:pt x="469" y="740"/>
                    </a:lnTo>
                    <a:lnTo>
                      <a:pt x="465" y="741"/>
                    </a:lnTo>
                    <a:lnTo>
                      <a:pt x="464" y="743"/>
                    </a:lnTo>
                    <a:lnTo>
                      <a:pt x="462" y="743"/>
                    </a:lnTo>
                    <a:lnTo>
                      <a:pt x="462" y="743"/>
                    </a:lnTo>
                    <a:lnTo>
                      <a:pt x="460" y="743"/>
                    </a:lnTo>
                    <a:lnTo>
                      <a:pt x="460" y="741"/>
                    </a:lnTo>
                    <a:lnTo>
                      <a:pt x="462" y="738"/>
                    </a:lnTo>
                    <a:lnTo>
                      <a:pt x="462" y="736"/>
                    </a:lnTo>
                    <a:lnTo>
                      <a:pt x="462" y="735"/>
                    </a:lnTo>
                    <a:lnTo>
                      <a:pt x="462" y="733"/>
                    </a:lnTo>
                    <a:lnTo>
                      <a:pt x="462" y="733"/>
                    </a:lnTo>
                    <a:lnTo>
                      <a:pt x="460" y="731"/>
                    </a:lnTo>
                    <a:lnTo>
                      <a:pt x="458" y="731"/>
                    </a:lnTo>
                    <a:lnTo>
                      <a:pt x="458" y="728"/>
                    </a:lnTo>
                    <a:lnTo>
                      <a:pt x="460" y="724"/>
                    </a:lnTo>
                    <a:lnTo>
                      <a:pt x="462" y="724"/>
                    </a:lnTo>
                    <a:lnTo>
                      <a:pt x="464" y="724"/>
                    </a:lnTo>
                    <a:lnTo>
                      <a:pt x="464" y="723"/>
                    </a:lnTo>
                    <a:lnTo>
                      <a:pt x="462" y="721"/>
                    </a:lnTo>
                    <a:lnTo>
                      <a:pt x="464" y="719"/>
                    </a:lnTo>
                    <a:lnTo>
                      <a:pt x="464" y="718"/>
                    </a:lnTo>
                    <a:lnTo>
                      <a:pt x="465" y="716"/>
                    </a:lnTo>
                    <a:lnTo>
                      <a:pt x="467" y="716"/>
                    </a:lnTo>
                    <a:lnTo>
                      <a:pt x="467" y="714"/>
                    </a:lnTo>
                    <a:lnTo>
                      <a:pt x="469" y="714"/>
                    </a:lnTo>
                    <a:lnTo>
                      <a:pt x="469" y="713"/>
                    </a:lnTo>
                    <a:lnTo>
                      <a:pt x="470" y="713"/>
                    </a:lnTo>
                    <a:lnTo>
                      <a:pt x="470" y="709"/>
                    </a:lnTo>
                    <a:lnTo>
                      <a:pt x="472" y="707"/>
                    </a:lnTo>
                    <a:lnTo>
                      <a:pt x="474" y="709"/>
                    </a:lnTo>
                    <a:lnTo>
                      <a:pt x="474" y="707"/>
                    </a:lnTo>
                    <a:lnTo>
                      <a:pt x="476" y="706"/>
                    </a:lnTo>
                    <a:lnTo>
                      <a:pt x="477" y="704"/>
                    </a:lnTo>
                    <a:lnTo>
                      <a:pt x="479" y="702"/>
                    </a:lnTo>
                    <a:lnTo>
                      <a:pt x="481" y="702"/>
                    </a:lnTo>
                    <a:lnTo>
                      <a:pt x="481" y="702"/>
                    </a:lnTo>
                    <a:lnTo>
                      <a:pt x="481" y="701"/>
                    </a:lnTo>
                    <a:lnTo>
                      <a:pt x="479" y="699"/>
                    </a:lnTo>
                    <a:lnTo>
                      <a:pt x="479" y="697"/>
                    </a:lnTo>
                    <a:lnTo>
                      <a:pt x="479" y="697"/>
                    </a:lnTo>
                    <a:lnTo>
                      <a:pt x="481" y="697"/>
                    </a:lnTo>
                    <a:lnTo>
                      <a:pt x="481" y="695"/>
                    </a:lnTo>
                    <a:lnTo>
                      <a:pt x="481" y="694"/>
                    </a:lnTo>
                    <a:lnTo>
                      <a:pt x="482" y="690"/>
                    </a:lnTo>
                    <a:lnTo>
                      <a:pt x="482" y="687"/>
                    </a:lnTo>
                    <a:lnTo>
                      <a:pt x="482" y="685"/>
                    </a:lnTo>
                    <a:lnTo>
                      <a:pt x="482" y="682"/>
                    </a:lnTo>
                    <a:lnTo>
                      <a:pt x="482" y="680"/>
                    </a:lnTo>
                    <a:lnTo>
                      <a:pt x="482" y="677"/>
                    </a:lnTo>
                    <a:lnTo>
                      <a:pt x="481" y="673"/>
                    </a:lnTo>
                    <a:lnTo>
                      <a:pt x="481" y="673"/>
                    </a:lnTo>
                    <a:lnTo>
                      <a:pt x="481" y="668"/>
                    </a:lnTo>
                    <a:lnTo>
                      <a:pt x="481" y="666"/>
                    </a:lnTo>
                    <a:lnTo>
                      <a:pt x="479" y="665"/>
                    </a:lnTo>
                    <a:lnTo>
                      <a:pt x="477" y="665"/>
                    </a:lnTo>
                    <a:lnTo>
                      <a:pt x="477" y="665"/>
                    </a:lnTo>
                    <a:lnTo>
                      <a:pt x="476" y="665"/>
                    </a:lnTo>
                    <a:lnTo>
                      <a:pt x="476" y="665"/>
                    </a:lnTo>
                    <a:lnTo>
                      <a:pt x="476" y="666"/>
                    </a:lnTo>
                    <a:lnTo>
                      <a:pt x="474" y="666"/>
                    </a:lnTo>
                    <a:lnTo>
                      <a:pt x="474" y="665"/>
                    </a:lnTo>
                    <a:lnTo>
                      <a:pt x="472" y="663"/>
                    </a:lnTo>
                    <a:lnTo>
                      <a:pt x="470" y="658"/>
                    </a:lnTo>
                    <a:lnTo>
                      <a:pt x="470" y="656"/>
                    </a:lnTo>
                    <a:lnTo>
                      <a:pt x="470" y="653"/>
                    </a:lnTo>
                    <a:lnTo>
                      <a:pt x="469" y="653"/>
                    </a:lnTo>
                    <a:lnTo>
                      <a:pt x="469" y="653"/>
                    </a:lnTo>
                    <a:lnTo>
                      <a:pt x="467" y="649"/>
                    </a:lnTo>
                    <a:lnTo>
                      <a:pt x="465" y="649"/>
                    </a:lnTo>
                    <a:lnTo>
                      <a:pt x="465" y="649"/>
                    </a:lnTo>
                    <a:lnTo>
                      <a:pt x="465" y="649"/>
                    </a:lnTo>
                    <a:lnTo>
                      <a:pt x="464" y="649"/>
                    </a:lnTo>
                    <a:lnTo>
                      <a:pt x="464" y="648"/>
                    </a:lnTo>
                    <a:lnTo>
                      <a:pt x="462" y="646"/>
                    </a:lnTo>
                    <a:lnTo>
                      <a:pt x="462" y="646"/>
                    </a:lnTo>
                    <a:lnTo>
                      <a:pt x="460" y="646"/>
                    </a:lnTo>
                    <a:lnTo>
                      <a:pt x="460" y="646"/>
                    </a:lnTo>
                    <a:lnTo>
                      <a:pt x="458" y="646"/>
                    </a:lnTo>
                    <a:lnTo>
                      <a:pt x="458" y="648"/>
                    </a:lnTo>
                    <a:lnTo>
                      <a:pt x="457" y="649"/>
                    </a:lnTo>
                    <a:lnTo>
                      <a:pt x="457" y="651"/>
                    </a:lnTo>
                    <a:lnTo>
                      <a:pt x="455" y="651"/>
                    </a:lnTo>
                    <a:lnTo>
                      <a:pt x="455" y="651"/>
                    </a:lnTo>
                    <a:lnTo>
                      <a:pt x="452" y="649"/>
                    </a:lnTo>
                    <a:lnTo>
                      <a:pt x="450" y="649"/>
                    </a:lnTo>
                    <a:lnTo>
                      <a:pt x="448" y="649"/>
                    </a:lnTo>
                    <a:lnTo>
                      <a:pt x="446" y="649"/>
                    </a:lnTo>
                    <a:lnTo>
                      <a:pt x="445" y="649"/>
                    </a:lnTo>
                    <a:lnTo>
                      <a:pt x="443" y="646"/>
                    </a:lnTo>
                    <a:lnTo>
                      <a:pt x="441" y="646"/>
                    </a:lnTo>
                    <a:lnTo>
                      <a:pt x="438" y="648"/>
                    </a:lnTo>
                    <a:lnTo>
                      <a:pt x="438" y="649"/>
                    </a:lnTo>
                    <a:lnTo>
                      <a:pt x="436" y="649"/>
                    </a:lnTo>
                    <a:lnTo>
                      <a:pt x="436" y="648"/>
                    </a:lnTo>
                    <a:lnTo>
                      <a:pt x="434" y="648"/>
                    </a:lnTo>
                    <a:lnTo>
                      <a:pt x="434" y="648"/>
                    </a:lnTo>
                    <a:lnTo>
                      <a:pt x="436" y="646"/>
                    </a:lnTo>
                    <a:lnTo>
                      <a:pt x="436" y="646"/>
                    </a:lnTo>
                    <a:lnTo>
                      <a:pt x="436" y="646"/>
                    </a:lnTo>
                    <a:lnTo>
                      <a:pt x="438" y="644"/>
                    </a:lnTo>
                    <a:lnTo>
                      <a:pt x="441" y="641"/>
                    </a:lnTo>
                    <a:lnTo>
                      <a:pt x="440" y="639"/>
                    </a:lnTo>
                    <a:lnTo>
                      <a:pt x="440" y="636"/>
                    </a:lnTo>
                    <a:lnTo>
                      <a:pt x="440" y="634"/>
                    </a:lnTo>
                    <a:lnTo>
                      <a:pt x="438" y="634"/>
                    </a:lnTo>
                    <a:lnTo>
                      <a:pt x="436" y="634"/>
                    </a:lnTo>
                    <a:lnTo>
                      <a:pt x="433" y="638"/>
                    </a:lnTo>
                    <a:lnTo>
                      <a:pt x="433" y="636"/>
                    </a:lnTo>
                    <a:lnTo>
                      <a:pt x="433" y="636"/>
                    </a:lnTo>
                    <a:lnTo>
                      <a:pt x="433" y="632"/>
                    </a:lnTo>
                    <a:lnTo>
                      <a:pt x="433" y="632"/>
                    </a:lnTo>
                    <a:lnTo>
                      <a:pt x="434" y="631"/>
                    </a:lnTo>
                    <a:lnTo>
                      <a:pt x="436" y="631"/>
                    </a:lnTo>
                    <a:lnTo>
                      <a:pt x="436" y="629"/>
                    </a:lnTo>
                    <a:lnTo>
                      <a:pt x="436" y="629"/>
                    </a:lnTo>
                    <a:lnTo>
                      <a:pt x="434" y="629"/>
                    </a:lnTo>
                    <a:lnTo>
                      <a:pt x="433" y="629"/>
                    </a:lnTo>
                    <a:lnTo>
                      <a:pt x="433" y="627"/>
                    </a:lnTo>
                    <a:lnTo>
                      <a:pt x="431" y="626"/>
                    </a:lnTo>
                    <a:lnTo>
                      <a:pt x="431" y="626"/>
                    </a:lnTo>
                    <a:lnTo>
                      <a:pt x="428" y="626"/>
                    </a:lnTo>
                    <a:lnTo>
                      <a:pt x="424" y="627"/>
                    </a:lnTo>
                    <a:lnTo>
                      <a:pt x="421" y="631"/>
                    </a:lnTo>
                    <a:lnTo>
                      <a:pt x="421" y="632"/>
                    </a:lnTo>
                    <a:lnTo>
                      <a:pt x="421" y="632"/>
                    </a:lnTo>
                    <a:lnTo>
                      <a:pt x="419" y="632"/>
                    </a:lnTo>
                    <a:lnTo>
                      <a:pt x="419" y="634"/>
                    </a:lnTo>
                    <a:lnTo>
                      <a:pt x="417" y="634"/>
                    </a:lnTo>
                    <a:lnTo>
                      <a:pt x="417" y="634"/>
                    </a:lnTo>
                    <a:lnTo>
                      <a:pt x="416" y="634"/>
                    </a:lnTo>
                    <a:lnTo>
                      <a:pt x="414" y="632"/>
                    </a:lnTo>
                    <a:lnTo>
                      <a:pt x="411" y="632"/>
                    </a:lnTo>
                    <a:lnTo>
                      <a:pt x="411" y="632"/>
                    </a:lnTo>
                    <a:lnTo>
                      <a:pt x="405" y="631"/>
                    </a:lnTo>
                    <a:lnTo>
                      <a:pt x="405" y="631"/>
                    </a:lnTo>
                    <a:lnTo>
                      <a:pt x="405" y="629"/>
                    </a:lnTo>
                    <a:lnTo>
                      <a:pt x="404" y="629"/>
                    </a:lnTo>
                    <a:lnTo>
                      <a:pt x="404" y="627"/>
                    </a:lnTo>
                    <a:lnTo>
                      <a:pt x="400" y="631"/>
                    </a:lnTo>
                    <a:lnTo>
                      <a:pt x="397" y="632"/>
                    </a:lnTo>
                    <a:lnTo>
                      <a:pt x="395" y="634"/>
                    </a:lnTo>
                    <a:lnTo>
                      <a:pt x="393" y="636"/>
                    </a:lnTo>
                    <a:lnTo>
                      <a:pt x="392" y="636"/>
                    </a:lnTo>
                    <a:lnTo>
                      <a:pt x="392" y="638"/>
                    </a:lnTo>
                    <a:lnTo>
                      <a:pt x="392" y="638"/>
                    </a:lnTo>
                    <a:lnTo>
                      <a:pt x="390" y="639"/>
                    </a:lnTo>
                    <a:lnTo>
                      <a:pt x="387" y="641"/>
                    </a:lnTo>
                    <a:lnTo>
                      <a:pt x="385" y="641"/>
                    </a:lnTo>
                    <a:lnTo>
                      <a:pt x="380" y="643"/>
                    </a:lnTo>
                    <a:lnTo>
                      <a:pt x="376" y="643"/>
                    </a:lnTo>
                    <a:lnTo>
                      <a:pt x="376" y="644"/>
                    </a:lnTo>
                    <a:lnTo>
                      <a:pt x="375" y="646"/>
                    </a:lnTo>
                    <a:lnTo>
                      <a:pt x="375" y="648"/>
                    </a:lnTo>
                    <a:lnTo>
                      <a:pt x="373" y="649"/>
                    </a:lnTo>
                    <a:lnTo>
                      <a:pt x="369" y="651"/>
                    </a:lnTo>
                    <a:lnTo>
                      <a:pt x="366" y="653"/>
                    </a:lnTo>
                    <a:lnTo>
                      <a:pt x="366" y="655"/>
                    </a:lnTo>
                    <a:lnTo>
                      <a:pt x="366" y="655"/>
                    </a:lnTo>
                    <a:lnTo>
                      <a:pt x="366" y="656"/>
                    </a:lnTo>
                    <a:lnTo>
                      <a:pt x="366" y="656"/>
                    </a:lnTo>
                    <a:lnTo>
                      <a:pt x="366" y="656"/>
                    </a:lnTo>
                    <a:lnTo>
                      <a:pt x="366" y="658"/>
                    </a:lnTo>
                    <a:lnTo>
                      <a:pt x="364" y="660"/>
                    </a:lnTo>
                    <a:lnTo>
                      <a:pt x="363" y="660"/>
                    </a:lnTo>
                    <a:lnTo>
                      <a:pt x="361" y="660"/>
                    </a:lnTo>
                    <a:lnTo>
                      <a:pt x="359" y="660"/>
                    </a:lnTo>
                    <a:lnTo>
                      <a:pt x="357" y="660"/>
                    </a:lnTo>
                    <a:lnTo>
                      <a:pt x="357" y="660"/>
                    </a:lnTo>
                    <a:lnTo>
                      <a:pt x="357" y="660"/>
                    </a:lnTo>
                    <a:lnTo>
                      <a:pt x="356" y="661"/>
                    </a:lnTo>
                    <a:lnTo>
                      <a:pt x="356" y="661"/>
                    </a:lnTo>
                    <a:lnTo>
                      <a:pt x="352" y="663"/>
                    </a:lnTo>
                    <a:lnTo>
                      <a:pt x="351" y="663"/>
                    </a:lnTo>
                    <a:lnTo>
                      <a:pt x="349" y="661"/>
                    </a:lnTo>
                    <a:lnTo>
                      <a:pt x="347" y="661"/>
                    </a:lnTo>
                    <a:lnTo>
                      <a:pt x="345" y="661"/>
                    </a:lnTo>
                    <a:lnTo>
                      <a:pt x="345" y="661"/>
                    </a:lnTo>
                    <a:lnTo>
                      <a:pt x="345" y="658"/>
                    </a:lnTo>
                    <a:lnTo>
                      <a:pt x="345" y="658"/>
                    </a:lnTo>
                    <a:lnTo>
                      <a:pt x="344" y="656"/>
                    </a:lnTo>
                    <a:lnTo>
                      <a:pt x="340" y="656"/>
                    </a:lnTo>
                    <a:lnTo>
                      <a:pt x="340" y="655"/>
                    </a:lnTo>
                    <a:lnTo>
                      <a:pt x="339" y="655"/>
                    </a:lnTo>
                    <a:lnTo>
                      <a:pt x="339" y="655"/>
                    </a:lnTo>
                    <a:lnTo>
                      <a:pt x="337" y="656"/>
                    </a:lnTo>
                    <a:lnTo>
                      <a:pt x="335" y="658"/>
                    </a:lnTo>
                    <a:lnTo>
                      <a:pt x="334" y="658"/>
                    </a:lnTo>
                    <a:lnTo>
                      <a:pt x="334" y="656"/>
                    </a:lnTo>
                    <a:lnTo>
                      <a:pt x="332" y="656"/>
                    </a:lnTo>
                    <a:lnTo>
                      <a:pt x="328" y="655"/>
                    </a:lnTo>
                    <a:lnTo>
                      <a:pt x="327" y="655"/>
                    </a:lnTo>
                    <a:lnTo>
                      <a:pt x="323" y="655"/>
                    </a:lnTo>
                    <a:lnTo>
                      <a:pt x="322" y="655"/>
                    </a:lnTo>
                    <a:lnTo>
                      <a:pt x="322" y="655"/>
                    </a:lnTo>
                    <a:lnTo>
                      <a:pt x="322" y="655"/>
                    </a:lnTo>
                    <a:lnTo>
                      <a:pt x="322" y="653"/>
                    </a:lnTo>
                    <a:lnTo>
                      <a:pt x="322" y="651"/>
                    </a:lnTo>
                    <a:lnTo>
                      <a:pt x="322" y="651"/>
                    </a:lnTo>
                    <a:lnTo>
                      <a:pt x="318" y="651"/>
                    </a:lnTo>
                    <a:lnTo>
                      <a:pt x="316" y="649"/>
                    </a:lnTo>
                    <a:lnTo>
                      <a:pt x="315" y="649"/>
                    </a:lnTo>
                    <a:lnTo>
                      <a:pt x="313" y="649"/>
                    </a:lnTo>
                    <a:lnTo>
                      <a:pt x="311" y="651"/>
                    </a:lnTo>
                    <a:lnTo>
                      <a:pt x="310" y="653"/>
                    </a:lnTo>
                    <a:lnTo>
                      <a:pt x="308" y="653"/>
                    </a:lnTo>
                    <a:lnTo>
                      <a:pt x="306" y="655"/>
                    </a:lnTo>
                    <a:lnTo>
                      <a:pt x="304" y="655"/>
                    </a:lnTo>
                    <a:lnTo>
                      <a:pt x="303" y="658"/>
                    </a:lnTo>
                    <a:lnTo>
                      <a:pt x="301" y="660"/>
                    </a:lnTo>
                    <a:lnTo>
                      <a:pt x="299" y="663"/>
                    </a:lnTo>
                    <a:lnTo>
                      <a:pt x="298" y="665"/>
                    </a:lnTo>
                    <a:lnTo>
                      <a:pt x="296" y="666"/>
                    </a:lnTo>
                    <a:lnTo>
                      <a:pt x="294" y="668"/>
                    </a:lnTo>
                    <a:lnTo>
                      <a:pt x="292" y="672"/>
                    </a:lnTo>
                    <a:lnTo>
                      <a:pt x="292" y="670"/>
                    </a:lnTo>
                    <a:lnTo>
                      <a:pt x="291" y="668"/>
                    </a:lnTo>
                    <a:lnTo>
                      <a:pt x="291" y="666"/>
                    </a:lnTo>
                    <a:lnTo>
                      <a:pt x="292" y="661"/>
                    </a:lnTo>
                    <a:lnTo>
                      <a:pt x="292" y="660"/>
                    </a:lnTo>
                    <a:lnTo>
                      <a:pt x="292" y="658"/>
                    </a:lnTo>
                    <a:lnTo>
                      <a:pt x="291" y="656"/>
                    </a:lnTo>
                    <a:lnTo>
                      <a:pt x="291" y="656"/>
                    </a:lnTo>
                    <a:lnTo>
                      <a:pt x="287" y="655"/>
                    </a:lnTo>
                    <a:lnTo>
                      <a:pt x="287" y="655"/>
                    </a:lnTo>
                    <a:lnTo>
                      <a:pt x="286" y="655"/>
                    </a:lnTo>
                    <a:lnTo>
                      <a:pt x="286" y="656"/>
                    </a:lnTo>
                    <a:lnTo>
                      <a:pt x="284" y="656"/>
                    </a:lnTo>
                    <a:lnTo>
                      <a:pt x="282" y="658"/>
                    </a:lnTo>
                    <a:lnTo>
                      <a:pt x="279" y="658"/>
                    </a:lnTo>
                    <a:lnTo>
                      <a:pt x="279" y="658"/>
                    </a:lnTo>
                    <a:lnTo>
                      <a:pt x="279" y="658"/>
                    </a:lnTo>
                    <a:lnTo>
                      <a:pt x="279" y="660"/>
                    </a:lnTo>
                    <a:lnTo>
                      <a:pt x="277" y="660"/>
                    </a:lnTo>
                    <a:lnTo>
                      <a:pt x="275" y="660"/>
                    </a:lnTo>
                    <a:lnTo>
                      <a:pt x="274" y="660"/>
                    </a:lnTo>
                    <a:lnTo>
                      <a:pt x="270" y="660"/>
                    </a:lnTo>
                    <a:lnTo>
                      <a:pt x="268" y="661"/>
                    </a:lnTo>
                    <a:lnTo>
                      <a:pt x="267" y="660"/>
                    </a:lnTo>
                    <a:lnTo>
                      <a:pt x="265" y="660"/>
                    </a:lnTo>
                    <a:lnTo>
                      <a:pt x="262" y="660"/>
                    </a:lnTo>
                    <a:lnTo>
                      <a:pt x="260" y="660"/>
                    </a:lnTo>
                    <a:lnTo>
                      <a:pt x="257" y="658"/>
                    </a:lnTo>
                    <a:lnTo>
                      <a:pt x="255" y="658"/>
                    </a:lnTo>
                    <a:lnTo>
                      <a:pt x="253" y="656"/>
                    </a:lnTo>
                    <a:lnTo>
                      <a:pt x="251" y="656"/>
                    </a:lnTo>
                    <a:lnTo>
                      <a:pt x="251" y="655"/>
                    </a:lnTo>
                    <a:lnTo>
                      <a:pt x="251" y="655"/>
                    </a:lnTo>
                    <a:lnTo>
                      <a:pt x="250" y="655"/>
                    </a:lnTo>
                    <a:lnTo>
                      <a:pt x="248" y="655"/>
                    </a:lnTo>
                    <a:lnTo>
                      <a:pt x="248" y="658"/>
                    </a:lnTo>
                    <a:lnTo>
                      <a:pt x="246" y="658"/>
                    </a:lnTo>
                    <a:lnTo>
                      <a:pt x="246" y="658"/>
                    </a:lnTo>
                    <a:lnTo>
                      <a:pt x="245" y="658"/>
                    </a:lnTo>
                    <a:lnTo>
                      <a:pt x="241" y="656"/>
                    </a:lnTo>
                    <a:lnTo>
                      <a:pt x="241" y="655"/>
                    </a:lnTo>
                    <a:lnTo>
                      <a:pt x="241" y="655"/>
                    </a:lnTo>
                    <a:lnTo>
                      <a:pt x="239" y="655"/>
                    </a:lnTo>
                    <a:lnTo>
                      <a:pt x="239" y="656"/>
                    </a:lnTo>
                    <a:lnTo>
                      <a:pt x="239" y="658"/>
                    </a:lnTo>
                    <a:lnTo>
                      <a:pt x="238" y="658"/>
                    </a:lnTo>
                    <a:lnTo>
                      <a:pt x="236" y="658"/>
                    </a:lnTo>
                    <a:lnTo>
                      <a:pt x="236" y="656"/>
                    </a:lnTo>
                    <a:lnTo>
                      <a:pt x="234" y="653"/>
                    </a:lnTo>
                    <a:lnTo>
                      <a:pt x="233" y="651"/>
                    </a:lnTo>
                    <a:lnTo>
                      <a:pt x="231" y="651"/>
                    </a:lnTo>
                    <a:lnTo>
                      <a:pt x="226" y="651"/>
                    </a:lnTo>
                    <a:lnTo>
                      <a:pt x="222" y="651"/>
                    </a:lnTo>
                    <a:lnTo>
                      <a:pt x="221" y="649"/>
                    </a:lnTo>
                    <a:lnTo>
                      <a:pt x="221" y="648"/>
                    </a:lnTo>
                    <a:lnTo>
                      <a:pt x="221" y="646"/>
                    </a:lnTo>
                    <a:lnTo>
                      <a:pt x="222" y="644"/>
                    </a:lnTo>
                    <a:lnTo>
                      <a:pt x="222" y="644"/>
                    </a:lnTo>
                    <a:lnTo>
                      <a:pt x="221" y="644"/>
                    </a:lnTo>
                    <a:lnTo>
                      <a:pt x="221" y="643"/>
                    </a:lnTo>
                    <a:lnTo>
                      <a:pt x="215" y="644"/>
                    </a:lnTo>
                    <a:lnTo>
                      <a:pt x="214" y="644"/>
                    </a:lnTo>
                    <a:lnTo>
                      <a:pt x="214" y="644"/>
                    </a:lnTo>
                    <a:lnTo>
                      <a:pt x="214" y="644"/>
                    </a:lnTo>
                    <a:lnTo>
                      <a:pt x="212" y="643"/>
                    </a:lnTo>
                    <a:lnTo>
                      <a:pt x="212" y="643"/>
                    </a:lnTo>
                    <a:lnTo>
                      <a:pt x="209" y="641"/>
                    </a:lnTo>
                    <a:lnTo>
                      <a:pt x="207" y="639"/>
                    </a:lnTo>
                    <a:lnTo>
                      <a:pt x="205" y="638"/>
                    </a:lnTo>
                    <a:lnTo>
                      <a:pt x="203" y="638"/>
                    </a:lnTo>
                    <a:lnTo>
                      <a:pt x="203" y="634"/>
                    </a:lnTo>
                    <a:lnTo>
                      <a:pt x="202" y="632"/>
                    </a:lnTo>
                    <a:lnTo>
                      <a:pt x="202" y="631"/>
                    </a:lnTo>
                    <a:lnTo>
                      <a:pt x="200" y="629"/>
                    </a:lnTo>
                    <a:lnTo>
                      <a:pt x="198" y="629"/>
                    </a:lnTo>
                    <a:lnTo>
                      <a:pt x="195" y="631"/>
                    </a:lnTo>
                    <a:lnTo>
                      <a:pt x="193" y="631"/>
                    </a:lnTo>
                    <a:lnTo>
                      <a:pt x="191" y="631"/>
                    </a:lnTo>
                    <a:lnTo>
                      <a:pt x="188" y="629"/>
                    </a:lnTo>
                    <a:lnTo>
                      <a:pt x="186" y="626"/>
                    </a:lnTo>
                    <a:lnTo>
                      <a:pt x="185" y="622"/>
                    </a:lnTo>
                    <a:lnTo>
                      <a:pt x="183" y="622"/>
                    </a:lnTo>
                    <a:lnTo>
                      <a:pt x="180" y="622"/>
                    </a:lnTo>
                    <a:lnTo>
                      <a:pt x="178" y="620"/>
                    </a:lnTo>
                    <a:lnTo>
                      <a:pt x="173" y="617"/>
                    </a:lnTo>
                    <a:lnTo>
                      <a:pt x="171" y="614"/>
                    </a:lnTo>
                    <a:lnTo>
                      <a:pt x="166" y="612"/>
                    </a:lnTo>
                    <a:lnTo>
                      <a:pt x="164" y="610"/>
                    </a:lnTo>
                    <a:lnTo>
                      <a:pt x="164" y="610"/>
                    </a:lnTo>
                    <a:lnTo>
                      <a:pt x="162" y="609"/>
                    </a:lnTo>
                    <a:lnTo>
                      <a:pt x="162" y="605"/>
                    </a:lnTo>
                    <a:lnTo>
                      <a:pt x="157" y="605"/>
                    </a:lnTo>
                    <a:lnTo>
                      <a:pt x="154" y="605"/>
                    </a:lnTo>
                    <a:lnTo>
                      <a:pt x="150" y="605"/>
                    </a:lnTo>
                    <a:lnTo>
                      <a:pt x="147" y="610"/>
                    </a:lnTo>
                    <a:lnTo>
                      <a:pt x="145" y="612"/>
                    </a:lnTo>
                    <a:lnTo>
                      <a:pt x="144" y="612"/>
                    </a:lnTo>
                    <a:lnTo>
                      <a:pt x="142" y="610"/>
                    </a:lnTo>
                    <a:lnTo>
                      <a:pt x="142" y="610"/>
                    </a:lnTo>
                    <a:lnTo>
                      <a:pt x="142" y="609"/>
                    </a:lnTo>
                    <a:lnTo>
                      <a:pt x="138" y="607"/>
                    </a:lnTo>
                    <a:lnTo>
                      <a:pt x="137" y="605"/>
                    </a:lnTo>
                    <a:lnTo>
                      <a:pt x="135" y="603"/>
                    </a:lnTo>
                    <a:lnTo>
                      <a:pt x="133" y="603"/>
                    </a:lnTo>
                    <a:lnTo>
                      <a:pt x="133" y="603"/>
                    </a:lnTo>
                    <a:lnTo>
                      <a:pt x="130" y="602"/>
                    </a:lnTo>
                    <a:lnTo>
                      <a:pt x="128" y="600"/>
                    </a:lnTo>
                    <a:lnTo>
                      <a:pt x="126" y="600"/>
                    </a:lnTo>
                    <a:lnTo>
                      <a:pt x="126" y="600"/>
                    </a:lnTo>
                    <a:lnTo>
                      <a:pt x="126" y="598"/>
                    </a:lnTo>
                    <a:lnTo>
                      <a:pt x="126" y="597"/>
                    </a:lnTo>
                    <a:lnTo>
                      <a:pt x="125" y="595"/>
                    </a:lnTo>
                    <a:lnTo>
                      <a:pt x="125" y="597"/>
                    </a:lnTo>
                    <a:lnTo>
                      <a:pt x="121" y="593"/>
                    </a:lnTo>
                    <a:lnTo>
                      <a:pt x="121" y="593"/>
                    </a:lnTo>
                    <a:lnTo>
                      <a:pt x="120" y="593"/>
                    </a:lnTo>
                    <a:lnTo>
                      <a:pt x="118" y="591"/>
                    </a:lnTo>
                    <a:lnTo>
                      <a:pt x="116" y="591"/>
                    </a:lnTo>
                    <a:lnTo>
                      <a:pt x="114" y="591"/>
                    </a:lnTo>
                    <a:lnTo>
                      <a:pt x="113" y="591"/>
                    </a:lnTo>
                    <a:lnTo>
                      <a:pt x="111" y="590"/>
                    </a:lnTo>
                    <a:lnTo>
                      <a:pt x="111" y="590"/>
                    </a:lnTo>
                    <a:lnTo>
                      <a:pt x="109" y="588"/>
                    </a:lnTo>
                    <a:lnTo>
                      <a:pt x="108" y="586"/>
                    </a:lnTo>
                    <a:lnTo>
                      <a:pt x="106" y="581"/>
                    </a:lnTo>
                    <a:lnTo>
                      <a:pt x="104" y="581"/>
                    </a:lnTo>
                    <a:lnTo>
                      <a:pt x="104" y="581"/>
                    </a:lnTo>
                    <a:lnTo>
                      <a:pt x="102" y="583"/>
                    </a:lnTo>
                    <a:lnTo>
                      <a:pt x="102" y="583"/>
                    </a:lnTo>
                    <a:lnTo>
                      <a:pt x="101" y="583"/>
                    </a:lnTo>
                    <a:lnTo>
                      <a:pt x="101" y="585"/>
                    </a:lnTo>
                    <a:lnTo>
                      <a:pt x="99" y="585"/>
                    </a:lnTo>
                    <a:lnTo>
                      <a:pt x="99" y="585"/>
                    </a:lnTo>
                    <a:lnTo>
                      <a:pt x="99" y="583"/>
                    </a:lnTo>
                    <a:lnTo>
                      <a:pt x="99" y="581"/>
                    </a:lnTo>
                    <a:lnTo>
                      <a:pt x="97" y="581"/>
                    </a:lnTo>
                    <a:lnTo>
                      <a:pt x="99" y="580"/>
                    </a:lnTo>
                    <a:lnTo>
                      <a:pt x="99" y="578"/>
                    </a:lnTo>
                    <a:lnTo>
                      <a:pt x="99" y="576"/>
                    </a:lnTo>
                    <a:lnTo>
                      <a:pt x="97" y="574"/>
                    </a:lnTo>
                    <a:lnTo>
                      <a:pt x="97" y="573"/>
                    </a:lnTo>
                    <a:lnTo>
                      <a:pt x="97" y="571"/>
                    </a:lnTo>
                    <a:lnTo>
                      <a:pt x="97" y="569"/>
                    </a:lnTo>
                    <a:lnTo>
                      <a:pt x="97" y="569"/>
                    </a:lnTo>
                    <a:lnTo>
                      <a:pt x="97" y="568"/>
                    </a:lnTo>
                    <a:lnTo>
                      <a:pt x="94" y="564"/>
                    </a:lnTo>
                    <a:lnTo>
                      <a:pt x="94" y="562"/>
                    </a:lnTo>
                    <a:lnTo>
                      <a:pt x="92" y="562"/>
                    </a:lnTo>
                    <a:lnTo>
                      <a:pt x="92" y="559"/>
                    </a:lnTo>
                    <a:lnTo>
                      <a:pt x="92" y="557"/>
                    </a:lnTo>
                    <a:lnTo>
                      <a:pt x="92" y="557"/>
                    </a:lnTo>
                    <a:lnTo>
                      <a:pt x="92" y="556"/>
                    </a:lnTo>
                    <a:lnTo>
                      <a:pt x="92" y="556"/>
                    </a:lnTo>
                    <a:lnTo>
                      <a:pt x="94" y="556"/>
                    </a:lnTo>
                    <a:lnTo>
                      <a:pt x="96" y="556"/>
                    </a:lnTo>
                    <a:lnTo>
                      <a:pt x="97" y="556"/>
                    </a:lnTo>
                    <a:lnTo>
                      <a:pt x="97" y="556"/>
                    </a:lnTo>
                    <a:lnTo>
                      <a:pt x="99" y="557"/>
                    </a:lnTo>
                    <a:lnTo>
                      <a:pt x="99" y="557"/>
                    </a:lnTo>
                    <a:lnTo>
                      <a:pt x="101" y="559"/>
                    </a:lnTo>
                    <a:lnTo>
                      <a:pt x="102" y="561"/>
                    </a:lnTo>
                    <a:lnTo>
                      <a:pt x="102" y="561"/>
                    </a:lnTo>
                    <a:lnTo>
                      <a:pt x="104" y="559"/>
                    </a:lnTo>
                    <a:lnTo>
                      <a:pt x="106" y="557"/>
                    </a:lnTo>
                    <a:lnTo>
                      <a:pt x="106" y="557"/>
                    </a:lnTo>
                    <a:lnTo>
                      <a:pt x="108" y="557"/>
                    </a:lnTo>
                    <a:lnTo>
                      <a:pt x="108" y="557"/>
                    </a:lnTo>
                    <a:lnTo>
                      <a:pt x="108" y="556"/>
                    </a:lnTo>
                    <a:lnTo>
                      <a:pt x="108" y="552"/>
                    </a:lnTo>
                    <a:lnTo>
                      <a:pt x="108" y="552"/>
                    </a:lnTo>
                    <a:lnTo>
                      <a:pt x="108" y="551"/>
                    </a:lnTo>
                    <a:lnTo>
                      <a:pt x="108" y="549"/>
                    </a:lnTo>
                    <a:lnTo>
                      <a:pt x="108" y="547"/>
                    </a:lnTo>
                    <a:lnTo>
                      <a:pt x="106" y="545"/>
                    </a:lnTo>
                    <a:lnTo>
                      <a:pt x="106" y="545"/>
                    </a:lnTo>
                    <a:lnTo>
                      <a:pt x="106" y="545"/>
                    </a:lnTo>
                    <a:lnTo>
                      <a:pt x="106" y="544"/>
                    </a:lnTo>
                    <a:lnTo>
                      <a:pt x="106" y="542"/>
                    </a:lnTo>
                    <a:lnTo>
                      <a:pt x="106" y="540"/>
                    </a:lnTo>
                    <a:lnTo>
                      <a:pt x="106" y="540"/>
                    </a:lnTo>
                    <a:lnTo>
                      <a:pt x="104" y="540"/>
                    </a:lnTo>
                    <a:lnTo>
                      <a:pt x="104" y="539"/>
                    </a:lnTo>
                    <a:lnTo>
                      <a:pt x="102" y="539"/>
                    </a:lnTo>
                    <a:lnTo>
                      <a:pt x="102" y="537"/>
                    </a:lnTo>
                    <a:lnTo>
                      <a:pt x="101" y="537"/>
                    </a:lnTo>
                    <a:lnTo>
                      <a:pt x="99" y="535"/>
                    </a:lnTo>
                    <a:lnTo>
                      <a:pt x="99" y="532"/>
                    </a:lnTo>
                    <a:lnTo>
                      <a:pt x="99" y="528"/>
                    </a:lnTo>
                    <a:lnTo>
                      <a:pt x="99" y="525"/>
                    </a:lnTo>
                    <a:lnTo>
                      <a:pt x="97" y="523"/>
                    </a:lnTo>
                    <a:lnTo>
                      <a:pt x="97" y="522"/>
                    </a:lnTo>
                    <a:lnTo>
                      <a:pt x="99" y="522"/>
                    </a:lnTo>
                    <a:lnTo>
                      <a:pt x="102" y="518"/>
                    </a:lnTo>
                    <a:lnTo>
                      <a:pt x="102" y="518"/>
                    </a:lnTo>
                    <a:lnTo>
                      <a:pt x="102" y="516"/>
                    </a:lnTo>
                    <a:lnTo>
                      <a:pt x="102" y="516"/>
                    </a:lnTo>
                    <a:lnTo>
                      <a:pt x="102" y="515"/>
                    </a:lnTo>
                    <a:lnTo>
                      <a:pt x="101" y="515"/>
                    </a:lnTo>
                    <a:lnTo>
                      <a:pt x="99" y="513"/>
                    </a:lnTo>
                    <a:lnTo>
                      <a:pt x="97" y="511"/>
                    </a:lnTo>
                    <a:lnTo>
                      <a:pt x="94" y="510"/>
                    </a:lnTo>
                    <a:lnTo>
                      <a:pt x="91" y="510"/>
                    </a:lnTo>
                    <a:lnTo>
                      <a:pt x="89" y="508"/>
                    </a:lnTo>
                    <a:lnTo>
                      <a:pt x="89" y="506"/>
                    </a:lnTo>
                    <a:lnTo>
                      <a:pt x="87" y="501"/>
                    </a:lnTo>
                    <a:lnTo>
                      <a:pt x="85" y="498"/>
                    </a:lnTo>
                    <a:lnTo>
                      <a:pt x="84" y="494"/>
                    </a:lnTo>
                    <a:lnTo>
                      <a:pt x="84" y="493"/>
                    </a:lnTo>
                    <a:lnTo>
                      <a:pt x="85" y="489"/>
                    </a:lnTo>
                    <a:lnTo>
                      <a:pt x="85" y="489"/>
                    </a:lnTo>
                    <a:lnTo>
                      <a:pt x="84" y="489"/>
                    </a:lnTo>
                    <a:lnTo>
                      <a:pt x="84" y="489"/>
                    </a:lnTo>
                    <a:lnTo>
                      <a:pt x="82" y="489"/>
                    </a:lnTo>
                    <a:lnTo>
                      <a:pt x="82" y="489"/>
                    </a:lnTo>
                    <a:lnTo>
                      <a:pt x="80" y="489"/>
                    </a:lnTo>
                    <a:lnTo>
                      <a:pt x="80" y="489"/>
                    </a:lnTo>
                    <a:lnTo>
                      <a:pt x="80" y="489"/>
                    </a:lnTo>
                    <a:lnTo>
                      <a:pt x="79" y="489"/>
                    </a:lnTo>
                    <a:lnTo>
                      <a:pt x="75" y="489"/>
                    </a:lnTo>
                    <a:lnTo>
                      <a:pt x="75" y="489"/>
                    </a:lnTo>
                    <a:lnTo>
                      <a:pt x="73" y="489"/>
                    </a:lnTo>
                    <a:lnTo>
                      <a:pt x="70" y="487"/>
                    </a:lnTo>
                    <a:lnTo>
                      <a:pt x="67" y="487"/>
                    </a:lnTo>
                    <a:lnTo>
                      <a:pt x="63" y="486"/>
                    </a:lnTo>
                    <a:lnTo>
                      <a:pt x="60" y="484"/>
                    </a:lnTo>
                    <a:lnTo>
                      <a:pt x="60" y="484"/>
                    </a:lnTo>
                    <a:lnTo>
                      <a:pt x="58" y="482"/>
                    </a:lnTo>
                    <a:lnTo>
                      <a:pt x="56" y="482"/>
                    </a:lnTo>
                    <a:lnTo>
                      <a:pt x="56" y="479"/>
                    </a:lnTo>
                    <a:lnTo>
                      <a:pt x="55" y="479"/>
                    </a:lnTo>
                    <a:lnTo>
                      <a:pt x="53" y="481"/>
                    </a:lnTo>
                    <a:lnTo>
                      <a:pt x="51" y="481"/>
                    </a:lnTo>
                    <a:lnTo>
                      <a:pt x="49" y="481"/>
                    </a:lnTo>
                    <a:lnTo>
                      <a:pt x="48" y="481"/>
                    </a:lnTo>
                    <a:lnTo>
                      <a:pt x="48" y="477"/>
                    </a:lnTo>
                    <a:lnTo>
                      <a:pt x="48" y="477"/>
                    </a:lnTo>
                    <a:lnTo>
                      <a:pt x="46" y="477"/>
                    </a:lnTo>
                    <a:lnTo>
                      <a:pt x="44" y="476"/>
                    </a:lnTo>
                    <a:lnTo>
                      <a:pt x="44" y="476"/>
                    </a:lnTo>
                    <a:lnTo>
                      <a:pt x="44" y="474"/>
                    </a:lnTo>
                    <a:lnTo>
                      <a:pt x="44" y="474"/>
                    </a:lnTo>
                    <a:lnTo>
                      <a:pt x="44" y="472"/>
                    </a:lnTo>
                    <a:lnTo>
                      <a:pt x="44" y="467"/>
                    </a:lnTo>
                    <a:lnTo>
                      <a:pt x="44" y="465"/>
                    </a:lnTo>
                    <a:lnTo>
                      <a:pt x="44" y="464"/>
                    </a:lnTo>
                    <a:lnTo>
                      <a:pt x="43" y="462"/>
                    </a:lnTo>
                    <a:lnTo>
                      <a:pt x="43" y="462"/>
                    </a:lnTo>
                    <a:lnTo>
                      <a:pt x="41" y="460"/>
                    </a:lnTo>
                    <a:lnTo>
                      <a:pt x="39" y="459"/>
                    </a:lnTo>
                    <a:lnTo>
                      <a:pt x="37" y="459"/>
                    </a:lnTo>
                    <a:lnTo>
                      <a:pt x="36" y="460"/>
                    </a:lnTo>
                    <a:lnTo>
                      <a:pt x="34" y="459"/>
                    </a:lnTo>
                    <a:lnTo>
                      <a:pt x="34" y="455"/>
                    </a:lnTo>
                    <a:lnTo>
                      <a:pt x="32" y="455"/>
                    </a:lnTo>
                    <a:lnTo>
                      <a:pt x="29" y="453"/>
                    </a:lnTo>
                    <a:lnTo>
                      <a:pt x="27" y="453"/>
                    </a:lnTo>
                    <a:lnTo>
                      <a:pt x="25" y="453"/>
                    </a:lnTo>
                    <a:lnTo>
                      <a:pt x="24" y="453"/>
                    </a:lnTo>
                    <a:lnTo>
                      <a:pt x="24" y="453"/>
                    </a:lnTo>
                    <a:lnTo>
                      <a:pt x="22" y="453"/>
                    </a:lnTo>
                    <a:lnTo>
                      <a:pt x="20" y="452"/>
                    </a:lnTo>
                    <a:lnTo>
                      <a:pt x="19" y="452"/>
                    </a:lnTo>
                    <a:lnTo>
                      <a:pt x="17" y="452"/>
                    </a:lnTo>
                    <a:lnTo>
                      <a:pt x="17" y="452"/>
                    </a:lnTo>
                    <a:lnTo>
                      <a:pt x="17" y="452"/>
                    </a:lnTo>
                    <a:lnTo>
                      <a:pt x="15" y="450"/>
                    </a:lnTo>
                    <a:lnTo>
                      <a:pt x="14" y="450"/>
                    </a:lnTo>
                    <a:lnTo>
                      <a:pt x="19" y="447"/>
                    </a:lnTo>
                    <a:lnTo>
                      <a:pt x="20" y="447"/>
                    </a:lnTo>
                    <a:lnTo>
                      <a:pt x="20" y="447"/>
                    </a:lnTo>
                    <a:lnTo>
                      <a:pt x="22" y="447"/>
                    </a:lnTo>
                    <a:lnTo>
                      <a:pt x="22" y="447"/>
                    </a:lnTo>
                    <a:lnTo>
                      <a:pt x="24" y="448"/>
                    </a:lnTo>
                    <a:lnTo>
                      <a:pt x="24" y="448"/>
                    </a:lnTo>
                    <a:lnTo>
                      <a:pt x="25" y="447"/>
                    </a:lnTo>
                    <a:lnTo>
                      <a:pt x="27" y="447"/>
                    </a:lnTo>
                    <a:lnTo>
                      <a:pt x="27" y="445"/>
                    </a:lnTo>
                    <a:lnTo>
                      <a:pt x="29" y="443"/>
                    </a:lnTo>
                    <a:lnTo>
                      <a:pt x="29" y="441"/>
                    </a:lnTo>
                    <a:lnTo>
                      <a:pt x="25" y="440"/>
                    </a:lnTo>
                    <a:lnTo>
                      <a:pt x="25" y="440"/>
                    </a:lnTo>
                    <a:lnTo>
                      <a:pt x="24" y="438"/>
                    </a:lnTo>
                    <a:lnTo>
                      <a:pt x="25" y="436"/>
                    </a:lnTo>
                    <a:lnTo>
                      <a:pt x="25" y="435"/>
                    </a:lnTo>
                    <a:lnTo>
                      <a:pt x="25" y="433"/>
                    </a:lnTo>
                    <a:lnTo>
                      <a:pt x="24" y="433"/>
                    </a:lnTo>
                    <a:lnTo>
                      <a:pt x="24" y="431"/>
                    </a:lnTo>
                    <a:lnTo>
                      <a:pt x="24" y="428"/>
                    </a:lnTo>
                    <a:lnTo>
                      <a:pt x="22" y="426"/>
                    </a:lnTo>
                    <a:lnTo>
                      <a:pt x="22" y="424"/>
                    </a:lnTo>
                    <a:lnTo>
                      <a:pt x="22" y="423"/>
                    </a:lnTo>
                    <a:lnTo>
                      <a:pt x="24" y="419"/>
                    </a:lnTo>
                    <a:lnTo>
                      <a:pt x="22" y="418"/>
                    </a:lnTo>
                    <a:lnTo>
                      <a:pt x="22" y="416"/>
                    </a:lnTo>
                    <a:lnTo>
                      <a:pt x="17" y="414"/>
                    </a:lnTo>
                    <a:lnTo>
                      <a:pt x="12" y="412"/>
                    </a:lnTo>
                    <a:lnTo>
                      <a:pt x="10" y="412"/>
                    </a:lnTo>
                    <a:lnTo>
                      <a:pt x="10" y="412"/>
                    </a:lnTo>
                    <a:lnTo>
                      <a:pt x="8" y="414"/>
                    </a:lnTo>
                    <a:lnTo>
                      <a:pt x="8" y="416"/>
                    </a:lnTo>
                    <a:lnTo>
                      <a:pt x="7" y="416"/>
                    </a:lnTo>
                    <a:lnTo>
                      <a:pt x="5" y="416"/>
                    </a:lnTo>
                    <a:lnTo>
                      <a:pt x="3" y="414"/>
                    </a:lnTo>
                    <a:lnTo>
                      <a:pt x="3" y="412"/>
                    </a:lnTo>
                    <a:lnTo>
                      <a:pt x="2" y="409"/>
                    </a:lnTo>
                    <a:lnTo>
                      <a:pt x="2" y="409"/>
                    </a:lnTo>
                    <a:lnTo>
                      <a:pt x="2" y="407"/>
                    </a:lnTo>
                    <a:lnTo>
                      <a:pt x="2" y="407"/>
                    </a:lnTo>
                    <a:lnTo>
                      <a:pt x="3" y="406"/>
                    </a:lnTo>
                    <a:lnTo>
                      <a:pt x="3" y="406"/>
                    </a:lnTo>
                    <a:lnTo>
                      <a:pt x="3" y="404"/>
                    </a:lnTo>
                    <a:lnTo>
                      <a:pt x="2" y="404"/>
                    </a:lnTo>
                    <a:lnTo>
                      <a:pt x="2" y="402"/>
                    </a:lnTo>
                    <a:lnTo>
                      <a:pt x="0" y="399"/>
                    </a:lnTo>
                    <a:lnTo>
                      <a:pt x="0" y="397"/>
                    </a:lnTo>
                    <a:lnTo>
                      <a:pt x="0" y="395"/>
                    </a:lnTo>
                    <a:lnTo>
                      <a:pt x="0" y="394"/>
                    </a:lnTo>
                    <a:lnTo>
                      <a:pt x="2" y="394"/>
                    </a:lnTo>
                    <a:lnTo>
                      <a:pt x="3" y="392"/>
                    </a:lnTo>
                    <a:lnTo>
                      <a:pt x="5" y="392"/>
                    </a:lnTo>
                    <a:lnTo>
                      <a:pt x="5" y="390"/>
                    </a:lnTo>
                    <a:lnTo>
                      <a:pt x="5" y="390"/>
                    </a:lnTo>
                    <a:lnTo>
                      <a:pt x="5" y="387"/>
                    </a:lnTo>
                    <a:lnTo>
                      <a:pt x="3" y="385"/>
                    </a:lnTo>
                    <a:lnTo>
                      <a:pt x="3" y="385"/>
                    </a:lnTo>
                    <a:lnTo>
                      <a:pt x="5" y="384"/>
                    </a:lnTo>
                    <a:lnTo>
                      <a:pt x="5" y="384"/>
                    </a:lnTo>
                    <a:lnTo>
                      <a:pt x="7" y="380"/>
                    </a:lnTo>
                    <a:lnTo>
                      <a:pt x="7" y="378"/>
                    </a:lnTo>
                    <a:lnTo>
                      <a:pt x="8" y="378"/>
                    </a:lnTo>
                    <a:lnTo>
                      <a:pt x="8" y="378"/>
                    </a:lnTo>
                    <a:lnTo>
                      <a:pt x="12" y="378"/>
                    </a:lnTo>
                    <a:lnTo>
                      <a:pt x="15" y="377"/>
                    </a:lnTo>
                    <a:lnTo>
                      <a:pt x="19" y="373"/>
                    </a:lnTo>
                    <a:lnTo>
                      <a:pt x="20" y="372"/>
                    </a:lnTo>
                    <a:lnTo>
                      <a:pt x="22" y="372"/>
                    </a:lnTo>
                    <a:lnTo>
                      <a:pt x="24" y="372"/>
                    </a:lnTo>
                    <a:lnTo>
                      <a:pt x="24" y="372"/>
                    </a:lnTo>
                    <a:lnTo>
                      <a:pt x="22" y="370"/>
                    </a:lnTo>
                    <a:lnTo>
                      <a:pt x="22" y="368"/>
                    </a:lnTo>
                    <a:lnTo>
                      <a:pt x="24" y="368"/>
                    </a:lnTo>
                    <a:lnTo>
                      <a:pt x="24" y="368"/>
                    </a:lnTo>
                    <a:lnTo>
                      <a:pt x="27" y="368"/>
                    </a:lnTo>
                    <a:lnTo>
                      <a:pt x="29" y="368"/>
                    </a:lnTo>
                    <a:lnTo>
                      <a:pt x="31" y="368"/>
                    </a:lnTo>
                    <a:lnTo>
                      <a:pt x="36" y="365"/>
                    </a:lnTo>
                    <a:lnTo>
                      <a:pt x="37" y="365"/>
                    </a:lnTo>
                    <a:lnTo>
                      <a:pt x="37" y="365"/>
                    </a:lnTo>
                    <a:lnTo>
                      <a:pt x="37" y="366"/>
                    </a:lnTo>
                    <a:lnTo>
                      <a:pt x="39" y="372"/>
                    </a:lnTo>
                    <a:lnTo>
                      <a:pt x="39" y="372"/>
                    </a:lnTo>
                    <a:lnTo>
                      <a:pt x="43" y="372"/>
                    </a:lnTo>
                    <a:lnTo>
                      <a:pt x="46" y="370"/>
                    </a:lnTo>
                    <a:lnTo>
                      <a:pt x="46" y="370"/>
                    </a:lnTo>
                    <a:lnTo>
                      <a:pt x="48" y="370"/>
                    </a:lnTo>
                    <a:lnTo>
                      <a:pt x="49" y="370"/>
                    </a:lnTo>
                    <a:lnTo>
                      <a:pt x="51" y="370"/>
                    </a:lnTo>
                    <a:lnTo>
                      <a:pt x="51" y="372"/>
                    </a:lnTo>
                    <a:lnTo>
                      <a:pt x="53" y="370"/>
                    </a:lnTo>
                    <a:lnTo>
                      <a:pt x="55" y="368"/>
                    </a:lnTo>
                    <a:lnTo>
                      <a:pt x="56" y="366"/>
                    </a:lnTo>
                    <a:lnTo>
                      <a:pt x="56" y="365"/>
                    </a:lnTo>
                    <a:lnTo>
                      <a:pt x="58" y="363"/>
                    </a:lnTo>
                    <a:lnTo>
                      <a:pt x="58" y="361"/>
                    </a:lnTo>
                    <a:lnTo>
                      <a:pt x="58" y="360"/>
                    </a:lnTo>
                    <a:lnTo>
                      <a:pt x="60" y="360"/>
                    </a:lnTo>
                    <a:lnTo>
                      <a:pt x="61" y="355"/>
                    </a:lnTo>
                    <a:lnTo>
                      <a:pt x="63" y="355"/>
                    </a:lnTo>
                    <a:lnTo>
                      <a:pt x="65" y="355"/>
                    </a:lnTo>
                    <a:lnTo>
                      <a:pt x="68" y="355"/>
                    </a:lnTo>
                    <a:lnTo>
                      <a:pt x="70" y="355"/>
                    </a:lnTo>
                    <a:lnTo>
                      <a:pt x="75" y="355"/>
                    </a:lnTo>
                    <a:lnTo>
                      <a:pt x="79" y="355"/>
                    </a:lnTo>
                    <a:lnTo>
                      <a:pt x="80" y="353"/>
                    </a:lnTo>
                    <a:lnTo>
                      <a:pt x="84" y="353"/>
                    </a:lnTo>
                    <a:lnTo>
                      <a:pt x="87" y="353"/>
                    </a:lnTo>
                    <a:lnTo>
                      <a:pt x="91" y="348"/>
                    </a:lnTo>
                    <a:lnTo>
                      <a:pt x="91" y="346"/>
                    </a:lnTo>
                    <a:lnTo>
                      <a:pt x="91" y="346"/>
                    </a:lnTo>
                    <a:lnTo>
                      <a:pt x="92" y="344"/>
                    </a:lnTo>
                    <a:lnTo>
                      <a:pt x="94" y="343"/>
                    </a:lnTo>
                    <a:lnTo>
                      <a:pt x="99" y="341"/>
                    </a:lnTo>
                    <a:lnTo>
                      <a:pt x="106" y="336"/>
                    </a:lnTo>
                    <a:lnTo>
                      <a:pt x="109" y="336"/>
                    </a:lnTo>
                    <a:lnTo>
                      <a:pt x="109" y="336"/>
                    </a:lnTo>
                    <a:lnTo>
                      <a:pt x="113" y="334"/>
                    </a:lnTo>
                    <a:lnTo>
                      <a:pt x="118" y="332"/>
                    </a:lnTo>
                    <a:lnTo>
                      <a:pt x="120" y="329"/>
                    </a:lnTo>
                    <a:lnTo>
                      <a:pt x="121" y="329"/>
                    </a:lnTo>
                    <a:lnTo>
                      <a:pt x="126" y="329"/>
                    </a:lnTo>
                    <a:lnTo>
                      <a:pt x="126" y="329"/>
                    </a:lnTo>
                    <a:lnTo>
                      <a:pt x="126" y="327"/>
                    </a:lnTo>
                    <a:lnTo>
                      <a:pt x="126" y="326"/>
                    </a:lnTo>
                    <a:lnTo>
                      <a:pt x="126" y="324"/>
                    </a:lnTo>
                    <a:lnTo>
                      <a:pt x="126" y="324"/>
                    </a:lnTo>
                    <a:lnTo>
                      <a:pt x="128" y="324"/>
                    </a:lnTo>
                    <a:lnTo>
                      <a:pt x="128" y="322"/>
                    </a:lnTo>
                    <a:lnTo>
                      <a:pt x="126" y="319"/>
                    </a:lnTo>
                    <a:lnTo>
                      <a:pt x="126" y="315"/>
                    </a:lnTo>
                    <a:lnTo>
                      <a:pt x="125" y="314"/>
                    </a:lnTo>
                    <a:lnTo>
                      <a:pt x="125" y="312"/>
                    </a:lnTo>
                    <a:lnTo>
                      <a:pt x="126" y="310"/>
                    </a:lnTo>
                    <a:lnTo>
                      <a:pt x="126" y="309"/>
                    </a:lnTo>
                    <a:lnTo>
                      <a:pt x="130" y="307"/>
                    </a:lnTo>
                    <a:lnTo>
                      <a:pt x="133" y="307"/>
                    </a:lnTo>
                    <a:lnTo>
                      <a:pt x="133" y="305"/>
                    </a:lnTo>
                    <a:lnTo>
                      <a:pt x="132" y="305"/>
                    </a:lnTo>
                    <a:lnTo>
                      <a:pt x="130" y="305"/>
                    </a:lnTo>
                    <a:lnTo>
                      <a:pt x="130" y="303"/>
                    </a:lnTo>
                    <a:lnTo>
                      <a:pt x="130" y="303"/>
                    </a:lnTo>
                    <a:lnTo>
                      <a:pt x="130" y="302"/>
                    </a:lnTo>
                    <a:lnTo>
                      <a:pt x="132" y="302"/>
                    </a:lnTo>
                    <a:lnTo>
                      <a:pt x="135" y="300"/>
                    </a:lnTo>
                    <a:lnTo>
                      <a:pt x="137" y="302"/>
                    </a:lnTo>
                    <a:lnTo>
                      <a:pt x="137" y="300"/>
                    </a:lnTo>
                    <a:lnTo>
                      <a:pt x="137" y="300"/>
                    </a:lnTo>
                    <a:lnTo>
                      <a:pt x="137" y="298"/>
                    </a:lnTo>
                    <a:lnTo>
                      <a:pt x="137" y="297"/>
                    </a:lnTo>
                    <a:lnTo>
                      <a:pt x="135" y="295"/>
                    </a:lnTo>
                    <a:lnTo>
                      <a:pt x="135" y="295"/>
                    </a:lnTo>
                    <a:lnTo>
                      <a:pt x="137" y="293"/>
                    </a:lnTo>
                    <a:lnTo>
                      <a:pt x="135" y="288"/>
                    </a:lnTo>
                    <a:lnTo>
                      <a:pt x="133" y="286"/>
                    </a:lnTo>
                    <a:lnTo>
                      <a:pt x="132" y="280"/>
                    </a:lnTo>
                    <a:lnTo>
                      <a:pt x="130" y="278"/>
                    </a:lnTo>
                    <a:lnTo>
                      <a:pt x="130" y="276"/>
                    </a:lnTo>
                    <a:lnTo>
                      <a:pt x="130" y="274"/>
                    </a:lnTo>
                    <a:lnTo>
                      <a:pt x="130" y="273"/>
                    </a:lnTo>
                    <a:lnTo>
                      <a:pt x="130" y="271"/>
                    </a:lnTo>
                    <a:lnTo>
                      <a:pt x="130" y="269"/>
                    </a:lnTo>
                    <a:lnTo>
                      <a:pt x="128" y="266"/>
                    </a:lnTo>
                    <a:lnTo>
                      <a:pt x="130" y="262"/>
                    </a:lnTo>
                    <a:lnTo>
                      <a:pt x="130" y="261"/>
                    </a:lnTo>
                    <a:lnTo>
                      <a:pt x="130" y="259"/>
                    </a:lnTo>
                    <a:lnTo>
                      <a:pt x="130" y="259"/>
                    </a:lnTo>
                    <a:lnTo>
                      <a:pt x="132" y="259"/>
                    </a:lnTo>
                    <a:lnTo>
                      <a:pt x="132" y="257"/>
                    </a:lnTo>
                    <a:lnTo>
                      <a:pt x="132" y="257"/>
                    </a:lnTo>
                    <a:lnTo>
                      <a:pt x="130" y="257"/>
                    </a:lnTo>
                    <a:lnTo>
                      <a:pt x="128" y="256"/>
                    </a:lnTo>
                    <a:lnTo>
                      <a:pt x="125" y="256"/>
                    </a:lnTo>
                    <a:lnTo>
                      <a:pt x="123" y="256"/>
                    </a:lnTo>
                    <a:lnTo>
                      <a:pt x="121" y="256"/>
                    </a:lnTo>
                    <a:lnTo>
                      <a:pt x="120" y="254"/>
                    </a:lnTo>
                    <a:lnTo>
                      <a:pt x="120" y="254"/>
                    </a:lnTo>
                    <a:lnTo>
                      <a:pt x="121" y="252"/>
                    </a:lnTo>
                    <a:lnTo>
                      <a:pt x="123" y="251"/>
                    </a:lnTo>
                    <a:lnTo>
                      <a:pt x="126" y="249"/>
                    </a:lnTo>
                    <a:lnTo>
                      <a:pt x="130" y="249"/>
                    </a:lnTo>
                    <a:lnTo>
                      <a:pt x="132" y="247"/>
                    </a:lnTo>
                    <a:lnTo>
                      <a:pt x="135" y="247"/>
                    </a:lnTo>
                    <a:lnTo>
                      <a:pt x="137" y="247"/>
                    </a:lnTo>
                    <a:lnTo>
                      <a:pt x="138" y="247"/>
                    </a:lnTo>
                    <a:lnTo>
                      <a:pt x="142" y="245"/>
                    </a:lnTo>
                    <a:lnTo>
                      <a:pt x="149" y="244"/>
                    </a:lnTo>
                    <a:lnTo>
                      <a:pt x="154" y="242"/>
                    </a:lnTo>
                    <a:lnTo>
                      <a:pt x="156" y="240"/>
                    </a:lnTo>
                    <a:lnTo>
                      <a:pt x="156" y="242"/>
                    </a:lnTo>
                    <a:lnTo>
                      <a:pt x="157" y="244"/>
                    </a:lnTo>
                    <a:lnTo>
                      <a:pt x="159" y="245"/>
                    </a:lnTo>
                    <a:lnTo>
                      <a:pt x="159" y="245"/>
                    </a:lnTo>
                    <a:lnTo>
                      <a:pt x="161" y="245"/>
                    </a:lnTo>
                    <a:lnTo>
                      <a:pt x="162" y="245"/>
                    </a:lnTo>
                    <a:lnTo>
                      <a:pt x="166" y="245"/>
                    </a:lnTo>
                    <a:lnTo>
                      <a:pt x="168" y="245"/>
                    </a:lnTo>
                    <a:lnTo>
                      <a:pt x="169" y="245"/>
                    </a:lnTo>
                    <a:lnTo>
                      <a:pt x="169" y="247"/>
                    </a:lnTo>
                    <a:lnTo>
                      <a:pt x="171" y="247"/>
                    </a:lnTo>
                    <a:lnTo>
                      <a:pt x="171" y="247"/>
                    </a:lnTo>
                    <a:lnTo>
                      <a:pt x="173" y="245"/>
                    </a:lnTo>
                    <a:lnTo>
                      <a:pt x="173" y="242"/>
                    </a:lnTo>
                    <a:lnTo>
                      <a:pt x="173" y="240"/>
                    </a:lnTo>
                    <a:lnTo>
                      <a:pt x="173" y="239"/>
                    </a:lnTo>
                    <a:lnTo>
                      <a:pt x="173" y="239"/>
                    </a:lnTo>
                    <a:lnTo>
                      <a:pt x="169" y="237"/>
                    </a:lnTo>
                    <a:lnTo>
                      <a:pt x="168" y="237"/>
                    </a:lnTo>
                    <a:lnTo>
                      <a:pt x="168" y="235"/>
                    </a:lnTo>
                    <a:lnTo>
                      <a:pt x="168" y="235"/>
                    </a:lnTo>
                    <a:lnTo>
                      <a:pt x="168" y="232"/>
                    </a:lnTo>
                    <a:lnTo>
                      <a:pt x="169" y="228"/>
                    </a:lnTo>
                    <a:lnTo>
                      <a:pt x="171" y="223"/>
                    </a:lnTo>
                    <a:lnTo>
                      <a:pt x="171" y="218"/>
                    </a:lnTo>
                    <a:lnTo>
                      <a:pt x="174" y="213"/>
                    </a:lnTo>
                    <a:lnTo>
                      <a:pt x="176" y="206"/>
                    </a:lnTo>
                    <a:lnTo>
                      <a:pt x="180" y="196"/>
                    </a:lnTo>
                    <a:lnTo>
                      <a:pt x="180" y="194"/>
                    </a:lnTo>
                    <a:lnTo>
                      <a:pt x="181" y="191"/>
                    </a:lnTo>
                    <a:lnTo>
                      <a:pt x="181" y="191"/>
                    </a:lnTo>
                    <a:lnTo>
                      <a:pt x="181" y="189"/>
                    </a:lnTo>
                    <a:lnTo>
                      <a:pt x="183" y="191"/>
                    </a:lnTo>
                    <a:lnTo>
                      <a:pt x="188" y="193"/>
                    </a:lnTo>
                    <a:lnTo>
                      <a:pt x="191" y="194"/>
                    </a:lnTo>
                    <a:lnTo>
                      <a:pt x="193" y="194"/>
                    </a:lnTo>
                    <a:lnTo>
                      <a:pt x="197" y="196"/>
                    </a:lnTo>
                    <a:lnTo>
                      <a:pt x="200" y="196"/>
                    </a:lnTo>
                    <a:lnTo>
                      <a:pt x="202" y="196"/>
                    </a:lnTo>
                    <a:lnTo>
                      <a:pt x="203" y="196"/>
                    </a:lnTo>
                    <a:lnTo>
                      <a:pt x="205" y="196"/>
                    </a:lnTo>
                    <a:lnTo>
                      <a:pt x="210" y="196"/>
                    </a:lnTo>
                    <a:lnTo>
                      <a:pt x="210" y="196"/>
                    </a:lnTo>
                    <a:lnTo>
                      <a:pt x="212" y="196"/>
                    </a:lnTo>
                    <a:lnTo>
                      <a:pt x="214" y="198"/>
                    </a:lnTo>
                    <a:lnTo>
                      <a:pt x="214" y="199"/>
                    </a:lnTo>
                    <a:lnTo>
                      <a:pt x="214" y="201"/>
                    </a:lnTo>
                    <a:lnTo>
                      <a:pt x="215" y="199"/>
                    </a:lnTo>
                    <a:lnTo>
                      <a:pt x="219" y="198"/>
                    </a:lnTo>
                    <a:lnTo>
                      <a:pt x="221" y="196"/>
                    </a:lnTo>
                    <a:lnTo>
                      <a:pt x="222" y="194"/>
                    </a:lnTo>
                    <a:lnTo>
                      <a:pt x="226" y="194"/>
                    </a:lnTo>
                    <a:lnTo>
                      <a:pt x="227" y="194"/>
                    </a:lnTo>
                    <a:lnTo>
                      <a:pt x="229" y="193"/>
                    </a:lnTo>
                    <a:lnTo>
                      <a:pt x="229" y="191"/>
                    </a:lnTo>
                    <a:lnTo>
                      <a:pt x="231" y="189"/>
                    </a:lnTo>
                    <a:lnTo>
                      <a:pt x="231" y="186"/>
                    </a:lnTo>
                    <a:lnTo>
                      <a:pt x="231" y="184"/>
                    </a:lnTo>
                    <a:lnTo>
                      <a:pt x="229" y="182"/>
                    </a:lnTo>
                    <a:lnTo>
                      <a:pt x="229" y="181"/>
                    </a:lnTo>
                    <a:lnTo>
                      <a:pt x="229" y="174"/>
                    </a:lnTo>
                    <a:lnTo>
                      <a:pt x="229" y="170"/>
                    </a:lnTo>
                    <a:lnTo>
                      <a:pt x="229" y="165"/>
                    </a:lnTo>
                    <a:lnTo>
                      <a:pt x="231" y="162"/>
                    </a:lnTo>
                    <a:lnTo>
                      <a:pt x="231" y="160"/>
                    </a:lnTo>
                    <a:lnTo>
                      <a:pt x="233" y="159"/>
                    </a:lnTo>
                    <a:lnTo>
                      <a:pt x="233" y="157"/>
                    </a:lnTo>
                    <a:lnTo>
                      <a:pt x="234" y="155"/>
                    </a:lnTo>
                    <a:lnTo>
                      <a:pt x="239" y="155"/>
                    </a:lnTo>
                    <a:lnTo>
                      <a:pt x="243" y="155"/>
                    </a:lnTo>
                    <a:lnTo>
                      <a:pt x="245" y="153"/>
                    </a:lnTo>
                    <a:lnTo>
                      <a:pt x="246" y="153"/>
                    </a:lnTo>
                    <a:lnTo>
                      <a:pt x="248" y="152"/>
                    </a:lnTo>
                    <a:lnTo>
                      <a:pt x="250" y="150"/>
                    </a:lnTo>
                    <a:lnTo>
                      <a:pt x="251" y="147"/>
                    </a:lnTo>
                    <a:lnTo>
                      <a:pt x="253" y="143"/>
                    </a:lnTo>
                    <a:lnTo>
                      <a:pt x="251" y="140"/>
                    </a:lnTo>
                    <a:lnTo>
                      <a:pt x="251" y="138"/>
                    </a:lnTo>
                    <a:lnTo>
                      <a:pt x="253" y="136"/>
                    </a:lnTo>
                    <a:lnTo>
                      <a:pt x="255" y="136"/>
                    </a:lnTo>
                    <a:lnTo>
                      <a:pt x="257" y="136"/>
                    </a:lnTo>
                    <a:lnTo>
                      <a:pt x="258" y="135"/>
                    </a:lnTo>
                    <a:lnTo>
                      <a:pt x="262" y="136"/>
                    </a:lnTo>
                    <a:lnTo>
                      <a:pt x="263" y="136"/>
                    </a:lnTo>
                    <a:lnTo>
                      <a:pt x="265" y="136"/>
                    </a:lnTo>
                    <a:lnTo>
                      <a:pt x="267" y="136"/>
                    </a:lnTo>
                    <a:lnTo>
                      <a:pt x="267" y="135"/>
                    </a:lnTo>
                    <a:lnTo>
                      <a:pt x="268" y="135"/>
                    </a:lnTo>
                    <a:lnTo>
                      <a:pt x="270" y="135"/>
                    </a:lnTo>
                    <a:lnTo>
                      <a:pt x="272" y="133"/>
                    </a:lnTo>
                    <a:lnTo>
                      <a:pt x="272" y="135"/>
                    </a:lnTo>
                    <a:lnTo>
                      <a:pt x="274" y="135"/>
                    </a:lnTo>
                    <a:lnTo>
                      <a:pt x="272" y="136"/>
                    </a:lnTo>
                    <a:lnTo>
                      <a:pt x="274" y="138"/>
                    </a:lnTo>
                    <a:lnTo>
                      <a:pt x="274" y="138"/>
                    </a:lnTo>
                    <a:lnTo>
                      <a:pt x="274" y="140"/>
                    </a:lnTo>
                    <a:lnTo>
                      <a:pt x="272" y="140"/>
                    </a:lnTo>
                    <a:lnTo>
                      <a:pt x="272" y="141"/>
                    </a:lnTo>
                    <a:lnTo>
                      <a:pt x="272" y="141"/>
                    </a:lnTo>
                    <a:lnTo>
                      <a:pt x="272" y="143"/>
                    </a:lnTo>
                    <a:lnTo>
                      <a:pt x="274" y="145"/>
                    </a:lnTo>
                    <a:lnTo>
                      <a:pt x="275" y="145"/>
                    </a:lnTo>
                    <a:lnTo>
                      <a:pt x="277" y="147"/>
                    </a:lnTo>
                    <a:lnTo>
                      <a:pt x="277" y="147"/>
                    </a:lnTo>
                    <a:lnTo>
                      <a:pt x="277" y="148"/>
                    </a:lnTo>
                    <a:lnTo>
                      <a:pt x="277" y="148"/>
                    </a:lnTo>
                    <a:lnTo>
                      <a:pt x="275" y="150"/>
                    </a:lnTo>
                    <a:lnTo>
                      <a:pt x="275" y="150"/>
                    </a:lnTo>
                    <a:lnTo>
                      <a:pt x="275" y="152"/>
                    </a:lnTo>
                    <a:lnTo>
                      <a:pt x="277" y="152"/>
                    </a:lnTo>
                    <a:lnTo>
                      <a:pt x="279" y="153"/>
                    </a:lnTo>
                    <a:lnTo>
                      <a:pt x="282" y="153"/>
                    </a:lnTo>
                    <a:lnTo>
                      <a:pt x="284" y="155"/>
                    </a:lnTo>
                    <a:lnTo>
                      <a:pt x="286" y="157"/>
                    </a:lnTo>
                    <a:lnTo>
                      <a:pt x="287" y="159"/>
                    </a:lnTo>
                    <a:lnTo>
                      <a:pt x="287" y="162"/>
                    </a:lnTo>
                    <a:lnTo>
                      <a:pt x="289" y="162"/>
                    </a:lnTo>
                    <a:lnTo>
                      <a:pt x="292" y="164"/>
                    </a:lnTo>
                    <a:lnTo>
                      <a:pt x="294" y="165"/>
                    </a:lnTo>
                    <a:lnTo>
                      <a:pt x="294" y="165"/>
                    </a:lnTo>
                    <a:lnTo>
                      <a:pt x="296" y="167"/>
                    </a:lnTo>
                    <a:lnTo>
                      <a:pt x="298" y="167"/>
                    </a:lnTo>
                    <a:lnTo>
                      <a:pt x="299" y="169"/>
                    </a:lnTo>
                    <a:lnTo>
                      <a:pt x="301" y="167"/>
                    </a:lnTo>
                    <a:lnTo>
                      <a:pt x="304" y="167"/>
                    </a:lnTo>
                    <a:lnTo>
                      <a:pt x="306" y="167"/>
                    </a:lnTo>
                    <a:lnTo>
                      <a:pt x="308" y="170"/>
                    </a:lnTo>
                    <a:lnTo>
                      <a:pt x="308" y="170"/>
                    </a:lnTo>
                    <a:lnTo>
                      <a:pt x="310" y="172"/>
                    </a:lnTo>
                    <a:lnTo>
                      <a:pt x="310" y="172"/>
                    </a:lnTo>
                    <a:lnTo>
                      <a:pt x="311" y="172"/>
                    </a:lnTo>
                    <a:lnTo>
                      <a:pt x="313" y="172"/>
                    </a:lnTo>
                    <a:lnTo>
                      <a:pt x="313" y="170"/>
                    </a:lnTo>
                    <a:lnTo>
                      <a:pt x="315" y="170"/>
                    </a:lnTo>
                    <a:lnTo>
                      <a:pt x="316" y="172"/>
                    </a:lnTo>
                    <a:lnTo>
                      <a:pt x="316" y="172"/>
                    </a:lnTo>
                    <a:lnTo>
                      <a:pt x="316" y="174"/>
                    </a:lnTo>
                    <a:lnTo>
                      <a:pt x="318" y="176"/>
                    </a:lnTo>
                    <a:lnTo>
                      <a:pt x="320" y="177"/>
                    </a:lnTo>
                    <a:lnTo>
                      <a:pt x="322" y="177"/>
                    </a:lnTo>
                    <a:lnTo>
                      <a:pt x="322" y="179"/>
                    </a:lnTo>
                    <a:lnTo>
                      <a:pt x="322" y="181"/>
                    </a:lnTo>
                    <a:lnTo>
                      <a:pt x="323" y="181"/>
                    </a:lnTo>
                    <a:lnTo>
                      <a:pt x="323" y="184"/>
                    </a:lnTo>
                    <a:lnTo>
                      <a:pt x="323" y="186"/>
                    </a:lnTo>
                    <a:lnTo>
                      <a:pt x="325" y="187"/>
                    </a:lnTo>
                    <a:lnTo>
                      <a:pt x="325" y="189"/>
                    </a:lnTo>
                    <a:lnTo>
                      <a:pt x="327" y="193"/>
                    </a:lnTo>
                    <a:lnTo>
                      <a:pt x="328" y="196"/>
                    </a:lnTo>
                    <a:lnTo>
                      <a:pt x="330" y="196"/>
                    </a:lnTo>
                    <a:lnTo>
                      <a:pt x="332" y="198"/>
                    </a:lnTo>
                    <a:lnTo>
                      <a:pt x="332" y="199"/>
                    </a:lnTo>
                    <a:lnTo>
                      <a:pt x="334" y="203"/>
                    </a:lnTo>
                    <a:lnTo>
                      <a:pt x="334" y="205"/>
                    </a:lnTo>
                    <a:lnTo>
                      <a:pt x="334" y="206"/>
                    </a:lnTo>
                    <a:lnTo>
                      <a:pt x="334" y="208"/>
                    </a:lnTo>
                    <a:lnTo>
                      <a:pt x="335" y="208"/>
                    </a:lnTo>
                    <a:lnTo>
                      <a:pt x="334" y="213"/>
                    </a:lnTo>
                    <a:lnTo>
                      <a:pt x="332" y="215"/>
                    </a:lnTo>
                    <a:lnTo>
                      <a:pt x="332" y="216"/>
                    </a:lnTo>
                    <a:lnTo>
                      <a:pt x="334" y="218"/>
                    </a:lnTo>
                    <a:lnTo>
                      <a:pt x="334" y="220"/>
                    </a:lnTo>
                    <a:lnTo>
                      <a:pt x="334" y="222"/>
                    </a:lnTo>
                    <a:lnTo>
                      <a:pt x="334" y="223"/>
                    </a:lnTo>
                    <a:lnTo>
                      <a:pt x="332" y="225"/>
                    </a:lnTo>
                    <a:lnTo>
                      <a:pt x="332" y="227"/>
                    </a:lnTo>
                    <a:lnTo>
                      <a:pt x="330" y="227"/>
                    </a:lnTo>
                    <a:lnTo>
                      <a:pt x="328" y="230"/>
                    </a:lnTo>
                    <a:lnTo>
                      <a:pt x="327" y="235"/>
                    </a:lnTo>
                    <a:lnTo>
                      <a:pt x="327" y="237"/>
                    </a:lnTo>
                    <a:lnTo>
                      <a:pt x="328" y="237"/>
                    </a:lnTo>
                    <a:lnTo>
                      <a:pt x="328" y="239"/>
                    </a:lnTo>
                    <a:lnTo>
                      <a:pt x="330" y="240"/>
                    </a:lnTo>
                    <a:lnTo>
                      <a:pt x="332" y="244"/>
                    </a:lnTo>
                    <a:lnTo>
                      <a:pt x="332" y="245"/>
                    </a:lnTo>
                    <a:lnTo>
                      <a:pt x="332" y="245"/>
                    </a:lnTo>
                    <a:lnTo>
                      <a:pt x="334" y="245"/>
                    </a:lnTo>
                    <a:lnTo>
                      <a:pt x="335" y="245"/>
                    </a:lnTo>
                    <a:lnTo>
                      <a:pt x="337" y="245"/>
                    </a:lnTo>
                    <a:lnTo>
                      <a:pt x="339" y="247"/>
                    </a:lnTo>
                    <a:lnTo>
                      <a:pt x="340" y="247"/>
                    </a:lnTo>
                    <a:lnTo>
                      <a:pt x="342" y="247"/>
                    </a:lnTo>
                    <a:lnTo>
                      <a:pt x="344" y="247"/>
                    </a:lnTo>
                    <a:lnTo>
                      <a:pt x="345" y="249"/>
                    </a:lnTo>
                    <a:lnTo>
                      <a:pt x="347" y="249"/>
                    </a:lnTo>
                    <a:lnTo>
                      <a:pt x="351" y="249"/>
                    </a:lnTo>
                    <a:lnTo>
                      <a:pt x="354" y="249"/>
                    </a:lnTo>
                    <a:lnTo>
                      <a:pt x="356" y="249"/>
                    </a:lnTo>
                    <a:lnTo>
                      <a:pt x="361" y="251"/>
                    </a:lnTo>
                    <a:lnTo>
                      <a:pt x="364" y="251"/>
                    </a:lnTo>
                    <a:lnTo>
                      <a:pt x="368" y="249"/>
                    </a:lnTo>
                    <a:lnTo>
                      <a:pt x="371" y="251"/>
                    </a:lnTo>
                    <a:lnTo>
                      <a:pt x="378" y="251"/>
                    </a:lnTo>
                    <a:lnTo>
                      <a:pt x="381" y="252"/>
                    </a:lnTo>
                    <a:lnTo>
                      <a:pt x="385" y="254"/>
                    </a:lnTo>
                    <a:lnTo>
                      <a:pt x="387" y="256"/>
                    </a:lnTo>
                    <a:lnTo>
                      <a:pt x="388" y="257"/>
                    </a:lnTo>
                    <a:lnTo>
                      <a:pt x="390" y="259"/>
                    </a:lnTo>
                    <a:lnTo>
                      <a:pt x="395" y="261"/>
                    </a:lnTo>
                    <a:lnTo>
                      <a:pt x="399" y="264"/>
                    </a:lnTo>
                    <a:lnTo>
                      <a:pt x="400" y="264"/>
                    </a:lnTo>
                    <a:lnTo>
                      <a:pt x="405" y="268"/>
                    </a:lnTo>
                    <a:lnTo>
                      <a:pt x="409" y="269"/>
                    </a:lnTo>
                    <a:lnTo>
                      <a:pt x="412" y="271"/>
                    </a:lnTo>
                    <a:lnTo>
                      <a:pt x="417" y="269"/>
                    </a:lnTo>
                    <a:lnTo>
                      <a:pt x="417" y="271"/>
                    </a:lnTo>
                    <a:lnTo>
                      <a:pt x="417" y="273"/>
                    </a:lnTo>
                    <a:lnTo>
                      <a:pt x="417" y="274"/>
                    </a:lnTo>
                    <a:lnTo>
                      <a:pt x="417" y="276"/>
                    </a:lnTo>
                    <a:lnTo>
                      <a:pt x="417" y="278"/>
                    </a:lnTo>
                    <a:lnTo>
                      <a:pt x="419" y="278"/>
                    </a:lnTo>
                    <a:lnTo>
                      <a:pt x="421" y="278"/>
                    </a:lnTo>
                    <a:lnTo>
                      <a:pt x="421" y="280"/>
                    </a:lnTo>
                    <a:lnTo>
                      <a:pt x="422" y="281"/>
                    </a:lnTo>
                    <a:lnTo>
                      <a:pt x="424" y="286"/>
                    </a:lnTo>
                    <a:lnTo>
                      <a:pt x="428" y="293"/>
                    </a:lnTo>
                    <a:lnTo>
                      <a:pt x="428" y="297"/>
                    </a:lnTo>
                    <a:lnTo>
                      <a:pt x="428" y="298"/>
                    </a:lnTo>
                    <a:lnTo>
                      <a:pt x="431" y="302"/>
                    </a:lnTo>
                    <a:lnTo>
                      <a:pt x="433" y="303"/>
                    </a:lnTo>
                    <a:lnTo>
                      <a:pt x="436" y="305"/>
                    </a:lnTo>
                    <a:lnTo>
                      <a:pt x="436" y="307"/>
                    </a:lnTo>
                    <a:lnTo>
                      <a:pt x="436" y="310"/>
                    </a:lnTo>
                    <a:lnTo>
                      <a:pt x="438" y="310"/>
                    </a:lnTo>
                    <a:lnTo>
                      <a:pt x="441" y="310"/>
                    </a:lnTo>
                    <a:lnTo>
                      <a:pt x="446" y="310"/>
                    </a:lnTo>
                    <a:lnTo>
                      <a:pt x="453" y="309"/>
                    </a:lnTo>
                    <a:lnTo>
                      <a:pt x="464" y="310"/>
                    </a:lnTo>
                    <a:lnTo>
                      <a:pt x="474" y="312"/>
                    </a:lnTo>
                    <a:lnTo>
                      <a:pt x="482" y="314"/>
                    </a:lnTo>
                    <a:lnTo>
                      <a:pt x="486" y="314"/>
                    </a:lnTo>
                    <a:lnTo>
                      <a:pt x="496" y="315"/>
                    </a:lnTo>
                    <a:lnTo>
                      <a:pt x="501" y="314"/>
                    </a:lnTo>
                    <a:lnTo>
                      <a:pt x="506" y="312"/>
                    </a:lnTo>
                    <a:lnTo>
                      <a:pt x="508" y="312"/>
                    </a:lnTo>
                    <a:lnTo>
                      <a:pt x="517" y="314"/>
                    </a:lnTo>
                    <a:lnTo>
                      <a:pt x="522" y="314"/>
                    </a:lnTo>
                    <a:lnTo>
                      <a:pt x="527" y="315"/>
                    </a:lnTo>
                    <a:lnTo>
                      <a:pt x="532" y="315"/>
                    </a:lnTo>
                    <a:lnTo>
                      <a:pt x="535" y="315"/>
                    </a:lnTo>
                    <a:lnTo>
                      <a:pt x="537" y="315"/>
                    </a:lnTo>
                    <a:lnTo>
                      <a:pt x="539" y="317"/>
                    </a:lnTo>
                    <a:lnTo>
                      <a:pt x="539" y="317"/>
                    </a:lnTo>
                    <a:lnTo>
                      <a:pt x="542" y="322"/>
                    </a:lnTo>
                    <a:lnTo>
                      <a:pt x="544" y="324"/>
                    </a:lnTo>
                    <a:lnTo>
                      <a:pt x="547" y="326"/>
                    </a:lnTo>
                    <a:lnTo>
                      <a:pt x="556" y="327"/>
                    </a:lnTo>
                    <a:lnTo>
                      <a:pt x="561" y="327"/>
                    </a:lnTo>
                    <a:lnTo>
                      <a:pt x="566" y="329"/>
                    </a:lnTo>
                    <a:lnTo>
                      <a:pt x="570" y="331"/>
                    </a:lnTo>
                    <a:lnTo>
                      <a:pt x="573" y="332"/>
                    </a:lnTo>
                    <a:lnTo>
                      <a:pt x="578" y="336"/>
                    </a:lnTo>
                    <a:lnTo>
                      <a:pt x="583" y="334"/>
                    </a:lnTo>
                    <a:lnTo>
                      <a:pt x="590" y="334"/>
                    </a:lnTo>
                    <a:lnTo>
                      <a:pt x="594" y="332"/>
                    </a:lnTo>
                    <a:lnTo>
                      <a:pt x="594" y="337"/>
                    </a:lnTo>
                    <a:lnTo>
                      <a:pt x="599" y="339"/>
                    </a:lnTo>
                    <a:lnTo>
                      <a:pt x="600" y="339"/>
                    </a:lnTo>
                    <a:lnTo>
                      <a:pt x="602" y="339"/>
                    </a:lnTo>
                    <a:lnTo>
                      <a:pt x="604" y="339"/>
                    </a:lnTo>
                    <a:lnTo>
                      <a:pt x="606" y="337"/>
                    </a:lnTo>
                    <a:lnTo>
                      <a:pt x="607" y="336"/>
                    </a:lnTo>
                    <a:lnTo>
                      <a:pt x="609" y="336"/>
                    </a:lnTo>
                    <a:lnTo>
                      <a:pt x="612" y="332"/>
                    </a:lnTo>
                    <a:lnTo>
                      <a:pt x="614" y="332"/>
                    </a:lnTo>
                    <a:lnTo>
                      <a:pt x="619" y="329"/>
                    </a:lnTo>
                    <a:lnTo>
                      <a:pt x="628" y="326"/>
                    </a:lnTo>
                    <a:lnTo>
                      <a:pt x="631" y="324"/>
                    </a:lnTo>
                    <a:lnTo>
                      <a:pt x="633" y="324"/>
                    </a:lnTo>
                    <a:lnTo>
                      <a:pt x="635" y="322"/>
                    </a:lnTo>
                    <a:lnTo>
                      <a:pt x="636" y="322"/>
                    </a:lnTo>
                    <a:lnTo>
                      <a:pt x="640" y="322"/>
                    </a:lnTo>
                    <a:lnTo>
                      <a:pt x="643" y="320"/>
                    </a:lnTo>
                    <a:lnTo>
                      <a:pt x="647" y="320"/>
                    </a:lnTo>
                    <a:lnTo>
                      <a:pt x="655" y="319"/>
                    </a:lnTo>
                    <a:lnTo>
                      <a:pt x="657" y="319"/>
                    </a:lnTo>
                    <a:lnTo>
                      <a:pt x="662" y="319"/>
                    </a:lnTo>
                    <a:lnTo>
                      <a:pt x="664" y="319"/>
                    </a:lnTo>
                    <a:lnTo>
                      <a:pt x="667" y="319"/>
                    </a:lnTo>
                    <a:lnTo>
                      <a:pt x="671" y="319"/>
                    </a:lnTo>
                    <a:lnTo>
                      <a:pt x="674" y="319"/>
                    </a:lnTo>
                    <a:lnTo>
                      <a:pt x="677" y="319"/>
                    </a:lnTo>
                    <a:lnTo>
                      <a:pt x="683" y="319"/>
                    </a:lnTo>
                    <a:lnTo>
                      <a:pt x="686" y="319"/>
                    </a:lnTo>
                    <a:lnTo>
                      <a:pt x="688" y="317"/>
                    </a:lnTo>
                    <a:lnTo>
                      <a:pt x="691" y="317"/>
                    </a:lnTo>
                    <a:lnTo>
                      <a:pt x="693" y="315"/>
                    </a:lnTo>
                    <a:lnTo>
                      <a:pt x="696" y="314"/>
                    </a:lnTo>
                    <a:lnTo>
                      <a:pt x="700" y="312"/>
                    </a:lnTo>
                    <a:lnTo>
                      <a:pt x="703" y="312"/>
                    </a:lnTo>
                    <a:lnTo>
                      <a:pt x="705" y="310"/>
                    </a:lnTo>
                    <a:lnTo>
                      <a:pt x="707" y="310"/>
                    </a:lnTo>
                    <a:lnTo>
                      <a:pt x="707" y="309"/>
                    </a:lnTo>
                    <a:lnTo>
                      <a:pt x="708" y="307"/>
                    </a:lnTo>
                    <a:lnTo>
                      <a:pt x="708" y="307"/>
                    </a:lnTo>
                    <a:lnTo>
                      <a:pt x="710" y="303"/>
                    </a:lnTo>
                    <a:lnTo>
                      <a:pt x="712" y="302"/>
                    </a:lnTo>
                    <a:lnTo>
                      <a:pt x="713" y="300"/>
                    </a:lnTo>
                    <a:lnTo>
                      <a:pt x="715" y="298"/>
                    </a:lnTo>
                    <a:lnTo>
                      <a:pt x="717" y="297"/>
                    </a:lnTo>
                    <a:lnTo>
                      <a:pt x="719" y="295"/>
                    </a:lnTo>
                    <a:lnTo>
                      <a:pt x="720" y="293"/>
                    </a:lnTo>
                    <a:lnTo>
                      <a:pt x="722" y="293"/>
                    </a:lnTo>
                    <a:lnTo>
                      <a:pt x="727" y="291"/>
                    </a:lnTo>
                    <a:lnTo>
                      <a:pt x="727" y="291"/>
                    </a:lnTo>
                    <a:lnTo>
                      <a:pt x="729" y="290"/>
                    </a:lnTo>
                    <a:lnTo>
                      <a:pt x="731" y="288"/>
                    </a:lnTo>
                    <a:lnTo>
                      <a:pt x="732" y="288"/>
                    </a:lnTo>
                    <a:lnTo>
                      <a:pt x="732" y="286"/>
                    </a:lnTo>
                    <a:lnTo>
                      <a:pt x="736" y="286"/>
                    </a:lnTo>
                    <a:lnTo>
                      <a:pt x="736" y="285"/>
                    </a:lnTo>
                    <a:lnTo>
                      <a:pt x="736" y="285"/>
                    </a:lnTo>
                    <a:lnTo>
                      <a:pt x="736" y="283"/>
                    </a:lnTo>
                    <a:lnTo>
                      <a:pt x="736" y="281"/>
                    </a:lnTo>
                    <a:lnTo>
                      <a:pt x="734" y="280"/>
                    </a:lnTo>
                    <a:lnTo>
                      <a:pt x="731" y="276"/>
                    </a:lnTo>
                    <a:lnTo>
                      <a:pt x="729" y="274"/>
                    </a:lnTo>
                    <a:lnTo>
                      <a:pt x="729" y="273"/>
                    </a:lnTo>
                    <a:lnTo>
                      <a:pt x="727" y="269"/>
                    </a:lnTo>
                    <a:lnTo>
                      <a:pt x="725" y="269"/>
                    </a:lnTo>
                    <a:lnTo>
                      <a:pt x="725" y="268"/>
                    </a:lnTo>
                    <a:lnTo>
                      <a:pt x="725" y="266"/>
                    </a:lnTo>
                    <a:lnTo>
                      <a:pt x="727" y="264"/>
                    </a:lnTo>
                    <a:lnTo>
                      <a:pt x="727" y="262"/>
                    </a:lnTo>
                    <a:lnTo>
                      <a:pt x="729" y="259"/>
                    </a:lnTo>
                    <a:lnTo>
                      <a:pt x="731" y="256"/>
                    </a:lnTo>
                    <a:lnTo>
                      <a:pt x="731" y="254"/>
                    </a:lnTo>
                    <a:lnTo>
                      <a:pt x="732" y="251"/>
                    </a:lnTo>
                    <a:lnTo>
                      <a:pt x="736" y="249"/>
                    </a:lnTo>
                    <a:lnTo>
                      <a:pt x="737" y="249"/>
                    </a:lnTo>
                    <a:lnTo>
                      <a:pt x="739" y="249"/>
                    </a:lnTo>
                    <a:lnTo>
                      <a:pt x="742" y="249"/>
                    </a:lnTo>
                    <a:lnTo>
                      <a:pt x="746" y="249"/>
                    </a:lnTo>
                    <a:lnTo>
                      <a:pt x="748" y="251"/>
                    </a:lnTo>
                    <a:lnTo>
                      <a:pt x="749" y="252"/>
                    </a:lnTo>
                    <a:lnTo>
                      <a:pt x="751" y="254"/>
                    </a:lnTo>
                    <a:lnTo>
                      <a:pt x="758" y="256"/>
                    </a:lnTo>
                    <a:lnTo>
                      <a:pt x="760" y="256"/>
                    </a:lnTo>
                    <a:lnTo>
                      <a:pt x="763" y="256"/>
                    </a:lnTo>
                    <a:lnTo>
                      <a:pt x="765" y="257"/>
                    </a:lnTo>
                    <a:lnTo>
                      <a:pt x="766" y="257"/>
                    </a:lnTo>
                    <a:lnTo>
                      <a:pt x="768" y="257"/>
                    </a:lnTo>
                    <a:lnTo>
                      <a:pt x="768" y="257"/>
                    </a:lnTo>
                    <a:lnTo>
                      <a:pt x="772" y="256"/>
                    </a:lnTo>
                    <a:lnTo>
                      <a:pt x="773" y="254"/>
                    </a:lnTo>
                    <a:lnTo>
                      <a:pt x="775" y="252"/>
                    </a:lnTo>
                    <a:lnTo>
                      <a:pt x="777" y="252"/>
                    </a:lnTo>
                    <a:lnTo>
                      <a:pt x="777" y="251"/>
                    </a:lnTo>
                    <a:lnTo>
                      <a:pt x="778" y="249"/>
                    </a:lnTo>
                    <a:lnTo>
                      <a:pt x="782" y="247"/>
                    </a:lnTo>
                    <a:lnTo>
                      <a:pt x="784" y="245"/>
                    </a:lnTo>
                    <a:lnTo>
                      <a:pt x="785" y="244"/>
                    </a:lnTo>
                    <a:lnTo>
                      <a:pt x="785" y="242"/>
                    </a:lnTo>
                    <a:lnTo>
                      <a:pt x="785" y="240"/>
                    </a:lnTo>
                    <a:lnTo>
                      <a:pt x="787" y="240"/>
                    </a:lnTo>
                    <a:lnTo>
                      <a:pt x="789" y="239"/>
                    </a:lnTo>
                    <a:lnTo>
                      <a:pt x="790" y="239"/>
                    </a:lnTo>
                    <a:lnTo>
                      <a:pt x="794" y="240"/>
                    </a:lnTo>
                    <a:lnTo>
                      <a:pt x="797" y="240"/>
                    </a:lnTo>
                    <a:lnTo>
                      <a:pt x="799" y="240"/>
                    </a:lnTo>
                    <a:lnTo>
                      <a:pt x="804" y="239"/>
                    </a:lnTo>
                    <a:lnTo>
                      <a:pt x="806" y="239"/>
                    </a:lnTo>
                    <a:lnTo>
                      <a:pt x="808" y="239"/>
                    </a:lnTo>
                    <a:lnTo>
                      <a:pt x="809" y="235"/>
                    </a:lnTo>
                    <a:lnTo>
                      <a:pt x="813" y="234"/>
                    </a:lnTo>
                    <a:lnTo>
                      <a:pt x="814" y="232"/>
                    </a:lnTo>
                    <a:lnTo>
                      <a:pt x="816" y="232"/>
                    </a:lnTo>
                    <a:lnTo>
                      <a:pt x="818" y="230"/>
                    </a:lnTo>
                    <a:lnTo>
                      <a:pt x="820" y="228"/>
                    </a:lnTo>
                    <a:lnTo>
                      <a:pt x="818" y="227"/>
                    </a:lnTo>
                    <a:lnTo>
                      <a:pt x="818" y="227"/>
                    </a:lnTo>
                    <a:lnTo>
                      <a:pt x="820" y="225"/>
                    </a:lnTo>
                    <a:lnTo>
                      <a:pt x="821" y="220"/>
                    </a:lnTo>
                    <a:lnTo>
                      <a:pt x="823" y="218"/>
                    </a:lnTo>
                    <a:lnTo>
                      <a:pt x="825" y="218"/>
                    </a:lnTo>
                    <a:lnTo>
                      <a:pt x="825" y="215"/>
                    </a:lnTo>
                    <a:lnTo>
                      <a:pt x="826" y="215"/>
                    </a:lnTo>
                    <a:lnTo>
                      <a:pt x="828" y="215"/>
                    </a:lnTo>
                    <a:lnTo>
                      <a:pt x="830" y="213"/>
                    </a:lnTo>
                    <a:lnTo>
                      <a:pt x="830" y="213"/>
                    </a:lnTo>
                    <a:lnTo>
                      <a:pt x="833" y="213"/>
                    </a:lnTo>
                    <a:lnTo>
                      <a:pt x="837" y="213"/>
                    </a:lnTo>
                    <a:lnTo>
                      <a:pt x="838" y="213"/>
                    </a:lnTo>
                    <a:lnTo>
                      <a:pt x="840" y="213"/>
                    </a:lnTo>
                    <a:lnTo>
                      <a:pt x="840" y="213"/>
                    </a:lnTo>
                    <a:lnTo>
                      <a:pt x="840" y="211"/>
                    </a:lnTo>
                    <a:lnTo>
                      <a:pt x="840" y="208"/>
                    </a:lnTo>
                    <a:lnTo>
                      <a:pt x="842" y="208"/>
                    </a:lnTo>
                    <a:lnTo>
                      <a:pt x="842" y="208"/>
                    </a:lnTo>
                    <a:lnTo>
                      <a:pt x="843" y="206"/>
                    </a:lnTo>
                    <a:lnTo>
                      <a:pt x="845" y="208"/>
                    </a:lnTo>
                    <a:lnTo>
                      <a:pt x="847" y="210"/>
                    </a:lnTo>
                    <a:lnTo>
                      <a:pt x="847" y="210"/>
                    </a:lnTo>
                    <a:lnTo>
                      <a:pt x="849" y="208"/>
                    </a:lnTo>
                    <a:lnTo>
                      <a:pt x="850" y="206"/>
                    </a:lnTo>
                    <a:lnTo>
                      <a:pt x="854" y="205"/>
                    </a:lnTo>
                    <a:lnTo>
                      <a:pt x="855" y="205"/>
                    </a:lnTo>
                    <a:lnTo>
                      <a:pt x="859" y="203"/>
                    </a:lnTo>
                    <a:lnTo>
                      <a:pt x="861" y="205"/>
                    </a:lnTo>
                    <a:lnTo>
                      <a:pt x="864" y="205"/>
                    </a:lnTo>
                    <a:lnTo>
                      <a:pt x="866" y="205"/>
                    </a:lnTo>
                    <a:lnTo>
                      <a:pt x="866" y="205"/>
                    </a:lnTo>
                    <a:lnTo>
                      <a:pt x="867" y="203"/>
                    </a:lnTo>
                    <a:lnTo>
                      <a:pt x="869" y="203"/>
                    </a:lnTo>
                    <a:lnTo>
                      <a:pt x="871" y="203"/>
                    </a:lnTo>
                    <a:lnTo>
                      <a:pt x="873" y="205"/>
                    </a:lnTo>
                    <a:lnTo>
                      <a:pt x="874" y="206"/>
                    </a:lnTo>
                    <a:lnTo>
                      <a:pt x="878" y="206"/>
                    </a:lnTo>
                    <a:lnTo>
                      <a:pt x="881" y="206"/>
                    </a:lnTo>
                    <a:lnTo>
                      <a:pt x="883" y="206"/>
                    </a:lnTo>
                    <a:lnTo>
                      <a:pt x="885" y="206"/>
                    </a:lnTo>
                    <a:lnTo>
                      <a:pt x="886" y="206"/>
                    </a:lnTo>
                    <a:lnTo>
                      <a:pt x="888" y="205"/>
                    </a:lnTo>
                    <a:lnTo>
                      <a:pt x="890" y="203"/>
                    </a:lnTo>
                    <a:lnTo>
                      <a:pt x="888" y="201"/>
                    </a:lnTo>
                    <a:lnTo>
                      <a:pt x="890" y="199"/>
                    </a:lnTo>
                    <a:lnTo>
                      <a:pt x="888" y="198"/>
                    </a:lnTo>
                    <a:lnTo>
                      <a:pt x="886" y="196"/>
                    </a:lnTo>
                    <a:lnTo>
                      <a:pt x="886" y="194"/>
                    </a:lnTo>
                    <a:lnTo>
                      <a:pt x="886" y="193"/>
                    </a:lnTo>
                    <a:lnTo>
                      <a:pt x="885" y="191"/>
                    </a:lnTo>
                    <a:lnTo>
                      <a:pt x="883" y="189"/>
                    </a:lnTo>
                    <a:lnTo>
                      <a:pt x="881" y="189"/>
                    </a:lnTo>
                    <a:lnTo>
                      <a:pt x="879" y="184"/>
                    </a:lnTo>
                    <a:lnTo>
                      <a:pt x="878" y="184"/>
                    </a:lnTo>
                    <a:lnTo>
                      <a:pt x="878" y="184"/>
                    </a:lnTo>
                    <a:lnTo>
                      <a:pt x="878" y="182"/>
                    </a:lnTo>
                    <a:lnTo>
                      <a:pt x="876" y="182"/>
                    </a:lnTo>
                    <a:lnTo>
                      <a:pt x="874" y="181"/>
                    </a:lnTo>
                    <a:lnTo>
                      <a:pt x="874" y="181"/>
                    </a:lnTo>
                    <a:lnTo>
                      <a:pt x="874" y="179"/>
                    </a:lnTo>
                    <a:lnTo>
                      <a:pt x="873" y="177"/>
                    </a:lnTo>
                    <a:lnTo>
                      <a:pt x="873" y="176"/>
                    </a:lnTo>
                    <a:lnTo>
                      <a:pt x="871" y="176"/>
                    </a:lnTo>
                    <a:lnTo>
                      <a:pt x="869" y="176"/>
                    </a:lnTo>
                    <a:lnTo>
                      <a:pt x="867" y="174"/>
                    </a:lnTo>
                    <a:lnTo>
                      <a:pt x="866" y="172"/>
                    </a:lnTo>
                    <a:lnTo>
                      <a:pt x="864" y="169"/>
                    </a:lnTo>
                    <a:lnTo>
                      <a:pt x="862" y="167"/>
                    </a:lnTo>
                    <a:lnTo>
                      <a:pt x="857" y="167"/>
                    </a:lnTo>
                    <a:lnTo>
                      <a:pt x="855" y="167"/>
                    </a:lnTo>
                    <a:lnTo>
                      <a:pt x="854" y="167"/>
                    </a:lnTo>
                    <a:lnTo>
                      <a:pt x="852" y="167"/>
                    </a:lnTo>
                    <a:lnTo>
                      <a:pt x="849" y="167"/>
                    </a:lnTo>
                    <a:lnTo>
                      <a:pt x="849" y="167"/>
                    </a:lnTo>
                    <a:lnTo>
                      <a:pt x="847" y="170"/>
                    </a:lnTo>
                    <a:lnTo>
                      <a:pt x="843" y="172"/>
                    </a:lnTo>
                    <a:lnTo>
                      <a:pt x="842" y="176"/>
                    </a:lnTo>
                    <a:lnTo>
                      <a:pt x="840" y="177"/>
                    </a:lnTo>
                    <a:lnTo>
                      <a:pt x="840" y="177"/>
                    </a:lnTo>
                    <a:lnTo>
                      <a:pt x="838" y="177"/>
                    </a:lnTo>
                    <a:lnTo>
                      <a:pt x="837" y="176"/>
                    </a:lnTo>
                    <a:lnTo>
                      <a:pt x="835" y="172"/>
                    </a:lnTo>
                    <a:lnTo>
                      <a:pt x="831" y="172"/>
                    </a:lnTo>
                    <a:lnTo>
                      <a:pt x="831" y="172"/>
                    </a:lnTo>
                    <a:lnTo>
                      <a:pt x="828" y="170"/>
                    </a:lnTo>
                    <a:lnTo>
                      <a:pt x="826" y="170"/>
                    </a:lnTo>
                    <a:lnTo>
                      <a:pt x="825" y="172"/>
                    </a:lnTo>
                    <a:lnTo>
                      <a:pt x="821" y="172"/>
                    </a:lnTo>
                    <a:lnTo>
                      <a:pt x="820" y="172"/>
                    </a:lnTo>
                    <a:lnTo>
                      <a:pt x="818" y="172"/>
                    </a:lnTo>
                    <a:lnTo>
                      <a:pt x="816" y="174"/>
                    </a:lnTo>
                    <a:lnTo>
                      <a:pt x="814" y="176"/>
                    </a:lnTo>
                    <a:lnTo>
                      <a:pt x="813" y="176"/>
                    </a:lnTo>
                    <a:lnTo>
                      <a:pt x="811" y="176"/>
                    </a:lnTo>
                    <a:lnTo>
                      <a:pt x="809" y="174"/>
                    </a:lnTo>
                    <a:lnTo>
                      <a:pt x="806" y="170"/>
                    </a:lnTo>
                    <a:lnTo>
                      <a:pt x="806" y="169"/>
                    </a:lnTo>
                    <a:lnTo>
                      <a:pt x="804" y="164"/>
                    </a:lnTo>
                    <a:lnTo>
                      <a:pt x="808" y="162"/>
                    </a:lnTo>
                    <a:lnTo>
                      <a:pt x="809" y="160"/>
                    </a:lnTo>
                    <a:lnTo>
                      <a:pt x="809" y="157"/>
                    </a:lnTo>
                    <a:lnTo>
                      <a:pt x="809" y="155"/>
                    </a:lnTo>
                    <a:lnTo>
                      <a:pt x="811" y="150"/>
                    </a:lnTo>
                    <a:lnTo>
                      <a:pt x="813" y="148"/>
                    </a:lnTo>
                    <a:lnTo>
                      <a:pt x="814" y="145"/>
                    </a:lnTo>
                    <a:lnTo>
                      <a:pt x="814" y="143"/>
                    </a:lnTo>
                    <a:lnTo>
                      <a:pt x="816" y="140"/>
                    </a:lnTo>
                    <a:lnTo>
                      <a:pt x="818" y="138"/>
                    </a:lnTo>
                    <a:lnTo>
                      <a:pt x="820" y="133"/>
                    </a:lnTo>
                    <a:lnTo>
                      <a:pt x="821" y="126"/>
                    </a:lnTo>
                    <a:lnTo>
                      <a:pt x="825" y="119"/>
                    </a:lnTo>
                    <a:lnTo>
                      <a:pt x="826" y="114"/>
                    </a:lnTo>
                    <a:lnTo>
                      <a:pt x="831" y="118"/>
                    </a:lnTo>
                    <a:lnTo>
                      <a:pt x="833" y="118"/>
                    </a:lnTo>
                    <a:lnTo>
                      <a:pt x="838" y="121"/>
                    </a:lnTo>
                    <a:lnTo>
                      <a:pt x="842" y="121"/>
                    </a:lnTo>
                    <a:lnTo>
                      <a:pt x="847" y="123"/>
                    </a:lnTo>
                    <a:lnTo>
                      <a:pt x="849" y="123"/>
                    </a:lnTo>
                    <a:lnTo>
                      <a:pt x="850" y="123"/>
                    </a:lnTo>
                    <a:lnTo>
                      <a:pt x="855" y="118"/>
                    </a:lnTo>
                    <a:lnTo>
                      <a:pt x="861" y="114"/>
                    </a:lnTo>
                    <a:lnTo>
                      <a:pt x="867" y="111"/>
                    </a:lnTo>
                    <a:lnTo>
                      <a:pt x="871" y="109"/>
                    </a:lnTo>
                    <a:lnTo>
                      <a:pt x="874" y="109"/>
                    </a:lnTo>
                    <a:lnTo>
                      <a:pt x="876" y="107"/>
                    </a:lnTo>
                    <a:lnTo>
                      <a:pt x="878" y="104"/>
                    </a:lnTo>
                    <a:lnTo>
                      <a:pt x="878" y="101"/>
                    </a:lnTo>
                    <a:lnTo>
                      <a:pt x="878" y="99"/>
                    </a:lnTo>
                    <a:lnTo>
                      <a:pt x="876" y="97"/>
                    </a:lnTo>
                    <a:lnTo>
                      <a:pt x="874" y="97"/>
                    </a:lnTo>
                    <a:lnTo>
                      <a:pt x="876" y="95"/>
                    </a:lnTo>
                    <a:lnTo>
                      <a:pt x="876" y="95"/>
                    </a:lnTo>
                    <a:lnTo>
                      <a:pt x="878" y="92"/>
                    </a:lnTo>
                    <a:lnTo>
                      <a:pt x="878" y="90"/>
                    </a:lnTo>
                    <a:lnTo>
                      <a:pt x="879" y="89"/>
                    </a:lnTo>
                    <a:lnTo>
                      <a:pt x="881" y="85"/>
                    </a:lnTo>
                    <a:lnTo>
                      <a:pt x="881" y="84"/>
                    </a:lnTo>
                    <a:lnTo>
                      <a:pt x="883" y="80"/>
                    </a:lnTo>
                    <a:lnTo>
                      <a:pt x="885" y="78"/>
                    </a:lnTo>
                    <a:lnTo>
                      <a:pt x="886" y="77"/>
                    </a:lnTo>
                    <a:lnTo>
                      <a:pt x="886" y="73"/>
                    </a:lnTo>
                    <a:lnTo>
                      <a:pt x="888" y="72"/>
                    </a:lnTo>
                    <a:lnTo>
                      <a:pt x="890" y="66"/>
                    </a:lnTo>
                    <a:lnTo>
                      <a:pt x="891" y="61"/>
                    </a:lnTo>
                    <a:lnTo>
                      <a:pt x="895" y="56"/>
                    </a:lnTo>
                    <a:lnTo>
                      <a:pt x="900" y="53"/>
                    </a:lnTo>
                    <a:lnTo>
                      <a:pt x="903" y="49"/>
                    </a:lnTo>
                    <a:lnTo>
                      <a:pt x="905" y="46"/>
                    </a:lnTo>
                    <a:lnTo>
                      <a:pt x="905" y="43"/>
                    </a:lnTo>
                    <a:lnTo>
                      <a:pt x="903" y="39"/>
                    </a:lnTo>
                    <a:lnTo>
                      <a:pt x="903" y="36"/>
                    </a:lnTo>
                    <a:lnTo>
                      <a:pt x="905" y="32"/>
                    </a:lnTo>
                    <a:lnTo>
                      <a:pt x="903" y="31"/>
                    </a:lnTo>
                    <a:lnTo>
                      <a:pt x="902" y="29"/>
                    </a:lnTo>
                    <a:lnTo>
                      <a:pt x="898" y="29"/>
                    </a:lnTo>
                    <a:lnTo>
                      <a:pt x="895" y="29"/>
                    </a:lnTo>
                    <a:lnTo>
                      <a:pt x="891" y="29"/>
                    </a:lnTo>
                    <a:lnTo>
                      <a:pt x="891" y="26"/>
                    </a:lnTo>
                    <a:lnTo>
                      <a:pt x="893" y="24"/>
                    </a:lnTo>
                    <a:lnTo>
                      <a:pt x="895" y="22"/>
                    </a:lnTo>
                    <a:lnTo>
                      <a:pt x="898" y="19"/>
                    </a:lnTo>
                    <a:lnTo>
                      <a:pt x="905" y="12"/>
                    </a:lnTo>
                    <a:lnTo>
                      <a:pt x="910" y="9"/>
                    </a:lnTo>
                    <a:lnTo>
                      <a:pt x="917" y="7"/>
                    </a:lnTo>
                    <a:lnTo>
                      <a:pt x="924" y="5"/>
                    </a:lnTo>
                    <a:lnTo>
                      <a:pt x="931" y="3"/>
                    </a:lnTo>
                    <a:lnTo>
                      <a:pt x="936" y="2"/>
                    </a:lnTo>
                    <a:lnTo>
                      <a:pt x="936" y="2"/>
                    </a:lnTo>
                    <a:lnTo>
                      <a:pt x="939" y="2"/>
                    </a:lnTo>
                    <a:lnTo>
                      <a:pt x="943" y="2"/>
                    </a:lnTo>
                    <a:lnTo>
                      <a:pt x="948" y="2"/>
                    </a:lnTo>
                    <a:lnTo>
                      <a:pt x="951" y="0"/>
                    </a:lnTo>
                    <a:lnTo>
                      <a:pt x="955" y="0"/>
                    </a:lnTo>
                    <a:lnTo>
                      <a:pt x="956" y="0"/>
                    </a:lnTo>
                    <a:lnTo>
                      <a:pt x="958" y="0"/>
                    </a:lnTo>
                    <a:lnTo>
                      <a:pt x="958" y="0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7" name="Freeform 52">
                <a:extLst>
                  <a:ext uri="{FF2B5EF4-FFF2-40B4-BE49-F238E27FC236}">
                    <a16:creationId xmlns:a16="http://schemas.microsoft.com/office/drawing/2014/main" xmlns="" id="{6C1DB089-A938-4B32-A5CD-3FA61F5CC1BF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117" y="2810"/>
                <a:ext cx="234" cy="319"/>
              </a:xfrm>
              <a:custGeom>
                <a:avLst/>
                <a:gdLst>
                  <a:gd name="T0" fmla="*/ 125 w 234"/>
                  <a:gd name="T1" fmla="*/ 28 h 319"/>
                  <a:gd name="T2" fmla="*/ 113 w 234"/>
                  <a:gd name="T3" fmla="*/ 58 h 319"/>
                  <a:gd name="T4" fmla="*/ 118 w 234"/>
                  <a:gd name="T5" fmla="*/ 65 h 319"/>
                  <a:gd name="T6" fmla="*/ 128 w 234"/>
                  <a:gd name="T7" fmla="*/ 86 h 319"/>
                  <a:gd name="T8" fmla="*/ 133 w 234"/>
                  <a:gd name="T9" fmla="*/ 101 h 319"/>
                  <a:gd name="T10" fmla="*/ 159 w 234"/>
                  <a:gd name="T11" fmla="*/ 104 h 319"/>
                  <a:gd name="T12" fmla="*/ 176 w 234"/>
                  <a:gd name="T13" fmla="*/ 111 h 319"/>
                  <a:gd name="T14" fmla="*/ 195 w 234"/>
                  <a:gd name="T15" fmla="*/ 121 h 319"/>
                  <a:gd name="T16" fmla="*/ 224 w 234"/>
                  <a:gd name="T17" fmla="*/ 125 h 319"/>
                  <a:gd name="T18" fmla="*/ 215 w 234"/>
                  <a:gd name="T19" fmla="*/ 150 h 319"/>
                  <a:gd name="T20" fmla="*/ 222 w 234"/>
                  <a:gd name="T21" fmla="*/ 169 h 319"/>
                  <a:gd name="T22" fmla="*/ 217 w 234"/>
                  <a:gd name="T23" fmla="*/ 184 h 319"/>
                  <a:gd name="T24" fmla="*/ 227 w 234"/>
                  <a:gd name="T25" fmla="*/ 193 h 319"/>
                  <a:gd name="T26" fmla="*/ 233 w 234"/>
                  <a:gd name="T27" fmla="*/ 208 h 319"/>
                  <a:gd name="T28" fmla="*/ 229 w 234"/>
                  <a:gd name="T29" fmla="*/ 208 h 319"/>
                  <a:gd name="T30" fmla="*/ 217 w 234"/>
                  <a:gd name="T31" fmla="*/ 201 h 319"/>
                  <a:gd name="T32" fmla="*/ 209 w 234"/>
                  <a:gd name="T33" fmla="*/ 203 h 319"/>
                  <a:gd name="T34" fmla="*/ 186 w 234"/>
                  <a:gd name="T35" fmla="*/ 207 h 319"/>
                  <a:gd name="T36" fmla="*/ 176 w 234"/>
                  <a:gd name="T37" fmla="*/ 218 h 319"/>
                  <a:gd name="T38" fmla="*/ 186 w 234"/>
                  <a:gd name="T39" fmla="*/ 218 h 319"/>
                  <a:gd name="T40" fmla="*/ 190 w 234"/>
                  <a:gd name="T41" fmla="*/ 225 h 319"/>
                  <a:gd name="T42" fmla="*/ 185 w 234"/>
                  <a:gd name="T43" fmla="*/ 225 h 319"/>
                  <a:gd name="T44" fmla="*/ 176 w 234"/>
                  <a:gd name="T45" fmla="*/ 227 h 319"/>
                  <a:gd name="T46" fmla="*/ 178 w 234"/>
                  <a:gd name="T47" fmla="*/ 246 h 319"/>
                  <a:gd name="T48" fmla="*/ 181 w 234"/>
                  <a:gd name="T49" fmla="*/ 254 h 319"/>
                  <a:gd name="T50" fmla="*/ 185 w 234"/>
                  <a:gd name="T51" fmla="*/ 261 h 319"/>
                  <a:gd name="T52" fmla="*/ 178 w 234"/>
                  <a:gd name="T53" fmla="*/ 302 h 319"/>
                  <a:gd name="T54" fmla="*/ 167 w 234"/>
                  <a:gd name="T55" fmla="*/ 312 h 319"/>
                  <a:gd name="T56" fmla="*/ 169 w 234"/>
                  <a:gd name="T57" fmla="*/ 297 h 319"/>
                  <a:gd name="T58" fmla="*/ 166 w 234"/>
                  <a:gd name="T59" fmla="*/ 287 h 319"/>
                  <a:gd name="T60" fmla="*/ 149 w 234"/>
                  <a:gd name="T61" fmla="*/ 283 h 319"/>
                  <a:gd name="T62" fmla="*/ 137 w 234"/>
                  <a:gd name="T63" fmla="*/ 283 h 319"/>
                  <a:gd name="T64" fmla="*/ 121 w 234"/>
                  <a:gd name="T65" fmla="*/ 285 h 319"/>
                  <a:gd name="T66" fmla="*/ 113 w 234"/>
                  <a:gd name="T67" fmla="*/ 276 h 319"/>
                  <a:gd name="T68" fmla="*/ 106 w 234"/>
                  <a:gd name="T69" fmla="*/ 266 h 319"/>
                  <a:gd name="T70" fmla="*/ 94 w 234"/>
                  <a:gd name="T71" fmla="*/ 258 h 319"/>
                  <a:gd name="T72" fmla="*/ 87 w 234"/>
                  <a:gd name="T73" fmla="*/ 247 h 319"/>
                  <a:gd name="T74" fmla="*/ 77 w 234"/>
                  <a:gd name="T75" fmla="*/ 241 h 319"/>
                  <a:gd name="T76" fmla="*/ 58 w 234"/>
                  <a:gd name="T77" fmla="*/ 232 h 319"/>
                  <a:gd name="T78" fmla="*/ 46 w 234"/>
                  <a:gd name="T79" fmla="*/ 234 h 319"/>
                  <a:gd name="T80" fmla="*/ 32 w 234"/>
                  <a:gd name="T81" fmla="*/ 230 h 319"/>
                  <a:gd name="T82" fmla="*/ 20 w 234"/>
                  <a:gd name="T83" fmla="*/ 222 h 319"/>
                  <a:gd name="T84" fmla="*/ 0 w 234"/>
                  <a:gd name="T85" fmla="*/ 208 h 319"/>
                  <a:gd name="T86" fmla="*/ 12 w 234"/>
                  <a:gd name="T87" fmla="*/ 191 h 319"/>
                  <a:gd name="T88" fmla="*/ 24 w 234"/>
                  <a:gd name="T89" fmla="*/ 188 h 319"/>
                  <a:gd name="T90" fmla="*/ 31 w 234"/>
                  <a:gd name="T91" fmla="*/ 178 h 319"/>
                  <a:gd name="T92" fmla="*/ 34 w 234"/>
                  <a:gd name="T93" fmla="*/ 162 h 319"/>
                  <a:gd name="T94" fmla="*/ 32 w 234"/>
                  <a:gd name="T95" fmla="*/ 155 h 319"/>
                  <a:gd name="T96" fmla="*/ 32 w 234"/>
                  <a:gd name="T97" fmla="*/ 135 h 319"/>
                  <a:gd name="T98" fmla="*/ 32 w 234"/>
                  <a:gd name="T99" fmla="*/ 113 h 319"/>
                  <a:gd name="T100" fmla="*/ 25 w 234"/>
                  <a:gd name="T101" fmla="*/ 96 h 319"/>
                  <a:gd name="T102" fmla="*/ 32 w 234"/>
                  <a:gd name="T103" fmla="*/ 92 h 319"/>
                  <a:gd name="T104" fmla="*/ 32 w 234"/>
                  <a:gd name="T105" fmla="*/ 79 h 319"/>
                  <a:gd name="T106" fmla="*/ 41 w 234"/>
                  <a:gd name="T107" fmla="*/ 84 h 319"/>
                  <a:gd name="T108" fmla="*/ 43 w 234"/>
                  <a:gd name="T109" fmla="*/ 77 h 319"/>
                  <a:gd name="T110" fmla="*/ 63 w 234"/>
                  <a:gd name="T111" fmla="*/ 58 h 319"/>
                  <a:gd name="T112" fmla="*/ 65 w 234"/>
                  <a:gd name="T113" fmla="*/ 45 h 319"/>
                  <a:gd name="T114" fmla="*/ 80 w 234"/>
                  <a:gd name="T115" fmla="*/ 26 h 319"/>
                  <a:gd name="T116" fmla="*/ 92 w 234"/>
                  <a:gd name="T117" fmla="*/ 29 h 319"/>
                  <a:gd name="T118" fmla="*/ 126 w 234"/>
                  <a:gd name="T119" fmla="*/ 12 h 319"/>
                  <a:gd name="T120" fmla="*/ 145 w 234"/>
                  <a:gd name="T121" fmla="*/ 0 h 319"/>
                  <a:gd name="T122" fmla="*/ 17 w 234"/>
                  <a:gd name="T123" fmla="*/ 190 h 3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234" h="319">
                    <a:moveTo>
                      <a:pt x="149" y="12"/>
                    </a:moveTo>
                    <a:lnTo>
                      <a:pt x="149" y="12"/>
                    </a:lnTo>
                    <a:lnTo>
                      <a:pt x="147" y="12"/>
                    </a:lnTo>
                    <a:lnTo>
                      <a:pt x="145" y="14"/>
                    </a:lnTo>
                    <a:lnTo>
                      <a:pt x="140" y="14"/>
                    </a:lnTo>
                    <a:lnTo>
                      <a:pt x="137" y="16"/>
                    </a:lnTo>
                    <a:lnTo>
                      <a:pt x="135" y="17"/>
                    </a:lnTo>
                    <a:lnTo>
                      <a:pt x="132" y="24"/>
                    </a:lnTo>
                    <a:lnTo>
                      <a:pt x="126" y="26"/>
                    </a:lnTo>
                    <a:lnTo>
                      <a:pt x="125" y="28"/>
                    </a:lnTo>
                    <a:lnTo>
                      <a:pt x="125" y="29"/>
                    </a:lnTo>
                    <a:lnTo>
                      <a:pt x="123" y="31"/>
                    </a:lnTo>
                    <a:lnTo>
                      <a:pt x="121" y="34"/>
                    </a:lnTo>
                    <a:lnTo>
                      <a:pt x="120" y="38"/>
                    </a:lnTo>
                    <a:lnTo>
                      <a:pt x="118" y="45"/>
                    </a:lnTo>
                    <a:lnTo>
                      <a:pt x="116" y="46"/>
                    </a:lnTo>
                    <a:lnTo>
                      <a:pt x="116" y="51"/>
                    </a:lnTo>
                    <a:lnTo>
                      <a:pt x="114" y="55"/>
                    </a:lnTo>
                    <a:lnTo>
                      <a:pt x="113" y="57"/>
                    </a:lnTo>
                    <a:lnTo>
                      <a:pt x="113" y="58"/>
                    </a:lnTo>
                    <a:lnTo>
                      <a:pt x="111" y="60"/>
                    </a:lnTo>
                    <a:lnTo>
                      <a:pt x="109" y="62"/>
                    </a:lnTo>
                    <a:lnTo>
                      <a:pt x="109" y="63"/>
                    </a:lnTo>
                    <a:lnTo>
                      <a:pt x="109" y="63"/>
                    </a:lnTo>
                    <a:lnTo>
                      <a:pt x="113" y="63"/>
                    </a:lnTo>
                    <a:lnTo>
                      <a:pt x="114" y="63"/>
                    </a:lnTo>
                    <a:lnTo>
                      <a:pt x="114" y="62"/>
                    </a:lnTo>
                    <a:lnTo>
                      <a:pt x="116" y="62"/>
                    </a:lnTo>
                    <a:lnTo>
                      <a:pt x="118" y="65"/>
                    </a:lnTo>
                    <a:lnTo>
                      <a:pt x="118" y="65"/>
                    </a:lnTo>
                    <a:lnTo>
                      <a:pt x="120" y="65"/>
                    </a:lnTo>
                    <a:lnTo>
                      <a:pt x="120" y="65"/>
                    </a:lnTo>
                    <a:lnTo>
                      <a:pt x="121" y="70"/>
                    </a:lnTo>
                    <a:lnTo>
                      <a:pt x="123" y="74"/>
                    </a:lnTo>
                    <a:lnTo>
                      <a:pt x="125" y="77"/>
                    </a:lnTo>
                    <a:lnTo>
                      <a:pt x="128" y="79"/>
                    </a:lnTo>
                    <a:lnTo>
                      <a:pt x="128" y="80"/>
                    </a:lnTo>
                    <a:lnTo>
                      <a:pt x="128" y="84"/>
                    </a:lnTo>
                    <a:lnTo>
                      <a:pt x="128" y="84"/>
                    </a:lnTo>
                    <a:lnTo>
                      <a:pt x="128" y="86"/>
                    </a:lnTo>
                    <a:lnTo>
                      <a:pt x="126" y="87"/>
                    </a:lnTo>
                    <a:lnTo>
                      <a:pt x="126" y="89"/>
                    </a:lnTo>
                    <a:lnTo>
                      <a:pt x="126" y="91"/>
                    </a:lnTo>
                    <a:lnTo>
                      <a:pt x="126" y="94"/>
                    </a:lnTo>
                    <a:lnTo>
                      <a:pt x="126" y="96"/>
                    </a:lnTo>
                    <a:lnTo>
                      <a:pt x="126" y="96"/>
                    </a:lnTo>
                    <a:lnTo>
                      <a:pt x="128" y="97"/>
                    </a:lnTo>
                    <a:lnTo>
                      <a:pt x="130" y="97"/>
                    </a:lnTo>
                    <a:lnTo>
                      <a:pt x="132" y="97"/>
                    </a:lnTo>
                    <a:lnTo>
                      <a:pt x="133" y="101"/>
                    </a:lnTo>
                    <a:lnTo>
                      <a:pt x="133" y="103"/>
                    </a:lnTo>
                    <a:lnTo>
                      <a:pt x="135" y="104"/>
                    </a:lnTo>
                    <a:lnTo>
                      <a:pt x="138" y="106"/>
                    </a:lnTo>
                    <a:lnTo>
                      <a:pt x="138" y="106"/>
                    </a:lnTo>
                    <a:lnTo>
                      <a:pt x="144" y="104"/>
                    </a:lnTo>
                    <a:lnTo>
                      <a:pt x="145" y="104"/>
                    </a:lnTo>
                    <a:lnTo>
                      <a:pt x="150" y="106"/>
                    </a:lnTo>
                    <a:lnTo>
                      <a:pt x="152" y="106"/>
                    </a:lnTo>
                    <a:lnTo>
                      <a:pt x="154" y="106"/>
                    </a:lnTo>
                    <a:lnTo>
                      <a:pt x="159" y="104"/>
                    </a:lnTo>
                    <a:lnTo>
                      <a:pt x="159" y="104"/>
                    </a:lnTo>
                    <a:lnTo>
                      <a:pt x="161" y="104"/>
                    </a:lnTo>
                    <a:lnTo>
                      <a:pt x="164" y="104"/>
                    </a:lnTo>
                    <a:lnTo>
                      <a:pt x="164" y="106"/>
                    </a:lnTo>
                    <a:lnTo>
                      <a:pt x="166" y="106"/>
                    </a:lnTo>
                    <a:lnTo>
                      <a:pt x="169" y="106"/>
                    </a:lnTo>
                    <a:lnTo>
                      <a:pt x="171" y="106"/>
                    </a:lnTo>
                    <a:lnTo>
                      <a:pt x="171" y="106"/>
                    </a:lnTo>
                    <a:lnTo>
                      <a:pt x="173" y="106"/>
                    </a:lnTo>
                    <a:lnTo>
                      <a:pt x="176" y="111"/>
                    </a:lnTo>
                    <a:lnTo>
                      <a:pt x="179" y="115"/>
                    </a:lnTo>
                    <a:lnTo>
                      <a:pt x="181" y="118"/>
                    </a:lnTo>
                    <a:lnTo>
                      <a:pt x="185" y="121"/>
                    </a:lnTo>
                    <a:lnTo>
                      <a:pt x="185" y="121"/>
                    </a:lnTo>
                    <a:lnTo>
                      <a:pt x="186" y="121"/>
                    </a:lnTo>
                    <a:lnTo>
                      <a:pt x="188" y="121"/>
                    </a:lnTo>
                    <a:lnTo>
                      <a:pt x="188" y="123"/>
                    </a:lnTo>
                    <a:lnTo>
                      <a:pt x="190" y="123"/>
                    </a:lnTo>
                    <a:lnTo>
                      <a:pt x="191" y="121"/>
                    </a:lnTo>
                    <a:lnTo>
                      <a:pt x="195" y="121"/>
                    </a:lnTo>
                    <a:lnTo>
                      <a:pt x="198" y="121"/>
                    </a:lnTo>
                    <a:lnTo>
                      <a:pt x="203" y="121"/>
                    </a:lnTo>
                    <a:lnTo>
                      <a:pt x="210" y="121"/>
                    </a:lnTo>
                    <a:lnTo>
                      <a:pt x="214" y="120"/>
                    </a:lnTo>
                    <a:lnTo>
                      <a:pt x="215" y="120"/>
                    </a:lnTo>
                    <a:lnTo>
                      <a:pt x="217" y="120"/>
                    </a:lnTo>
                    <a:lnTo>
                      <a:pt x="221" y="120"/>
                    </a:lnTo>
                    <a:lnTo>
                      <a:pt x="222" y="121"/>
                    </a:lnTo>
                    <a:lnTo>
                      <a:pt x="222" y="121"/>
                    </a:lnTo>
                    <a:lnTo>
                      <a:pt x="224" y="125"/>
                    </a:lnTo>
                    <a:lnTo>
                      <a:pt x="222" y="126"/>
                    </a:lnTo>
                    <a:lnTo>
                      <a:pt x="221" y="128"/>
                    </a:lnTo>
                    <a:lnTo>
                      <a:pt x="219" y="130"/>
                    </a:lnTo>
                    <a:lnTo>
                      <a:pt x="219" y="133"/>
                    </a:lnTo>
                    <a:lnTo>
                      <a:pt x="219" y="135"/>
                    </a:lnTo>
                    <a:lnTo>
                      <a:pt x="217" y="137"/>
                    </a:lnTo>
                    <a:lnTo>
                      <a:pt x="215" y="138"/>
                    </a:lnTo>
                    <a:lnTo>
                      <a:pt x="215" y="142"/>
                    </a:lnTo>
                    <a:lnTo>
                      <a:pt x="215" y="145"/>
                    </a:lnTo>
                    <a:lnTo>
                      <a:pt x="215" y="150"/>
                    </a:lnTo>
                    <a:lnTo>
                      <a:pt x="215" y="154"/>
                    </a:lnTo>
                    <a:lnTo>
                      <a:pt x="215" y="154"/>
                    </a:lnTo>
                    <a:lnTo>
                      <a:pt x="217" y="155"/>
                    </a:lnTo>
                    <a:lnTo>
                      <a:pt x="215" y="157"/>
                    </a:lnTo>
                    <a:lnTo>
                      <a:pt x="217" y="159"/>
                    </a:lnTo>
                    <a:lnTo>
                      <a:pt x="217" y="161"/>
                    </a:lnTo>
                    <a:lnTo>
                      <a:pt x="219" y="166"/>
                    </a:lnTo>
                    <a:lnTo>
                      <a:pt x="221" y="167"/>
                    </a:lnTo>
                    <a:lnTo>
                      <a:pt x="221" y="167"/>
                    </a:lnTo>
                    <a:lnTo>
                      <a:pt x="222" y="169"/>
                    </a:lnTo>
                    <a:lnTo>
                      <a:pt x="226" y="172"/>
                    </a:lnTo>
                    <a:lnTo>
                      <a:pt x="226" y="174"/>
                    </a:lnTo>
                    <a:lnTo>
                      <a:pt x="226" y="174"/>
                    </a:lnTo>
                    <a:lnTo>
                      <a:pt x="226" y="176"/>
                    </a:lnTo>
                    <a:lnTo>
                      <a:pt x="224" y="176"/>
                    </a:lnTo>
                    <a:lnTo>
                      <a:pt x="222" y="178"/>
                    </a:lnTo>
                    <a:lnTo>
                      <a:pt x="215" y="184"/>
                    </a:lnTo>
                    <a:lnTo>
                      <a:pt x="215" y="184"/>
                    </a:lnTo>
                    <a:lnTo>
                      <a:pt x="215" y="186"/>
                    </a:lnTo>
                    <a:lnTo>
                      <a:pt x="217" y="184"/>
                    </a:lnTo>
                    <a:lnTo>
                      <a:pt x="219" y="186"/>
                    </a:lnTo>
                    <a:lnTo>
                      <a:pt x="221" y="186"/>
                    </a:lnTo>
                    <a:lnTo>
                      <a:pt x="221" y="186"/>
                    </a:lnTo>
                    <a:lnTo>
                      <a:pt x="221" y="188"/>
                    </a:lnTo>
                    <a:lnTo>
                      <a:pt x="221" y="188"/>
                    </a:lnTo>
                    <a:lnTo>
                      <a:pt x="222" y="188"/>
                    </a:lnTo>
                    <a:lnTo>
                      <a:pt x="224" y="190"/>
                    </a:lnTo>
                    <a:lnTo>
                      <a:pt x="226" y="191"/>
                    </a:lnTo>
                    <a:lnTo>
                      <a:pt x="227" y="193"/>
                    </a:lnTo>
                    <a:lnTo>
                      <a:pt x="227" y="193"/>
                    </a:lnTo>
                    <a:lnTo>
                      <a:pt x="227" y="195"/>
                    </a:lnTo>
                    <a:lnTo>
                      <a:pt x="227" y="195"/>
                    </a:lnTo>
                    <a:lnTo>
                      <a:pt x="229" y="198"/>
                    </a:lnTo>
                    <a:lnTo>
                      <a:pt x="229" y="198"/>
                    </a:lnTo>
                    <a:lnTo>
                      <a:pt x="229" y="200"/>
                    </a:lnTo>
                    <a:lnTo>
                      <a:pt x="229" y="201"/>
                    </a:lnTo>
                    <a:lnTo>
                      <a:pt x="229" y="201"/>
                    </a:lnTo>
                    <a:lnTo>
                      <a:pt x="231" y="203"/>
                    </a:lnTo>
                    <a:lnTo>
                      <a:pt x="233" y="207"/>
                    </a:lnTo>
                    <a:lnTo>
                      <a:pt x="233" y="208"/>
                    </a:lnTo>
                    <a:lnTo>
                      <a:pt x="233" y="208"/>
                    </a:lnTo>
                    <a:lnTo>
                      <a:pt x="233" y="212"/>
                    </a:lnTo>
                    <a:lnTo>
                      <a:pt x="234" y="213"/>
                    </a:lnTo>
                    <a:lnTo>
                      <a:pt x="234" y="213"/>
                    </a:lnTo>
                    <a:lnTo>
                      <a:pt x="234" y="215"/>
                    </a:lnTo>
                    <a:lnTo>
                      <a:pt x="231" y="217"/>
                    </a:lnTo>
                    <a:lnTo>
                      <a:pt x="231" y="217"/>
                    </a:lnTo>
                    <a:lnTo>
                      <a:pt x="229" y="215"/>
                    </a:lnTo>
                    <a:lnTo>
                      <a:pt x="229" y="212"/>
                    </a:lnTo>
                    <a:lnTo>
                      <a:pt x="229" y="208"/>
                    </a:lnTo>
                    <a:lnTo>
                      <a:pt x="229" y="207"/>
                    </a:lnTo>
                    <a:lnTo>
                      <a:pt x="227" y="203"/>
                    </a:lnTo>
                    <a:lnTo>
                      <a:pt x="226" y="200"/>
                    </a:lnTo>
                    <a:lnTo>
                      <a:pt x="226" y="200"/>
                    </a:lnTo>
                    <a:lnTo>
                      <a:pt x="224" y="198"/>
                    </a:lnTo>
                    <a:lnTo>
                      <a:pt x="222" y="198"/>
                    </a:lnTo>
                    <a:lnTo>
                      <a:pt x="222" y="198"/>
                    </a:lnTo>
                    <a:lnTo>
                      <a:pt x="221" y="200"/>
                    </a:lnTo>
                    <a:lnTo>
                      <a:pt x="221" y="200"/>
                    </a:lnTo>
                    <a:lnTo>
                      <a:pt x="217" y="201"/>
                    </a:lnTo>
                    <a:lnTo>
                      <a:pt x="215" y="205"/>
                    </a:lnTo>
                    <a:lnTo>
                      <a:pt x="215" y="205"/>
                    </a:lnTo>
                    <a:lnTo>
                      <a:pt x="214" y="205"/>
                    </a:lnTo>
                    <a:lnTo>
                      <a:pt x="212" y="205"/>
                    </a:lnTo>
                    <a:lnTo>
                      <a:pt x="212" y="205"/>
                    </a:lnTo>
                    <a:lnTo>
                      <a:pt x="210" y="203"/>
                    </a:lnTo>
                    <a:lnTo>
                      <a:pt x="210" y="201"/>
                    </a:lnTo>
                    <a:lnTo>
                      <a:pt x="209" y="201"/>
                    </a:lnTo>
                    <a:lnTo>
                      <a:pt x="209" y="201"/>
                    </a:lnTo>
                    <a:lnTo>
                      <a:pt x="209" y="203"/>
                    </a:lnTo>
                    <a:lnTo>
                      <a:pt x="207" y="203"/>
                    </a:lnTo>
                    <a:lnTo>
                      <a:pt x="209" y="205"/>
                    </a:lnTo>
                    <a:lnTo>
                      <a:pt x="209" y="207"/>
                    </a:lnTo>
                    <a:lnTo>
                      <a:pt x="209" y="207"/>
                    </a:lnTo>
                    <a:lnTo>
                      <a:pt x="203" y="207"/>
                    </a:lnTo>
                    <a:lnTo>
                      <a:pt x="200" y="207"/>
                    </a:lnTo>
                    <a:lnTo>
                      <a:pt x="195" y="207"/>
                    </a:lnTo>
                    <a:lnTo>
                      <a:pt x="191" y="207"/>
                    </a:lnTo>
                    <a:lnTo>
                      <a:pt x="186" y="207"/>
                    </a:lnTo>
                    <a:lnTo>
                      <a:pt x="186" y="207"/>
                    </a:lnTo>
                    <a:lnTo>
                      <a:pt x="185" y="205"/>
                    </a:lnTo>
                    <a:lnTo>
                      <a:pt x="183" y="205"/>
                    </a:lnTo>
                    <a:lnTo>
                      <a:pt x="181" y="205"/>
                    </a:lnTo>
                    <a:lnTo>
                      <a:pt x="181" y="205"/>
                    </a:lnTo>
                    <a:lnTo>
                      <a:pt x="179" y="205"/>
                    </a:lnTo>
                    <a:lnTo>
                      <a:pt x="178" y="207"/>
                    </a:lnTo>
                    <a:lnTo>
                      <a:pt x="176" y="207"/>
                    </a:lnTo>
                    <a:lnTo>
                      <a:pt x="176" y="210"/>
                    </a:lnTo>
                    <a:lnTo>
                      <a:pt x="176" y="213"/>
                    </a:lnTo>
                    <a:lnTo>
                      <a:pt x="176" y="218"/>
                    </a:lnTo>
                    <a:lnTo>
                      <a:pt x="178" y="218"/>
                    </a:lnTo>
                    <a:lnTo>
                      <a:pt x="179" y="218"/>
                    </a:lnTo>
                    <a:lnTo>
                      <a:pt x="179" y="218"/>
                    </a:lnTo>
                    <a:lnTo>
                      <a:pt x="181" y="218"/>
                    </a:lnTo>
                    <a:lnTo>
                      <a:pt x="183" y="218"/>
                    </a:lnTo>
                    <a:lnTo>
                      <a:pt x="183" y="218"/>
                    </a:lnTo>
                    <a:lnTo>
                      <a:pt x="185" y="218"/>
                    </a:lnTo>
                    <a:lnTo>
                      <a:pt x="185" y="218"/>
                    </a:lnTo>
                    <a:lnTo>
                      <a:pt x="185" y="218"/>
                    </a:lnTo>
                    <a:lnTo>
                      <a:pt x="186" y="218"/>
                    </a:lnTo>
                    <a:lnTo>
                      <a:pt x="188" y="218"/>
                    </a:lnTo>
                    <a:lnTo>
                      <a:pt x="188" y="220"/>
                    </a:lnTo>
                    <a:lnTo>
                      <a:pt x="188" y="220"/>
                    </a:lnTo>
                    <a:lnTo>
                      <a:pt x="190" y="222"/>
                    </a:lnTo>
                    <a:lnTo>
                      <a:pt x="190" y="222"/>
                    </a:lnTo>
                    <a:lnTo>
                      <a:pt x="190" y="224"/>
                    </a:lnTo>
                    <a:lnTo>
                      <a:pt x="190" y="224"/>
                    </a:lnTo>
                    <a:lnTo>
                      <a:pt x="190" y="225"/>
                    </a:lnTo>
                    <a:lnTo>
                      <a:pt x="190" y="225"/>
                    </a:lnTo>
                    <a:lnTo>
                      <a:pt x="190" y="225"/>
                    </a:lnTo>
                    <a:lnTo>
                      <a:pt x="190" y="227"/>
                    </a:lnTo>
                    <a:lnTo>
                      <a:pt x="190" y="227"/>
                    </a:lnTo>
                    <a:lnTo>
                      <a:pt x="190" y="227"/>
                    </a:lnTo>
                    <a:lnTo>
                      <a:pt x="188" y="227"/>
                    </a:lnTo>
                    <a:lnTo>
                      <a:pt x="188" y="227"/>
                    </a:lnTo>
                    <a:lnTo>
                      <a:pt x="188" y="227"/>
                    </a:lnTo>
                    <a:lnTo>
                      <a:pt x="186" y="227"/>
                    </a:lnTo>
                    <a:lnTo>
                      <a:pt x="186" y="227"/>
                    </a:lnTo>
                    <a:lnTo>
                      <a:pt x="186" y="225"/>
                    </a:lnTo>
                    <a:lnTo>
                      <a:pt x="185" y="225"/>
                    </a:lnTo>
                    <a:lnTo>
                      <a:pt x="185" y="225"/>
                    </a:lnTo>
                    <a:lnTo>
                      <a:pt x="183" y="225"/>
                    </a:lnTo>
                    <a:lnTo>
                      <a:pt x="183" y="225"/>
                    </a:lnTo>
                    <a:lnTo>
                      <a:pt x="181" y="225"/>
                    </a:lnTo>
                    <a:lnTo>
                      <a:pt x="181" y="225"/>
                    </a:lnTo>
                    <a:lnTo>
                      <a:pt x="179" y="225"/>
                    </a:lnTo>
                    <a:lnTo>
                      <a:pt x="179" y="227"/>
                    </a:lnTo>
                    <a:lnTo>
                      <a:pt x="179" y="227"/>
                    </a:lnTo>
                    <a:lnTo>
                      <a:pt x="178" y="227"/>
                    </a:lnTo>
                    <a:lnTo>
                      <a:pt x="176" y="227"/>
                    </a:lnTo>
                    <a:lnTo>
                      <a:pt x="176" y="227"/>
                    </a:lnTo>
                    <a:lnTo>
                      <a:pt x="174" y="227"/>
                    </a:lnTo>
                    <a:lnTo>
                      <a:pt x="173" y="227"/>
                    </a:lnTo>
                    <a:lnTo>
                      <a:pt x="173" y="230"/>
                    </a:lnTo>
                    <a:lnTo>
                      <a:pt x="173" y="236"/>
                    </a:lnTo>
                    <a:lnTo>
                      <a:pt x="173" y="239"/>
                    </a:lnTo>
                    <a:lnTo>
                      <a:pt x="173" y="241"/>
                    </a:lnTo>
                    <a:lnTo>
                      <a:pt x="173" y="242"/>
                    </a:lnTo>
                    <a:lnTo>
                      <a:pt x="176" y="244"/>
                    </a:lnTo>
                    <a:lnTo>
                      <a:pt x="178" y="246"/>
                    </a:lnTo>
                    <a:lnTo>
                      <a:pt x="179" y="247"/>
                    </a:lnTo>
                    <a:lnTo>
                      <a:pt x="181" y="247"/>
                    </a:lnTo>
                    <a:lnTo>
                      <a:pt x="181" y="249"/>
                    </a:lnTo>
                    <a:lnTo>
                      <a:pt x="181" y="249"/>
                    </a:lnTo>
                    <a:lnTo>
                      <a:pt x="181" y="251"/>
                    </a:lnTo>
                    <a:lnTo>
                      <a:pt x="181" y="251"/>
                    </a:lnTo>
                    <a:lnTo>
                      <a:pt x="181" y="251"/>
                    </a:lnTo>
                    <a:lnTo>
                      <a:pt x="181" y="253"/>
                    </a:lnTo>
                    <a:lnTo>
                      <a:pt x="181" y="253"/>
                    </a:lnTo>
                    <a:lnTo>
                      <a:pt x="181" y="254"/>
                    </a:lnTo>
                    <a:lnTo>
                      <a:pt x="183" y="254"/>
                    </a:lnTo>
                    <a:lnTo>
                      <a:pt x="183" y="256"/>
                    </a:lnTo>
                    <a:lnTo>
                      <a:pt x="183" y="256"/>
                    </a:lnTo>
                    <a:lnTo>
                      <a:pt x="183" y="256"/>
                    </a:lnTo>
                    <a:lnTo>
                      <a:pt x="185" y="258"/>
                    </a:lnTo>
                    <a:lnTo>
                      <a:pt x="185" y="258"/>
                    </a:lnTo>
                    <a:lnTo>
                      <a:pt x="185" y="258"/>
                    </a:lnTo>
                    <a:lnTo>
                      <a:pt x="185" y="259"/>
                    </a:lnTo>
                    <a:lnTo>
                      <a:pt x="185" y="259"/>
                    </a:lnTo>
                    <a:lnTo>
                      <a:pt x="185" y="261"/>
                    </a:lnTo>
                    <a:lnTo>
                      <a:pt x="186" y="261"/>
                    </a:lnTo>
                    <a:lnTo>
                      <a:pt x="185" y="263"/>
                    </a:lnTo>
                    <a:lnTo>
                      <a:pt x="185" y="266"/>
                    </a:lnTo>
                    <a:lnTo>
                      <a:pt x="185" y="270"/>
                    </a:lnTo>
                    <a:lnTo>
                      <a:pt x="183" y="273"/>
                    </a:lnTo>
                    <a:lnTo>
                      <a:pt x="183" y="276"/>
                    </a:lnTo>
                    <a:lnTo>
                      <a:pt x="181" y="283"/>
                    </a:lnTo>
                    <a:lnTo>
                      <a:pt x="181" y="290"/>
                    </a:lnTo>
                    <a:lnTo>
                      <a:pt x="179" y="295"/>
                    </a:lnTo>
                    <a:lnTo>
                      <a:pt x="178" y="302"/>
                    </a:lnTo>
                    <a:lnTo>
                      <a:pt x="176" y="309"/>
                    </a:lnTo>
                    <a:lnTo>
                      <a:pt x="176" y="314"/>
                    </a:lnTo>
                    <a:lnTo>
                      <a:pt x="174" y="319"/>
                    </a:lnTo>
                    <a:lnTo>
                      <a:pt x="174" y="319"/>
                    </a:lnTo>
                    <a:lnTo>
                      <a:pt x="174" y="317"/>
                    </a:lnTo>
                    <a:lnTo>
                      <a:pt x="173" y="317"/>
                    </a:lnTo>
                    <a:lnTo>
                      <a:pt x="171" y="316"/>
                    </a:lnTo>
                    <a:lnTo>
                      <a:pt x="171" y="314"/>
                    </a:lnTo>
                    <a:lnTo>
                      <a:pt x="169" y="312"/>
                    </a:lnTo>
                    <a:lnTo>
                      <a:pt x="167" y="312"/>
                    </a:lnTo>
                    <a:lnTo>
                      <a:pt x="167" y="311"/>
                    </a:lnTo>
                    <a:lnTo>
                      <a:pt x="167" y="311"/>
                    </a:lnTo>
                    <a:lnTo>
                      <a:pt x="166" y="312"/>
                    </a:lnTo>
                    <a:lnTo>
                      <a:pt x="164" y="312"/>
                    </a:lnTo>
                    <a:lnTo>
                      <a:pt x="164" y="312"/>
                    </a:lnTo>
                    <a:lnTo>
                      <a:pt x="161" y="311"/>
                    </a:lnTo>
                    <a:lnTo>
                      <a:pt x="161" y="311"/>
                    </a:lnTo>
                    <a:lnTo>
                      <a:pt x="162" y="307"/>
                    </a:lnTo>
                    <a:lnTo>
                      <a:pt x="166" y="302"/>
                    </a:lnTo>
                    <a:lnTo>
                      <a:pt x="169" y="297"/>
                    </a:lnTo>
                    <a:lnTo>
                      <a:pt x="171" y="294"/>
                    </a:lnTo>
                    <a:lnTo>
                      <a:pt x="173" y="292"/>
                    </a:lnTo>
                    <a:lnTo>
                      <a:pt x="173" y="290"/>
                    </a:lnTo>
                    <a:lnTo>
                      <a:pt x="173" y="290"/>
                    </a:lnTo>
                    <a:lnTo>
                      <a:pt x="173" y="288"/>
                    </a:lnTo>
                    <a:lnTo>
                      <a:pt x="171" y="288"/>
                    </a:lnTo>
                    <a:lnTo>
                      <a:pt x="169" y="288"/>
                    </a:lnTo>
                    <a:lnTo>
                      <a:pt x="167" y="287"/>
                    </a:lnTo>
                    <a:lnTo>
                      <a:pt x="167" y="287"/>
                    </a:lnTo>
                    <a:lnTo>
                      <a:pt x="166" y="287"/>
                    </a:lnTo>
                    <a:lnTo>
                      <a:pt x="164" y="285"/>
                    </a:lnTo>
                    <a:lnTo>
                      <a:pt x="162" y="285"/>
                    </a:lnTo>
                    <a:lnTo>
                      <a:pt x="162" y="285"/>
                    </a:lnTo>
                    <a:lnTo>
                      <a:pt x="161" y="283"/>
                    </a:lnTo>
                    <a:lnTo>
                      <a:pt x="157" y="282"/>
                    </a:lnTo>
                    <a:lnTo>
                      <a:pt x="156" y="280"/>
                    </a:lnTo>
                    <a:lnTo>
                      <a:pt x="154" y="282"/>
                    </a:lnTo>
                    <a:lnTo>
                      <a:pt x="152" y="282"/>
                    </a:lnTo>
                    <a:lnTo>
                      <a:pt x="150" y="283"/>
                    </a:lnTo>
                    <a:lnTo>
                      <a:pt x="149" y="283"/>
                    </a:lnTo>
                    <a:lnTo>
                      <a:pt x="147" y="283"/>
                    </a:lnTo>
                    <a:lnTo>
                      <a:pt x="147" y="282"/>
                    </a:lnTo>
                    <a:lnTo>
                      <a:pt x="145" y="282"/>
                    </a:lnTo>
                    <a:lnTo>
                      <a:pt x="144" y="282"/>
                    </a:lnTo>
                    <a:lnTo>
                      <a:pt x="142" y="280"/>
                    </a:lnTo>
                    <a:lnTo>
                      <a:pt x="140" y="280"/>
                    </a:lnTo>
                    <a:lnTo>
                      <a:pt x="140" y="280"/>
                    </a:lnTo>
                    <a:lnTo>
                      <a:pt x="138" y="282"/>
                    </a:lnTo>
                    <a:lnTo>
                      <a:pt x="137" y="282"/>
                    </a:lnTo>
                    <a:lnTo>
                      <a:pt x="137" y="283"/>
                    </a:lnTo>
                    <a:lnTo>
                      <a:pt x="135" y="283"/>
                    </a:lnTo>
                    <a:lnTo>
                      <a:pt x="133" y="283"/>
                    </a:lnTo>
                    <a:lnTo>
                      <a:pt x="132" y="285"/>
                    </a:lnTo>
                    <a:lnTo>
                      <a:pt x="130" y="285"/>
                    </a:lnTo>
                    <a:lnTo>
                      <a:pt x="128" y="285"/>
                    </a:lnTo>
                    <a:lnTo>
                      <a:pt x="126" y="285"/>
                    </a:lnTo>
                    <a:lnTo>
                      <a:pt x="125" y="283"/>
                    </a:lnTo>
                    <a:lnTo>
                      <a:pt x="123" y="283"/>
                    </a:lnTo>
                    <a:lnTo>
                      <a:pt x="123" y="283"/>
                    </a:lnTo>
                    <a:lnTo>
                      <a:pt x="121" y="285"/>
                    </a:lnTo>
                    <a:lnTo>
                      <a:pt x="120" y="285"/>
                    </a:lnTo>
                    <a:lnTo>
                      <a:pt x="118" y="285"/>
                    </a:lnTo>
                    <a:lnTo>
                      <a:pt x="118" y="285"/>
                    </a:lnTo>
                    <a:lnTo>
                      <a:pt x="116" y="283"/>
                    </a:lnTo>
                    <a:lnTo>
                      <a:pt x="114" y="283"/>
                    </a:lnTo>
                    <a:lnTo>
                      <a:pt x="113" y="282"/>
                    </a:lnTo>
                    <a:lnTo>
                      <a:pt x="113" y="280"/>
                    </a:lnTo>
                    <a:lnTo>
                      <a:pt x="113" y="280"/>
                    </a:lnTo>
                    <a:lnTo>
                      <a:pt x="114" y="278"/>
                    </a:lnTo>
                    <a:lnTo>
                      <a:pt x="113" y="276"/>
                    </a:lnTo>
                    <a:lnTo>
                      <a:pt x="113" y="275"/>
                    </a:lnTo>
                    <a:lnTo>
                      <a:pt x="113" y="273"/>
                    </a:lnTo>
                    <a:lnTo>
                      <a:pt x="113" y="273"/>
                    </a:lnTo>
                    <a:lnTo>
                      <a:pt x="111" y="273"/>
                    </a:lnTo>
                    <a:lnTo>
                      <a:pt x="109" y="273"/>
                    </a:lnTo>
                    <a:lnTo>
                      <a:pt x="108" y="271"/>
                    </a:lnTo>
                    <a:lnTo>
                      <a:pt x="108" y="271"/>
                    </a:lnTo>
                    <a:lnTo>
                      <a:pt x="106" y="270"/>
                    </a:lnTo>
                    <a:lnTo>
                      <a:pt x="108" y="268"/>
                    </a:lnTo>
                    <a:lnTo>
                      <a:pt x="106" y="266"/>
                    </a:lnTo>
                    <a:lnTo>
                      <a:pt x="106" y="265"/>
                    </a:lnTo>
                    <a:lnTo>
                      <a:pt x="104" y="265"/>
                    </a:lnTo>
                    <a:lnTo>
                      <a:pt x="104" y="263"/>
                    </a:lnTo>
                    <a:lnTo>
                      <a:pt x="102" y="261"/>
                    </a:lnTo>
                    <a:lnTo>
                      <a:pt x="101" y="261"/>
                    </a:lnTo>
                    <a:lnTo>
                      <a:pt x="99" y="261"/>
                    </a:lnTo>
                    <a:lnTo>
                      <a:pt x="99" y="259"/>
                    </a:lnTo>
                    <a:lnTo>
                      <a:pt x="97" y="259"/>
                    </a:lnTo>
                    <a:lnTo>
                      <a:pt x="96" y="258"/>
                    </a:lnTo>
                    <a:lnTo>
                      <a:pt x="94" y="258"/>
                    </a:lnTo>
                    <a:lnTo>
                      <a:pt x="92" y="258"/>
                    </a:lnTo>
                    <a:lnTo>
                      <a:pt x="92" y="256"/>
                    </a:lnTo>
                    <a:lnTo>
                      <a:pt x="90" y="254"/>
                    </a:lnTo>
                    <a:lnTo>
                      <a:pt x="90" y="254"/>
                    </a:lnTo>
                    <a:lnTo>
                      <a:pt x="90" y="253"/>
                    </a:lnTo>
                    <a:lnTo>
                      <a:pt x="90" y="253"/>
                    </a:lnTo>
                    <a:lnTo>
                      <a:pt x="89" y="249"/>
                    </a:lnTo>
                    <a:lnTo>
                      <a:pt x="89" y="249"/>
                    </a:lnTo>
                    <a:lnTo>
                      <a:pt x="87" y="247"/>
                    </a:lnTo>
                    <a:lnTo>
                      <a:pt x="87" y="247"/>
                    </a:lnTo>
                    <a:lnTo>
                      <a:pt x="85" y="246"/>
                    </a:lnTo>
                    <a:lnTo>
                      <a:pt x="84" y="246"/>
                    </a:lnTo>
                    <a:lnTo>
                      <a:pt x="82" y="244"/>
                    </a:lnTo>
                    <a:lnTo>
                      <a:pt x="82" y="244"/>
                    </a:lnTo>
                    <a:lnTo>
                      <a:pt x="82" y="242"/>
                    </a:lnTo>
                    <a:lnTo>
                      <a:pt x="80" y="242"/>
                    </a:lnTo>
                    <a:lnTo>
                      <a:pt x="80" y="242"/>
                    </a:lnTo>
                    <a:lnTo>
                      <a:pt x="79" y="242"/>
                    </a:lnTo>
                    <a:lnTo>
                      <a:pt x="79" y="242"/>
                    </a:lnTo>
                    <a:lnTo>
                      <a:pt x="77" y="241"/>
                    </a:lnTo>
                    <a:lnTo>
                      <a:pt x="75" y="239"/>
                    </a:lnTo>
                    <a:lnTo>
                      <a:pt x="75" y="239"/>
                    </a:lnTo>
                    <a:lnTo>
                      <a:pt x="73" y="239"/>
                    </a:lnTo>
                    <a:lnTo>
                      <a:pt x="72" y="241"/>
                    </a:lnTo>
                    <a:lnTo>
                      <a:pt x="68" y="239"/>
                    </a:lnTo>
                    <a:lnTo>
                      <a:pt x="67" y="237"/>
                    </a:lnTo>
                    <a:lnTo>
                      <a:pt x="63" y="237"/>
                    </a:lnTo>
                    <a:lnTo>
                      <a:pt x="61" y="236"/>
                    </a:lnTo>
                    <a:lnTo>
                      <a:pt x="60" y="234"/>
                    </a:lnTo>
                    <a:lnTo>
                      <a:pt x="58" y="232"/>
                    </a:lnTo>
                    <a:lnTo>
                      <a:pt x="58" y="232"/>
                    </a:lnTo>
                    <a:lnTo>
                      <a:pt x="53" y="230"/>
                    </a:lnTo>
                    <a:lnTo>
                      <a:pt x="53" y="230"/>
                    </a:lnTo>
                    <a:lnTo>
                      <a:pt x="51" y="230"/>
                    </a:lnTo>
                    <a:lnTo>
                      <a:pt x="51" y="232"/>
                    </a:lnTo>
                    <a:lnTo>
                      <a:pt x="51" y="232"/>
                    </a:lnTo>
                    <a:lnTo>
                      <a:pt x="51" y="234"/>
                    </a:lnTo>
                    <a:lnTo>
                      <a:pt x="49" y="234"/>
                    </a:lnTo>
                    <a:lnTo>
                      <a:pt x="48" y="234"/>
                    </a:lnTo>
                    <a:lnTo>
                      <a:pt x="46" y="234"/>
                    </a:lnTo>
                    <a:lnTo>
                      <a:pt x="44" y="234"/>
                    </a:lnTo>
                    <a:lnTo>
                      <a:pt x="44" y="234"/>
                    </a:lnTo>
                    <a:lnTo>
                      <a:pt x="44" y="234"/>
                    </a:lnTo>
                    <a:lnTo>
                      <a:pt x="43" y="234"/>
                    </a:lnTo>
                    <a:lnTo>
                      <a:pt x="41" y="234"/>
                    </a:lnTo>
                    <a:lnTo>
                      <a:pt x="39" y="234"/>
                    </a:lnTo>
                    <a:lnTo>
                      <a:pt x="37" y="232"/>
                    </a:lnTo>
                    <a:lnTo>
                      <a:pt x="36" y="232"/>
                    </a:lnTo>
                    <a:lnTo>
                      <a:pt x="34" y="232"/>
                    </a:lnTo>
                    <a:lnTo>
                      <a:pt x="32" y="230"/>
                    </a:lnTo>
                    <a:lnTo>
                      <a:pt x="31" y="230"/>
                    </a:lnTo>
                    <a:lnTo>
                      <a:pt x="31" y="227"/>
                    </a:lnTo>
                    <a:lnTo>
                      <a:pt x="31" y="227"/>
                    </a:lnTo>
                    <a:lnTo>
                      <a:pt x="29" y="225"/>
                    </a:lnTo>
                    <a:lnTo>
                      <a:pt x="27" y="225"/>
                    </a:lnTo>
                    <a:lnTo>
                      <a:pt x="27" y="225"/>
                    </a:lnTo>
                    <a:lnTo>
                      <a:pt x="27" y="224"/>
                    </a:lnTo>
                    <a:lnTo>
                      <a:pt x="25" y="224"/>
                    </a:lnTo>
                    <a:lnTo>
                      <a:pt x="24" y="224"/>
                    </a:lnTo>
                    <a:lnTo>
                      <a:pt x="20" y="222"/>
                    </a:lnTo>
                    <a:lnTo>
                      <a:pt x="17" y="220"/>
                    </a:lnTo>
                    <a:lnTo>
                      <a:pt x="13" y="218"/>
                    </a:lnTo>
                    <a:lnTo>
                      <a:pt x="10" y="215"/>
                    </a:lnTo>
                    <a:lnTo>
                      <a:pt x="8" y="215"/>
                    </a:lnTo>
                    <a:lnTo>
                      <a:pt x="7" y="215"/>
                    </a:lnTo>
                    <a:lnTo>
                      <a:pt x="7" y="213"/>
                    </a:lnTo>
                    <a:lnTo>
                      <a:pt x="5" y="212"/>
                    </a:lnTo>
                    <a:lnTo>
                      <a:pt x="3" y="212"/>
                    </a:lnTo>
                    <a:lnTo>
                      <a:pt x="3" y="210"/>
                    </a:lnTo>
                    <a:lnTo>
                      <a:pt x="0" y="208"/>
                    </a:lnTo>
                    <a:lnTo>
                      <a:pt x="2" y="205"/>
                    </a:lnTo>
                    <a:lnTo>
                      <a:pt x="5" y="203"/>
                    </a:lnTo>
                    <a:lnTo>
                      <a:pt x="10" y="205"/>
                    </a:lnTo>
                    <a:lnTo>
                      <a:pt x="10" y="201"/>
                    </a:lnTo>
                    <a:lnTo>
                      <a:pt x="8" y="200"/>
                    </a:lnTo>
                    <a:lnTo>
                      <a:pt x="8" y="195"/>
                    </a:lnTo>
                    <a:lnTo>
                      <a:pt x="8" y="195"/>
                    </a:lnTo>
                    <a:lnTo>
                      <a:pt x="10" y="193"/>
                    </a:lnTo>
                    <a:lnTo>
                      <a:pt x="12" y="191"/>
                    </a:lnTo>
                    <a:lnTo>
                      <a:pt x="12" y="191"/>
                    </a:lnTo>
                    <a:lnTo>
                      <a:pt x="13" y="191"/>
                    </a:lnTo>
                    <a:lnTo>
                      <a:pt x="15" y="191"/>
                    </a:lnTo>
                    <a:lnTo>
                      <a:pt x="19" y="191"/>
                    </a:lnTo>
                    <a:lnTo>
                      <a:pt x="19" y="191"/>
                    </a:lnTo>
                    <a:lnTo>
                      <a:pt x="20" y="190"/>
                    </a:lnTo>
                    <a:lnTo>
                      <a:pt x="20" y="190"/>
                    </a:lnTo>
                    <a:lnTo>
                      <a:pt x="22" y="190"/>
                    </a:lnTo>
                    <a:lnTo>
                      <a:pt x="22" y="188"/>
                    </a:lnTo>
                    <a:lnTo>
                      <a:pt x="22" y="186"/>
                    </a:lnTo>
                    <a:lnTo>
                      <a:pt x="24" y="188"/>
                    </a:lnTo>
                    <a:lnTo>
                      <a:pt x="24" y="186"/>
                    </a:lnTo>
                    <a:lnTo>
                      <a:pt x="24" y="186"/>
                    </a:lnTo>
                    <a:lnTo>
                      <a:pt x="27" y="184"/>
                    </a:lnTo>
                    <a:lnTo>
                      <a:pt x="27" y="183"/>
                    </a:lnTo>
                    <a:lnTo>
                      <a:pt x="25" y="181"/>
                    </a:lnTo>
                    <a:lnTo>
                      <a:pt x="25" y="181"/>
                    </a:lnTo>
                    <a:lnTo>
                      <a:pt x="27" y="181"/>
                    </a:lnTo>
                    <a:lnTo>
                      <a:pt x="29" y="181"/>
                    </a:lnTo>
                    <a:lnTo>
                      <a:pt x="29" y="179"/>
                    </a:lnTo>
                    <a:lnTo>
                      <a:pt x="31" y="178"/>
                    </a:lnTo>
                    <a:lnTo>
                      <a:pt x="32" y="176"/>
                    </a:lnTo>
                    <a:lnTo>
                      <a:pt x="32" y="174"/>
                    </a:lnTo>
                    <a:lnTo>
                      <a:pt x="34" y="172"/>
                    </a:lnTo>
                    <a:lnTo>
                      <a:pt x="34" y="171"/>
                    </a:lnTo>
                    <a:lnTo>
                      <a:pt x="37" y="164"/>
                    </a:lnTo>
                    <a:lnTo>
                      <a:pt x="37" y="164"/>
                    </a:lnTo>
                    <a:lnTo>
                      <a:pt x="36" y="166"/>
                    </a:lnTo>
                    <a:lnTo>
                      <a:pt x="36" y="166"/>
                    </a:lnTo>
                    <a:lnTo>
                      <a:pt x="34" y="164"/>
                    </a:lnTo>
                    <a:lnTo>
                      <a:pt x="34" y="162"/>
                    </a:lnTo>
                    <a:lnTo>
                      <a:pt x="34" y="162"/>
                    </a:lnTo>
                    <a:lnTo>
                      <a:pt x="32" y="164"/>
                    </a:lnTo>
                    <a:lnTo>
                      <a:pt x="31" y="162"/>
                    </a:lnTo>
                    <a:lnTo>
                      <a:pt x="31" y="161"/>
                    </a:lnTo>
                    <a:lnTo>
                      <a:pt x="32" y="159"/>
                    </a:lnTo>
                    <a:lnTo>
                      <a:pt x="32" y="157"/>
                    </a:lnTo>
                    <a:lnTo>
                      <a:pt x="29" y="159"/>
                    </a:lnTo>
                    <a:lnTo>
                      <a:pt x="29" y="157"/>
                    </a:lnTo>
                    <a:lnTo>
                      <a:pt x="31" y="157"/>
                    </a:lnTo>
                    <a:lnTo>
                      <a:pt x="32" y="155"/>
                    </a:lnTo>
                    <a:lnTo>
                      <a:pt x="32" y="155"/>
                    </a:lnTo>
                    <a:lnTo>
                      <a:pt x="34" y="154"/>
                    </a:lnTo>
                    <a:lnTo>
                      <a:pt x="34" y="152"/>
                    </a:lnTo>
                    <a:lnTo>
                      <a:pt x="34" y="149"/>
                    </a:lnTo>
                    <a:lnTo>
                      <a:pt x="34" y="147"/>
                    </a:lnTo>
                    <a:lnTo>
                      <a:pt x="32" y="147"/>
                    </a:lnTo>
                    <a:lnTo>
                      <a:pt x="32" y="142"/>
                    </a:lnTo>
                    <a:lnTo>
                      <a:pt x="32" y="140"/>
                    </a:lnTo>
                    <a:lnTo>
                      <a:pt x="32" y="137"/>
                    </a:lnTo>
                    <a:lnTo>
                      <a:pt x="32" y="135"/>
                    </a:lnTo>
                    <a:lnTo>
                      <a:pt x="29" y="133"/>
                    </a:lnTo>
                    <a:lnTo>
                      <a:pt x="34" y="130"/>
                    </a:lnTo>
                    <a:lnTo>
                      <a:pt x="34" y="128"/>
                    </a:lnTo>
                    <a:lnTo>
                      <a:pt x="32" y="125"/>
                    </a:lnTo>
                    <a:lnTo>
                      <a:pt x="31" y="121"/>
                    </a:lnTo>
                    <a:lnTo>
                      <a:pt x="31" y="120"/>
                    </a:lnTo>
                    <a:lnTo>
                      <a:pt x="31" y="120"/>
                    </a:lnTo>
                    <a:lnTo>
                      <a:pt x="32" y="120"/>
                    </a:lnTo>
                    <a:lnTo>
                      <a:pt x="32" y="115"/>
                    </a:lnTo>
                    <a:lnTo>
                      <a:pt x="32" y="113"/>
                    </a:lnTo>
                    <a:lnTo>
                      <a:pt x="31" y="111"/>
                    </a:lnTo>
                    <a:lnTo>
                      <a:pt x="29" y="111"/>
                    </a:lnTo>
                    <a:lnTo>
                      <a:pt x="27" y="108"/>
                    </a:lnTo>
                    <a:lnTo>
                      <a:pt x="27" y="108"/>
                    </a:lnTo>
                    <a:lnTo>
                      <a:pt x="27" y="106"/>
                    </a:lnTo>
                    <a:lnTo>
                      <a:pt x="24" y="103"/>
                    </a:lnTo>
                    <a:lnTo>
                      <a:pt x="22" y="101"/>
                    </a:lnTo>
                    <a:lnTo>
                      <a:pt x="24" y="97"/>
                    </a:lnTo>
                    <a:lnTo>
                      <a:pt x="25" y="96"/>
                    </a:lnTo>
                    <a:lnTo>
                      <a:pt x="25" y="96"/>
                    </a:lnTo>
                    <a:lnTo>
                      <a:pt x="25" y="92"/>
                    </a:lnTo>
                    <a:lnTo>
                      <a:pt x="25" y="92"/>
                    </a:lnTo>
                    <a:lnTo>
                      <a:pt x="25" y="92"/>
                    </a:lnTo>
                    <a:lnTo>
                      <a:pt x="25" y="92"/>
                    </a:lnTo>
                    <a:lnTo>
                      <a:pt x="25" y="92"/>
                    </a:lnTo>
                    <a:lnTo>
                      <a:pt x="27" y="92"/>
                    </a:lnTo>
                    <a:lnTo>
                      <a:pt x="27" y="94"/>
                    </a:lnTo>
                    <a:lnTo>
                      <a:pt x="29" y="94"/>
                    </a:lnTo>
                    <a:lnTo>
                      <a:pt x="29" y="94"/>
                    </a:lnTo>
                    <a:lnTo>
                      <a:pt x="32" y="92"/>
                    </a:lnTo>
                    <a:lnTo>
                      <a:pt x="32" y="91"/>
                    </a:lnTo>
                    <a:lnTo>
                      <a:pt x="32" y="89"/>
                    </a:lnTo>
                    <a:lnTo>
                      <a:pt x="34" y="87"/>
                    </a:lnTo>
                    <a:lnTo>
                      <a:pt x="36" y="87"/>
                    </a:lnTo>
                    <a:lnTo>
                      <a:pt x="36" y="87"/>
                    </a:lnTo>
                    <a:lnTo>
                      <a:pt x="36" y="86"/>
                    </a:lnTo>
                    <a:lnTo>
                      <a:pt x="34" y="82"/>
                    </a:lnTo>
                    <a:lnTo>
                      <a:pt x="32" y="80"/>
                    </a:lnTo>
                    <a:lnTo>
                      <a:pt x="32" y="79"/>
                    </a:lnTo>
                    <a:lnTo>
                      <a:pt x="32" y="79"/>
                    </a:lnTo>
                    <a:lnTo>
                      <a:pt x="31" y="77"/>
                    </a:lnTo>
                    <a:lnTo>
                      <a:pt x="31" y="75"/>
                    </a:lnTo>
                    <a:lnTo>
                      <a:pt x="32" y="74"/>
                    </a:lnTo>
                    <a:lnTo>
                      <a:pt x="32" y="74"/>
                    </a:lnTo>
                    <a:lnTo>
                      <a:pt x="32" y="74"/>
                    </a:lnTo>
                    <a:lnTo>
                      <a:pt x="34" y="77"/>
                    </a:lnTo>
                    <a:lnTo>
                      <a:pt x="37" y="79"/>
                    </a:lnTo>
                    <a:lnTo>
                      <a:pt x="39" y="82"/>
                    </a:lnTo>
                    <a:lnTo>
                      <a:pt x="41" y="84"/>
                    </a:lnTo>
                    <a:lnTo>
                      <a:pt x="41" y="84"/>
                    </a:lnTo>
                    <a:lnTo>
                      <a:pt x="43" y="84"/>
                    </a:lnTo>
                    <a:lnTo>
                      <a:pt x="43" y="86"/>
                    </a:lnTo>
                    <a:lnTo>
                      <a:pt x="41" y="86"/>
                    </a:lnTo>
                    <a:lnTo>
                      <a:pt x="41" y="87"/>
                    </a:lnTo>
                    <a:lnTo>
                      <a:pt x="41" y="87"/>
                    </a:lnTo>
                    <a:lnTo>
                      <a:pt x="43" y="87"/>
                    </a:lnTo>
                    <a:lnTo>
                      <a:pt x="44" y="87"/>
                    </a:lnTo>
                    <a:lnTo>
                      <a:pt x="44" y="86"/>
                    </a:lnTo>
                    <a:lnTo>
                      <a:pt x="44" y="80"/>
                    </a:lnTo>
                    <a:lnTo>
                      <a:pt x="43" y="77"/>
                    </a:lnTo>
                    <a:lnTo>
                      <a:pt x="43" y="77"/>
                    </a:lnTo>
                    <a:lnTo>
                      <a:pt x="41" y="75"/>
                    </a:lnTo>
                    <a:lnTo>
                      <a:pt x="41" y="74"/>
                    </a:lnTo>
                    <a:lnTo>
                      <a:pt x="43" y="74"/>
                    </a:lnTo>
                    <a:lnTo>
                      <a:pt x="46" y="74"/>
                    </a:lnTo>
                    <a:lnTo>
                      <a:pt x="53" y="67"/>
                    </a:lnTo>
                    <a:lnTo>
                      <a:pt x="56" y="62"/>
                    </a:lnTo>
                    <a:lnTo>
                      <a:pt x="58" y="60"/>
                    </a:lnTo>
                    <a:lnTo>
                      <a:pt x="61" y="58"/>
                    </a:lnTo>
                    <a:lnTo>
                      <a:pt x="63" y="58"/>
                    </a:lnTo>
                    <a:lnTo>
                      <a:pt x="65" y="58"/>
                    </a:lnTo>
                    <a:lnTo>
                      <a:pt x="67" y="57"/>
                    </a:lnTo>
                    <a:lnTo>
                      <a:pt x="67" y="55"/>
                    </a:lnTo>
                    <a:lnTo>
                      <a:pt x="65" y="53"/>
                    </a:lnTo>
                    <a:lnTo>
                      <a:pt x="67" y="51"/>
                    </a:lnTo>
                    <a:lnTo>
                      <a:pt x="67" y="48"/>
                    </a:lnTo>
                    <a:lnTo>
                      <a:pt x="67" y="45"/>
                    </a:lnTo>
                    <a:lnTo>
                      <a:pt x="68" y="43"/>
                    </a:lnTo>
                    <a:lnTo>
                      <a:pt x="67" y="43"/>
                    </a:lnTo>
                    <a:lnTo>
                      <a:pt x="65" y="45"/>
                    </a:lnTo>
                    <a:lnTo>
                      <a:pt x="65" y="45"/>
                    </a:lnTo>
                    <a:lnTo>
                      <a:pt x="65" y="45"/>
                    </a:lnTo>
                    <a:lnTo>
                      <a:pt x="67" y="41"/>
                    </a:lnTo>
                    <a:lnTo>
                      <a:pt x="68" y="38"/>
                    </a:lnTo>
                    <a:lnTo>
                      <a:pt x="70" y="36"/>
                    </a:lnTo>
                    <a:lnTo>
                      <a:pt x="73" y="34"/>
                    </a:lnTo>
                    <a:lnTo>
                      <a:pt x="73" y="33"/>
                    </a:lnTo>
                    <a:lnTo>
                      <a:pt x="75" y="31"/>
                    </a:lnTo>
                    <a:lnTo>
                      <a:pt x="80" y="28"/>
                    </a:lnTo>
                    <a:lnTo>
                      <a:pt x="80" y="26"/>
                    </a:lnTo>
                    <a:lnTo>
                      <a:pt x="89" y="29"/>
                    </a:lnTo>
                    <a:lnTo>
                      <a:pt x="90" y="28"/>
                    </a:lnTo>
                    <a:lnTo>
                      <a:pt x="90" y="29"/>
                    </a:lnTo>
                    <a:lnTo>
                      <a:pt x="89" y="29"/>
                    </a:lnTo>
                    <a:lnTo>
                      <a:pt x="87" y="29"/>
                    </a:lnTo>
                    <a:lnTo>
                      <a:pt x="87" y="31"/>
                    </a:lnTo>
                    <a:lnTo>
                      <a:pt x="89" y="33"/>
                    </a:lnTo>
                    <a:lnTo>
                      <a:pt x="89" y="33"/>
                    </a:lnTo>
                    <a:lnTo>
                      <a:pt x="90" y="33"/>
                    </a:lnTo>
                    <a:lnTo>
                      <a:pt x="92" y="29"/>
                    </a:lnTo>
                    <a:lnTo>
                      <a:pt x="92" y="26"/>
                    </a:lnTo>
                    <a:lnTo>
                      <a:pt x="94" y="22"/>
                    </a:lnTo>
                    <a:lnTo>
                      <a:pt x="94" y="22"/>
                    </a:lnTo>
                    <a:lnTo>
                      <a:pt x="96" y="22"/>
                    </a:lnTo>
                    <a:lnTo>
                      <a:pt x="99" y="22"/>
                    </a:lnTo>
                    <a:lnTo>
                      <a:pt x="101" y="22"/>
                    </a:lnTo>
                    <a:lnTo>
                      <a:pt x="104" y="22"/>
                    </a:lnTo>
                    <a:lnTo>
                      <a:pt x="111" y="22"/>
                    </a:lnTo>
                    <a:lnTo>
                      <a:pt x="121" y="14"/>
                    </a:lnTo>
                    <a:lnTo>
                      <a:pt x="126" y="12"/>
                    </a:lnTo>
                    <a:lnTo>
                      <a:pt x="130" y="11"/>
                    </a:lnTo>
                    <a:lnTo>
                      <a:pt x="132" y="7"/>
                    </a:lnTo>
                    <a:lnTo>
                      <a:pt x="133" y="5"/>
                    </a:lnTo>
                    <a:lnTo>
                      <a:pt x="135" y="4"/>
                    </a:lnTo>
                    <a:lnTo>
                      <a:pt x="137" y="4"/>
                    </a:lnTo>
                    <a:lnTo>
                      <a:pt x="137" y="4"/>
                    </a:lnTo>
                    <a:lnTo>
                      <a:pt x="137" y="4"/>
                    </a:lnTo>
                    <a:lnTo>
                      <a:pt x="142" y="0"/>
                    </a:lnTo>
                    <a:lnTo>
                      <a:pt x="144" y="0"/>
                    </a:lnTo>
                    <a:lnTo>
                      <a:pt x="145" y="0"/>
                    </a:lnTo>
                    <a:lnTo>
                      <a:pt x="150" y="2"/>
                    </a:lnTo>
                    <a:lnTo>
                      <a:pt x="152" y="5"/>
                    </a:lnTo>
                    <a:lnTo>
                      <a:pt x="152" y="7"/>
                    </a:lnTo>
                    <a:lnTo>
                      <a:pt x="149" y="11"/>
                    </a:lnTo>
                    <a:lnTo>
                      <a:pt x="149" y="12"/>
                    </a:lnTo>
                    <a:lnTo>
                      <a:pt x="149" y="12"/>
                    </a:lnTo>
                    <a:close/>
                    <a:moveTo>
                      <a:pt x="19" y="190"/>
                    </a:moveTo>
                    <a:lnTo>
                      <a:pt x="17" y="191"/>
                    </a:lnTo>
                    <a:lnTo>
                      <a:pt x="17" y="190"/>
                    </a:lnTo>
                    <a:lnTo>
                      <a:pt x="17" y="190"/>
                    </a:lnTo>
                    <a:lnTo>
                      <a:pt x="17" y="188"/>
                    </a:lnTo>
                    <a:lnTo>
                      <a:pt x="17" y="188"/>
                    </a:lnTo>
                    <a:lnTo>
                      <a:pt x="19" y="190"/>
                    </a:lnTo>
                    <a:lnTo>
                      <a:pt x="19" y="190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8" name="Freeform 53">
                <a:extLst>
                  <a:ext uri="{FF2B5EF4-FFF2-40B4-BE49-F238E27FC236}">
                    <a16:creationId xmlns:a16="http://schemas.microsoft.com/office/drawing/2014/main" xmlns="" id="{DB417589-6BF4-4E44-B351-5F868D12EF5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85" y="2834"/>
                <a:ext cx="65" cy="62"/>
              </a:xfrm>
              <a:custGeom>
                <a:avLst/>
                <a:gdLst>
                  <a:gd name="T0" fmla="*/ 45 w 65"/>
                  <a:gd name="T1" fmla="*/ 9 h 62"/>
                  <a:gd name="T2" fmla="*/ 50 w 65"/>
                  <a:gd name="T3" fmla="*/ 17 h 62"/>
                  <a:gd name="T4" fmla="*/ 58 w 65"/>
                  <a:gd name="T5" fmla="*/ 27 h 62"/>
                  <a:gd name="T6" fmla="*/ 63 w 65"/>
                  <a:gd name="T7" fmla="*/ 31 h 62"/>
                  <a:gd name="T8" fmla="*/ 63 w 65"/>
                  <a:gd name="T9" fmla="*/ 33 h 62"/>
                  <a:gd name="T10" fmla="*/ 62 w 65"/>
                  <a:gd name="T11" fmla="*/ 33 h 62"/>
                  <a:gd name="T12" fmla="*/ 58 w 65"/>
                  <a:gd name="T13" fmla="*/ 33 h 62"/>
                  <a:gd name="T14" fmla="*/ 58 w 65"/>
                  <a:gd name="T15" fmla="*/ 34 h 62"/>
                  <a:gd name="T16" fmla="*/ 58 w 65"/>
                  <a:gd name="T17" fmla="*/ 41 h 62"/>
                  <a:gd name="T18" fmla="*/ 62 w 65"/>
                  <a:gd name="T19" fmla="*/ 44 h 62"/>
                  <a:gd name="T20" fmla="*/ 58 w 65"/>
                  <a:gd name="T21" fmla="*/ 46 h 62"/>
                  <a:gd name="T22" fmla="*/ 60 w 65"/>
                  <a:gd name="T23" fmla="*/ 51 h 62"/>
                  <a:gd name="T24" fmla="*/ 56 w 65"/>
                  <a:gd name="T25" fmla="*/ 55 h 62"/>
                  <a:gd name="T26" fmla="*/ 56 w 65"/>
                  <a:gd name="T27" fmla="*/ 56 h 62"/>
                  <a:gd name="T28" fmla="*/ 58 w 65"/>
                  <a:gd name="T29" fmla="*/ 62 h 62"/>
                  <a:gd name="T30" fmla="*/ 53 w 65"/>
                  <a:gd name="T31" fmla="*/ 55 h 62"/>
                  <a:gd name="T32" fmla="*/ 51 w 65"/>
                  <a:gd name="T33" fmla="*/ 50 h 62"/>
                  <a:gd name="T34" fmla="*/ 48 w 65"/>
                  <a:gd name="T35" fmla="*/ 50 h 62"/>
                  <a:gd name="T36" fmla="*/ 51 w 65"/>
                  <a:gd name="T37" fmla="*/ 55 h 62"/>
                  <a:gd name="T38" fmla="*/ 46 w 65"/>
                  <a:gd name="T39" fmla="*/ 53 h 62"/>
                  <a:gd name="T40" fmla="*/ 45 w 65"/>
                  <a:gd name="T41" fmla="*/ 48 h 62"/>
                  <a:gd name="T42" fmla="*/ 45 w 65"/>
                  <a:gd name="T43" fmla="*/ 43 h 62"/>
                  <a:gd name="T44" fmla="*/ 34 w 65"/>
                  <a:gd name="T45" fmla="*/ 36 h 62"/>
                  <a:gd name="T46" fmla="*/ 26 w 65"/>
                  <a:gd name="T47" fmla="*/ 33 h 62"/>
                  <a:gd name="T48" fmla="*/ 24 w 65"/>
                  <a:gd name="T49" fmla="*/ 27 h 62"/>
                  <a:gd name="T50" fmla="*/ 14 w 65"/>
                  <a:gd name="T51" fmla="*/ 21 h 62"/>
                  <a:gd name="T52" fmla="*/ 14 w 65"/>
                  <a:gd name="T53" fmla="*/ 22 h 62"/>
                  <a:gd name="T54" fmla="*/ 19 w 65"/>
                  <a:gd name="T55" fmla="*/ 26 h 62"/>
                  <a:gd name="T56" fmla="*/ 17 w 65"/>
                  <a:gd name="T57" fmla="*/ 31 h 62"/>
                  <a:gd name="T58" fmla="*/ 15 w 65"/>
                  <a:gd name="T59" fmla="*/ 31 h 62"/>
                  <a:gd name="T60" fmla="*/ 5 w 65"/>
                  <a:gd name="T61" fmla="*/ 24 h 62"/>
                  <a:gd name="T62" fmla="*/ 2 w 65"/>
                  <a:gd name="T63" fmla="*/ 16 h 62"/>
                  <a:gd name="T64" fmla="*/ 5 w 65"/>
                  <a:gd name="T65" fmla="*/ 10 h 62"/>
                  <a:gd name="T66" fmla="*/ 2 w 65"/>
                  <a:gd name="T67" fmla="*/ 7 h 62"/>
                  <a:gd name="T68" fmla="*/ 3 w 65"/>
                  <a:gd name="T69" fmla="*/ 5 h 62"/>
                  <a:gd name="T70" fmla="*/ 3 w 65"/>
                  <a:gd name="T71" fmla="*/ 4 h 62"/>
                  <a:gd name="T72" fmla="*/ 5 w 65"/>
                  <a:gd name="T73" fmla="*/ 2 h 62"/>
                  <a:gd name="T74" fmla="*/ 7 w 65"/>
                  <a:gd name="T75" fmla="*/ 2 h 62"/>
                  <a:gd name="T76" fmla="*/ 19 w 65"/>
                  <a:gd name="T77" fmla="*/ 5 h 62"/>
                  <a:gd name="T78" fmla="*/ 24 w 65"/>
                  <a:gd name="T79" fmla="*/ 4 h 62"/>
                  <a:gd name="T80" fmla="*/ 31 w 65"/>
                  <a:gd name="T81" fmla="*/ 5 h 62"/>
                  <a:gd name="T82" fmla="*/ 33 w 65"/>
                  <a:gd name="T83" fmla="*/ 9 h 62"/>
                  <a:gd name="T84" fmla="*/ 39 w 65"/>
                  <a:gd name="T85" fmla="*/ 9 h 62"/>
                  <a:gd name="T86" fmla="*/ 43 w 65"/>
                  <a:gd name="T87" fmla="*/ 7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65" h="62">
                    <a:moveTo>
                      <a:pt x="45" y="5"/>
                    </a:moveTo>
                    <a:lnTo>
                      <a:pt x="45" y="7"/>
                    </a:lnTo>
                    <a:lnTo>
                      <a:pt x="45" y="9"/>
                    </a:lnTo>
                    <a:lnTo>
                      <a:pt x="45" y="9"/>
                    </a:lnTo>
                    <a:lnTo>
                      <a:pt x="48" y="14"/>
                    </a:lnTo>
                    <a:lnTo>
                      <a:pt x="50" y="17"/>
                    </a:lnTo>
                    <a:lnTo>
                      <a:pt x="53" y="22"/>
                    </a:lnTo>
                    <a:lnTo>
                      <a:pt x="56" y="24"/>
                    </a:lnTo>
                    <a:lnTo>
                      <a:pt x="58" y="27"/>
                    </a:lnTo>
                    <a:lnTo>
                      <a:pt x="60" y="29"/>
                    </a:lnTo>
                    <a:lnTo>
                      <a:pt x="60" y="29"/>
                    </a:lnTo>
                    <a:lnTo>
                      <a:pt x="63" y="31"/>
                    </a:lnTo>
                    <a:lnTo>
                      <a:pt x="65" y="33"/>
                    </a:lnTo>
                    <a:lnTo>
                      <a:pt x="65" y="33"/>
                    </a:lnTo>
                    <a:lnTo>
                      <a:pt x="63" y="33"/>
                    </a:lnTo>
                    <a:lnTo>
                      <a:pt x="63" y="33"/>
                    </a:lnTo>
                    <a:lnTo>
                      <a:pt x="63" y="33"/>
                    </a:lnTo>
                    <a:lnTo>
                      <a:pt x="62" y="33"/>
                    </a:lnTo>
                    <a:lnTo>
                      <a:pt x="60" y="31"/>
                    </a:lnTo>
                    <a:lnTo>
                      <a:pt x="60" y="33"/>
                    </a:lnTo>
                    <a:lnTo>
                      <a:pt x="58" y="33"/>
                    </a:lnTo>
                    <a:lnTo>
                      <a:pt x="58" y="34"/>
                    </a:lnTo>
                    <a:lnTo>
                      <a:pt x="58" y="34"/>
                    </a:lnTo>
                    <a:lnTo>
                      <a:pt x="58" y="34"/>
                    </a:lnTo>
                    <a:lnTo>
                      <a:pt x="56" y="38"/>
                    </a:lnTo>
                    <a:lnTo>
                      <a:pt x="56" y="41"/>
                    </a:lnTo>
                    <a:lnTo>
                      <a:pt x="58" y="41"/>
                    </a:lnTo>
                    <a:lnTo>
                      <a:pt x="60" y="43"/>
                    </a:lnTo>
                    <a:lnTo>
                      <a:pt x="62" y="44"/>
                    </a:lnTo>
                    <a:lnTo>
                      <a:pt x="62" y="44"/>
                    </a:lnTo>
                    <a:lnTo>
                      <a:pt x="62" y="44"/>
                    </a:lnTo>
                    <a:lnTo>
                      <a:pt x="60" y="46"/>
                    </a:lnTo>
                    <a:lnTo>
                      <a:pt x="58" y="46"/>
                    </a:lnTo>
                    <a:lnTo>
                      <a:pt x="58" y="48"/>
                    </a:lnTo>
                    <a:lnTo>
                      <a:pt x="58" y="50"/>
                    </a:lnTo>
                    <a:lnTo>
                      <a:pt x="60" y="51"/>
                    </a:lnTo>
                    <a:lnTo>
                      <a:pt x="60" y="53"/>
                    </a:lnTo>
                    <a:lnTo>
                      <a:pt x="58" y="53"/>
                    </a:lnTo>
                    <a:lnTo>
                      <a:pt x="56" y="55"/>
                    </a:lnTo>
                    <a:lnTo>
                      <a:pt x="56" y="56"/>
                    </a:lnTo>
                    <a:lnTo>
                      <a:pt x="56" y="56"/>
                    </a:lnTo>
                    <a:lnTo>
                      <a:pt x="56" y="56"/>
                    </a:lnTo>
                    <a:lnTo>
                      <a:pt x="58" y="58"/>
                    </a:lnTo>
                    <a:lnTo>
                      <a:pt x="58" y="60"/>
                    </a:lnTo>
                    <a:lnTo>
                      <a:pt x="58" y="62"/>
                    </a:lnTo>
                    <a:lnTo>
                      <a:pt x="56" y="58"/>
                    </a:lnTo>
                    <a:lnTo>
                      <a:pt x="55" y="56"/>
                    </a:lnTo>
                    <a:lnTo>
                      <a:pt x="53" y="55"/>
                    </a:lnTo>
                    <a:lnTo>
                      <a:pt x="53" y="53"/>
                    </a:lnTo>
                    <a:lnTo>
                      <a:pt x="53" y="51"/>
                    </a:lnTo>
                    <a:lnTo>
                      <a:pt x="51" y="50"/>
                    </a:lnTo>
                    <a:lnTo>
                      <a:pt x="48" y="48"/>
                    </a:lnTo>
                    <a:lnTo>
                      <a:pt x="48" y="48"/>
                    </a:lnTo>
                    <a:lnTo>
                      <a:pt x="48" y="50"/>
                    </a:lnTo>
                    <a:lnTo>
                      <a:pt x="50" y="53"/>
                    </a:lnTo>
                    <a:lnTo>
                      <a:pt x="51" y="53"/>
                    </a:lnTo>
                    <a:lnTo>
                      <a:pt x="51" y="55"/>
                    </a:lnTo>
                    <a:lnTo>
                      <a:pt x="50" y="55"/>
                    </a:lnTo>
                    <a:lnTo>
                      <a:pt x="48" y="53"/>
                    </a:lnTo>
                    <a:lnTo>
                      <a:pt x="46" y="53"/>
                    </a:lnTo>
                    <a:lnTo>
                      <a:pt x="45" y="53"/>
                    </a:lnTo>
                    <a:lnTo>
                      <a:pt x="43" y="50"/>
                    </a:lnTo>
                    <a:lnTo>
                      <a:pt x="45" y="48"/>
                    </a:lnTo>
                    <a:lnTo>
                      <a:pt x="45" y="46"/>
                    </a:lnTo>
                    <a:lnTo>
                      <a:pt x="45" y="44"/>
                    </a:lnTo>
                    <a:lnTo>
                      <a:pt x="45" y="43"/>
                    </a:lnTo>
                    <a:lnTo>
                      <a:pt x="43" y="39"/>
                    </a:lnTo>
                    <a:lnTo>
                      <a:pt x="39" y="38"/>
                    </a:lnTo>
                    <a:lnTo>
                      <a:pt x="34" y="36"/>
                    </a:lnTo>
                    <a:lnTo>
                      <a:pt x="33" y="34"/>
                    </a:lnTo>
                    <a:lnTo>
                      <a:pt x="27" y="33"/>
                    </a:lnTo>
                    <a:lnTo>
                      <a:pt x="26" y="33"/>
                    </a:lnTo>
                    <a:lnTo>
                      <a:pt x="24" y="31"/>
                    </a:lnTo>
                    <a:lnTo>
                      <a:pt x="24" y="29"/>
                    </a:lnTo>
                    <a:lnTo>
                      <a:pt x="24" y="27"/>
                    </a:lnTo>
                    <a:lnTo>
                      <a:pt x="24" y="26"/>
                    </a:lnTo>
                    <a:lnTo>
                      <a:pt x="17" y="21"/>
                    </a:lnTo>
                    <a:lnTo>
                      <a:pt x="14" y="21"/>
                    </a:lnTo>
                    <a:lnTo>
                      <a:pt x="14" y="19"/>
                    </a:lnTo>
                    <a:lnTo>
                      <a:pt x="12" y="19"/>
                    </a:lnTo>
                    <a:lnTo>
                      <a:pt x="14" y="22"/>
                    </a:lnTo>
                    <a:lnTo>
                      <a:pt x="15" y="24"/>
                    </a:lnTo>
                    <a:lnTo>
                      <a:pt x="19" y="26"/>
                    </a:lnTo>
                    <a:lnTo>
                      <a:pt x="19" y="26"/>
                    </a:lnTo>
                    <a:lnTo>
                      <a:pt x="21" y="27"/>
                    </a:lnTo>
                    <a:lnTo>
                      <a:pt x="17" y="29"/>
                    </a:lnTo>
                    <a:lnTo>
                      <a:pt x="17" y="31"/>
                    </a:lnTo>
                    <a:lnTo>
                      <a:pt x="17" y="31"/>
                    </a:lnTo>
                    <a:lnTo>
                      <a:pt x="15" y="31"/>
                    </a:lnTo>
                    <a:lnTo>
                      <a:pt x="15" y="31"/>
                    </a:lnTo>
                    <a:lnTo>
                      <a:pt x="12" y="27"/>
                    </a:lnTo>
                    <a:lnTo>
                      <a:pt x="5" y="26"/>
                    </a:lnTo>
                    <a:lnTo>
                      <a:pt x="5" y="24"/>
                    </a:lnTo>
                    <a:lnTo>
                      <a:pt x="2" y="21"/>
                    </a:lnTo>
                    <a:lnTo>
                      <a:pt x="2" y="17"/>
                    </a:lnTo>
                    <a:lnTo>
                      <a:pt x="2" y="16"/>
                    </a:lnTo>
                    <a:lnTo>
                      <a:pt x="3" y="12"/>
                    </a:lnTo>
                    <a:lnTo>
                      <a:pt x="5" y="12"/>
                    </a:lnTo>
                    <a:lnTo>
                      <a:pt x="5" y="10"/>
                    </a:lnTo>
                    <a:lnTo>
                      <a:pt x="5" y="9"/>
                    </a:lnTo>
                    <a:lnTo>
                      <a:pt x="3" y="9"/>
                    </a:lnTo>
                    <a:lnTo>
                      <a:pt x="2" y="7"/>
                    </a:lnTo>
                    <a:lnTo>
                      <a:pt x="0" y="7"/>
                    </a:lnTo>
                    <a:lnTo>
                      <a:pt x="0" y="5"/>
                    </a:lnTo>
                    <a:lnTo>
                      <a:pt x="3" y="5"/>
                    </a:lnTo>
                    <a:lnTo>
                      <a:pt x="3" y="4"/>
                    </a:lnTo>
                    <a:lnTo>
                      <a:pt x="3" y="4"/>
                    </a:lnTo>
                    <a:lnTo>
                      <a:pt x="3" y="4"/>
                    </a:lnTo>
                    <a:lnTo>
                      <a:pt x="3" y="2"/>
                    </a:lnTo>
                    <a:lnTo>
                      <a:pt x="5" y="2"/>
                    </a:lnTo>
                    <a:lnTo>
                      <a:pt x="5" y="2"/>
                    </a:lnTo>
                    <a:lnTo>
                      <a:pt x="5" y="0"/>
                    </a:lnTo>
                    <a:lnTo>
                      <a:pt x="7" y="0"/>
                    </a:lnTo>
                    <a:lnTo>
                      <a:pt x="7" y="2"/>
                    </a:lnTo>
                    <a:lnTo>
                      <a:pt x="10" y="2"/>
                    </a:lnTo>
                    <a:lnTo>
                      <a:pt x="14" y="4"/>
                    </a:lnTo>
                    <a:lnTo>
                      <a:pt x="19" y="5"/>
                    </a:lnTo>
                    <a:lnTo>
                      <a:pt x="22" y="4"/>
                    </a:lnTo>
                    <a:lnTo>
                      <a:pt x="24" y="4"/>
                    </a:lnTo>
                    <a:lnTo>
                      <a:pt x="24" y="4"/>
                    </a:lnTo>
                    <a:lnTo>
                      <a:pt x="27" y="5"/>
                    </a:lnTo>
                    <a:lnTo>
                      <a:pt x="29" y="5"/>
                    </a:lnTo>
                    <a:lnTo>
                      <a:pt x="31" y="5"/>
                    </a:lnTo>
                    <a:lnTo>
                      <a:pt x="33" y="7"/>
                    </a:lnTo>
                    <a:lnTo>
                      <a:pt x="33" y="7"/>
                    </a:lnTo>
                    <a:lnTo>
                      <a:pt x="33" y="9"/>
                    </a:lnTo>
                    <a:lnTo>
                      <a:pt x="34" y="9"/>
                    </a:lnTo>
                    <a:lnTo>
                      <a:pt x="36" y="9"/>
                    </a:lnTo>
                    <a:lnTo>
                      <a:pt x="39" y="9"/>
                    </a:lnTo>
                    <a:lnTo>
                      <a:pt x="41" y="9"/>
                    </a:lnTo>
                    <a:lnTo>
                      <a:pt x="43" y="9"/>
                    </a:lnTo>
                    <a:lnTo>
                      <a:pt x="43" y="7"/>
                    </a:lnTo>
                    <a:lnTo>
                      <a:pt x="45" y="5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9" name="Freeform 54">
                <a:extLst>
                  <a:ext uri="{FF2B5EF4-FFF2-40B4-BE49-F238E27FC236}">
                    <a16:creationId xmlns:a16="http://schemas.microsoft.com/office/drawing/2014/main" xmlns="" id="{DE2303D6-BE20-42CC-8B71-C88DDE6E854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006" y="2596"/>
                <a:ext cx="205" cy="68"/>
              </a:xfrm>
              <a:custGeom>
                <a:avLst/>
                <a:gdLst>
                  <a:gd name="T0" fmla="*/ 68 w 205"/>
                  <a:gd name="T1" fmla="*/ 1 h 68"/>
                  <a:gd name="T2" fmla="*/ 82 w 205"/>
                  <a:gd name="T3" fmla="*/ 1 h 68"/>
                  <a:gd name="T4" fmla="*/ 90 w 205"/>
                  <a:gd name="T5" fmla="*/ 5 h 68"/>
                  <a:gd name="T6" fmla="*/ 95 w 205"/>
                  <a:gd name="T7" fmla="*/ 6 h 68"/>
                  <a:gd name="T8" fmla="*/ 107 w 205"/>
                  <a:gd name="T9" fmla="*/ 15 h 68"/>
                  <a:gd name="T10" fmla="*/ 118 w 205"/>
                  <a:gd name="T11" fmla="*/ 17 h 68"/>
                  <a:gd name="T12" fmla="*/ 138 w 205"/>
                  <a:gd name="T13" fmla="*/ 29 h 68"/>
                  <a:gd name="T14" fmla="*/ 140 w 205"/>
                  <a:gd name="T15" fmla="*/ 27 h 68"/>
                  <a:gd name="T16" fmla="*/ 148 w 205"/>
                  <a:gd name="T17" fmla="*/ 30 h 68"/>
                  <a:gd name="T18" fmla="*/ 145 w 205"/>
                  <a:gd name="T19" fmla="*/ 34 h 68"/>
                  <a:gd name="T20" fmla="*/ 154 w 205"/>
                  <a:gd name="T21" fmla="*/ 35 h 68"/>
                  <a:gd name="T22" fmla="*/ 157 w 205"/>
                  <a:gd name="T23" fmla="*/ 37 h 68"/>
                  <a:gd name="T24" fmla="*/ 169 w 205"/>
                  <a:gd name="T25" fmla="*/ 42 h 68"/>
                  <a:gd name="T26" fmla="*/ 176 w 205"/>
                  <a:gd name="T27" fmla="*/ 46 h 68"/>
                  <a:gd name="T28" fmla="*/ 174 w 205"/>
                  <a:gd name="T29" fmla="*/ 49 h 68"/>
                  <a:gd name="T30" fmla="*/ 184 w 205"/>
                  <a:gd name="T31" fmla="*/ 51 h 68"/>
                  <a:gd name="T32" fmla="*/ 198 w 205"/>
                  <a:gd name="T33" fmla="*/ 57 h 68"/>
                  <a:gd name="T34" fmla="*/ 205 w 205"/>
                  <a:gd name="T35" fmla="*/ 59 h 68"/>
                  <a:gd name="T36" fmla="*/ 200 w 205"/>
                  <a:gd name="T37" fmla="*/ 63 h 68"/>
                  <a:gd name="T38" fmla="*/ 186 w 205"/>
                  <a:gd name="T39" fmla="*/ 66 h 68"/>
                  <a:gd name="T40" fmla="*/ 184 w 205"/>
                  <a:gd name="T41" fmla="*/ 66 h 68"/>
                  <a:gd name="T42" fmla="*/ 167 w 205"/>
                  <a:gd name="T43" fmla="*/ 64 h 68"/>
                  <a:gd name="T44" fmla="*/ 150 w 205"/>
                  <a:gd name="T45" fmla="*/ 66 h 68"/>
                  <a:gd name="T46" fmla="*/ 147 w 205"/>
                  <a:gd name="T47" fmla="*/ 59 h 68"/>
                  <a:gd name="T48" fmla="*/ 147 w 205"/>
                  <a:gd name="T49" fmla="*/ 52 h 68"/>
                  <a:gd name="T50" fmla="*/ 140 w 205"/>
                  <a:gd name="T51" fmla="*/ 51 h 68"/>
                  <a:gd name="T52" fmla="*/ 123 w 205"/>
                  <a:gd name="T53" fmla="*/ 44 h 68"/>
                  <a:gd name="T54" fmla="*/ 119 w 205"/>
                  <a:gd name="T55" fmla="*/ 34 h 68"/>
                  <a:gd name="T56" fmla="*/ 106 w 205"/>
                  <a:gd name="T57" fmla="*/ 32 h 68"/>
                  <a:gd name="T58" fmla="*/ 85 w 205"/>
                  <a:gd name="T59" fmla="*/ 23 h 68"/>
                  <a:gd name="T60" fmla="*/ 73 w 205"/>
                  <a:gd name="T61" fmla="*/ 22 h 68"/>
                  <a:gd name="T62" fmla="*/ 70 w 205"/>
                  <a:gd name="T63" fmla="*/ 20 h 68"/>
                  <a:gd name="T64" fmla="*/ 58 w 205"/>
                  <a:gd name="T65" fmla="*/ 20 h 68"/>
                  <a:gd name="T66" fmla="*/ 59 w 205"/>
                  <a:gd name="T67" fmla="*/ 15 h 68"/>
                  <a:gd name="T68" fmla="*/ 58 w 205"/>
                  <a:gd name="T69" fmla="*/ 10 h 68"/>
                  <a:gd name="T70" fmla="*/ 37 w 205"/>
                  <a:gd name="T71" fmla="*/ 11 h 68"/>
                  <a:gd name="T72" fmla="*/ 30 w 205"/>
                  <a:gd name="T73" fmla="*/ 18 h 68"/>
                  <a:gd name="T74" fmla="*/ 24 w 205"/>
                  <a:gd name="T75" fmla="*/ 20 h 68"/>
                  <a:gd name="T76" fmla="*/ 17 w 205"/>
                  <a:gd name="T77" fmla="*/ 23 h 68"/>
                  <a:gd name="T78" fmla="*/ 6 w 205"/>
                  <a:gd name="T79" fmla="*/ 29 h 68"/>
                  <a:gd name="T80" fmla="*/ 3 w 205"/>
                  <a:gd name="T81" fmla="*/ 25 h 68"/>
                  <a:gd name="T82" fmla="*/ 6 w 205"/>
                  <a:gd name="T83" fmla="*/ 23 h 68"/>
                  <a:gd name="T84" fmla="*/ 8 w 205"/>
                  <a:gd name="T85" fmla="*/ 18 h 68"/>
                  <a:gd name="T86" fmla="*/ 30 w 205"/>
                  <a:gd name="T87" fmla="*/ 3 h 68"/>
                  <a:gd name="T88" fmla="*/ 53 w 205"/>
                  <a:gd name="T89" fmla="*/ 0 h 68"/>
                  <a:gd name="T90" fmla="*/ 102 w 205"/>
                  <a:gd name="T91" fmla="*/ 10 h 68"/>
                  <a:gd name="T92" fmla="*/ 106 w 205"/>
                  <a:gd name="T93" fmla="*/ 10 h 68"/>
                  <a:gd name="T94" fmla="*/ 124 w 205"/>
                  <a:gd name="T95" fmla="*/ 13 h 68"/>
                  <a:gd name="T96" fmla="*/ 121 w 205"/>
                  <a:gd name="T97" fmla="*/ 15 h 68"/>
                  <a:gd name="T98" fmla="*/ 119 w 205"/>
                  <a:gd name="T99" fmla="*/ 13 h 68"/>
                  <a:gd name="T100" fmla="*/ 126 w 205"/>
                  <a:gd name="T101" fmla="*/ 17 h 68"/>
                  <a:gd name="T102" fmla="*/ 130 w 205"/>
                  <a:gd name="T103" fmla="*/ 17 h 68"/>
                  <a:gd name="T104" fmla="*/ 133 w 205"/>
                  <a:gd name="T105" fmla="*/ 22 h 68"/>
                  <a:gd name="T106" fmla="*/ 131 w 205"/>
                  <a:gd name="T107" fmla="*/ 18 h 68"/>
                  <a:gd name="T108" fmla="*/ 133 w 205"/>
                  <a:gd name="T109" fmla="*/ 22 h 68"/>
                  <a:gd name="T110" fmla="*/ 135 w 205"/>
                  <a:gd name="T111" fmla="*/ 25 h 68"/>
                  <a:gd name="T112" fmla="*/ 135 w 205"/>
                  <a:gd name="T113" fmla="*/ 22 h 68"/>
                  <a:gd name="T114" fmla="*/ 42 w 205"/>
                  <a:gd name="T115" fmla="*/ 34 h 68"/>
                  <a:gd name="T116" fmla="*/ 32 w 205"/>
                  <a:gd name="T117" fmla="*/ 32 h 68"/>
                  <a:gd name="T118" fmla="*/ 35 w 205"/>
                  <a:gd name="T119" fmla="*/ 32 h 68"/>
                  <a:gd name="T120" fmla="*/ 41 w 205"/>
                  <a:gd name="T121" fmla="*/ 25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205" h="68">
                    <a:moveTo>
                      <a:pt x="58" y="0"/>
                    </a:moveTo>
                    <a:lnTo>
                      <a:pt x="63" y="1"/>
                    </a:lnTo>
                    <a:lnTo>
                      <a:pt x="66" y="1"/>
                    </a:lnTo>
                    <a:lnTo>
                      <a:pt x="68" y="0"/>
                    </a:lnTo>
                    <a:lnTo>
                      <a:pt x="68" y="1"/>
                    </a:lnTo>
                    <a:lnTo>
                      <a:pt x="70" y="1"/>
                    </a:lnTo>
                    <a:lnTo>
                      <a:pt x="71" y="1"/>
                    </a:lnTo>
                    <a:lnTo>
                      <a:pt x="73" y="1"/>
                    </a:lnTo>
                    <a:lnTo>
                      <a:pt x="80" y="1"/>
                    </a:lnTo>
                    <a:lnTo>
                      <a:pt x="82" y="1"/>
                    </a:lnTo>
                    <a:lnTo>
                      <a:pt x="82" y="3"/>
                    </a:lnTo>
                    <a:lnTo>
                      <a:pt x="83" y="3"/>
                    </a:lnTo>
                    <a:lnTo>
                      <a:pt x="85" y="5"/>
                    </a:lnTo>
                    <a:lnTo>
                      <a:pt x="89" y="5"/>
                    </a:lnTo>
                    <a:lnTo>
                      <a:pt x="90" y="5"/>
                    </a:lnTo>
                    <a:lnTo>
                      <a:pt x="92" y="5"/>
                    </a:lnTo>
                    <a:lnTo>
                      <a:pt x="94" y="6"/>
                    </a:lnTo>
                    <a:lnTo>
                      <a:pt x="94" y="6"/>
                    </a:lnTo>
                    <a:lnTo>
                      <a:pt x="97" y="5"/>
                    </a:lnTo>
                    <a:lnTo>
                      <a:pt x="95" y="6"/>
                    </a:lnTo>
                    <a:lnTo>
                      <a:pt x="99" y="8"/>
                    </a:lnTo>
                    <a:lnTo>
                      <a:pt x="102" y="11"/>
                    </a:lnTo>
                    <a:lnTo>
                      <a:pt x="104" y="13"/>
                    </a:lnTo>
                    <a:lnTo>
                      <a:pt x="106" y="15"/>
                    </a:lnTo>
                    <a:lnTo>
                      <a:pt x="107" y="15"/>
                    </a:lnTo>
                    <a:lnTo>
                      <a:pt x="109" y="15"/>
                    </a:lnTo>
                    <a:lnTo>
                      <a:pt x="114" y="15"/>
                    </a:lnTo>
                    <a:lnTo>
                      <a:pt x="116" y="15"/>
                    </a:lnTo>
                    <a:lnTo>
                      <a:pt x="116" y="17"/>
                    </a:lnTo>
                    <a:lnTo>
                      <a:pt x="118" y="17"/>
                    </a:lnTo>
                    <a:lnTo>
                      <a:pt x="118" y="17"/>
                    </a:lnTo>
                    <a:lnTo>
                      <a:pt x="128" y="22"/>
                    </a:lnTo>
                    <a:lnTo>
                      <a:pt x="131" y="25"/>
                    </a:lnTo>
                    <a:lnTo>
                      <a:pt x="133" y="25"/>
                    </a:lnTo>
                    <a:lnTo>
                      <a:pt x="138" y="29"/>
                    </a:lnTo>
                    <a:lnTo>
                      <a:pt x="140" y="29"/>
                    </a:lnTo>
                    <a:lnTo>
                      <a:pt x="142" y="29"/>
                    </a:lnTo>
                    <a:lnTo>
                      <a:pt x="140" y="27"/>
                    </a:lnTo>
                    <a:lnTo>
                      <a:pt x="140" y="27"/>
                    </a:lnTo>
                    <a:lnTo>
                      <a:pt x="140" y="27"/>
                    </a:lnTo>
                    <a:lnTo>
                      <a:pt x="142" y="27"/>
                    </a:lnTo>
                    <a:lnTo>
                      <a:pt x="143" y="29"/>
                    </a:lnTo>
                    <a:lnTo>
                      <a:pt x="145" y="30"/>
                    </a:lnTo>
                    <a:lnTo>
                      <a:pt x="147" y="30"/>
                    </a:lnTo>
                    <a:lnTo>
                      <a:pt x="148" y="30"/>
                    </a:lnTo>
                    <a:lnTo>
                      <a:pt x="147" y="32"/>
                    </a:lnTo>
                    <a:lnTo>
                      <a:pt x="145" y="32"/>
                    </a:lnTo>
                    <a:lnTo>
                      <a:pt x="143" y="32"/>
                    </a:lnTo>
                    <a:lnTo>
                      <a:pt x="145" y="34"/>
                    </a:lnTo>
                    <a:lnTo>
                      <a:pt x="145" y="34"/>
                    </a:lnTo>
                    <a:lnTo>
                      <a:pt x="147" y="34"/>
                    </a:lnTo>
                    <a:lnTo>
                      <a:pt x="148" y="34"/>
                    </a:lnTo>
                    <a:lnTo>
                      <a:pt x="148" y="32"/>
                    </a:lnTo>
                    <a:lnTo>
                      <a:pt x="152" y="35"/>
                    </a:lnTo>
                    <a:lnTo>
                      <a:pt x="154" y="35"/>
                    </a:lnTo>
                    <a:lnTo>
                      <a:pt x="154" y="37"/>
                    </a:lnTo>
                    <a:lnTo>
                      <a:pt x="154" y="37"/>
                    </a:lnTo>
                    <a:lnTo>
                      <a:pt x="155" y="37"/>
                    </a:lnTo>
                    <a:lnTo>
                      <a:pt x="155" y="37"/>
                    </a:lnTo>
                    <a:lnTo>
                      <a:pt x="157" y="37"/>
                    </a:lnTo>
                    <a:lnTo>
                      <a:pt x="157" y="39"/>
                    </a:lnTo>
                    <a:lnTo>
                      <a:pt x="159" y="39"/>
                    </a:lnTo>
                    <a:lnTo>
                      <a:pt x="160" y="39"/>
                    </a:lnTo>
                    <a:lnTo>
                      <a:pt x="164" y="39"/>
                    </a:lnTo>
                    <a:lnTo>
                      <a:pt x="169" y="42"/>
                    </a:lnTo>
                    <a:lnTo>
                      <a:pt x="172" y="42"/>
                    </a:lnTo>
                    <a:lnTo>
                      <a:pt x="176" y="42"/>
                    </a:lnTo>
                    <a:lnTo>
                      <a:pt x="178" y="42"/>
                    </a:lnTo>
                    <a:lnTo>
                      <a:pt x="178" y="44"/>
                    </a:lnTo>
                    <a:lnTo>
                      <a:pt x="176" y="46"/>
                    </a:lnTo>
                    <a:lnTo>
                      <a:pt x="176" y="46"/>
                    </a:lnTo>
                    <a:lnTo>
                      <a:pt x="178" y="47"/>
                    </a:lnTo>
                    <a:lnTo>
                      <a:pt x="174" y="47"/>
                    </a:lnTo>
                    <a:lnTo>
                      <a:pt x="174" y="49"/>
                    </a:lnTo>
                    <a:lnTo>
                      <a:pt x="174" y="49"/>
                    </a:lnTo>
                    <a:lnTo>
                      <a:pt x="174" y="51"/>
                    </a:lnTo>
                    <a:lnTo>
                      <a:pt x="176" y="49"/>
                    </a:lnTo>
                    <a:lnTo>
                      <a:pt x="179" y="51"/>
                    </a:lnTo>
                    <a:lnTo>
                      <a:pt x="183" y="51"/>
                    </a:lnTo>
                    <a:lnTo>
                      <a:pt x="184" y="51"/>
                    </a:lnTo>
                    <a:lnTo>
                      <a:pt x="190" y="51"/>
                    </a:lnTo>
                    <a:lnTo>
                      <a:pt x="191" y="51"/>
                    </a:lnTo>
                    <a:lnTo>
                      <a:pt x="195" y="52"/>
                    </a:lnTo>
                    <a:lnTo>
                      <a:pt x="195" y="54"/>
                    </a:lnTo>
                    <a:lnTo>
                      <a:pt x="198" y="57"/>
                    </a:lnTo>
                    <a:lnTo>
                      <a:pt x="201" y="57"/>
                    </a:lnTo>
                    <a:lnTo>
                      <a:pt x="203" y="57"/>
                    </a:lnTo>
                    <a:lnTo>
                      <a:pt x="203" y="57"/>
                    </a:lnTo>
                    <a:lnTo>
                      <a:pt x="205" y="57"/>
                    </a:lnTo>
                    <a:lnTo>
                      <a:pt x="205" y="59"/>
                    </a:lnTo>
                    <a:lnTo>
                      <a:pt x="205" y="59"/>
                    </a:lnTo>
                    <a:lnTo>
                      <a:pt x="205" y="61"/>
                    </a:lnTo>
                    <a:lnTo>
                      <a:pt x="203" y="63"/>
                    </a:lnTo>
                    <a:lnTo>
                      <a:pt x="203" y="63"/>
                    </a:lnTo>
                    <a:lnTo>
                      <a:pt x="200" y="63"/>
                    </a:lnTo>
                    <a:lnTo>
                      <a:pt x="196" y="63"/>
                    </a:lnTo>
                    <a:lnTo>
                      <a:pt x="191" y="64"/>
                    </a:lnTo>
                    <a:lnTo>
                      <a:pt x="190" y="66"/>
                    </a:lnTo>
                    <a:lnTo>
                      <a:pt x="190" y="66"/>
                    </a:lnTo>
                    <a:lnTo>
                      <a:pt x="186" y="66"/>
                    </a:lnTo>
                    <a:lnTo>
                      <a:pt x="186" y="66"/>
                    </a:lnTo>
                    <a:lnTo>
                      <a:pt x="186" y="66"/>
                    </a:lnTo>
                    <a:lnTo>
                      <a:pt x="186" y="64"/>
                    </a:lnTo>
                    <a:lnTo>
                      <a:pt x="186" y="66"/>
                    </a:lnTo>
                    <a:lnTo>
                      <a:pt x="184" y="66"/>
                    </a:lnTo>
                    <a:lnTo>
                      <a:pt x="183" y="66"/>
                    </a:lnTo>
                    <a:lnTo>
                      <a:pt x="178" y="66"/>
                    </a:lnTo>
                    <a:lnTo>
                      <a:pt x="176" y="66"/>
                    </a:lnTo>
                    <a:lnTo>
                      <a:pt x="174" y="66"/>
                    </a:lnTo>
                    <a:lnTo>
                      <a:pt x="167" y="64"/>
                    </a:lnTo>
                    <a:lnTo>
                      <a:pt x="166" y="64"/>
                    </a:lnTo>
                    <a:lnTo>
                      <a:pt x="160" y="66"/>
                    </a:lnTo>
                    <a:lnTo>
                      <a:pt x="155" y="66"/>
                    </a:lnTo>
                    <a:lnTo>
                      <a:pt x="152" y="66"/>
                    </a:lnTo>
                    <a:lnTo>
                      <a:pt x="150" y="66"/>
                    </a:lnTo>
                    <a:lnTo>
                      <a:pt x="147" y="66"/>
                    </a:lnTo>
                    <a:lnTo>
                      <a:pt x="142" y="68"/>
                    </a:lnTo>
                    <a:lnTo>
                      <a:pt x="136" y="68"/>
                    </a:lnTo>
                    <a:lnTo>
                      <a:pt x="140" y="63"/>
                    </a:lnTo>
                    <a:lnTo>
                      <a:pt x="147" y="59"/>
                    </a:lnTo>
                    <a:lnTo>
                      <a:pt x="147" y="57"/>
                    </a:lnTo>
                    <a:lnTo>
                      <a:pt x="148" y="56"/>
                    </a:lnTo>
                    <a:lnTo>
                      <a:pt x="148" y="56"/>
                    </a:lnTo>
                    <a:lnTo>
                      <a:pt x="148" y="54"/>
                    </a:lnTo>
                    <a:lnTo>
                      <a:pt x="147" y="52"/>
                    </a:lnTo>
                    <a:lnTo>
                      <a:pt x="147" y="52"/>
                    </a:lnTo>
                    <a:lnTo>
                      <a:pt x="147" y="51"/>
                    </a:lnTo>
                    <a:lnTo>
                      <a:pt x="143" y="51"/>
                    </a:lnTo>
                    <a:lnTo>
                      <a:pt x="142" y="51"/>
                    </a:lnTo>
                    <a:lnTo>
                      <a:pt x="140" y="51"/>
                    </a:lnTo>
                    <a:lnTo>
                      <a:pt x="135" y="51"/>
                    </a:lnTo>
                    <a:lnTo>
                      <a:pt x="131" y="51"/>
                    </a:lnTo>
                    <a:lnTo>
                      <a:pt x="130" y="49"/>
                    </a:lnTo>
                    <a:lnTo>
                      <a:pt x="124" y="46"/>
                    </a:lnTo>
                    <a:lnTo>
                      <a:pt x="123" y="44"/>
                    </a:lnTo>
                    <a:lnTo>
                      <a:pt x="123" y="44"/>
                    </a:lnTo>
                    <a:lnTo>
                      <a:pt x="121" y="44"/>
                    </a:lnTo>
                    <a:lnTo>
                      <a:pt x="121" y="39"/>
                    </a:lnTo>
                    <a:lnTo>
                      <a:pt x="119" y="35"/>
                    </a:lnTo>
                    <a:lnTo>
                      <a:pt x="119" y="34"/>
                    </a:lnTo>
                    <a:lnTo>
                      <a:pt x="118" y="32"/>
                    </a:lnTo>
                    <a:lnTo>
                      <a:pt x="116" y="32"/>
                    </a:lnTo>
                    <a:lnTo>
                      <a:pt x="109" y="34"/>
                    </a:lnTo>
                    <a:lnTo>
                      <a:pt x="107" y="32"/>
                    </a:lnTo>
                    <a:lnTo>
                      <a:pt x="106" y="32"/>
                    </a:lnTo>
                    <a:lnTo>
                      <a:pt x="94" y="29"/>
                    </a:lnTo>
                    <a:lnTo>
                      <a:pt x="90" y="27"/>
                    </a:lnTo>
                    <a:lnTo>
                      <a:pt x="89" y="27"/>
                    </a:lnTo>
                    <a:lnTo>
                      <a:pt x="87" y="25"/>
                    </a:lnTo>
                    <a:lnTo>
                      <a:pt x="85" y="23"/>
                    </a:lnTo>
                    <a:lnTo>
                      <a:pt x="83" y="22"/>
                    </a:lnTo>
                    <a:lnTo>
                      <a:pt x="83" y="22"/>
                    </a:lnTo>
                    <a:lnTo>
                      <a:pt x="83" y="22"/>
                    </a:lnTo>
                    <a:lnTo>
                      <a:pt x="75" y="23"/>
                    </a:lnTo>
                    <a:lnTo>
                      <a:pt x="73" y="22"/>
                    </a:lnTo>
                    <a:lnTo>
                      <a:pt x="71" y="22"/>
                    </a:lnTo>
                    <a:lnTo>
                      <a:pt x="71" y="22"/>
                    </a:lnTo>
                    <a:lnTo>
                      <a:pt x="71" y="20"/>
                    </a:lnTo>
                    <a:lnTo>
                      <a:pt x="70" y="18"/>
                    </a:lnTo>
                    <a:lnTo>
                      <a:pt x="70" y="20"/>
                    </a:lnTo>
                    <a:lnTo>
                      <a:pt x="70" y="20"/>
                    </a:lnTo>
                    <a:lnTo>
                      <a:pt x="68" y="22"/>
                    </a:lnTo>
                    <a:lnTo>
                      <a:pt x="66" y="22"/>
                    </a:lnTo>
                    <a:lnTo>
                      <a:pt x="65" y="20"/>
                    </a:lnTo>
                    <a:lnTo>
                      <a:pt x="58" y="20"/>
                    </a:lnTo>
                    <a:lnTo>
                      <a:pt x="58" y="20"/>
                    </a:lnTo>
                    <a:lnTo>
                      <a:pt x="54" y="18"/>
                    </a:lnTo>
                    <a:lnTo>
                      <a:pt x="53" y="17"/>
                    </a:lnTo>
                    <a:lnTo>
                      <a:pt x="54" y="15"/>
                    </a:lnTo>
                    <a:lnTo>
                      <a:pt x="59" y="15"/>
                    </a:lnTo>
                    <a:lnTo>
                      <a:pt x="59" y="13"/>
                    </a:lnTo>
                    <a:lnTo>
                      <a:pt x="61" y="13"/>
                    </a:lnTo>
                    <a:lnTo>
                      <a:pt x="59" y="11"/>
                    </a:lnTo>
                    <a:lnTo>
                      <a:pt x="59" y="11"/>
                    </a:lnTo>
                    <a:lnTo>
                      <a:pt x="58" y="10"/>
                    </a:lnTo>
                    <a:lnTo>
                      <a:pt x="58" y="10"/>
                    </a:lnTo>
                    <a:lnTo>
                      <a:pt x="56" y="10"/>
                    </a:lnTo>
                    <a:lnTo>
                      <a:pt x="41" y="10"/>
                    </a:lnTo>
                    <a:lnTo>
                      <a:pt x="39" y="10"/>
                    </a:lnTo>
                    <a:lnTo>
                      <a:pt x="37" y="11"/>
                    </a:lnTo>
                    <a:lnTo>
                      <a:pt x="35" y="13"/>
                    </a:lnTo>
                    <a:lnTo>
                      <a:pt x="34" y="15"/>
                    </a:lnTo>
                    <a:lnTo>
                      <a:pt x="32" y="17"/>
                    </a:lnTo>
                    <a:lnTo>
                      <a:pt x="32" y="17"/>
                    </a:lnTo>
                    <a:lnTo>
                      <a:pt x="30" y="18"/>
                    </a:lnTo>
                    <a:lnTo>
                      <a:pt x="29" y="18"/>
                    </a:lnTo>
                    <a:lnTo>
                      <a:pt x="25" y="20"/>
                    </a:lnTo>
                    <a:lnTo>
                      <a:pt x="25" y="20"/>
                    </a:lnTo>
                    <a:lnTo>
                      <a:pt x="24" y="20"/>
                    </a:lnTo>
                    <a:lnTo>
                      <a:pt x="24" y="20"/>
                    </a:lnTo>
                    <a:lnTo>
                      <a:pt x="22" y="20"/>
                    </a:lnTo>
                    <a:lnTo>
                      <a:pt x="18" y="20"/>
                    </a:lnTo>
                    <a:lnTo>
                      <a:pt x="17" y="20"/>
                    </a:lnTo>
                    <a:lnTo>
                      <a:pt x="17" y="22"/>
                    </a:lnTo>
                    <a:lnTo>
                      <a:pt x="17" y="23"/>
                    </a:lnTo>
                    <a:lnTo>
                      <a:pt x="15" y="25"/>
                    </a:lnTo>
                    <a:lnTo>
                      <a:pt x="13" y="25"/>
                    </a:lnTo>
                    <a:lnTo>
                      <a:pt x="12" y="25"/>
                    </a:lnTo>
                    <a:lnTo>
                      <a:pt x="8" y="29"/>
                    </a:lnTo>
                    <a:lnTo>
                      <a:pt x="6" y="29"/>
                    </a:lnTo>
                    <a:lnTo>
                      <a:pt x="6" y="27"/>
                    </a:lnTo>
                    <a:lnTo>
                      <a:pt x="6" y="25"/>
                    </a:lnTo>
                    <a:lnTo>
                      <a:pt x="5" y="25"/>
                    </a:lnTo>
                    <a:lnTo>
                      <a:pt x="5" y="25"/>
                    </a:lnTo>
                    <a:lnTo>
                      <a:pt x="3" y="25"/>
                    </a:lnTo>
                    <a:lnTo>
                      <a:pt x="1" y="27"/>
                    </a:lnTo>
                    <a:lnTo>
                      <a:pt x="0" y="27"/>
                    </a:lnTo>
                    <a:lnTo>
                      <a:pt x="0" y="27"/>
                    </a:lnTo>
                    <a:lnTo>
                      <a:pt x="0" y="25"/>
                    </a:lnTo>
                    <a:lnTo>
                      <a:pt x="6" y="23"/>
                    </a:lnTo>
                    <a:lnTo>
                      <a:pt x="6" y="23"/>
                    </a:lnTo>
                    <a:lnTo>
                      <a:pt x="8" y="23"/>
                    </a:lnTo>
                    <a:lnTo>
                      <a:pt x="8" y="23"/>
                    </a:lnTo>
                    <a:lnTo>
                      <a:pt x="10" y="22"/>
                    </a:lnTo>
                    <a:lnTo>
                      <a:pt x="8" y="18"/>
                    </a:lnTo>
                    <a:lnTo>
                      <a:pt x="10" y="17"/>
                    </a:lnTo>
                    <a:lnTo>
                      <a:pt x="10" y="13"/>
                    </a:lnTo>
                    <a:lnTo>
                      <a:pt x="13" y="11"/>
                    </a:lnTo>
                    <a:lnTo>
                      <a:pt x="15" y="10"/>
                    </a:lnTo>
                    <a:lnTo>
                      <a:pt x="30" y="3"/>
                    </a:lnTo>
                    <a:lnTo>
                      <a:pt x="32" y="3"/>
                    </a:lnTo>
                    <a:lnTo>
                      <a:pt x="42" y="3"/>
                    </a:lnTo>
                    <a:lnTo>
                      <a:pt x="42" y="1"/>
                    </a:lnTo>
                    <a:lnTo>
                      <a:pt x="47" y="0"/>
                    </a:lnTo>
                    <a:lnTo>
                      <a:pt x="53" y="0"/>
                    </a:lnTo>
                    <a:lnTo>
                      <a:pt x="58" y="0"/>
                    </a:lnTo>
                    <a:lnTo>
                      <a:pt x="58" y="0"/>
                    </a:lnTo>
                    <a:close/>
                    <a:moveTo>
                      <a:pt x="106" y="10"/>
                    </a:moveTo>
                    <a:lnTo>
                      <a:pt x="106" y="10"/>
                    </a:lnTo>
                    <a:lnTo>
                      <a:pt x="102" y="10"/>
                    </a:lnTo>
                    <a:lnTo>
                      <a:pt x="101" y="8"/>
                    </a:lnTo>
                    <a:lnTo>
                      <a:pt x="101" y="6"/>
                    </a:lnTo>
                    <a:lnTo>
                      <a:pt x="101" y="6"/>
                    </a:lnTo>
                    <a:lnTo>
                      <a:pt x="104" y="10"/>
                    </a:lnTo>
                    <a:lnTo>
                      <a:pt x="106" y="10"/>
                    </a:lnTo>
                    <a:close/>
                    <a:moveTo>
                      <a:pt x="119" y="13"/>
                    </a:moveTo>
                    <a:lnTo>
                      <a:pt x="121" y="13"/>
                    </a:lnTo>
                    <a:lnTo>
                      <a:pt x="123" y="13"/>
                    </a:lnTo>
                    <a:lnTo>
                      <a:pt x="123" y="13"/>
                    </a:lnTo>
                    <a:lnTo>
                      <a:pt x="124" y="13"/>
                    </a:lnTo>
                    <a:lnTo>
                      <a:pt x="126" y="15"/>
                    </a:lnTo>
                    <a:lnTo>
                      <a:pt x="124" y="15"/>
                    </a:lnTo>
                    <a:lnTo>
                      <a:pt x="124" y="15"/>
                    </a:lnTo>
                    <a:lnTo>
                      <a:pt x="123" y="15"/>
                    </a:lnTo>
                    <a:lnTo>
                      <a:pt x="121" y="15"/>
                    </a:lnTo>
                    <a:lnTo>
                      <a:pt x="119" y="13"/>
                    </a:lnTo>
                    <a:lnTo>
                      <a:pt x="118" y="13"/>
                    </a:lnTo>
                    <a:lnTo>
                      <a:pt x="118" y="13"/>
                    </a:lnTo>
                    <a:lnTo>
                      <a:pt x="119" y="13"/>
                    </a:lnTo>
                    <a:lnTo>
                      <a:pt x="119" y="13"/>
                    </a:lnTo>
                    <a:close/>
                    <a:moveTo>
                      <a:pt x="131" y="18"/>
                    </a:moveTo>
                    <a:lnTo>
                      <a:pt x="130" y="18"/>
                    </a:lnTo>
                    <a:lnTo>
                      <a:pt x="130" y="17"/>
                    </a:lnTo>
                    <a:lnTo>
                      <a:pt x="128" y="17"/>
                    </a:lnTo>
                    <a:lnTo>
                      <a:pt x="126" y="17"/>
                    </a:lnTo>
                    <a:lnTo>
                      <a:pt x="126" y="15"/>
                    </a:lnTo>
                    <a:lnTo>
                      <a:pt x="126" y="15"/>
                    </a:lnTo>
                    <a:lnTo>
                      <a:pt x="128" y="15"/>
                    </a:lnTo>
                    <a:lnTo>
                      <a:pt x="128" y="15"/>
                    </a:lnTo>
                    <a:lnTo>
                      <a:pt x="130" y="17"/>
                    </a:lnTo>
                    <a:lnTo>
                      <a:pt x="130" y="17"/>
                    </a:lnTo>
                    <a:lnTo>
                      <a:pt x="131" y="18"/>
                    </a:lnTo>
                    <a:lnTo>
                      <a:pt x="131" y="18"/>
                    </a:lnTo>
                    <a:close/>
                    <a:moveTo>
                      <a:pt x="133" y="22"/>
                    </a:moveTo>
                    <a:lnTo>
                      <a:pt x="133" y="22"/>
                    </a:lnTo>
                    <a:lnTo>
                      <a:pt x="131" y="20"/>
                    </a:lnTo>
                    <a:lnTo>
                      <a:pt x="130" y="20"/>
                    </a:lnTo>
                    <a:lnTo>
                      <a:pt x="131" y="18"/>
                    </a:lnTo>
                    <a:lnTo>
                      <a:pt x="131" y="18"/>
                    </a:lnTo>
                    <a:lnTo>
                      <a:pt x="131" y="18"/>
                    </a:lnTo>
                    <a:lnTo>
                      <a:pt x="131" y="18"/>
                    </a:lnTo>
                    <a:lnTo>
                      <a:pt x="133" y="20"/>
                    </a:lnTo>
                    <a:lnTo>
                      <a:pt x="133" y="20"/>
                    </a:lnTo>
                    <a:lnTo>
                      <a:pt x="135" y="20"/>
                    </a:lnTo>
                    <a:lnTo>
                      <a:pt x="133" y="22"/>
                    </a:lnTo>
                    <a:lnTo>
                      <a:pt x="133" y="22"/>
                    </a:lnTo>
                    <a:close/>
                    <a:moveTo>
                      <a:pt x="138" y="25"/>
                    </a:moveTo>
                    <a:lnTo>
                      <a:pt x="136" y="25"/>
                    </a:lnTo>
                    <a:lnTo>
                      <a:pt x="136" y="25"/>
                    </a:lnTo>
                    <a:lnTo>
                      <a:pt x="135" y="25"/>
                    </a:lnTo>
                    <a:lnTo>
                      <a:pt x="135" y="23"/>
                    </a:lnTo>
                    <a:lnTo>
                      <a:pt x="133" y="23"/>
                    </a:lnTo>
                    <a:lnTo>
                      <a:pt x="133" y="22"/>
                    </a:lnTo>
                    <a:lnTo>
                      <a:pt x="135" y="22"/>
                    </a:lnTo>
                    <a:lnTo>
                      <a:pt x="135" y="22"/>
                    </a:lnTo>
                    <a:lnTo>
                      <a:pt x="138" y="23"/>
                    </a:lnTo>
                    <a:lnTo>
                      <a:pt x="138" y="23"/>
                    </a:lnTo>
                    <a:lnTo>
                      <a:pt x="138" y="25"/>
                    </a:lnTo>
                    <a:close/>
                    <a:moveTo>
                      <a:pt x="44" y="32"/>
                    </a:moveTo>
                    <a:lnTo>
                      <a:pt x="42" y="34"/>
                    </a:lnTo>
                    <a:lnTo>
                      <a:pt x="37" y="35"/>
                    </a:lnTo>
                    <a:lnTo>
                      <a:pt x="35" y="35"/>
                    </a:lnTo>
                    <a:lnTo>
                      <a:pt x="34" y="35"/>
                    </a:lnTo>
                    <a:lnTo>
                      <a:pt x="32" y="34"/>
                    </a:lnTo>
                    <a:lnTo>
                      <a:pt x="32" y="32"/>
                    </a:lnTo>
                    <a:lnTo>
                      <a:pt x="32" y="32"/>
                    </a:lnTo>
                    <a:lnTo>
                      <a:pt x="34" y="32"/>
                    </a:lnTo>
                    <a:lnTo>
                      <a:pt x="34" y="34"/>
                    </a:lnTo>
                    <a:lnTo>
                      <a:pt x="35" y="32"/>
                    </a:lnTo>
                    <a:lnTo>
                      <a:pt x="35" y="32"/>
                    </a:lnTo>
                    <a:lnTo>
                      <a:pt x="34" y="29"/>
                    </a:lnTo>
                    <a:lnTo>
                      <a:pt x="34" y="27"/>
                    </a:lnTo>
                    <a:lnTo>
                      <a:pt x="35" y="25"/>
                    </a:lnTo>
                    <a:lnTo>
                      <a:pt x="41" y="25"/>
                    </a:lnTo>
                    <a:lnTo>
                      <a:pt x="41" y="25"/>
                    </a:lnTo>
                    <a:lnTo>
                      <a:pt x="41" y="27"/>
                    </a:lnTo>
                    <a:lnTo>
                      <a:pt x="42" y="29"/>
                    </a:lnTo>
                    <a:lnTo>
                      <a:pt x="44" y="32"/>
                    </a:lnTo>
                    <a:lnTo>
                      <a:pt x="44" y="32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0" name="Freeform 55">
                <a:extLst>
                  <a:ext uri="{FF2B5EF4-FFF2-40B4-BE49-F238E27FC236}">
                    <a16:creationId xmlns:a16="http://schemas.microsoft.com/office/drawing/2014/main" xmlns="" id="{39E702E3-64C2-4764-9385-CDCDF6DF615C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149" y="2717"/>
                <a:ext cx="51" cy="47"/>
              </a:xfrm>
              <a:custGeom>
                <a:avLst/>
                <a:gdLst>
                  <a:gd name="T0" fmla="*/ 1 w 51"/>
                  <a:gd name="T1" fmla="*/ 5 h 47"/>
                  <a:gd name="T2" fmla="*/ 0 w 51"/>
                  <a:gd name="T3" fmla="*/ 3 h 47"/>
                  <a:gd name="T4" fmla="*/ 0 w 51"/>
                  <a:gd name="T5" fmla="*/ 1 h 47"/>
                  <a:gd name="T6" fmla="*/ 7 w 51"/>
                  <a:gd name="T7" fmla="*/ 0 h 47"/>
                  <a:gd name="T8" fmla="*/ 7 w 51"/>
                  <a:gd name="T9" fmla="*/ 3 h 47"/>
                  <a:gd name="T10" fmla="*/ 3 w 51"/>
                  <a:gd name="T11" fmla="*/ 5 h 47"/>
                  <a:gd name="T12" fmla="*/ 7 w 51"/>
                  <a:gd name="T13" fmla="*/ 8 h 47"/>
                  <a:gd name="T14" fmla="*/ 5 w 51"/>
                  <a:gd name="T15" fmla="*/ 6 h 47"/>
                  <a:gd name="T16" fmla="*/ 7 w 51"/>
                  <a:gd name="T17" fmla="*/ 5 h 47"/>
                  <a:gd name="T18" fmla="*/ 8 w 51"/>
                  <a:gd name="T19" fmla="*/ 6 h 47"/>
                  <a:gd name="T20" fmla="*/ 8 w 51"/>
                  <a:gd name="T21" fmla="*/ 8 h 47"/>
                  <a:gd name="T22" fmla="*/ 46 w 51"/>
                  <a:gd name="T23" fmla="*/ 11 h 47"/>
                  <a:gd name="T24" fmla="*/ 46 w 51"/>
                  <a:gd name="T25" fmla="*/ 10 h 47"/>
                  <a:gd name="T26" fmla="*/ 46 w 51"/>
                  <a:gd name="T27" fmla="*/ 6 h 47"/>
                  <a:gd name="T28" fmla="*/ 46 w 51"/>
                  <a:gd name="T29" fmla="*/ 10 h 47"/>
                  <a:gd name="T30" fmla="*/ 48 w 51"/>
                  <a:gd name="T31" fmla="*/ 10 h 47"/>
                  <a:gd name="T32" fmla="*/ 25 w 51"/>
                  <a:gd name="T33" fmla="*/ 11 h 47"/>
                  <a:gd name="T34" fmla="*/ 24 w 51"/>
                  <a:gd name="T35" fmla="*/ 13 h 47"/>
                  <a:gd name="T36" fmla="*/ 20 w 51"/>
                  <a:gd name="T37" fmla="*/ 11 h 47"/>
                  <a:gd name="T38" fmla="*/ 18 w 51"/>
                  <a:gd name="T39" fmla="*/ 11 h 47"/>
                  <a:gd name="T40" fmla="*/ 18 w 51"/>
                  <a:gd name="T41" fmla="*/ 10 h 47"/>
                  <a:gd name="T42" fmla="*/ 24 w 51"/>
                  <a:gd name="T43" fmla="*/ 11 h 47"/>
                  <a:gd name="T44" fmla="*/ 46 w 51"/>
                  <a:gd name="T45" fmla="*/ 18 h 47"/>
                  <a:gd name="T46" fmla="*/ 49 w 51"/>
                  <a:gd name="T47" fmla="*/ 18 h 47"/>
                  <a:gd name="T48" fmla="*/ 51 w 51"/>
                  <a:gd name="T49" fmla="*/ 20 h 47"/>
                  <a:gd name="T50" fmla="*/ 51 w 51"/>
                  <a:gd name="T51" fmla="*/ 23 h 47"/>
                  <a:gd name="T52" fmla="*/ 48 w 51"/>
                  <a:gd name="T53" fmla="*/ 23 h 47"/>
                  <a:gd name="T54" fmla="*/ 46 w 51"/>
                  <a:gd name="T55" fmla="*/ 20 h 47"/>
                  <a:gd name="T56" fmla="*/ 36 w 51"/>
                  <a:gd name="T57" fmla="*/ 44 h 47"/>
                  <a:gd name="T58" fmla="*/ 32 w 51"/>
                  <a:gd name="T59" fmla="*/ 44 h 47"/>
                  <a:gd name="T60" fmla="*/ 30 w 51"/>
                  <a:gd name="T61" fmla="*/ 42 h 47"/>
                  <a:gd name="T62" fmla="*/ 30 w 51"/>
                  <a:gd name="T63" fmla="*/ 39 h 47"/>
                  <a:gd name="T64" fmla="*/ 30 w 51"/>
                  <a:gd name="T65" fmla="*/ 37 h 47"/>
                  <a:gd name="T66" fmla="*/ 32 w 51"/>
                  <a:gd name="T67" fmla="*/ 37 h 47"/>
                  <a:gd name="T68" fmla="*/ 34 w 51"/>
                  <a:gd name="T69" fmla="*/ 40 h 47"/>
                  <a:gd name="T70" fmla="*/ 36 w 51"/>
                  <a:gd name="T71" fmla="*/ 44 h 47"/>
                  <a:gd name="T72" fmla="*/ 41 w 51"/>
                  <a:gd name="T73" fmla="*/ 40 h 47"/>
                  <a:gd name="T74" fmla="*/ 41 w 51"/>
                  <a:gd name="T75" fmla="*/ 39 h 47"/>
                  <a:gd name="T76" fmla="*/ 41 w 51"/>
                  <a:gd name="T77" fmla="*/ 37 h 47"/>
                  <a:gd name="T78" fmla="*/ 42 w 51"/>
                  <a:gd name="T79" fmla="*/ 39 h 47"/>
                  <a:gd name="T80" fmla="*/ 41 w 51"/>
                  <a:gd name="T81" fmla="*/ 40 h 47"/>
                  <a:gd name="T82" fmla="*/ 20 w 51"/>
                  <a:gd name="T83" fmla="*/ 46 h 47"/>
                  <a:gd name="T84" fmla="*/ 17 w 51"/>
                  <a:gd name="T85" fmla="*/ 47 h 47"/>
                  <a:gd name="T86" fmla="*/ 15 w 51"/>
                  <a:gd name="T87" fmla="*/ 44 h 47"/>
                  <a:gd name="T88" fmla="*/ 18 w 51"/>
                  <a:gd name="T89" fmla="*/ 42 h 47"/>
                  <a:gd name="T90" fmla="*/ 20 w 51"/>
                  <a:gd name="T91" fmla="*/ 44 h 47"/>
                  <a:gd name="T92" fmla="*/ 20 w 51"/>
                  <a:gd name="T93" fmla="*/ 46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51" h="47">
                    <a:moveTo>
                      <a:pt x="3" y="5"/>
                    </a:moveTo>
                    <a:lnTo>
                      <a:pt x="1" y="5"/>
                    </a:lnTo>
                    <a:lnTo>
                      <a:pt x="0" y="5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0" y="1"/>
                    </a:lnTo>
                    <a:lnTo>
                      <a:pt x="5" y="0"/>
                    </a:lnTo>
                    <a:lnTo>
                      <a:pt x="7" y="0"/>
                    </a:lnTo>
                    <a:lnTo>
                      <a:pt x="7" y="1"/>
                    </a:lnTo>
                    <a:lnTo>
                      <a:pt x="7" y="3"/>
                    </a:lnTo>
                    <a:lnTo>
                      <a:pt x="3" y="5"/>
                    </a:lnTo>
                    <a:lnTo>
                      <a:pt x="3" y="5"/>
                    </a:lnTo>
                    <a:close/>
                    <a:moveTo>
                      <a:pt x="8" y="8"/>
                    </a:moveTo>
                    <a:lnTo>
                      <a:pt x="7" y="8"/>
                    </a:lnTo>
                    <a:lnTo>
                      <a:pt x="7" y="8"/>
                    </a:lnTo>
                    <a:lnTo>
                      <a:pt x="5" y="6"/>
                    </a:lnTo>
                    <a:lnTo>
                      <a:pt x="5" y="6"/>
                    </a:lnTo>
                    <a:lnTo>
                      <a:pt x="7" y="5"/>
                    </a:lnTo>
                    <a:lnTo>
                      <a:pt x="8" y="5"/>
                    </a:lnTo>
                    <a:lnTo>
                      <a:pt x="8" y="6"/>
                    </a:lnTo>
                    <a:lnTo>
                      <a:pt x="8" y="8"/>
                    </a:lnTo>
                    <a:lnTo>
                      <a:pt x="8" y="8"/>
                    </a:lnTo>
                    <a:close/>
                    <a:moveTo>
                      <a:pt x="48" y="10"/>
                    </a:moveTo>
                    <a:lnTo>
                      <a:pt x="46" y="11"/>
                    </a:lnTo>
                    <a:lnTo>
                      <a:pt x="46" y="10"/>
                    </a:lnTo>
                    <a:lnTo>
                      <a:pt x="46" y="10"/>
                    </a:lnTo>
                    <a:lnTo>
                      <a:pt x="44" y="8"/>
                    </a:lnTo>
                    <a:lnTo>
                      <a:pt x="46" y="6"/>
                    </a:lnTo>
                    <a:lnTo>
                      <a:pt x="46" y="6"/>
                    </a:lnTo>
                    <a:lnTo>
                      <a:pt x="46" y="10"/>
                    </a:lnTo>
                    <a:lnTo>
                      <a:pt x="48" y="10"/>
                    </a:lnTo>
                    <a:lnTo>
                      <a:pt x="48" y="10"/>
                    </a:lnTo>
                    <a:close/>
                    <a:moveTo>
                      <a:pt x="24" y="11"/>
                    </a:moveTo>
                    <a:lnTo>
                      <a:pt x="25" y="11"/>
                    </a:lnTo>
                    <a:lnTo>
                      <a:pt x="25" y="11"/>
                    </a:lnTo>
                    <a:lnTo>
                      <a:pt x="24" y="13"/>
                    </a:lnTo>
                    <a:lnTo>
                      <a:pt x="20" y="11"/>
                    </a:lnTo>
                    <a:lnTo>
                      <a:pt x="20" y="11"/>
                    </a:lnTo>
                    <a:lnTo>
                      <a:pt x="20" y="13"/>
                    </a:lnTo>
                    <a:lnTo>
                      <a:pt x="18" y="11"/>
                    </a:lnTo>
                    <a:lnTo>
                      <a:pt x="18" y="10"/>
                    </a:lnTo>
                    <a:lnTo>
                      <a:pt x="18" y="10"/>
                    </a:lnTo>
                    <a:lnTo>
                      <a:pt x="20" y="11"/>
                    </a:lnTo>
                    <a:lnTo>
                      <a:pt x="24" y="11"/>
                    </a:lnTo>
                    <a:lnTo>
                      <a:pt x="24" y="11"/>
                    </a:lnTo>
                    <a:close/>
                    <a:moveTo>
                      <a:pt x="46" y="18"/>
                    </a:moveTo>
                    <a:lnTo>
                      <a:pt x="48" y="18"/>
                    </a:lnTo>
                    <a:lnTo>
                      <a:pt x="49" y="18"/>
                    </a:lnTo>
                    <a:lnTo>
                      <a:pt x="49" y="18"/>
                    </a:lnTo>
                    <a:lnTo>
                      <a:pt x="51" y="20"/>
                    </a:lnTo>
                    <a:lnTo>
                      <a:pt x="51" y="22"/>
                    </a:lnTo>
                    <a:lnTo>
                      <a:pt x="51" y="23"/>
                    </a:lnTo>
                    <a:lnTo>
                      <a:pt x="48" y="23"/>
                    </a:lnTo>
                    <a:lnTo>
                      <a:pt x="48" y="23"/>
                    </a:lnTo>
                    <a:lnTo>
                      <a:pt x="46" y="23"/>
                    </a:lnTo>
                    <a:lnTo>
                      <a:pt x="46" y="20"/>
                    </a:lnTo>
                    <a:lnTo>
                      <a:pt x="46" y="18"/>
                    </a:lnTo>
                    <a:close/>
                    <a:moveTo>
                      <a:pt x="36" y="44"/>
                    </a:moveTo>
                    <a:lnTo>
                      <a:pt x="36" y="46"/>
                    </a:lnTo>
                    <a:lnTo>
                      <a:pt x="32" y="44"/>
                    </a:lnTo>
                    <a:lnTo>
                      <a:pt x="30" y="44"/>
                    </a:lnTo>
                    <a:lnTo>
                      <a:pt x="30" y="42"/>
                    </a:lnTo>
                    <a:lnTo>
                      <a:pt x="30" y="40"/>
                    </a:lnTo>
                    <a:lnTo>
                      <a:pt x="30" y="39"/>
                    </a:lnTo>
                    <a:lnTo>
                      <a:pt x="30" y="37"/>
                    </a:lnTo>
                    <a:lnTo>
                      <a:pt x="30" y="37"/>
                    </a:lnTo>
                    <a:lnTo>
                      <a:pt x="30" y="37"/>
                    </a:lnTo>
                    <a:lnTo>
                      <a:pt x="32" y="37"/>
                    </a:lnTo>
                    <a:lnTo>
                      <a:pt x="34" y="40"/>
                    </a:lnTo>
                    <a:lnTo>
                      <a:pt x="34" y="40"/>
                    </a:lnTo>
                    <a:lnTo>
                      <a:pt x="36" y="44"/>
                    </a:lnTo>
                    <a:lnTo>
                      <a:pt x="36" y="44"/>
                    </a:lnTo>
                    <a:close/>
                    <a:moveTo>
                      <a:pt x="41" y="40"/>
                    </a:moveTo>
                    <a:lnTo>
                      <a:pt x="41" y="40"/>
                    </a:lnTo>
                    <a:lnTo>
                      <a:pt x="41" y="40"/>
                    </a:lnTo>
                    <a:lnTo>
                      <a:pt x="41" y="39"/>
                    </a:lnTo>
                    <a:lnTo>
                      <a:pt x="41" y="39"/>
                    </a:lnTo>
                    <a:lnTo>
                      <a:pt x="41" y="37"/>
                    </a:lnTo>
                    <a:lnTo>
                      <a:pt x="42" y="37"/>
                    </a:lnTo>
                    <a:lnTo>
                      <a:pt x="42" y="39"/>
                    </a:lnTo>
                    <a:lnTo>
                      <a:pt x="42" y="40"/>
                    </a:lnTo>
                    <a:lnTo>
                      <a:pt x="41" y="40"/>
                    </a:lnTo>
                    <a:lnTo>
                      <a:pt x="41" y="40"/>
                    </a:lnTo>
                    <a:close/>
                    <a:moveTo>
                      <a:pt x="20" y="46"/>
                    </a:moveTo>
                    <a:lnTo>
                      <a:pt x="18" y="47"/>
                    </a:lnTo>
                    <a:lnTo>
                      <a:pt x="17" y="47"/>
                    </a:lnTo>
                    <a:lnTo>
                      <a:pt x="17" y="46"/>
                    </a:lnTo>
                    <a:lnTo>
                      <a:pt x="15" y="44"/>
                    </a:lnTo>
                    <a:lnTo>
                      <a:pt x="17" y="44"/>
                    </a:lnTo>
                    <a:lnTo>
                      <a:pt x="18" y="42"/>
                    </a:lnTo>
                    <a:lnTo>
                      <a:pt x="18" y="42"/>
                    </a:lnTo>
                    <a:lnTo>
                      <a:pt x="20" y="44"/>
                    </a:lnTo>
                    <a:lnTo>
                      <a:pt x="20" y="46"/>
                    </a:lnTo>
                    <a:lnTo>
                      <a:pt x="20" y="46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" name="Freeform 56">
                <a:extLst>
                  <a:ext uri="{FF2B5EF4-FFF2-40B4-BE49-F238E27FC236}">
                    <a16:creationId xmlns:a16="http://schemas.microsoft.com/office/drawing/2014/main" xmlns="" id="{2C94B57E-4161-40FA-9BB2-F179C0B981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07" y="2812"/>
                <a:ext cx="8" cy="7"/>
              </a:xfrm>
              <a:custGeom>
                <a:avLst/>
                <a:gdLst>
                  <a:gd name="T0" fmla="*/ 8 w 8"/>
                  <a:gd name="T1" fmla="*/ 5 h 7"/>
                  <a:gd name="T2" fmla="*/ 7 w 8"/>
                  <a:gd name="T3" fmla="*/ 7 h 7"/>
                  <a:gd name="T4" fmla="*/ 3 w 8"/>
                  <a:gd name="T5" fmla="*/ 3 h 7"/>
                  <a:gd name="T6" fmla="*/ 0 w 8"/>
                  <a:gd name="T7" fmla="*/ 2 h 7"/>
                  <a:gd name="T8" fmla="*/ 0 w 8"/>
                  <a:gd name="T9" fmla="*/ 0 h 7"/>
                  <a:gd name="T10" fmla="*/ 1 w 8"/>
                  <a:gd name="T11" fmla="*/ 0 h 7"/>
                  <a:gd name="T12" fmla="*/ 1 w 8"/>
                  <a:gd name="T13" fmla="*/ 0 h 7"/>
                  <a:gd name="T14" fmla="*/ 3 w 8"/>
                  <a:gd name="T15" fmla="*/ 2 h 7"/>
                  <a:gd name="T16" fmla="*/ 7 w 8"/>
                  <a:gd name="T17" fmla="*/ 3 h 7"/>
                  <a:gd name="T18" fmla="*/ 8 w 8"/>
                  <a:gd name="T19" fmla="*/ 5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8" h="7">
                    <a:moveTo>
                      <a:pt x="8" y="5"/>
                    </a:moveTo>
                    <a:lnTo>
                      <a:pt x="7" y="7"/>
                    </a:lnTo>
                    <a:lnTo>
                      <a:pt x="3" y="3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3" y="2"/>
                    </a:lnTo>
                    <a:lnTo>
                      <a:pt x="7" y="3"/>
                    </a:lnTo>
                    <a:lnTo>
                      <a:pt x="8" y="5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" name="Freeform 57">
                <a:extLst>
                  <a:ext uri="{FF2B5EF4-FFF2-40B4-BE49-F238E27FC236}">
                    <a16:creationId xmlns:a16="http://schemas.microsoft.com/office/drawing/2014/main" xmlns="" id="{4F11A302-A990-4837-9F94-5BAF292780A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64" y="3248"/>
                <a:ext cx="2" cy="2"/>
              </a:xfrm>
              <a:custGeom>
                <a:avLst/>
                <a:gdLst>
                  <a:gd name="T0" fmla="*/ 2 w 2"/>
                  <a:gd name="T1" fmla="*/ 2 h 2"/>
                  <a:gd name="T2" fmla="*/ 2 w 2"/>
                  <a:gd name="T3" fmla="*/ 2 h 2"/>
                  <a:gd name="T4" fmla="*/ 2 w 2"/>
                  <a:gd name="T5" fmla="*/ 2 h 2"/>
                  <a:gd name="T6" fmla="*/ 0 w 2"/>
                  <a:gd name="T7" fmla="*/ 2 h 2"/>
                  <a:gd name="T8" fmla="*/ 0 w 2"/>
                  <a:gd name="T9" fmla="*/ 0 h 2"/>
                  <a:gd name="T10" fmla="*/ 2 w 2"/>
                  <a:gd name="T11" fmla="*/ 0 h 2"/>
                  <a:gd name="T12" fmla="*/ 2 w 2"/>
                  <a:gd name="T13" fmla="*/ 0 h 2"/>
                  <a:gd name="T14" fmla="*/ 2 w 2"/>
                  <a:gd name="T15" fmla="*/ 0 h 2"/>
                  <a:gd name="T16" fmla="*/ 2 w 2"/>
                  <a:gd name="T1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2" y="2"/>
                    </a:lnTo>
                    <a:lnTo>
                      <a:pt x="2" y="2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3" name="Freeform 58">
                <a:extLst>
                  <a:ext uri="{FF2B5EF4-FFF2-40B4-BE49-F238E27FC236}">
                    <a16:creationId xmlns:a16="http://schemas.microsoft.com/office/drawing/2014/main" xmlns="" id="{FA85AD48-A791-498D-890C-780E6E551B4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56" y="2321"/>
                <a:ext cx="44" cy="26"/>
              </a:xfrm>
              <a:custGeom>
                <a:avLst/>
                <a:gdLst>
                  <a:gd name="T0" fmla="*/ 41 w 44"/>
                  <a:gd name="T1" fmla="*/ 2 h 26"/>
                  <a:gd name="T2" fmla="*/ 32 w 44"/>
                  <a:gd name="T3" fmla="*/ 9 h 26"/>
                  <a:gd name="T4" fmla="*/ 31 w 44"/>
                  <a:gd name="T5" fmla="*/ 12 h 26"/>
                  <a:gd name="T6" fmla="*/ 31 w 44"/>
                  <a:gd name="T7" fmla="*/ 12 h 26"/>
                  <a:gd name="T8" fmla="*/ 32 w 44"/>
                  <a:gd name="T9" fmla="*/ 15 h 26"/>
                  <a:gd name="T10" fmla="*/ 34 w 44"/>
                  <a:gd name="T11" fmla="*/ 15 h 26"/>
                  <a:gd name="T12" fmla="*/ 34 w 44"/>
                  <a:gd name="T13" fmla="*/ 17 h 26"/>
                  <a:gd name="T14" fmla="*/ 32 w 44"/>
                  <a:gd name="T15" fmla="*/ 17 h 26"/>
                  <a:gd name="T16" fmla="*/ 29 w 44"/>
                  <a:gd name="T17" fmla="*/ 17 h 26"/>
                  <a:gd name="T18" fmla="*/ 29 w 44"/>
                  <a:gd name="T19" fmla="*/ 17 h 26"/>
                  <a:gd name="T20" fmla="*/ 27 w 44"/>
                  <a:gd name="T21" fmla="*/ 17 h 26"/>
                  <a:gd name="T22" fmla="*/ 24 w 44"/>
                  <a:gd name="T23" fmla="*/ 21 h 26"/>
                  <a:gd name="T24" fmla="*/ 22 w 44"/>
                  <a:gd name="T25" fmla="*/ 22 h 26"/>
                  <a:gd name="T26" fmla="*/ 19 w 44"/>
                  <a:gd name="T27" fmla="*/ 22 h 26"/>
                  <a:gd name="T28" fmla="*/ 17 w 44"/>
                  <a:gd name="T29" fmla="*/ 24 h 26"/>
                  <a:gd name="T30" fmla="*/ 15 w 44"/>
                  <a:gd name="T31" fmla="*/ 24 h 26"/>
                  <a:gd name="T32" fmla="*/ 15 w 44"/>
                  <a:gd name="T33" fmla="*/ 24 h 26"/>
                  <a:gd name="T34" fmla="*/ 14 w 44"/>
                  <a:gd name="T35" fmla="*/ 24 h 26"/>
                  <a:gd name="T36" fmla="*/ 14 w 44"/>
                  <a:gd name="T37" fmla="*/ 26 h 26"/>
                  <a:gd name="T38" fmla="*/ 14 w 44"/>
                  <a:gd name="T39" fmla="*/ 26 h 26"/>
                  <a:gd name="T40" fmla="*/ 12 w 44"/>
                  <a:gd name="T41" fmla="*/ 26 h 26"/>
                  <a:gd name="T42" fmla="*/ 12 w 44"/>
                  <a:gd name="T43" fmla="*/ 24 h 26"/>
                  <a:gd name="T44" fmla="*/ 12 w 44"/>
                  <a:gd name="T45" fmla="*/ 24 h 26"/>
                  <a:gd name="T46" fmla="*/ 8 w 44"/>
                  <a:gd name="T47" fmla="*/ 24 h 26"/>
                  <a:gd name="T48" fmla="*/ 8 w 44"/>
                  <a:gd name="T49" fmla="*/ 24 h 26"/>
                  <a:gd name="T50" fmla="*/ 3 w 44"/>
                  <a:gd name="T51" fmla="*/ 22 h 26"/>
                  <a:gd name="T52" fmla="*/ 3 w 44"/>
                  <a:gd name="T53" fmla="*/ 22 h 26"/>
                  <a:gd name="T54" fmla="*/ 2 w 44"/>
                  <a:gd name="T55" fmla="*/ 21 h 26"/>
                  <a:gd name="T56" fmla="*/ 0 w 44"/>
                  <a:gd name="T57" fmla="*/ 17 h 26"/>
                  <a:gd name="T58" fmla="*/ 0 w 44"/>
                  <a:gd name="T59" fmla="*/ 14 h 26"/>
                  <a:gd name="T60" fmla="*/ 2 w 44"/>
                  <a:gd name="T61" fmla="*/ 15 h 26"/>
                  <a:gd name="T62" fmla="*/ 3 w 44"/>
                  <a:gd name="T63" fmla="*/ 14 h 26"/>
                  <a:gd name="T64" fmla="*/ 5 w 44"/>
                  <a:gd name="T65" fmla="*/ 12 h 26"/>
                  <a:gd name="T66" fmla="*/ 7 w 44"/>
                  <a:gd name="T67" fmla="*/ 12 h 26"/>
                  <a:gd name="T68" fmla="*/ 8 w 44"/>
                  <a:gd name="T69" fmla="*/ 12 h 26"/>
                  <a:gd name="T70" fmla="*/ 8 w 44"/>
                  <a:gd name="T71" fmla="*/ 12 h 26"/>
                  <a:gd name="T72" fmla="*/ 12 w 44"/>
                  <a:gd name="T73" fmla="*/ 12 h 26"/>
                  <a:gd name="T74" fmla="*/ 12 w 44"/>
                  <a:gd name="T75" fmla="*/ 10 h 26"/>
                  <a:gd name="T76" fmla="*/ 12 w 44"/>
                  <a:gd name="T77" fmla="*/ 7 h 26"/>
                  <a:gd name="T78" fmla="*/ 15 w 44"/>
                  <a:gd name="T79" fmla="*/ 9 h 26"/>
                  <a:gd name="T80" fmla="*/ 19 w 44"/>
                  <a:gd name="T81" fmla="*/ 9 h 26"/>
                  <a:gd name="T82" fmla="*/ 22 w 44"/>
                  <a:gd name="T83" fmla="*/ 9 h 26"/>
                  <a:gd name="T84" fmla="*/ 25 w 44"/>
                  <a:gd name="T85" fmla="*/ 9 h 26"/>
                  <a:gd name="T86" fmla="*/ 34 w 44"/>
                  <a:gd name="T87" fmla="*/ 5 h 26"/>
                  <a:gd name="T88" fmla="*/ 36 w 44"/>
                  <a:gd name="T89" fmla="*/ 3 h 26"/>
                  <a:gd name="T90" fmla="*/ 37 w 44"/>
                  <a:gd name="T91" fmla="*/ 3 h 26"/>
                  <a:gd name="T92" fmla="*/ 41 w 44"/>
                  <a:gd name="T93" fmla="*/ 2 h 26"/>
                  <a:gd name="T94" fmla="*/ 44 w 44"/>
                  <a:gd name="T95" fmla="*/ 0 h 26"/>
                  <a:gd name="T96" fmla="*/ 41 w 44"/>
                  <a:gd name="T97" fmla="*/ 2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44" h="26">
                    <a:moveTo>
                      <a:pt x="41" y="2"/>
                    </a:moveTo>
                    <a:lnTo>
                      <a:pt x="32" y="9"/>
                    </a:lnTo>
                    <a:lnTo>
                      <a:pt x="31" y="12"/>
                    </a:lnTo>
                    <a:lnTo>
                      <a:pt x="31" y="12"/>
                    </a:lnTo>
                    <a:lnTo>
                      <a:pt x="32" y="15"/>
                    </a:lnTo>
                    <a:lnTo>
                      <a:pt x="34" y="15"/>
                    </a:lnTo>
                    <a:lnTo>
                      <a:pt x="34" y="17"/>
                    </a:lnTo>
                    <a:lnTo>
                      <a:pt x="32" y="17"/>
                    </a:lnTo>
                    <a:lnTo>
                      <a:pt x="29" y="17"/>
                    </a:lnTo>
                    <a:lnTo>
                      <a:pt x="29" y="17"/>
                    </a:lnTo>
                    <a:lnTo>
                      <a:pt x="27" y="17"/>
                    </a:lnTo>
                    <a:lnTo>
                      <a:pt x="24" y="21"/>
                    </a:lnTo>
                    <a:lnTo>
                      <a:pt x="22" y="22"/>
                    </a:lnTo>
                    <a:lnTo>
                      <a:pt x="19" y="22"/>
                    </a:lnTo>
                    <a:lnTo>
                      <a:pt x="17" y="24"/>
                    </a:lnTo>
                    <a:lnTo>
                      <a:pt x="15" y="24"/>
                    </a:lnTo>
                    <a:lnTo>
                      <a:pt x="15" y="24"/>
                    </a:lnTo>
                    <a:lnTo>
                      <a:pt x="14" y="24"/>
                    </a:lnTo>
                    <a:lnTo>
                      <a:pt x="14" y="26"/>
                    </a:lnTo>
                    <a:lnTo>
                      <a:pt x="14" y="26"/>
                    </a:lnTo>
                    <a:lnTo>
                      <a:pt x="12" y="26"/>
                    </a:lnTo>
                    <a:lnTo>
                      <a:pt x="12" y="24"/>
                    </a:lnTo>
                    <a:lnTo>
                      <a:pt x="12" y="24"/>
                    </a:lnTo>
                    <a:lnTo>
                      <a:pt x="8" y="24"/>
                    </a:lnTo>
                    <a:lnTo>
                      <a:pt x="8" y="24"/>
                    </a:lnTo>
                    <a:lnTo>
                      <a:pt x="3" y="22"/>
                    </a:lnTo>
                    <a:lnTo>
                      <a:pt x="3" y="22"/>
                    </a:lnTo>
                    <a:lnTo>
                      <a:pt x="2" y="21"/>
                    </a:lnTo>
                    <a:lnTo>
                      <a:pt x="0" y="17"/>
                    </a:lnTo>
                    <a:lnTo>
                      <a:pt x="0" y="14"/>
                    </a:lnTo>
                    <a:lnTo>
                      <a:pt x="2" y="15"/>
                    </a:lnTo>
                    <a:lnTo>
                      <a:pt x="3" y="14"/>
                    </a:lnTo>
                    <a:lnTo>
                      <a:pt x="5" y="12"/>
                    </a:lnTo>
                    <a:lnTo>
                      <a:pt x="7" y="12"/>
                    </a:lnTo>
                    <a:lnTo>
                      <a:pt x="8" y="12"/>
                    </a:lnTo>
                    <a:lnTo>
                      <a:pt x="8" y="12"/>
                    </a:lnTo>
                    <a:lnTo>
                      <a:pt x="12" y="12"/>
                    </a:lnTo>
                    <a:lnTo>
                      <a:pt x="12" y="10"/>
                    </a:lnTo>
                    <a:lnTo>
                      <a:pt x="12" y="7"/>
                    </a:lnTo>
                    <a:lnTo>
                      <a:pt x="15" y="9"/>
                    </a:lnTo>
                    <a:lnTo>
                      <a:pt x="19" y="9"/>
                    </a:lnTo>
                    <a:lnTo>
                      <a:pt x="22" y="9"/>
                    </a:lnTo>
                    <a:lnTo>
                      <a:pt x="25" y="9"/>
                    </a:lnTo>
                    <a:lnTo>
                      <a:pt x="34" y="5"/>
                    </a:lnTo>
                    <a:lnTo>
                      <a:pt x="36" y="3"/>
                    </a:lnTo>
                    <a:lnTo>
                      <a:pt x="37" y="3"/>
                    </a:lnTo>
                    <a:lnTo>
                      <a:pt x="41" y="2"/>
                    </a:lnTo>
                    <a:lnTo>
                      <a:pt x="44" y="0"/>
                    </a:lnTo>
                    <a:lnTo>
                      <a:pt x="41" y="2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4" name="Freeform 59">
                <a:extLst>
                  <a:ext uri="{FF2B5EF4-FFF2-40B4-BE49-F238E27FC236}">
                    <a16:creationId xmlns:a16="http://schemas.microsoft.com/office/drawing/2014/main" xmlns="" id="{6ED04AE1-70FC-4C0B-AC62-626239D2836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67" y="1915"/>
                <a:ext cx="130" cy="74"/>
              </a:xfrm>
              <a:custGeom>
                <a:avLst/>
                <a:gdLst>
                  <a:gd name="T0" fmla="*/ 57 w 130"/>
                  <a:gd name="T1" fmla="*/ 4 h 74"/>
                  <a:gd name="T2" fmla="*/ 62 w 130"/>
                  <a:gd name="T3" fmla="*/ 2 h 74"/>
                  <a:gd name="T4" fmla="*/ 64 w 130"/>
                  <a:gd name="T5" fmla="*/ 7 h 74"/>
                  <a:gd name="T6" fmla="*/ 72 w 130"/>
                  <a:gd name="T7" fmla="*/ 11 h 74"/>
                  <a:gd name="T8" fmla="*/ 76 w 130"/>
                  <a:gd name="T9" fmla="*/ 12 h 74"/>
                  <a:gd name="T10" fmla="*/ 84 w 130"/>
                  <a:gd name="T11" fmla="*/ 14 h 74"/>
                  <a:gd name="T12" fmla="*/ 83 w 130"/>
                  <a:gd name="T13" fmla="*/ 16 h 74"/>
                  <a:gd name="T14" fmla="*/ 81 w 130"/>
                  <a:gd name="T15" fmla="*/ 19 h 74"/>
                  <a:gd name="T16" fmla="*/ 86 w 130"/>
                  <a:gd name="T17" fmla="*/ 24 h 74"/>
                  <a:gd name="T18" fmla="*/ 89 w 130"/>
                  <a:gd name="T19" fmla="*/ 28 h 74"/>
                  <a:gd name="T20" fmla="*/ 94 w 130"/>
                  <a:gd name="T21" fmla="*/ 24 h 74"/>
                  <a:gd name="T22" fmla="*/ 93 w 130"/>
                  <a:gd name="T23" fmla="*/ 19 h 74"/>
                  <a:gd name="T24" fmla="*/ 105 w 130"/>
                  <a:gd name="T25" fmla="*/ 24 h 74"/>
                  <a:gd name="T26" fmla="*/ 110 w 130"/>
                  <a:gd name="T27" fmla="*/ 23 h 74"/>
                  <a:gd name="T28" fmla="*/ 106 w 130"/>
                  <a:gd name="T29" fmla="*/ 28 h 74"/>
                  <a:gd name="T30" fmla="*/ 110 w 130"/>
                  <a:gd name="T31" fmla="*/ 31 h 74"/>
                  <a:gd name="T32" fmla="*/ 115 w 130"/>
                  <a:gd name="T33" fmla="*/ 31 h 74"/>
                  <a:gd name="T34" fmla="*/ 117 w 130"/>
                  <a:gd name="T35" fmla="*/ 31 h 74"/>
                  <a:gd name="T36" fmla="*/ 122 w 130"/>
                  <a:gd name="T37" fmla="*/ 33 h 74"/>
                  <a:gd name="T38" fmla="*/ 125 w 130"/>
                  <a:gd name="T39" fmla="*/ 36 h 74"/>
                  <a:gd name="T40" fmla="*/ 130 w 130"/>
                  <a:gd name="T41" fmla="*/ 46 h 74"/>
                  <a:gd name="T42" fmla="*/ 125 w 130"/>
                  <a:gd name="T43" fmla="*/ 46 h 74"/>
                  <a:gd name="T44" fmla="*/ 122 w 130"/>
                  <a:gd name="T45" fmla="*/ 50 h 74"/>
                  <a:gd name="T46" fmla="*/ 117 w 130"/>
                  <a:gd name="T47" fmla="*/ 55 h 74"/>
                  <a:gd name="T48" fmla="*/ 113 w 130"/>
                  <a:gd name="T49" fmla="*/ 60 h 74"/>
                  <a:gd name="T50" fmla="*/ 110 w 130"/>
                  <a:gd name="T51" fmla="*/ 63 h 74"/>
                  <a:gd name="T52" fmla="*/ 100 w 130"/>
                  <a:gd name="T53" fmla="*/ 65 h 74"/>
                  <a:gd name="T54" fmla="*/ 94 w 130"/>
                  <a:gd name="T55" fmla="*/ 72 h 74"/>
                  <a:gd name="T56" fmla="*/ 91 w 130"/>
                  <a:gd name="T57" fmla="*/ 69 h 74"/>
                  <a:gd name="T58" fmla="*/ 86 w 130"/>
                  <a:gd name="T59" fmla="*/ 67 h 74"/>
                  <a:gd name="T60" fmla="*/ 77 w 130"/>
                  <a:gd name="T61" fmla="*/ 67 h 74"/>
                  <a:gd name="T62" fmla="*/ 69 w 130"/>
                  <a:gd name="T63" fmla="*/ 63 h 74"/>
                  <a:gd name="T64" fmla="*/ 60 w 130"/>
                  <a:gd name="T65" fmla="*/ 62 h 74"/>
                  <a:gd name="T66" fmla="*/ 57 w 130"/>
                  <a:gd name="T67" fmla="*/ 60 h 74"/>
                  <a:gd name="T68" fmla="*/ 53 w 130"/>
                  <a:gd name="T69" fmla="*/ 67 h 74"/>
                  <a:gd name="T70" fmla="*/ 48 w 130"/>
                  <a:gd name="T71" fmla="*/ 72 h 74"/>
                  <a:gd name="T72" fmla="*/ 41 w 130"/>
                  <a:gd name="T73" fmla="*/ 72 h 74"/>
                  <a:gd name="T74" fmla="*/ 35 w 130"/>
                  <a:gd name="T75" fmla="*/ 67 h 74"/>
                  <a:gd name="T76" fmla="*/ 29 w 130"/>
                  <a:gd name="T77" fmla="*/ 62 h 74"/>
                  <a:gd name="T78" fmla="*/ 24 w 130"/>
                  <a:gd name="T79" fmla="*/ 58 h 74"/>
                  <a:gd name="T80" fmla="*/ 19 w 130"/>
                  <a:gd name="T81" fmla="*/ 53 h 74"/>
                  <a:gd name="T82" fmla="*/ 12 w 130"/>
                  <a:gd name="T83" fmla="*/ 48 h 74"/>
                  <a:gd name="T84" fmla="*/ 7 w 130"/>
                  <a:gd name="T85" fmla="*/ 41 h 74"/>
                  <a:gd name="T86" fmla="*/ 9 w 130"/>
                  <a:gd name="T87" fmla="*/ 36 h 74"/>
                  <a:gd name="T88" fmla="*/ 7 w 130"/>
                  <a:gd name="T89" fmla="*/ 33 h 74"/>
                  <a:gd name="T90" fmla="*/ 2 w 130"/>
                  <a:gd name="T91" fmla="*/ 26 h 74"/>
                  <a:gd name="T92" fmla="*/ 0 w 130"/>
                  <a:gd name="T93" fmla="*/ 23 h 74"/>
                  <a:gd name="T94" fmla="*/ 4 w 130"/>
                  <a:gd name="T95" fmla="*/ 24 h 74"/>
                  <a:gd name="T96" fmla="*/ 7 w 130"/>
                  <a:gd name="T97" fmla="*/ 21 h 74"/>
                  <a:gd name="T98" fmla="*/ 14 w 130"/>
                  <a:gd name="T99" fmla="*/ 19 h 74"/>
                  <a:gd name="T100" fmla="*/ 17 w 130"/>
                  <a:gd name="T101" fmla="*/ 17 h 74"/>
                  <a:gd name="T102" fmla="*/ 24 w 130"/>
                  <a:gd name="T103" fmla="*/ 14 h 74"/>
                  <a:gd name="T104" fmla="*/ 26 w 130"/>
                  <a:gd name="T105" fmla="*/ 12 h 74"/>
                  <a:gd name="T106" fmla="*/ 29 w 130"/>
                  <a:gd name="T107" fmla="*/ 11 h 74"/>
                  <a:gd name="T108" fmla="*/ 40 w 130"/>
                  <a:gd name="T109" fmla="*/ 7 h 74"/>
                  <a:gd name="T110" fmla="*/ 43 w 130"/>
                  <a:gd name="T111" fmla="*/ 2 h 74"/>
                  <a:gd name="T112" fmla="*/ 43 w 130"/>
                  <a:gd name="T113" fmla="*/ 0 h 74"/>
                  <a:gd name="T114" fmla="*/ 48 w 130"/>
                  <a:gd name="T115" fmla="*/ 2 h 74"/>
                  <a:gd name="T116" fmla="*/ 50 w 130"/>
                  <a:gd name="T117" fmla="*/ 6 h 74"/>
                  <a:gd name="T118" fmla="*/ 53 w 130"/>
                  <a:gd name="T119" fmla="*/ 6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130" h="74">
                    <a:moveTo>
                      <a:pt x="53" y="6"/>
                    </a:moveTo>
                    <a:lnTo>
                      <a:pt x="55" y="6"/>
                    </a:lnTo>
                    <a:lnTo>
                      <a:pt x="57" y="4"/>
                    </a:lnTo>
                    <a:lnTo>
                      <a:pt x="57" y="4"/>
                    </a:lnTo>
                    <a:lnTo>
                      <a:pt x="57" y="0"/>
                    </a:lnTo>
                    <a:lnTo>
                      <a:pt x="57" y="0"/>
                    </a:lnTo>
                    <a:lnTo>
                      <a:pt x="59" y="2"/>
                    </a:lnTo>
                    <a:lnTo>
                      <a:pt x="62" y="2"/>
                    </a:lnTo>
                    <a:lnTo>
                      <a:pt x="62" y="6"/>
                    </a:lnTo>
                    <a:lnTo>
                      <a:pt x="62" y="6"/>
                    </a:lnTo>
                    <a:lnTo>
                      <a:pt x="64" y="7"/>
                    </a:lnTo>
                    <a:lnTo>
                      <a:pt x="64" y="7"/>
                    </a:lnTo>
                    <a:lnTo>
                      <a:pt x="65" y="7"/>
                    </a:lnTo>
                    <a:lnTo>
                      <a:pt x="69" y="9"/>
                    </a:lnTo>
                    <a:lnTo>
                      <a:pt x="71" y="9"/>
                    </a:lnTo>
                    <a:lnTo>
                      <a:pt x="72" y="11"/>
                    </a:lnTo>
                    <a:lnTo>
                      <a:pt x="74" y="11"/>
                    </a:lnTo>
                    <a:lnTo>
                      <a:pt x="76" y="11"/>
                    </a:lnTo>
                    <a:lnTo>
                      <a:pt x="76" y="12"/>
                    </a:lnTo>
                    <a:lnTo>
                      <a:pt x="76" y="12"/>
                    </a:lnTo>
                    <a:lnTo>
                      <a:pt x="77" y="12"/>
                    </a:lnTo>
                    <a:lnTo>
                      <a:pt x="81" y="12"/>
                    </a:lnTo>
                    <a:lnTo>
                      <a:pt x="83" y="12"/>
                    </a:lnTo>
                    <a:lnTo>
                      <a:pt x="84" y="14"/>
                    </a:lnTo>
                    <a:lnTo>
                      <a:pt x="84" y="14"/>
                    </a:lnTo>
                    <a:lnTo>
                      <a:pt x="84" y="16"/>
                    </a:lnTo>
                    <a:lnTo>
                      <a:pt x="83" y="16"/>
                    </a:lnTo>
                    <a:lnTo>
                      <a:pt x="83" y="16"/>
                    </a:lnTo>
                    <a:lnTo>
                      <a:pt x="81" y="17"/>
                    </a:lnTo>
                    <a:lnTo>
                      <a:pt x="81" y="17"/>
                    </a:lnTo>
                    <a:lnTo>
                      <a:pt x="81" y="19"/>
                    </a:lnTo>
                    <a:lnTo>
                      <a:pt x="81" y="19"/>
                    </a:lnTo>
                    <a:lnTo>
                      <a:pt x="81" y="21"/>
                    </a:lnTo>
                    <a:lnTo>
                      <a:pt x="83" y="21"/>
                    </a:lnTo>
                    <a:lnTo>
                      <a:pt x="83" y="21"/>
                    </a:lnTo>
                    <a:lnTo>
                      <a:pt x="86" y="24"/>
                    </a:lnTo>
                    <a:lnTo>
                      <a:pt x="88" y="28"/>
                    </a:lnTo>
                    <a:lnTo>
                      <a:pt x="88" y="28"/>
                    </a:lnTo>
                    <a:lnTo>
                      <a:pt x="89" y="28"/>
                    </a:lnTo>
                    <a:lnTo>
                      <a:pt x="89" y="28"/>
                    </a:lnTo>
                    <a:lnTo>
                      <a:pt x="91" y="26"/>
                    </a:lnTo>
                    <a:lnTo>
                      <a:pt x="93" y="26"/>
                    </a:lnTo>
                    <a:lnTo>
                      <a:pt x="93" y="26"/>
                    </a:lnTo>
                    <a:lnTo>
                      <a:pt x="94" y="24"/>
                    </a:lnTo>
                    <a:lnTo>
                      <a:pt x="94" y="24"/>
                    </a:lnTo>
                    <a:lnTo>
                      <a:pt x="93" y="21"/>
                    </a:lnTo>
                    <a:lnTo>
                      <a:pt x="93" y="19"/>
                    </a:lnTo>
                    <a:lnTo>
                      <a:pt x="93" y="19"/>
                    </a:lnTo>
                    <a:lnTo>
                      <a:pt x="94" y="19"/>
                    </a:lnTo>
                    <a:lnTo>
                      <a:pt x="98" y="19"/>
                    </a:lnTo>
                    <a:lnTo>
                      <a:pt x="103" y="24"/>
                    </a:lnTo>
                    <a:lnTo>
                      <a:pt x="105" y="24"/>
                    </a:lnTo>
                    <a:lnTo>
                      <a:pt x="106" y="23"/>
                    </a:lnTo>
                    <a:lnTo>
                      <a:pt x="108" y="23"/>
                    </a:lnTo>
                    <a:lnTo>
                      <a:pt x="108" y="23"/>
                    </a:lnTo>
                    <a:lnTo>
                      <a:pt x="110" y="23"/>
                    </a:lnTo>
                    <a:lnTo>
                      <a:pt x="110" y="24"/>
                    </a:lnTo>
                    <a:lnTo>
                      <a:pt x="108" y="26"/>
                    </a:lnTo>
                    <a:lnTo>
                      <a:pt x="106" y="26"/>
                    </a:lnTo>
                    <a:lnTo>
                      <a:pt x="106" y="28"/>
                    </a:lnTo>
                    <a:lnTo>
                      <a:pt x="106" y="28"/>
                    </a:lnTo>
                    <a:lnTo>
                      <a:pt x="108" y="28"/>
                    </a:lnTo>
                    <a:lnTo>
                      <a:pt x="110" y="29"/>
                    </a:lnTo>
                    <a:lnTo>
                      <a:pt x="110" y="31"/>
                    </a:lnTo>
                    <a:lnTo>
                      <a:pt x="112" y="31"/>
                    </a:lnTo>
                    <a:lnTo>
                      <a:pt x="112" y="33"/>
                    </a:lnTo>
                    <a:lnTo>
                      <a:pt x="113" y="31"/>
                    </a:lnTo>
                    <a:lnTo>
                      <a:pt x="115" y="31"/>
                    </a:lnTo>
                    <a:lnTo>
                      <a:pt x="115" y="29"/>
                    </a:lnTo>
                    <a:lnTo>
                      <a:pt x="115" y="31"/>
                    </a:lnTo>
                    <a:lnTo>
                      <a:pt x="117" y="31"/>
                    </a:lnTo>
                    <a:lnTo>
                      <a:pt x="117" y="31"/>
                    </a:lnTo>
                    <a:lnTo>
                      <a:pt x="118" y="33"/>
                    </a:lnTo>
                    <a:lnTo>
                      <a:pt x="120" y="33"/>
                    </a:lnTo>
                    <a:lnTo>
                      <a:pt x="120" y="34"/>
                    </a:lnTo>
                    <a:lnTo>
                      <a:pt x="122" y="33"/>
                    </a:lnTo>
                    <a:lnTo>
                      <a:pt x="124" y="34"/>
                    </a:lnTo>
                    <a:lnTo>
                      <a:pt x="125" y="34"/>
                    </a:lnTo>
                    <a:lnTo>
                      <a:pt x="125" y="36"/>
                    </a:lnTo>
                    <a:lnTo>
                      <a:pt x="125" y="36"/>
                    </a:lnTo>
                    <a:lnTo>
                      <a:pt x="125" y="38"/>
                    </a:lnTo>
                    <a:lnTo>
                      <a:pt x="130" y="43"/>
                    </a:lnTo>
                    <a:lnTo>
                      <a:pt x="130" y="45"/>
                    </a:lnTo>
                    <a:lnTo>
                      <a:pt x="130" y="46"/>
                    </a:lnTo>
                    <a:lnTo>
                      <a:pt x="130" y="46"/>
                    </a:lnTo>
                    <a:lnTo>
                      <a:pt x="129" y="46"/>
                    </a:lnTo>
                    <a:lnTo>
                      <a:pt x="127" y="46"/>
                    </a:lnTo>
                    <a:lnTo>
                      <a:pt x="125" y="46"/>
                    </a:lnTo>
                    <a:lnTo>
                      <a:pt x="125" y="46"/>
                    </a:lnTo>
                    <a:lnTo>
                      <a:pt x="124" y="48"/>
                    </a:lnTo>
                    <a:lnTo>
                      <a:pt x="122" y="50"/>
                    </a:lnTo>
                    <a:lnTo>
                      <a:pt x="122" y="50"/>
                    </a:lnTo>
                    <a:lnTo>
                      <a:pt x="122" y="52"/>
                    </a:lnTo>
                    <a:lnTo>
                      <a:pt x="117" y="53"/>
                    </a:lnTo>
                    <a:lnTo>
                      <a:pt x="117" y="53"/>
                    </a:lnTo>
                    <a:lnTo>
                      <a:pt x="117" y="55"/>
                    </a:lnTo>
                    <a:lnTo>
                      <a:pt x="117" y="57"/>
                    </a:lnTo>
                    <a:lnTo>
                      <a:pt x="117" y="58"/>
                    </a:lnTo>
                    <a:lnTo>
                      <a:pt x="115" y="60"/>
                    </a:lnTo>
                    <a:lnTo>
                      <a:pt x="113" y="60"/>
                    </a:lnTo>
                    <a:lnTo>
                      <a:pt x="113" y="60"/>
                    </a:lnTo>
                    <a:lnTo>
                      <a:pt x="112" y="62"/>
                    </a:lnTo>
                    <a:lnTo>
                      <a:pt x="112" y="63"/>
                    </a:lnTo>
                    <a:lnTo>
                      <a:pt x="110" y="63"/>
                    </a:lnTo>
                    <a:lnTo>
                      <a:pt x="106" y="65"/>
                    </a:lnTo>
                    <a:lnTo>
                      <a:pt x="105" y="65"/>
                    </a:lnTo>
                    <a:lnTo>
                      <a:pt x="101" y="65"/>
                    </a:lnTo>
                    <a:lnTo>
                      <a:pt x="100" y="65"/>
                    </a:lnTo>
                    <a:lnTo>
                      <a:pt x="98" y="65"/>
                    </a:lnTo>
                    <a:lnTo>
                      <a:pt x="96" y="67"/>
                    </a:lnTo>
                    <a:lnTo>
                      <a:pt x="94" y="70"/>
                    </a:lnTo>
                    <a:lnTo>
                      <a:pt x="94" y="72"/>
                    </a:lnTo>
                    <a:lnTo>
                      <a:pt x="94" y="72"/>
                    </a:lnTo>
                    <a:lnTo>
                      <a:pt x="93" y="69"/>
                    </a:lnTo>
                    <a:lnTo>
                      <a:pt x="93" y="69"/>
                    </a:lnTo>
                    <a:lnTo>
                      <a:pt x="91" y="69"/>
                    </a:lnTo>
                    <a:lnTo>
                      <a:pt x="89" y="69"/>
                    </a:lnTo>
                    <a:lnTo>
                      <a:pt x="88" y="67"/>
                    </a:lnTo>
                    <a:lnTo>
                      <a:pt x="86" y="67"/>
                    </a:lnTo>
                    <a:lnTo>
                      <a:pt x="86" y="67"/>
                    </a:lnTo>
                    <a:lnTo>
                      <a:pt x="84" y="67"/>
                    </a:lnTo>
                    <a:lnTo>
                      <a:pt x="83" y="69"/>
                    </a:lnTo>
                    <a:lnTo>
                      <a:pt x="81" y="69"/>
                    </a:lnTo>
                    <a:lnTo>
                      <a:pt x="77" y="67"/>
                    </a:lnTo>
                    <a:lnTo>
                      <a:pt x="72" y="65"/>
                    </a:lnTo>
                    <a:lnTo>
                      <a:pt x="72" y="65"/>
                    </a:lnTo>
                    <a:lnTo>
                      <a:pt x="71" y="65"/>
                    </a:lnTo>
                    <a:lnTo>
                      <a:pt x="69" y="63"/>
                    </a:lnTo>
                    <a:lnTo>
                      <a:pt x="64" y="62"/>
                    </a:lnTo>
                    <a:lnTo>
                      <a:pt x="62" y="62"/>
                    </a:lnTo>
                    <a:lnTo>
                      <a:pt x="62" y="62"/>
                    </a:lnTo>
                    <a:lnTo>
                      <a:pt x="60" y="62"/>
                    </a:lnTo>
                    <a:lnTo>
                      <a:pt x="60" y="62"/>
                    </a:lnTo>
                    <a:lnTo>
                      <a:pt x="60" y="62"/>
                    </a:lnTo>
                    <a:lnTo>
                      <a:pt x="59" y="60"/>
                    </a:lnTo>
                    <a:lnTo>
                      <a:pt x="57" y="60"/>
                    </a:lnTo>
                    <a:lnTo>
                      <a:pt x="57" y="62"/>
                    </a:lnTo>
                    <a:lnTo>
                      <a:pt x="55" y="65"/>
                    </a:lnTo>
                    <a:lnTo>
                      <a:pt x="55" y="67"/>
                    </a:lnTo>
                    <a:lnTo>
                      <a:pt x="53" y="67"/>
                    </a:lnTo>
                    <a:lnTo>
                      <a:pt x="53" y="69"/>
                    </a:lnTo>
                    <a:lnTo>
                      <a:pt x="52" y="70"/>
                    </a:lnTo>
                    <a:lnTo>
                      <a:pt x="52" y="72"/>
                    </a:lnTo>
                    <a:lnTo>
                      <a:pt x="48" y="72"/>
                    </a:lnTo>
                    <a:lnTo>
                      <a:pt x="47" y="72"/>
                    </a:lnTo>
                    <a:lnTo>
                      <a:pt x="47" y="72"/>
                    </a:lnTo>
                    <a:lnTo>
                      <a:pt x="45" y="74"/>
                    </a:lnTo>
                    <a:lnTo>
                      <a:pt x="41" y="72"/>
                    </a:lnTo>
                    <a:lnTo>
                      <a:pt x="38" y="72"/>
                    </a:lnTo>
                    <a:lnTo>
                      <a:pt x="38" y="70"/>
                    </a:lnTo>
                    <a:lnTo>
                      <a:pt x="36" y="69"/>
                    </a:lnTo>
                    <a:lnTo>
                      <a:pt x="35" y="67"/>
                    </a:lnTo>
                    <a:lnTo>
                      <a:pt x="35" y="67"/>
                    </a:lnTo>
                    <a:lnTo>
                      <a:pt x="33" y="65"/>
                    </a:lnTo>
                    <a:lnTo>
                      <a:pt x="31" y="63"/>
                    </a:lnTo>
                    <a:lnTo>
                      <a:pt x="29" y="62"/>
                    </a:lnTo>
                    <a:lnTo>
                      <a:pt x="26" y="62"/>
                    </a:lnTo>
                    <a:lnTo>
                      <a:pt x="26" y="62"/>
                    </a:lnTo>
                    <a:lnTo>
                      <a:pt x="26" y="60"/>
                    </a:lnTo>
                    <a:lnTo>
                      <a:pt x="24" y="58"/>
                    </a:lnTo>
                    <a:lnTo>
                      <a:pt x="24" y="58"/>
                    </a:lnTo>
                    <a:lnTo>
                      <a:pt x="23" y="57"/>
                    </a:lnTo>
                    <a:lnTo>
                      <a:pt x="21" y="57"/>
                    </a:lnTo>
                    <a:lnTo>
                      <a:pt x="19" y="53"/>
                    </a:lnTo>
                    <a:lnTo>
                      <a:pt x="17" y="52"/>
                    </a:lnTo>
                    <a:lnTo>
                      <a:pt x="14" y="52"/>
                    </a:lnTo>
                    <a:lnTo>
                      <a:pt x="14" y="50"/>
                    </a:lnTo>
                    <a:lnTo>
                      <a:pt x="12" y="48"/>
                    </a:lnTo>
                    <a:lnTo>
                      <a:pt x="11" y="46"/>
                    </a:lnTo>
                    <a:lnTo>
                      <a:pt x="11" y="43"/>
                    </a:lnTo>
                    <a:lnTo>
                      <a:pt x="9" y="41"/>
                    </a:lnTo>
                    <a:lnTo>
                      <a:pt x="7" y="41"/>
                    </a:lnTo>
                    <a:lnTo>
                      <a:pt x="7" y="40"/>
                    </a:lnTo>
                    <a:lnTo>
                      <a:pt x="7" y="40"/>
                    </a:lnTo>
                    <a:lnTo>
                      <a:pt x="7" y="38"/>
                    </a:lnTo>
                    <a:lnTo>
                      <a:pt x="9" y="36"/>
                    </a:lnTo>
                    <a:lnTo>
                      <a:pt x="9" y="36"/>
                    </a:lnTo>
                    <a:lnTo>
                      <a:pt x="9" y="34"/>
                    </a:lnTo>
                    <a:lnTo>
                      <a:pt x="9" y="34"/>
                    </a:lnTo>
                    <a:lnTo>
                      <a:pt x="7" y="33"/>
                    </a:lnTo>
                    <a:lnTo>
                      <a:pt x="7" y="31"/>
                    </a:lnTo>
                    <a:lnTo>
                      <a:pt x="4" y="29"/>
                    </a:lnTo>
                    <a:lnTo>
                      <a:pt x="4" y="28"/>
                    </a:lnTo>
                    <a:lnTo>
                      <a:pt x="2" y="26"/>
                    </a:lnTo>
                    <a:lnTo>
                      <a:pt x="2" y="26"/>
                    </a:lnTo>
                    <a:lnTo>
                      <a:pt x="2" y="24"/>
                    </a:lnTo>
                    <a:lnTo>
                      <a:pt x="0" y="23"/>
                    </a:lnTo>
                    <a:lnTo>
                      <a:pt x="0" y="23"/>
                    </a:lnTo>
                    <a:lnTo>
                      <a:pt x="0" y="23"/>
                    </a:lnTo>
                    <a:lnTo>
                      <a:pt x="2" y="23"/>
                    </a:lnTo>
                    <a:lnTo>
                      <a:pt x="2" y="23"/>
                    </a:lnTo>
                    <a:lnTo>
                      <a:pt x="4" y="24"/>
                    </a:lnTo>
                    <a:lnTo>
                      <a:pt x="4" y="26"/>
                    </a:lnTo>
                    <a:lnTo>
                      <a:pt x="6" y="24"/>
                    </a:lnTo>
                    <a:lnTo>
                      <a:pt x="6" y="23"/>
                    </a:lnTo>
                    <a:lnTo>
                      <a:pt x="7" y="21"/>
                    </a:lnTo>
                    <a:lnTo>
                      <a:pt x="9" y="19"/>
                    </a:lnTo>
                    <a:lnTo>
                      <a:pt x="11" y="19"/>
                    </a:lnTo>
                    <a:lnTo>
                      <a:pt x="12" y="19"/>
                    </a:lnTo>
                    <a:lnTo>
                      <a:pt x="14" y="19"/>
                    </a:lnTo>
                    <a:lnTo>
                      <a:pt x="16" y="19"/>
                    </a:lnTo>
                    <a:lnTo>
                      <a:pt x="17" y="19"/>
                    </a:lnTo>
                    <a:lnTo>
                      <a:pt x="17" y="19"/>
                    </a:lnTo>
                    <a:lnTo>
                      <a:pt x="17" y="17"/>
                    </a:lnTo>
                    <a:lnTo>
                      <a:pt x="19" y="16"/>
                    </a:lnTo>
                    <a:lnTo>
                      <a:pt x="23" y="16"/>
                    </a:lnTo>
                    <a:lnTo>
                      <a:pt x="23" y="14"/>
                    </a:lnTo>
                    <a:lnTo>
                      <a:pt x="24" y="14"/>
                    </a:lnTo>
                    <a:lnTo>
                      <a:pt x="24" y="14"/>
                    </a:lnTo>
                    <a:lnTo>
                      <a:pt x="24" y="12"/>
                    </a:lnTo>
                    <a:lnTo>
                      <a:pt x="26" y="12"/>
                    </a:lnTo>
                    <a:lnTo>
                      <a:pt x="26" y="12"/>
                    </a:lnTo>
                    <a:lnTo>
                      <a:pt x="26" y="14"/>
                    </a:lnTo>
                    <a:lnTo>
                      <a:pt x="28" y="12"/>
                    </a:lnTo>
                    <a:lnTo>
                      <a:pt x="28" y="11"/>
                    </a:lnTo>
                    <a:lnTo>
                      <a:pt x="29" y="11"/>
                    </a:lnTo>
                    <a:lnTo>
                      <a:pt x="31" y="9"/>
                    </a:lnTo>
                    <a:lnTo>
                      <a:pt x="36" y="9"/>
                    </a:lnTo>
                    <a:lnTo>
                      <a:pt x="38" y="7"/>
                    </a:lnTo>
                    <a:lnTo>
                      <a:pt x="40" y="7"/>
                    </a:lnTo>
                    <a:lnTo>
                      <a:pt x="41" y="6"/>
                    </a:lnTo>
                    <a:lnTo>
                      <a:pt x="45" y="4"/>
                    </a:lnTo>
                    <a:lnTo>
                      <a:pt x="45" y="4"/>
                    </a:lnTo>
                    <a:lnTo>
                      <a:pt x="43" y="2"/>
                    </a:lnTo>
                    <a:lnTo>
                      <a:pt x="43" y="2"/>
                    </a:lnTo>
                    <a:lnTo>
                      <a:pt x="43" y="0"/>
                    </a:lnTo>
                    <a:lnTo>
                      <a:pt x="43" y="0"/>
                    </a:lnTo>
                    <a:lnTo>
                      <a:pt x="43" y="0"/>
                    </a:lnTo>
                    <a:lnTo>
                      <a:pt x="45" y="0"/>
                    </a:lnTo>
                    <a:lnTo>
                      <a:pt x="47" y="0"/>
                    </a:lnTo>
                    <a:lnTo>
                      <a:pt x="48" y="2"/>
                    </a:lnTo>
                    <a:lnTo>
                      <a:pt x="48" y="2"/>
                    </a:lnTo>
                    <a:lnTo>
                      <a:pt x="48" y="4"/>
                    </a:lnTo>
                    <a:lnTo>
                      <a:pt x="50" y="4"/>
                    </a:lnTo>
                    <a:lnTo>
                      <a:pt x="50" y="6"/>
                    </a:lnTo>
                    <a:lnTo>
                      <a:pt x="50" y="6"/>
                    </a:lnTo>
                    <a:lnTo>
                      <a:pt x="52" y="7"/>
                    </a:lnTo>
                    <a:lnTo>
                      <a:pt x="52" y="7"/>
                    </a:lnTo>
                    <a:lnTo>
                      <a:pt x="53" y="6"/>
                    </a:lnTo>
                    <a:lnTo>
                      <a:pt x="53" y="6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5" name="Freeform 60">
                <a:extLst>
                  <a:ext uri="{FF2B5EF4-FFF2-40B4-BE49-F238E27FC236}">
                    <a16:creationId xmlns:a16="http://schemas.microsoft.com/office/drawing/2014/main" xmlns="" id="{5BCE2ABE-CBD7-4A61-BD03-5C98D48ECB0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748" y="1788"/>
                <a:ext cx="176" cy="236"/>
              </a:xfrm>
              <a:custGeom>
                <a:avLst/>
                <a:gdLst>
                  <a:gd name="T0" fmla="*/ 49 w 176"/>
                  <a:gd name="T1" fmla="*/ 5 h 236"/>
                  <a:gd name="T2" fmla="*/ 78 w 176"/>
                  <a:gd name="T3" fmla="*/ 10 h 236"/>
                  <a:gd name="T4" fmla="*/ 94 w 176"/>
                  <a:gd name="T5" fmla="*/ 23 h 236"/>
                  <a:gd name="T6" fmla="*/ 107 w 176"/>
                  <a:gd name="T7" fmla="*/ 35 h 236"/>
                  <a:gd name="T8" fmla="*/ 133 w 176"/>
                  <a:gd name="T9" fmla="*/ 20 h 236"/>
                  <a:gd name="T10" fmla="*/ 157 w 176"/>
                  <a:gd name="T11" fmla="*/ 42 h 236"/>
                  <a:gd name="T12" fmla="*/ 164 w 176"/>
                  <a:gd name="T13" fmla="*/ 63 h 236"/>
                  <a:gd name="T14" fmla="*/ 167 w 176"/>
                  <a:gd name="T15" fmla="*/ 86 h 236"/>
                  <a:gd name="T16" fmla="*/ 171 w 176"/>
                  <a:gd name="T17" fmla="*/ 97 h 236"/>
                  <a:gd name="T18" fmla="*/ 171 w 176"/>
                  <a:gd name="T19" fmla="*/ 112 h 236"/>
                  <a:gd name="T20" fmla="*/ 172 w 176"/>
                  <a:gd name="T21" fmla="*/ 133 h 236"/>
                  <a:gd name="T22" fmla="*/ 166 w 176"/>
                  <a:gd name="T23" fmla="*/ 127 h 236"/>
                  <a:gd name="T24" fmla="*/ 160 w 176"/>
                  <a:gd name="T25" fmla="*/ 133 h 236"/>
                  <a:gd name="T26" fmla="*/ 145 w 176"/>
                  <a:gd name="T27" fmla="*/ 139 h 236"/>
                  <a:gd name="T28" fmla="*/ 136 w 176"/>
                  <a:gd name="T29" fmla="*/ 146 h 236"/>
                  <a:gd name="T30" fmla="*/ 125 w 176"/>
                  <a:gd name="T31" fmla="*/ 151 h 236"/>
                  <a:gd name="T32" fmla="*/ 121 w 176"/>
                  <a:gd name="T33" fmla="*/ 153 h 236"/>
                  <a:gd name="T34" fmla="*/ 128 w 176"/>
                  <a:gd name="T35" fmla="*/ 163 h 236"/>
                  <a:gd name="T36" fmla="*/ 133 w 176"/>
                  <a:gd name="T37" fmla="*/ 177 h 236"/>
                  <a:gd name="T38" fmla="*/ 145 w 176"/>
                  <a:gd name="T39" fmla="*/ 189 h 236"/>
                  <a:gd name="T40" fmla="*/ 152 w 176"/>
                  <a:gd name="T41" fmla="*/ 199 h 236"/>
                  <a:gd name="T42" fmla="*/ 143 w 176"/>
                  <a:gd name="T43" fmla="*/ 208 h 236"/>
                  <a:gd name="T44" fmla="*/ 136 w 176"/>
                  <a:gd name="T45" fmla="*/ 219 h 236"/>
                  <a:gd name="T46" fmla="*/ 138 w 176"/>
                  <a:gd name="T47" fmla="*/ 230 h 236"/>
                  <a:gd name="T48" fmla="*/ 131 w 176"/>
                  <a:gd name="T49" fmla="*/ 226 h 236"/>
                  <a:gd name="T50" fmla="*/ 123 w 176"/>
                  <a:gd name="T51" fmla="*/ 226 h 236"/>
                  <a:gd name="T52" fmla="*/ 102 w 176"/>
                  <a:gd name="T53" fmla="*/ 233 h 236"/>
                  <a:gd name="T54" fmla="*/ 92 w 176"/>
                  <a:gd name="T55" fmla="*/ 230 h 236"/>
                  <a:gd name="T56" fmla="*/ 83 w 176"/>
                  <a:gd name="T57" fmla="*/ 236 h 236"/>
                  <a:gd name="T58" fmla="*/ 77 w 176"/>
                  <a:gd name="T59" fmla="*/ 230 h 236"/>
                  <a:gd name="T60" fmla="*/ 58 w 176"/>
                  <a:gd name="T61" fmla="*/ 226 h 236"/>
                  <a:gd name="T62" fmla="*/ 51 w 176"/>
                  <a:gd name="T63" fmla="*/ 223 h 236"/>
                  <a:gd name="T64" fmla="*/ 51 w 176"/>
                  <a:gd name="T65" fmla="*/ 228 h 236"/>
                  <a:gd name="T66" fmla="*/ 34 w 176"/>
                  <a:gd name="T67" fmla="*/ 228 h 236"/>
                  <a:gd name="T68" fmla="*/ 37 w 176"/>
                  <a:gd name="T69" fmla="*/ 204 h 236"/>
                  <a:gd name="T70" fmla="*/ 37 w 176"/>
                  <a:gd name="T71" fmla="*/ 187 h 236"/>
                  <a:gd name="T72" fmla="*/ 24 w 176"/>
                  <a:gd name="T73" fmla="*/ 184 h 236"/>
                  <a:gd name="T74" fmla="*/ 15 w 176"/>
                  <a:gd name="T75" fmla="*/ 179 h 236"/>
                  <a:gd name="T76" fmla="*/ 12 w 176"/>
                  <a:gd name="T77" fmla="*/ 168 h 236"/>
                  <a:gd name="T78" fmla="*/ 6 w 176"/>
                  <a:gd name="T79" fmla="*/ 158 h 236"/>
                  <a:gd name="T80" fmla="*/ 8 w 176"/>
                  <a:gd name="T81" fmla="*/ 144 h 236"/>
                  <a:gd name="T82" fmla="*/ 3 w 176"/>
                  <a:gd name="T83" fmla="*/ 131 h 236"/>
                  <a:gd name="T84" fmla="*/ 5 w 176"/>
                  <a:gd name="T85" fmla="*/ 124 h 236"/>
                  <a:gd name="T86" fmla="*/ 6 w 176"/>
                  <a:gd name="T87" fmla="*/ 114 h 236"/>
                  <a:gd name="T88" fmla="*/ 5 w 176"/>
                  <a:gd name="T89" fmla="*/ 102 h 236"/>
                  <a:gd name="T90" fmla="*/ 18 w 176"/>
                  <a:gd name="T91" fmla="*/ 98 h 236"/>
                  <a:gd name="T92" fmla="*/ 22 w 176"/>
                  <a:gd name="T93" fmla="*/ 90 h 236"/>
                  <a:gd name="T94" fmla="*/ 17 w 176"/>
                  <a:gd name="T95" fmla="*/ 81 h 236"/>
                  <a:gd name="T96" fmla="*/ 24 w 176"/>
                  <a:gd name="T97" fmla="*/ 69 h 236"/>
                  <a:gd name="T98" fmla="*/ 25 w 176"/>
                  <a:gd name="T99" fmla="*/ 46 h 236"/>
                  <a:gd name="T100" fmla="*/ 47 w 176"/>
                  <a:gd name="T101" fmla="*/ 47 h 236"/>
                  <a:gd name="T102" fmla="*/ 53 w 176"/>
                  <a:gd name="T103" fmla="*/ 39 h 236"/>
                  <a:gd name="T104" fmla="*/ 65 w 176"/>
                  <a:gd name="T105" fmla="*/ 37 h 236"/>
                  <a:gd name="T106" fmla="*/ 54 w 176"/>
                  <a:gd name="T107" fmla="*/ 25 h 236"/>
                  <a:gd name="T108" fmla="*/ 54 w 176"/>
                  <a:gd name="T109" fmla="*/ 5 h 236"/>
                  <a:gd name="T110" fmla="*/ 73 w 176"/>
                  <a:gd name="T111" fmla="*/ 6 h 236"/>
                  <a:gd name="T112" fmla="*/ 51 w 176"/>
                  <a:gd name="T113" fmla="*/ 10 h 236"/>
                  <a:gd name="T114" fmla="*/ 147 w 176"/>
                  <a:gd name="T115" fmla="*/ 23 h 236"/>
                  <a:gd name="T116" fmla="*/ 142 w 176"/>
                  <a:gd name="T117" fmla="*/ 13 h 236"/>
                  <a:gd name="T118" fmla="*/ 148 w 176"/>
                  <a:gd name="T119" fmla="*/ 18 h 236"/>
                  <a:gd name="T120" fmla="*/ 101 w 176"/>
                  <a:gd name="T121" fmla="*/ 17 h 236"/>
                  <a:gd name="T122" fmla="*/ 157 w 176"/>
                  <a:gd name="T123" fmla="*/ 39 h 236"/>
                  <a:gd name="T124" fmla="*/ 160 w 176"/>
                  <a:gd name="T125" fmla="*/ 35 h 2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76" h="236">
                    <a:moveTo>
                      <a:pt x="47" y="8"/>
                    </a:moveTo>
                    <a:lnTo>
                      <a:pt x="47" y="8"/>
                    </a:lnTo>
                    <a:lnTo>
                      <a:pt x="47" y="5"/>
                    </a:lnTo>
                    <a:lnTo>
                      <a:pt x="49" y="0"/>
                    </a:lnTo>
                    <a:lnTo>
                      <a:pt x="49" y="0"/>
                    </a:lnTo>
                    <a:lnTo>
                      <a:pt x="49" y="1"/>
                    </a:lnTo>
                    <a:lnTo>
                      <a:pt x="49" y="1"/>
                    </a:lnTo>
                    <a:lnTo>
                      <a:pt x="49" y="3"/>
                    </a:lnTo>
                    <a:lnTo>
                      <a:pt x="49" y="5"/>
                    </a:lnTo>
                    <a:lnTo>
                      <a:pt x="53" y="5"/>
                    </a:lnTo>
                    <a:lnTo>
                      <a:pt x="53" y="6"/>
                    </a:lnTo>
                    <a:lnTo>
                      <a:pt x="47" y="6"/>
                    </a:lnTo>
                    <a:lnTo>
                      <a:pt x="47" y="8"/>
                    </a:lnTo>
                    <a:lnTo>
                      <a:pt x="47" y="8"/>
                    </a:lnTo>
                    <a:close/>
                    <a:moveTo>
                      <a:pt x="75" y="6"/>
                    </a:moveTo>
                    <a:lnTo>
                      <a:pt x="75" y="8"/>
                    </a:lnTo>
                    <a:lnTo>
                      <a:pt x="78" y="8"/>
                    </a:lnTo>
                    <a:lnTo>
                      <a:pt x="78" y="10"/>
                    </a:lnTo>
                    <a:lnTo>
                      <a:pt x="80" y="11"/>
                    </a:lnTo>
                    <a:lnTo>
                      <a:pt x="80" y="15"/>
                    </a:lnTo>
                    <a:lnTo>
                      <a:pt x="78" y="17"/>
                    </a:lnTo>
                    <a:lnTo>
                      <a:pt x="77" y="18"/>
                    </a:lnTo>
                    <a:lnTo>
                      <a:pt x="82" y="18"/>
                    </a:lnTo>
                    <a:lnTo>
                      <a:pt x="83" y="20"/>
                    </a:lnTo>
                    <a:lnTo>
                      <a:pt x="83" y="20"/>
                    </a:lnTo>
                    <a:lnTo>
                      <a:pt x="87" y="20"/>
                    </a:lnTo>
                    <a:lnTo>
                      <a:pt x="94" y="23"/>
                    </a:lnTo>
                    <a:lnTo>
                      <a:pt x="99" y="22"/>
                    </a:lnTo>
                    <a:lnTo>
                      <a:pt x="99" y="22"/>
                    </a:lnTo>
                    <a:lnTo>
                      <a:pt x="101" y="25"/>
                    </a:lnTo>
                    <a:lnTo>
                      <a:pt x="99" y="29"/>
                    </a:lnTo>
                    <a:lnTo>
                      <a:pt x="95" y="32"/>
                    </a:lnTo>
                    <a:lnTo>
                      <a:pt x="95" y="34"/>
                    </a:lnTo>
                    <a:lnTo>
                      <a:pt x="97" y="34"/>
                    </a:lnTo>
                    <a:lnTo>
                      <a:pt x="101" y="34"/>
                    </a:lnTo>
                    <a:lnTo>
                      <a:pt x="107" y="35"/>
                    </a:lnTo>
                    <a:lnTo>
                      <a:pt x="107" y="35"/>
                    </a:lnTo>
                    <a:lnTo>
                      <a:pt x="113" y="30"/>
                    </a:lnTo>
                    <a:lnTo>
                      <a:pt x="114" y="29"/>
                    </a:lnTo>
                    <a:lnTo>
                      <a:pt x="121" y="29"/>
                    </a:lnTo>
                    <a:lnTo>
                      <a:pt x="121" y="27"/>
                    </a:lnTo>
                    <a:lnTo>
                      <a:pt x="125" y="25"/>
                    </a:lnTo>
                    <a:lnTo>
                      <a:pt x="126" y="23"/>
                    </a:lnTo>
                    <a:lnTo>
                      <a:pt x="130" y="18"/>
                    </a:lnTo>
                    <a:lnTo>
                      <a:pt x="133" y="20"/>
                    </a:lnTo>
                    <a:lnTo>
                      <a:pt x="135" y="20"/>
                    </a:lnTo>
                    <a:lnTo>
                      <a:pt x="138" y="20"/>
                    </a:lnTo>
                    <a:lnTo>
                      <a:pt x="140" y="25"/>
                    </a:lnTo>
                    <a:lnTo>
                      <a:pt x="147" y="30"/>
                    </a:lnTo>
                    <a:lnTo>
                      <a:pt x="152" y="29"/>
                    </a:lnTo>
                    <a:lnTo>
                      <a:pt x="154" y="34"/>
                    </a:lnTo>
                    <a:lnTo>
                      <a:pt x="154" y="39"/>
                    </a:lnTo>
                    <a:lnTo>
                      <a:pt x="155" y="40"/>
                    </a:lnTo>
                    <a:lnTo>
                      <a:pt x="157" y="42"/>
                    </a:lnTo>
                    <a:lnTo>
                      <a:pt x="162" y="42"/>
                    </a:lnTo>
                    <a:lnTo>
                      <a:pt x="162" y="42"/>
                    </a:lnTo>
                    <a:lnTo>
                      <a:pt x="162" y="44"/>
                    </a:lnTo>
                    <a:lnTo>
                      <a:pt x="162" y="46"/>
                    </a:lnTo>
                    <a:lnTo>
                      <a:pt x="162" y="49"/>
                    </a:lnTo>
                    <a:lnTo>
                      <a:pt x="164" y="58"/>
                    </a:lnTo>
                    <a:lnTo>
                      <a:pt x="164" y="59"/>
                    </a:lnTo>
                    <a:lnTo>
                      <a:pt x="164" y="59"/>
                    </a:lnTo>
                    <a:lnTo>
                      <a:pt x="164" y="63"/>
                    </a:lnTo>
                    <a:lnTo>
                      <a:pt x="162" y="66"/>
                    </a:lnTo>
                    <a:lnTo>
                      <a:pt x="160" y="66"/>
                    </a:lnTo>
                    <a:lnTo>
                      <a:pt x="159" y="68"/>
                    </a:lnTo>
                    <a:lnTo>
                      <a:pt x="159" y="69"/>
                    </a:lnTo>
                    <a:lnTo>
                      <a:pt x="162" y="73"/>
                    </a:lnTo>
                    <a:lnTo>
                      <a:pt x="167" y="78"/>
                    </a:lnTo>
                    <a:lnTo>
                      <a:pt x="169" y="81"/>
                    </a:lnTo>
                    <a:lnTo>
                      <a:pt x="167" y="85"/>
                    </a:lnTo>
                    <a:lnTo>
                      <a:pt x="167" y="86"/>
                    </a:lnTo>
                    <a:lnTo>
                      <a:pt x="167" y="88"/>
                    </a:lnTo>
                    <a:lnTo>
                      <a:pt x="169" y="88"/>
                    </a:lnTo>
                    <a:lnTo>
                      <a:pt x="169" y="90"/>
                    </a:lnTo>
                    <a:lnTo>
                      <a:pt x="171" y="92"/>
                    </a:lnTo>
                    <a:lnTo>
                      <a:pt x="171" y="93"/>
                    </a:lnTo>
                    <a:lnTo>
                      <a:pt x="171" y="93"/>
                    </a:lnTo>
                    <a:lnTo>
                      <a:pt x="171" y="95"/>
                    </a:lnTo>
                    <a:lnTo>
                      <a:pt x="171" y="95"/>
                    </a:lnTo>
                    <a:lnTo>
                      <a:pt x="171" y="97"/>
                    </a:lnTo>
                    <a:lnTo>
                      <a:pt x="171" y="98"/>
                    </a:lnTo>
                    <a:lnTo>
                      <a:pt x="169" y="100"/>
                    </a:lnTo>
                    <a:lnTo>
                      <a:pt x="169" y="104"/>
                    </a:lnTo>
                    <a:lnTo>
                      <a:pt x="169" y="105"/>
                    </a:lnTo>
                    <a:lnTo>
                      <a:pt x="169" y="107"/>
                    </a:lnTo>
                    <a:lnTo>
                      <a:pt x="171" y="109"/>
                    </a:lnTo>
                    <a:lnTo>
                      <a:pt x="171" y="109"/>
                    </a:lnTo>
                    <a:lnTo>
                      <a:pt x="171" y="112"/>
                    </a:lnTo>
                    <a:lnTo>
                      <a:pt x="171" y="112"/>
                    </a:lnTo>
                    <a:lnTo>
                      <a:pt x="174" y="114"/>
                    </a:lnTo>
                    <a:lnTo>
                      <a:pt x="174" y="115"/>
                    </a:lnTo>
                    <a:lnTo>
                      <a:pt x="174" y="117"/>
                    </a:lnTo>
                    <a:lnTo>
                      <a:pt x="176" y="121"/>
                    </a:lnTo>
                    <a:lnTo>
                      <a:pt x="176" y="126"/>
                    </a:lnTo>
                    <a:lnTo>
                      <a:pt x="174" y="127"/>
                    </a:lnTo>
                    <a:lnTo>
                      <a:pt x="172" y="133"/>
                    </a:lnTo>
                    <a:lnTo>
                      <a:pt x="172" y="133"/>
                    </a:lnTo>
                    <a:lnTo>
                      <a:pt x="172" y="133"/>
                    </a:lnTo>
                    <a:lnTo>
                      <a:pt x="171" y="134"/>
                    </a:lnTo>
                    <a:lnTo>
                      <a:pt x="171" y="134"/>
                    </a:lnTo>
                    <a:lnTo>
                      <a:pt x="169" y="133"/>
                    </a:lnTo>
                    <a:lnTo>
                      <a:pt x="169" y="133"/>
                    </a:lnTo>
                    <a:lnTo>
                      <a:pt x="169" y="131"/>
                    </a:lnTo>
                    <a:lnTo>
                      <a:pt x="167" y="131"/>
                    </a:lnTo>
                    <a:lnTo>
                      <a:pt x="167" y="129"/>
                    </a:lnTo>
                    <a:lnTo>
                      <a:pt x="167" y="129"/>
                    </a:lnTo>
                    <a:lnTo>
                      <a:pt x="166" y="127"/>
                    </a:lnTo>
                    <a:lnTo>
                      <a:pt x="164" y="127"/>
                    </a:lnTo>
                    <a:lnTo>
                      <a:pt x="162" y="127"/>
                    </a:lnTo>
                    <a:lnTo>
                      <a:pt x="162" y="127"/>
                    </a:lnTo>
                    <a:lnTo>
                      <a:pt x="162" y="127"/>
                    </a:lnTo>
                    <a:lnTo>
                      <a:pt x="162" y="129"/>
                    </a:lnTo>
                    <a:lnTo>
                      <a:pt x="162" y="129"/>
                    </a:lnTo>
                    <a:lnTo>
                      <a:pt x="164" y="131"/>
                    </a:lnTo>
                    <a:lnTo>
                      <a:pt x="164" y="131"/>
                    </a:lnTo>
                    <a:lnTo>
                      <a:pt x="160" y="133"/>
                    </a:lnTo>
                    <a:lnTo>
                      <a:pt x="159" y="134"/>
                    </a:lnTo>
                    <a:lnTo>
                      <a:pt x="157" y="134"/>
                    </a:lnTo>
                    <a:lnTo>
                      <a:pt x="155" y="136"/>
                    </a:lnTo>
                    <a:lnTo>
                      <a:pt x="150" y="136"/>
                    </a:lnTo>
                    <a:lnTo>
                      <a:pt x="148" y="138"/>
                    </a:lnTo>
                    <a:lnTo>
                      <a:pt x="147" y="138"/>
                    </a:lnTo>
                    <a:lnTo>
                      <a:pt x="147" y="139"/>
                    </a:lnTo>
                    <a:lnTo>
                      <a:pt x="145" y="141"/>
                    </a:lnTo>
                    <a:lnTo>
                      <a:pt x="145" y="139"/>
                    </a:lnTo>
                    <a:lnTo>
                      <a:pt x="145" y="139"/>
                    </a:lnTo>
                    <a:lnTo>
                      <a:pt x="143" y="139"/>
                    </a:lnTo>
                    <a:lnTo>
                      <a:pt x="143" y="141"/>
                    </a:lnTo>
                    <a:lnTo>
                      <a:pt x="143" y="141"/>
                    </a:lnTo>
                    <a:lnTo>
                      <a:pt x="142" y="141"/>
                    </a:lnTo>
                    <a:lnTo>
                      <a:pt x="142" y="143"/>
                    </a:lnTo>
                    <a:lnTo>
                      <a:pt x="138" y="143"/>
                    </a:lnTo>
                    <a:lnTo>
                      <a:pt x="138" y="144"/>
                    </a:lnTo>
                    <a:lnTo>
                      <a:pt x="136" y="146"/>
                    </a:lnTo>
                    <a:lnTo>
                      <a:pt x="136" y="146"/>
                    </a:lnTo>
                    <a:lnTo>
                      <a:pt x="135" y="146"/>
                    </a:lnTo>
                    <a:lnTo>
                      <a:pt x="133" y="146"/>
                    </a:lnTo>
                    <a:lnTo>
                      <a:pt x="131" y="146"/>
                    </a:lnTo>
                    <a:lnTo>
                      <a:pt x="130" y="146"/>
                    </a:lnTo>
                    <a:lnTo>
                      <a:pt x="128" y="146"/>
                    </a:lnTo>
                    <a:lnTo>
                      <a:pt x="126" y="148"/>
                    </a:lnTo>
                    <a:lnTo>
                      <a:pt x="125" y="150"/>
                    </a:lnTo>
                    <a:lnTo>
                      <a:pt x="125" y="151"/>
                    </a:lnTo>
                    <a:lnTo>
                      <a:pt x="123" y="153"/>
                    </a:lnTo>
                    <a:lnTo>
                      <a:pt x="123" y="151"/>
                    </a:lnTo>
                    <a:lnTo>
                      <a:pt x="121" y="150"/>
                    </a:lnTo>
                    <a:lnTo>
                      <a:pt x="121" y="150"/>
                    </a:lnTo>
                    <a:lnTo>
                      <a:pt x="119" y="150"/>
                    </a:lnTo>
                    <a:lnTo>
                      <a:pt x="119" y="150"/>
                    </a:lnTo>
                    <a:lnTo>
                      <a:pt x="119" y="150"/>
                    </a:lnTo>
                    <a:lnTo>
                      <a:pt x="121" y="151"/>
                    </a:lnTo>
                    <a:lnTo>
                      <a:pt x="121" y="153"/>
                    </a:lnTo>
                    <a:lnTo>
                      <a:pt x="121" y="153"/>
                    </a:lnTo>
                    <a:lnTo>
                      <a:pt x="123" y="155"/>
                    </a:lnTo>
                    <a:lnTo>
                      <a:pt x="123" y="156"/>
                    </a:lnTo>
                    <a:lnTo>
                      <a:pt x="126" y="158"/>
                    </a:lnTo>
                    <a:lnTo>
                      <a:pt x="126" y="160"/>
                    </a:lnTo>
                    <a:lnTo>
                      <a:pt x="128" y="161"/>
                    </a:lnTo>
                    <a:lnTo>
                      <a:pt x="128" y="161"/>
                    </a:lnTo>
                    <a:lnTo>
                      <a:pt x="128" y="163"/>
                    </a:lnTo>
                    <a:lnTo>
                      <a:pt x="128" y="163"/>
                    </a:lnTo>
                    <a:lnTo>
                      <a:pt x="126" y="165"/>
                    </a:lnTo>
                    <a:lnTo>
                      <a:pt x="126" y="167"/>
                    </a:lnTo>
                    <a:lnTo>
                      <a:pt x="126" y="167"/>
                    </a:lnTo>
                    <a:lnTo>
                      <a:pt x="126" y="168"/>
                    </a:lnTo>
                    <a:lnTo>
                      <a:pt x="128" y="168"/>
                    </a:lnTo>
                    <a:lnTo>
                      <a:pt x="130" y="170"/>
                    </a:lnTo>
                    <a:lnTo>
                      <a:pt x="130" y="173"/>
                    </a:lnTo>
                    <a:lnTo>
                      <a:pt x="131" y="175"/>
                    </a:lnTo>
                    <a:lnTo>
                      <a:pt x="133" y="177"/>
                    </a:lnTo>
                    <a:lnTo>
                      <a:pt x="133" y="179"/>
                    </a:lnTo>
                    <a:lnTo>
                      <a:pt x="136" y="179"/>
                    </a:lnTo>
                    <a:lnTo>
                      <a:pt x="138" y="180"/>
                    </a:lnTo>
                    <a:lnTo>
                      <a:pt x="140" y="184"/>
                    </a:lnTo>
                    <a:lnTo>
                      <a:pt x="142" y="184"/>
                    </a:lnTo>
                    <a:lnTo>
                      <a:pt x="143" y="185"/>
                    </a:lnTo>
                    <a:lnTo>
                      <a:pt x="143" y="185"/>
                    </a:lnTo>
                    <a:lnTo>
                      <a:pt x="145" y="187"/>
                    </a:lnTo>
                    <a:lnTo>
                      <a:pt x="145" y="189"/>
                    </a:lnTo>
                    <a:lnTo>
                      <a:pt x="145" y="189"/>
                    </a:lnTo>
                    <a:lnTo>
                      <a:pt x="148" y="189"/>
                    </a:lnTo>
                    <a:lnTo>
                      <a:pt x="150" y="190"/>
                    </a:lnTo>
                    <a:lnTo>
                      <a:pt x="152" y="192"/>
                    </a:lnTo>
                    <a:lnTo>
                      <a:pt x="154" y="194"/>
                    </a:lnTo>
                    <a:lnTo>
                      <a:pt x="154" y="196"/>
                    </a:lnTo>
                    <a:lnTo>
                      <a:pt x="152" y="197"/>
                    </a:lnTo>
                    <a:lnTo>
                      <a:pt x="154" y="199"/>
                    </a:lnTo>
                    <a:lnTo>
                      <a:pt x="152" y="199"/>
                    </a:lnTo>
                    <a:lnTo>
                      <a:pt x="152" y="201"/>
                    </a:lnTo>
                    <a:lnTo>
                      <a:pt x="150" y="201"/>
                    </a:lnTo>
                    <a:lnTo>
                      <a:pt x="150" y="201"/>
                    </a:lnTo>
                    <a:lnTo>
                      <a:pt x="147" y="199"/>
                    </a:lnTo>
                    <a:lnTo>
                      <a:pt x="147" y="201"/>
                    </a:lnTo>
                    <a:lnTo>
                      <a:pt x="147" y="201"/>
                    </a:lnTo>
                    <a:lnTo>
                      <a:pt x="145" y="206"/>
                    </a:lnTo>
                    <a:lnTo>
                      <a:pt x="145" y="206"/>
                    </a:lnTo>
                    <a:lnTo>
                      <a:pt x="143" y="208"/>
                    </a:lnTo>
                    <a:lnTo>
                      <a:pt x="142" y="208"/>
                    </a:lnTo>
                    <a:lnTo>
                      <a:pt x="140" y="208"/>
                    </a:lnTo>
                    <a:lnTo>
                      <a:pt x="138" y="209"/>
                    </a:lnTo>
                    <a:lnTo>
                      <a:pt x="135" y="211"/>
                    </a:lnTo>
                    <a:lnTo>
                      <a:pt x="133" y="213"/>
                    </a:lnTo>
                    <a:lnTo>
                      <a:pt x="133" y="213"/>
                    </a:lnTo>
                    <a:lnTo>
                      <a:pt x="133" y="214"/>
                    </a:lnTo>
                    <a:lnTo>
                      <a:pt x="135" y="216"/>
                    </a:lnTo>
                    <a:lnTo>
                      <a:pt x="136" y="219"/>
                    </a:lnTo>
                    <a:lnTo>
                      <a:pt x="136" y="221"/>
                    </a:lnTo>
                    <a:lnTo>
                      <a:pt x="136" y="223"/>
                    </a:lnTo>
                    <a:lnTo>
                      <a:pt x="135" y="225"/>
                    </a:lnTo>
                    <a:lnTo>
                      <a:pt x="136" y="225"/>
                    </a:lnTo>
                    <a:lnTo>
                      <a:pt x="136" y="225"/>
                    </a:lnTo>
                    <a:lnTo>
                      <a:pt x="138" y="225"/>
                    </a:lnTo>
                    <a:lnTo>
                      <a:pt x="138" y="226"/>
                    </a:lnTo>
                    <a:lnTo>
                      <a:pt x="138" y="228"/>
                    </a:lnTo>
                    <a:lnTo>
                      <a:pt x="138" y="230"/>
                    </a:lnTo>
                    <a:lnTo>
                      <a:pt x="138" y="231"/>
                    </a:lnTo>
                    <a:lnTo>
                      <a:pt x="136" y="231"/>
                    </a:lnTo>
                    <a:lnTo>
                      <a:pt x="135" y="230"/>
                    </a:lnTo>
                    <a:lnTo>
                      <a:pt x="133" y="230"/>
                    </a:lnTo>
                    <a:lnTo>
                      <a:pt x="133" y="228"/>
                    </a:lnTo>
                    <a:lnTo>
                      <a:pt x="133" y="228"/>
                    </a:lnTo>
                    <a:lnTo>
                      <a:pt x="133" y="228"/>
                    </a:lnTo>
                    <a:lnTo>
                      <a:pt x="133" y="226"/>
                    </a:lnTo>
                    <a:lnTo>
                      <a:pt x="131" y="226"/>
                    </a:lnTo>
                    <a:lnTo>
                      <a:pt x="130" y="226"/>
                    </a:lnTo>
                    <a:lnTo>
                      <a:pt x="128" y="226"/>
                    </a:lnTo>
                    <a:lnTo>
                      <a:pt x="128" y="226"/>
                    </a:lnTo>
                    <a:lnTo>
                      <a:pt x="126" y="226"/>
                    </a:lnTo>
                    <a:lnTo>
                      <a:pt x="125" y="225"/>
                    </a:lnTo>
                    <a:lnTo>
                      <a:pt x="123" y="225"/>
                    </a:lnTo>
                    <a:lnTo>
                      <a:pt x="123" y="225"/>
                    </a:lnTo>
                    <a:lnTo>
                      <a:pt x="123" y="225"/>
                    </a:lnTo>
                    <a:lnTo>
                      <a:pt x="123" y="226"/>
                    </a:lnTo>
                    <a:lnTo>
                      <a:pt x="121" y="228"/>
                    </a:lnTo>
                    <a:lnTo>
                      <a:pt x="113" y="228"/>
                    </a:lnTo>
                    <a:lnTo>
                      <a:pt x="111" y="230"/>
                    </a:lnTo>
                    <a:lnTo>
                      <a:pt x="107" y="230"/>
                    </a:lnTo>
                    <a:lnTo>
                      <a:pt x="107" y="231"/>
                    </a:lnTo>
                    <a:lnTo>
                      <a:pt x="106" y="231"/>
                    </a:lnTo>
                    <a:lnTo>
                      <a:pt x="104" y="233"/>
                    </a:lnTo>
                    <a:lnTo>
                      <a:pt x="102" y="233"/>
                    </a:lnTo>
                    <a:lnTo>
                      <a:pt x="102" y="233"/>
                    </a:lnTo>
                    <a:lnTo>
                      <a:pt x="102" y="233"/>
                    </a:lnTo>
                    <a:lnTo>
                      <a:pt x="101" y="233"/>
                    </a:lnTo>
                    <a:lnTo>
                      <a:pt x="99" y="233"/>
                    </a:lnTo>
                    <a:lnTo>
                      <a:pt x="99" y="233"/>
                    </a:lnTo>
                    <a:lnTo>
                      <a:pt x="97" y="231"/>
                    </a:lnTo>
                    <a:lnTo>
                      <a:pt x="97" y="231"/>
                    </a:lnTo>
                    <a:lnTo>
                      <a:pt x="97" y="230"/>
                    </a:lnTo>
                    <a:lnTo>
                      <a:pt x="94" y="230"/>
                    </a:lnTo>
                    <a:lnTo>
                      <a:pt x="92" y="230"/>
                    </a:lnTo>
                    <a:lnTo>
                      <a:pt x="89" y="230"/>
                    </a:lnTo>
                    <a:lnTo>
                      <a:pt x="89" y="230"/>
                    </a:lnTo>
                    <a:lnTo>
                      <a:pt x="89" y="230"/>
                    </a:lnTo>
                    <a:lnTo>
                      <a:pt x="87" y="233"/>
                    </a:lnTo>
                    <a:lnTo>
                      <a:pt x="87" y="235"/>
                    </a:lnTo>
                    <a:lnTo>
                      <a:pt x="85" y="236"/>
                    </a:lnTo>
                    <a:lnTo>
                      <a:pt x="85" y="236"/>
                    </a:lnTo>
                    <a:lnTo>
                      <a:pt x="83" y="236"/>
                    </a:lnTo>
                    <a:lnTo>
                      <a:pt x="83" y="236"/>
                    </a:lnTo>
                    <a:lnTo>
                      <a:pt x="83" y="235"/>
                    </a:lnTo>
                    <a:lnTo>
                      <a:pt x="83" y="235"/>
                    </a:lnTo>
                    <a:lnTo>
                      <a:pt x="82" y="235"/>
                    </a:lnTo>
                    <a:lnTo>
                      <a:pt x="82" y="233"/>
                    </a:lnTo>
                    <a:lnTo>
                      <a:pt x="82" y="233"/>
                    </a:lnTo>
                    <a:lnTo>
                      <a:pt x="82" y="231"/>
                    </a:lnTo>
                    <a:lnTo>
                      <a:pt x="80" y="231"/>
                    </a:lnTo>
                    <a:lnTo>
                      <a:pt x="80" y="230"/>
                    </a:lnTo>
                    <a:lnTo>
                      <a:pt x="77" y="230"/>
                    </a:lnTo>
                    <a:lnTo>
                      <a:pt x="75" y="228"/>
                    </a:lnTo>
                    <a:lnTo>
                      <a:pt x="75" y="230"/>
                    </a:lnTo>
                    <a:lnTo>
                      <a:pt x="73" y="230"/>
                    </a:lnTo>
                    <a:lnTo>
                      <a:pt x="71" y="230"/>
                    </a:lnTo>
                    <a:lnTo>
                      <a:pt x="71" y="230"/>
                    </a:lnTo>
                    <a:lnTo>
                      <a:pt x="68" y="228"/>
                    </a:lnTo>
                    <a:lnTo>
                      <a:pt x="65" y="226"/>
                    </a:lnTo>
                    <a:lnTo>
                      <a:pt x="63" y="226"/>
                    </a:lnTo>
                    <a:lnTo>
                      <a:pt x="58" y="226"/>
                    </a:lnTo>
                    <a:lnTo>
                      <a:pt x="58" y="226"/>
                    </a:lnTo>
                    <a:lnTo>
                      <a:pt x="58" y="225"/>
                    </a:lnTo>
                    <a:lnTo>
                      <a:pt x="56" y="225"/>
                    </a:lnTo>
                    <a:lnTo>
                      <a:pt x="56" y="225"/>
                    </a:lnTo>
                    <a:lnTo>
                      <a:pt x="56" y="225"/>
                    </a:lnTo>
                    <a:lnTo>
                      <a:pt x="56" y="225"/>
                    </a:lnTo>
                    <a:lnTo>
                      <a:pt x="53" y="223"/>
                    </a:lnTo>
                    <a:lnTo>
                      <a:pt x="53" y="223"/>
                    </a:lnTo>
                    <a:lnTo>
                      <a:pt x="51" y="223"/>
                    </a:lnTo>
                    <a:lnTo>
                      <a:pt x="49" y="225"/>
                    </a:lnTo>
                    <a:lnTo>
                      <a:pt x="49" y="225"/>
                    </a:lnTo>
                    <a:lnTo>
                      <a:pt x="49" y="226"/>
                    </a:lnTo>
                    <a:lnTo>
                      <a:pt x="49" y="226"/>
                    </a:lnTo>
                    <a:lnTo>
                      <a:pt x="53" y="226"/>
                    </a:lnTo>
                    <a:lnTo>
                      <a:pt x="53" y="226"/>
                    </a:lnTo>
                    <a:lnTo>
                      <a:pt x="53" y="226"/>
                    </a:lnTo>
                    <a:lnTo>
                      <a:pt x="53" y="226"/>
                    </a:lnTo>
                    <a:lnTo>
                      <a:pt x="51" y="228"/>
                    </a:lnTo>
                    <a:lnTo>
                      <a:pt x="51" y="228"/>
                    </a:lnTo>
                    <a:lnTo>
                      <a:pt x="49" y="228"/>
                    </a:lnTo>
                    <a:lnTo>
                      <a:pt x="49" y="228"/>
                    </a:lnTo>
                    <a:lnTo>
                      <a:pt x="47" y="228"/>
                    </a:lnTo>
                    <a:lnTo>
                      <a:pt x="46" y="228"/>
                    </a:lnTo>
                    <a:lnTo>
                      <a:pt x="42" y="228"/>
                    </a:lnTo>
                    <a:lnTo>
                      <a:pt x="41" y="228"/>
                    </a:lnTo>
                    <a:lnTo>
                      <a:pt x="36" y="228"/>
                    </a:lnTo>
                    <a:lnTo>
                      <a:pt x="34" y="228"/>
                    </a:lnTo>
                    <a:lnTo>
                      <a:pt x="34" y="228"/>
                    </a:lnTo>
                    <a:lnTo>
                      <a:pt x="32" y="226"/>
                    </a:lnTo>
                    <a:lnTo>
                      <a:pt x="32" y="223"/>
                    </a:lnTo>
                    <a:lnTo>
                      <a:pt x="34" y="219"/>
                    </a:lnTo>
                    <a:lnTo>
                      <a:pt x="34" y="216"/>
                    </a:lnTo>
                    <a:lnTo>
                      <a:pt x="34" y="214"/>
                    </a:lnTo>
                    <a:lnTo>
                      <a:pt x="34" y="213"/>
                    </a:lnTo>
                    <a:lnTo>
                      <a:pt x="36" y="208"/>
                    </a:lnTo>
                    <a:lnTo>
                      <a:pt x="37" y="204"/>
                    </a:lnTo>
                    <a:lnTo>
                      <a:pt x="37" y="201"/>
                    </a:lnTo>
                    <a:lnTo>
                      <a:pt x="39" y="197"/>
                    </a:lnTo>
                    <a:lnTo>
                      <a:pt x="41" y="196"/>
                    </a:lnTo>
                    <a:lnTo>
                      <a:pt x="44" y="190"/>
                    </a:lnTo>
                    <a:lnTo>
                      <a:pt x="44" y="190"/>
                    </a:lnTo>
                    <a:lnTo>
                      <a:pt x="44" y="189"/>
                    </a:lnTo>
                    <a:lnTo>
                      <a:pt x="42" y="189"/>
                    </a:lnTo>
                    <a:lnTo>
                      <a:pt x="41" y="187"/>
                    </a:lnTo>
                    <a:lnTo>
                      <a:pt x="37" y="187"/>
                    </a:lnTo>
                    <a:lnTo>
                      <a:pt x="34" y="185"/>
                    </a:lnTo>
                    <a:lnTo>
                      <a:pt x="32" y="185"/>
                    </a:lnTo>
                    <a:lnTo>
                      <a:pt x="30" y="184"/>
                    </a:lnTo>
                    <a:lnTo>
                      <a:pt x="30" y="184"/>
                    </a:lnTo>
                    <a:lnTo>
                      <a:pt x="29" y="184"/>
                    </a:lnTo>
                    <a:lnTo>
                      <a:pt x="25" y="184"/>
                    </a:lnTo>
                    <a:lnTo>
                      <a:pt x="25" y="184"/>
                    </a:lnTo>
                    <a:lnTo>
                      <a:pt x="24" y="184"/>
                    </a:lnTo>
                    <a:lnTo>
                      <a:pt x="24" y="184"/>
                    </a:lnTo>
                    <a:lnTo>
                      <a:pt x="22" y="184"/>
                    </a:lnTo>
                    <a:lnTo>
                      <a:pt x="22" y="182"/>
                    </a:lnTo>
                    <a:lnTo>
                      <a:pt x="22" y="182"/>
                    </a:lnTo>
                    <a:lnTo>
                      <a:pt x="20" y="182"/>
                    </a:lnTo>
                    <a:lnTo>
                      <a:pt x="20" y="182"/>
                    </a:lnTo>
                    <a:lnTo>
                      <a:pt x="18" y="182"/>
                    </a:lnTo>
                    <a:lnTo>
                      <a:pt x="18" y="184"/>
                    </a:lnTo>
                    <a:lnTo>
                      <a:pt x="17" y="184"/>
                    </a:lnTo>
                    <a:lnTo>
                      <a:pt x="15" y="179"/>
                    </a:lnTo>
                    <a:lnTo>
                      <a:pt x="13" y="179"/>
                    </a:lnTo>
                    <a:lnTo>
                      <a:pt x="13" y="177"/>
                    </a:lnTo>
                    <a:lnTo>
                      <a:pt x="13" y="177"/>
                    </a:lnTo>
                    <a:lnTo>
                      <a:pt x="12" y="175"/>
                    </a:lnTo>
                    <a:lnTo>
                      <a:pt x="10" y="173"/>
                    </a:lnTo>
                    <a:lnTo>
                      <a:pt x="10" y="175"/>
                    </a:lnTo>
                    <a:lnTo>
                      <a:pt x="10" y="172"/>
                    </a:lnTo>
                    <a:lnTo>
                      <a:pt x="10" y="170"/>
                    </a:lnTo>
                    <a:lnTo>
                      <a:pt x="12" y="168"/>
                    </a:lnTo>
                    <a:lnTo>
                      <a:pt x="12" y="168"/>
                    </a:lnTo>
                    <a:lnTo>
                      <a:pt x="12" y="167"/>
                    </a:lnTo>
                    <a:lnTo>
                      <a:pt x="13" y="165"/>
                    </a:lnTo>
                    <a:lnTo>
                      <a:pt x="12" y="165"/>
                    </a:lnTo>
                    <a:lnTo>
                      <a:pt x="12" y="163"/>
                    </a:lnTo>
                    <a:lnTo>
                      <a:pt x="10" y="163"/>
                    </a:lnTo>
                    <a:lnTo>
                      <a:pt x="8" y="161"/>
                    </a:lnTo>
                    <a:lnTo>
                      <a:pt x="6" y="161"/>
                    </a:lnTo>
                    <a:lnTo>
                      <a:pt x="6" y="158"/>
                    </a:lnTo>
                    <a:lnTo>
                      <a:pt x="5" y="156"/>
                    </a:lnTo>
                    <a:lnTo>
                      <a:pt x="5" y="155"/>
                    </a:lnTo>
                    <a:lnTo>
                      <a:pt x="5" y="155"/>
                    </a:lnTo>
                    <a:lnTo>
                      <a:pt x="5" y="155"/>
                    </a:lnTo>
                    <a:lnTo>
                      <a:pt x="6" y="151"/>
                    </a:lnTo>
                    <a:lnTo>
                      <a:pt x="10" y="150"/>
                    </a:lnTo>
                    <a:lnTo>
                      <a:pt x="10" y="146"/>
                    </a:lnTo>
                    <a:lnTo>
                      <a:pt x="10" y="144"/>
                    </a:lnTo>
                    <a:lnTo>
                      <a:pt x="8" y="144"/>
                    </a:lnTo>
                    <a:lnTo>
                      <a:pt x="6" y="143"/>
                    </a:lnTo>
                    <a:lnTo>
                      <a:pt x="6" y="143"/>
                    </a:lnTo>
                    <a:lnTo>
                      <a:pt x="6" y="141"/>
                    </a:lnTo>
                    <a:lnTo>
                      <a:pt x="8" y="141"/>
                    </a:lnTo>
                    <a:lnTo>
                      <a:pt x="6" y="139"/>
                    </a:lnTo>
                    <a:lnTo>
                      <a:pt x="5" y="138"/>
                    </a:lnTo>
                    <a:lnTo>
                      <a:pt x="3" y="136"/>
                    </a:lnTo>
                    <a:lnTo>
                      <a:pt x="3" y="136"/>
                    </a:lnTo>
                    <a:lnTo>
                      <a:pt x="3" y="131"/>
                    </a:lnTo>
                    <a:lnTo>
                      <a:pt x="3" y="129"/>
                    </a:lnTo>
                    <a:lnTo>
                      <a:pt x="1" y="129"/>
                    </a:lnTo>
                    <a:lnTo>
                      <a:pt x="1" y="129"/>
                    </a:lnTo>
                    <a:lnTo>
                      <a:pt x="0" y="127"/>
                    </a:lnTo>
                    <a:lnTo>
                      <a:pt x="0" y="127"/>
                    </a:lnTo>
                    <a:lnTo>
                      <a:pt x="0" y="127"/>
                    </a:lnTo>
                    <a:lnTo>
                      <a:pt x="1" y="127"/>
                    </a:lnTo>
                    <a:lnTo>
                      <a:pt x="3" y="126"/>
                    </a:lnTo>
                    <a:lnTo>
                      <a:pt x="5" y="124"/>
                    </a:lnTo>
                    <a:lnTo>
                      <a:pt x="5" y="124"/>
                    </a:lnTo>
                    <a:lnTo>
                      <a:pt x="5" y="122"/>
                    </a:lnTo>
                    <a:lnTo>
                      <a:pt x="5" y="122"/>
                    </a:lnTo>
                    <a:lnTo>
                      <a:pt x="5" y="122"/>
                    </a:lnTo>
                    <a:lnTo>
                      <a:pt x="5" y="121"/>
                    </a:lnTo>
                    <a:lnTo>
                      <a:pt x="6" y="117"/>
                    </a:lnTo>
                    <a:lnTo>
                      <a:pt x="6" y="115"/>
                    </a:lnTo>
                    <a:lnTo>
                      <a:pt x="6" y="114"/>
                    </a:lnTo>
                    <a:lnTo>
                      <a:pt x="6" y="114"/>
                    </a:lnTo>
                    <a:lnTo>
                      <a:pt x="6" y="112"/>
                    </a:lnTo>
                    <a:lnTo>
                      <a:pt x="5" y="110"/>
                    </a:lnTo>
                    <a:lnTo>
                      <a:pt x="5" y="109"/>
                    </a:lnTo>
                    <a:lnTo>
                      <a:pt x="5" y="109"/>
                    </a:lnTo>
                    <a:lnTo>
                      <a:pt x="1" y="105"/>
                    </a:lnTo>
                    <a:lnTo>
                      <a:pt x="1" y="104"/>
                    </a:lnTo>
                    <a:lnTo>
                      <a:pt x="3" y="102"/>
                    </a:lnTo>
                    <a:lnTo>
                      <a:pt x="5" y="102"/>
                    </a:lnTo>
                    <a:lnTo>
                      <a:pt x="5" y="102"/>
                    </a:lnTo>
                    <a:lnTo>
                      <a:pt x="6" y="102"/>
                    </a:lnTo>
                    <a:lnTo>
                      <a:pt x="8" y="102"/>
                    </a:lnTo>
                    <a:lnTo>
                      <a:pt x="10" y="104"/>
                    </a:lnTo>
                    <a:lnTo>
                      <a:pt x="10" y="104"/>
                    </a:lnTo>
                    <a:lnTo>
                      <a:pt x="12" y="102"/>
                    </a:lnTo>
                    <a:lnTo>
                      <a:pt x="13" y="102"/>
                    </a:lnTo>
                    <a:lnTo>
                      <a:pt x="17" y="100"/>
                    </a:lnTo>
                    <a:lnTo>
                      <a:pt x="18" y="100"/>
                    </a:lnTo>
                    <a:lnTo>
                      <a:pt x="18" y="98"/>
                    </a:lnTo>
                    <a:lnTo>
                      <a:pt x="18" y="98"/>
                    </a:lnTo>
                    <a:lnTo>
                      <a:pt x="17" y="97"/>
                    </a:lnTo>
                    <a:lnTo>
                      <a:pt x="17" y="95"/>
                    </a:lnTo>
                    <a:lnTo>
                      <a:pt x="17" y="95"/>
                    </a:lnTo>
                    <a:lnTo>
                      <a:pt x="17" y="95"/>
                    </a:lnTo>
                    <a:lnTo>
                      <a:pt x="18" y="93"/>
                    </a:lnTo>
                    <a:lnTo>
                      <a:pt x="20" y="93"/>
                    </a:lnTo>
                    <a:lnTo>
                      <a:pt x="22" y="92"/>
                    </a:lnTo>
                    <a:lnTo>
                      <a:pt x="22" y="90"/>
                    </a:lnTo>
                    <a:lnTo>
                      <a:pt x="24" y="86"/>
                    </a:lnTo>
                    <a:lnTo>
                      <a:pt x="24" y="86"/>
                    </a:lnTo>
                    <a:lnTo>
                      <a:pt x="22" y="85"/>
                    </a:lnTo>
                    <a:lnTo>
                      <a:pt x="22" y="83"/>
                    </a:lnTo>
                    <a:lnTo>
                      <a:pt x="20" y="83"/>
                    </a:lnTo>
                    <a:lnTo>
                      <a:pt x="18" y="83"/>
                    </a:lnTo>
                    <a:lnTo>
                      <a:pt x="17" y="83"/>
                    </a:lnTo>
                    <a:lnTo>
                      <a:pt x="17" y="81"/>
                    </a:lnTo>
                    <a:lnTo>
                      <a:pt x="17" y="81"/>
                    </a:lnTo>
                    <a:lnTo>
                      <a:pt x="17" y="80"/>
                    </a:lnTo>
                    <a:lnTo>
                      <a:pt x="17" y="80"/>
                    </a:lnTo>
                    <a:lnTo>
                      <a:pt x="17" y="80"/>
                    </a:lnTo>
                    <a:lnTo>
                      <a:pt x="17" y="78"/>
                    </a:lnTo>
                    <a:lnTo>
                      <a:pt x="17" y="78"/>
                    </a:lnTo>
                    <a:lnTo>
                      <a:pt x="22" y="78"/>
                    </a:lnTo>
                    <a:lnTo>
                      <a:pt x="24" y="78"/>
                    </a:lnTo>
                    <a:lnTo>
                      <a:pt x="24" y="75"/>
                    </a:lnTo>
                    <a:lnTo>
                      <a:pt x="24" y="69"/>
                    </a:lnTo>
                    <a:lnTo>
                      <a:pt x="25" y="68"/>
                    </a:lnTo>
                    <a:lnTo>
                      <a:pt x="25" y="66"/>
                    </a:lnTo>
                    <a:lnTo>
                      <a:pt x="25" y="61"/>
                    </a:lnTo>
                    <a:lnTo>
                      <a:pt x="25" y="58"/>
                    </a:lnTo>
                    <a:lnTo>
                      <a:pt x="25" y="56"/>
                    </a:lnTo>
                    <a:lnTo>
                      <a:pt x="24" y="54"/>
                    </a:lnTo>
                    <a:lnTo>
                      <a:pt x="24" y="51"/>
                    </a:lnTo>
                    <a:lnTo>
                      <a:pt x="24" y="49"/>
                    </a:lnTo>
                    <a:lnTo>
                      <a:pt x="25" y="46"/>
                    </a:lnTo>
                    <a:lnTo>
                      <a:pt x="27" y="44"/>
                    </a:lnTo>
                    <a:lnTo>
                      <a:pt x="34" y="44"/>
                    </a:lnTo>
                    <a:lnTo>
                      <a:pt x="41" y="44"/>
                    </a:lnTo>
                    <a:lnTo>
                      <a:pt x="44" y="49"/>
                    </a:lnTo>
                    <a:lnTo>
                      <a:pt x="44" y="51"/>
                    </a:lnTo>
                    <a:lnTo>
                      <a:pt x="46" y="52"/>
                    </a:lnTo>
                    <a:lnTo>
                      <a:pt x="46" y="52"/>
                    </a:lnTo>
                    <a:lnTo>
                      <a:pt x="47" y="51"/>
                    </a:lnTo>
                    <a:lnTo>
                      <a:pt x="47" y="47"/>
                    </a:lnTo>
                    <a:lnTo>
                      <a:pt x="47" y="47"/>
                    </a:lnTo>
                    <a:lnTo>
                      <a:pt x="49" y="49"/>
                    </a:lnTo>
                    <a:lnTo>
                      <a:pt x="51" y="49"/>
                    </a:lnTo>
                    <a:lnTo>
                      <a:pt x="51" y="54"/>
                    </a:lnTo>
                    <a:lnTo>
                      <a:pt x="51" y="49"/>
                    </a:lnTo>
                    <a:lnTo>
                      <a:pt x="51" y="46"/>
                    </a:lnTo>
                    <a:lnTo>
                      <a:pt x="51" y="40"/>
                    </a:lnTo>
                    <a:lnTo>
                      <a:pt x="53" y="39"/>
                    </a:lnTo>
                    <a:lnTo>
                      <a:pt x="53" y="39"/>
                    </a:lnTo>
                    <a:lnTo>
                      <a:pt x="58" y="39"/>
                    </a:lnTo>
                    <a:lnTo>
                      <a:pt x="65" y="39"/>
                    </a:lnTo>
                    <a:lnTo>
                      <a:pt x="66" y="40"/>
                    </a:lnTo>
                    <a:lnTo>
                      <a:pt x="71" y="47"/>
                    </a:lnTo>
                    <a:lnTo>
                      <a:pt x="73" y="49"/>
                    </a:lnTo>
                    <a:lnTo>
                      <a:pt x="75" y="49"/>
                    </a:lnTo>
                    <a:lnTo>
                      <a:pt x="73" y="47"/>
                    </a:lnTo>
                    <a:lnTo>
                      <a:pt x="66" y="39"/>
                    </a:lnTo>
                    <a:lnTo>
                      <a:pt x="65" y="37"/>
                    </a:lnTo>
                    <a:lnTo>
                      <a:pt x="61" y="37"/>
                    </a:lnTo>
                    <a:lnTo>
                      <a:pt x="59" y="37"/>
                    </a:lnTo>
                    <a:lnTo>
                      <a:pt x="59" y="35"/>
                    </a:lnTo>
                    <a:lnTo>
                      <a:pt x="59" y="34"/>
                    </a:lnTo>
                    <a:lnTo>
                      <a:pt x="59" y="25"/>
                    </a:lnTo>
                    <a:lnTo>
                      <a:pt x="58" y="25"/>
                    </a:lnTo>
                    <a:lnTo>
                      <a:pt x="56" y="23"/>
                    </a:lnTo>
                    <a:lnTo>
                      <a:pt x="56" y="25"/>
                    </a:lnTo>
                    <a:lnTo>
                      <a:pt x="54" y="25"/>
                    </a:lnTo>
                    <a:lnTo>
                      <a:pt x="53" y="22"/>
                    </a:lnTo>
                    <a:lnTo>
                      <a:pt x="54" y="22"/>
                    </a:lnTo>
                    <a:lnTo>
                      <a:pt x="58" y="20"/>
                    </a:lnTo>
                    <a:lnTo>
                      <a:pt x="59" y="18"/>
                    </a:lnTo>
                    <a:lnTo>
                      <a:pt x="59" y="17"/>
                    </a:lnTo>
                    <a:lnTo>
                      <a:pt x="58" y="15"/>
                    </a:lnTo>
                    <a:lnTo>
                      <a:pt x="56" y="11"/>
                    </a:lnTo>
                    <a:lnTo>
                      <a:pt x="54" y="8"/>
                    </a:lnTo>
                    <a:lnTo>
                      <a:pt x="54" y="5"/>
                    </a:lnTo>
                    <a:lnTo>
                      <a:pt x="54" y="5"/>
                    </a:lnTo>
                    <a:lnTo>
                      <a:pt x="58" y="5"/>
                    </a:lnTo>
                    <a:lnTo>
                      <a:pt x="59" y="5"/>
                    </a:lnTo>
                    <a:lnTo>
                      <a:pt x="65" y="6"/>
                    </a:lnTo>
                    <a:lnTo>
                      <a:pt x="65" y="8"/>
                    </a:lnTo>
                    <a:lnTo>
                      <a:pt x="66" y="8"/>
                    </a:lnTo>
                    <a:lnTo>
                      <a:pt x="70" y="6"/>
                    </a:lnTo>
                    <a:lnTo>
                      <a:pt x="73" y="6"/>
                    </a:lnTo>
                    <a:lnTo>
                      <a:pt x="73" y="6"/>
                    </a:lnTo>
                    <a:lnTo>
                      <a:pt x="75" y="6"/>
                    </a:lnTo>
                    <a:lnTo>
                      <a:pt x="75" y="6"/>
                    </a:lnTo>
                    <a:lnTo>
                      <a:pt x="75" y="6"/>
                    </a:lnTo>
                    <a:close/>
                    <a:moveTo>
                      <a:pt x="53" y="11"/>
                    </a:moveTo>
                    <a:lnTo>
                      <a:pt x="53" y="11"/>
                    </a:lnTo>
                    <a:lnTo>
                      <a:pt x="49" y="11"/>
                    </a:lnTo>
                    <a:lnTo>
                      <a:pt x="49" y="11"/>
                    </a:lnTo>
                    <a:lnTo>
                      <a:pt x="49" y="10"/>
                    </a:lnTo>
                    <a:lnTo>
                      <a:pt x="51" y="10"/>
                    </a:lnTo>
                    <a:lnTo>
                      <a:pt x="51" y="10"/>
                    </a:lnTo>
                    <a:lnTo>
                      <a:pt x="53" y="10"/>
                    </a:lnTo>
                    <a:lnTo>
                      <a:pt x="53" y="11"/>
                    </a:lnTo>
                    <a:lnTo>
                      <a:pt x="53" y="11"/>
                    </a:lnTo>
                    <a:close/>
                    <a:moveTo>
                      <a:pt x="150" y="22"/>
                    </a:moveTo>
                    <a:lnTo>
                      <a:pt x="152" y="23"/>
                    </a:lnTo>
                    <a:lnTo>
                      <a:pt x="150" y="25"/>
                    </a:lnTo>
                    <a:lnTo>
                      <a:pt x="148" y="23"/>
                    </a:lnTo>
                    <a:lnTo>
                      <a:pt x="147" y="23"/>
                    </a:lnTo>
                    <a:lnTo>
                      <a:pt x="145" y="25"/>
                    </a:lnTo>
                    <a:lnTo>
                      <a:pt x="145" y="27"/>
                    </a:lnTo>
                    <a:lnTo>
                      <a:pt x="142" y="23"/>
                    </a:lnTo>
                    <a:lnTo>
                      <a:pt x="140" y="22"/>
                    </a:lnTo>
                    <a:lnTo>
                      <a:pt x="140" y="22"/>
                    </a:lnTo>
                    <a:lnTo>
                      <a:pt x="142" y="17"/>
                    </a:lnTo>
                    <a:lnTo>
                      <a:pt x="142" y="17"/>
                    </a:lnTo>
                    <a:lnTo>
                      <a:pt x="142" y="15"/>
                    </a:lnTo>
                    <a:lnTo>
                      <a:pt x="142" y="13"/>
                    </a:lnTo>
                    <a:lnTo>
                      <a:pt x="143" y="11"/>
                    </a:lnTo>
                    <a:lnTo>
                      <a:pt x="145" y="11"/>
                    </a:lnTo>
                    <a:lnTo>
                      <a:pt x="147" y="13"/>
                    </a:lnTo>
                    <a:lnTo>
                      <a:pt x="147" y="13"/>
                    </a:lnTo>
                    <a:lnTo>
                      <a:pt x="150" y="15"/>
                    </a:lnTo>
                    <a:lnTo>
                      <a:pt x="150" y="17"/>
                    </a:lnTo>
                    <a:lnTo>
                      <a:pt x="150" y="17"/>
                    </a:lnTo>
                    <a:lnTo>
                      <a:pt x="148" y="18"/>
                    </a:lnTo>
                    <a:lnTo>
                      <a:pt x="148" y="18"/>
                    </a:lnTo>
                    <a:lnTo>
                      <a:pt x="148" y="20"/>
                    </a:lnTo>
                    <a:lnTo>
                      <a:pt x="150" y="22"/>
                    </a:lnTo>
                    <a:lnTo>
                      <a:pt x="150" y="22"/>
                    </a:lnTo>
                    <a:close/>
                    <a:moveTo>
                      <a:pt x="104" y="20"/>
                    </a:moveTo>
                    <a:lnTo>
                      <a:pt x="102" y="20"/>
                    </a:lnTo>
                    <a:lnTo>
                      <a:pt x="101" y="20"/>
                    </a:lnTo>
                    <a:lnTo>
                      <a:pt x="99" y="18"/>
                    </a:lnTo>
                    <a:lnTo>
                      <a:pt x="101" y="17"/>
                    </a:lnTo>
                    <a:lnTo>
                      <a:pt x="101" y="17"/>
                    </a:lnTo>
                    <a:lnTo>
                      <a:pt x="104" y="18"/>
                    </a:lnTo>
                    <a:lnTo>
                      <a:pt x="104" y="20"/>
                    </a:lnTo>
                    <a:lnTo>
                      <a:pt x="104" y="20"/>
                    </a:lnTo>
                    <a:lnTo>
                      <a:pt x="104" y="20"/>
                    </a:lnTo>
                    <a:close/>
                    <a:moveTo>
                      <a:pt x="160" y="35"/>
                    </a:moveTo>
                    <a:lnTo>
                      <a:pt x="160" y="37"/>
                    </a:lnTo>
                    <a:lnTo>
                      <a:pt x="160" y="39"/>
                    </a:lnTo>
                    <a:lnTo>
                      <a:pt x="160" y="39"/>
                    </a:lnTo>
                    <a:lnTo>
                      <a:pt x="157" y="39"/>
                    </a:lnTo>
                    <a:lnTo>
                      <a:pt x="155" y="39"/>
                    </a:lnTo>
                    <a:lnTo>
                      <a:pt x="155" y="35"/>
                    </a:lnTo>
                    <a:lnTo>
                      <a:pt x="155" y="34"/>
                    </a:lnTo>
                    <a:lnTo>
                      <a:pt x="154" y="34"/>
                    </a:lnTo>
                    <a:lnTo>
                      <a:pt x="154" y="32"/>
                    </a:lnTo>
                    <a:lnTo>
                      <a:pt x="154" y="30"/>
                    </a:lnTo>
                    <a:lnTo>
                      <a:pt x="154" y="30"/>
                    </a:lnTo>
                    <a:lnTo>
                      <a:pt x="157" y="34"/>
                    </a:lnTo>
                    <a:lnTo>
                      <a:pt x="160" y="35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6" name="Freeform 61">
                <a:extLst>
                  <a:ext uri="{FF2B5EF4-FFF2-40B4-BE49-F238E27FC236}">
                    <a16:creationId xmlns:a16="http://schemas.microsoft.com/office/drawing/2014/main" xmlns="" id="{CF31DD55-D251-4ED3-839B-FBDAFD6A6B1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37" y="2805"/>
                <a:ext cx="33" cy="34"/>
              </a:xfrm>
              <a:custGeom>
                <a:avLst/>
                <a:gdLst>
                  <a:gd name="T0" fmla="*/ 29 w 33"/>
                  <a:gd name="T1" fmla="*/ 24 h 34"/>
                  <a:gd name="T2" fmla="*/ 28 w 33"/>
                  <a:gd name="T3" fmla="*/ 26 h 34"/>
                  <a:gd name="T4" fmla="*/ 26 w 33"/>
                  <a:gd name="T5" fmla="*/ 29 h 34"/>
                  <a:gd name="T6" fmla="*/ 22 w 33"/>
                  <a:gd name="T7" fmla="*/ 33 h 34"/>
                  <a:gd name="T8" fmla="*/ 22 w 33"/>
                  <a:gd name="T9" fmla="*/ 33 h 34"/>
                  <a:gd name="T10" fmla="*/ 21 w 33"/>
                  <a:gd name="T11" fmla="*/ 33 h 34"/>
                  <a:gd name="T12" fmla="*/ 19 w 33"/>
                  <a:gd name="T13" fmla="*/ 33 h 34"/>
                  <a:gd name="T14" fmla="*/ 17 w 33"/>
                  <a:gd name="T15" fmla="*/ 33 h 34"/>
                  <a:gd name="T16" fmla="*/ 16 w 33"/>
                  <a:gd name="T17" fmla="*/ 31 h 34"/>
                  <a:gd name="T18" fmla="*/ 14 w 33"/>
                  <a:gd name="T19" fmla="*/ 33 h 34"/>
                  <a:gd name="T20" fmla="*/ 12 w 33"/>
                  <a:gd name="T21" fmla="*/ 33 h 34"/>
                  <a:gd name="T22" fmla="*/ 9 w 33"/>
                  <a:gd name="T23" fmla="*/ 34 h 34"/>
                  <a:gd name="T24" fmla="*/ 7 w 33"/>
                  <a:gd name="T25" fmla="*/ 34 h 34"/>
                  <a:gd name="T26" fmla="*/ 5 w 33"/>
                  <a:gd name="T27" fmla="*/ 34 h 34"/>
                  <a:gd name="T28" fmla="*/ 4 w 33"/>
                  <a:gd name="T29" fmla="*/ 34 h 34"/>
                  <a:gd name="T30" fmla="*/ 2 w 33"/>
                  <a:gd name="T31" fmla="*/ 34 h 34"/>
                  <a:gd name="T32" fmla="*/ 2 w 33"/>
                  <a:gd name="T33" fmla="*/ 29 h 34"/>
                  <a:gd name="T34" fmla="*/ 0 w 33"/>
                  <a:gd name="T35" fmla="*/ 26 h 34"/>
                  <a:gd name="T36" fmla="*/ 0 w 33"/>
                  <a:gd name="T37" fmla="*/ 22 h 34"/>
                  <a:gd name="T38" fmla="*/ 2 w 33"/>
                  <a:gd name="T39" fmla="*/ 21 h 34"/>
                  <a:gd name="T40" fmla="*/ 2 w 33"/>
                  <a:gd name="T41" fmla="*/ 19 h 34"/>
                  <a:gd name="T42" fmla="*/ 5 w 33"/>
                  <a:gd name="T43" fmla="*/ 17 h 34"/>
                  <a:gd name="T44" fmla="*/ 5 w 33"/>
                  <a:gd name="T45" fmla="*/ 16 h 34"/>
                  <a:gd name="T46" fmla="*/ 9 w 33"/>
                  <a:gd name="T47" fmla="*/ 10 h 34"/>
                  <a:gd name="T48" fmla="*/ 10 w 33"/>
                  <a:gd name="T49" fmla="*/ 7 h 34"/>
                  <a:gd name="T50" fmla="*/ 12 w 33"/>
                  <a:gd name="T51" fmla="*/ 5 h 34"/>
                  <a:gd name="T52" fmla="*/ 14 w 33"/>
                  <a:gd name="T53" fmla="*/ 4 h 34"/>
                  <a:gd name="T54" fmla="*/ 14 w 33"/>
                  <a:gd name="T55" fmla="*/ 4 h 34"/>
                  <a:gd name="T56" fmla="*/ 14 w 33"/>
                  <a:gd name="T57" fmla="*/ 4 h 34"/>
                  <a:gd name="T58" fmla="*/ 19 w 33"/>
                  <a:gd name="T59" fmla="*/ 7 h 34"/>
                  <a:gd name="T60" fmla="*/ 19 w 33"/>
                  <a:gd name="T61" fmla="*/ 7 h 34"/>
                  <a:gd name="T62" fmla="*/ 21 w 33"/>
                  <a:gd name="T63" fmla="*/ 5 h 34"/>
                  <a:gd name="T64" fmla="*/ 21 w 33"/>
                  <a:gd name="T65" fmla="*/ 4 h 34"/>
                  <a:gd name="T66" fmla="*/ 22 w 33"/>
                  <a:gd name="T67" fmla="*/ 2 h 34"/>
                  <a:gd name="T68" fmla="*/ 22 w 33"/>
                  <a:gd name="T69" fmla="*/ 2 h 34"/>
                  <a:gd name="T70" fmla="*/ 24 w 33"/>
                  <a:gd name="T71" fmla="*/ 0 h 34"/>
                  <a:gd name="T72" fmla="*/ 28 w 33"/>
                  <a:gd name="T73" fmla="*/ 0 h 34"/>
                  <a:gd name="T74" fmla="*/ 28 w 33"/>
                  <a:gd name="T75" fmla="*/ 0 h 34"/>
                  <a:gd name="T76" fmla="*/ 31 w 33"/>
                  <a:gd name="T77" fmla="*/ 5 h 34"/>
                  <a:gd name="T78" fmla="*/ 31 w 33"/>
                  <a:gd name="T79" fmla="*/ 7 h 34"/>
                  <a:gd name="T80" fmla="*/ 33 w 33"/>
                  <a:gd name="T81" fmla="*/ 10 h 34"/>
                  <a:gd name="T82" fmla="*/ 33 w 33"/>
                  <a:gd name="T83" fmla="*/ 12 h 34"/>
                  <a:gd name="T84" fmla="*/ 31 w 33"/>
                  <a:gd name="T85" fmla="*/ 14 h 34"/>
                  <a:gd name="T86" fmla="*/ 29 w 33"/>
                  <a:gd name="T87" fmla="*/ 14 h 34"/>
                  <a:gd name="T88" fmla="*/ 26 w 33"/>
                  <a:gd name="T89" fmla="*/ 17 h 34"/>
                  <a:gd name="T90" fmla="*/ 21 w 33"/>
                  <a:gd name="T91" fmla="*/ 19 h 34"/>
                  <a:gd name="T92" fmla="*/ 17 w 33"/>
                  <a:gd name="T93" fmla="*/ 22 h 34"/>
                  <a:gd name="T94" fmla="*/ 16 w 33"/>
                  <a:gd name="T95" fmla="*/ 22 h 34"/>
                  <a:gd name="T96" fmla="*/ 16 w 33"/>
                  <a:gd name="T97" fmla="*/ 24 h 34"/>
                  <a:gd name="T98" fmla="*/ 17 w 33"/>
                  <a:gd name="T99" fmla="*/ 24 h 34"/>
                  <a:gd name="T100" fmla="*/ 17 w 33"/>
                  <a:gd name="T101" fmla="*/ 24 h 34"/>
                  <a:gd name="T102" fmla="*/ 21 w 33"/>
                  <a:gd name="T103" fmla="*/ 22 h 34"/>
                  <a:gd name="T104" fmla="*/ 22 w 33"/>
                  <a:gd name="T105" fmla="*/ 22 h 34"/>
                  <a:gd name="T106" fmla="*/ 26 w 33"/>
                  <a:gd name="T107" fmla="*/ 22 h 34"/>
                  <a:gd name="T108" fmla="*/ 28 w 33"/>
                  <a:gd name="T109" fmla="*/ 22 h 34"/>
                  <a:gd name="T110" fmla="*/ 29 w 33"/>
                  <a:gd name="T111" fmla="*/ 24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33" h="34">
                    <a:moveTo>
                      <a:pt x="29" y="24"/>
                    </a:moveTo>
                    <a:lnTo>
                      <a:pt x="28" y="26"/>
                    </a:lnTo>
                    <a:lnTo>
                      <a:pt x="26" y="29"/>
                    </a:lnTo>
                    <a:lnTo>
                      <a:pt x="22" y="33"/>
                    </a:lnTo>
                    <a:lnTo>
                      <a:pt x="22" y="33"/>
                    </a:lnTo>
                    <a:lnTo>
                      <a:pt x="21" y="33"/>
                    </a:lnTo>
                    <a:lnTo>
                      <a:pt x="19" y="33"/>
                    </a:lnTo>
                    <a:lnTo>
                      <a:pt x="17" y="33"/>
                    </a:lnTo>
                    <a:lnTo>
                      <a:pt x="16" y="31"/>
                    </a:lnTo>
                    <a:lnTo>
                      <a:pt x="14" y="33"/>
                    </a:lnTo>
                    <a:lnTo>
                      <a:pt x="12" y="33"/>
                    </a:lnTo>
                    <a:lnTo>
                      <a:pt x="9" y="34"/>
                    </a:lnTo>
                    <a:lnTo>
                      <a:pt x="7" y="34"/>
                    </a:lnTo>
                    <a:lnTo>
                      <a:pt x="5" y="34"/>
                    </a:lnTo>
                    <a:lnTo>
                      <a:pt x="4" y="34"/>
                    </a:lnTo>
                    <a:lnTo>
                      <a:pt x="2" y="34"/>
                    </a:lnTo>
                    <a:lnTo>
                      <a:pt x="2" y="29"/>
                    </a:lnTo>
                    <a:lnTo>
                      <a:pt x="0" y="26"/>
                    </a:lnTo>
                    <a:lnTo>
                      <a:pt x="0" y="22"/>
                    </a:lnTo>
                    <a:lnTo>
                      <a:pt x="2" y="21"/>
                    </a:lnTo>
                    <a:lnTo>
                      <a:pt x="2" y="19"/>
                    </a:lnTo>
                    <a:lnTo>
                      <a:pt x="5" y="17"/>
                    </a:lnTo>
                    <a:lnTo>
                      <a:pt x="5" y="16"/>
                    </a:lnTo>
                    <a:lnTo>
                      <a:pt x="9" y="10"/>
                    </a:lnTo>
                    <a:lnTo>
                      <a:pt x="10" y="7"/>
                    </a:lnTo>
                    <a:lnTo>
                      <a:pt x="12" y="5"/>
                    </a:lnTo>
                    <a:lnTo>
                      <a:pt x="14" y="4"/>
                    </a:lnTo>
                    <a:lnTo>
                      <a:pt x="14" y="4"/>
                    </a:lnTo>
                    <a:lnTo>
                      <a:pt x="14" y="4"/>
                    </a:lnTo>
                    <a:lnTo>
                      <a:pt x="19" y="7"/>
                    </a:lnTo>
                    <a:lnTo>
                      <a:pt x="19" y="7"/>
                    </a:lnTo>
                    <a:lnTo>
                      <a:pt x="21" y="5"/>
                    </a:lnTo>
                    <a:lnTo>
                      <a:pt x="21" y="4"/>
                    </a:lnTo>
                    <a:lnTo>
                      <a:pt x="22" y="2"/>
                    </a:lnTo>
                    <a:lnTo>
                      <a:pt x="22" y="2"/>
                    </a:lnTo>
                    <a:lnTo>
                      <a:pt x="24" y="0"/>
                    </a:lnTo>
                    <a:lnTo>
                      <a:pt x="28" y="0"/>
                    </a:lnTo>
                    <a:lnTo>
                      <a:pt x="28" y="0"/>
                    </a:lnTo>
                    <a:lnTo>
                      <a:pt x="31" y="5"/>
                    </a:lnTo>
                    <a:lnTo>
                      <a:pt x="31" y="7"/>
                    </a:lnTo>
                    <a:lnTo>
                      <a:pt x="33" y="10"/>
                    </a:lnTo>
                    <a:lnTo>
                      <a:pt x="33" y="12"/>
                    </a:lnTo>
                    <a:lnTo>
                      <a:pt x="31" y="14"/>
                    </a:lnTo>
                    <a:lnTo>
                      <a:pt x="29" y="14"/>
                    </a:lnTo>
                    <a:lnTo>
                      <a:pt x="26" y="17"/>
                    </a:lnTo>
                    <a:lnTo>
                      <a:pt x="21" y="19"/>
                    </a:lnTo>
                    <a:lnTo>
                      <a:pt x="17" y="22"/>
                    </a:lnTo>
                    <a:lnTo>
                      <a:pt x="16" y="22"/>
                    </a:lnTo>
                    <a:lnTo>
                      <a:pt x="16" y="24"/>
                    </a:lnTo>
                    <a:lnTo>
                      <a:pt x="17" y="24"/>
                    </a:lnTo>
                    <a:lnTo>
                      <a:pt x="17" y="24"/>
                    </a:lnTo>
                    <a:lnTo>
                      <a:pt x="21" y="22"/>
                    </a:lnTo>
                    <a:lnTo>
                      <a:pt x="22" y="22"/>
                    </a:lnTo>
                    <a:lnTo>
                      <a:pt x="26" y="22"/>
                    </a:lnTo>
                    <a:lnTo>
                      <a:pt x="28" y="22"/>
                    </a:lnTo>
                    <a:lnTo>
                      <a:pt x="29" y="24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7" name="Freeform 62">
                <a:extLst>
                  <a:ext uri="{FF2B5EF4-FFF2-40B4-BE49-F238E27FC236}">
                    <a16:creationId xmlns:a16="http://schemas.microsoft.com/office/drawing/2014/main" xmlns="" id="{7F042CFF-59C9-4E34-93B3-ACF4810E9F2B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792" y="1695"/>
                <a:ext cx="135" cy="106"/>
              </a:xfrm>
              <a:custGeom>
                <a:avLst/>
                <a:gdLst>
                  <a:gd name="T0" fmla="*/ 26 w 135"/>
                  <a:gd name="T1" fmla="*/ 99 h 106"/>
                  <a:gd name="T2" fmla="*/ 14 w 135"/>
                  <a:gd name="T3" fmla="*/ 98 h 106"/>
                  <a:gd name="T4" fmla="*/ 9 w 135"/>
                  <a:gd name="T5" fmla="*/ 89 h 106"/>
                  <a:gd name="T6" fmla="*/ 0 w 135"/>
                  <a:gd name="T7" fmla="*/ 74 h 106"/>
                  <a:gd name="T8" fmla="*/ 0 w 135"/>
                  <a:gd name="T9" fmla="*/ 40 h 106"/>
                  <a:gd name="T10" fmla="*/ 9 w 135"/>
                  <a:gd name="T11" fmla="*/ 43 h 106"/>
                  <a:gd name="T12" fmla="*/ 17 w 135"/>
                  <a:gd name="T13" fmla="*/ 35 h 106"/>
                  <a:gd name="T14" fmla="*/ 21 w 135"/>
                  <a:gd name="T15" fmla="*/ 26 h 106"/>
                  <a:gd name="T16" fmla="*/ 9 w 135"/>
                  <a:gd name="T17" fmla="*/ 36 h 106"/>
                  <a:gd name="T18" fmla="*/ 3 w 135"/>
                  <a:gd name="T19" fmla="*/ 31 h 106"/>
                  <a:gd name="T20" fmla="*/ 17 w 135"/>
                  <a:gd name="T21" fmla="*/ 21 h 106"/>
                  <a:gd name="T22" fmla="*/ 34 w 135"/>
                  <a:gd name="T23" fmla="*/ 6 h 106"/>
                  <a:gd name="T24" fmla="*/ 45 w 135"/>
                  <a:gd name="T25" fmla="*/ 4 h 106"/>
                  <a:gd name="T26" fmla="*/ 45 w 135"/>
                  <a:gd name="T27" fmla="*/ 19 h 106"/>
                  <a:gd name="T28" fmla="*/ 41 w 135"/>
                  <a:gd name="T29" fmla="*/ 40 h 106"/>
                  <a:gd name="T30" fmla="*/ 53 w 135"/>
                  <a:gd name="T31" fmla="*/ 45 h 106"/>
                  <a:gd name="T32" fmla="*/ 46 w 135"/>
                  <a:gd name="T33" fmla="*/ 53 h 106"/>
                  <a:gd name="T34" fmla="*/ 39 w 135"/>
                  <a:gd name="T35" fmla="*/ 65 h 106"/>
                  <a:gd name="T36" fmla="*/ 34 w 135"/>
                  <a:gd name="T37" fmla="*/ 67 h 106"/>
                  <a:gd name="T38" fmla="*/ 31 w 135"/>
                  <a:gd name="T39" fmla="*/ 74 h 106"/>
                  <a:gd name="T40" fmla="*/ 29 w 135"/>
                  <a:gd name="T41" fmla="*/ 86 h 106"/>
                  <a:gd name="T42" fmla="*/ 29 w 135"/>
                  <a:gd name="T43" fmla="*/ 94 h 106"/>
                  <a:gd name="T44" fmla="*/ 31 w 135"/>
                  <a:gd name="T45" fmla="*/ 99 h 106"/>
                  <a:gd name="T46" fmla="*/ 57 w 135"/>
                  <a:gd name="T47" fmla="*/ 14 h 106"/>
                  <a:gd name="T48" fmla="*/ 86 w 135"/>
                  <a:gd name="T49" fmla="*/ 67 h 106"/>
                  <a:gd name="T50" fmla="*/ 81 w 135"/>
                  <a:gd name="T51" fmla="*/ 74 h 106"/>
                  <a:gd name="T52" fmla="*/ 82 w 135"/>
                  <a:gd name="T53" fmla="*/ 84 h 106"/>
                  <a:gd name="T54" fmla="*/ 75 w 135"/>
                  <a:gd name="T55" fmla="*/ 98 h 106"/>
                  <a:gd name="T56" fmla="*/ 69 w 135"/>
                  <a:gd name="T57" fmla="*/ 93 h 106"/>
                  <a:gd name="T58" fmla="*/ 62 w 135"/>
                  <a:gd name="T59" fmla="*/ 87 h 106"/>
                  <a:gd name="T60" fmla="*/ 57 w 135"/>
                  <a:gd name="T61" fmla="*/ 75 h 106"/>
                  <a:gd name="T62" fmla="*/ 57 w 135"/>
                  <a:gd name="T63" fmla="*/ 69 h 106"/>
                  <a:gd name="T64" fmla="*/ 63 w 135"/>
                  <a:gd name="T65" fmla="*/ 64 h 106"/>
                  <a:gd name="T66" fmla="*/ 69 w 135"/>
                  <a:gd name="T67" fmla="*/ 70 h 106"/>
                  <a:gd name="T68" fmla="*/ 72 w 135"/>
                  <a:gd name="T69" fmla="*/ 67 h 106"/>
                  <a:gd name="T70" fmla="*/ 79 w 135"/>
                  <a:gd name="T71" fmla="*/ 57 h 106"/>
                  <a:gd name="T72" fmla="*/ 86 w 135"/>
                  <a:gd name="T73" fmla="*/ 60 h 106"/>
                  <a:gd name="T74" fmla="*/ 48 w 135"/>
                  <a:gd name="T75" fmla="*/ 69 h 106"/>
                  <a:gd name="T76" fmla="*/ 46 w 135"/>
                  <a:gd name="T77" fmla="*/ 62 h 106"/>
                  <a:gd name="T78" fmla="*/ 48 w 135"/>
                  <a:gd name="T79" fmla="*/ 69 h 106"/>
                  <a:gd name="T80" fmla="*/ 86 w 135"/>
                  <a:gd name="T81" fmla="*/ 72 h 106"/>
                  <a:gd name="T82" fmla="*/ 87 w 135"/>
                  <a:gd name="T83" fmla="*/ 74 h 106"/>
                  <a:gd name="T84" fmla="*/ 51 w 135"/>
                  <a:gd name="T85" fmla="*/ 86 h 106"/>
                  <a:gd name="T86" fmla="*/ 41 w 135"/>
                  <a:gd name="T87" fmla="*/ 91 h 106"/>
                  <a:gd name="T88" fmla="*/ 33 w 135"/>
                  <a:gd name="T89" fmla="*/ 77 h 106"/>
                  <a:gd name="T90" fmla="*/ 46 w 135"/>
                  <a:gd name="T91" fmla="*/ 75 h 106"/>
                  <a:gd name="T92" fmla="*/ 134 w 135"/>
                  <a:gd name="T93" fmla="*/ 94 h 106"/>
                  <a:gd name="T94" fmla="*/ 134 w 135"/>
                  <a:gd name="T95" fmla="*/ 89 h 106"/>
                  <a:gd name="T96" fmla="*/ 50 w 135"/>
                  <a:gd name="T97" fmla="*/ 103 h 106"/>
                  <a:gd name="T98" fmla="*/ 51 w 135"/>
                  <a:gd name="T99" fmla="*/ 93 h 106"/>
                  <a:gd name="T100" fmla="*/ 50 w 135"/>
                  <a:gd name="T101" fmla="*/ 103 h 106"/>
                  <a:gd name="T102" fmla="*/ 33 w 135"/>
                  <a:gd name="T103" fmla="*/ 98 h 106"/>
                  <a:gd name="T104" fmla="*/ 36 w 135"/>
                  <a:gd name="T105" fmla="*/ 98 h 106"/>
                  <a:gd name="T106" fmla="*/ 81 w 135"/>
                  <a:gd name="T107" fmla="*/ 96 h 106"/>
                  <a:gd name="T108" fmla="*/ 79 w 135"/>
                  <a:gd name="T109" fmla="*/ 94 h 106"/>
                  <a:gd name="T110" fmla="*/ 84 w 135"/>
                  <a:gd name="T111" fmla="*/ 94 h 106"/>
                  <a:gd name="T112" fmla="*/ 45 w 135"/>
                  <a:gd name="T113" fmla="*/ 99 h 106"/>
                  <a:gd name="T114" fmla="*/ 43 w 135"/>
                  <a:gd name="T115" fmla="*/ 98 h 106"/>
                  <a:gd name="T116" fmla="*/ 62 w 135"/>
                  <a:gd name="T117" fmla="*/ 98 h 106"/>
                  <a:gd name="T118" fmla="*/ 70 w 135"/>
                  <a:gd name="T119" fmla="*/ 104 h 106"/>
                  <a:gd name="T120" fmla="*/ 57 w 135"/>
                  <a:gd name="T121" fmla="*/ 98 h 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35" h="106">
                    <a:moveTo>
                      <a:pt x="31" y="99"/>
                    </a:moveTo>
                    <a:lnTo>
                      <a:pt x="31" y="99"/>
                    </a:lnTo>
                    <a:lnTo>
                      <a:pt x="29" y="99"/>
                    </a:lnTo>
                    <a:lnTo>
                      <a:pt x="29" y="99"/>
                    </a:lnTo>
                    <a:lnTo>
                      <a:pt x="26" y="99"/>
                    </a:lnTo>
                    <a:lnTo>
                      <a:pt x="22" y="101"/>
                    </a:lnTo>
                    <a:lnTo>
                      <a:pt x="21" y="101"/>
                    </a:lnTo>
                    <a:lnTo>
                      <a:pt x="21" y="99"/>
                    </a:lnTo>
                    <a:lnTo>
                      <a:pt x="15" y="98"/>
                    </a:lnTo>
                    <a:lnTo>
                      <a:pt x="14" y="98"/>
                    </a:lnTo>
                    <a:lnTo>
                      <a:pt x="10" y="98"/>
                    </a:lnTo>
                    <a:lnTo>
                      <a:pt x="10" y="98"/>
                    </a:lnTo>
                    <a:lnTo>
                      <a:pt x="10" y="94"/>
                    </a:lnTo>
                    <a:lnTo>
                      <a:pt x="10" y="93"/>
                    </a:lnTo>
                    <a:lnTo>
                      <a:pt x="9" y="89"/>
                    </a:lnTo>
                    <a:lnTo>
                      <a:pt x="10" y="89"/>
                    </a:lnTo>
                    <a:lnTo>
                      <a:pt x="10" y="84"/>
                    </a:lnTo>
                    <a:lnTo>
                      <a:pt x="9" y="81"/>
                    </a:lnTo>
                    <a:lnTo>
                      <a:pt x="3" y="77"/>
                    </a:lnTo>
                    <a:lnTo>
                      <a:pt x="0" y="74"/>
                    </a:lnTo>
                    <a:lnTo>
                      <a:pt x="0" y="64"/>
                    </a:lnTo>
                    <a:lnTo>
                      <a:pt x="2" y="62"/>
                    </a:lnTo>
                    <a:lnTo>
                      <a:pt x="0" y="55"/>
                    </a:lnTo>
                    <a:lnTo>
                      <a:pt x="0" y="50"/>
                    </a:lnTo>
                    <a:lnTo>
                      <a:pt x="0" y="40"/>
                    </a:lnTo>
                    <a:lnTo>
                      <a:pt x="2" y="40"/>
                    </a:lnTo>
                    <a:lnTo>
                      <a:pt x="3" y="40"/>
                    </a:lnTo>
                    <a:lnTo>
                      <a:pt x="7" y="41"/>
                    </a:lnTo>
                    <a:lnTo>
                      <a:pt x="9" y="41"/>
                    </a:lnTo>
                    <a:lnTo>
                      <a:pt x="9" y="43"/>
                    </a:lnTo>
                    <a:lnTo>
                      <a:pt x="10" y="43"/>
                    </a:lnTo>
                    <a:lnTo>
                      <a:pt x="10" y="41"/>
                    </a:lnTo>
                    <a:lnTo>
                      <a:pt x="12" y="40"/>
                    </a:lnTo>
                    <a:lnTo>
                      <a:pt x="14" y="35"/>
                    </a:lnTo>
                    <a:lnTo>
                      <a:pt x="17" y="35"/>
                    </a:lnTo>
                    <a:lnTo>
                      <a:pt x="17" y="33"/>
                    </a:lnTo>
                    <a:lnTo>
                      <a:pt x="19" y="35"/>
                    </a:lnTo>
                    <a:lnTo>
                      <a:pt x="21" y="36"/>
                    </a:lnTo>
                    <a:lnTo>
                      <a:pt x="21" y="33"/>
                    </a:lnTo>
                    <a:lnTo>
                      <a:pt x="21" y="26"/>
                    </a:lnTo>
                    <a:lnTo>
                      <a:pt x="19" y="24"/>
                    </a:lnTo>
                    <a:lnTo>
                      <a:pt x="17" y="26"/>
                    </a:lnTo>
                    <a:lnTo>
                      <a:pt x="14" y="29"/>
                    </a:lnTo>
                    <a:lnTo>
                      <a:pt x="12" y="36"/>
                    </a:lnTo>
                    <a:lnTo>
                      <a:pt x="9" y="36"/>
                    </a:lnTo>
                    <a:lnTo>
                      <a:pt x="7" y="38"/>
                    </a:lnTo>
                    <a:lnTo>
                      <a:pt x="3" y="36"/>
                    </a:lnTo>
                    <a:lnTo>
                      <a:pt x="2" y="35"/>
                    </a:lnTo>
                    <a:lnTo>
                      <a:pt x="2" y="33"/>
                    </a:lnTo>
                    <a:lnTo>
                      <a:pt x="3" y="31"/>
                    </a:lnTo>
                    <a:lnTo>
                      <a:pt x="5" y="26"/>
                    </a:lnTo>
                    <a:lnTo>
                      <a:pt x="9" y="23"/>
                    </a:lnTo>
                    <a:lnTo>
                      <a:pt x="14" y="23"/>
                    </a:lnTo>
                    <a:lnTo>
                      <a:pt x="15" y="21"/>
                    </a:lnTo>
                    <a:lnTo>
                      <a:pt x="17" y="21"/>
                    </a:lnTo>
                    <a:lnTo>
                      <a:pt x="22" y="21"/>
                    </a:lnTo>
                    <a:lnTo>
                      <a:pt x="24" y="19"/>
                    </a:lnTo>
                    <a:lnTo>
                      <a:pt x="27" y="18"/>
                    </a:lnTo>
                    <a:lnTo>
                      <a:pt x="33" y="9"/>
                    </a:lnTo>
                    <a:lnTo>
                      <a:pt x="34" y="6"/>
                    </a:lnTo>
                    <a:lnTo>
                      <a:pt x="41" y="4"/>
                    </a:lnTo>
                    <a:lnTo>
                      <a:pt x="46" y="0"/>
                    </a:lnTo>
                    <a:lnTo>
                      <a:pt x="48" y="0"/>
                    </a:lnTo>
                    <a:lnTo>
                      <a:pt x="45" y="2"/>
                    </a:lnTo>
                    <a:lnTo>
                      <a:pt x="45" y="4"/>
                    </a:lnTo>
                    <a:lnTo>
                      <a:pt x="45" y="6"/>
                    </a:lnTo>
                    <a:lnTo>
                      <a:pt x="46" y="11"/>
                    </a:lnTo>
                    <a:lnTo>
                      <a:pt x="46" y="12"/>
                    </a:lnTo>
                    <a:lnTo>
                      <a:pt x="46" y="18"/>
                    </a:lnTo>
                    <a:lnTo>
                      <a:pt x="45" y="19"/>
                    </a:lnTo>
                    <a:lnTo>
                      <a:pt x="43" y="24"/>
                    </a:lnTo>
                    <a:lnTo>
                      <a:pt x="41" y="26"/>
                    </a:lnTo>
                    <a:lnTo>
                      <a:pt x="41" y="33"/>
                    </a:lnTo>
                    <a:lnTo>
                      <a:pt x="41" y="33"/>
                    </a:lnTo>
                    <a:lnTo>
                      <a:pt x="41" y="40"/>
                    </a:lnTo>
                    <a:lnTo>
                      <a:pt x="43" y="41"/>
                    </a:lnTo>
                    <a:lnTo>
                      <a:pt x="45" y="43"/>
                    </a:lnTo>
                    <a:lnTo>
                      <a:pt x="51" y="43"/>
                    </a:lnTo>
                    <a:lnTo>
                      <a:pt x="53" y="43"/>
                    </a:lnTo>
                    <a:lnTo>
                      <a:pt x="53" y="45"/>
                    </a:lnTo>
                    <a:lnTo>
                      <a:pt x="53" y="48"/>
                    </a:lnTo>
                    <a:lnTo>
                      <a:pt x="51" y="50"/>
                    </a:lnTo>
                    <a:lnTo>
                      <a:pt x="50" y="52"/>
                    </a:lnTo>
                    <a:lnTo>
                      <a:pt x="48" y="53"/>
                    </a:lnTo>
                    <a:lnTo>
                      <a:pt x="46" y="53"/>
                    </a:lnTo>
                    <a:lnTo>
                      <a:pt x="45" y="52"/>
                    </a:lnTo>
                    <a:lnTo>
                      <a:pt x="43" y="52"/>
                    </a:lnTo>
                    <a:lnTo>
                      <a:pt x="41" y="53"/>
                    </a:lnTo>
                    <a:lnTo>
                      <a:pt x="39" y="60"/>
                    </a:lnTo>
                    <a:lnTo>
                      <a:pt x="39" y="65"/>
                    </a:lnTo>
                    <a:lnTo>
                      <a:pt x="39" y="65"/>
                    </a:lnTo>
                    <a:lnTo>
                      <a:pt x="38" y="65"/>
                    </a:lnTo>
                    <a:lnTo>
                      <a:pt x="36" y="65"/>
                    </a:lnTo>
                    <a:lnTo>
                      <a:pt x="34" y="65"/>
                    </a:lnTo>
                    <a:lnTo>
                      <a:pt x="34" y="67"/>
                    </a:lnTo>
                    <a:lnTo>
                      <a:pt x="36" y="69"/>
                    </a:lnTo>
                    <a:lnTo>
                      <a:pt x="36" y="69"/>
                    </a:lnTo>
                    <a:lnTo>
                      <a:pt x="34" y="70"/>
                    </a:lnTo>
                    <a:lnTo>
                      <a:pt x="33" y="72"/>
                    </a:lnTo>
                    <a:lnTo>
                      <a:pt x="31" y="74"/>
                    </a:lnTo>
                    <a:lnTo>
                      <a:pt x="29" y="75"/>
                    </a:lnTo>
                    <a:lnTo>
                      <a:pt x="27" y="77"/>
                    </a:lnTo>
                    <a:lnTo>
                      <a:pt x="29" y="81"/>
                    </a:lnTo>
                    <a:lnTo>
                      <a:pt x="29" y="82"/>
                    </a:lnTo>
                    <a:lnTo>
                      <a:pt x="29" y="86"/>
                    </a:lnTo>
                    <a:lnTo>
                      <a:pt x="29" y="87"/>
                    </a:lnTo>
                    <a:lnTo>
                      <a:pt x="26" y="91"/>
                    </a:lnTo>
                    <a:lnTo>
                      <a:pt x="26" y="93"/>
                    </a:lnTo>
                    <a:lnTo>
                      <a:pt x="27" y="93"/>
                    </a:lnTo>
                    <a:lnTo>
                      <a:pt x="29" y="94"/>
                    </a:lnTo>
                    <a:lnTo>
                      <a:pt x="29" y="94"/>
                    </a:lnTo>
                    <a:lnTo>
                      <a:pt x="31" y="96"/>
                    </a:lnTo>
                    <a:lnTo>
                      <a:pt x="31" y="96"/>
                    </a:lnTo>
                    <a:lnTo>
                      <a:pt x="31" y="99"/>
                    </a:lnTo>
                    <a:lnTo>
                      <a:pt x="31" y="99"/>
                    </a:lnTo>
                    <a:close/>
                    <a:moveTo>
                      <a:pt x="57" y="18"/>
                    </a:moveTo>
                    <a:lnTo>
                      <a:pt x="55" y="18"/>
                    </a:lnTo>
                    <a:lnTo>
                      <a:pt x="53" y="16"/>
                    </a:lnTo>
                    <a:lnTo>
                      <a:pt x="53" y="16"/>
                    </a:lnTo>
                    <a:lnTo>
                      <a:pt x="57" y="14"/>
                    </a:lnTo>
                    <a:lnTo>
                      <a:pt x="58" y="14"/>
                    </a:lnTo>
                    <a:lnTo>
                      <a:pt x="57" y="16"/>
                    </a:lnTo>
                    <a:lnTo>
                      <a:pt x="57" y="18"/>
                    </a:lnTo>
                    <a:lnTo>
                      <a:pt x="57" y="18"/>
                    </a:lnTo>
                    <a:close/>
                    <a:moveTo>
                      <a:pt x="86" y="67"/>
                    </a:moveTo>
                    <a:lnTo>
                      <a:pt x="86" y="70"/>
                    </a:lnTo>
                    <a:lnTo>
                      <a:pt x="84" y="72"/>
                    </a:lnTo>
                    <a:lnTo>
                      <a:pt x="84" y="72"/>
                    </a:lnTo>
                    <a:lnTo>
                      <a:pt x="82" y="74"/>
                    </a:lnTo>
                    <a:lnTo>
                      <a:pt x="81" y="74"/>
                    </a:lnTo>
                    <a:lnTo>
                      <a:pt x="79" y="75"/>
                    </a:lnTo>
                    <a:lnTo>
                      <a:pt x="79" y="79"/>
                    </a:lnTo>
                    <a:lnTo>
                      <a:pt x="79" y="81"/>
                    </a:lnTo>
                    <a:lnTo>
                      <a:pt x="82" y="81"/>
                    </a:lnTo>
                    <a:lnTo>
                      <a:pt x="82" y="84"/>
                    </a:lnTo>
                    <a:lnTo>
                      <a:pt x="81" y="86"/>
                    </a:lnTo>
                    <a:lnTo>
                      <a:pt x="75" y="87"/>
                    </a:lnTo>
                    <a:lnTo>
                      <a:pt x="75" y="93"/>
                    </a:lnTo>
                    <a:lnTo>
                      <a:pt x="75" y="94"/>
                    </a:lnTo>
                    <a:lnTo>
                      <a:pt x="75" y="98"/>
                    </a:lnTo>
                    <a:lnTo>
                      <a:pt x="75" y="101"/>
                    </a:lnTo>
                    <a:lnTo>
                      <a:pt x="72" y="101"/>
                    </a:lnTo>
                    <a:lnTo>
                      <a:pt x="69" y="98"/>
                    </a:lnTo>
                    <a:lnTo>
                      <a:pt x="69" y="96"/>
                    </a:lnTo>
                    <a:lnTo>
                      <a:pt x="69" y="93"/>
                    </a:lnTo>
                    <a:lnTo>
                      <a:pt x="69" y="91"/>
                    </a:lnTo>
                    <a:lnTo>
                      <a:pt x="67" y="87"/>
                    </a:lnTo>
                    <a:lnTo>
                      <a:pt x="63" y="87"/>
                    </a:lnTo>
                    <a:lnTo>
                      <a:pt x="63" y="87"/>
                    </a:lnTo>
                    <a:lnTo>
                      <a:pt x="62" y="87"/>
                    </a:lnTo>
                    <a:lnTo>
                      <a:pt x="60" y="87"/>
                    </a:lnTo>
                    <a:lnTo>
                      <a:pt x="58" y="84"/>
                    </a:lnTo>
                    <a:lnTo>
                      <a:pt x="58" y="79"/>
                    </a:lnTo>
                    <a:lnTo>
                      <a:pt x="58" y="75"/>
                    </a:lnTo>
                    <a:lnTo>
                      <a:pt x="57" y="75"/>
                    </a:lnTo>
                    <a:lnTo>
                      <a:pt x="57" y="74"/>
                    </a:lnTo>
                    <a:lnTo>
                      <a:pt x="57" y="74"/>
                    </a:lnTo>
                    <a:lnTo>
                      <a:pt x="55" y="72"/>
                    </a:lnTo>
                    <a:lnTo>
                      <a:pt x="55" y="70"/>
                    </a:lnTo>
                    <a:lnTo>
                      <a:pt x="57" y="69"/>
                    </a:lnTo>
                    <a:lnTo>
                      <a:pt x="60" y="70"/>
                    </a:lnTo>
                    <a:lnTo>
                      <a:pt x="60" y="69"/>
                    </a:lnTo>
                    <a:lnTo>
                      <a:pt x="62" y="69"/>
                    </a:lnTo>
                    <a:lnTo>
                      <a:pt x="63" y="65"/>
                    </a:lnTo>
                    <a:lnTo>
                      <a:pt x="63" y="64"/>
                    </a:lnTo>
                    <a:lnTo>
                      <a:pt x="63" y="62"/>
                    </a:lnTo>
                    <a:lnTo>
                      <a:pt x="67" y="62"/>
                    </a:lnTo>
                    <a:lnTo>
                      <a:pt x="69" y="64"/>
                    </a:lnTo>
                    <a:lnTo>
                      <a:pt x="69" y="67"/>
                    </a:lnTo>
                    <a:lnTo>
                      <a:pt x="69" y="70"/>
                    </a:lnTo>
                    <a:lnTo>
                      <a:pt x="70" y="70"/>
                    </a:lnTo>
                    <a:lnTo>
                      <a:pt x="70" y="70"/>
                    </a:lnTo>
                    <a:lnTo>
                      <a:pt x="72" y="69"/>
                    </a:lnTo>
                    <a:lnTo>
                      <a:pt x="72" y="67"/>
                    </a:lnTo>
                    <a:lnTo>
                      <a:pt x="72" y="67"/>
                    </a:lnTo>
                    <a:lnTo>
                      <a:pt x="74" y="64"/>
                    </a:lnTo>
                    <a:lnTo>
                      <a:pt x="72" y="62"/>
                    </a:lnTo>
                    <a:lnTo>
                      <a:pt x="72" y="62"/>
                    </a:lnTo>
                    <a:lnTo>
                      <a:pt x="75" y="58"/>
                    </a:lnTo>
                    <a:lnTo>
                      <a:pt x="79" y="57"/>
                    </a:lnTo>
                    <a:lnTo>
                      <a:pt x="81" y="57"/>
                    </a:lnTo>
                    <a:lnTo>
                      <a:pt x="82" y="57"/>
                    </a:lnTo>
                    <a:lnTo>
                      <a:pt x="84" y="58"/>
                    </a:lnTo>
                    <a:lnTo>
                      <a:pt x="86" y="58"/>
                    </a:lnTo>
                    <a:lnTo>
                      <a:pt x="86" y="60"/>
                    </a:lnTo>
                    <a:lnTo>
                      <a:pt x="84" y="62"/>
                    </a:lnTo>
                    <a:lnTo>
                      <a:pt x="84" y="64"/>
                    </a:lnTo>
                    <a:lnTo>
                      <a:pt x="86" y="67"/>
                    </a:lnTo>
                    <a:lnTo>
                      <a:pt x="86" y="67"/>
                    </a:lnTo>
                    <a:close/>
                    <a:moveTo>
                      <a:pt x="48" y="69"/>
                    </a:moveTo>
                    <a:lnTo>
                      <a:pt x="46" y="69"/>
                    </a:lnTo>
                    <a:lnTo>
                      <a:pt x="46" y="69"/>
                    </a:lnTo>
                    <a:lnTo>
                      <a:pt x="46" y="65"/>
                    </a:lnTo>
                    <a:lnTo>
                      <a:pt x="46" y="64"/>
                    </a:lnTo>
                    <a:lnTo>
                      <a:pt x="46" y="62"/>
                    </a:lnTo>
                    <a:lnTo>
                      <a:pt x="46" y="60"/>
                    </a:lnTo>
                    <a:lnTo>
                      <a:pt x="48" y="64"/>
                    </a:lnTo>
                    <a:lnTo>
                      <a:pt x="48" y="65"/>
                    </a:lnTo>
                    <a:lnTo>
                      <a:pt x="48" y="67"/>
                    </a:lnTo>
                    <a:lnTo>
                      <a:pt x="48" y="69"/>
                    </a:lnTo>
                    <a:close/>
                    <a:moveTo>
                      <a:pt x="87" y="74"/>
                    </a:moveTo>
                    <a:lnTo>
                      <a:pt x="86" y="75"/>
                    </a:lnTo>
                    <a:lnTo>
                      <a:pt x="84" y="75"/>
                    </a:lnTo>
                    <a:lnTo>
                      <a:pt x="84" y="74"/>
                    </a:lnTo>
                    <a:lnTo>
                      <a:pt x="86" y="72"/>
                    </a:lnTo>
                    <a:lnTo>
                      <a:pt x="86" y="72"/>
                    </a:lnTo>
                    <a:lnTo>
                      <a:pt x="86" y="72"/>
                    </a:lnTo>
                    <a:lnTo>
                      <a:pt x="87" y="72"/>
                    </a:lnTo>
                    <a:lnTo>
                      <a:pt x="87" y="74"/>
                    </a:lnTo>
                    <a:lnTo>
                      <a:pt x="87" y="74"/>
                    </a:lnTo>
                    <a:close/>
                    <a:moveTo>
                      <a:pt x="48" y="74"/>
                    </a:moveTo>
                    <a:lnTo>
                      <a:pt x="50" y="75"/>
                    </a:lnTo>
                    <a:lnTo>
                      <a:pt x="50" y="79"/>
                    </a:lnTo>
                    <a:lnTo>
                      <a:pt x="51" y="84"/>
                    </a:lnTo>
                    <a:lnTo>
                      <a:pt x="51" y="86"/>
                    </a:lnTo>
                    <a:lnTo>
                      <a:pt x="51" y="87"/>
                    </a:lnTo>
                    <a:lnTo>
                      <a:pt x="51" y="89"/>
                    </a:lnTo>
                    <a:lnTo>
                      <a:pt x="48" y="93"/>
                    </a:lnTo>
                    <a:lnTo>
                      <a:pt x="45" y="93"/>
                    </a:lnTo>
                    <a:lnTo>
                      <a:pt x="41" y="91"/>
                    </a:lnTo>
                    <a:lnTo>
                      <a:pt x="36" y="89"/>
                    </a:lnTo>
                    <a:lnTo>
                      <a:pt x="34" y="87"/>
                    </a:lnTo>
                    <a:lnTo>
                      <a:pt x="34" y="86"/>
                    </a:lnTo>
                    <a:lnTo>
                      <a:pt x="33" y="82"/>
                    </a:lnTo>
                    <a:lnTo>
                      <a:pt x="33" y="77"/>
                    </a:lnTo>
                    <a:lnTo>
                      <a:pt x="36" y="75"/>
                    </a:lnTo>
                    <a:lnTo>
                      <a:pt x="41" y="74"/>
                    </a:lnTo>
                    <a:lnTo>
                      <a:pt x="43" y="74"/>
                    </a:lnTo>
                    <a:lnTo>
                      <a:pt x="45" y="75"/>
                    </a:lnTo>
                    <a:lnTo>
                      <a:pt x="46" y="75"/>
                    </a:lnTo>
                    <a:lnTo>
                      <a:pt x="48" y="74"/>
                    </a:lnTo>
                    <a:lnTo>
                      <a:pt x="48" y="74"/>
                    </a:lnTo>
                    <a:lnTo>
                      <a:pt x="48" y="74"/>
                    </a:lnTo>
                    <a:close/>
                    <a:moveTo>
                      <a:pt x="134" y="94"/>
                    </a:moveTo>
                    <a:lnTo>
                      <a:pt x="134" y="94"/>
                    </a:lnTo>
                    <a:lnTo>
                      <a:pt x="130" y="93"/>
                    </a:lnTo>
                    <a:lnTo>
                      <a:pt x="125" y="91"/>
                    </a:lnTo>
                    <a:lnTo>
                      <a:pt x="127" y="86"/>
                    </a:lnTo>
                    <a:lnTo>
                      <a:pt x="127" y="84"/>
                    </a:lnTo>
                    <a:lnTo>
                      <a:pt x="134" y="89"/>
                    </a:lnTo>
                    <a:lnTo>
                      <a:pt x="135" y="91"/>
                    </a:lnTo>
                    <a:lnTo>
                      <a:pt x="134" y="94"/>
                    </a:lnTo>
                    <a:lnTo>
                      <a:pt x="134" y="94"/>
                    </a:lnTo>
                    <a:close/>
                    <a:moveTo>
                      <a:pt x="50" y="103"/>
                    </a:moveTo>
                    <a:lnTo>
                      <a:pt x="50" y="103"/>
                    </a:lnTo>
                    <a:lnTo>
                      <a:pt x="48" y="99"/>
                    </a:lnTo>
                    <a:lnTo>
                      <a:pt x="48" y="99"/>
                    </a:lnTo>
                    <a:lnTo>
                      <a:pt x="50" y="98"/>
                    </a:lnTo>
                    <a:lnTo>
                      <a:pt x="50" y="96"/>
                    </a:lnTo>
                    <a:lnTo>
                      <a:pt x="51" y="93"/>
                    </a:lnTo>
                    <a:lnTo>
                      <a:pt x="53" y="89"/>
                    </a:lnTo>
                    <a:lnTo>
                      <a:pt x="55" y="89"/>
                    </a:lnTo>
                    <a:lnTo>
                      <a:pt x="53" y="93"/>
                    </a:lnTo>
                    <a:lnTo>
                      <a:pt x="50" y="101"/>
                    </a:lnTo>
                    <a:lnTo>
                      <a:pt x="50" y="103"/>
                    </a:lnTo>
                    <a:lnTo>
                      <a:pt x="50" y="103"/>
                    </a:lnTo>
                    <a:close/>
                    <a:moveTo>
                      <a:pt x="38" y="98"/>
                    </a:moveTo>
                    <a:lnTo>
                      <a:pt x="34" y="98"/>
                    </a:lnTo>
                    <a:lnTo>
                      <a:pt x="34" y="98"/>
                    </a:lnTo>
                    <a:lnTo>
                      <a:pt x="33" y="98"/>
                    </a:lnTo>
                    <a:lnTo>
                      <a:pt x="31" y="93"/>
                    </a:lnTo>
                    <a:lnTo>
                      <a:pt x="31" y="93"/>
                    </a:lnTo>
                    <a:lnTo>
                      <a:pt x="33" y="93"/>
                    </a:lnTo>
                    <a:lnTo>
                      <a:pt x="36" y="94"/>
                    </a:lnTo>
                    <a:lnTo>
                      <a:pt x="36" y="98"/>
                    </a:lnTo>
                    <a:lnTo>
                      <a:pt x="38" y="98"/>
                    </a:lnTo>
                    <a:lnTo>
                      <a:pt x="38" y="98"/>
                    </a:lnTo>
                    <a:close/>
                    <a:moveTo>
                      <a:pt x="84" y="96"/>
                    </a:moveTo>
                    <a:lnTo>
                      <a:pt x="84" y="96"/>
                    </a:lnTo>
                    <a:lnTo>
                      <a:pt x="81" y="96"/>
                    </a:lnTo>
                    <a:lnTo>
                      <a:pt x="77" y="98"/>
                    </a:lnTo>
                    <a:lnTo>
                      <a:pt x="77" y="98"/>
                    </a:lnTo>
                    <a:lnTo>
                      <a:pt x="77" y="96"/>
                    </a:lnTo>
                    <a:lnTo>
                      <a:pt x="77" y="94"/>
                    </a:lnTo>
                    <a:lnTo>
                      <a:pt x="79" y="94"/>
                    </a:lnTo>
                    <a:lnTo>
                      <a:pt x="79" y="94"/>
                    </a:lnTo>
                    <a:lnTo>
                      <a:pt x="79" y="93"/>
                    </a:lnTo>
                    <a:lnTo>
                      <a:pt x="81" y="93"/>
                    </a:lnTo>
                    <a:lnTo>
                      <a:pt x="82" y="93"/>
                    </a:lnTo>
                    <a:lnTo>
                      <a:pt x="84" y="94"/>
                    </a:lnTo>
                    <a:lnTo>
                      <a:pt x="84" y="94"/>
                    </a:lnTo>
                    <a:lnTo>
                      <a:pt x="84" y="96"/>
                    </a:lnTo>
                    <a:lnTo>
                      <a:pt x="84" y="96"/>
                    </a:lnTo>
                    <a:close/>
                    <a:moveTo>
                      <a:pt x="45" y="99"/>
                    </a:moveTo>
                    <a:lnTo>
                      <a:pt x="45" y="99"/>
                    </a:lnTo>
                    <a:lnTo>
                      <a:pt x="43" y="99"/>
                    </a:lnTo>
                    <a:lnTo>
                      <a:pt x="39" y="96"/>
                    </a:lnTo>
                    <a:lnTo>
                      <a:pt x="39" y="96"/>
                    </a:lnTo>
                    <a:lnTo>
                      <a:pt x="41" y="96"/>
                    </a:lnTo>
                    <a:lnTo>
                      <a:pt x="43" y="98"/>
                    </a:lnTo>
                    <a:lnTo>
                      <a:pt x="43" y="98"/>
                    </a:lnTo>
                    <a:lnTo>
                      <a:pt x="46" y="99"/>
                    </a:lnTo>
                    <a:lnTo>
                      <a:pt x="45" y="99"/>
                    </a:lnTo>
                    <a:lnTo>
                      <a:pt x="45" y="99"/>
                    </a:lnTo>
                    <a:close/>
                    <a:moveTo>
                      <a:pt x="62" y="98"/>
                    </a:moveTo>
                    <a:lnTo>
                      <a:pt x="65" y="99"/>
                    </a:lnTo>
                    <a:lnTo>
                      <a:pt x="67" y="99"/>
                    </a:lnTo>
                    <a:lnTo>
                      <a:pt x="69" y="101"/>
                    </a:lnTo>
                    <a:lnTo>
                      <a:pt x="70" y="101"/>
                    </a:lnTo>
                    <a:lnTo>
                      <a:pt x="70" y="104"/>
                    </a:lnTo>
                    <a:lnTo>
                      <a:pt x="69" y="106"/>
                    </a:lnTo>
                    <a:lnTo>
                      <a:pt x="67" y="106"/>
                    </a:lnTo>
                    <a:lnTo>
                      <a:pt x="63" y="106"/>
                    </a:lnTo>
                    <a:lnTo>
                      <a:pt x="55" y="101"/>
                    </a:lnTo>
                    <a:lnTo>
                      <a:pt x="57" y="98"/>
                    </a:lnTo>
                    <a:lnTo>
                      <a:pt x="57" y="96"/>
                    </a:lnTo>
                    <a:lnTo>
                      <a:pt x="60" y="96"/>
                    </a:lnTo>
                    <a:lnTo>
                      <a:pt x="62" y="98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8" name="Freeform 63">
                <a:extLst>
                  <a:ext uri="{FF2B5EF4-FFF2-40B4-BE49-F238E27FC236}">
                    <a16:creationId xmlns:a16="http://schemas.microsoft.com/office/drawing/2014/main" xmlns="" id="{11B9E1C6-8FAF-4A85-9E5D-38553B0D6E6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54" y="2747"/>
                <a:ext cx="5" cy="9"/>
              </a:xfrm>
              <a:custGeom>
                <a:avLst/>
                <a:gdLst>
                  <a:gd name="T0" fmla="*/ 5 w 5"/>
                  <a:gd name="T1" fmla="*/ 9 h 9"/>
                  <a:gd name="T2" fmla="*/ 3 w 5"/>
                  <a:gd name="T3" fmla="*/ 9 h 9"/>
                  <a:gd name="T4" fmla="*/ 2 w 5"/>
                  <a:gd name="T5" fmla="*/ 5 h 9"/>
                  <a:gd name="T6" fmla="*/ 0 w 5"/>
                  <a:gd name="T7" fmla="*/ 4 h 9"/>
                  <a:gd name="T8" fmla="*/ 2 w 5"/>
                  <a:gd name="T9" fmla="*/ 2 h 9"/>
                  <a:gd name="T10" fmla="*/ 2 w 5"/>
                  <a:gd name="T11" fmla="*/ 0 h 9"/>
                  <a:gd name="T12" fmla="*/ 3 w 5"/>
                  <a:gd name="T13" fmla="*/ 2 h 9"/>
                  <a:gd name="T14" fmla="*/ 5 w 5"/>
                  <a:gd name="T15" fmla="*/ 4 h 9"/>
                  <a:gd name="T16" fmla="*/ 5 w 5"/>
                  <a:gd name="T17" fmla="*/ 5 h 9"/>
                  <a:gd name="T18" fmla="*/ 5 w 5"/>
                  <a:gd name="T19" fmla="*/ 9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" h="9">
                    <a:moveTo>
                      <a:pt x="5" y="9"/>
                    </a:moveTo>
                    <a:lnTo>
                      <a:pt x="3" y="9"/>
                    </a:lnTo>
                    <a:lnTo>
                      <a:pt x="2" y="5"/>
                    </a:lnTo>
                    <a:lnTo>
                      <a:pt x="0" y="4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3" y="2"/>
                    </a:lnTo>
                    <a:lnTo>
                      <a:pt x="5" y="4"/>
                    </a:lnTo>
                    <a:lnTo>
                      <a:pt x="5" y="5"/>
                    </a:lnTo>
                    <a:lnTo>
                      <a:pt x="5" y="9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9" name="Freeform 64">
                <a:extLst>
                  <a:ext uri="{FF2B5EF4-FFF2-40B4-BE49-F238E27FC236}">
                    <a16:creationId xmlns:a16="http://schemas.microsoft.com/office/drawing/2014/main" xmlns="" id="{73E96000-6A12-463A-9909-AF07DB80276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52" y="2662"/>
                <a:ext cx="70" cy="46"/>
              </a:xfrm>
              <a:custGeom>
                <a:avLst/>
                <a:gdLst>
                  <a:gd name="T0" fmla="*/ 5 w 70"/>
                  <a:gd name="T1" fmla="*/ 34 h 46"/>
                  <a:gd name="T2" fmla="*/ 5 w 70"/>
                  <a:gd name="T3" fmla="*/ 32 h 46"/>
                  <a:gd name="T4" fmla="*/ 2 w 70"/>
                  <a:gd name="T5" fmla="*/ 29 h 46"/>
                  <a:gd name="T6" fmla="*/ 0 w 70"/>
                  <a:gd name="T7" fmla="*/ 27 h 46"/>
                  <a:gd name="T8" fmla="*/ 3 w 70"/>
                  <a:gd name="T9" fmla="*/ 26 h 46"/>
                  <a:gd name="T10" fmla="*/ 5 w 70"/>
                  <a:gd name="T11" fmla="*/ 22 h 46"/>
                  <a:gd name="T12" fmla="*/ 5 w 70"/>
                  <a:gd name="T13" fmla="*/ 20 h 46"/>
                  <a:gd name="T14" fmla="*/ 5 w 70"/>
                  <a:gd name="T15" fmla="*/ 17 h 46"/>
                  <a:gd name="T16" fmla="*/ 7 w 70"/>
                  <a:gd name="T17" fmla="*/ 15 h 46"/>
                  <a:gd name="T18" fmla="*/ 5 w 70"/>
                  <a:gd name="T19" fmla="*/ 14 h 46"/>
                  <a:gd name="T20" fmla="*/ 7 w 70"/>
                  <a:gd name="T21" fmla="*/ 10 h 46"/>
                  <a:gd name="T22" fmla="*/ 5 w 70"/>
                  <a:gd name="T23" fmla="*/ 5 h 46"/>
                  <a:gd name="T24" fmla="*/ 5 w 70"/>
                  <a:gd name="T25" fmla="*/ 3 h 46"/>
                  <a:gd name="T26" fmla="*/ 7 w 70"/>
                  <a:gd name="T27" fmla="*/ 2 h 46"/>
                  <a:gd name="T28" fmla="*/ 9 w 70"/>
                  <a:gd name="T29" fmla="*/ 0 h 46"/>
                  <a:gd name="T30" fmla="*/ 14 w 70"/>
                  <a:gd name="T31" fmla="*/ 2 h 46"/>
                  <a:gd name="T32" fmla="*/ 19 w 70"/>
                  <a:gd name="T33" fmla="*/ 0 h 46"/>
                  <a:gd name="T34" fmla="*/ 22 w 70"/>
                  <a:gd name="T35" fmla="*/ 0 h 46"/>
                  <a:gd name="T36" fmla="*/ 26 w 70"/>
                  <a:gd name="T37" fmla="*/ 3 h 46"/>
                  <a:gd name="T38" fmla="*/ 29 w 70"/>
                  <a:gd name="T39" fmla="*/ 3 h 46"/>
                  <a:gd name="T40" fmla="*/ 32 w 70"/>
                  <a:gd name="T41" fmla="*/ 5 h 46"/>
                  <a:gd name="T42" fmla="*/ 36 w 70"/>
                  <a:gd name="T43" fmla="*/ 5 h 46"/>
                  <a:gd name="T44" fmla="*/ 39 w 70"/>
                  <a:gd name="T45" fmla="*/ 5 h 46"/>
                  <a:gd name="T46" fmla="*/ 41 w 70"/>
                  <a:gd name="T47" fmla="*/ 9 h 46"/>
                  <a:gd name="T48" fmla="*/ 44 w 70"/>
                  <a:gd name="T49" fmla="*/ 12 h 46"/>
                  <a:gd name="T50" fmla="*/ 53 w 70"/>
                  <a:gd name="T51" fmla="*/ 14 h 46"/>
                  <a:gd name="T52" fmla="*/ 51 w 70"/>
                  <a:gd name="T53" fmla="*/ 15 h 46"/>
                  <a:gd name="T54" fmla="*/ 46 w 70"/>
                  <a:gd name="T55" fmla="*/ 14 h 46"/>
                  <a:gd name="T56" fmla="*/ 46 w 70"/>
                  <a:gd name="T57" fmla="*/ 17 h 46"/>
                  <a:gd name="T58" fmla="*/ 51 w 70"/>
                  <a:gd name="T59" fmla="*/ 17 h 46"/>
                  <a:gd name="T60" fmla="*/ 55 w 70"/>
                  <a:gd name="T61" fmla="*/ 19 h 46"/>
                  <a:gd name="T62" fmla="*/ 60 w 70"/>
                  <a:gd name="T63" fmla="*/ 19 h 46"/>
                  <a:gd name="T64" fmla="*/ 68 w 70"/>
                  <a:gd name="T65" fmla="*/ 24 h 46"/>
                  <a:gd name="T66" fmla="*/ 70 w 70"/>
                  <a:gd name="T67" fmla="*/ 27 h 46"/>
                  <a:gd name="T68" fmla="*/ 68 w 70"/>
                  <a:gd name="T69" fmla="*/ 31 h 46"/>
                  <a:gd name="T70" fmla="*/ 67 w 70"/>
                  <a:gd name="T71" fmla="*/ 32 h 46"/>
                  <a:gd name="T72" fmla="*/ 65 w 70"/>
                  <a:gd name="T73" fmla="*/ 34 h 46"/>
                  <a:gd name="T74" fmla="*/ 63 w 70"/>
                  <a:gd name="T75" fmla="*/ 34 h 46"/>
                  <a:gd name="T76" fmla="*/ 62 w 70"/>
                  <a:gd name="T77" fmla="*/ 32 h 46"/>
                  <a:gd name="T78" fmla="*/ 56 w 70"/>
                  <a:gd name="T79" fmla="*/ 31 h 46"/>
                  <a:gd name="T80" fmla="*/ 51 w 70"/>
                  <a:gd name="T81" fmla="*/ 31 h 46"/>
                  <a:gd name="T82" fmla="*/ 46 w 70"/>
                  <a:gd name="T83" fmla="*/ 31 h 46"/>
                  <a:gd name="T84" fmla="*/ 41 w 70"/>
                  <a:gd name="T85" fmla="*/ 31 h 46"/>
                  <a:gd name="T86" fmla="*/ 38 w 70"/>
                  <a:gd name="T87" fmla="*/ 32 h 46"/>
                  <a:gd name="T88" fmla="*/ 36 w 70"/>
                  <a:gd name="T89" fmla="*/ 34 h 46"/>
                  <a:gd name="T90" fmla="*/ 27 w 70"/>
                  <a:gd name="T91" fmla="*/ 34 h 46"/>
                  <a:gd name="T92" fmla="*/ 24 w 70"/>
                  <a:gd name="T93" fmla="*/ 32 h 46"/>
                  <a:gd name="T94" fmla="*/ 19 w 70"/>
                  <a:gd name="T95" fmla="*/ 32 h 46"/>
                  <a:gd name="T96" fmla="*/ 19 w 70"/>
                  <a:gd name="T97" fmla="*/ 34 h 46"/>
                  <a:gd name="T98" fmla="*/ 17 w 70"/>
                  <a:gd name="T99" fmla="*/ 38 h 46"/>
                  <a:gd name="T100" fmla="*/ 14 w 70"/>
                  <a:gd name="T101" fmla="*/ 44 h 46"/>
                  <a:gd name="T102" fmla="*/ 12 w 70"/>
                  <a:gd name="T103" fmla="*/ 46 h 46"/>
                  <a:gd name="T104" fmla="*/ 9 w 70"/>
                  <a:gd name="T105" fmla="*/ 44 h 46"/>
                  <a:gd name="T106" fmla="*/ 7 w 70"/>
                  <a:gd name="T107" fmla="*/ 43 h 46"/>
                  <a:gd name="T108" fmla="*/ 7 w 70"/>
                  <a:gd name="T109" fmla="*/ 39 h 46"/>
                  <a:gd name="T110" fmla="*/ 5 w 70"/>
                  <a:gd name="T111" fmla="*/ 38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70" h="46">
                    <a:moveTo>
                      <a:pt x="5" y="38"/>
                    </a:moveTo>
                    <a:lnTo>
                      <a:pt x="5" y="34"/>
                    </a:lnTo>
                    <a:lnTo>
                      <a:pt x="5" y="34"/>
                    </a:lnTo>
                    <a:lnTo>
                      <a:pt x="5" y="32"/>
                    </a:lnTo>
                    <a:lnTo>
                      <a:pt x="3" y="31"/>
                    </a:lnTo>
                    <a:lnTo>
                      <a:pt x="2" y="29"/>
                    </a:lnTo>
                    <a:lnTo>
                      <a:pt x="0" y="27"/>
                    </a:lnTo>
                    <a:lnTo>
                      <a:pt x="0" y="27"/>
                    </a:lnTo>
                    <a:lnTo>
                      <a:pt x="3" y="26"/>
                    </a:lnTo>
                    <a:lnTo>
                      <a:pt x="3" y="26"/>
                    </a:lnTo>
                    <a:lnTo>
                      <a:pt x="5" y="24"/>
                    </a:lnTo>
                    <a:lnTo>
                      <a:pt x="5" y="22"/>
                    </a:lnTo>
                    <a:lnTo>
                      <a:pt x="5" y="22"/>
                    </a:lnTo>
                    <a:lnTo>
                      <a:pt x="5" y="20"/>
                    </a:lnTo>
                    <a:lnTo>
                      <a:pt x="3" y="19"/>
                    </a:lnTo>
                    <a:lnTo>
                      <a:pt x="5" y="17"/>
                    </a:lnTo>
                    <a:lnTo>
                      <a:pt x="7" y="15"/>
                    </a:lnTo>
                    <a:lnTo>
                      <a:pt x="7" y="15"/>
                    </a:lnTo>
                    <a:lnTo>
                      <a:pt x="7" y="15"/>
                    </a:lnTo>
                    <a:lnTo>
                      <a:pt x="5" y="14"/>
                    </a:lnTo>
                    <a:lnTo>
                      <a:pt x="5" y="12"/>
                    </a:lnTo>
                    <a:lnTo>
                      <a:pt x="7" y="10"/>
                    </a:lnTo>
                    <a:lnTo>
                      <a:pt x="7" y="9"/>
                    </a:lnTo>
                    <a:lnTo>
                      <a:pt x="5" y="5"/>
                    </a:lnTo>
                    <a:lnTo>
                      <a:pt x="5" y="3"/>
                    </a:lnTo>
                    <a:lnTo>
                      <a:pt x="5" y="3"/>
                    </a:lnTo>
                    <a:lnTo>
                      <a:pt x="7" y="3"/>
                    </a:lnTo>
                    <a:lnTo>
                      <a:pt x="7" y="2"/>
                    </a:lnTo>
                    <a:lnTo>
                      <a:pt x="9" y="2"/>
                    </a:lnTo>
                    <a:lnTo>
                      <a:pt x="9" y="0"/>
                    </a:lnTo>
                    <a:lnTo>
                      <a:pt x="12" y="0"/>
                    </a:lnTo>
                    <a:lnTo>
                      <a:pt x="14" y="2"/>
                    </a:lnTo>
                    <a:lnTo>
                      <a:pt x="15" y="2"/>
                    </a:lnTo>
                    <a:lnTo>
                      <a:pt x="19" y="0"/>
                    </a:lnTo>
                    <a:lnTo>
                      <a:pt x="21" y="0"/>
                    </a:lnTo>
                    <a:lnTo>
                      <a:pt x="22" y="0"/>
                    </a:lnTo>
                    <a:lnTo>
                      <a:pt x="24" y="2"/>
                    </a:lnTo>
                    <a:lnTo>
                      <a:pt x="26" y="3"/>
                    </a:lnTo>
                    <a:lnTo>
                      <a:pt x="27" y="3"/>
                    </a:lnTo>
                    <a:lnTo>
                      <a:pt x="29" y="3"/>
                    </a:lnTo>
                    <a:lnTo>
                      <a:pt x="31" y="3"/>
                    </a:lnTo>
                    <a:lnTo>
                      <a:pt x="32" y="5"/>
                    </a:lnTo>
                    <a:lnTo>
                      <a:pt x="36" y="5"/>
                    </a:lnTo>
                    <a:lnTo>
                      <a:pt x="36" y="5"/>
                    </a:lnTo>
                    <a:lnTo>
                      <a:pt x="39" y="5"/>
                    </a:lnTo>
                    <a:lnTo>
                      <a:pt x="39" y="5"/>
                    </a:lnTo>
                    <a:lnTo>
                      <a:pt x="41" y="7"/>
                    </a:lnTo>
                    <a:lnTo>
                      <a:pt x="41" y="9"/>
                    </a:lnTo>
                    <a:lnTo>
                      <a:pt x="43" y="12"/>
                    </a:lnTo>
                    <a:lnTo>
                      <a:pt x="44" y="12"/>
                    </a:lnTo>
                    <a:lnTo>
                      <a:pt x="51" y="12"/>
                    </a:lnTo>
                    <a:lnTo>
                      <a:pt x="53" y="14"/>
                    </a:lnTo>
                    <a:lnTo>
                      <a:pt x="53" y="14"/>
                    </a:lnTo>
                    <a:lnTo>
                      <a:pt x="51" y="15"/>
                    </a:lnTo>
                    <a:lnTo>
                      <a:pt x="48" y="14"/>
                    </a:lnTo>
                    <a:lnTo>
                      <a:pt x="46" y="14"/>
                    </a:lnTo>
                    <a:lnTo>
                      <a:pt x="46" y="15"/>
                    </a:lnTo>
                    <a:lnTo>
                      <a:pt x="46" y="17"/>
                    </a:lnTo>
                    <a:lnTo>
                      <a:pt x="48" y="17"/>
                    </a:lnTo>
                    <a:lnTo>
                      <a:pt x="51" y="17"/>
                    </a:lnTo>
                    <a:lnTo>
                      <a:pt x="53" y="17"/>
                    </a:lnTo>
                    <a:lnTo>
                      <a:pt x="55" y="19"/>
                    </a:lnTo>
                    <a:lnTo>
                      <a:pt x="58" y="19"/>
                    </a:lnTo>
                    <a:lnTo>
                      <a:pt x="60" y="19"/>
                    </a:lnTo>
                    <a:lnTo>
                      <a:pt x="65" y="20"/>
                    </a:lnTo>
                    <a:lnTo>
                      <a:pt x="68" y="24"/>
                    </a:lnTo>
                    <a:lnTo>
                      <a:pt x="70" y="26"/>
                    </a:lnTo>
                    <a:lnTo>
                      <a:pt x="70" y="27"/>
                    </a:lnTo>
                    <a:lnTo>
                      <a:pt x="70" y="27"/>
                    </a:lnTo>
                    <a:lnTo>
                      <a:pt x="68" y="31"/>
                    </a:lnTo>
                    <a:lnTo>
                      <a:pt x="68" y="31"/>
                    </a:lnTo>
                    <a:lnTo>
                      <a:pt x="67" y="32"/>
                    </a:lnTo>
                    <a:lnTo>
                      <a:pt x="65" y="32"/>
                    </a:lnTo>
                    <a:lnTo>
                      <a:pt x="65" y="34"/>
                    </a:lnTo>
                    <a:lnTo>
                      <a:pt x="63" y="34"/>
                    </a:lnTo>
                    <a:lnTo>
                      <a:pt x="63" y="34"/>
                    </a:lnTo>
                    <a:lnTo>
                      <a:pt x="62" y="34"/>
                    </a:lnTo>
                    <a:lnTo>
                      <a:pt x="62" y="32"/>
                    </a:lnTo>
                    <a:lnTo>
                      <a:pt x="60" y="31"/>
                    </a:lnTo>
                    <a:lnTo>
                      <a:pt x="56" y="31"/>
                    </a:lnTo>
                    <a:lnTo>
                      <a:pt x="53" y="31"/>
                    </a:lnTo>
                    <a:lnTo>
                      <a:pt x="51" y="31"/>
                    </a:lnTo>
                    <a:lnTo>
                      <a:pt x="48" y="31"/>
                    </a:lnTo>
                    <a:lnTo>
                      <a:pt x="46" y="31"/>
                    </a:lnTo>
                    <a:lnTo>
                      <a:pt x="43" y="29"/>
                    </a:lnTo>
                    <a:lnTo>
                      <a:pt x="41" y="31"/>
                    </a:lnTo>
                    <a:lnTo>
                      <a:pt x="39" y="31"/>
                    </a:lnTo>
                    <a:lnTo>
                      <a:pt x="38" y="32"/>
                    </a:lnTo>
                    <a:lnTo>
                      <a:pt x="36" y="32"/>
                    </a:lnTo>
                    <a:lnTo>
                      <a:pt x="36" y="34"/>
                    </a:lnTo>
                    <a:lnTo>
                      <a:pt x="29" y="34"/>
                    </a:lnTo>
                    <a:lnTo>
                      <a:pt x="27" y="34"/>
                    </a:lnTo>
                    <a:lnTo>
                      <a:pt x="27" y="32"/>
                    </a:lnTo>
                    <a:lnTo>
                      <a:pt x="24" y="32"/>
                    </a:lnTo>
                    <a:lnTo>
                      <a:pt x="21" y="32"/>
                    </a:lnTo>
                    <a:lnTo>
                      <a:pt x="19" y="32"/>
                    </a:lnTo>
                    <a:lnTo>
                      <a:pt x="19" y="34"/>
                    </a:lnTo>
                    <a:lnTo>
                      <a:pt x="19" y="34"/>
                    </a:lnTo>
                    <a:lnTo>
                      <a:pt x="19" y="36"/>
                    </a:lnTo>
                    <a:lnTo>
                      <a:pt x="17" y="38"/>
                    </a:lnTo>
                    <a:lnTo>
                      <a:pt x="15" y="41"/>
                    </a:lnTo>
                    <a:lnTo>
                      <a:pt x="14" y="44"/>
                    </a:lnTo>
                    <a:lnTo>
                      <a:pt x="12" y="46"/>
                    </a:lnTo>
                    <a:lnTo>
                      <a:pt x="12" y="46"/>
                    </a:lnTo>
                    <a:lnTo>
                      <a:pt x="10" y="44"/>
                    </a:lnTo>
                    <a:lnTo>
                      <a:pt x="9" y="44"/>
                    </a:lnTo>
                    <a:lnTo>
                      <a:pt x="7" y="43"/>
                    </a:lnTo>
                    <a:lnTo>
                      <a:pt x="7" y="43"/>
                    </a:lnTo>
                    <a:lnTo>
                      <a:pt x="7" y="41"/>
                    </a:lnTo>
                    <a:lnTo>
                      <a:pt x="7" y="39"/>
                    </a:lnTo>
                    <a:lnTo>
                      <a:pt x="7" y="39"/>
                    </a:lnTo>
                    <a:lnTo>
                      <a:pt x="5" y="38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0" name="Freeform 65">
                <a:extLst>
                  <a:ext uri="{FF2B5EF4-FFF2-40B4-BE49-F238E27FC236}">
                    <a16:creationId xmlns:a16="http://schemas.microsoft.com/office/drawing/2014/main" xmlns="" id="{8335DDAB-8FFB-430A-AB92-7487EEB435A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69" y="2287"/>
                <a:ext cx="397" cy="394"/>
              </a:xfrm>
              <a:custGeom>
                <a:avLst/>
                <a:gdLst>
                  <a:gd name="T0" fmla="*/ 328 w 397"/>
                  <a:gd name="T1" fmla="*/ 12 h 394"/>
                  <a:gd name="T2" fmla="*/ 326 w 397"/>
                  <a:gd name="T3" fmla="*/ 19 h 394"/>
                  <a:gd name="T4" fmla="*/ 326 w 397"/>
                  <a:gd name="T5" fmla="*/ 34 h 394"/>
                  <a:gd name="T6" fmla="*/ 325 w 397"/>
                  <a:gd name="T7" fmla="*/ 51 h 394"/>
                  <a:gd name="T8" fmla="*/ 320 w 397"/>
                  <a:gd name="T9" fmla="*/ 63 h 394"/>
                  <a:gd name="T10" fmla="*/ 311 w 397"/>
                  <a:gd name="T11" fmla="*/ 77 h 394"/>
                  <a:gd name="T12" fmla="*/ 318 w 397"/>
                  <a:gd name="T13" fmla="*/ 92 h 394"/>
                  <a:gd name="T14" fmla="*/ 330 w 397"/>
                  <a:gd name="T15" fmla="*/ 109 h 394"/>
                  <a:gd name="T16" fmla="*/ 342 w 397"/>
                  <a:gd name="T17" fmla="*/ 128 h 394"/>
                  <a:gd name="T18" fmla="*/ 349 w 397"/>
                  <a:gd name="T19" fmla="*/ 159 h 394"/>
                  <a:gd name="T20" fmla="*/ 352 w 397"/>
                  <a:gd name="T21" fmla="*/ 172 h 394"/>
                  <a:gd name="T22" fmla="*/ 356 w 397"/>
                  <a:gd name="T23" fmla="*/ 206 h 394"/>
                  <a:gd name="T24" fmla="*/ 356 w 397"/>
                  <a:gd name="T25" fmla="*/ 230 h 394"/>
                  <a:gd name="T26" fmla="*/ 349 w 397"/>
                  <a:gd name="T27" fmla="*/ 244 h 394"/>
                  <a:gd name="T28" fmla="*/ 359 w 397"/>
                  <a:gd name="T29" fmla="*/ 264 h 394"/>
                  <a:gd name="T30" fmla="*/ 366 w 397"/>
                  <a:gd name="T31" fmla="*/ 281 h 394"/>
                  <a:gd name="T32" fmla="*/ 390 w 397"/>
                  <a:gd name="T33" fmla="*/ 288 h 394"/>
                  <a:gd name="T34" fmla="*/ 366 w 397"/>
                  <a:gd name="T35" fmla="*/ 320 h 394"/>
                  <a:gd name="T36" fmla="*/ 311 w 397"/>
                  <a:gd name="T37" fmla="*/ 356 h 394"/>
                  <a:gd name="T38" fmla="*/ 284 w 397"/>
                  <a:gd name="T39" fmla="*/ 378 h 394"/>
                  <a:gd name="T40" fmla="*/ 251 w 397"/>
                  <a:gd name="T41" fmla="*/ 390 h 394"/>
                  <a:gd name="T42" fmla="*/ 231 w 397"/>
                  <a:gd name="T43" fmla="*/ 394 h 394"/>
                  <a:gd name="T44" fmla="*/ 227 w 397"/>
                  <a:gd name="T45" fmla="*/ 389 h 394"/>
                  <a:gd name="T46" fmla="*/ 229 w 397"/>
                  <a:gd name="T47" fmla="*/ 384 h 394"/>
                  <a:gd name="T48" fmla="*/ 224 w 397"/>
                  <a:gd name="T49" fmla="*/ 375 h 394"/>
                  <a:gd name="T50" fmla="*/ 210 w 397"/>
                  <a:gd name="T51" fmla="*/ 370 h 394"/>
                  <a:gd name="T52" fmla="*/ 198 w 397"/>
                  <a:gd name="T53" fmla="*/ 365 h 394"/>
                  <a:gd name="T54" fmla="*/ 190 w 397"/>
                  <a:gd name="T55" fmla="*/ 355 h 394"/>
                  <a:gd name="T56" fmla="*/ 172 w 397"/>
                  <a:gd name="T57" fmla="*/ 341 h 394"/>
                  <a:gd name="T58" fmla="*/ 135 w 397"/>
                  <a:gd name="T59" fmla="*/ 314 h 394"/>
                  <a:gd name="T60" fmla="*/ 97 w 397"/>
                  <a:gd name="T61" fmla="*/ 288 h 394"/>
                  <a:gd name="T62" fmla="*/ 65 w 397"/>
                  <a:gd name="T63" fmla="*/ 264 h 394"/>
                  <a:gd name="T64" fmla="*/ 42 w 397"/>
                  <a:gd name="T65" fmla="*/ 251 h 394"/>
                  <a:gd name="T66" fmla="*/ 22 w 397"/>
                  <a:gd name="T67" fmla="*/ 237 h 394"/>
                  <a:gd name="T68" fmla="*/ 0 w 397"/>
                  <a:gd name="T69" fmla="*/ 222 h 394"/>
                  <a:gd name="T70" fmla="*/ 0 w 397"/>
                  <a:gd name="T71" fmla="*/ 196 h 394"/>
                  <a:gd name="T72" fmla="*/ 6 w 397"/>
                  <a:gd name="T73" fmla="*/ 186 h 394"/>
                  <a:gd name="T74" fmla="*/ 24 w 397"/>
                  <a:gd name="T75" fmla="*/ 176 h 394"/>
                  <a:gd name="T76" fmla="*/ 30 w 397"/>
                  <a:gd name="T77" fmla="*/ 172 h 394"/>
                  <a:gd name="T78" fmla="*/ 41 w 397"/>
                  <a:gd name="T79" fmla="*/ 170 h 394"/>
                  <a:gd name="T80" fmla="*/ 44 w 397"/>
                  <a:gd name="T81" fmla="*/ 167 h 394"/>
                  <a:gd name="T82" fmla="*/ 61 w 397"/>
                  <a:gd name="T83" fmla="*/ 164 h 394"/>
                  <a:gd name="T84" fmla="*/ 78 w 397"/>
                  <a:gd name="T85" fmla="*/ 150 h 394"/>
                  <a:gd name="T86" fmla="*/ 95 w 397"/>
                  <a:gd name="T87" fmla="*/ 141 h 394"/>
                  <a:gd name="T88" fmla="*/ 94 w 397"/>
                  <a:gd name="T89" fmla="*/ 138 h 394"/>
                  <a:gd name="T90" fmla="*/ 94 w 397"/>
                  <a:gd name="T91" fmla="*/ 131 h 394"/>
                  <a:gd name="T92" fmla="*/ 95 w 397"/>
                  <a:gd name="T93" fmla="*/ 126 h 394"/>
                  <a:gd name="T94" fmla="*/ 111 w 397"/>
                  <a:gd name="T95" fmla="*/ 118 h 394"/>
                  <a:gd name="T96" fmla="*/ 125 w 397"/>
                  <a:gd name="T97" fmla="*/ 116 h 394"/>
                  <a:gd name="T98" fmla="*/ 143 w 397"/>
                  <a:gd name="T99" fmla="*/ 116 h 394"/>
                  <a:gd name="T100" fmla="*/ 145 w 397"/>
                  <a:gd name="T101" fmla="*/ 106 h 394"/>
                  <a:gd name="T102" fmla="*/ 137 w 397"/>
                  <a:gd name="T103" fmla="*/ 94 h 394"/>
                  <a:gd name="T104" fmla="*/ 133 w 397"/>
                  <a:gd name="T105" fmla="*/ 77 h 394"/>
                  <a:gd name="T106" fmla="*/ 133 w 397"/>
                  <a:gd name="T107" fmla="*/ 61 h 394"/>
                  <a:gd name="T108" fmla="*/ 130 w 397"/>
                  <a:gd name="T109" fmla="*/ 55 h 394"/>
                  <a:gd name="T110" fmla="*/ 135 w 397"/>
                  <a:gd name="T111" fmla="*/ 46 h 394"/>
                  <a:gd name="T112" fmla="*/ 159 w 397"/>
                  <a:gd name="T113" fmla="*/ 31 h 394"/>
                  <a:gd name="T114" fmla="*/ 172 w 397"/>
                  <a:gd name="T115" fmla="*/ 22 h 394"/>
                  <a:gd name="T116" fmla="*/ 212 w 397"/>
                  <a:gd name="T117" fmla="*/ 12 h 394"/>
                  <a:gd name="T118" fmla="*/ 258 w 397"/>
                  <a:gd name="T119" fmla="*/ 5 h 394"/>
                  <a:gd name="T120" fmla="*/ 277 w 397"/>
                  <a:gd name="T121" fmla="*/ 9 h 394"/>
                  <a:gd name="T122" fmla="*/ 299 w 397"/>
                  <a:gd name="T123" fmla="*/ 5 h 394"/>
                  <a:gd name="T124" fmla="*/ 316 w 397"/>
                  <a:gd name="T125" fmla="*/ 5 h 3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397" h="394">
                    <a:moveTo>
                      <a:pt x="332" y="5"/>
                    </a:moveTo>
                    <a:lnTo>
                      <a:pt x="332" y="5"/>
                    </a:lnTo>
                    <a:lnTo>
                      <a:pt x="332" y="7"/>
                    </a:lnTo>
                    <a:lnTo>
                      <a:pt x="330" y="9"/>
                    </a:lnTo>
                    <a:lnTo>
                      <a:pt x="328" y="9"/>
                    </a:lnTo>
                    <a:lnTo>
                      <a:pt x="328" y="12"/>
                    </a:lnTo>
                    <a:lnTo>
                      <a:pt x="325" y="14"/>
                    </a:lnTo>
                    <a:lnTo>
                      <a:pt x="325" y="14"/>
                    </a:lnTo>
                    <a:lnTo>
                      <a:pt x="325" y="15"/>
                    </a:lnTo>
                    <a:lnTo>
                      <a:pt x="326" y="15"/>
                    </a:lnTo>
                    <a:lnTo>
                      <a:pt x="326" y="17"/>
                    </a:lnTo>
                    <a:lnTo>
                      <a:pt x="326" y="19"/>
                    </a:lnTo>
                    <a:lnTo>
                      <a:pt x="326" y="22"/>
                    </a:lnTo>
                    <a:lnTo>
                      <a:pt x="326" y="26"/>
                    </a:lnTo>
                    <a:lnTo>
                      <a:pt x="325" y="29"/>
                    </a:lnTo>
                    <a:lnTo>
                      <a:pt x="325" y="31"/>
                    </a:lnTo>
                    <a:lnTo>
                      <a:pt x="326" y="34"/>
                    </a:lnTo>
                    <a:lnTo>
                      <a:pt x="326" y="34"/>
                    </a:lnTo>
                    <a:lnTo>
                      <a:pt x="326" y="36"/>
                    </a:lnTo>
                    <a:lnTo>
                      <a:pt x="326" y="41"/>
                    </a:lnTo>
                    <a:lnTo>
                      <a:pt x="326" y="43"/>
                    </a:lnTo>
                    <a:lnTo>
                      <a:pt x="328" y="46"/>
                    </a:lnTo>
                    <a:lnTo>
                      <a:pt x="326" y="48"/>
                    </a:lnTo>
                    <a:lnTo>
                      <a:pt x="325" y="51"/>
                    </a:lnTo>
                    <a:lnTo>
                      <a:pt x="325" y="55"/>
                    </a:lnTo>
                    <a:lnTo>
                      <a:pt x="325" y="56"/>
                    </a:lnTo>
                    <a:lnTo>
                      <a:pt x="325" y="58"/>
                    </a:lnTo>
                    <a:lnTo>
                      <a:pt x="323" y="60"/>
                    </a:lnTo>
                    <a:lnTo>
                      <a:pt x="321" y="61"/>
                    </a:lnTo>
                    <a:lnTo>
                      <a:pt x="320" y="63"/>
                    </a:lnTo>
                    <a:lnTo>
                      <a:pt x="318" y="63"/>
                    </a:lnTo>
                    <a:lnTo>
                      <a:pt x="316" y="68"/>
                    </a:lnTo>
                    <a:lnTo>
                      <a:pt x="311" y="70"/>
                    </a:lnTo>
                    <a:lnTo>
                      <a:pt x="311" y="72"/>
                    </a:lnTo>
                    <a:lnTo>
                      <a:pt x="311" y="73"/>
                    </a:lnTo>
                    <a:lnTo>
                      <a:pt x="311" y="77"/>
                    </a:lnTo>
                    <a:lnTo>
                      <a:pt x="311" y="80"/>
                    </a:lnTo>
                    <a:lnTo>
                      <a:pt x="313" y="84"/>
                    </a:lnTo>
                    <a:lnTo>
                      <a:pt x="315" y="89"/>
                    </a:lnTo>
                    <a:lnTo>
                      <a:pt x="315" y="90"/>
                    </a:lnTo>
                    <a:lnTo>
                      <a:pt x="316" y="90"/>
                    </a:lnTo>
                    <a:lnTo>
                      <a:pt x="318" y="92"/>
                    </a:lnTo>
                    <a:lnTo>
                      <a:pt x="321" y="94"/>
                    </a:lnTo>
                    <a:lnTo>
                      <a:pt x="323" y="95"/>
                    </a:lnTo>
                    <a:lnTo>
                      <a:pt x="325" y="97"/>
                    </a:lnTo>
                    <a:lnTo>
                      <a:pt x="326" y="102"/>
                    </a:lnTo>
                    <a:lnTo>
                      <a:pt x="326" y="106"/>
                    </a:lnTo>
                    <a:lnTo>
                      <a:pt x="330" y="109"/>
                    </a:lnTo>
                    <a:lnTo>
                      <a:pt x="333" y="112"/>
                    </a:lnTo>
                    <a:lnTo>
                      <a:pt x="337" y="114"/>
                    </a:lnTo>
                    <a:lnTo>
                      <a:pt x="340" y="116"/>
                    </a:lnTo>
                    <a:lnTo>
                      <a:pt x="340" y="118"/>
                    </a:lnTo>
                    <a:lnTo>
                      <a:pt x="342" y="123"/>
                    </a:lnTo>
                    <a:lnTo>
                      <a:pt x="342" y="128"/>
                    </a:lnTo>
                    <a:lnTo>
                      <a:pt x="344" y="133"/>
                    </a:lnTo>
                    <a:lnTo>
                      <a:pt x="345" y="138"/>
                    </a:lnTo>
                    <a:lnTo>
                      <a:pt x="347" y="145"/>
                    </a:lnTo>
                    <a:lnTo>
                      <a:pt x="347" y="148"/>
                    </a:lnTo>
                    <a:lnTo>
                      <a:pt x="349" y="153"/>
                    </a:lnTo>
                    <a:lnTo>
                      <a:pt x="349" y="159"/>
                    </a:lnTo>
                    <a:lnTo>
                      <a:pt x="347" y="159"/>
                    </a:lnTo>
                    <a:lnTo>
                      <a:pt x="345" y="160"/>
                    </a:lnTo>
                    <a:lnTo>
                      <a:pt x="347" y="164"/>
                    </a:lnTo>
                    <a:lnTo>
                      <a:pt x="350" y="167"/>
                    </a:lnTo>
                    <a:lnTo>
                      <a:pt x="352" y="170"/>
                    </a:lnTo>
                    <a:lnTo>
                      <a:pt x="352" y="172"/>
                    </a:lnTo>
                    <a:lnTo>
                      <a:pt x="354" y="177"/>
                    </a:lnTo>
                    <a:lnTo>
                      <a:pt x="356" y="181"/>
                    </a:lnTo>
                    <a:lnTo>
                      <a:pt x="356" y="182"/>
                    </a:lnTo>
                    <a:lnTo>
                      <a:pt x="356" y="186"/>
                    </a:lnTo>
                    <a:lnTo>
                      <a:pt x="356" y="194"/>
                    </a:lnTo>
                    <a:lnTo>
                      <a:pt x="356" y="206"/>
                    </a:lnTo>
                    <a:lnTo>
                      <a:pt x="357" y="211"/>
                    </a:lnTo>
                    <a:lnTo>
                      <a:pt x="356" y="216"/>
                    </a:lnTo>
                    <a:lnTo>
                      <a:pt x="354" y="222"/>
                    </a:lnTo>
                    <a:lnTo>
                      <a:pt x="354" y="223"/>
                    </a:lnTo>
                    <a:lnTo>
                      <a:pt x="356" y="227"/>
                    </a:lnTo>
                    <a:lnTo>
                      <a:pt x="356" y="230"/>
                    </a:lnTo>
                    <a:lnTo>
                      <a:pt x="357" y="232"/>
                    </a:lnTo>
                    <a:lnTo>
                      <a:pt x="357" y="235"/>
                    </a:lnTo>
                    <a:lnTo>
                      <a:pt x="356" y="237"/>
                    </a:lnTo>
                    <a:lnTo>
                      <a:pt x="352" y="240"/>
                    </a:lnTo>
                    <a:lnTo>
                      <a:pt x="349" y="242"/>
                    </a:lnTo>
                    <a:lnTo>
                      <a:pt x="349" y="244"/>
                    </a:lnTo>
                    <a:lnTo>
                      <a:pt x="347" y="245"/>
                    </a:lnTo>
                    <a:lnTo>
                      <a:pt x="349" y="247"/>
                    </a:lnTo>
                    <a:lnTo>
                      <a:pt x="350" y="252"/>
                    </a:lnTo>
                    <a:lnTo>
                      <a:pt x="354" y="257"/>
                    </a:lnTo>
                    <a:lnTo>
                      <a:pt x="359" y="264"/>
                    </a:lnTo>
                    <a:lnTo>
                      <a:pt x="359" y="264"/>
                    </a:lnTo>
                    <a:lnTo>
                      <a:pt x="359" y="269"/>
                    </a:lnTo>
                    <a:lnTo>
                      <a:pt x="361" y="274"/>
                    </a:lnTo>
                    <a:lnTo>
                      <a:pt x="362" y="278"/>
                    </a:lnTo>
                    <a:lnTo>
                      <a:pt x="364" y="280"/>
                    </a:lnTo>
                    <a:lnTo>
                      <a:pt x="364" y="280"/>
                    </a:lnTo>
                    <a:lnTo>
                      <a:pt x="366" y="281"/>
                    </a:lnTo>
                    <a:lnTo>
                      <a:pt x="368" y="281"/>
                    </a:lnTo>
                    <a:lnTo>
                      <a:pt x="373" y="280"/>
                    </a:lnTo>
                    <a:lnTo>
                      <a:pt x="380" y="283"/>
                    </a:lnTo>
                    <a:lnTo>
                      <a:pt x="388" y="285"/>
                    </a:lnTo>
                    <a:lnTo>
                      <a:pt x="388" y="285"/>
                    </a:lnTo>
                    <a:lnTo>
                      <a:pt x="390" y="288"/>
                    </a:lnTo>
                    <a:lnTo>
                      <a:pt x="393" y="293"/>
                    </a:lnTo>
                    <a:lnTo>
                      <a:pt x="395" y="298"/>
                    </a:lnTo>
                    <a:lnTo>
                      <a:pt x="397" y="302"/>
                    </a:lnTo>
                    <a:lnTo>
                      <a:pt x="386" y="309"/>
                    </a:lnTo>
                    <a:lnTo>
                      <a:pt x="376" y="314"/>
                    </a:lnTo>
                    <a:lnTo>
                      <a:pt x="366" y="320"/>
                    </a:lnTo>
                    <a:lnTo>
                      <a:pt x="357" y="327"/>
                    </a:lnTo>
                    <a:lnTo>
                      <a:pt x="347" y="332"/>
                    </a:lnTo>
                    <a:lnTo>
                      <a:pt x="337" y="339"/>
                    </a:lnTo>
                    <a:lnTo>
                      <a:pt x="326" y="346"/>
                    </a:lnTo>
                    <a:lnTo>
                      <a:pt x="316" y="351"/>
                    </a:lnTo>
                    <a:lnTo>
                      <a:pt x="311" y="356"/>
                    </a:lnTo>
                    <a:lnTo>
                      <a:pt x="306" y="360"/>
                    </a:lnTo>
                    <a:lnTo>
                      <a:pt x="301" y="363"/>
                    </a:lnTo>
                    <a:lnTo>
                      <a:pt x="296" y="368"/>
                    </a:lnTo>
                    <a:lnTo>
                      <a:pt x="292" y="372"/>
                    </a:lnTo>
                    <a:lnTo>
                      <a:pt x="287" y="377"/>
                    </a:lnTo>
                    <a:lnTo>
                      <a:pt x="284" y="378"/>
                    </a:lnTo>
                    <a:lnTo>
                      <a:pt x="279" y="384"/>
                    </a:lnTo>
                    <a:lnTo>
                      <a:pt x="277" y="385"/>
                    </a:lnTo>
                    <a:lnTo>
                      <a:pt x="270" y="387"/>
                    </a:lnTo>
                    <a:lnTo>
                      <a:pt x="263" y="387"/>
                    </a:lnTo>
                    <a:lnTo>
                      <a:pt x="256" y="389"/>
                    </a:lnTo>
                    <a:lnTo>
                      <a:pt x="251" y="390"/>
                    </a:lnTo>
                    <a:lnTo>
                      <a:pt x="248" y="390"/>
                    </a:lnTo>
                    <a:lnTo>
                      <a:pt x="241" y="392"/>
                    </a:lnTo>
                    <a:lnTo>
                      <a:pt x="238" y="392"/>
                    </a:lnTo>
                    <a:lnTo>
                      <a:pt x="232" y="394"/>
                    </a:lnTo>
                    <a:lnTo>
                      <a:pt x="232" y="394"/>
                    </a:lnTo>
                    <a:lnTo>
                      <a:pt x="231" y="394"/>
                    </a:lnTo>
                    <a:lnTo>
                      <a:pt x="231" y="394"/>
                    </a:lnTo>
                    <a:lnTo>
                      <a:pt x="229" y="394"/>
                    </a:lnTo>
                    <a:lnTo>
                      <a:pt x="227" y="392"/>
                    </a:lnTo>
                    <a:lnTo>
                      <a:pt x="227" y="392"/>
                    </a:lnTo>
                    <a:lnTo>
                      <a:pt x="226" y="390"/>
                    </a:lnTo>
                    <a:lnTo>
                      <a:pt x="227" y="389"/>
                    </a:lnTo>
                    <a:lnTo>
                      <a:pt x="227" y="389"/>
                    </a:lnTo>
                    <a:lnTo>
                      <a:pt x="227" y="387"/>
                    </a:lnTo>
                    <a:lnTo>
                      <a:pt x="229" y="387"/>
                    </a:lnTo>
                    <a:lnTo>
                      <a:pt x="229" y="387"/>
                    </a:lnTo>
                    <a:lnTo>
                      <a:pt x="229" y="385"/>
                    </a:lnTo>
                    <a:lnTo>
                      <a:pt x="229" y="384"/>
                    </a:lnTo>
                    <a:lnTo>
                      <a:pt x="229" y="382"/>
                    </a:lnTo>
                    <a:lnTo>
                      <a:pt x="229" y="378"/>
                    </a:lnTo>
                    <a:lnTo>
                      <a:pt x="229" y="378"/>
                    </a:lnTo>
                    <a:lnTo>
                      <a:pt x="229" y="378"/>
                    </a:lnTo>
                    <a:lnTo>
                      <a:pt x="227" y="377"/>
                    </a:lnTo>
                    <a:lnTo>
                      <a:pt x="224" y="375"/>
                    </a:lnTo>
                    <a:lnTo>
                      <a:pt x="222" y="375"/>
                    </a:lnTo>
                    <a:lnTo>
                      <a:pt x="220" y="373"/>
                    </a:lnTo>
                    <a:lnTo>
                      <a:pt x="219" y="373"/>
                    </a:lnTo>
                    <a:lnTo>
                      <a:pt x="214" y="373"/>
                    </a:lnTo>
                    <a:lnTo>
                      <a:pt x="214" y="372"/>
                    </a:lnTo>
                    <a:lnTo>
                      <a:pt x="210" y="370"/>
                    </a:lnTo>
                    <a:lnTo>
                      <a:pt x="208" y="368"/>
                    </a:lnTo>
                    <a:lnTo>
                      <a:pt x="203" y="368"/>
                    </a:lnTo>
                    <a:lnTo>
                      <a:pt x="202" y="368"/>
                    </a:lnTo>
                    <a:lnTo>
                      <a:pt x="200" y="366"/>
                    </a:lnTo>
                    <a:lnTo>
                      <a:pt x="200" y="366"/>
                    </a:lnTo>
                    <a:lnTo>
                      <a:pt x="198" y="365"/>
                    </a:lnTo>
                    <a:lnTo>
                      <a:pt x="198" y="363"/>
                    </a:lnTo>
                    <a:lnTo>
                      <a:pt x="198" y="361"/>
                    </a:lnTo>
                    <a:lnTo>
                      <a:pt x="191" y="360"/>
                    </a:lnTo>
                    <a:lnTo>
                      <a:pt x="190" y="358"/>
                    </a:lnTo>
                    <a:lnTo>
                      <a:pt x="190" y="356"/>
                    </a:lnTo>
                    <a:lnTo>
                      <a:pt x="190" y="355"/>
                    </a:lnTo>
                    <a:lnTo>
                      <a:pt x="190" y="353"/>
                    </a:lnTo>
                    <a:lnTo>
                      <a:pt x="190" y="351"/>
                    </a:lnTo>
                    <a:lnTo>
                      <a:pt x="188" y="351"/>
                    </a:lnTo>
                    <a:lnTo>
                      <a:pt x="186" y="349"/>
                    </a:lnTo>
                    <a:lnTo>
                      <a:pt x="179" y="344"/>
                    </a:lnTo>
                    <a:lnTo>
                      <a:pt x="172" y="341"/>
                    </a:lnTo>
                    <a:lnTo>
                      <a:pt x="167" y="336"/>
                    </a:lnTo>
                    <a:lnTo>
                      <a:pt x="161" y="332"/>
                    </a:lnTo>
                    <a:lnTo>
                      <a:pt x="154" y="327"/>
                    </a:lnTo>
                    <a:lnTo>
                      <a:pt x="149" y="322"/>
                    </a:lnTo>
                    <a:lnTo>
                      <a:pt x="142" y="319"/>
                    </a:lnTo>
                    <a:lnTo>
                      <a:pt x="135" y="314"/>
                    </a:lnTo>
                    <a:lnTo>
                      <a:pt x="130" y="310"/>
                    </a:lnTo>
                    <a:lnTo>
                      <a:pt x="123" y="305"/>
                    </a:lnTo>
                    <a:lnTo>
                      <a:pt x="116" y="300"/>
                    </a:lnTo>
                    <a:lnTo>
                      <a:pt x="111" y="297"/>
                    </a:lnTo>
                    <a:lnTo>
                      <a:pt x="104" y="291"/>
                    </a:lnTo>
                    <a:lnTo>
                      <a:pt x="97" y="288"/>
                    </a:lnTo>
                    <a:lnTo>
                      <a:pt x="92" y="283"/>
                    </a:lnTo>
                    <a:lnTo>
                      <a:pt x="85" y="278"/>
                    </a:lnTo>
                    <a:lnTo>
                      <a:pt x="80" y="274"/>
                    </a:lnTo>
                    <a:lnTo>
                      <a:pt x="73" y="271"/>
                    </a:lnTo>
                    <a:lnTo>
                      <a:pt x="70" y="268"/>
                    </a:lnTo>
                    <a:lnTo>
                      <a:pt x="65" y="264"/>
                    </a:lnTo>
                    <a:lnTo>
                      <a:pt x="61" y="261"/>
                    </a:lnTo>
                    <a:lnTo>
                      <a:pt x="58" y="259"/>
                    </a:lnTo>
                    <a:lnTo>
                      <a:pt x="54" y="257"/>
                    </a:lnTo>
                    <a:lnTo>
                      <a:pt x="51" y="256"/>
                    </a:lnTo>
                    <a:lnTo>
                      <a:pt x="48" y="252"/>
                    </a:lnTo>
                    <a:lnTo>
                      <a:pt x="42" y="251"/>
                    </a:lnTo>
                    <a:lnTo>
                      <a:pt x="39" y="247"/>
                    </a:lnTo>
                    <a:lnTo>
                      <a:pt x="36" y="245"/>
                    </a:lnTo>
                    <a:lnTo>
                      <a:pt x="32" y="244"/>
                    </a:lnTo>
                    <a:lnTo>
                      <a:pt x="29" y="240"/>
                    </a:lnTo>
                    <a:lnTo>
                      <a:pt x="25" y="239"/>
                    </a:lnTo>
                    <a:lnTo>
                      <a:pt x="22" y="237"/>
                    </a:lnTo>
                    <a:lnTo>
                      <a:pt x="18" y="234"/>
                    </a:lnTo>
                    <a:lnTo>
                      <a:pt x="15" y="232"/>
                    </a:lnTo>
                    <a:lnTo>
                      <a:pt x="10" y="228"/>
                    </a:lnTo>
                    <a:lnTo>
                      <a:pt x="6" y="227"/>
                    </a:lnTo>
                    <a:lnTo>
                      <a:pt x="3" y="225"/>
                    </a:lnTo>
                    <a:lnTo>
                      <a:pt x="0" y="222"/>
                    </a:lnTo>
                    <a:lnTo>
                      <a:pt x="0" y="218"/>
                    </a:lnTo>
                    <a:lnTo>
                      <a:pt x="0" y="215"/>
                    </a:lnTo>
                    <a:lnTo>
                      <a:pt x="0" y="208"/>
                    </a:lnTo>
                    <a:lnTo>
                      <a:pt x="0" y="205"/>
                    </a:lnTo>
                    <a:lnTo>
                      <a:pt x="0" y="199"/>
                    </a:lnTo>
                    <a:lnTo>
                      <a:pt x="0" y="196"/>
                    </a:lnTo>
                    <a:lnTo>
                      <a:pt x="0" y="193"/>
                    </a:lnTo>
                    <a:lnTo>
                      <a:pt x="0" y="191"/>
                    </a:lnTo>
                    <a:lnTo>
                      <a:pt x="0" y="191"/>
                    </a:lnTo>
                    <a:lnTo>
                      <a:pt x="3" y="189"/>
                    </a:lnTo>
                    <a:lnTo>
                      <a:pt x="5" y="188"/>
                    </a:lnTo>
                    <a:lnTo>
                      <a:pt x="6" y="186"/>
                    </a:lnTo>
                    <a:lnTo>
                      <a:pt x="8" y="186"/>
                    </a:lnTo>
                    <a:lnTo>
                      <a:pt x="13" y="182"/>
                    </a:lnTo>
                    <a:lnTo>
                      <a:pt x="13" y="181"/>
                    </a:lnTo>
                    <a:lnTo>
                      <a:pt x="18" y="177"/>
                    </a:lnTo>
                    <a:lnTo>
                      <a:pt x="20" y="177"/>
                    </a:lnTo>
                    <a:lnTo>
                      <a:pt x="24" y="176"/>
                    </a:lnTo>
                    <a:lnTo>
                      <a:pt x="24" y="176"/>
                    </a:lnTo>
                    <a:lnTo>
                      <a:pt x="25" y="174"/>
                    </a:lnTo>
                    <a:lnTo>
                      <a:pt x="27" y="172"/>
                    </a:lnTo>
                    <a:lnTo>
                      <a:pt x="29" y="172"/>
                    </a:lnTo>
                    <a:lnTo>
                      <a:pt x="29" y="172"/>
                    </a:lnTo>
                    <a:lnTo>
                      <a:pt x="30" y="172"/>
                    </a:lnTo>
                    <a:lnTo>
                      <a:pt x="36" y="172"/>
                    </a:lnTo>
                    <a:lnTo>
                      <a:pt x="37" y="172"/>
                    </a:lnTo>
                    <a:lnTo>
                      <a:pt x="39" y="172"/>
                    </a:lnTo>
                    <a:lnTo>
                      <a:pt x="41" y="172"/>
                    </a:lnTo>
                    <a:lnTo>
                      <a:pt x="41" y="172"/>
                    </a:lnTo>
                    <a:lnTo>
                      <a:pt x="41" y="170"/>
                    </a:lnTo>
                    <a:lnTo>
                      <a:pt x="41" y="169"/>
                    </a:lnTo>
                    <a:lnTo>
                      <a:pt x="42" y="167"/>
                    </a:lnTo>
                    <a:lnTo>
                      <a:pt x="42" y="167"/>
                    </a:lnTo>
                    <a:lnTo>
                      <a:pt x="42" y="167"/>
                    </a:lnTo>
                    <a:lnTo>
                      <a:pt x="42" y="167"/>
                    </a:lnTo>
                    <a:lnTo>
                      <a:pt x="44" y="167"/>
                    </a:lnTo>
                    <a:lnTo>
                      <a:pt x="48" y="167"/>
                    </a:lnTo>
                    <a:lnTo>
                      <a:pt x="48" y="167"/>
                    </a:lnTo>
                    <a:lnTo>
                      <a:pt x="51" y="167"/>
                    </a:lnTo>
                    <a:lnTo>
                      <a:pt x="56" y="165"/>
                    </a:lnTo>
                    <a:lnTo>
                      <a:pt x="60" y="165"/>
                    </a:lnTo>
                    <a:lnTo>
                      <a:pt x="61" y="164"/>
                    </a:lnTo>
                    <a:lnTo>
                      <a:pt x="65" y="162"/>
                    </a:lnTo>
                    <a:lnTo>
                      <a:pt x="66" y="160"/>
                    </a:lnTo>
                    <a:lnTo>
                      <a:pt x="70" y="155"/>
                    </a:lnTo>
                    <a:lnTo>
                      <a:pt x="72" y="153"/>
                    </a:lnTo>
                    <a:lnTo>
                      <a:pt x="75" y="152"/>
                    </a:lnTo>
                    <a:lnTo>
                      <a:pt x="78" y="150"/>
                    </a:lnTo>
                    <a:lnTo>
                      <a:pt x="80" y="150"/>
                    </a:lnTo>
                    <a:lnTo>
                      <a:pt x="84" y="148"/>
                    </a:lnTo>
                    <a:lnTo>
                      <a:pt x="87" y="145"/>
                    </a:lnTo>
                    <a:lnTo>
                      <a:pt x="90" y="143"/>
                    </a:lnTo>
                    <a:lnTo>
                      <a:pt x="92" y="143"/>
                    </a:lnTo>
                    <a:lnTo>
                      <a:pt x="95" y="141"/>
                    </a:lnTo>
                    <a:lnTo>
                      <a:pt x="95" y="141"/>
                    </a:lnTo>
                    <a:lnTo>
                      <a:pt x="97" y="141"/>
                    </a:lnTo>
                    <a:lnTo>
                      <a:pt x="97" y="140"/>
                    </a:lnTo>
                    <a:lnTo>
                      <a:pt x="95" y="138"/>
                    </a:lnTo>
                    <a:lnTo>
                      <a:pt x="95" y="138"/>
                    </a:lnTo>
                    <a:lnTo>
                      <a:pt x="94" y="138"/>
                    </a:lnTo>
                    <a:lnTo>
                      <a:pt x="94" y="138"/>
                    </a:lnTo>
                    <a:lnTo>
                      <a:pt x="94" y="136"/>
                    </a:lnTo>
                    <a:lnTo>
                      <a:pt x="94" y="135"/>
                    </a:lnTo>
                    <a:lnTo>
                      <a:pt x="94" y="135"/>
                    </a:lnTo>
                    <a:lnTo>
                      <a:pt x="94" y="133"/>
                    </a:lnTo>
                    <a:lnTo>
                      <a:pt x="94" y="131"/>
                    </a:lnTo>
                    <a:lnTo>
                      <a:pt x="94" y="130"/>
                    </a:lnTo>
                    <a:lnTo>
                      <a:pt x="92" y="128"/>
                    </a:lnTo>
                    <a:lnTo>
                      <a:pt x="92" y="128"/>
                    </a:lnTo>
                    <a:lnTo>
                      <a:pt x="94" y="126"/>
                    </a:lnTo>
                    <a:lnTo>
                      <a:pt x="94" y="126"/>
                    </a:lnTo>
                    <a:lnTo>
                      <a:pt x="95" y="126"/>
                    </a:lnTo>
                    <a:lnTo>
                      <a:pt x="97" y="126"/>
                    </a:lnTo>
                    <a:lnTo>
                      <a:pt x="101" y="124"/>
                    </a:lnTo>
                    <a:lnTo>
                      <a:pt x="109" y="123"/>
                    </a:lnTo>
                    <a:lnTo>
                      <a:pt x="109" y="121"/>
                    </a:lnTo>
                    <a:lnTo>
                      <a:pt x="109" y="119"/>
                    </a:lnTo>
                    <a:lnTo>
                      <a:pt x="111" y="118"/>
                    </a:lnTo>
                    <a:lnTo>
                      <a:pt x="111" y="118"/>
                    </a:lnTo>
                    <a:lnTo>
                      <a:pt x="111" y="118"/>
                    </a:lnTo>
                    <a:lnTo>
                      <a:pt x="114" y="116"/>
                    </a:lnTo>
                    <a:lnTo>
                      <a:pt x="118" y="116"/>
                    </a:lnTo>
                    <a:lnTo>
                      <a:pt x="119" y="116"/>
                    </a:lnTo>
                    <a:lnTo>
                      <a:pt x="125" y="116"/>
                    </a:lnTo>
                    <a:lnTo>
                      <a:pt x="126" y="116"/>
                    </a:lnTo>
                    <a:lnTo>
                      <a:pt x="131" y="116"/>
                    </a:lnTo>
                    <a:lnTo>
                      <a:pt x="135" y="116"/>
                    </a:lnTo>
                    <a:lnTo>
                      <a:pt x="138" y="116"/>
                    </a:lnTo>
                    <a:lnTo>
                      <a:pt x="142" y="116"/>
                    </a:lnTo>
                    <a:lnTo>
                      <a:pt x="143" y="116"/>
                    </a:lnTo>
                    <a:lnTo>
                      <a:pt x="143" y="114"/>
                    </a:lnTo>
                    <a:lnTo>
                      <a:pt x="142" y="112"/>
                    </a:lnTo>
                    <a:lnTo>
                      <a:pt x="143" y="111"/>
                    </a:lnTo>
                    <a:lnTo>
                      <a:pt x="145" y="109"/>
                    </a:lnTo>
                    <a:lnTo>
                      <a:pt x="147" y="107"/>
                    </a:lnTo>
                    <a:lnTo>
                      <a:pt x="145" y="106"/>
                    </a:lnTo>
                    <a:lnTo>
                      <a:pt x="143" y="106"/>
                    </a:lnTo>
                    <a:lnTo>
                      <a:pt x="142" y="104"/>
                    </a:lnTo>
                    <a:lnTo>
                      <a:pt x="140" y="102"/>
                    </a:lnTo>
                    <a:lnTo>
                      <a:pt x="138" y="101"/>
                    </a:lnTo>
                    <a:lnTo>
                      <a:pt x="138" y="99"/>
                    </a:lnTo>
                    <a:lnTo>
                      <a:pt x="137" y="94"/>
                    </a:lnTo>
                    <a:lnTo>
                      <a:pt x="135" y="92"/>
                    </a:lnTo>
                    <a:lnTo>
                      <a:pt x="135" y="89"/>
                    </a:lnTo>
                    <a:lnTo>
                      <a:pt x="135" y="84"/>
                    </a:lnTo>
                    <a:lnTo>
                      <a:pt x="133" y="80"/>
                    </a:lnTo>
                    <a:lnTo>
                      <a:pt x="133" y="78"/>
                    </a:lnTo>
                    <a:lnTo>
                      <a:pt x="133" y="77"/>
                    </a:lnTo>
                    <a:lnTo>
                      <a:pt x="135" y="73"/>
                    </a:lnTo>
                    <a:lnTo>
                      <a:pt x="133" y="70"/>
                    </a:lnTo>
                    <a:lnTo>
                      <a:pt x="131" y="65"/>
                    </a:lnTo>
                    <a:lnTo>
                      <a:pt x="133" y="63"/>
                    </a:lnTo>
                    <a:lnTo>
                      <a:pt x="133" y="63"/>
                    </a:lnTo>
                    <a:lnTo>
                      <a:pt x="133" y="61"/>
                    </a:lnTo>
                    <a:lnTo>
                      <a:pt x="131" y="60"/>
                    </a:lnTo>
                    <a:lnTo>
                      <a:pt x="131" y="60"/>
                    </a:lnTo>
                    <a:lnTo>
                      <a:pt x="131" y="58"/>
                    </a:lnTo>
                    <a:lnTo>
                      <a:pt x="131" y="56"/>
                    </a:lnTo>
                    <a:lnTo>
                      <a:pt x="131" y="56"/>
                    </a:lnTo>
                    <a:lnTo>
                      <a:pt x="130" y="55"/>
                    </a:lnTo>
                    <a:lnTo>
                      <a:pt x="126" y="51"/>
                    </a:lnTo>
                    <a:lnTo>
                      <a:pt x="125" y="49"/>
                    </a:lnTo>
                    <a:lnTo>
                      <a:pt x="125" y="48"/>
                    </a:lnTo>
                    <a:lnTo>
                      <a:pt x="128" y="48"/>
                    </a:lnTo>
                    <a:lnTo>
                      <a:pt x="130" y="48"/>
                    </a:lnTo>
                    <a:lnTo>
                      <a:pt x="135" y="46"/>
                    </a:lnTo>
                    <a:lnTo>
                      <a:pt x="138" y="43"/>
                    </a:lnTo>
                    <a:lnTo>
                      <a:pt x="142" y="41"/>
                    </a:lnTo>
                    <a:lnTo>
                      <a:pt x="143" y="39"/>
                    </a:lnTo>
                    <a:lnTo>
                      <a:pt x="145" y="36"/>
                    </a:lnTo>
                    <a:lnTo>
                      <a:pt x="149" y="34"/>
                    </a:lnTo>
                    <a:lnTo>
                      <a:pt x="159" y="31"/>
                    </a:lnTo>
                    <a:lnTo>
                      <a:pt x="161" y="31"/>
                    </a:lnTo>
                    <a:lnTo>
                      <a:pt x="162" y="31"/>
                    </a:lnTo>
                    <a:lnTo>
                      <a:pt x="166" y="31"/>
                    </a:lnTo>
                    <a:lnTo>
                      <a:pt x="167" y="29"/>
                    </a:lnTo>
                    <a:lnTo>
                      <a:pt x="169" y="26"/>
                    </a:lnTo>
                    <a:lnTo>
                      <a:pt x="172" y="22"/>
                    </a:lnTo>
                    <a:lnTo>
                      <a:pt x="176" y="20"/>
                    </a:lnTo>
                    <a:lnTo>
                      <a:pt x="181" y="19"/>
                    </a:lnTo>
                    <a:lnTo>
                      <a:pt x="184" y="17"/>
                    </a:lnTo>
                    <a:lnTo>
                      <a:pt x="191" y="14"/>
                    </a:lnTo>
                    <a:lnTo>
                      <a:pt x="205" y="14"/>
                    </a:lnTo>
                    <a:lnTo>
                      <a:pt x="212" y="12"/>
                    </a:lnTo>
                    <a:lnTo>
                      <a:pt x="217" y="12"/>
                    </a:lnTo>
                    <a:lnTo>
                      <a:pt x="222" y="9"/>
                    </a:lnTo>
                    <a:lnTo>
                      <a:pt x="224" y="9"/>
                    </a:lnTo>
                    <a:lnTo>
                      <a:pt x="234" y="9"/>
                    </a:lnTo>
                    <a:lnTo>
                      <a:pt x="239" y="5"/>
                    </a:lnTo>
                    <a:lnTo>
                      <a:pt x="258" y="5"/>
                    </a:lnTo>
                    <a:lnTo>
                      <a:pt x="260" y="7"/>
                    </a:lnTo>
                    <a:lnTo>
                      <a:pt x="263" y="7"/>
                    </a:lnTo>
                    <a:lnTo>
                      <a:pt x="267" y="10"/>
                    </a:lnTo>
                    <a:lnTo>
                      <a:pt x="268" y="12"/>
                    </a:lnTo>
                    <a:lnTo>
                      <a:pt x="270" y="10"/>
                    </a:lnTo>
                    <a:lnTo>
                      <a:pt x="277" y="9"/>
                    </a:lnTo>
                    <a:lnTo>
                      <a:pt x="284" y="7"/>
                    </a:lnTo>
                    <a:lnTo>
                      <a:pt x="287" y="5"/>
                    </a:lnTo>
                    <a:lnTo>
                      <a:pt x="289" y="2"/>
                    </a:lnTo>
                    <a:lnTo>
                      <a:pt x="291" y="2"/>
                    </a:lnTo>
                    <a:lnTo>
                      <a:pt x="292" y="3"/>
                    </a:lnTo>
                    <a:lnTo>
                      <a:pt x="299" y="5"/>
                    </a:lnTo>
                    <a:lnTo>
                      <a:pt x="304" y="5"/>
                    </a:lnTo>
                    <a:lnTo>
                      <a:pt x="306" y="3"/>
                    </a:lnTo>
                    <a:lnTo>
                      <a:pt x="304" y="0"/>
                    </a:lnTo>
                    <a:lnTo>
                      <a:pt x="309" y="2"/>
                    </a:lnTo>
                    <a:lnTo>
                      <a:pt x="313" y="3"/>
                    </a:lnTo>
                    <a:lnTo>
                      <a:pt x="316" y="5"/>
                    </a:lnTo>
                    <a:lnTo>
                      <a:pt x="318" y="7"/>
                    </a:lnTo>
                    <a:lnTo>
                      <a:pt x="323" y="5"/>
                    </a:lnTo>
                    <a:lnTo>
                      <a:pt x="332" y="5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1" name="Freeform 66">
                <a:extLst>
                  <a:ext uri="{FF2B5EF4-FFF2-40B4-BE49-F238E27FC236}">
                    <a16:creationId xmlns:a16="http://schemas.microsoft.com/office/drawing/2014/main" xmlns="" id="{93D2A7A2-C67B-443E-A225-4D98BE4A0216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876" y="3022"/>
                <a:ext cx="314" cy="122"/>
              </a:xfrm>
              <a:custGeom>
                <a:avLst/>
                <a:gdLst>
                  <a:gd name="T0" fmla="*/ 308 w 314"/>
                  <a:gd name="T1" fmla="*/ 29 h 122"/>
                  <a:gd name="T2" fmla="*/ 313 w 314"/>
                  <a:gd name="T3" fmla="*/ 35 h 122"/>
                  <a:gd name="T4" fmla="*/ 314 w 314"/>
                  <a:gd name="T5" fmla="*/ 46 h 122"/>
                  <a:gd name="T6" fmla="*/ 311 w 314"/>
                  <a:gd name="T7" fmla="*/ 47 h 122"/>
                  <a:gd name="T8" fmla="*/ 297 w 314"/>
                  <a:gd name="T9" fmla="*/ 68 h 122"/>
                  <a:gd name="T10" fmla="*/ 277 w 314"/>
                  <a:gd name="T11" fmla="*/ 78 h 122"/>
                  <a:gd name="T12" fmla="*/ 260 w 314"/>
                  <a:gd name="T13" fmla="*/ 88 h 122"/>
                  <a:gd name="T14" fmla="*/ 258 w 314"/>
                  <a:gd name="T15" fmla="*/ 92 h 122"/>
                  <a:gd name="T16" fmla="*/ 254 w 314"/>
                  <a:gd name="T17" fmla="*/ 92 h 122"/>
                  <a:gd name="T18" fmla="*/ 253 w 314"/>
                  <a:gd name="T19" fmla="*/ 99 h 122"/>
                  <a:gd name="T20" fmla="*/ 249 w 314"/>
                  <a:gd name="T21" fmla="*/ 105 h 122"/>
                  <a:gd name="T22" fmla="*/ 248 w 314"/>
                  <a:gd name="T23" fmla="*/ 112 h 122"/>
                  <a:gd name="T24" fmla="*/ 244 w 314"/>
                  <a:gd name="T25" fmla="*/ 119 h 122"/>
                  <a:gd name="T26" fmla="*/ 239 w 314"/>
                  <a:gd name="T27" fmla="*/ 121 h 122"/>
                  <a:gd name="T28" fmla="*/ 232 w 314"/>
                  <a:gd name="T29" fmla="*/ 114 h 122"/>
                  <a:gd name="T30" fmla="*/ 224 w 314"/>
                  <a:gd name="T31" fmla="*/ 110 h 122"/>
                  <a:gd name="T32" fmla="*/ 215 w 314"/>
                  <a:gd name="T33" fmla="*/ 112 h 122"/>
                  <a:gd name="T34" fmla="*/ 213 w 314"/>
                  <a:gd name="T35" fmla="*/ 107 h 122"/>
                  <a:gd name="T36" fmla="*/ 215 w 314"/>
                  <a:gd name="T37" fmla="*/ 104 h 122"/>
                  <a:gd name="T38" fmla="*/ 219 w 314"/>
                  <a:gd name="T39" fmla="*/ 99 h 122"/>
                  <a:gd name="T40" fmla="*/ 219 w 314"/>
                  <a:gd name="T41" fmla="*/ 93 h 122"/>
                  <a:gd name="T42" fmla="*/ 217 w 314"/>
                  <a:gd name="T43" fmla="*/ 90 h 122"/>
                  <a:gd name="T44" fmla="*/ 225 w 314"/>
                  <a:gd name="T45" fmla="*/ 80 h 122"/>
                  <a:gd name="T46" fmla="*/ 225 w 314"/>
                  <a:gd name="T47" fmla="*/ 66 h 122"/>
                  <a:gd name="T48" fmla="*/ 222 w 314"/>
                  <a:gd name="T49" fmla="*/ 71 h 122"/>
                  <a:gd name="T50" fmla="*/ 215 w 314"/>
                  <a:gd name="T51" fmla="*/ 78 h 122"/>
                  <a:gd name="T52" fmla="*/ 205 w 314"/>
                  <a:gd name="T53" fmla="*/ 68 h 122"/>
                  <a:gd name="T54" fmla="*/ 207 w 314"/>
                  <a:gd name="T55" fmla="*/ 53 h 122"/>
                  <a:gd name="T56" fmla="*/ 213 w 314"/>
                  <a:gd name="T57" fmla="*/ 39 h 122"/>
                  <a:gd name="T58" fmla="*/ 213 w 314"/>
                  <a:gd name="T59" fmla="*/ 34 h 122"/>
                  <a:gd name="T60" fmla="*/ 222 w 314"/>
                  <a:gd name="T61" fmla="*/ 15 h 122"/>
                  <a:gd name="T62" fmla="*/ 231 w 314"/>
                  <a:gd name="T63" fmla="*/ 8 h 122"/>
                  <a:gd name="T64" fmla="*/ 246 w 314"/>
                  <a:gd name="T65" fmla="*/ 0 h 122"/>
                  <a:gd name="T66" fmla="*/ 258 w 314"/>
                  <a:gd name="T67" fmla="*/ 8 h 122"/>
                  <a:gd name="T68" fmla="*/ 268 w 314"/>
                  <a:gd name="T69" fmla="*/ 13 h 122"/>
                  <a:gd name="T70" fmla="*/ 275 w 314"/>
                  <a:gd name="T71" fmla="*/ 20 h 122"/>
                  <a:gd name="T72" fmla="*/ 285 w 314"/>
                  <a:gd name="T73" fmla="*/ 22 h 122"/>
                  <a:gd name="T74" fmla="*/ 292 w 314"/>
                  <a:gd name="T75" fmla="*/ 22 h 122"/>
                  <a:gd name="T76" fmla="*/ 299 w 314"/>
                  <a:gd name="T77" fmla="*/ 20 h 122"/>
                  <a:gd name="T78" fmla="*/ 309 w 314"/>
                  <a:gd name="T79" fmla="*/ 27 h 122"/>
                  <a:gd name="T80" fmla="*/ 244 w 314"/>
                  <a:gd name="T81" fmla="*/ 1 h 122"/>
                  <a:gd name="T82" fmla="*/ 11 w 314"/>
                  <a:gd name="T83" fmla="*/ 34 h 122"/>
                  <a:gd name="T84" fmla="*/ 13 w 314"/>
                  <a:gd name="T85" fmla="*/ 44 h 122"/>
                  <a:gd name="T86" fmla="*/ 3 w 314"/>
                  <a:gd name="T87" fmla="*/ 42 h 122"/>
                  <a:gd name="T88" fmla="*/ 5 w 314"/>
                  <a:gd name="T89" fmla="*/ 32 h 122"/>
                  <a:gd name="T90" fmla="*/ 1 w 314"/>
                  <a:gd name="T91" fmla="*/ 25 h 122"/>
                  <a:gd name="T92" fmla="*/ 20 w 314"/>
                  <a:gd name="T93" fmla="*/ 34 h 122"/>
                  <a:gd name="T94" fmla="*/ 18 w 314"/>
                  <a:gd name="T95" fmla="*/ 30 h 122"/>
                  <a:gd name="T96" fmla="*/ 0 w 314"/>
                  <a:gd name="T97" fmla="*/ 35 h 122"/>
                  <a:gd name="T98" fmla="*/ 5 w 314"/>
                  <a:gd name="T99" fmla="*/ 35 h 122"/>
                  <a:gd name="T100" fmla="*/ 22 w 314"/>
                  <a:gd name="T101" fmla="*/ 37 h 122"/>
                  <a:gd name="T102" fmla="*/ 23 w 314"/>
                  <a:gd name="T103" fmla="*/ 41 h 122"/>
                  <a:gd name="T104" fmla="*/ 39 w 314"/>
                  <a:gd name="T105" fmla="*/ 44 h 122"/>
                  <a:gd name="T106" fmla="*/ 44 w 314"/>
                  <a:gd name="T107" fmla="*/ 41 h 122"/>
                  <a:gd name="T108" fmla="*/ 22 w 314"/>
                  <a:gd name="T109" fmla="*/ 53 h 122"/>
                  <a:gd name="T110" fmla="*/ 22 w 314"/>
                  <a:gd name="T111" fmla="*/ 53 h 122"/>
                  <a:gd name="T112" fmla="*/ 217 w 314"/>
                  <a:gd name="T113" fmla="*/ 83 h 122"/>
                  <a:gd name="T114" fmla="*/ 225 w 314"/>
                  <a:gd name="T115" fmla="*/ 78 h 1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314" h="122">
                    <a:moveTo>
                      <a:pt x="313" y="29"/>
                    </a:moveTo>
                    <a:lnTo>
                      <a:pt x="313" y="29"/>
                    </a:lnTo>
                    <a:lnTo>
                      <a:pt x="311" y="29"/>
                    </a:lnTo>
                    <a:lnTo>
                      <a:pt x="309" y="30"/>
                    </a:lnTo>
                    <a:lnTo>
                      <a:pt x="308" y="29"/>
                    </a:lnTo>
                    <a:lnTo>
                      <a:pt x="308" y="29"/>
                    </a:lnTo>
                    <a:lnTo>
                      <a:pt x="308" y="30"/>
                    </a:lnTo>
                    <a:lnTo>
                      <a:pt x="308" y="30"/>
                    </a:lnTo>
                    <a:lnTo>
                      <a:pt x="309" y="32"/>
                    </a:lnTo>
                    <a:lnTo>
                      <a:pt x="309" y="32"/>
                    </a:lnTo>
                    <a:lnTo>
                      <a:pt x="311" y="34"/>
                    </a:lnTo>
                    <a:lnTo>
                      <a:pt x="313" y="35"/>
                    </a:lnTo>
                    <a:lnTo>
                      <a:pt x="314" y="37"/>
                    </a:lnTo>
                    <a:lnTo>
                      <a:pt x="314" y="37"/>
                    </a:lnTo>
                    <a:lnTo>
                      <a:pt x="314" y="39"/>
                    </a:lnTo>
                    <a:lnTo>
                      <a:pt x="313" y="41"/>
                    </a:lnTo>
                    <a:lnTo>
                      <a:pt x="314" y="44"/>
                    </a:lnTo>
                    <a:lnTo>
                      <a:pt x="314" y="46"/>
                    </a:lnTo>
                    <a:lnTo>
                      <a:pt x="313" y="46"/>
                    </a:lnTo>
                    <a:lnTo>
                      <a:pt x="313" y="46"/>
                    </a:lnTo>
                    <a:lnTo>
                      <a:pt x="311" y="44"/>
                    </a:lnTo>
                    <a:lnTo>
                      <a:pt x="311" y="44"/>
                    </a:lnTo>
                    <a:lnTo>
                      <a:pt x="311" y="46"/>
                    </a:lnTo>
                    <a:lnTo>
                      <a:pt x="311" y="47"/>
                    </a:lnTo>
                    <a:lnTo>
                      <a:pt x="309" y="53"/>
                    </a:lnTo>
                    <a:lnTo>
                      <a:pt x="308" y="56"/>
                    </a:lnTo>
                    <a:lnTo>
                      <a:pt x="306" y="58"/>
                    </a:lnTo>
                    <a:lnTo>
                      <a:pt x="304" y="59"/>
                    </a:lnTo>
                    <a:lnTo>
                      <a:pt x="302" y="63"/>
                    </a:lnTo>
                    <a:lnTo>
                      <a:pt x="297" y="68"/>
                    </a:lnTo>
                    <a:lnTo>
                      <a:pt x="296" y="70"/>
                    </a:lnTo>
                    <a:lnTo>
                      <a:pt x="292" y="71"/>
                    </a:lnTo>
                    <a:lnTo>
                      <a:pt x="290" y="73"/>
                    </a:lnTo>
                    <a:lnTo>
                      <a:pt x="287" y="75"/>
                    </a:lnTo>
                    <a:lnTo>
                      <a:pt x="284" y="76"/>
                    </a:lnTo>
                    <a:lnTo>
                      <a:pt x="277" y="78"/>
                    </a:lnTo>
                    <a:lnTo>
                      <a:pt x="273" y="80"/>
                    </a:lnTo>
                    <a:lnTo>
                      <a:pt x="270" y="82"/>
                    </a:lnTo>
                    <a:lnTo>
                      <a:pt x="268" y="82"/>
                    </a:lnTo>
                    <a:lnTo>
                      <a:pt x="265" y="83"/>
                    </a:lnTo>
                    <a:lnTo>
                      <a:pt x="263" y="85"/>
                    </a:lnTo>
                    <a:lnTo>
                      <a:pt x="260" y="88"/>
                    </a:lnTo>
                    <a:lnTo>
                      <a:pt x="260" y="88"/>
                    </a:lnTo>
                    <a:lnTo>
                      <a:pt x="258" y="90"/>
                    </a:lnTo>
                    <a:lnTo>
                      <a:pt x="258" y="92"/>
                    </a:lnTo>
                    <a:lnTo>
                      <a:pt x="258" y="92"/>
                    </a:lnTo>
                    <a:lnTo>
                      <a:pt x="258" y="92"/>
                    </a:lnTo>
                    <a:lnTo>
                      <a:pt x="258" y="92"/>
                    </a:lnTo>
                    <a:lnTo>
                      <a:pt x="258" y="93"/>
                    </a:lnTo>
                    <a:lnTo>
                      <a:pt x="256" y="93"/>
                    </a:lnTo>
                    <a:lnTo>
                      <a:pt x="256" y="93"/>
                    </a:lnTo>
                    <a:lnTo>
                      <a:pt x="256" y="92"/>
                    </a:lnTo>
                    <a:lnTo>
                      <a:pt x="256" y="92"/>
                    </a:lnTo>
                    <a:lnTo>
                      <a:pt x="254" y="92"/>
                    </a:lnTo>
                    <a:lnTo>
                      <a:pt x="254" y="92"/>
                    </a:lnTo>
                    <a:lnTo>
                      <a:pt x="254" y="92"/>
                    </a:lnTo>
                    <a:lnTo>
                      <a:pt x="253" y="95"/>
                    </a:lnTo>
                    <a:lnTo>
                      <a:pt x="253" y="97"/>
                    </a:lnTo>
                    <a:lnTo>
                      <a:pt x="253" y="97"/>
                    </a:lnTo>
                    <a:lnTo>
                      <a:pt x="253" y="99"/>
                    </a:lnTo>
                    <a:lnTo>
                      <a:pt x="253" y="100"/>
                    </a:lnTo>
                    <a:lnTo>
                      <a:pt x="251" y="100"/>
                    </a:lnTo>
                    <a:lnTo>
                      <a:pt x="251" y="102"/>
                    </a:lnTo>
                    <a:lnTo>
                      <a:pt x="251" y="102"/>
                    </a:lnTo>
                    <a:lnTo>
                      <a:pt x="251" y="104"/>
                    </a:lnTo>
                    <a:lnTo>
                      <a:pt x="249" y="105"/>
                    </a:lnTo>
                    <a:lnTo>
                      <a:pt x="249" y="107"/>
                    </a:lnTo>
                    <a:lnTo>
                      <a:pt x="248" y="109"/>
                    </a:lnTo>
                    <a:lnTo>
                      <a:pt x="248" y="110"/>
                    </a:lnTo>
                    <a:lnTo>
                      <a:pt x="249" y="110"/>
                    </a:lnTo>
                    <a:lnTo>
                      <a:pt x="249" y="112"/>
                    </a:lnTo>
                    <a:lnTo>
                      <a:pt x="248" y="112"/>
                    </a:lnTo>
                    <a:lnTo>
                      <a:pt x="248" y="114"/>
                    </a:lnTo>
                    <a:lnTo>
                      <a:pt x="248" y="114"/>
                    </a:lnTo>
                    <a:lnTo>
                      <a:pt x="244" y="116"/>
                    </a:lnTo>
                    <a:lnTo>
                      <a:pt x="244" y="116"/>
                    </a:lnTo>
                    <a:lnTo>
                      <a:pt x="244" y="117"/>
                    </a:lnTo>
                    <a:lnTo>
                      <a:pt x="244" y="119"/>
                    </a:lnTo>
                    <a:lnTo>
                      <a:pt x="244" y="119"/>
                    </a:lnTo>
                    <a:lnTo>
                      <a:pt x="243" y="119"/>
                    </a:lnTo>
                    <a:lnTo>
                      <a:pt x="243" y="121"/>
                    </a:lnTo>
                    <a:lnTo>
                      <a:pt x="241" y="121"/>
                    </a:lnTo>
                    <a:lnTo>
                      <a:pt x="241" y="122"/>
                    </a:lnTo>
                    <a:lnTo>
                      <a:pt x="239" y="121"/>
                    </a:lnTo>
                    <a:lnTo>
                      <a:pt x="237" y="121"/>
                    </a:lnTo>
                    <a:lnTo>
                      <a:pt x="236" y="121"/>
                    </a:lnTo>
                    <a:lnTo>
                      <a:pt x="234" y="119"/>
                    </a:lnTo>
                    <a:lnTo>
                      <a:pt x="234" y="117"/>
                    </a:lnTo>
                    <a:lnTo>
                      <a:pt x="232" y="116"/>
                    </a:lnTo>
                    <a:lnTo>
                      <a:pt x="232" y="114"/>
                    </a:lnTo>
                    <a:lnTo>
                      <a:pt x="231" y="112"/>
                    </a:lnTo>
                    <a:lnTo>
                      <a:pt x="231" y="112"/>
                    </a:lnTo>
                    <a:lnTo>
                      <a:pt x="229" y="112"/>
                    </a:lnTo>
                    <a:lnTo>
                      <a:pt x="227" y="112"/>
                    </a:lnTo>
                    <a:lnTo>
                      <a:pt x="225" y="110"/>
                    </a:lnTo>
                    <a:lnTo>
                      <a:pt x="224" y="110"/>
                    </a:lnTo>
                    <a:lnTo>
                      <a:pt x="222" y="109"/>
                    </a:lnTo>
                    <a:lnTo>
                      <a:pt x="220" y="109"/>
                    </a:lnTo>
                    <a:lnTo>
                      <a:pt x="219" y="109"/>
                    </a:lnTo>
                    <a:lnTo>
                      <a:pt x="219" y="109"/>
                    </a:lnTo>
                    <a:lnTo>
                      <a:pt x="217" y="110"/>
                    </a:lnTo>
                    <a:lnTo>
                      <a:pt x="215" y="112"/>
                    </a:lnTo>
                    <a:lnTo>
                      <a:pt x="215" y="112"/>
                    </a:lnTo>
                    <a:lnTo>
                      <a:pt x="213" y="110"/>
                    </a:lnTo>
                    <a:lnTo>
                      <a:pt x="213" y="110"/>
                    </a:lnTo>
                    <a:lnTo>
                      <a:pt x="215" y="109"/>
                    </a:lnTo>
                    <a:lnTo>
                      <a:pt x="217" y="107"/>
                    </a:lnTo>
                    <a:lnTo>
                      <a:pt x="213" y="107"/>
                    </a:lnTo>
                    <a:lnTo>
                      <a:pt x="213" y="105"/>
                    </a:lnTo>
                    <a:lnTo>
                      <a:pt x="213" y="105"/>
                    </a:lnTo>
                    <a:lnTo>
                      <a:pt x="213" y="104"/>
                    </a:lnTo>
                    <a:lnTo>
                      <a:pt x="213" y="104"/>
                    </a:lnTo>
                    <a:lnTo>
                      <a:pt x="215" y="102"/>
                    </a:lnTo>
                    <a:lnTo>
                      <a:pt x="215" y="104"/>
                    </a:lnTo>
                    <a:lnTo>
                      <a:pt x="217" y="104"/>
                    </a:lnTo>
                    <a:lnTo>
                      <a:pt x="217" y="102"/>
                    </a:lnTo>
                    <a:lnTo>
                      <a:pt x="219" y="102"/>
                    </a:lnTo>
                    <a:lnTo>
                      <a:pt x="219" y="100"/>
                    </a:lnTo>
                    <a:lnTo>
                      <a:pt x="219" y="100"/>
                    </a:lnTo>
                    <a:lnTo>
                      <a:pt x="219" y="99"/>
                    </a:lnTo>
                    <a:lnTo>
                      <a:pt x="219" y="99"/>
                    </a:lnTo>
                    <a:lnTo>
                      <a:pt x="219" y="97"/>
                    </a:lnTo>
                    <a:lnTo>
                      <a:pt x="219" y="97"/>
                    </a:lnTo>
                    <a:lnTo>
                      <a:pt x="219" y="95"/>
                    </a:lnTo>
                    <a:lnTo>
                      <a:pt x="219" y="95"/>
                    </a:lnTo>
                    <a:lnTo>
                      <a:pt x="219" y="93"/>
                    </a:lnTo>
                    <a:lnTo>
                      <a:pt x="219" y="93"/>
                    </a:lnTo>
                    <a:lnTo>
                      <a:pt x="217" y="92"/>
                    </a:lnTo>
                    <a:lnTo>
                      <a:pt x="217" y="92"/>
                    </a:lnTo>
                    <a:lnTo>
                      <a:pt x="217" y="92"/>
                    </a:lnTo>
                    <a:lnTo>
                      <a:pt x="217" y="92"/>
                    </a:lnTo>
                    <a:lnTo>
                      <a:pt x="217" y="90"/>
                    </a:lnTo>
                    <a:lnTo>
                      <a:pt x="220" y="90"/>
                    </a:lnTo>
                    <a:lnTo>
                      <a:pt x="220" y="88"/>
                    </a:lnTo>
                    <a:lnTo>
                      <a:pt x="222" y="88"/>
                    </a:lnTo>
                    <a:lnTo>
                      <a:pt x="224" y="87"/>
                    </a:lnTo>
                    <a:lnTo>
                      <a:pt x="224" y="85"/>
                    </a:lnTo>
                    <a:lnTo>
                      <a:pt x="225" y="80"/>
                    </a:lnTo>
                    <a:lnTo>
                      <a:pt x="229" y="76"/>
                    </a:lnTo>
                    <a:lnTo>
                      <a:pt x="227" y="75"/>
                    </a:lnTo>
                    <a:lnTo>
                      <a:pt x="225" y="71"/>
                    </a:lnTo>
                    <a:lnTo>
                      <a:pt x="225" y="68"/>
                    </a:lnTo>
                    <a:lnTo>
                      <a:pt x="225" y="66"/>
                    </a:lnTo>
                    <a:lnTo>
                      <a:pt x="225" y="66"/>
                    </a:lnTo>
                    <a:lnTo>
                      <a:pt x="225" y="68"/>
                    </a:lnTo>
                    <a:lnTo>
                      <a:pt x="225" y="73"/>
                    </a:lnTo>
                    <a:lnTo>
                      <a:pt x="224" y="75"/>
                    </a:lnTo>
                    <a:lnTo>
                      <a:pt x="224" y="76"/>
                    </a:lnTo>
                    <a:lnTo>
                      <a:pt x="222" y="75"/>
                    </a:lnTo>
                    <a:lnTo>
                      <a:pt x="222" y="71"/>
                    </a:lnTo>
                    <a:lnTo>
                      <a:pt x="222" y="71"/>
                    </a:lnTo>
                    <a:lnTo>
                      <a:pt x="220" y="75"/>
                    </a:lnTo>
                    <a:lnTo>
                      <a:pt x="219" y="76"/>
                    </a:lnTo>
                    <a:lnTo>
                      <a:pt x="219" y="78"/>
                    </a:lnTo>
                    <a:lnTo>
                      <a:pt x="217" y="78"/>
                    </a:lnTo>
                    <a:lnTo>
                      <a:pt x="215" y="78"/>
                    </a:lnTo>
                    <a:lnTo>
                      <a:pt x="213" y="76"/>
                    </a:lnTo>
                    <a:lnTo>
                      <a:pt x="210" y="73"/>
                    </a:lnTo>
                    <a:lnTo>
                      <a:pt x="207" y="71"/>
                    </a:lnTo>
                    <a:lnTo>
                      <a:pt x="205" y="70"/>
                    </a:lnTo>
                    <a:lnTo>
                      <a:pt x="205" y="70"/>
                    </a:lnTo>
                    <a:lnTo>
                      <a:pt x="205" y="68"/>
                    </a:lnTo>
                    <a:lnTo>
                      <a:pt x="207" y="68"/>
                    </a:lnTo>
                    <a:lnTo>
                      <a:pt x="208" y="66"/>
                    </a:lnTo>
                    <a:lnTo>
                      <a:pt x="208" y="63"/>
                    </a:lnTo>
                    <a:lnTo>
                      <a:pt x="208" y="61"/>
                    </a:lnTo>
                    <a:lnTo>
                      <a:pt x="207" y="58"/>
                    </a:lnTo>
                    <a:lnTo>
                      <a:pt x="207" y="53"/>
                    </a:lnTo>
                    <a:lnTo>
                      <a:pt x="207" y="51"/>
                    </a:lnTo>
                    <a:lnTo>
                      <a:pt x="205" y="47"/>
                    </a:lnTo>
                    <a:lnTo>
                      <a:pt x="207" y="46"/>
                    </a:lnTo>
                    <a:lnTo>
                      <a:pt x="210" y="44"/>
                    </a:lnTo>
                    <a:lnTo>
                      <a:pt x="212" y="42"/>
                    </a:lnTo>
                    <a:lnTo>
                      <a:pt x="213" y="39"/>
                    </a:lnTo>
                    <a:lnTo>
                      <a:pt x="213" y="37"/>
                    </a:lnTo>
                    <a:lnTo>
                      <a:pt x="215" y="39"/>
                    </a:lnTo>
                    <a:lnTo>
                      <a:pt x="217" y="39"/>
                    </a:lnTo>
                    <a:lnTo>
                      <a:pt x="215" y="37"/>
                    </a:lnTo>
                    <a:lnTo>
                      <a:pt x="213" y="35"/>
                    </a:lnTo>
                    <a:lnTo>
                      <a:pt x="213" y="34"/>
                    </a:lnTo>
                    <a:lnTo>
                      <a:pt x="217" y="30"/>
                    </a:lnTo>
                    <a:lnTo>
                      <a:pt x="219" y="29"/>
                    </a:lnTo>
                    <a:lnTo>
                      <a:pt x="220" y="27"/>
                    </a:lnTo>
                    <a:lnTo>
                      <a:pt x="222" y="24"/>
                    </a:lnTo>
                    <a:lnTo>
                      <a:pt x="222" y="18"/>
                    </a:lnTo>
                    <a:lnTo>
                      <a:pt x="222" y="15"/>
                    </a:lnTo>
                    <a:lnTo>
                      <a:pt x="220" y="12"/>
                    </a:lnTo>
                    <a:lnTo>
                      <a:pt x="222" y="12"/>
                    </a:lnTo>
                    <a:lnTo>
                      <a:pt x="225" y="10"/>
                    </a:lnTo>
                    <a:lnTo>
                      <a:pt x="227" y="10"/>
                    </a:lnTo>
                    <a:lnTo>
                      <a:pt x="227" y="8"/>
                    </a:lnTo>
                    <a:lnTo>
                      <a:pt x="231" y="8"/>
                    </a:lnTo>
                    <a:lnTo>
                      <a:pt x="232" y="6"/>
                    </a:lnTo>
                    <a:lnTo>
                      <a:pt x="237" y="5"/>
                    </a:lnTo>
                    <a:lnTo>
                      <a:pt x="244" y="3"/>
                    </a:lnTo>
                    <a:lnTo>
                      <a:pt x="246" y="1"/>
                    </a:lnTo>
                    <a:lnTo>
                      <a:pt x="244" y="0"/>
                    </a:lnTo>
                    <a:lnTo>
                      <a:pt x="246" y="0"/>
                    </a:lnTo>
                    <a:lnTo>
                      <a:pt x="248" y="1"/>
                    </a:lnTo>
                    <a:lnTo>
                      <a:pt x="248" y="3"/>
                    </a:lnTo>
                    <a:lnTo>
                      <a:pt x="249" y="3"/>
                    </a:lnTo>
                    <a:lnTo>
                      <a:pt x="251" y="3"/>
                    </a:lnTo>
                    <a:lnTo>
                      <a:pt x="254" y="6"/>
                    </a:lnTo>
                    <a:lnTo>
                      <a:pt x="258" y="8"/>
                    </a:lnTo>
                    <a:lnTo>
                      <a:pt x="261" y="10"/>
                    </a:lnTo>
                    <a:lnTo>
                      <a:pt x="265" y="12"/>
                    </a:lnTo>
                    <a:lnTo>
                      <a:pt x="266" y="10"/>
                    </a:lnTo>
                    <a:lnTo>
                      <a:pt x="268" y="12"/>
                    </a:lnTo>
                    <a:lnTo>
                      <a:pt x="268" y="13"/>
                    </a:lnTo>
                    <a:lnTo>
                      <a:pt x="268" y="13"/>
                    </a:lnTo>
                    <a:lnTo>
                      <a:pt x="270" y="13"/>
                    </a:lnTo>
                    <a:lnTo>
                      <a:pt x="272" y="15"/>
                    </a:lnTo>
                    <a:lnTo>
                      <a:pt x="272" y="15"/>
                    </a:lnTo>
                    <a:lnTo>
                      <a:pt x="272" y="18"/>
                    </a:lnTo>
                    <a:lnTo>
                      <a:pt x="273" y="18"/>
                    </a:lnTo>
                    <a:lnTo>
                      <a:pt x="275" y="20"/>
                    </a:lnTo>
                    <a:lnTo>
                      <a:pt x="277" y="20"/>
                    </a:lnTo>
                    <a:lnTo>
                      <a:pt x="278" y="20"/>
                    </a:lnTo>
                    <a:lnTo>
                      <a:pt x="280" y="22"/>
                    </a:lnTo>
                    <a:lnTo>
                      <a:pt x="282" y="22"/>
                    </a:lnTo>
                    <a:lnTo>
                      <a:pt x="284" y="22"/>
                    </a:lnTo>
                    <a:lnTo>
                      <a:pt x="285" y="22"/>
                    </a:lnTo>
                    <a:lnTo>
                      <a:pt x="285" y="22"/>
                    </a:lnTo>
                    <a:lnTo>
                      <a:pt x="285" y="22"/>
                    </a:lnTo>
                    <a:lnTo>
                      <a:pt x="287" y="22"/>
                    </a:lnTo>
                    <a:lnTo>
                      <a:pt x="289" y="22"/>
                    </a:lnTo>
                    <a:lnTo>
                      <a:pt x="290" y="22"/>
                    </a:lnTo>
                    <a:lnTo>
                      <a:pt x="292" y="22"/>
                    </a:lnTo>
                    <a:lnTo>
                      <a:pt x="292" y="20"/>
                    </a:lnTo>
                    <a:lnTo>
                      <a:pt x="292" y="20"/>
                    </a:lnTo>
                    <a:lnTo>
                      <a:pt x="292" y="18"/>
                    </a:lnTo>
                    <a:lnTo>
                      <a:pt x="294" y="18"/>
                    </a:lnTo>
                    <a:lnTo>
                      <a:pt x="294" y="18"/>
                    </a:lnTo>
                    <a:lnTo>
                      <a:pt x="299" y="20"/>
                    </a:lnTo>
                    <a:lnTo>
                      <a:pt x="299" y="20"/>
                    </a:lnTo>
                    <a:lnTo>
                      <a:pt x="301" y="22"/>
                    </a:lnTo>
                    <a:lnTo>
                      <a:pt x="302" y="24"/>
                    </a:lnTo>
                    <a:lnTo>
                      <a:pt x="304" y="25"/>
                    </a:lnTo>
                    <a:lnTo>
                      <a:pt x="308" y="25"/>
                    </a:lnTo>
                    <a:lnTo>
                      <a:pt x="309" y="27"/>
                    </a:lnTo>
                    <a:lnTo>
                      <a:pt x="313" y="29"/>
                    </a:lnTo>
                    <a:lnTo>
                      <a:pt x="313" y="29"/>
                    </a:lnTo>
                    <a:close/>
                    <a:moveTo>
                      <a:pt x="244" y="3"/>
                    </a:moveTo>
                    <a:lnTo>
                      <a:pt x="243" y="3"/>
                    </a:lnTo>
                    <a:lnTo>
                      <a:pt x="243" y="1"/>
                    </a:lnTo>
                    <a:lnTo>
                      <a:pt x="244" y="1"/>
                    </a:lnTo>
                    <a:lnTo>
                      <a:pt x="244" y="1"/>
                    </a:lnTo>
                    <a:lnTo>
                      <a:pt x="244" y="3"/>
                    </a:lnTo>
                    <a:close/>
                    <a:moveTo>
                      <a:pt x="6" y="27"/>
                    </a:moveTo>
                    <a:lnTo>
                      <a:pt x="8" y="27"/>
                    </a:lnTo>
                    <a:lnTo>
                      <a:pt x="8" y="30"/>
                    </a:lnTo>
                    <a:lnTo>
                      <a:pt x="11" y="34"/>
                    </a:lnTo>
                    <a:lnTo>
                      <a:pt x="13" y="37"/>
                    </a:lnTo>
                    <a:lnTo>
                      <a:pt x="11" y="37"/>
                    </a:lnTo>
                    <a:lnTo>
                      <a:pt x="11" y="37"/>
                    </a:lnTo>
                    <a:lnTo>
                      <a:pt x="15" y="39"/>
                    </a:lnTo>
                    <a:lnTo>
                      <a:pt x="15" y="41"/>
                    </a:lnTo>
                    <a:lnTo>
                      <a:pt x="13" y="44"/>
                    </a:lnTo>
                    <a:lnTo>
                      <a:pt x="10" y="46"/>
                    </a:lnTo>
                    <a:lnTo>
                      <a:pt x="5" y="46"/>
                    </a:lnTo>
                    <a:lnTo>
                      <a:pt x="3" y="46"/>
                    </a:lnTo>
                    <a:lnTo>
                      <a:pt x="3" y="44"/>
                    </a:lnTo>
                    <a:lnTo>
                      <a:pt x="1" y="42"/>
                    </a:lnTo>
                    <a:lnTo>
                      <a:pt x="3" y="42"/>
                    </a:lnTo>
                    <a:lnTo>
                      <a:pt x="5" y="41"/>
                    </a:lnTo>
                    <a:lnTo>
                      <a:pt x="8" y="39"/>
                    </a:lnTo>
                    <a:lnTo>
                      <a:pt x="10" y="37"/>
                    </a:lnTo>
                    <a:lnTo>
                      <a:pt x="8" y="35"/>
                    </a:lnTo>
                    <a:lnTo>
                      <a:pt x="6" y="34"/>
                    </a:lnTo>
                    <a:lnTo>
                      <a:pt x="5" y="32"/>
                    </a:lnTo>
                    <a:lnTo>
                      <a:pt x="3" y="27"/>
                    </a:lnTo>
                    <a:lnTo>
                      <a:pt x="3" y="27"/>
                    </a:lnTo>
                    <a:lnTo>
                      <a:pt x="1" y="27"/>
                    </a:lnTo>
                    <a:lnTo>
                      <a:pt x="0" y="27"/>
                    </a:lnTo>
                    <a:lnTo>
                      <a:pt x="0" y="27"/>
                    </a:lnTo>
                    <a:lnTo>
                      <a:pt x="1" y="25"/>
                    </a:lnTo>
                    <a:lnTo>
                      <a:pt x="3" y="25"/>
                    </a:lnTo>
                    <a:lnTo>
                      <a:pt x="5" y="24"/>
                    </a:lnTo>
                    <a:lnTo>
                      <a:pt x="6" y="25"/>
                    </a:lnTo>
                    <a:lnTo>
                      <a:pt x="6" y="27"/>
                    </a:lnTo>
                    <a:lnTo>
                      <a:pt x="6" y="27"/>
                    </a:lnTo>
                    <a:close/>
                    <a:moveTo>
                      <a:pt x="20" y="34"/>
                    </a:moveTo>
                    <a:lnTo>
                      <a:pt x="18" y="34"/>
                    </a:lnTo>
                    <a:lnTo>
                      <a:pt x="15" y="34"/>
                    </a:lnTo>
                    <a:lnTo>
                      <a:pt x="15" y="32"/>
                    </a:lnTo>
                    <a:lnTo>
                      <a:pt x="15" y="30"/>
                    </a:lnTo>
                    <a:lnTo>
                      <a:pt x="15" y="30"/>
                    </a:lnTo>
                    <a:lnTo>
                      <a:pt x="18" y="30"/>
                    </a:lnTo>
                    <a:lnTo>
                      <a:pt x="20" y="32"/>
                    </a:lnTo>
                    <a:lnTo>
                      <a:pt x="20" y="34"/>
                    </a:lnTo>
                    <a:lnTo>
                      <a:pt x="20" y="34"/>
                    </a:lnTo>
                    <a:close/>
                    <a:moveTo>
                      <a:pt x="3" y="35"/>
                    </a:moveTo>
                    <a:lnTo>
                      <a:pt x="1" y="35"/>
                    </a:lnTo>
                    <a:lnTo>
                      <a:pt x="0" y="35"/>
                    </a:lnTo>
                    <a:lnTo>
                      <a:pt x="0" y="34"/>
                    </a:lnTo>
                    <a:lnTo>
                      <a:pt x="0" y="32"/>
                    </a:lnTo>
                    <a:lnTo>
                      <a:pt x="0" y="32"/>
                    </a:lnTo>
                    <a:lnTo>
                      <a:pt x="3" y="32"/>
                    </a:lnTo>
                    <a:lnTo>
                      <a:pt x="5" y="32"/>
                    </a:lnTo>
                    <a:lnTo>
                      <a:pt x="5" y="35"/>
                    </a:lnTo>
                    <a:lnTo>
                      <a:pt x="3" y="35"/>
                    </a:lnTo>
                    <a:close/>
                    <a:moveTo>
                      <a:pt x="23" y="41"/>
                    </a:moveTo>
                    <a:lnTo>
                      <a:pt x="23" y="41"/>
                    </a:lnTo>
                    <a:lnTo>
                      <a:pt x="20" y="39"/>
                    </a:lnTo>
                    <a:lnTo>
                      <a:pt x="20" y="37"/>
                    </a:lnTo>
                    <a:lnTo>
                      <a:pt x="22" y="37"/>
                    </a:lnTo>
                    <a:lnTo>
                      <a:pt x="25" y="35"/>
                    </a:lnTo>
                    <a:lnTo>
                      <a:pt x="27" y="37"/>
                    </a:lnTo>
                    <a:lnTo>
                      <a:pt x="27" y="39"/>
                    </a:lnTo>
                    <a:lnTo>
                      <a:pt x="25" y="41"/>
                    </a:lnTo>
                    <a:lnTo>
                      <a:pt x="25" y="41"/>
                    </a:lnTo>
                    <a:lnTo>
                      <a:pt x="23" y="41"/>
                    </a:lnTo>
                    <a:lnTo>
                      <a:pt x="23" y="41"/>
                    </a:lnTo>
                    <a:close/>
                    <a:moveTo>
                      <a:pt x="42" y="44"/>
                    </a:moveTo>
                    <a:lnTo>
                      <a:pt x="39" y="44"/>
                    </a:lnTo>
                    <a:lnTo>
                      <a:pt x="39" y="44"/>
                    </a:lnTo>
                    <a:lnTo>
                      <a:pt x="39" y="44"/>
                    </a:lnTo>
                    <a:lnTo>
                      <a:pt x="39" y="44"/>
                    </a:lnTo>
                    <a:lnTo>
                      <a:pt x="39" y="42"/>
                    </a:lnTo>
                    <a:lnTo>
                      <a:pt x="41" y="42"/>
                    </a:lnTo>
                    <a:lnTo>
                      <a:pt x="42" y="41"/>
                    </a:lnTo>
                    <a:lnTo>
                      <a:pt x="44" y="39"/>
                    </a:lnTo>
                    <a:lnTo>
                      <a:pt x="44" y="41"/>
                    </a:lnTo>
                    <a:lnTo>
                      <a:pt x="44" y="41"/>
                    </a:lnTo>
                    <a:lnTo>
                      <a:pt x="46" y="41"/>
                    </a:lnTo>
                    <a:lnTo>
                      <a:pt x="44" y="42"/>
                    </a:lnTo>
                    <a:lnTo>
                      <a:pt x="42" y="42"/>
                    </a:lnTo>
                    <a:lnTo>
                      <a:pt x="42" y="44"/>
                    </a:lnTo>
                    <a:close/>
                    <a:moveTo>
                      <a:pt x="22" y="53"/>
                    </a:moveTo>
                    <a:lnTo>
                      <a:pt x="22" y="53"/>
                    </a:lnTo>
                    <a:lnTo>
                      <a:pt x="20" y="51"/>
                    </a:lnTo>
                    <a:lnTo>
                      <a:pt x="22" y="49"/>
                    </a:lnTo>
                    <a:lnTo>
                      <a:pt x="22" y="51"/>
                    </a:lnTo>
                    <a:lnTo>
                      <a:pt x="23" y="51"/>
                    </a:lnTo>
                    <a:lnTo>
                      <a:pt x="23" y="51"/>
                    </a:lnTo>
                    <a:lnTo>
                      <a:pt x="22" y="53"/>
                    </a:lnTo>
                    <a:lnTo>
                      <a:pt x="22" y="53"/>
                    </a:lnTo>
                    <a:close/>
                    <a:moveTo>
                      <a:pt x="220" y="83"/>
                    </a:moveTo>
                    <a:lnTo>
                      <a:pt x="220" y="83"/>
                    </a:lnTo>
                    <a:lnTo>
                      <a:pt x="219" y="83"/>
                    </a:lnTo>
                    <a:lnTo>
                      <a:pt x="217" y="83"/>
                    </a:lnTo>
                    <a:lnTo>
                      <a:pt x="217" y="83"/>
                    </a:lnTo>
                    <a:lnTo>
                      <a:pt x="219" y="80"/>
                    </a:lnTo>
                    <a:lnTo>
                      <a:pt x="219" y="80"/>
                    </a:lnTo>
                    <a:lnTo>
                      <a:pt x="220" y="78"/>
                    </a:lnTo>
                    <a:lnTo>
                      <a:pt x="222" y="78"/>
                    </a:lnTo>
                    <a:lnTo>
                      <a:pt x="224" y="78"/>
                    </a:lnTo>
                    <a:lnTo>
                      <a:pt x="225" y="78"/>
                    </a:lnTo>
                    <a:lnTo>
                      <a:pt x="222" y="80"/>
                    </a:lnTo>
                    <a:lnTo>
                      <a:pt x="222" y="80"/>
                    </a:lnTo>
                    <a:lnTo>
                      <a:pt x="220" y="82"/>
                    </a:lnTo>
                    <a:lnTo>
                      <a:pt x="220" y="83"/>
                    </a:lnTo>
                    <a:lnTo>
                      <a:pt x="220" y="83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2" name="Freeform 67">
                <a:extLst>
                  <a:ext uri="{FF2B5EF4-FFF2-40B4-BE49-F238E27FC236}">
                    <a16:creationId xmlns:a16="http://schemas.microsoft.com/office/drawing/2014/main" xmlns="" id="{6CA62A25-F1B1-4CF8-8923-D01FA323A91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10" y="2413"/>
                <a:ext cx="233" cy="206"/>
              </a:xfrm>
              <a:custGeom>
                <a:avLst/>
                <a:gdLst>
                  <a:gd name="T0" fmla="*/ 185 w 233"/>
                  <a:gd name="T1" fmla="*/ 15 h 206"/>
                  <a:gd name="T2" fmla="*/ 189 w 233"/>
                  <a:gd name="T3" fmla="*/ 27 h 206"/>
                  <a:gd name="T4" fmla="*/ 195 w 233"/>
                  <a:gd name="T5" fmla="*/ 46 h 206"/>
                  <a:gd name="T6" fmla="*/ 190 w 233"/>
                  <a:gd name="T7" fmla="*/ 65 h 206"/>
                  <a:gd name="T8" fmla="*/ 185 w 233"/>
                  <a:gd name="T9" fmla="*/ 84 h 206"/>
                  <a:gd name="T10" fmla="*/ 171 w 233"/>
                  <a:gd name="T11" fmla="*/ 75 h 206"/>
                  <a:gd name="T12" fmla="*/ 163 w 233"/>
                  <a:gd name="T13" fmla="*/ 63 h 206"/>
                  <a:gd name="T14" fmla="*/ 156 w 233"/>
                  <a:gd name="T15" fmla="*/ 50 h 206"/>
                  <a:gd name="T16" fmla="*/ 151 w 233"/>
                  <a:gd name="T17" fmla="*/ 38 h 206"/>
                  <a:gd name="T18" fmla="*/ 148 w 233"/>
                  <a:gd name="T19" fmla="*/ 44 h 206"/>
                  <a:gd name="T20" fmla="*/ 153 w 233"/>
                  <a:gd name="T21" fmla="*/ 55 h 206"/>
                  <a:gd name="T22" fmla="*/ 156 w 233"/>
                  <a:gd name="T23" fmla="*/ 65 h 206"/>
                  <a:gd name="T24" fmla="*/ 163 w 233"/>
                  <a:gd name="T25" fmla="*/ 77 h 206"/>
                  <a:gd name="T26" fmla="*/ 170 w 233"/>
                  <a:gd name="T27" fmla="*/ 87 h 206"/>
                  <a:gd name="T28" fmla="*/ 175 w 233"/>
                  <a:gd name="T29" fmla="*/ 96 h 206"/>
                  <a:gd name="T30" fmla="*/ 180 w 233"/>
                  <a:gd name="T31" fmla="*/ 111 h 206"/>
                  <a:gd name="T32" fmla="*/ 195 w 233"/>
                  <a:gd name="T33" fmla="*/ 142 h 206"/>
                  <a:gd name="T34" fmla="*/ 211 w 233"/>
                  <a:gd name="T35" fmla="*/ 164 h 206"/>
                  <a:gd name="T36" fmla="*/ 209 w 233"/>
                  <a:gd name="T37" fmla="*/ 167 h 206"/>
                  <a:gd name="T38" fmla="*/ 209 w 233"/>
                  <a:gd name="T39" fmla="*/ 181 h 206"/>
                  <a:gd name="T40" fmla="*/ 216 w 233"/>
                  <a:gd name="T41" fmla="*/ 191 h 206"/>
                  <a:gd name="T42" fmla="*/ 233 w 233"/>
                  <a:gd name="T43" fmla="*/ 206 h 206"/>
                  <a:gd name="T44" fmla="*/ 214 w 233"/>
                  <a:gd name="T45" fmla="*/ 206 h 206"/>
                  <a:gd name="T46" fmla="*/ 190 w 233"/>
                  <a:gd name="T47" fmla="*/ 206 h 206"/>
                  <a:gd name="T48" fmla="*/ 165 w 233"/>
                  <a:gd name="T49" fmla="*/ 206 h 206"/>
                  <a:gd name="T50" fmla="*/ 139 w 233"/>
                  <a:gd name="T51" fmla="*/ 206 h 206"/>
                  <a:gd name="T52" fmla="*/ 130 w 233"/>
                  <a:gd name="T53" fmla="*/ 203 h 206"/>
                  <a:gd name="T54" fmla="*/ 127 w 233"/>
                  <a:gd name="T55" fmla="*/ 206 h 206"/>
                  <a:gd name="T56" fmla="*/ 108 w 233"/>
                  <a:gd name="T57" fmla="*/ 206 h 206"/>
                  <a:gd name="T58" fmla="*/ 79 w 233"/>
                  <a:gd name="T59" fmla="*/ 206 h 206"/>
                  <a:gd name="T60" fmla="*/ 50 w 233"/>
                  <a:gd name="T61" fmla="*/ 206 h 206"/>
                  <a:gd name="T62" fmla="*/ 21 w 233"/>
                  <a:gd name="T63" fmla="*/ 206 h 206"/>
                  <a:gd name="T64" fmla="*/ 5 w 233"/>
                  <a:gd name="T65" fmla="*/ 198 h 206"/>
                  <a:gd name="T66" fmla="*/ 5 w 233"/>
                  <a:gd name="T67" fmla="*/ 179 h 206"/>
                  <a:gd name="T68" fmla="*/ 5 w 233"/>
                  <a:gd name="T69" fmla="*/ 160 h 206"/>
                  <a:gd name="T70" fmla="*/ 5 w 233"/>
                  <a:gd name="T71" fmla="*/ 142 h 206"/>
                  <a:gd name="T72" fmla="*/ 5 w 233"/>
                  <a:gd name="T73" fmla="*/ 123 h 206"/>
                  <a:gd name="T74" fmla="*/ 5 w 233"/>
                  <a:gd name="T75" fmla="*/ 104 h 206"/>
                  <a:gd name="T76" fmla="*/ 5 w 233"/>
                  <a:gd name="T77" fmla="*/ 84 h 206"/>
                  <a:gd name="T78" fmla="*/ 5 w 233"/>
                  <a:gd name="T79" fmla="*/ 65 h 206"/>
                  <a:gd name="T80" fmla="*/ 4 w 233"/>
                  <a:gd name="T81" fmla="*/ 51 h 206"/>
                  <a:gd name="T82" fmla="*/ 0 w 233"/>
                  <a:gd name="T83" fmla="*/ 34 h 206"/>
                  <a:gd name="T84" fmla="*/ 4 w 233"/>
                  <a:gd name="T85" fmla="*/ 24 h 206"/>
                  <a:gd name="T86" fmla="*/ 4 w 233"/>
                  <a:gd name="T87" fmla="*/ 14 h 206"/>
                  <a:gd name="T88" fmla="*/ 5 w 233"/>
                  <a:gd name="T89" fmla="*/ 4 h 206"/>
                  <a:gd name="T90" fmla="*/ 11 w 233"/>
                  <a:gd name="T91" fmla="*/ 4 h 206"/>
                  <a:gd name="T92" fmla="*/ 40 w 233"/>
                  <a:gd name="T93" fmla="*/ 5 h 206"/>
                  <a:gd name="T94" fmla="*/ 60 w 233"/>
                  <a:gd name="T95" fmla="*/ 10 h 206"/>
                  <a:gd name="T96" fmla="*/ 83 w 233"/>
                  <a:gd name="T97" fmla="*/ 19 h 206"/>
                  <a:gd name="T98" fmla="*/ 91 w 233"/>
                  <a:gd name="T99" fmla="*/ 17 h 206"/>
                  <a:gd name="T100" fmla="*/ 105 w 233"/>
                  <a:gd name="T101" fmla="*/ 9 h 206"/>
                  <a:gd name="T102" fmla="*/ 108 w 233"/>
                  <a:gd name="T103" fmla="*/ 5 h 206"/>
                  <a:gd name="T104" fmla="*/ 118 w 233"/>
                  <a:gd name="T105" fmla="*/ 4 h 206"/>
                  <a:gd name="T106" fmla="*/ 122 w 233"/>
                  <a:gd name="T107" fmla="*/ 5 h 206"/>
                  <a:gd name="T108" fmla="*/ 125 w 233"/>
                  <a:gd name="T109" fmla="*/ 2 h 206"/>
                  <a:gd name="T110" fmla="*/ 139 w 233"/>
                  <a:gd name="T111" fmla="*/ 4 h 206"/>
                  <a:gd name="T112" fmla="*/ 139 w 233"/>
                  <a:gd name="T113" fmla="*/ 4 h 206"/>
                  <a:gd name="T114" fmla="*/ 141 w 233"/>
                  <a:gd name="T115" fmla="*/ 10 h 206"/>
                  <a:gd name="T116" fmla="*/ 146 w 233"/>
                  <a:gd name="T117" fmla="*/ 10 h 206"/>
                  <a:gd name="T118" fmla="*/ 146 w 233"/>
                  <a:gd name="T119" fmla="*/ 9 h 206"/>
                  <a:gd name="T120" fmla="*/ 156 w 233"/>
                  <a:gd name="T121" fmla="*/ 12 h 206"/>
                  <a:gd name="T122" fmla="*/ 163 w 233"/>
                  <a:gd name="T123" fmla="*/ 14 h 206"/>
                  <a:gd name="T124" fmla="*/ 182 w 233"/>
                  <a:gd name="T125" fmla="*/ 9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233" h="206">
                    <a:moveTo>
                      <a:pt x="182" y="9"/>
                    </a:moveTo>
                    <a:lnTo>
                      <a:pt x="183" y="9"/>
                    </a:lnTo>
                    <a:lnTo>
                      <a:pt x="183" y="10"/>
                    </a:lnTo>
                    <a:lnTo>
                      <a:pt x="185" y="15"/>
                    </a:lnTo>
                    <a:lnTo>
                      <a:pt x="187" y="19"/>
                    </a:lnTo>
                    <a:lnTo>
                      <a:pt x="189" y="24"/>
                    </a:lnTo>
                    <a:lnTo>
                      <a:pt x="189" y="26"/>
                    </a:lnTo>
                    <a:lnTo>
                      <a:pt x="189" y="27"/>
                    </a:lnTo>
                    <a:lnTo>
                      <a:pt x="192" y="33"/>
                    </a:lnTo>
                    <a:lnTo>
                      <a:pt x="194" y="38"/>
                    </a:lnTo>
                    <a:lnTo>
                      <a:pt x="194" y="41"/>
                    </a:lnTo>
                    <a:lnTo>
                      <a:pt x="195" y="46"/>
                    </a:lnTo>
                    <a:lnTo>
                      <a:pt x="195" y="48"/>
                    </a:lnTo>
                    <a:lnTo>
                      <a:pt x="195" y="50"/>
                    </a:lnTo>
                    <a:lnTo>
                      <a:pt x="194" y="53"/>
                    </a:lnTo>
                    <a:lnTo>
                      <a:pt x="190" y="65"/>
                    </a:lnTo>
                    <a:lnTo>
                      <a:pt x="187" y="73"/>
                    </a:lnTo>
                    <a:lnTo>
                      <a:pt x="187" y="79"/>
                    </a:lnTo>
                    <a:lnTo>
                      <a:pt x="187" y="80"/>
                    </a:lnTo>
                    <a:lnTo>
                      <a:pt x="185" y="84"/>
                    </a:lnTo>
                    <a:lnTo>
                      <a:pt x="183" y="85"/>
                    </a:lnTo>
                    <a:lnTo>
                      <a:pt x="180" y="84"/>
                    </a:lnTo>
                    <a:lnTo>
                      <a:pt x="175" y="80"/>
                    </a:lnTo>
                    <a:lnTo>
                      <a:pt x="171" y="75"/>
                    </a:lnTo>
                    <a:lnTo>
                      <a:pt x="168" y="72"/>
                    </a:lnTo>
                    <a:lnTo>
                      <a:pt x="165" y="68"/>
                    </a:lnTo>
                    <a:lnTo>
                      <a:pt x="163" y="65"/>
                    </a:lnTo>
                    <a:lnTo>
                      <a:pt x="163" y="63"/>
                    </a:lnTo>
                    <a:lnTo>
                      <a:pt x="161" y="60"/>
                    </a:lnTo>
                    <a:lnTo>
                      <a:pt x="161" y="58"/>
                    </a:lnTo>
                    <a:lnTo>
                      <a:pt x="158" y="53"/>
                    </a:lnTo>
                    <a:lnTo>
                      <a:pt x="156" y="50"/>
                    </a:lnTo>
                    <a:lnTo>
                      <a:pt x="154" y="50"/>
                    </a:lnTo>
                    <a:lnTo>
                      <a:pt x="154" y="48"/>
                    </a:lnTo>
                    <a:lnTo>
                      <a:pt x="153" y="41"/>
                    </a:lnTo>
                    <a:lnTo>
                      <a:pt x="151" y="38"/>
                    </a:lnTo>
                    <a:lnTo>
                      <a:pt x="149" y="39"/>
                    </a:lnTo>
                    <a:lnTo>
                      <a:pt x="149" y="41"/>
                    </a:lnTo>
                    <a:lnTo>
                      <a:pt x="148" y="43"/>
                    </a:lnTo>
                    <a:lnTo>
                      <a:pt x="148" y="44"/>
                    </a:lnTo>
                    <a:lnTo>
                      <a:pt x="148" y="48"/>
                    </a:lnTo>
                    <a:lnTo>
                      <a:pt x="151" y="51"/>
                    </a:lnTo>
                    <a:lnTo>
                      <a:pt x="153" y="51"/>
                    </a:lnTo>
                    <a:lnTo>
                      <a:pt x="153" y="55"/>
                    </a:lnTo>
                    <a:lnTo>
                      <a:pt x="153" y="60"/>
                    </a:lnTo>
                    <a:lnTo>
                      <a:pt x="153" y="60"/>
                    </a:lnTo>
                    <a:lnTo>
                      <a:pt x="156" y="63"/>
                    </a:lnTo>
                    <a:lnTo>
                      <a:pt x="156" y="65"/>
                    </a:lnTo>
                    <a:lnTo>
                      <a:pt x="156" y="67"/>
                    </a:lnTo>
                    <a:lnTo>
                      <a:pt x="158" y="68"/>
                    </a:lnTo>
                    <a:lnTo>
                      <a:pt x="160" y="72"/>
                    </a:lnTo>
                    <a:lnTo>
                      <a:pt x="163" y="77"/>
                    </a:lnTo>
                    <a:lnTo>
                      <a:pt x="166" y="80"/>
                    </a:lnTo>
                    <a:lnTo>
                      <a:pt x="170" y="82"/>
                    </a:lnTo>
                    <a:lnTo>
                      <a:pt x="170" y="84"/>
                    </a:lnTo>
                    <a:lnTo>
                      <a:pt x="170" y="87"/>
                    </a:lnTo>
                    <a:lnTo>
                      <a:pt x="170" y="89"/>
                    </a:lnTo>
                    <a:lnTo>
                      <a:pt x="171" y="92"/>
                    </a:lnTo>
                    <a:lnTo>
                      <a:pt x="173" y="96"/>
                    </a:lnTo>
                    <a:lnTo>
                      <a:pt x="175" y="96"/>
                    </a:lnTo>
                    <a:lnTo>
                      <a:pt x="177" y="97"/>
                    </a:lnTo>
                    <a:lnTo>
                      <a:pt x="177" y="101"/>
                    </a:lnTo>
                    <a:lnTo>
                      <a:pt x="178" y="109"/>
                    </a:lnTo>
                    <a:lnTo>
                      <a:pt x="180" y="111"/>
                    </a:lnTo>
                    <a:lnTo>
                      <a:pt x="185" y="123"/>
                    </a:lnTo>
                    <a:lnTo>
                      <a:pt x="190" y="130"/>
                    </a:lnTo>
                    <a:lnTo>
                      <a:pt x="192" y="135"/>
                    </a:lnTo>
                    <a:lnTo>
                      <a:pt x="195" y="142"/>
                    </a:lnTo>
                    <a:lnTo>
                      <a:pt x="202" y="155"/>
                    </a:lnTo>
                    <a:lnTo>
                      <a:pt x="206" y="160"/>
                    </a:lnTo>
                    <a:lnTo>
                      <a:pt x="207" y="162"/>
                    </a:lnTo>
                    <a:lnTo>
                      <a:pt x="211" y="164"/>
                    </a:lnTo>
                    <a:lnTo>
                      <a:pt x="213" y="167"/>
                    </a:lnTo>
                    <a:lnTo>
                      <a:pt x="211" y="167"/>
                    </a:lnTo>
                    <a:lnTo>
                      <a:pt x="209" y="167"/>
                    </a:lnTo>
                    <a:lnTo>
                      <a:pt x="209" y="167"/>
                    </a:lnTo>
                    <a:lnTo>
                      <a:pt x="207" y="169"/>
                    </a:lnTo>
                    <a:lnTo>
                      <a:pt x="207" y="171"/>
                    </a:lnTo>
                    <a:lnTo>
                      <a:pt x="207" y="177"/>
                    </a:lnTo>
                    <a:lnTo>
                      <a:pt x="209" y="181"/>
                    </a:lnTo>
                    <a:lnTo>
                      <a:pt x="211" y="188"/>
                    </a:lnTo>
                    <a:lnTo>
                      <a:pt x="213" y="189"/>
                    </a:lnTo>
                    <a:lnTo>
                      <a:pt x="214" y="191"/>
                    </a:lnTo>
                    <a:lnTo>
                      <a:pt x="216" y="191"/>
                    </a:lnTo>
                    <a:lnTo>
                      <a:pt x="221" y="194"/>
                    </a:lnTo>
                    <a:lnTo>
                      <a:pt x="225" y="198"/>
                    </a:lnTo>
                    <a:lnTo>
                      <a:pt x="233" y="205"/>
                    </a:lnTo>
                    <a:lnTo>
                      <a:pt x="233" y="206"/>
                    </a:lnTo>
                    <a:lnTo>
                      <a:pt x="233" y="206"/>
                    </a:lnTo>
                    <a:lnTo>
                      <a:pt x="228" y="206"/>
                    </a:lnTo>
                    <a:lnTo>
                      <a:pt x="221" y="206"/>
                    </a:lnTo>
                    <a:lnTo>
                      <a:pt x="214" y="206"/>
                    </a:lnTo>
                    <a:lnTo>
                      <a:pt x="209" y="206"/>
                    </a:lnTo>
                    <a:lnTo>
                      <a:pt x="202" y="206"/>
                    </a:lnTo>
                    <a:lnTo>
                      <a:pt x="195" y="206"/>
                    </a:lnTo>
                    <a:lnTo>
                      <a:pt x="190" y="206"/>
                    </a:lnTo>
                    <a:lnTo>
                      <a:pt x="183" y="206"/>
                    </a:lnTo>
                    <a:lnTo>
                      <a:pt x="177" y="206"/>
                    </a:lnTo>
                    <a:lnTo>
                      <a:pt x="171" y="206"/>
                    </a:lnTo>
                    <a:lnTo>
                      <a:pt x="165" y="206"/>
                    </a:lnTo>
                    <a:lnTo>
                      <a:pt x="158" y="206"/>
                    </a:lnTo>
                    <a:lnTo>
                      <a:pt x="153" y="206"/>
                    </a:lnTo>
                    <a:lnTo>
                      <a:pt x="146" y="206"/>
                    </a:lnTo>
                    <a:lnTo>
                      <a:pt x="139" y="206"/>
                    </a:lnTo>
                    <a:lnTo>
                      <a:pt x="134" y="206"/>
                    </a:lnTo>
                    <a:lnTo>
                      <a:pt x="129" y="206"/>
                    </a:lnTo>
                    <a:lnTo>
                      <a:pt x="130" y="205"/>
                    </a:lnTo>
                    <a:lnTo>
                      <a:pt x="130" y="203"/>
                    </a:lnTo>
                    <a:lnTo>
                      <a:pt x="130" y="203"/>
                    </a:lnTo>
                    <a:lnTo>
                      <a:pt x="129" y="203"/>
                    </a:lnTo>
                    <a:lnTo>
                      <a:pt x="129" y="203"/>
                    </a:lnTo>
                    <a:lnTo>
                      <a:pt x="127" y="206"/>
                    </a:lnTo>
                    <a:lnTo>
                      <a:pt x="125" y="206"/>
                    </a:lnTo>
                    <a:lnTo>
                      <a:pt x="124" y="206"/>
                    </a:lnTo>
                    <a:lnTo>
                      <a:pt x="115" y="206"/>
                    </a:lnTo>
                    <a:lnTo>
                      <a:pt x="108" y="206"/>
                    </a:lnTo>
                    <a:lnTo>
                      <a:pt x="101" y="206"/>
                    </a:lnTo>
                    <a:lnTo>
                      <a:pt x="93" y="206"/>
                    </a:lnTo>
                    <a:lnTo>
                      <a:pt x="86" y="206"/>
                    </a:lnTo>
                    <a:lnTo>
                      <a:pt x="79" y="206"/>
                    </a:lnTo>
                    <a:lnTo>
                      <a:pt x="72" y="206"/>
                    </a:lnTo>
                    <a:lnTo>
                      <a:pt x="64" y="206"/>
                    </a:lnTo>
                    <a:lnTo>
                      <a:pt x="57" y="206"/>
                    </a:lnTo>
                    <a:lnTo>
                      <a:pt x="50" y="206"/>
                    </a:lnTo>
                    <a:lnTo>
                      <a:pt x="41" y="206"/>
                    </a:lnTo>
                    <a:lnTo>
                      <a:pt x="35" y="206"/>
                    </a:lnTo>
                    <a:lnTo>
                      <a:pt x="28" y="206"/>
                    </a:lnTo>
                    <a:lnTo>
                      <a:pt x="21" y="206"/>
                    </a:lnTo>
                    <a:lnTo>
                      <a:pt x="12" y="206"/>
                    </a:lnTo>
                    <a:lnTo>
                      <a:pt x="5" y="206"/>
                    </a:lnTo>
                    <a:lnTo>
                      <a:pt x="5" y="203"/>
                    </a:lnTo>
                    <a:lnTo>
                      <a:pt x="5" y="198"/>
                    </a:lnTo>
                    <a:lnTo>
                      <a:pt x="5" y="193"/>
                    </a:lnTo>
                    <a:lnTo>
                      <a:pt x="5" y="188"/>
                    </a:lnTo>
                    <a:lnTo>
                      <a:pt x="5" y="184"/>
                    </a:lnTo>
                    <a:lnTo>
                      <a:pt x="5" y="179"/>
                    </a:lnTo>
                    <a:lnTo>
                      <a:pt x="5" y="174"/>
                    </a:lnTo>
                    <a:lnTo>
                      <a:pt x="5" y="169"/>
                    </a:lnTo>
                    <a:lnTo>
                      <a:pt x="5" y="165"/>
                    </a:lnTo>
                    <a:lnTo>
                      <a:pt x="5" y="160"/>
                    </a:lnTo>
                    <a:lnTo>
                      <a:pt x="5" y="155"/>
                    </a:lnTo>
                    <a:lnTo>
                      <a:pt x="5" y="150"/>
                    </a:lnTo>
                    <a:lnTo>
                      <a:pt x="5" y="147"/>
                    </a:lnTo>
                    <a:lnTo>
                      <a:pt x="5" y="142"/>
                    </a:lnTo>
                    <a:lnTo>
                      <a:pt x="5" y="137"/>
                    </a:lnTo>
                    <a:lnTo>
                      <a:pt x="5" y="131"/>
                    </a:lnTo>
                    <a:lnTo>
                      <a:pt x="5" y="128"/>
                    </a:lnTo>
                    <a:lnTo>
                      <a:pt x="5" y="123"/>
                    </a:lnTo>
                    <a:lnTo>
                      <a:pt x="5" y="118"/>
                    </a:lnTo>
                    <a:lnTo>
                      <a:pt x="5" y="113"/>
                    </a:lnTo>
                    <a:lnTo>
                      <a:pt x="5" y="108"/>
                    </a:lnTo>
                    <a:lnTo>
                      <a:pt x="5" y="104"/>
                    </a:lnTo>
                    <a:lnTo>
                      <a:pt x="5" y="99"/>
                    </a:lnTo>
                    <a:lnTo>
                      <a:pt x="5" y="94"/>
                    </a:lnTo>
                    <a:lnTo>
                      <a:pt x="5" y="89"/>
                    </a:lnTo>
                    <a:lnTo>
                      <a:pt x="5" y="84"/>
                    </a:lnTo>
                    <a:lnTo>
                      <a:pt x="5" y="79"/>
                    </a:lnTo>
                    <a:lnTo>
                      <a:pt x="5" y="75"/>
                    </a:lnTo>
                    <a:lnTo>
                      <a:pt x="5" y="70"/>
                    </a:lnTo>
                    <a:lnTo>
                      <a:pt x="5" y="65"/>
                    </a:lnTo>
                    <a:lnTo>
                      <a:pt x="5" y="60"/>
                    </a:lnTo>
                    <a:lnTo>
                      <a:pt x="5" y="55"/>
                    </a:lnTo>
                    <a:lnTo>
                      <a:pt x="5" y="55"/>
                    </a:lnTo>
                    <a:lnTo>
                      <a:pt x="4" y="51"/>
                    </a:lnTo>
                    <a:lnTo>
                      <a:pt x="4" y="46"/>
                    </a:lnTo>
                    <a:lnTo>
                      <a:pt x="2" y="41"/>
                    </a:lnTo>
                    <a:lnTo>
                      <a:pt x="2" y="39"/>
                    </a:lnTo>
                    <a:lnTo>
                      <a:pt x="0" y="34"/>
                    </a:lnTo>
                    <a:lnTo>
                      <a:pt x="0" y="33"/>
                    </a:lnTo>
                    <a:lnTo>
                      <a:pt x="0" y="31"/>
                    </a:lnTo>
                    <a:lnTo>
                      <a:pt x="4" y="27"/>
                    </a:lnTo>
                    <a:lnTo>
                      <a:pt x="4" y="24"/>
                    </a:lnTo>
                    <a:lnTo>
                      <a:pt x="5" y="22"/>
                    </a:lnTo>
                    <a:lnTo>
                      <a:pt x="5" y="21"/>
                    </a:lnTo>
                    <a:lnTo>
                      <a:pt x="4" y="17"/>
                    </a:lnTo>
                    <a:lnTo>
                      <a:pt x="4" y="14"/>
                    </a:lnTo>
                    <a:lnTo>
                      <a:pt x="4" y="10"/>
                    </a:lnTo>
                    <a:lnTo>
                      <a:pt x="4" y="7"/>
                    </a:lnTo>
                    <a:lnTo>
                      <a:pt x="4" y="5"/>
                    </a:lnTo>
                    <a:lnTo>
                      <a:pt x="5" y="4"/>
                    </a:lnTo>
                    <a:lnTo>
                      <a:pt x="7" y="2"/>
                    </a:lnTo>
                    <a:lnTo>
                      <a:pt x="7" y="2"/>
                    </a:lnTo>
                    <a:lnTo>
                      <a:pt x="9" y="0"/>
                    </a:lnTo>
                    <a:lnTo>
                      <a:pt x="11" y="4"/>
                    </a:lnTo>
                    <a:lnTo>
                      <a:pt x="14" y="4"/>
                    </a:lnTo>
                    <a:lnTo>
                      <a:pt x="23" y="2"/>
                    </a:lnTo>
                    <a:lnTo>
                      <a:pt x="35" y="4"/>
                    </a:lnTo>
                    <a:lnTo>
                      <a:pt x="40" y="5"/>
                    </a:lnTo>
                    <a:lnTo>
                      <a:pt x="48" y="7"/>
                    </a:lnTo>
                    <a:lnTo>
                      <a:pt x="55" y="10"/>
                    </a:lnTo>
                    <a:lnTo>
                      <a:pt x="57" y="10"/>
                    </a:lnTo>
                    <a:lnTo>
                      <a:pt x="60" y="10"/>
                    </a:lnTo>
                    <a:lnTo>
                      <a:pt x="64" y="12"/>
                    </a:lnTo>
                    <a:lnTo>
                      <a:pt x="74" y="14"/>
                    </a:lnTo>
                    <a:lnTo>
                      <a:pt x="79" y="15"/>
                    </a:lnTo>
                    <a:lnTo>
                      <a:pt x="83" y="19"/>
                    </a:lnTo>
                    <a:lnTo>
                      <a:pt x="84" y="19"/>
                    </a:lnTo>
                    <a:lnTo>
                      <a:pt x="86" y="19"/>
                    </a:lnTo>
                    <a:lnTo>
                      <a:pt x="88" y="17"/>
                    </a:lnTo>
                    <a:lnTo>
                      <a:pt x="91" y="17"/>
                    </a:lnTo>
                    <a:lnTo>
                      <a:pt x="94" y="15"/>
                    </a:lnTo>
                    <a:lnTo>
                      <a:pt x="101" y="10"/>
                    </a:lnTo>
                    <a:lnTo>
                      <a:pt x="103" y="9"/>
                    </a:lnTo>
                    <a:lnTo>
                      <a:pt x="105" y="9"/>
                    </a:lnTo>
                    <a:lnTo>
                      <a:pt x="106" y="9"/>
                    </a:lnTo>
                    <a:lnTo>
                      <a:pt x="106" y="9"/>
                    </a:lnTo>
                    <a:lnTo>
                      <a:pt x="108" y="7"/>
                    </a:lnTo>
                    <a:lnTo>
                      <a:pt x="108" y="5"/>
                    </a:lnTo>
                    <a:lnTo>
                      <a:pt x="110" y="5"/>
                    </a:lnTo>
                    <a:lnTo>
                      <a:pt x="113" y="5"/>
                    </a:lnTo>
                    <a:lnTo>
                      <a:pt x="120" y="2"/>
                    </a:lnTo>
                    <a:lnTo>
                      <a:pt x="118" y="4"/>
                    </a:lnTo>
                    <a:lnTo>
                      <a:pt x="113" y="5"/>
                    </a:lnTo>
                    <a:lnTo>
                      <a:pt x="115" y="5"/>
                    </a:lnTo>
                    <a:lnTo>
                      <a:pt x="118" y="5"/>
                    </a:lnTo>
                    <a:lnTo>
                      <a:pt x="122" y="5"/>
                    </a:lnTo>
                    <a:lnTo>
                      <a:pt x="122" y="4"/>
                    </a:lnTo>
                    <a:lnTo>
                      <a:pt x="122" y="2"/>
                    </a:lnTo>
                    <a:lnTo>
                      <a:pt x="124" y="2"/>
                    </a:lnTo>
                    <a:lnTo>
                      <a:pt x="125" y="2"/>
                    </a:lnTo>
                    <a:lnTo>
                      <a:pt x="130" y="5"/>
                    </a:lnTo>
                    <a:lnTo>
                      <a:pt x="132" y="5"/>
                    </a:lnTo>
                    <a:lnTo>
                      <a:pt x="137" y="4"/>
                    </a:lnTo>
                    <a:lnTo>
                      <a:pt x="139" y="4"/>
                    </a:lnTo>
                    <a:lnTo>
                      <a:pt x="139" y="4"/>
                    </a:lnTo>
                    <a:lnTo>
                      <a:pt x="142" y="7"/>
                    </a:lnTo>
                    <a:lnTo>
                      <a:pt x="142" y="7"/>
                    </a:lnTo>
                    <a:lnTo>
                      <a:pt x="139" y="4"/>
                    </a:lnTo>
                    <a:lnTo>
                      <a:pt x="137" y="5"/>
                    </a:lnTo>
                    <a:lnTo>
                      <a:pt x="136" y="9"/>
                    </a:lnTo>
                    <a:lnTo>
                      <a:pt x="139" y="10"/>
                    </a:lnTo>
                    <a:lnTo>
                      <a:pt x="141" y="10"/>
                    </a:lnTo>
                    <a:lnTo>
                      <a:pt x="142" y="12"/>
                    </a:lnTo>
                    <a:lnTo>
                      <a:pt x="142" y="14"/>
                    </a:lnTo>
                    <a:lnTo>
                      <a:pt x="144" y="12"/>
                    </a:lnTo>
                    <a:lnTo>
                      <a:pt x="146" y="10"/>
                    </a:lnTo>
                    <a:lnTo>
                      <a:pt x="146" y="9"/>
                    </a:lnTo>
                    <a:lnTo>
                      <a:pt x="144" y="9"/>
                    </a:lnTo>
                    <a:lnTo>
                      <a:pt x="146" y="9"/>
                    </a:lnTo>
                    <a:lnTo>
                      <a:pt x="146" y="9"/>
                    </a:lnTo>
                    <a:lnTo>
                      <a:pt x="151" y="12"/>
                    </a:lnTo>
                    <a:lnTo>
                      <a:pt x="153" y="14"/>
                    </a:lnTo>
                    <a:lnTo>
                      <a:pt x="153" y="14"/>
                    </a:lnTo>
                    <a:lnTo>
                      <a:pt x="156" y="12"/>
                    </a:lnTo>
                    <a:lnTo>
                      <a:pt x="158" y="12"/>
                    </a:lnTo>
                    <a:lnTo>
                      <a:pt x="161" y="12"/>
                    </a:lnTo>
                    <a:lnTo>
                      <a:pt x="163" y="12"/>
                    </a:lnTo>
                    <a:lnTo>
                      <a:pt x="163" y="14"/>
                    </a:lnTo>
                    <a:lnTo>
                      <a:pt x="166" y="12"/>
                    </a:lnTo>
                    <a:lnTo>
                      <a:pt x="173" y="12"/>
                    </a:lnTo>
                    <a:lnTo>
                      <a:pt x="177" y="10"/>
                    </a:lnTo>
                    <a:lnTo>
                      <a:pt x="182" y="9"/>
                    </a:lnTo>
                    <a:lnTo>
                      <a:pt x="182" y="9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3" name="Freeform 68">
                <a:extLst>
                  <a:ext uri="{FF2B5EF4-FFF2-40B4-BE49-F238E27FC236}">
                    <a16:creationId xmlns:a16="http://schemas.microsoft.com/office/drawing/2014/main" xmlns="" id="{50B60A6D-806C-47EE-AA6B-E84E26575C7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056" y="1626"/>
                <a:ext cx="121" cy="76"/>
              </a:xfrm>
              <a:custGeom>
                <a:avLst/>
                <a:gdLst>
                  <a:gd name="T0" fmla="*/ 121 w 121"/>
                  <a:gd name="T1" fmla="*/ 8 h 76"/>
                  <a:gd name="T2" fmla="*/ 118 w 121"/>
                  <a:gd name="T3" fmla="*/ 12 h 76"/>
                  <a:gd name="T4" fmla="*/ 113 w 121"/>
                  <a:gd name="T5" fmla="*/ 20 h 76"/>
                  <a:gd name="T6" fmla="*/ 107 w 121"/>
                  <a:gd name="T7" fmla="*/ 30 h 76"/>
                  <a:gd name="T8" fmla="*/ 107 w 121"/>
                  <a:gd name="T9" fmla="*/ 47 h 76"/>
                  <a:gd name="T10" fmla="*/ 111 w 121"/>
                  <a:gd name="T11" fmla="*/ 59 h 76"/>
                  <a:gd name="T12" fmla="*/ 113 w 121"/>
                  <a:gd name="T13" fmla="*/ 64 h 76"/>
                  <a:gd name="T14" fmla="*/ 107 w 121"/>
                  <a:gd name="T15" fmla="*/ 68 h 76"/>
                  <a:gd name="T16" fmla="*/ 106 w 121"/>
                  <a:gd name="T17" fmla="*/ 75 h 76"/>
                  <a:gd name="T18" fmla="*/ 99 w 121"/>
                  <a:gd name="T19" fmla="*/ 75 h 76"/>
                  <a:gd name="T20" fmla="*/ 89 w 121"/>
                  <a:gd name="T21" fmla="*/ 76 h 76"/>
                  <a:gd name="T22" fmla="*/ 80 w 121"/>
                  <a:gd name="T23" fmla="*/ 68 h 76"/>
                  <a:gd name="T24" fmla="*/ 73 w 121"/>
                  <a:gd name="T25" fmla="*/ 63 h 76"/>
                  <a:gd name="T26" fmla="*/ 65 w 121"/>
                  <a:gd name="T27" fmla="*/ 58 h 76"/>
                  <a:gd name="T28" fmla="*/ 65 w 121"/>
                  <a:gd name="T29" fmla="*/ 59 h 76"/>
                  <a:gd name="T30" fmla="*/ 56 w 121"/>
                  <a:gd name="T31" fmla="*/ 59 h 76"/>
                  <a:gd name="T32" fmla="*/ 48 w 121"/>
                  <a:gd name="T33" fmla="*/ 64 h 76"/>
                  <a:gd name="T34" fmla="*/ 51 w 121"/>
                  <a:gd name="T35" fmla="*/ 49 h 76"/>
                  <a:gd name="T36" fmla="*/ 48 w 121"/>
                  <a:gd name="T37" fmla="*/ 46 h 76"/>
                  <a:gd name="T38" fmla="*/ 41 w 121"/>
                  <a:gd name="T39" fmla="*/ 49 h 76"/>
                  <a:gd name="T40" fmla="*/ 32 w 121"/>
                  <a:gd name="T41" fmla="*/ 39 h 76"/>
                  <a:gd name="T42" fmla="*/ 34 w 121"/>
                  <a:gd name="T43" fmla="*/ 30 h 76"/>
                  <a:gd name="T44" fmla="*/ 30 w 121"/>
                  <a:gd name="T45" fmla="*/ 25 h 76"/>
                  <a:gd name="T46" fmla="*/ 30 w 121"/>
                  <a:gd name="T47" fmla="*/ 20 h 76"/>
                  <a:gd name="T48" fmla="*/ 37 w 121"/>
                  <a:gd name="T49" fmla="*/ 13 h 76"/>
                  <a:gd name="T50" fmla="*/ 48 w 121"/>
                  <a:gd name="T51" fmla="*/ 5 h 76"/>
                  <a:gd name="T52" fmla="*/ 70 w 121"/>
                  <a:gd name="T53" fmla="*/ 1 h 76"/>
                  <a:gd name="T54" fmla="*/ 75 w 121"/>
                  <a:gd name="T55" fmla="*/ 0 h 76"/>
                  <a:gd name="T56" fmla="*/ 97 w 121"/>
                  <a:gd name="T57" fmla="*/ 6 h 76"/>
                  <a:gd name="T58" fmla="*/ 118 w 121"/>
                  <a:gd name="T59" fmla="*/ 5 h 76"/>
                  <a:gd name="T60" fmla="*/ 17 w 121"/>
                  <a:gd name="T61" fmla="*/ 30 h 76"/>
                  <a:gd name="T62" fmla="*/ 12 w 121"/>
                  <a:gd name="T63" fmla="*/ 34 h 76"/>
                  <a:gd name="T64" fmla="*/ 5 w 121"/>
                  <a:gd name="T65" fmla="*/ 27 h 76"/>
                  <a:gd name="T66" fmla="*/ 13 w 121"/>
                  <a:gd name="T67" fmla="*/ 20 h 76"/>
                  <a:gd name="T68" fmla="*/ 17 w 121"/>
                  <a:gd name="T69" fmla="*/ 22 h 76"/>
                  <a:gd name="T70" fmla="*/ 20 w 121"/>
                  <a:gd name="T71" fmla="*/ 29 h 76"/>
                  <a:gd name="T72" fmla="*/ 22 w 121"/>
                  <a:gd name="T73" fmla="*/ 37 h 76"/>
                  <a:gd name="T74" fmla="*/ 29 w 121"/>
                  <a:gd name="T75" fmla="*/ 39 h 76"/>
                  <a:gd name="T76" fmla="*/ 15 w 121"/>
                  <a:gd name="T77" fmla="*/ 37 h 76"/>
                  <a:gd name="T78" fmla="*/ 27 w 121"/>
                  <a:gd name="T79" fmla="*/ 42 h 76"/>
                  <a:gd name="T80" fmla="*/ 22 w 121"/>
                  <a:gd name="T81" fmla="*/ 46 h 76"/>
                  <a:gd name="T82" fmla="*/ 17 w 121"/>
                  <a:gd name="T83" fmla="*/ 51 h 76"/>
                  <a:gd name="T84" fmla="*/ 6 w 121"/>
                  <a:gd name="T85" fmla="*/ 58 h 76"/>
                  <a:gd name="T86" fmla="*/ 1 w 121"/>
                  <a:gd name="T87" fmla="*/ 61 h 76"/>
                  <a:gd name="T88" fmla="*/ 5 w 121"/>
                  <a:gd name="T89" fmla="*/ 52 h 76"/>
                  <a:gd name="T90" fmla="*/ 0 w 121"/>
                  <a:gd name="T91" fmla="*/ 49 h 76"/>
                  <a:gd name="T92" fmla="*/ 0 w 121"/>
                  <a:gd name="T93" fmla="*/ 41 h 76"/>
                  <a:gd name="T94" fmla="*/ 5 w 121"/>
                  <a:gd name="T95" fmla="*/ 41 h 76"/>
                  <a:gd name="T96" fmla="*/ 12 w 121"/>
                  <a:gd name="T97" fmla="*/ 37 h 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21" h="76">
                    <a:moveTo>
                      <a:pt x="118" y="5"/>
                    </a:moveTo>
                    <a:lnTo>
                      <a:pt x="119" y="6"/>
                    </a:lnTo>
                    <a:lnTo>
                      <a:pt x="119" y="8"/>
                    </a:lnTo>
                    <a:lnTo>
                      <a:pt x="121" y="8"/>
                    </a:lnTo>
                    <a:lnTo>
                      <a:pt x="119" y="10"/>
                    </a:lnTo>
                    <a:lnTo>
                      <a:pt x="119" y="10"/>
                    </a:lnTo>
                    <a:lnTo>
                      <a:pt x="118" y="10"/>
                    </a:lnTo>
                    <a:lnTo>
                      <a:pt x="118" y="12"/>
                    </a:lnTo>
                    <a:lnTo>
                      <a:pt x="116" y="12"/>
                    </a:lnTo>
                    <a:lnTo>
                      <a:pt x="116" y="13"/>
                    </a:lnTo>
                    <a:lnTo>
                      <a:pt x="114" y="15"/>
                    </a:lnTo>
                    <a:lnTo>
                      <a:pt x="113" y="20"/>
                    </a:lnTo>
                    <a:lnTo>
                      <a:pt x="111" y="25"/>
                    </a:lnTo>
                    <a:lnTo>
                      <a:pt x="107" y="27"/>
                    </a:lnTo>
                    <a:lnTo>
                      <a:pt x="107" y="29"/>
                    </a:lnTo>
                    <a:lnTo>
                      <a:pt x="107" y="30"/>
                    </a:lnTo>
                    <a:lnTo>
                      <a:pt x="106" y="32"/>
                    </a:lnTo>
                    <a:lnTo>
                      <a:pt x="109" y="44"/>
                    </a:lnTo>
                    <a:lnTo>
                      <a:pt x="109" y="46"/>
                    </a:lnTo>
                    <a:lnTo>
                      <a:pt x="107" y="47"/>
                    </a:lnTo>
                    <a:lnTo>
                      <a:pt x="107" y="49"/>
                    </a:lnTo>
                    <a:lnTo>
                      <a:pt x="107" y="51"/>
                    </a:lnTo>
                    <a:lnTo>
                      <a:pt x="109" y="54"/>
                    </a:lnTo>
                    <a:lnTo>
                      <a:pt x="111" y="59"/>
                    </a:lnTo>
                    <a:lnTo>
                      <a:pt x="111" y="61"/>
                    </a:lnTo>
                    <a:lnTo>
                      <a:pt x="113" y="63"/>
                    </a:lnTo>
                    <a:lnTo>
                      <a:pt x="113" y="63"/>
                    </a:lnTo>
                    <a:lnTo>
                      <a:pt x="113" y="64"/>
                    </a:lnTo>
                    <a:lnTo>
                      <a:pt x="113" y="64"/>
                    </a:lnTo>
                    <a:lnTo>
                      <a:pt x="113" y="64"/>
                    </a:lnTo>
                    <a:lnTo>
                      <a:pt x="109" y="66"/>
                    </a:lnTo>
                    <a:lnTo>
                      <a:pt x="107" y="68"/>
                    </a:lnTo>
                    <a:lnTo>
                      <a:pt x="107" y="69"/>
                    </a:lnTo>
                    <a:lnTo>
                      <a:pt x="106" y="71"/>
                    </a:lnTo>
                    <a:lnTo>
                      <a:pt x="106" y="73"/>
                    </a:lnTo>
                    <a:lnTo>
                      <a:pt x="106" y="75"/>
                    </a:lnTo>
                    <a:lnTo>
                      <a:pt x="106" y="76"/>
                    </a:lnTo>
                    <a:lnTo>
                      <a:pt x="104" y="76"/>
                    </a:lnTo>
                    <a:lnTo>
                      <a:pt x="102" y="76"/>
                    </a:lnTo>
                    <a:lnTo>
                      <a:pt x="99" y="75"/>
                    </a:lnTo>
                    <a:lnTo>
                      <a:pt x="97" y="73"/>
                    </a:lnTo>
                    <a:lnTo>
                      <a:pt x="97" y="73"/>
                    </a:lnTo>
                    <a:lnTo>
                      <a:pt x="95" y="75"/>
                    </a:lnTo>
                    <a:lnTo>
                      <a:pt x="89" y="76"/>
                    </a:lnTo>
                    <a:lnTo>
                      <a:pt x="89" y="76"/>
                    </a:lnTo>
                    <a:lnTo>
                      <a:pt x="85" y="73"/>
                    </a:lnTo>
                    <a:lnTo>
                      <a:pt x="83" y="71"/>
                    </a:lnTo>
                    <a:lnTo>
                      <a:pt x="80" y="68"/>
                    </a:lnTo>
                    <a:lnTo>
                      <a:pt x="80" y="66"/>
                    </a:lnTo>
                    <a:lnTo>
                      <a:pt x="78" y="64"/>
                    </a:lnTo>
                    <a:lnTo>
                      <a:pt x="75" y="64"/>
                    </a:lnTo>
                    <a:lnTo>
                      <a:pt x="73" y="63"/>
                    </a:lnTo>
                    <a:lnTo>
                      <a:pt x="73" y="63"/>
                    </a:lnTo>
                    <a:lnTo>
                      <a:pt x="71" y="61"/>
                    </a:lnTo>
                    <a:lnTo>
                      <a:pt x="66" y="58"/>
                    </a:lnTo>
                    <a:lnTo>
                      <a:pt x="65" y="58"/>
                    </a:lnTo>
                    <a:lnTo>
                      <a:pt x="65" y="58"/>
                    </a:lnTo>
                    <a:lnTo>
                      <a:pt x="65" y="59"/>
                    </a:lnTo>
                    <a:lnTo>
                      <a:pt x="65" y="59"/>
                    </a:lnTo>
                    <a:lnTo>
                      <a:pt x="65" y="59"/>
                    </a:lnTo>
                    <a:lnTo>
                      <a:pt x="63" y="58"/>
                    </a:lnTo>
                    <a:lnTo>
                      <a:pt x="61" y="58"/>
                    </a:lnTo>
                    <a:lnTo>
                      <a:pt x="58" y="59"/>
                    </a:lnTo>
                    <a:lnTo>
                      <a:pt x="56" y="59"/>
                    </a:lnTo>
                    <a:lnTo>
                      <a:pt x="56" y="59"/>
                    </a:lnTo>
                    <a:lnTo>
                      <a:pt x="49" y="63"/>
                    </a:lnTo>
                    <a:lnTo>
                      <a:pt x="48" y="64"/>
                    </a:lnTo>
                    <a:lnTo>
                      <a:pt x="48" y="64"/>
                    </a:lnTo>
                    <a:lnTo>
                      <a:pt x="48" y="63"/>
                    </a:lnTo>
                    <a:lnTo>
                      <a:pt x="49" y="56"/>
                    </a:lnTo>
                    <a:lnTo>
                      <a:pt x="49" y="49"/>
                    </a:lnTo>
                    <a:lnTo>
                      <a:pt x="51" y="49"/>
                    </a:lnTo>
                    <a:lnTo>
                      <a:pt x="51" y="49"/>
                    </a:lnTo>
                    <a:lnTo>
                      <a:pt x="51" y="46"/>
                    </a:lnTo>
                    <a:lnTo>
                      <a:pt x="48" y="46"/>
                    </a:lnTo>
                    <a:lnTo>
                      <a:pt x="48" y="46"/>
                    </a:lnTo>
                    <a:lnTo>
                      <a:pt x="46" y="47"/>
                    </a:lnTo>
                    <a:lnTo>
                      <a:pt x="46" y="49"/>
                    </a:lnTo>
                    <a:lnTo>
                      <a:pt x="42" y="49"/>
                    </a:lnTo>
                    <a:lnTo>
                      <a:pt x="41" y="49"/>
                    </a:lnTo>
                    <a:lnTo>
                      <a:pt x="36" y="46"/>
                    </a:lnTo>
                    <a:lnTo>
                      <a:pt x="36" y="44"/>
                    </a:lnTo>
                    <a:lnTo>
                      <a:pt x="36" y="41"/>
                    </a:lnTo>
                    <a:lnTo>
                      <a:pt x="32" y="39"/>
                    </a:lnTo>
                    <a:lnTo>
                      <a:pt x="30" y="35"/>
                    </a:lnTo>
                    <a:lnTo>
                      <a:pt x="32" y="34"/>
                    </a:lnTo>
                    <a:lnTo>
                      <a:pt x="34" y="32"/>
                    </a:lnTo>
                    <a:lnTo>
                      <a:pt x="34" y="30"/>
                    </a:lnTo>
                    <a:lnTo>
                      <a:pt x="32" y="30"/>
                    </a:lnTo>
                    <a:lnTo>
                      <a:pt x="30" y="30"/>
                    </a:lnTo>
                    <a:lnTo>
                      <a:pt x="30" y="29"/>
                    </a:lnTo>
                    <a:lnTo>
                      <a:pt x="30" y="25"/>
                    </a:lnTo>
                    <a:lnTo>
                      <a:pt x="30" y="23"/>
                    </a:lnTo>
                    <a:lnTo>
                      <a:pt x="32" y="23"/>
                    </a:lnTo>
                    <a:lnTo>
                      <a:pt x="30" y="22"/>
                    </a:lnTo>
                    <a:lnTo>
                      <a:pt x="30" y="20"/>
                    </a:lnTo>
                    <a:lnTo>
                      <a:pt x="32" y="18"/>
                    </a:lnTo>
                    <a:lnTo>
                      <a:pt x="30" y="15"/>
                    </a:lnTo>
                    <a:lnTo>
                      <a:pt x="34" y="13"/>
                    </a:lnTo>
                    <a:lnTo>
                      <a:pt x="37" y="13"/>
                    </a:lnTo>
                    <a:lnTo>
                      <a:pt x="42" y="12"/>
                    </a:lnTo>
                    <a:lnTo>
                      <a:pt x="42" y="8"/>
                    </a:lnTo>
                    <a:lnTo>
                      <a:pt x="44" y="8"/>
                    </a:lnTo>
                    <a:lnTo>
                      <a:pt x="48" y="5"/>
                    </a:lnTo>
                    <a:lnTo>
                      <a:pt x="53" y="6"/>
                    </a:lnTo>
                    <a:lnTo>
                      <a:pt x="58" y="3"/>
                    </a:lnTo>
                    <a:lnTo>
                      <a:pt x="68" y="3"/>
                    </a:lnTo>
                    <a:lnTo>
                      <a:pt x="70" y="1"/>
                    </a:lnTo>
                    <a:lnTo>
                      <a:pt x="70" y="0"/>
                    </a:lnTo>
                    <a:lnTo>
                      <a:pt x="70" y="0"/>
                    </a:lnTo>
                    <a:lnTo>
                      <a:pt x="71" y="0"/>
                    </a:lnTo>
                    <a:lnTo>
                      <a:pt x="75" y="0"/>
                    </a:lnTo>
                    <a:lnTo>
                      <a:pt x="89" y="1"/>
                    </a:lnTo>
                    <a:lnTo>
                      <a:pt x="90" y="1"/>
                    </a:lnTo>
                    <a:lnTo>
                      <a:pt x="95" y="5"/>
                    </a:lnTo>
                    <a:lnTo>
                      <a:pt x="97" y="6"/>
                    </a:lnTo>
                    <a:lnTo>
                      <a:pt x="104" y="6"/>
                    </a:lnTo>
                    <a:lnTo>
                      <a:pt x="116" y="8"/>
                    </a:lnTo>
                    <a:lnTo>
                      <a:pt x="118" y="5"/>
                    </a:lnTo>
                    <a:lnTo>
                      <a:pt x="118" y="5"/>
                    </a:lnTo>
                    <a:lnTo>
                      <a:pt x="118" y="5"/>
                    </a:lnTo>
                    <a:close/>
                    <a:moveTo>
                      <a:pt x="20" y="29"/>
                    </a:moveTo>
                    <a:lnTo>
                      <a:pt x="18" y="30"/>
                    </a:lnTo>
                    <a:lnTo>
                      <a:pt x="17" y="30"/>
                    </a:lnTo>
                    <a:lnTo>
                      <a:pt x="17" y="29"/>
                    </a:lnTo>
                    <a:lnTo>
                      <a:pt x="15" y="34"/>
                    </a:lnTo>
                    <a:lnTo>
                      <a:pt x="13" y="34"/>
                    </a:lnTo>
                    <a:lnTo>
                      <a:pt x="12" y="34"/>
                    </a:lnTo>
                    <a:lnTo>
                      <a:pt x="12" y="32"/>
                    </a:lnTo>
                    <a:lnTo>
                      <a:pt x="10" y="29"/>
                    </a:lnTo>
                    <a:lnTo>
                      <a:pt x="8" y="27"/>
                    </a:lnTo>
                    <a:lnTo>
                      <a:pt x="5" y="27"/>
                    </a:lnTo>
                    <a:lnTo>
                      <a:pt x="3" y="25"/>
                    </a:lnTo>
                    <a:lnTo>
                      <a:pt x="12" y="23"/>
                    </a:lnTo>
                    <a:lnTo>
                      <a:pt x="12" y="22"/>
                    </a:lnTo>
                    <a:lnTo>
                      <a:pt x="13" y="20"/>
                    </a:lnTo>
                    <a:lnTo>
                      <a:pt x="15" y="20"/>
                    </a:lnTo>
                    <a:lnTo>
                      <a:pt x="15" y="20"/>
                    </a:lnTo>
                    <a:lnTo>
                      <a:pt x="17" y="22"/>
                    </a:lnTo>
                    <a:lnTo>
                      <a:pt x="17" y="22"/>
                    </a:lnTo>
                    <a:lnTo>
                      <a:pt x="20" y="23"/>
                    </a:lnTo>
                    <a:lnTo>
                      <a:pt x="22" y="25"/>
                    </a:lnTo>
                    <a:lnTo>
                      <a:pt x="22" y="29"/>
                    </a:lnTo>
                    <a:lnTo>
                      <a:pt x="20" y="29"/>
                    </a:lnTo>
                    <a:lnTo>
                      <a:pt x="20" y="29"/>
                    </a:lnTo>
                    <a:close/>
                    <a:moveTo>
                      <a:pt x="29" y="39"/>
                    </a:moveTo>
                    <a:lnTo>
                      <a:pt x="27" y="41"/>
                    </a:lnTo>
                    <a:lnTo>
                      <a:pt x="22" y="37"/>
                    </a:lnTo>
                    <a:lnTo>
                      <a:pt x="24" y="35"/>
                    </a:lnTo>
                    <a:lnTo>
                      <a:pt x="25" y="35"/>
                    </a:lnTo>
                    <a:lnTo>
                      <a:pt x="29" y="35"/>
                    </a:lnTo>
                    <a:lnTo>
                      <a:pt x="29" y="39"/>
                    </a:lnTo>
                    <a:lnTo>
                      <a:pt x="29" y="39"/>
                    </a:lnTo>
                    <a:lnTo>
                      <a:pt x="29" y="39"/>
                    </a:lnTo>
                    <a:close/>
                    <a:moveTo>
                      <a:pt x="13" y="37"/>
                    </a:moveTo>
                    <a:lnTo>
                      <a:pt x="15" y="37"/>
                    </a:lnTo>
                    <a:lnTo>
                      <a:pt x="17" y="37"/>
                    </a:lnTo>
                    <a:lnTo>
                      <a:pt x="18" y="37"/>
                    </a:lnTo>
                    <a:lnTo>
                      <a:pt x="20" y="37"/>
                    </a:lnTo>
                    <a:lnTo>
                      <a:pt x="27" y="42"/>
                    </a:lnTo>
                    <a:lnTo>
                      <a:pt x="27" y="42"/>
                    </a:lnTo>
                    <a:lnTo>
                      <a:pt x="24" y="44"/>
                    </a:lnTo>
                    <a:lnTo>
                      <a:pt x="24" y="46"/>
                    </a:lnTo>
                    <a:lnTo>
                      <a:pt x="22" y="46"/>
                    </a:lnTo>
                    <a:lnTo>
                      <a:pt x="22" y="46"/>
                    </a:lnTo>
                    <a:lnTo>
                      <a:pt x="18" y="47"/>
                    </a:lnTo>
                    <a:lnTo>
                      <a:pt x="17" y="49"/>
                    </a:lnTo>
                    <a:lnTo>
                      <a:pt x="17" y="51"/>
                    </a:lnTo>
                    <a:lnTo>
                      <a:pt x="12" y="51"/>
                    </a:lnTo>
                    <a:lnTo>
                      <a:pt x="10" y="51"/>
                    </a:lnTo>
                    <a:lnTo>
                      <a:pt x="8" y="54"/>
                    </a:lnTo>
                    <a:lnTo>
                      <a:pt x="6" y="58"/>
                    </a:lnTo>
                    <a:lnTo>
                      <a:pt x="5" y="61"/>
                    </a:lnTo>
                    <a:lnTo>
                      <a:pt x="3" y="61"/>
                    </a:lnTo>
                    <a:lnTo>
                      <a:pt x="3" y="61"/>
                    </a:lnTo>
                    <a:lnTo>
                      <a:pt x="1" y="61"/>
                    </a:lnTo>
                    <a:lnTo>
                      <a:pt x="1" y="59"/>
                    </a:lnTo>
                    <a:lnTo>
                      <a:pt x="5" y="56"/>
                    </a:lnTo>
                    <a:lnTo>
                      <a:pt x="6" y="54"/>
                    </a:lnTo>
                    <a:lnTo>
                      <a:pt x="5" y="52"/>
                    </a:lnTo>
                    <a:lnTo>
                      <a:pt x="3" y="52"/>
                    </a:lnTo>
                    <a:lnTo>
                      <a:pt x="0" y="49"/>
                    </a:lnTo>
                    <a:lnTo>
                      <a:pt x="0" y="49"/>
                    </a:lnTo>
                    <a:lnTo>
                      <a:pt x="0" y="49"/>
                    </a:lnTo>
                    <a:lnTo>
                      <a:pt x="1" y="47"/>
                    </a:lnTo>
                    <a:lnTo>
                      <a:pt x="1" y="47"/>
                    </a:lnTo>
                    <a:lnTo>
                      <a:pt x="1" y="46"/>
                    </a:lnTo>
                    <a:lnTo>
                      <a:pt x="0" y="41"/>
                    </a:lnTo>
                    <a:lnTo>
                      <a:pt x="1" y="41"/>
                    </a:lnTo>
                    <a:lnTo>
                      <a:pt x="3" y="41"/>
                    </a:lnTo>
                    <a:lnTo>
                      <a:pt x="3" y="42"/>
                    </a:lnTo>
                    <a:lnTo>
                      <a:pt x="5" y="41"/>
                    </a:lnTo>
                    <a:lnTo>
                      <a:pt x="6" y="41"/>
                    </a:lnTo>
                    <a:lnTo>
                      <a:pt x="8" y="41"/>
                    </a:lnTo>
                    <a:lnTo>
                      <a:pt x="8" y="39"/>
                    </a:lnTo>
                    <a:lnTo>
                      <a:pt x="12" y="37"/>
                    </a:lnTo>
                    <a:lnTo>
                      <a:pt x="13" y="37"/>
                    </a:lnTo>
                    <a:lnTo>
                      <a:pt x="13" y="37"/>
                    </a:lnTo>
                    <a:lnTo>
                      <a:pt x="13" y="37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4" name="Freeform 69">
                <a:extLst>
                  <a:ext uri="{FF2B5EF4-FFF2-40B4-BE49-F238E27FC236}">
                    <a16:creationId xmlns:a16="http://schemas.microsoft.com/office/drawing/2014/main" xmlns="" id="{9C86C0A0-FC33-4274-9035-AF6BD589514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08" y="2502"/>
                <a:ext cx="161" cy="141"/>
              </a:xfrm>
              <a:custGeom>
                <a:avLst/>
                <a:gdLst>
                  <a:gd name="T0" fmla="*/ 161 w 161"/>
                  <a:gd name="T1" fmla="*/ 15 h 141"/>
                  <a:gd name="T2" fmla="*/ 161 w 161"/>
                  <a:gd name="T3" fmla="*/ 29 h 141"/>
                  <a:gd name="T4" fmla="*/ 157 w 161"/>
                  <a:gd name="T5" fmla="*/ 34 h 141"/>
                  <a:gd name="T6" fmla="*/ 147 w 161"/>
                  <a:gd name="T7" fmla="*/ 34 h 141"/>
                  <a:gd name="T8" fmla="*/ 135 w 161"/>
                  <a:gd name="T9" fmla="*/ 34 h 141"/>
                  <a:gd name="T10" fmla="*/ 125 w 161"/>
                  <a:gd name="T11" fmla="*/ 34 h 141"/>
                  <a:gd name="T12" fmla="*/ 114 w 161"/>
                  <a:gd name="T13" fmla="*/ 34 h 141"/>
                  <a:gd name="T14" fmla="*/ 102 w 161"/>
                  <a:gd name="T15" fmla="*/ 34 h 141"/>
                  <a:gd name="T16" fmla="*/ 97 w 161"/>
                  <a:gd name="T17" fmla="*/ 37 h 141"/>
                  <a:gd name="T18" fmla="*/ 97 w 161"/>
                  <a:gd name="T19" fmla="*/ 46 h 141"/>
                  <a:gd name="T20" fmla="*/ 97 w 161"/>
                  <a:gd name="T21" fmla="*/ 54 h 141"/>
                  <a:gd name="T22" fmla="*/ 97 w 161"/>
                  <a:gd name="T23" fmla="*/ 63 h 141"/>
                  <a:gd name="T24" fmla="*/ 97 w 161"/>
                  <a:gd name="T25" fmla="*/ 71 h 141"/>
                  <a:gd name="T26" fmla="*/ 97 w 161"/>
                  <a:gd name="T27" fmla="*/ 80 h 141"/>
                  <a:gd name="T28" fmla="*/ 97 w 161"/>
                  <a:gd name="T29" fmla="*/ 87 h 141"/>
                  <a:gd name="T30" fmla="*/ 90 w 161"/>
                  <a:gd name="T31" fmla="*/ 90 h 141"/>
                  <a:gd name="T32" fmla="*/ 84 w 161"/>
                  <a:gd name="T33" fmla="*/ 94 h 141"/>
                  <a:gd name="T34" fmla="*/ 75 w 161"/>
                  <a:gd name="T35" fmla="*/ 99 h 141"/>
                  <a:gd name="T36" fmla="*/ 75 w 161"/>
                  <a:gd name="T37" fmla="*/ 104 h 141"/>
                  <a:gd name="T38" fmla="*/ 77 w 161"/>
                  <a:gd name="T39" fmla="*/ 111 h 141"/>
                  <a:gd name="T40" fmla="*/ 77 w 161"/>
                  <a:gd name="T41" fmla="*/ 117 h 141"/>
                  <a:gd name="T42" fmla="*/ 77 w 161"/>
                  <a:gd name="T43" fmla="*/ 126 h 141"/>
                  <a:gd name="T44" fmla="*/ 75 w 161"/>
                  <a:gd name="T45" fmla="*/ 131 h 141"/>
                  <a:gd name="T46" fmla="*/ 61 w 161"/>
                  <a:gd name="T47" fmla="*/ 131 h 141"/>
                  <a:gd name="T48" fmla="*/ 48 w 161"/>
                  <a:gd name="T49" fmla="*/ 131 h 141"/>
                  <a:gd name="T50" fmla="*/ 36 w 161"/>
                  <a:gd name="T51" fmla="*/ 131 h 141"/>
                  <a:gd name="T52" fmla="*/ 22 w 161"/>
                  <a:gd name="T53" fmla="*/ 131 h 141"/>
                  <a:gd name="T54" fmla="*/ 8 w 161"/>
                  <a:gd name="T55" fmla="*/ 131 h 141"/>
                  <a:gd name="T56" fmla="*/ 2 w 161"/>
                  <a:gd name="T57" fmla="*/ 134 h 141"/>
                  <a:gd name="T58" fmla="*/ 0 w 161"/>
                  <a:gd name="T59" fmla="*/ 141 h 141"/>
                  <a:gd name="T60" fmla="*/ 2 w 161"/>
                  <a:gd name="T61" fmla="*/ 129 h 141"/>
                  <a:gd name="T62" fmla="*/ 7 w 161"/>
                  <a:gd name="T63" fmla="*/ 112 h 141"/>
                  <a:gd name="T64" fmla="*/ 15 w 161"/>
                  <a:gd name="T65" fmla="*/ 100 h 141"/>
                  <a:gd name="T66" fmla="*/ 17 w 161"/>
                  <a:gd name="T67" fmla="*/ 95 h 141"/>
                  <a:gd name="T68" fmla="*/ 22 w 161"/>
                  <a:gd name="T69" fmla="*/ 85 h 141"/>
                  <a:gd name="T70" fmla="*/ 24 w 161"/>
                  <a:gd name="T71" fmla="*/ 80 h 141"/>
                  <a:gd name="T72" fmla="*/ 20 w 161"/>
                  <a:gd name="T73" fmla="*/ 83 h 141"/>
                  <a:gd name="T74" fmla="*/ 24 w 161"/>
                  <a:gd name="T75" fmla="*/ 76 h 141"/>
                  <a:gd name="T76" fmla="*/ 39 w 161"/>
                  <a:gd name="T77" fmla="*/ 65 h 141"/>
                  <a:gd name="T78" fmla="*/ 43 w 161"/>
                  <a:gd name="T79" fmla="*/ 51 h 141"/>
                  <a:gd name="T80" fmla="*/ 48 w 161"/>
                  <a:gd name="T81" fmla="*/ 39 h 141"/>
                  <a:gd name="T82" fmla="*/ 51 w 161"/>
                  <a:gd name="T83" fmla="*/ 29 h 141"/>
                  <a:gd name="T84" fmla="*/ 60 w 161"/>
                  <a:gd name="T85" fmla="*/ 24 h 141"/>
                  <a:gd name="T86" fmla="*/ 68 w 161"/>
                  <a:gd name="T87" fmla="*/ 15 h 141"/>
                  <a:gd name="T88" fmla="*/ 75 w 161"/>
                  <a:gd name="T89" fmla="*/ 0 h 141"/>
                  <a:gd name="T90" fmla="*/ 159 w 161"/>
                  <a:gd name="T91" fmla="*/ 0 h 141"/>
                  <a:gd name="T92" fmla="*/ 161 w 161"/>
                  <a:gd name="T93" fmla="*/ 7 h 1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161" h="141">
                    <a:moveTo>
                      <a:pt x="161" y="7"/>
                    </a:moveTo>
                    <a:lnTo>
                      <a:pt x="161" y="10"/>
                    </a:lnTo>
                    <a:lnTo>
                      <a:pt x="161" y="15"/>
                    </a:lnTo>
                    <a:lnTo>
                      <a:pt x="161" y="19"/>
                    </a:lnTo>
                    <a:lnTo>
                      <a:pt x="161" y="24"/>
                    </a:lnTo>
                    <a:lnTo>
                      <a:pt x="161" y="29"/>
                    </a:lnTo>
                    <a:lnTo>
                      <a:pt x="161" y="32"/>
                    </a:lnTo>
                    <a:lnTo>
                      <a:pt x="161" y="34"/>
                    </a:lnTo>
                    <a:lnTo>
                      <a:pt x="157" y="34"/>
                    </a:lnTo>
                    <a:lnTo>
                      <a:pt x="154" y="34"/>
                    </a:lnTo>
                    <a:lnTo>
                      <a:pt x="150" y="34"/>
                    </a:lnTo>
                    <a:lnTo>
                      <a:pt x="147" y="34"/>
                    </a:lnTo>
                    <a:lnTo>
                      <a:pt x="142" y="34"/>
                    </a:lnTo>
                    <a:lnTo>
                      <a:pt x="138" y="34"/>
                    </a:lnTo>
                    <a:lnTo>
                      <a:pt x="135" y="34"/>
                    </a:lnTo>
                    <a:lnTo>
                      <a:pt x="132" y="34"/>
                    </a:lnTo>
                    <a:lnTo>
                      <a:pt x="128" y="34"/>
                    </a:lnTo>
                    <a:lnTo>
                      <a:pt x="125" y="34"/>
                    </a:lnTo>
                    <a:lnTo>
                      <a:pt x="121" y="34"/>
                    </a:lnTo>
                    <a:lnTo>
                      <a:pt x="118" y="34"/>
                    </a:lnTo>
                    <a:lnTo>
                      <a:pt x="114" y="34"/>
                    </a:lnTo>
                    <a:lnTo>
                      <a:pt x="111" y="34"/>
                    </a:lnTo>
                    <a:lnTo>
                      <a:pt x="108" y="34"/>
                    </a:lnTo>
                    <a:lnTo>
                      <a:pt x="102" y="34"/>
                    </a:lnTo>
                    <a:lnTo>
                      <a:pt x="99" y="34"/>
                    </a:lnTo>
                    <a:lnTo>
                      <a:pt x="97" y="34"/>
                    </a:lnTo>
                    <a:lnTo>
                      <a:pt x="97" y="37"/>
                    </a:lnTo>
                    <a:lnTo>
                      <a:pt x="97" y="41"/>
                    </a:lnTo>
                    <a:lnTo>
                      <a:pt x="97" y="42"/>
                    </a:lnTo>
                    <a:lnTo>
                      <a:pt x="97" y="46"/>
                    </a:lnTo>
                    <a:lnTo>
                      <a:pt x="97" y="49"/>
                    </a:lnTo>
                    <a:lnTo>
                      <a:pt x="97" y="51"/>
                    </a:lnTo>
                    <a:lnTo>
                      <a:pt x="97" y="54"/>
                    </a:lnTo>
                    <a:lnTo>
                      <a:pt x="97" y="58"/>
                    </a:lnTo>
                    <a:lnTo>
                      <a:pt x="97" y="59"/>
                    </a:lnTo>
                    <a:lnTo>
                      <a:pt x="97" y="63"/>
                    </a:lnTo>
                    <a:lnTo>
                      <a:pt x="97" y="66"/>
                    </a:lnTo>
                    <a:lnTo>
                      <a:pt x="97" y="68"/>
                    </a:lnTo>
                    <a:lnTo>
                      <a:pt x="97" y="71"/>
                    </a:lnTo>
                    <a:lnTo>
                      <a:pt x="97" y="75"/>
                    </a:lnTo>
                    <a:lnTo>
                      <a:pt x="97" y="76"/>
                    </a:lnTo>
                    <a:lnTo>
                      <a:pt x="97" y="80"/>
                    </a:lnTo>
                    <a:lnTo>
                      <a:pt x="97" y="83"/>
                    </a:lnTo>
                    <a:lnTo>
                      <a:pt x="97" y="85"/>
                    </a:lnTo>
                    <a:lnTo>
                      <a:pt x="97" y="87"/>
                    </a:lnTo>
                    <a:lnTo>
                      <a:pt x="96" y="88"/>
                    </a:lnTo>
                    <a:lnTo>
                      <a:pt x="92" y="90"/>
                    </a:lnTo>
                    <a:lnTo>
                      <a:pt x="90" y="90"/>
                    </a:lnTo>
                    <a:lnTo>
                      <a:pt x="87" y="92"/>
                    </a:lnTo>
                    <a:lnTo>
                      <a:pt x="85" y="92"/>
                    </a:lnTo>
                    <a:lnTo>
                      <a:pt x="84" y="94"/>
                    </a:lnTo>
                    <a:lnTo>
                      <a:pt x="80" y="95"/>
                    </a:lnTo>
                    <a:lnTo>
                      <a:pt x="77" y="97"/>
                    </a:lnTo>
                    <a:lnTo>
                      <a:pt x="75" y="99"/>
                    </a:lnTo>
                    <a:lnTo>
                      <a:pt x="75" y="100"/>
                    </a:lnTo>
                    <a:lnTo>
                      <a:pt x="75" y="102"/>
                    </a:lnTo>
                    <a:lnTo>
                      <a:pt x="75" y="104"/>
                    </a:lnTo>
                    <a:lnTo>
                      <a:pt x="75" y="105"/>
                    </a:lnTo>
                    <a:lnTo>
                      <a:pt x="77" y="107"/>
                    </a:lnTo>
                    <a:lnTo>
                      <a:pt x="77" y="111"/>
                    </a:lnTo>
                    <a:lnTo>
                      <a:pt x="77" y="112"/>
                    </a:lnTo>
                    <a:lnTo>
                      <a:pt x="77" y="116"/>
                    </a:lnTo>
                    <a:lnTo>
                      <a:pt x="77" y="117"/>
                    </a:lnTo>
                    <a:lnTo>
                      <a:pt x="77" y="121"/>
                    </a:lnTo>
                    <a:lnTo>
                      <a:pt x="77" y="124"/>
                    </a:lnTo>
                    <a:lnTo>
                      <a:pt x="77" y="126"/>
                    </a:lnTo>
                    <a:lnTo>
                      <a:pt x="77" y="129"/>
                    </a:lnTo>
                    <a:lnTo>
                      <a:pt x="77" y="131"/>
                    </a:lnTo>
                    <a:lnTo>
                      <a:pt x="75" y="131"/>
                    </a:lnTo>
                    <a:lnTo>
                      <a:pt x="70" y="131"/>
                    </a:lnTo>
                    <a:lnTo>
                      <a:pt x="67" y="131"/>
                    </a:lnTo>
                    <a:lnTo>
                      <a:pt x="61" y="131"/>
                    </a:lnTo>
                    <a:lnTo>
                      <a:pt x="56" y="131"/>
                    </a:lnTo>
                    <a:lnTo>
                      <a:pt x="53" y="131"/>
                    </a:lnTo>
                    <a:lnTo>
                      <a:pt x="48" y="131"/>
                    </a:lnTo>
                    <a:lnTo>
                      <a:pt x="44" y="131"/>
                    </a:lnTo>
                    <a:lnTo>
                      <a:pt x="39" y="131"/>
                    </a:lnTo>
                    <a:lnTo>
                      <a:pt x="36" y="131"/>
                    </a:lnTo>
                    <a:lnTo>
                      <a:pt x="31" y="131"/>
                    </a:lnTo>
                    <a:lnTo>
                      <a:pt x="25" y="131"/>
                    </a:lnTo>
                    <a:lnTo>
                      <a:pt x="22" y="131"/>
                    </a:lnTo>
                    <a:lnTo>
                      <a:pt x="17" y="131"/>
                    </a:lnTo>
                    <a:lnTo>
                      <a:pt x="13" y="131"/>
                    </a:lnTo>
                    <a:lnTo>
                      <a:pt x="8" y="131"/>
                    </a:lnTo>
                    <a:lnTo>
                      <a:pt x="5" y="131"/>
                    </a:lnTo>
                    <a:lnTo>
                      <a:pt x="2" y="131"/>
                    </a:lnTo>
                    <a:lnTo>
                      <a:pt x="2" y="134"/>
                    </a:lnTo>
                    <a:lnTo>
                      <a:pt x="0" y="138"/>
                    </a:lnTo>
                    <a:lnTo>
                      <a:pt x="0" y="140"/>
                    </a:lnTo>
                    <a:lnTo>
                      <a:pt x="0" y="141"/>
                    </a:lnTo>
                    <a:lnTo>
                      <a:pt x="0" y="141"/>
                    </a:lnTo>
                    <a:lnTo>
                      <a:pt x="2" y="131"/>
                    </a:lnTo>
                    <a:lnTo>
                      <a:pt x="2" y="129"/>
                    </a:lnTo>
                    <a:lnTo>
                      <a:pt x="3" y="119"/>
                    </a:lnTo>
                    <a:lnTo>
                      <a:pt x="5" y="114"/>
                    </a:lnTo>
                    <a:lnTo>
                      <a:pt x="7" y="112"/>
                    </a:lnTo>
                    <a:lnTo>
                      <a:pt x="10" y="111"/>
                    </a:lnTo>
                    <a:lnTo>
                      <a:pt x="13" y="105"/>
                    </a:lnTo>
                    <a:lnTo>
                      <a:pt x="15" y="100"/>
                    </a:lnTo>
                    <a:lnTo>
                      <a:pt x="17" y="99"/>
                    </a:lnTo>
                    <a:lnTo>
                      <a:pt x="17" y="97"/>
                    </a:lnTo>
                    <a:lnTo>
                      <a:pt x="17" y="95"/>
                    </a:lnTo>
                    <a:lnTo>
                      <a:pt x="19" y="92"/>
                    </a:lnTo>
                    <a:lnTo>
                      <a:pt x="20" y="88"/>
                    </a:lnTo>
                    <a:lnTo>
                      <a:pt x="22" y="85"/>
                    </a:lnTo>
                    <a:lnTo>
                      <a:pt x="24" y="82"/>
                    </a:lnTo>
                    <a:lnTo>
                      <a:pt x="24" y="80"/>
                    </a:lnTo>
                    <a:lnTo>
                      <a:pt x="24" y="80"/>
                    </a:lnTo>
                    <a:lnTo>
                      <a:pt x="24" y="80"/>
                    </a:lnTo>
                    <a:lnTo>
                      <a:pt x="22" y="82"/>
                    </a:lnTo>
                    <a:lnTo>
                      <a:pt x="20" y="83"/>
                    </a:lnTo>
                    <a:lnTo>
                      <a:pt x="20" y="82"/>
                    </a:lnTo>
                    <a:lnTo>
                      <a:pt x="22" y="80"/>
                    </a:lnTo>
                    <a:lnTo>
                      <a:pt x="24" y="76"/>
                    </a:lnTo>
                    <a:lnTo>
                      <a:pt x="29" y="75"/>
                    </a:lnTo>
                    <a:lnTo>
                      <a:pt x="36" y="66"/>
                    </a:lnTo>
                    <a:lnTo>
                      <a:pt x="39" y="65"/>
                    </a:lnTo>
                    <a:lnTo>
                      <a:pt x="41" y="61"/>
                    </a:lnTo>
                    <a:lnTo>
                      <a:pt x="43" y="58"/>
                    </a:lnTo>
                    <a:lnTo>
                      <a:pt x="43" y="51"/>
                    </a:lnTo>
                    <a:lnTo>
                      <a:pt x="43" y="48"/>
                    </a:lnTo>
                    <a:lnTo>
                      <a:pt x="44" y="44"/>
                    </a:lnTo>
                    <a:lnTo>
                      <a:pt x="48" y="39"/>
                    </a:lnTo>
                    <a:lnTo>
                      <a:pt x="49" y="36"/>
                    </a:lnTo>
                    <a:lnTo>
                      <a:pt x="49" y="30"/>
                    </a:lnTo>
                    <a:lnTo>
                      <a:pt x="51" y="29"/>
                    </a:lnTo>
                    <a:lnTo>
                      <a:pt x="53" y="29"/>
                    </a:lnTo>
                    <a:lnTo>
                      <a:pt x="56" y="25"/>
                    </a:lnTo>
                    <a:lnTo>
                      <a:pt x="60" y="24"/>
                    </a:lnTo>
                    <a:lnTo>
                      <a:pt x="65" y="20"/>
                    </a:lnTo>
                    <a:lnTo>
                      <a:pt x="67" y="19"/>
                    </a:lnTo>
                    <a:lnTo>
                      <a:pt x="68" y="15"/>
                    </a:lnTo>
                    <a:lnTo>
                      <a:pt x="70" y="10"/>
                    </a:lnTo>
                    <a:lnTo>
                      <a:pt x="73" y="3"/>
                    </a:lnTo>
                    <a:lnTo>
                      <a:pt x="75" y="0"/>
                    </a:lnTo>
                    <a:lnTo>
                      <a:pt x="159" y="0"/>
                    </a:lnTo>
                    <a:lnTo>
                      <a:pt x="159" y="0"/>
                    </a:lnTo>
                    <a:lnTo>
                      <a:pt x="159" y="0"/>
                    </a:lnTo>
                    <a:lnTo>
                      <a:pt x="161" y="0"/>
                    </a:lnTo>
                    <a:lnTo>
                      <a:pt x="161" y="3"/>
                    </a:lnTo>
                    <a:lnTo>
                      <a:pt x="161" y="7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5" name="Freeform 70">
                <a:extLst>
                  <a:ext uri="{FF2B5EF4-FFF2-40B4-BE49-F238E27FC236}">
                    <a16:creationId xmlns:a16="http://schemas.microsoft.com/office/drawing/2014/main" xmlns="" id="{86C20523-A64E-406D-A40A-1C2BFA40F2E6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335" y="2701"/>
                <a:ext cx="130" cy="111"/>
              </a:xfrm>
              <a:custGeom>
                <a:avLst/>
                <a:gdLst>
                  <a:gd name="T0" fmla="*/ 124 w 130"/>
                  <a:gd name="T1" fmla="*/ 106 h 111"/>
                  <a:gd name="T2" fmla="*/ 121 w 130"/>
                  <a:gd name="T3" fmla="*/ 111 h 111"/>
                  <a:gd name="T4" fmla="*/ 114 w 130"/>
                  <a:gd name="T5" fmla="*/ 109 h 111"/>
                  <a:gd name="T6" fmla="*/ 109 w 130"/>
                  <a:gd name="T7" fmla="*/ 102 h 111"/>
                  <a:gd name="T8" fmla="*/ 100 w 130"/>
                  <a:gd name="T9" fmla="*/ 92 h 111"/>
                  <a:gd name="T10" fmla="*/ 85 w 130"/>
                  <a:gd name="T11" fmla="*/ 77 h 111"/>
                  <a:gd name="T12" fmla="*/ 73 w 130"/>
                  <a:gd name="T13" fmla="*/ 70 h 111"/>
                  <a:gd name="T14" fmla="*/ 65 w 130"/>
                  <a:gd name="T15" fmla="*/ 68 h 111"/>
                  <a:gd name="T16" fmla="*/ 58 w 130"/>
                  <a:gd name="T17" fmla="*/ 68 h 111"/>
                  <a:gd name="T18" fmla="*/ 53 w 130"/>
                  <a:gd name="T19" fmla="*/ 67 h 111"/>
                  <a:gd name="T20" fmla="*/ 46 w 130"/>
                  <a:gd name="T21" fmla="*/ 70 h 111"/>
                  <a:gd name="T22" fmla="*/ 35 w 130"/>
                  <a:gd name="T23" fmla="*/ 67 h 111"/>
                  <a:gd name="T24" fmla="*/ 30 w 130"/>
                  <a:gd name="T25" fmla="*/ 65 h 111"/>
                  <a:gd name="T26" fmla="*/ 25 w 130"/>
                  <a:gd name="T27" fmla="*/ 70 h 111"/>
                  <a:gd name="T28" fmla="*/ 22 w 130"/>
                  <a:gd name="T29" fmla="*/ 75 h 111"/>
                  <a:gd name="T30" fmla="*/ 13 w 130"/>
                  <a:gd name="T31" fmla="*/ 70 h 111"/>
                  <a:gd name="T32" fmla="*/ 10 w 130"/>
                  <a:gd name="T33" fmla="*/ 74 h 111"/>
                  <a:gd name="T34" fmla="*/ 3 w 130"/>
                  <a:gd name="T35" fmla="*/ 74 h 111"/>
                  <a:gd name="T36" fmla="*/ 0 w 130"/>
                  <a:gd name="T37" fmla="*/ 56 h 111"/>
                  <a:gd name="T38" fmla="*/ 6 w 130"/>
                  <a:gd name="T39" fmla="*/ 43 h 111"/>
                  <a:gd name="T40" fmla="*/ 10 w 130"/>
                  <a:gd name="T41" fmla="*/ 31 h 111"/>
                  <a:gd name="T42" fmla="*/ 12 w 130"/>
                  <a:gd name="T43" fmla="*/ 22 h 111"/>
                  <a:gd name="T44" fmla="*/ 15 w 130"/>
                  <a:gd name="T45" fmla="*/ 19 h 111"/>
                  <a:gd name="T46" fmla="*/ 20 w 130"/>
                  <a:gd name="T47" fmla="*/ 17 h 111"/>
                  <a:gd name="T48" fmla="*/ 23 w 130"/>
                  <a:gd name="T49" fmla="*/ 12 h 111"/>
                  <a:gd name="T50" fmla="*/ 29 w 130"/>
                  <a:gd name="T51" fmla="*/ 10 h 111"/>
                  <a:gd name="T52" fmla="*/ 32 w 130"/>
                  <a:gd name="T53" fmla="*/ 9 h 111"/>
                  <a:gd name="T54" fmla="*/ 35 w 130"/>
                  <a:gd name="T55" fmla="*/ 9 h 111"/>
                  <a:gd name="T56" fmla="*/ 37 w 130"/>
                  <a:gd name="T57" fmla="*/ 5 h 111"/>
                  <a:gd name="T58" fmla="*/ 41 w 130"/>
                  <a:gd name="T59" fmla="*/ 0 h 111"/>
                  <a:gd name="T60" fmla="*/ 53 w 130"/>
                  <a:gd name="T61" fmla="*/ 26 h 111"/>
                  <a:gd name="T62" fmla="*/ 59 w 130"/>
                  <a:gd name="T63" fmla="*/ 48 h 111"/>
                  <a:gd name="T64" fmla="*/ 65 w 130"/>
                  <a:gd name="T65" fmla="*/ 56 h 111"/>
                  <a:gd name="T66" fmla="*/ 66 w 130"/>
                  <a:gd name="T67" fmla="*/ 51 h 111"/>
                  <a:gd name="T68" fmla="*/ 70 w 130"/>
                  <a:gd name="T69" fmla="*/ 55 h 111"/>
                  <a:gd name="T70" fmla="*/ 78 w 130"/>
                  <a:gd name="T71" fmla="*/ 60 h 111"/>
                  <a:gd name="T72" fmla="*/ 92 w 130"/>
                  <a:gd name="T73" fmla="*/ 67 h 111"/>
                  <a:gd name="T74" fmla="*/ 114 w 130"/>
                  <a:gd name="T75" fmla="*/ 91 h 111"/>
                  <a:gd name="T76" fmla="*/ 123 w 130"/>
                  <a:gd name="T77" fmla="*/ 101 h 111"/>
                  <a:gd name="T78" fmla="*/ 130 w 130"/>
                  <a:gd name="T79" fmla="*/ 104 h 111"/>
                  <a:gd name="T80" fmla="*/ 70 w 130"/>
                  <a:gd name="T81" fmla="*/ 39 h 111"/>
                  <a:gd name="T82" fmla="*/ 70 w 130"/>
                  <a:gd name="T83" fmla="*/ 38 h 111"/>
                  <a:gd name="T84" fmla="*/ 73 w 130"/>
                  <a:gd name="T85" fmla="*/ 46 h 111"/>
                  <a:gd name="T86" fmla="*/ 75 w 130"/>
                  <a:gd name="T87" fmla="*/ 48 h 111"/>
                  <a:gd name="T88" fmla="*/ 68 w 130"/>
                  <a:gd name="T89" fmla="*/ 46 h 111"/>
                  <a:gd name="T90" fmla="*/ 70 w 130"/>
                  <a:gd name="T91" fmla="*/ 45 h 111"/>
                  <a:gd name="T92" fmla="*/ 70 w 130"/>
                  <a:gd name="T93" fmla="*/ 43 h 111"/>
                  <a:gd name="T94" fmla="*/ 71 w 130"/>
                  <a:gd name="T95" fmla="*/ 43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130" h="111">
                    <a:moveTo>
                      <a:pt x="130" y="104"/>
                    </a:moveTo>
                    <a:lnTo>
                      <a:pt x="126" y="104"/>
                    </a:lnTo>
                    <a:lnTo>
                      <a:pt x="124" y="106"/>
                    </a:lnTo>
                    <a:lnTo>
                      <a:pt x="124" y="106"/>
                    </a:lnTo>
                    <a:lnTo>
                      <a:pt x="123" y="108"/>
                    </a:lnTo>
                    <a:lnTo>
                      <a:pt x="123" y="109"/>
                    </a:lnTo>
                    <a:lnTo>
                      <a:pt x="121" y="111"/>
                    </a:lnTo>
                    <a:lnTo>
                      <a:pt x="121" y="111"/>
                    </a:lnTo>
                    <a:lnTo>
                      <a:pt x="116" y="108"/>
                    </a:lnTo>
                    <a:lnTo>
                      <a:pt x="116" y="108"/>
                    </a:lnTo>
                    <a:lnTo>
                      <a:pt x="116" y="108"/>
                    </a:lnTo>
                    <a:lnTo>
                      <a:pt x="114" y="109"/>
                    </a:lnTo>
                    <a:lnTo>
                      <a:pt x="112" y="108"/>
                    </a:lnTo>
                    <a:lnTo>
                      <a:pt x="112" y="104"/>
                    </a:lnTo>
                    <a:lnTo>
                      <a:pt x="111" y="102"/>
                    </a:lnTo>
                    <a:lnTo>
                      <a:pt x="109" y="102"/>
                    </a:lnTo>
                    <a:lnTo>
                      <a:pt x="107" y="101"/>
                    </a:lnTo>
                    <a:lnTo>
                      <a:pt x="104" y="97"/>
                    </a:lnTo>
                    <a:lnTo>
                      <a:pt x="102" y="94"/>
                    </a:lnTo>
                    <a:lnTo>
                      <a:pt x="100" y="92"/>
                    </a:lnTo>
                    <a:lnTo>
                      <a:pt x="95" y="89"/>
                    </a:lnTo>
                    <a:lnTo>
                      <a:pt x="90" y="84"/>
                    </a:lnTo>
                    <a:lnTo>
                      <a:pt x="87" y="79"/>
                    </a:lnTo>
                    <a:lnTo>
                      <a:pt x="85" y="77"/>
                    </a:lnTo>
                    <a:lnTo>
                      <a:pt x="83" y="75"/>
                    </a:lnTo>
                    <a:lnTo>
                      <a:pt x="78" y="75"/>
                    </a:lnTo>
                    <a:lnTo>
                      <a:pt x="77" y="72"/>
                    </a:lnTo>
                    <a:lnTo>
                      <a:pt x="73" y="70"/>
                    </a:lnTo>
                    <a:lnTo>
                      <a:pt x="71" y="70"/>
                    </a:lnTo>
                    <a:lnTo>
                      <a:pt x="70" y="70"/>
                    </a:lnTo>
                    <a:lnTo>
                      <a:pt x="66" y="70"/>
                    </a:lnTo>
                    <a:lnTo>
                      <a:pt x="65" y="68"/>
                    </a:lnTo>
                    <a:lnTo>
                      <a:pt x="63" y="68"/>
                    </a:lnTo>
                    <a:lnTo>
                      <a:pt x="61" y="68"/>
                    </a:lnTo>
                    <a:lnTo>
                      <a:pt x="59" y="68"/>
                    </a:lnTo>
                    <a:lnTo>
                      <a:pt x="58" y="68"/>
                    </a:lnTo>
                    <a:lnTo>
                      <a:pt x="54" y="70"/>
                    </a:lnTo>
                    <a:lnTo>
                      <a:pt x="54" y="70"/>
                    </a:lnTo>
                    <a:lnTo>
                      <a:pt x="53" y="68"/>
                    </a:lnTo>
                    <a:lnTo>
                      <a:pt x="53" y="67"/>
                    </a:lnTo>
                    <a:lnTo>
                      <a:pt x="51" y="67"/>
                    </a:lnTo>
                    <a:lnTo>
                      <a:pt x="51" y="67"/>
                    </a:lnTo>
                    <a:lnTo>
                      <a:pt x="49" y="67"/>
                    </a:lnTo>
                    <a:lnTo>
                      <a:pt x="46" y="70"/>
                    </a:lnTo>
                    <a:lnTo>
                      <a:pt x="41" y="70"/>
                    </a:lnTo>
                    <a:lnTo>
                      <a:pt x="39" y="70"/>
                    </a:lnTo>
                    <a:lnTo>
                      <a:pt x="37" y="70"/>
                    </a:lnTo>
                    <a:lnTo>
                      <a:pt x="35" y="67"/>
                    </a:lnTo>
                    <a:lnTo>
                      <a:pt x="34" y="65"/>
                    </a:lnTo>
                    <a:lnTo>
                      <a:pt x="34" y="65"/>
                    </a:lnTo>
                    <a:lnTo>
                      <a:pt x="32" y="65"/>
                    </a:lnTo>
                    <a:lnTo>
                      <a:pt x="30" y="65"/>
                    </a:lnTo>
                    <a:lnTo>
                      <a:pt x="30" y="63"/>
                    </a:lnTo>
                    <a:lnTo>
                      <a:pt x="29" y="62"/>
                    </a:lnTo>
                    <a:lnTo>
                      <a:pt x="27" y="65"/>
                    </a:lnTo>
                    <a:lnTo>
                      <a:pt x="25" y="70"/>
                    </a:lnTo>
                    <a:lnTo>
                      <a:pt x="23" y="72"/>
                    </a:lnTo>
                    <a:lnTo>
                      <a:pt x="22" y="75"/>
                    </a:lnTo>
                    <a:lnTo>
                      <a:pt x="22" y="75"/>
                    </a:lnTo>
                    <a:lnTo>
                      <a:pt x="22" y="75"/>
                    </a:lnTo>
                    <a:lnTo>
                      <a:pt x="18" y="72"/>
                    </a:lnTo>
                    <a:lnTo>
                      <a:pt x="17" y="70"/>
                    </a:lnTo>
                    <a:lnTo>
                      <a:pt x="15" y="70"/>
                    </a:lnTo>
                    <a:lnTo>
                      <a:pt x="13" y="70"/>
                    </a:lnTo>
                    <a:lnTo>
                      <a:pt x="13" y="72"/>
                    </a:lnTo>
                    <a:lnTo>
                      <a:pt x="13" y="74"/>
                    </a:lnTo>
                    <a:lnTo>
                      <a:pt x="12" y="74"/>
                    </a:lnTo>
                    <a:lnTo>
                      <a:pt x="10" y="74"/>
                    </a:lnTo>
                    <a:lnTo>
                      <a:pt x="8" y="72"/>
                    </a:lnTo>
                    <a:lnTo>
                      <a:pt x="5" y="74"/>
                    </a:lnTo>
                    <a:lnTo>
                      <a:pt x="3" y="74"/>
                    </a:lnTo>
                    <a:lnTo>
                      <a:pt x="3" y="74"/>
                    </a:lnTo>
                    <a:lnTo>
                      <a:pt x="1" y="68"/>
                    </a:lnTo>
                    <a:lnTo>
                      <a:pt x="1" y="65"/>
                    </a:lnTo>
                    <a:lnTo>
                      <a:pt x="1" y="60"/>
                    </a:lnTo>
                    <a:lnTo>
                      <a:pt x="0" y="56"/>
                    </a:lnTo>
                    <a:lnTo>
                      <a:pt x="3" y="55"/>
                    </a:lnTo>
                    <a:lnTo>
                      <a:pt x="3" y="51"/>
                    </a:lnTo>
                    <a:lnTo>
                      <a:pt x="5" y="45"/>
                    </a:lnTo>
                    <a:lnTo>
                      <a:pt x="6" y="43"/>
                    </a:lnTo>
                    <a:lnTo>
                      <a:pt x="8" y="39"/>
                    </a:lnTo>
                    <a:lnTo>
                      <a:pt x="8" y="38"/>
                    </a:lnTo>
                    <a:lnTo>
                      <a:pt x="10" y="34"/>
                    </a:lnTo>
                    <a:lnTo>
                      <a:pt x="10" y="31"/>
                    </a:lnTo>
                    <a:lnTo>
                      <a:pt x="10" y="27"/>
                    </a:lnTo>
                    <a:lnTo>
                      <a:pt x="10" y="26"/>
                    </a:lnTo>
                    <a:lnTo>
                      <a:pt x="12" y="24"/>
                    </a:lnTo>
                    <a:lnTo>
                      <a:pt x="12" y="22"/>
                    </a:lnTo>
                    <a:lnTo>
                      <a:pt x="12" y="19"/>
                    </a:lnTo>
                    <a:lnTo>
                      <a:pt x="12" y="19"/>
                    </a:lnTo>
                    <a:lnTo>
                      <a:pt x="13" y="19"/>
                    </a:lnTo>
                    <a:lnTo>
                      <a:pt x="15" y="19"/>
                    </a:lnTo>
                    <a:lnTo>
                      <a:pt x="17" y="19"/>
                    </a:lnTo>
                    <a:lnTo>
                      <a:pt x="18" y="19"/>
                    </a:lnTo>
                    <a:lnTo>
                      <a:pt x="20" y="19"/>
                    </a:lnTo>
                    <a:lnTo>
                      <a:pt x="20" y="17"/>
                    </a:lnTo>
                    <a:lnTo>
                      <a:pt x="22" y="14"/>
                    </a:lnTo>
                    <a:lnTo>
                      <a:pt x="22" y="14"/>
                    </a:lnTo>
                    <a:lnTo>
                      <a:pt x="22" y="12"/>
                    </a:lnTo>
                    <a:lnTo>
                      <a:pt x="23" y="12"/>
                    </a:lnTo>
                    <a:lnTo>
                      <a:pt x="25" y="10"/>
                    </a:lnTo>
                    <a:lnTo>
                      <a:pt x="27" y="10"/>
                    </a:lnTo>
                    <a:lnTo>
                      <a:pt x="27" y="10"/>
                    </a:lnTo>
                    <a:lnTo>
                      <a:pt x="29" y="10"/>
                    </a:lnTo>
                    <a:lnTo>
                      <a:pt x="29" y="10"/>
                    </a:lnTo>
                    <a:lnTo>
                      <a:pt x="30" y="9"/>
                    </a:lnTo>
                    <a:lnTo>
                      <a:pt x="30" y="9"/>
                    </a:lnTo>
                    <a:lnTo>
                      <a:pt x="32" y="9"/>
                    </a:lnTo>
                    <a:lnTo>
                      <a:pt x="34" y="9"/>
                    </a:lnTo>
                    <a:lnTo>
                      <a:pt x="34" y="9"/>
                    </a:lnTo>
                    <a:lnTo>
                      <a:pt x="35" y="9"/>
                    </a:lnTo>
                    <a:lnTo>
                      <a:pt x="35" y="9"/>
                    </a:lnTo>
                    <a:lnTo>
                      <a:pt x="35" y="7"/>
                    </a:lnTo>
                    <a:lnTo>
                      <a:pt x="35" y="7"/>
                    </a:lnTo>
                    <a:lnTo>
                      <a:pt x="37" y="5"/>
                    </a:lnTo>
                    <a:lnTo>
                      <a:pt x="37" y="5"/>
                    </a:lnTo>
                    <a:lnTo>
                      <a:pt x="37" y="5"/>
                    </a:lnTo>
                    <a:lnTo>
                      <a:pt x="39" y="4"/>
                    </a:lnTo>
                    <a:lnTo>
                      <a:pt x="39" y="4"/>
                    </a:lnTo>
                    <a:lnTo>
                      <a:pt x="41" y="0"/>
                    </a:lnTo>
                    <a:lnTo>
                      <a:pt x="42" y="0"/>
                    </a:lnTo>
                    <a:lnTo>
                      <a:pt x="47" y="10"/>
                    </a:lnTo>
                    <a:lnTo>
                      <a:pt x="51" y="17"/>
                    </a:lnTo>
                    <a:lnTo>
                      <a:pt x="53" y="26"/>
                    </a:lnTo>
                    <a:lnTo>
                      <a:pt x="54" y="36"/>
                    </a:lnTo>
                    <a:lnTo>
                      <a:pt x="56" y="41"/>
                    </a:lnTo>
                    <a:lnTo>
                      <a:pt x="58" y="43"/>
                    </a:lnTo>
                    <a:lnTo>
                      <a:pt x="59" y="48"/>
                    </a:lnTo>
                    <a:lnTo>
                      <a:pt x="61" y="50"/>
                    </a:lnTo>
                    <a:lnTo>
                      <a:pt x="61" y="50"/>
                    </a:lnTo>
                    <a:lnTo>
                      <a:pt x="63" y="55"/>
                    </a:lnTo>
                    <a:lnTo>
                      <a:pt x="65" y="56"/>
                    </a:lnTo>
                    <a:lnTo>
                      <a:pt x="66" y="55"/>
                    </a:lnTo>
                    <a:lnTo>
                      <a:pt x="66" y="55"/>
                    </a:lnTo>
                    <a:lnTo>
                      <a:pt x="65" y="53"/>
                    </a:lnTo>
                    <a:lnTo>
                      <a:pt x="66" y="51"/>
                    </a:lnTo>
                    <a:lnTo>
                      <a:pt x="66" y="50"/>
                    </a:lnTo>
                    <a:lnTo>
                      <a:pt x="68" y="51"/>
                    </a:lnTo>
                    <a:lnTo>
                      <a:pt x="70" y="53"/>
                    </a:lnTo>
                    <a:lnTo>
                      <a:pt x="70" y="55"/>
                    </a:lnTo>
                    <a:lnTo>
                      <a:pt x="71" y="56"/>
                    </a:lnTo>
                    <a:lnTo>
                      <a:pt x="73" y="58"/>
                    </a:lnTo>
                    <a:lnTo>
                      <a:pt x="75" y="60"/>
                    </a:lnTo>
                    <a:lnTo>
                      <a:pt x="78" y="60"/>
                    </a:lnTo>
                    <a:lnTo>
                      <a:pt x="80" y="60"/>
                    </a:lnTo>
                    <a:lnTo>
                      <a:pt x="82" y="62"/>
                    </a:lnTo>
                    <a:lnTo>
                      <a:pt x="85" y="65"/>
                    </a:lnTo>
                    <a:lnTo>
                      <a:pt x="92" y="67"/>
                    </a:lnTo>
                    <a:lnTo>
                      <a:pt x="97" y="74"/>
                    </a:lnTo>
                    <a:lnTo>
                      <a:pt x="100" y="79"/>
                    </a:lnTo>
                    <a:lnTo>
                      <a:pt x="112" y="87"/>
                    </a:lnTo>
                    <a:lnTo>
                      <a:pt x="114" y="91"/>
                    </a:lnTo>
                    <a:lnTo>
                      <a:pt x="116" y="94"/>
                    </a:lnTo>
                    <a:lnTo>
                      <a:pt x="118" y="94"/>
                    </a:lnTo>
                    <a:lnTo>
                      <a:pt x="121" y="97"/>
                    </a:lnTo>
                    <a:lnTo>
                      <a:pt x="123" y="101"/>
                    </a:lnTo>
                    <a:lnTo>
                      <a:pt x="126" y="102"/>
                    </a:lnTo>
                    <a:lnTo>
                      <a:pt x="126" y="101"/>
                    </a:lnTo>
                    <a:lnTo>
                      <a:pt x="128" y="102"/>
                    </a:lnTo>
                    <a:lnTo>
                      <a:pt x="130" y="104"/>
                    </a:lnTo>
                    <a:lnTo>
                      <a:pt x="130" y="104"/>
                    </a:lnTo>
                    <a:close/>
                    <a:moveTo>
                      <a:pt x="70" y="38"/>
                    </a:moveTo>
                    <a:lnTo>
                      <a:pt x="71" y="39"/>
                    </a:lnTo>
                    <a:lnTo>
                      <a:pt x="70" y="39"/>
                    </a:lnTo>
                    <a:lnTo>
                      <a:pt x="70" y="39"/>
                    </a:lnTo>
                    <a:lnTo>
                      <a:pt x="70" y="38"/>
                    </a:lnTo>
                    <a:lnTo>
                      <a:pt x="70" y="38"/>
                    </a:lnTo>
                    <a:lnTo>
                      <a:pt x="70" y="38"/>
                    </a:lnTo>
                    <a:close/>
                    <a:moveTo>
                      <a:pt x="71" y="46"/>
                    </a:moveTo>
                    <a:lnTo>
                      <a:pt x="73" y="46"/>
                    </a:lnTo>
                    <a:lnTo>
                      <a:pt x="73" y="46"/>
                    </a:lnTo>
                    <a:lnTo>
                      <a:pt x="73" y="46"/>
                    </a:lnTo>
                    <a:lnTo>
                      <a:pt x="73" y="45"/>
                    </a:lnTo>
                    <a:lnTo>
                      <a:pt x="77" y="46"/>
                    </a:lnTo>
                    <a:lnTo>
                      <a:pt x="77" y="48"/>
                    </a:lnTo>
                    <a:lnTo>
                      <a:pt x="75" y="48"/>
                    </a:lnTo>
                    <a:lnTo>
                      <a:pt x="73" y="48"/>
                    </a:lnTo>
                    <a:lnTo>
                      <a:pt x="71" y="48"/>
                    </a:lnTo>
                    <a:lnTo>
                      <a:pt x="68" y="48"/>
                    </a:lnTo>
                    <a:lnTo>
                      <a:pt x="68" y="46"/>
                    </a:lnTo>
                    <a:lnTo>
                      <a:pt x="70" y="46"/>
                    </a:lnTo>
                    <a:lnTo>
                      <a:pt x="70" y="46"/>
                    </a:lnTo>
                    <a:lnTo>
                      <a:pt x="70" y="46"/>
                    </a:lnTo>
                    <a:lnTo>
                      <a:pt x="70" y="45"/>
                    </a:lnTo>
                    <a:lnTo>
                      <a:pt x="68" y="45"/>
                    </a:lnTo>
                    <a:lnTo>
                      <a:pt x="68" y="43"/>
                    </a:lnTo>
                    <a:lnTo>
                      <a:pt x="68" y="43"/>
                    </a:lnTo>
                    <a:lnTo>
                      <a:pt x="70" y="43"/>
                    </a:lnTo>
                    <a:lnTo>
                      <a:pt x="68" y="41"/>
                    </a:lnTo>
                    <a:lnTo>
                      <a:pt x="70" y="41"/>
                    </a:lnTo>
                    <a:lnTo>
                      <a:pt x="71" y="43"/>
                    </a:lnTo>
                    <a:lnTo>
                      <a:pt x="71" y="43"/>
                    </a:lnTo>
                    <a:lnTo>
                      <a:pt x="71" y="46"/>
                    </a:lnTo>
                    <a:lnTo>
                      <a:pt x="71" y="46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6" name="Freeform 71">
                <a:extLst>
                  <a:ext uri="{FF2B5EF4-FFF2-40B4-BE49-F238E27FC236}">
                    <a16:creationId xmlns:a16="http://schemas.microsoft.com/office/drawing/2014/main" xmlns="" id="{659023A1-64F5-4AEF-90E9-4E2DC838FEB7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287" y="2120"/>
                <a:ext cx="431" cy="382"/>
              </a:xfrm>
              <a:custGeom>
                <a:avLst/>
                <a:gdLst>
                  <a:gd name="T0" fmla="*/ 322 w 431"/>
                  <a:gd name="T1" fmla="*/ 15 h 382"/>
                  <a:gd name="T2" fmla="*/ 324 w 431"/>
                  <a:gd name="T3" fmla="*/ 19 h 382"/>
                  <a:gd name="T4" fmla="*/ 337 w 431"/>
                  <a:gd name="T5" fmla="*/ 26 h 382"/>
                  <a:gd name="T6" fmla="*/ 348 w 431"/>
                  <a:gd name="T7" fmla="*/ 29 h 382"/>
                  <a:gd name="T8" fmla="*/ 361 w 431"/>
                  <a:gd name="T9" fmla="*/ 26 h 382"/>
                  <a:gd name="T10" fmla="*/ 377 w 431"/>
                  <a:gd name="T11" fmla="*/ 31 h 382"/>
                  <a:gd name="T12" fmla="*/ 380 w 431"/>
                  <a:gd name="T13" fmla="*/ 34 h 382"/>
                  <a:gd name="T14" fmla="*/ 394 w 431"/>
                  <a:gd name="T15" fmla="*/ 36 h 382"/>
                  <a:gd name="T16" fmla="*/ 406 w 431"/>
                  <a:gd name="T17" fmla="*/ 34 h 382"/>
                  <a:gd name="T18" fmla="*/ 409 w 431"/>
                  <a:gd name="T19" fmla="*/ 43 h 382"/>
                  <a:gd name="T20" fmla="*/ 389 w 431"/>
                  <a:gd name="T21" fmla="*/ 65 h 382"/>
                  <a:gd name="T22" fmla="*/ 363 w 431"/>
                  <a:gd name="T23" fmla="*/ 82 h 382"/>
                  <a:gd name="T24" fmla="*/ 343 w 431"/>
                  <a:gd name="T25" fmla="*/ 111 h 382"/>
                  <a:gd name="T26" fmla="*/ 339 w 431"/>
                  <a:gd name="T27" fmla="*/ 138 h 382"/>
                  <a:gd name="T28" fmla="*/ 334 w 431"/>
                  <a:gd name="T29" fmla="*/ 155 h 382"/>
                  <a:gd name="T30" fmla="*/ 305 w 431"/>
                  <a:gd name="T31" fmla="*/ 174 h 382"/>
                  <a:gd name="T32" fmla="*/ 279 w 431"/>
                  <a:gd name="T33" fmla="*/ 176 h 382"/>
                  <a:gd name="T34" fmla="*/ 247 w 431"/>
                  <a:gd name="T35" fmla="*/ 187 h 382"/>
                  <a:gd name="T36" fmla="*/ 235 w 431"/>
                  <a:gd name="T37" fmla="*/ 189 h 382"/>
                  <a:gd name="T38" fmla="*/ 228 w 431"/>
                  <a:gd name="T39" fmla="*/ 174 h 382"/>
                  <a:gd name="T40" fmla="*/ 216 w 431"/>
                  <a:gd name="T41" fmla="*/ 165 h 382"/>
                  <a:gd name="T42" fmla="*/ 209 w 431"/>
                  <a:gd name="T43" fmla="*/ 148 h 382"/>
                  <a:gd name="T44" fmla="*/ 207 w 431"/>
                  <a:gd name="T45" fmla="*/ 135 h 382"/>
                  <a:gd name="T46" fmla="*/ 214 w 431"/>
                  <a:gd name="T47" fmla="*/ 119 h 382"/>
                  <a:gd name="T48" fmla="*/ 212 w 431"/>
                  <a:gd name="T49" fmla="*/ 106 h 382"/>
                  <a:gd name="T50" fmla="*/ 214 w 431"/>
                  <a:gd name="T51" fmla="*/ 92 h 382"/>
                  <a:gd name="T52" fmla="*/ 218 w 431"/>
                  <a:gd name="T53" fmla="*/ 80 h 382"/>
                  <a:gd name="T54" fmla="*/ 226 w 431"/>
                  <a:gd name="T55" fmla="*/ 63 h 382"/>
                  <a:gd name="T56" fmla="*/ 223 w 431"/>
                  <a:gd name="T57" fmla="*/ 54 h 382"/>
                  <a:gd name="T58" fmla="*/ 218 w 431"/>
                  <a:gd name="T59" fmla="*/ 48 h 382"/>
                  <a:gd name="T60" fmla="*/ 206 w 431"/>
                  <a:gd name="T61" fmla="*/ 51 h 382"/>
                  <a:gd name="T62" fmla="*/ 192 w 431"/>
                  <a:gd name="T63" fmla="*/ 51 h 382"/>
                  <a:gd name="T64" fmla="*/ 190 w 431"/>
                  <a:gd name="T65" fmla="*/ 43 h 382"/>
                  <a:gd name="T66" fmla="*/ 178 w 431"/>
                  <a:gd name="T67" fmla="*/ 44 h 382"/>
                  <a:gd name="T68" fmla="*/ 180 w 431"/>
                  <a:gd name="T69" fmla="*/ 34 h 382"/>
                  <a:gd name="T70" fmla="*/ 175 w 431"/>
                  <a:gd name="T71" fmla="*/ 26 h 382"/>
                  <a:gd name="T72" fmla="*/ 182 w 431"/>
                  <a:gd name="T73" fmla="*/ 12 h 382"/>
                  <a:gd name="T74" fmla="*/ 195 w 431"/>
                  <a:gd name="T75" fmla="*/ 2 h 382"/>
                  <a:gd name="T76" fmla="*/ 221 w 431"/>
                  <a:gd name="T77" fmla="*/ 5 h 382"/>
                  <a:gd name="T78" fmla="*/ 266 w 431"/>
                  <a:gd name="T79" fmla="*/ 10 h 382"/>
                  <a:gd name="T80" fmla="*/ 293 w 431"/>
                  <a:gd name="T81" fmla="*/ 8 h 382"/>
                  <a:gd name="T82" fmla="*/ 431 w 431"/>
                  <a:gd name="T83" fmla="*/ 101 h 382"/>
                  <a:gd name="T84" fmla="*/ 431 w 431"/>
                  <a:gd name="T85" fmla="*/ 99 h 382"/>
                  <a:gd name="T86" fmla="*/ 414 w 431"/>
                  <a:gd name="T87" fmla="*/ 106 h 382"/>
                  <a:gd name="T88" fmla="*/ 401 w 431"/>
                  <a:gd name="T89" fmla="*/ 109 h 382"/>
                  <a:gd name="T90" fmla="*/ 402 w 431"/>
                  <a:gd name="T91" fmla="*/ 101 h 382"/>
                  <a:gd name="T92" fmla="*/ 409 w 431"/>
                  <a:gd name="T93" fmla="*/ 102 h 382"/>
                  <a:gd name="T94" fmla="*/ 378 w 431"/>
                  <a:gd name="T95" fmla="*/ 119 h 382"/>
                  <a:gd name="T96" fmla="*/ 375 w 431"/>
                  <a:gd name="T97" fmla="*/ 129 h 382"/>
                  <a:gd name="T98" fmla="*/ 84 w 431"/>
                  <a:gd name="T99" fmla="*/ 355 h 382"/>
                  <a:gd name="T100" fmla="*/ 91 w 431"/>
                  <a:gd name="T101" fmla="*/ 349 h 382"/>
                  <a:gd name="T102" fmla="*/ 4 w 431"/>
                  <a:gd name="T103" fmla="*/ 355 h 382"/>
                  <a:gd name="T104" fmla="*/ 76 w 431"/>
                  <a:gd name="T105" fmla="*/ 370 h 382"/>
                  <a:gd name="T106" fmla="*/ 81 w 431"/>
                  <a:gd name="T107" fmla="*/ 358 h 382"/>
                  <a:gd name="T108" fmla="*/ 34 w 431"/>
                  <a:gd name="T109" fmla="*/ 365 h 382"/>
                  <a:gd name="T110" fmla="*/ 28 w 431"/>
                  <a:gd name="T111" fmla="*/ 366 h 382"/>
                  <a:gd name="T112" fmla="*/ 17 w 431"/>
                  <a:gd name="T113" fmla="*/ 373 h 382"/>
                  <a:gd name="T114" fmla="*/ 19 w 431"/>
                  <a:gd name="T115" fmla="*/ 373 h 382"/>
                  <a:gd name="T116" fmla="*/ 46 w 431"/>
                  <a:gd name="T117" fmla="*/ 378 h 382"/>
                  <a:gd name="T118" fmla="*/ 53 w 431"/>
                  <a:gd name="T119" fmla="*/ 370 h 382"/>
                  <a:gd name="T120" fmla="*/ 5 w 431"/>
                  <a:gd name="T121" fmla="*/ 378 h 3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431" h="382">
                    <a:moveTo>
                      <a:pt x="313" y="10"/>
                    </a:moveTo>
                    <a:lnTo>
                      <a:pt x="313" y="10"/>
                    </a:lnTo>
                    <a:lnTo>
                      <a:pt x="315" y="12"/>
                    </a:lnTo>
                    <a:lnTo>
                      <a:pt x="315" y="12"/>
                    </a:lnTo>
                    <a:lnTo>
                      <a:pt x="317" y="14"/>
                    </a:lnTo>
                    <a:lnTo>
                      <a:pt x="319" y="14"/>
                    </a:lnTo>
                    <a:lnTo>
                      <a:pt x="320" y="14"/>
                    </a:lnTo>
                    <a:lnTo>
                      <a:pt x="322" y="14"/>
                    </a:lnTo>
                    <a:lnTo>
                      <a:pt x="322" y="15"/>
                    </a:lnTo>
                    <a:lnTo>
                      <a:pt x="322" y="17"/>
                    </a:lnTo>
                    <a:lnTo>
                      <a:pt x="320" y="17"/>
                    </a:lnTo>
                    <a:lnTo>
                      <a:pt x="320" y="19"/>
                    </a:lnTo>
                    <a:lnTo>
                      <a:pt x="320" y="19"/>
                    </a:lnTo>
                    <a:lnTo>
                      <a:pt x="322" y="20"/>
                    </a:lnTo>
                    <a:lnTo>
                      <a:pt x="322" y="20"/>
                    </a:lnTo>
                    <a:lnTo>
                      <a:pt x="322" y="20"/>
                    </a:lnTo>
                    <a:lnTo>
                      <a:pt x="322" y="19"/>
                    </a:lnTo>
                    <a:lnTo>
                      <a:pt x="324" y="19"/>
                    </a:lnTo>
                    <a:lnTo>
                      <a:pt x="324" y="19"/>
                    </a:lnTo>
                    <a:lnTo>
                      <a:pt x="324" y="19"/>
                    </a:lnTo>
                    <a:lnTo>
                      <a:pt x="324" y="19"/>
                    </a:lnTo>
                    <a:lnTo>
                      <a:pt x="325" y="20"/>
                    </a:lnTo>
                    <a:lnTo>
                      <a:pt x="331" y="22"/>
                    </a:lnTo>
                    <a:lnTo>
                      <a:pt x="332" y="22"/>
                    </a:lnTo>
                    <a:lnTo>
                      <a:pt x="334" y="22"/>
                    </a:lnTo>
                    <a:lnTo>
                      <a:pt x="334" y="22"/>
                    </a:lnTo>
                    <a:lnTo>
                      <a:pt x="337" y="26"/>
                    </a:lnTo>
                    <a:lnTo>
                      <a:pt x="337" y="26"/>
                    </a:lnTo>
                    <a:lnTo>
                      <a:pt x="339" y="26"/>
                    </a:lnTo>
                    <a:lnTo>
                      <a:pt x="341" y="26"/>
                    </a:lnTo>
                    <a:lnTo>
                      <a:pt x="343" y="26"/>
                    </a:lnTo>
                    <a:lnTo>
                      <a:pt x="343" y="26"/>
                    </a:lnTo>
                    <a:lnTo>
                      <a:pt x="344" y="26"/>
                    </a:lnTo>
                    <a:lnTo>
                      <a:pt x="344" y="26"/>
                    </a:lnTo>
                    <a:lnTo>
                      <a:pt x="346" y="27"/>
                    </a:lnTo>
                    <a:lnTo>
                      <a:pt x="348" y="29"/>
                    </a:lnTo>
                    <a:lnTo>
                      <a:pt x="348" y="29"/>
                    </a:lnTo>
                    <a:lnTo>
                      <a:pt x="353" y="27"/>
                    </a:lnTo>
                    <a:lnTo>
                      <a:pt x="353" y="29"/>
                    </a:lnTo>
                    <a:lnTo>
                      <a:pt x="354" y="29"/>
                    </a:lnTo>
                    <a:lnTo>
                      <a:pt x="356" y="29"/>
                    </a:lnTo>
                    <a:lnTo>
                      <a:pt x="358" y="29"/>
                    </a:lnTo>
                    <a:lnTo>
                      <a:pt x="361" y="29"/>
                    </a:lnTo>
                    <a:lnTo>
                      <a:pt x="361" y="29"/>
                    </a:lnTo>
                    <a:lnTo>
                      <a:pt x="361" y="26"/>
                    </a:lnTo>
                    <a:lnTo>
                      <a:pt x="361" y="26"/>
                    </a:lnTo>
                    <a:lnTo>
                      <a:pt x="361" y="24"/>
                    </a:lnTo>
                    <a:lnTo>
                      <a:pt x="363" y="26"/>
                    </a:lnTo>
                    <a:lnTo>
                      <a:pt x="368" y="26"/>
                    </a:lnTo>
                    <a:lnTo>
                      <a:pt x="370" y="27"/>
                    </a:lnTo>
                    <a:lnTo>
                      <a:pt x="372" y="27"/>
                    </a:lnTo>
                    <a:lnTo>
                      <a:pt x="373" y="29"/>
                    </a:lnTo>
                    <a:lnTo>
                      <a:pt x="375" y="29"/>
                    </a:lnTo>
                    <a:lnTo>
                      <a:pt x="377" y="31"/>
                    </a:lnTo>
                    <a:lnTo>
                      <a:pt x="375" y="32"/>
                    </a:lnTo>
                    <a:lnTo>
                      <a:pt x="377" y="32"/>
                    </a:lnTo>
                    <a:lnTo>
                      <a:pt x="377" y="34"/>
                    </a:lnTo>
                    <a:lnTo>
                      <a:pt x="377" y="34"/>
                    </a:lnTo>
                    <a:lnTo>
                      <a:pt x="377" y="36"/>
                    </a:lnTo>
                    <a:lnTo>
                      <a:pt x="377" y="36"/>
                    </a:lnTo>
                    <a:lnTo>
                      <a:pt x="378" y="36"/>
                    </a:lnTo>
                    <a:lnTo>
                      <a:pt x="378" y="34"/>
                    </a:lnTo>
                    <a:lnTo>
                      <a:pt x="380" y="34"/>
                    </a:lnTo>
                    <a:lnTo>
                      <a:pt x="382" y="34"/>
                    </a:lnTo>
                    <a:lnTo>
                      <a:pt x="384" y="34"/>
                    </a:lnTo>
                    <a:lnTo>
                      <a:pt x="385" y="36"/>
                    </a:lnTo>
                    <a:lnTo>
                      <a:pt x="385" y="36"/>
                    </a:lnTo>
                    <a:lnTo>
                      <a:pt x="387" y="37"/>
                    </a:lnTo>
                    <a:lnTo>
                      <a:pt x="387" y="37"/>
                    </a:lnTo>
                    <a:lnTo>
                      <a:pt x="389" y="36"/>
                    </a:lnTo>
                    <a:lnTo>
                      <a:pt x="390" y="36"/>
                    </a:lnTo>
                    <a:lnTo>
                      <a:pt x="394" y="36"/>
                    </a:lnTo>
                    <a:lnTo>
                      <a:pt x="397" y="37"/>
                    </a:lnTo>
                    <a:lnTo>
                      <a:pt x="399" y="37"/>
                    </a:lnTo>
                    <a:lnTo>
                      <a:pt x="399" y="37"/>
                    </a:lnTo>
                    <a:lnTo>
                      <a:pt x="401" y="36"/>
                    </a:lnTo>
                    <a:lnTo>
                      <a:pt x="401" y="36"/>
                    </a:lnTo>
                    <a:lnTo>
                      <a:pt x="401" y="36"/>
                    </a:lnTo>
                    <a:lnTo>
                      <a:pt x="402" y="36"/>
                    </a:lnTo>
                    <a:lnTo>
                      <a:pt x="404" y="34"/>
                    </a:lnTo>
                    <a:lnTo>
                      <a:pt x="406" y="34"/>
                    </a:lnTo>
                    <a:lnTo>
                      <a:pt x="408" y="36"/>
                    </a:lnTo>
                    <a:lnTo>
                      <a:pt x="409" y="36"/>
                    </a:lnTo>
                    <a:lnTo>
                      <a:pt x="411" y="36"/>
                    </a:lnTo>
                    <a:lnTo>
                      <a:pt x="411" y="37"/>
                    </a:lnTo>
                    <a:lnTo>
                      <a:pt x="411" y="37"/>
                    </a:lnTo>
                    <a:lnTo>
                      <a:pt x="413" y="39"/>
                    </a:lnTo>
                    <a:lnTo>
                      <a:pt x="411" y="39"/>
                    </a:lnTo>
                    <a:lnTo>
                      <a:pt x="409" y="39"/>
                    </a:lnTo>
                    <a:lnTo>
                      <a:pt x="409" y="43"/>
                    </a:lnTo>
                    <a:lnTo>
                      <a:pt x="409" y="43"/>
                    </a:lnTo>
                    <a:lnTo>
                      <a:pt x="411" y="44"/>
                    </a:lnTo>
                    <a:lnTo>
                      <a:pt x="411" y="44"/>
                    </a:lnTo>
                    <a:lnTo>
                      <a:pt x="411" y="48"/>
                    </a:lnTo>
                    <a:lnTo>
                      <a:pt x="409" y="49"/>
                    </a:lnTo>
                    <a:lnTo>
                      <a:pt x="406" y="53"/>
                    </a:lnTo>
                    <a:lnTo>
                      <a:pt x="394" y="60"/>
                    </a:lnTo>
                    <a:lnTo>
                      <a:pt x="390" y="63"/>
                    </a:lnTo>
                    <a:lnTo>
                      <a:pt x="389" y="65"/>
                    </a:lnTo>
                    <a:lnTo>
                      <a:pt x="378" y="66"/>
                    </a:lnTo>
                    <a:lnTo>
                      <a:pt x="372" y="70"/>
                    </a:lnTo>
                    <a:lnTo>
                      <a:pt x="368" y="70"/>
                    </a:lnTo>
                    <a:lnTo>
                      <a:pt x="365" y="75"/>
                    </a:lnTo>
                    <a:lnTo>
                      <a:pt x="363" y="77"/>
                    </a:lnTo>
                    <a:lnTo>
                      <a:pt x="365" y="77"/>
                    </a:lnTo>
                    <a:lnTo>
                      <a:pt x="366" y="78"/>
                    </a:lnTo>
                    <a:lnTo>
                      <a:pt x="365" y="80"/>
                    </a:lnTo>
                    <a:lnTo>
                      <a:pt x="363" y="82"/>
                    </a:lnTo>
                    <a:lnTo>
                      <a:pt x="361" y="82"/>
                    </a:lnTo>
                    <a:lnTo>
                      <a:pt x="361" y="82"/>
                    </a:lnTo>
                    <a:lnTo>
                      <a:pt x="360" y="82"/>
                    </a:lnTo>
                    <a:lnTo>
                      <a:pt x="356" y="89"/>
                    </a:lnTo>
                    <a:lnTo>
                      <a:pt x="351" y="94"/>
                    </a:lnTo>
                    <a:lnTo>
                      <a:pt x="349" y="97"/>
                    </a:lnTo>
                    <a:lnTo>
                      <a:pt x="348" y="101"/>
                    </a:lnTo>
                    <a:lnTo>
                      <a:pt x="343" y="109"/>
                    </a:lnTo>
                    <a:lnTo>
                      <a:pt x="343" y="111"/>
                    </a:lnTo>
                    <a:lnTo>
                      <a:pt x="344" y="121"/>
                    </a:lnTo>
                    <a:lnTo>
                      <a:pt x="346" y="123"/>
                    </a:lnTo>
                    <a:lnTo>
                      <a:pt x="348" y="124"/>
                    </a:lnTo>
                    <a:lnTo>
                      <a:pt x="351" y="126"/>
                    </a:lnTo>
                    <a:lnTo>
                      <a:pt x="353" y="128"/>
                    </a:lnTo>
                    <a:lnTo>
                      <a:pt x="351" y="129"/>
                    </a:lnTo>
                    <a:lnTo>
                      <a:pt x="348" y="131"/>
                    </a:lnTo>
                    <a:lnTo>
                      <a:pt x="341" y="135"/>
                    </a:lnTo>
                    <a:lnTo>
                      <a:pt x="339" y="138"/>
                    </a:lnTo>
                    <a:lnTo>
                      <a:pt x="337" y="141"/>
                    </a:lnTo>
                    <a:lnTo>
                      <a:pt x="336" y="143"/>
                    </a:lnTo>
                    <a:lnTo>
                      <a:pt x="336" y="147"/>
                    </a:lnTo>
                    <a:lnTo>
                      <a:pt x="334" y="148"/>
                    </a:lnTo>
                    <a:lnTo>
                      <a:pt x="334" y="150"/>
                    </a:lnTo>
                    <a:lnTo>
                      <a:pt x="332" y="152"/>
                    </a:lnTo>
                    <a:lnTo>
                      <a:pt x="332" y="153"/>
                    </a:lnTo>
                    <a:lnTo>
                      <a:pt x="334" y="155"/>
                    </a:lnTo>
                    <a:lnTo>
                      <a:pt x="334" y="155"/>
                    </a:lnTo>
                    <a:lnTo>
                      <a:pt x="332" y="157"/>
                    </a:lnTo>
                    <a:lnTo>
                      <a:pt x="331" y="157"/>
                    </a:lnTo>
                    <a:lnTo>
                      <a:pt x="324" y="157"/>
                    </a:lnTo>
                    <a:lnTo>
                      <a:pt x="317" y="160"/>
                    </a:lnTo>
                    <a:lnTo>
                      <a:pt x="313" y="165"/>
                    </a:lnTo>
                    <a:lnTo>
                      <a:pt x="312" y="172"/>
                    </a:lnTo>
                    <a:lnTo>
                      <a:pt x="308" y="176"/>
                    </a:lnTo>
                    <a:lnTo>
                      <a:pt x="307" y="176"/>
                    </a:lnTo>
                    <a:lnTo>
                      <a:pt x="305" y="174"/>
                    </a:lnTo>
                    <a:lnTo>
                      <a:pt x="301" y="174"/>
                    </a:lnTo>
                    <a:lnTo>
                      <a:pt x="298" y="174"/>
                    </a:lnTo>
                    <a:lnTo>
                      <a:pt x="298" y="176"/>
                    </a:lnTo>
                    <a:lnTo>
                      <a:pt x="295" y="177"/>
                    </a:lnTo>
                    <a:lnTo>
                      <a:pt x="293" y="176"/>
                    </a:lnTo>
                    <a:lnTo>
                      <a:pt x="288" y="176"/>
                    </a:lnTo>
                    <a:lnTo>
                      <a:pt x="286" y="176"/>
                    </a:lnTo>
                    <a:lnTo>
                      <a:pt x="283" y="177"/>
                    </a:lnTo>
                    <a:lnTo>
                      <a:pt x="279" y="176"/>
                    </a:lnTo>
                    <a:lnTo>
                      <a:pt x="276" y="176"/>
                    </a:lnTo>
                    <a:lnTo>
                      <a:pt x="266" y="177"/>
                    </a:lnTo>
                    <a:lnTo>
                      <a:pt x="264" y="177"/>
                    </a:lnTo>
                    <a:lnTo>
                      <a:pt x="262" y="179"/>
                    </a:lnTo>
                    <a:lnTo>
                      <a:pt x="259" y="182"/>
                    </a:lnTo>
                    <a:lnTo>
                      <a:pt x="254" y="182"/>
                    </a:lnTo>
                    <a:lnTo>
                      <a:pt x="250" y="184"/>
                    </a:lnTo>
                    <a:lnTo>
                      <a:pt x="248" y="186"/>
                    </a:lnTo>
                    <a:lnTo>
                      <a:pt x="247" y="187"/>
                    </a:lnTo>
                    <a:lnTo>
                      <a:pt x="245" y="191"/>
                    </a:lnTo>
                    <a:lnTo>
                      <a:pt x="245" y="191"/>
                    </a:lnTo>
                    <a:lnTo>
                      <a:pt x="245" y="189"/>
                    </a:lnTo>
                    <a:lnTo>
                      <a:pt x="243" y="191"/>
                    </a:lnTo>
                    <a:lnTo>
                      <a:pt x="243" y="193"/>
                    </a:lnTo>
                    <a:lnTo>
                      <a:pt x="242" y="193"/>
                    </a:lnTo>
                    <a:lnTo>
                      <a:pt x="240" y="193"/>
                    </a:lnTo>
                    <a:lnTo>
                      <a:pt x="236" y="191"/>
                    </a:lnTo>
                    <a:lnTo>
                      <a:pt x="235" y="189"/>
                    </a:lnTo>
                    <a:lnTo>
                      <a:pt x="233" y="189"/>
                    </a:lnTo>
                    <a:lnTo>
                      <a:pt x="230" y="186"/>
                    </a:lnTo>
                    <a:lnTo>
                      <a:pt x="230" y="184"/>
                    </a:lnTo>
                    <a:lnTo>
                      <a:pt x="228" y="181"/>
                    </a:lnTo>
                    <a:lnTo>
                      <a:pt x="228" y="181"/>
                    </a:lnTo>
                    <a:lnTo>
                      <a:pt x="228" y="179"/>
                    </a:lnTo>
                    <a:lnTo>
                      <a:pt x="226" y="179"/>
                    </a:lnTo>
                    <a:lnTo>
                      <a:pt x="226" y="177"/>
                    </a:lnTo>
                    <a:lnTo>
                      <a:pt x="228" y="174"/>
                    </a:lnTo>
                    <a:lnTo>
                      <a:pt x="228" y="172"/>
                    </a:lnTo>
                    <a:lnTo>
                      <a:pt x="230" y="172"/>
                    </a:lnTo>
                    <a:lnTo>
                      <a:pt x="228" y="172"/>
                    </a:lnTo>
                    <a:lnTo>
                      <a:pt x="226" y="174"/>
                    </a:lnTo>
                    <a:lnTo>
                      <a:pt x="224" y="170"/>
                    </a:lnTo>
                    <a:lnTo>
                      <a:pt x="216" y="165"/>
                    </a:lnTo>
                    <a:lnTo>
                      <a:pt x="218" y="164"/>
                    </a:lnTo>
                    <a:lnTo>
                      <a:pt x="218" y="164"/>
                    </a:lnTo>
                    <a:lnTo>
                      <a:pt x="216" y="165"/>
                    </a:lnTo>
                    <a:lnTo>
                      <a:pt x="214" y="165"/>
                    </a:lnTo>
                    <a:lnTo>
                      <a:pt x="211" y="165"/>
                    </a:lnTo>
                    <a:lnTo>
                      <a:pt x="206" y="165"/>
                    </a:lnTo>
                    <a:lnTo>
                      <a:pt x="206" y="160"/>
                    </a:lnTo>
                    <a:lnTo>
                      <a:pt x="204" y="157"/>
                    </a:lnTo>
                    <a:lnTo>
                      <a:pt x="204" y="157"/>
                    </a:lnTo>
                    <a:lnTo>
                      <a:pt x="206" y="153"/>
                    </a:lnTo>
                    <a:lnTo>
                      <a:pt x="207" y="152"/>
                    </a:lnTo>
                    <a:lnTo>
                      <a:pt x="209" y="148"/>
                    </a:lnTo>
                    <a:lnTo>
                      <a:pt x="211" y="147"/>
                    </a:lnTo>
                    <a:lnTo>
                      <a:pt x="212" y="145"/>
                    </a:lnTo>
                    <a:lnTo>
                      <a:pt x="214" y="145"/>
                    </a:lnTo>
                    <a:lnTo>
                      <a:pt x="214" y="143"/>
                    </a:lnTo>
                    <a:lnTo>
                      <a:pt x="216" y="141"/>
                    </a:lnTo>
                    <a:lnTo>
                      <a:pt x="214" y="141"/>
                    </a:lnTo>
                    <a:lnTo>
                      <a:pt x="212" y="141"/>
                    </a:lnTo>
                    <a:lnTo>
                      <a:pt x="207" y="135"/>
                    </a:lnTo>
                    <a:lnTo>
                      <a:pt x="207" y="135"/>
                    </a:lnTo>
                    <a:lnTo>
                      <a:pt x="209" y="133"/>
                    </a:lnTo>
                    <a:lnTo>
                      <a:pt x="209" y="129"/>
                    </a:lnTo>
                    <a:lnTo>
                      <a:pt x="209" y="129"/>
                    </a:lnTo>
                    <a:lnTo>
                      <a:pt x="211" y="128"/>
                    </a:lnTo>
                    <a:lnTo>
                      <a:pt x="212" y="126"/>
                    </a:lnTo>
                    <a:lnTo>
                      <a:pt x="214" y="124"/>
                    </a:lnTo>
                    <a:lnTo>
                      <a:pt x="214" y="123"/>
                    </a:lnTo>
                    <a:lnTo>
                      <a:pt x="214" y="121"/>
                    </a:lnTo>
                    <a:lnTo>
                      <a:pt x="214" y="119"/>
                    </a:lnTo>
                    <a:lnTo>
                      <a:pt x="211" y="118"/>
                    </a:lnTo>
                    <a:lnTo>
                      <a:pt x="209" y="114"/>
                    </a:lnTo>
                    <a:lnTo>
                      <a:pt x="207" y="111"/>
                    </a:lnTo>
                    <a:lnTo>
                      <a:pt x="207" y="111"/>
                    </a:lnTo>
                    <a:lnTo>
                      <a:pt x="206" y="109"/>
                    </a:lnTo>
                    <a:lnTo>
                      <a:pt x="204" y="106"/>
                    </a:lnTo>
                    <a:lnTo>
                      <a:pt x="204" y="106"/>
                    </a:lnTo>
                    <a:lnTo>
                      <a:pt x="206" y="106"/>
                    </a:lnTo>
                    <a:lnTo>
                      <a:pt x="212" y="106"/>
                    </a:lnTo>
                    <a:lnTo>
                      <a:pt x="214" y="104"/>
                    </a:lnTo>
                    <a:lnTo>
                      <a:pt x="214" y="104"/>
                    </a:lnTo>
                    <a:lnTo>
                      <a:pt x="214" y="102"/>
                    </a:lnTo>
                    <a:lnTo>
                      <a:pt x="216" y="99"/>
                    </a:lnTo>
                    <a:lnTo>
                      <a:pt x="216" y="97"/>
                    </a:lnTo>
                    <a:lnTo>
                      <a:pt x="216" y="95"/>
                    </a:lnTo>
                    <a:lnTo>
                      <a:pt x="214" y="94"/>
                    </a:lnTo>
                    <a:lnTo>
                      <a:pt x="214" y="92"/>
                    </a:lnTo>
                    <a:lnTo>
                      <a:pt x="214" y="92"/>
                    </a:lnTo>
                    <a:lnTo>
                      <a:pt x="216" y="90"/>
                    </a:lnTo>
                    <a:lnTo>
                      <a:pt x="218" y="90"/>
                    </a:lnTo>
                    <a:lnTo>
                      <a:pt x="218" y="89"/>
                    </a:lnTo>
                    <a:lnTo>
                      <a:pt x="218" y="87"/>
                    </a:lnTo>
                    <a:lnTo>
                      <a:pt x="218" y="87"/>
                    </a:lnTo>
                    <a:lnTo>
                      <a:pt x="218" y="85"/>
                    </a:lnTo>
                    <a:lnTo>
                      <a:pt x="218" y="85"/>
                    </a:lnTo>
                    <a:lnTo>
                      <a:pt x="218" y="82"/>
                    </a:lnTo>
                    <a:lnTo>
                      <a:pt x="218" y="80"/>
                    </a:lnTo>
                    <a:lnTo>
                      <a:pt x="218" y="78"/>
                    </a:lnTo>
                    <a:lnTo>
                      <a:pt x="218" y="75"/>
                    </a:lnTo>
                    <a:lnTo>
                      <a:pt x="216" y="72"/>
                    </a:lnTo>
                    <a:lnTo>
                      <a:pt x="216" y="72"/>
                    </a:lnTo>
                    <a:lnTo>
                      <a:pt x="216" y="70"/>
                    </a:lnTo>
                    <a:lnTo>
                      <a:pt x="219" y="70"/>
                    </a:lnTo>
                    <a:lnTo>
                      <a:pt x="221" y="66"/>
                    </a:lnTo>
                    <a:lnTo>
                      <a:pt x="223" y="65"/>
                    </a:lnTo>
                    <a:lnTo>
                      <a:pt x="226" y="63"/>
                    </a:lnTo>
                    <a:lnTo>
                      <a:pt x="228" y="60"/>
                    </a:lnTo>
                    <a:lnTo>
                      <a:pt x="230" y="60"/>
                    </a:lnTo>
                    <a:lnTo>
                      <a:pt x="230" y="58"/>
                    </a:lnTo>
                    <a:lnTo>
                      <a:pt x="230" y="58"/>
                    </a:lnTo>
                    <a:lnTo>
                      <a:pt x="230" y="56"/>
                    </a:lnTo>
                    <a:lnTo>
                      <a:pt x="228" y="56"/>
                    </a:lnTo>
                    <a:lnTo>
                      <a:pt x="226" y="54"/>
                    </a:lnTo>
                    <a:lnTo>
                      <a:pt x="224" y="54"/>
                    </a:lnTo>
                    <a:lnTo>
                      <a:pt x="223" y="54"/>
                    </a:lnTo>
                    <a:lnTo>
                      <a:pt x="223" y="54"/>
                    </a:lnTo>
                    <a:lnTo>
                      <a:pt x="223" y="51"/>
                    </a:lnTo>
                    <a:lnTo>
                      <a:pt x="223" y="49"/>
                    </a:lnTo>
                    <a:lnTo>
                      <a:pt x="223" y="49"/>
                    </a:lnTo>
                    <a:lnTo>
                      <a:pt x="221" y="48"/>
                    </a:lnTo>
                    <a:lnTo>
                      <a:pt x="219" y="48"/>
                    </a:lnTo>
                    <a:lnTo>
                      <a:pt x="219" y="48"/>
                    </a:lnTo>
                    <a:lnTo>
                      <a:pt x="218" y="48"/>
                    </a:lnTo>
                    <a:lnTo>
                      <a:pt x="218" y="48"/>
                    </a:lnTo>
                    <a:lnTo>
                      <a:pt x="214" y="48"/>
                    </a:lnTo>
                    <a:lnTo>
                      <a:pt x="212" y="48"/>
                    </a:lnTo>
                    <a:lnTo>
                      <a:pt x="211" y="48"/>
                    </a:lnTo>
                    <a:lnTo>
                      <a:pt x="211" y="48"/>
                    </a:lnTo>
                    <a:lnTo>
                      <a:pt x="211" y="48"/>
                    </a:lnTo>
                    <a:lnTo>
                      <a:pt x="211" y="48"/>
                    </a:lnTo>
                    <a:lnTo>
                      <a:pt x="211" y="49"/>
                    </a:lnTo>
                    <a:lnTo>
                      <a:pt x="209" y="49"/>
                    </a:lnTo>
                    <a:lnTo>
                      <a:pt x="206" y="51"/>
                    </a:lnTo>
                    <a:lnTo>
                      <a:pt x="204" y="51"/>
                    </a:lnTo>
                    <a:lnTo>
                      <a:pt x="202" y="49"/>
                    </a:lnTo>
                    <a:lnTo>
                      <a:pt x="202" y="49"/>
                    </a:lnTo>
                    <a:lnTo>
                      <a:pt x="200" y="49"/>
                    </a:lnTo>
                    <a:lnTo>
                      <a:pt x="197" y="49"/>
                    </a:lnTo>
                    <a:lnTo>
                      <a:pt x="197" y="49"/>
                    </a:lnTo>
                    <a:lnTo>
                      <a:pt x="195" y="51"/>
                    </a:lnTo>
                    <a:lnTo>
                      <a:pt x="194" y="51"/>
                    </a:lnTo>
                    <a:lnTo>
                      <a:pt x="192" y="51"/>
                    </a:lnTo>
                    <a:lnTo>
                      <a:pt x="192" y="51"/>
                    </a:lnTo>
                    <a:lnTo>
                      <a:pt x="192" y="51"/>
                    </a:lnTo>
                    <a:lnTo>
                      <a:pt x="190" y="49"/>
                    </a:lnTo>
                    <a:lnTo>
                      <a:pt x="190" y="48"/>
                    </a:lnTo>
                    <a:lnTo>
                      <a:pt x="192" y="46"/>
                    </a:lnTo>
                    <a:lnTo>
                      <a:pt x="192" y="46"/>
                    </a:lnTo>
                    <a:lnTo>
                      <a:pt x="192" y="44"/>
                    </a:lnTo>
                    <a:lnTo>
                      <a:pt x="192" y="44"/>
                    </a:lnTo>
                    <a:lnTo>
                      <a:pt x="190" y="43"/>
                    </a:lnTo>
                    <a:lnTo>
                      <a:pt x="190" y="43"/>
                    </a:lnTo>
                    <a:lnTo>
                      <a:pt x="188" y="44"/>
                    </a:lnTo>
                    <a:lnTo>
                      <a:pt x="185" y="44"/>
                    </a:lnTo>
                    <a:lnTo>
                      <a:pt x="183" y="46"/>
                    </a:lnTo>
                    <a:lnTo>
                      <a:pt x="182" y="46"/>
                    </a:lnTo>
                    <a:lnTo>
                      <a:pt x="180" y="48"/>
                    </a:lnTo>
                    <a:lnTo>
                      <a:pt x="178" y="48"/>
                    </a:lnTo>
                    <a:lnTo>
                      <a:pt x="178" y="48"/>
                    </a:lnTo>
                    <a:lnTo>
                      <a:pt x="178" y="44"/>
                    </a:lnTo>
                    <a:lnTo>
                      <a:pt x="180" y="41"/>
                    </a:lnTo>
                    <a:lnTo>
                      <a:pt x="182" y="39"/>
                    </a:lnTo>
                    <a:lnTo>
                      <a:pt x="182" y="39"/>
                    </a:lnTo>
                    <a:lnTo>
                      <a:pt x="180" y="39"/>
                    </a:lnTo>
                    <a:lnTo>
                      <a:pt x="180" y="37"/>
                    </a:lnTo>
                    <a:lnTo>
                      <a:pt x="180" y="37"/>
                    </a:lnTo>
                    <a:lnTo>
                      <a:pt x="182" y="36"/>
                    </a:lnTo>
                    <a:lnTo>
                      <a:pt x="180" y="36"/>
                    </a:lnTo>
                    <a:lnTo>
                      <a:pt x="180" y="34"/>
                    </a:lnTo>
                    <a:lnTo>
                      <a:pt x="180" y="32"/>
                    </a:lnTo>
                    <a:lnTo>
                      <a:pt x="180" y="31"/>
                    </a:lnTo>
                    <a:lnTo>
                      <a:pt x="180" y="31"/>
                    </a:lnTo>
                    <a:lnTo>
                      <a:pt x="177" y="31"/>
                    </a:lnTo>
                    <a:lnTo>
                      <a:pt x="175" y="31"/>
                    </a:lnTo>
                    <a:lnTo>
                      <a:pt x="175" y="29"/>
                    </a:lnTo>
                    <a:lnTo>
                      <a:pt x="177" y="27"/>
                    </a:lnTo>
                    <a:lnTo>
                      <a:pt x="177" y="26"/>
                    </a:lnTo>
                    <a:lnTo>
                      <a:pt x="175" y="26"/>
                    </a:lnTo>
                    <a:lnTo>
                      <a:pt x="173" y="24"/>
                    </a:lnTo>
                    <a:lnTo>
                      <a:pt x="173" y="22"/>
                    </a:lnTo>
                    <a:lnTo>
                      <a:pt x="171" y="20"/>
                    </a:lnTo>
                    <a:lnTo>
                      <a:pt x="171" y="20"/>
                    </a:lnTo>
                    <a:lnTo>
                      <a:pt x="173" y="15"/>
                    </a:lnTo>
                    <a:lnTo>
                      <a:pt x="175" y="15"/>
                    </a:lnTo>
                    <a:lnTo>
                      <a:pt x="175" y="14"/>
                    </a:lnTo>
                    <a:lnTo>
                      <a:pt x="178" y="12"/>
                    </a:lnTo>
                    <a:lnTo>
                      <a:pt x="182" y="12"/>
                    </a:lnTo>
                    <a:lnTo>
                      <a:pt x="185" y="12"/>
                    </a:lnTo>
                    <a:lnTo>
                      <a:pt x="187" y="10"/>
                    </a:lnTo>
                    <a:lnTo>
                      <a:pt x="188" y="10"/>
                    </a:lnTo>
                    <a:lnTo>
                      <a:pt x="190" y="8"/>
                    </a:lnTo>
                    <a:lnTo>
                      <a:pt x="190" y="8"/>
                    </a:lnTo>
                    <a:lnTo>
                      <a:pt x="190" y="7"/>
                    </a:lnTo>
                    <a:lnTo>
                      <a:pt x="190" y="5"/>
                    </a:lnTo>
                    <a:lnTo>
                      <a:pt x="192" y="3"/>
                    </a:lnTo>
                    <a:lnTo>
                      <a:pt x="195" y="2"/>
                    </a:lnTo>
                    <a:lnTo>
                      <a:pt x="197" y="2"/>
                    </a:lnTo>
                    <a:lnTo>
                      <a:pt x="200" y="0"/>
                    </a:lnTo>
                    <a:lnTo>
                      <a:pt x="202" y="2"/>
                    </a:lnTo>
                    <a:lnTo>
                      <a:pt x="204" y="2"/>
                    </a:lnTo>
                    <a:lnTo>
                      <a:pt x="207" y="2"/>
                    </a:lnTo>
                    <a:lnTo>
                      <a:pt x="209" y="5"/>
                    </a:lnTo>
                    <a:lnTo>
                      <a:pt x="212" y="7"/>
                    </a:lnTo>
                    <a:lnTo>
                      <a:pt x="216" y="5"/>
                    </a:lnTo>
                    <a:lnTo>
                      <a:pt x="221" y="5"/>
                    </a:lnTo>
                    <a:lnTo>
                      <a:pt x="224" y="5"/>
                    </a:lnTo>
                    <a:lnTo>
                      <a:pt x="230" y="5"/>
                    </a:lnTo>
                    <a:lnTo>
                      <a:pt x="231" y="5"/>
                    </a:lnTo>
                    <a:lnTo>
                      <a:pt x="236" y="3"/>
                    </a:lnTo>
                    <a:lnTo>
                      <a:pt x="240" y="5"/>
                    </a:lnTo>
                    <a:lnTo>
                      <a:pt x="247" y="7"/>
                    </a:lnTo>
                    <a:lnTo>
                      <a:pt x="250" y="7"/>
                    </a:lnTo>
                    <a:lnTo>
                      <a:pt x="262" y="10"/>
                    </a:lnTo>
                    <a:lnTo>
                      <a:pt x="266" y="10"/>
                    </a:lnTo>
                    <a:lnTo>
                      <a:pt x="272" y="8"/>
                    </a:lnTo>
                    <a:lnTo>
                      <a:pt x="274" y="7"/>
                    </a:lnTo>
                    <a:lnTo>
                      <a:pt x="276" y="8"/>
                    </a:lnTo>
                    <a:lnTo>
                      <a:pt x="279" y="7"/>
                    </a:lnTo>
                    <a:lnTo>
                      <a:pt x="281" y="7"/>
                    </a:lnTo>
                    <a:lnTo>
                      <a:pt x="283" y="8"/>
                    </a:lnTo>
                    <a:lnTo>
                      <a:pt x="289" y="10"/>
                    </a:lnTo>
                    <a:lnTo>
                      <a:pt x="293" y="8"/>
                    </a:lnTo>
                    <a:lnTo>
                      <a:pt x="293" y="8"/>
                    </a:lnTo>
                    <a:lnTo>
                      <a:pt x="298" y="10"/>
                    </a:lnTo>
                    <a:lnTo>
                      <a:pt x="303" y="12"/>
                    </a:lnTo>
                    <a:lnTo>
                      <a:pt x="307" y="12"/>
                    </a:lnTo>
                    <a:lnTo>
                      <a:pt x="310" y="12"/>
                    </a:lnTo>
                    <a:lnTo>
                      <a:pt x="313" y="10"/>
                    </a:lnTo>
                    <a:lnTo>
                      <a:pt x="313" y="10"/>
                    </a:lnTo>
                    <a:lnTo>
                      <a:pt x="313" y="10"/>
                    </a:lnTo>
                    <a:close/>
                    <a:moveTo>
                      <a:pt x="431" y="101"/>
                    </a:moveTo>
                    <a:lnTo>
                      <a:pt x="431" y="101"/>
                    </a:lnTo>
                    <a:lnTo>
                      <a:pt x="425" y="99"/>
                    </a:lnTo>
                    <a:lnTo>
                      <a:pt x="423" y="99"/>
                    </a:lnTo>
                    <a:lnTo>
                      <a:pt x="423" y="97"/>
                    </a:lnTo>
                    <a:lnTo>
                      <a:pt x="423" y="95"/>
                    </a:lnTo>
                    <a:lnTo>
                      <a:pt x="423" y="95"/>
                    </a:lnTo>
                    <a:lnTo>
                      <a:pt x="426" y="95"/>
                    </a:lnTo>
                    <a:lnTo>
                      <a:pt x="430" y="95"/>
                    </a:lnTo>
                    <a:lnTo>
                      <a:pt x="431" y="99"/>
                    </a:lnTo>
                    <a:lnTo>
                      <a:pt x="431" y="99"/>
                    </a:lnTo>
                    <a:lnTo>
                      <a:pt x="431" y="101"/>
                    </a:lnTo>
                    <a:lnTo>
                      <a:pt x="431" y="101"/>
                    </a:lnTo>
                    <a:close/>
                    <a:moveTo>
                      <a:pt x="409" y="102"/>
                    </a:moveTo>
                    <a:lnTo>
                      <a:pt x="411" y="102"/>
                    </a:lnTo>
                    <a:lnTo>
                      <a:pt x="413" y="102"/>
                    </a:lnTo>
                    <a:lnTo>
                      <a:pt x="414" y="102"/>
                    </a:lnTo>
                    <a:lnTo>
                      <a:pt x="414" y="102"/>
                    </a:lnTo>
                    <a:lnTo>
                      <a:pt x="414" y="104"/>
                    </a:lnTo>
                    <a:lnTo>
                      <a:pt x="414" y="106"/>
                    </a:lnTo>
                    <a:lnTo>
                      <a:pt x="413" y="107"/>
                    </a:lnTo>
                    <a:lnTo>
                      <a:pt x="413" y="111"/>
                    </a:lnTo>
                    <a:lnTo>
                      <a:pt x="411" y="112"/>
                    </a:lnTo>
                    <a:lnTo>
                      <a:pt x="409" y="114"/>
                    </a:lnTo>
                    <a:lnTo>
                      <a:pt x="408" y="114"/>
                    </a:lnTo>
                    <a:lnTo>
                      <a:pt x="404" y="112"/>
                    </a:lnTo>
                    <a:lnTo>
                      <a:pt x="402" y="112"/>
                    </a:lnTo>
                    <a:lnTo>
                      <a:pt x="402" y="111"/>
                    </a:lnTo>
                    <a:lnTo>
                      <a:pt x="401" y="109"/>
                    </a:lnTo>
                    <a:lnTo>
                      <a:pt x="401" y="109"/>
                    </a:lnTo>
                    <a:lnTo>
                      <a:pt x="399" y="107"/>
                    </a:lnTo>
                    <a:lnTo>
                      <a:pt x="399" y="109"/>
                    </a:lnTo>
                    <a:lnTo>
                      <a:pt x="397" y="109"/>
                    </a:lnTo>
                    <a:lnTo>
                      <a:pt x="396" y="109"/>
                    </a:lnTo>
                    <a:lnTo>
                      <a:pt x="394" y="109"/>
                    </a:lnTo>
                    <a:lnTo>
                      <a:pt x="394" y="107"/>
                    </a:lnTo>
                    <a:lnTo>
                      <a:pt x="394" y="107"/>
                    </a:lnTo>
                    <a:lnTo>
                      <a:pt x="402" y="101"/>
                    </a:lnTo>
                    <a:lnTo>
                      <a:pt x="404" y="99"/>
                    </a:lnTo>
                    <a:lnTo>
                      <a:pt x="409" y="97"/>
                    </a:lnTo>
                    <a:lnTo>
                      <a:pt x="409" y="97"/>
                    </a:lnTo>
                    <a:lnTo>
                      <a:pt x="409" y="99"/>
                    </a:lnTo>
                    <a:lnTo>
                      <a:pt x="409" y="99"/>
                    </a:lnTo>
                    <a:lnTo>
                      <a:pt x="409" y="101"/>
                    </a:lnTo>
                    <a:lnTo>
                      <a:pt x="409" y="101"/>
                    </a:lnTo>
                    <a:lnTo>
                      <a:pt x="409" y="101"/>
                    </a:lnTo>
                    <a:lnTo>
                      <a:pt x="409" y="102"/>
                    </a:lnTo>
                    <a:close/>
                    <a:moveTo>
                      <a:pt x="377" y="124"/>
                    </a:moveTo>
                    <a:lnTo>
                      <a:pt x="375" y="124"/>
                    </a:lnTo>
                    <a:lnTo>
                      <a:pt x="373" y="124"/>
                    </a:lnTo>
                    <a:lnTo>
                      <a:pt x="372" y="124"/>
                    </a:lnTo>
                    <a:lnTo>
                      <a:pt x="373" y="123"/>
                    </a:lnTo>
                    <a:lnTo>
                      <a:pt x="373" y="123"/>
                    </a:lnTo>
                    <a:lnTo>
                      <a:pt x="373" y="121"/>
                    </a:lnTo>
                    <a:lnTo>
                      <a:pt x="375" y="119"/>
                    </a:lnTo>
                    <a:lnTo>
                      <a:pt x="378" y="119"/>
                    </a:lnTo>
                    <a:lnTo>
                      <a:pt x="380" y="119"/>
                    </a:lnTo>
                    <a:lnTo>
                      <a:pt x="380" y="121"/>
                    </a:lnTo>
                    <a:lnTo>
                      <a:pt x="377" y="123"/>
                    </a:lnTo>
                    <a:lnTo>
                      <a:pt x="377" y="124"/>
                    </a:lnTo>
                    <a:lnTo>
                      <a:pt x="377" y="124"/>
                    </a:lnTo>
                    <a:close/>
                    <a:moveTo>
                      <a:pt x="378" y="129"/>
                    </a:moveTo>
                    <a:lnTo>
                      <a:pt x="378" y="129"/>
                    </a:lnTo>
                    <a:lnTo>
                      <a:pt x="377" y="129"/>
                    </a:lnTo>
                    <a:lnTo>
                      <a:pt x="375" y="129"/>
                    </a:lnTo>
                    <a:lnTo>
                      <a:pt x="375" y="129"/>
                    </a:lnTo>
                    <a:lnTo>
                      <a:pt x="375" y="128"/>
                    </a:lnTo>
                    <a:lnTo>
                      <a:pt x="377" y="128"/>
                    </a:lnTo>
                    <a:lnTo>
                      <a:pt x="377" y="129"/>
                    </a:lnTo>
                    <a:lnTo>
                      <a:pt x="378" y="129"/>
                    </a:lnTo>
                    <a:lnTo>
                      <a:pt x="378" y="129"/>
                    </a:lnTo>
                    <a:lnTo>
                      <a:pt x="378" y="129"/>
                    </a:lnTo>
                    <a:close/>
                    <a:moveTo>
                      <a:pt x="86" y="355"/>
                    </a:moveTo>
                    <a:lnTo>
                      <a:pt x="84" y="355"/>
                    </a:lnTo>
                    <a:lnTo>
                      <a:pt x="82" y="355"/>
                    </a:lnTo>
                    <a:lnTo>
                      <a:pt x="82" y="351"/>
                    </a:lnTo>
                    <a:lnTo>
                      <a:pt x="84" y="351"/>
                    </a:lnTo>
                    <a:lnTo>
                      <a:pt x="86" y="349"/>
                    </a:lnTo>
                    <a:lnTo>
                      <a:pt x="89" y="349"/>
                    </a:lnTo>
                    <a:lnTo>
                      <a:pt x="89" y="348"/>
                    </a:lnTo>
                    <a:lnTo>
                      <a:pt x="89" y="346"/>
                    </a:lnTo>
                    <a:lnTo>
                      <a:pt x="91" y="348"/>
                    </a:lnTo>
                    <a:lnTo>
                      <a:pt x="91" y="349"/>
                    </a:lnTo>
                    <a:lnTo>
                      <a:pt x="89" y="351"/>
                    </a:lnTo>
                    <a:lnTo>
                      <a:pt x="88" y="353"/>
                    </a:lnTo>
                    <a:lnTo>
                      <a:pt x="86" y="355"/>
                    </a:lnTo>
                    <a:lnTo>
                      <a:pt x="86" y="355"/>
                    </a:lnTo>
                    <a:close/>
                    <a:moveTo>
                      <a:pt x="5" y="363"/>
                    </a:moveTo>
                    <a:lnTo>
                      <a:pt x="5" y="363"/>
                    </a:lnTo>
                    <a:lnTo>
                      <a:pt x="5" y="361"/>
                    </a:lnTo>
                    <a:lnTo>
                      <a:pt x="4" y="358"/>
                    </a:lnTo>
                    <a:lnTo>
                      <a:pt x="4" y="355"/>
                    </a:lnTo>
                    <a:lnTo>
                      <a:pt x="7" y="355"/>
                    </a:lnTo>
                    <a:lnTo>
                      <a:pt x="7" y="356"/>
                    </a:lnTo>
                    <a:lnTo>
                      <a:pt x="9" y="358"/>
                    </a:lnTo>
                    <a:lnTo>
                      <a:pt x="7" y="358"/>
                    </a:lnTo>
                    <a:lnTo>
                      <a:pt x="7" y="360"/>
                    </a:lnTo>
                    <a:lnTo>
                      <a:pt x="7" y="361"/>
                    </a:lnTo>
                    <a:lnTo>
                      <a:pt x="5" y="363"/>
                    </a:lnTo>
                    <a:lnTo>
                      <a:pt x="5" y="363"/>
                    </a:lnTo>
                    <a:close/>
                    <a:moveTo>
                      <a:pt x="76" y="370"/>
                    </a:moveTo>
                    <a:lnTo>
                      <a:pt x="74" y="373"/>
                    </a:lnTo>
                    <a:lnTo>
                      <a:pt x="70" y="372"/>
                    </a:lnTo>
                    <a:lnTo>
                      <a:pt x="70" y="372"/>
                    </a:lnTo>
                    <a:lnTo>
                      <a:pt x="72" y="372"/>
                    </a:lnTo>
                    <a:lnTo>
                      <a:pt x="76" y="368"/>
                    </a:lnTo>
                    <a:lnTo>
                      <a:pt x="77" y="365"/>
                    </a:lnTo>
                    <a:lnTo>
                      <a:pt x="79" y="360"/>
                    </a:lnTo>
                    <a:lnTo>
                      <a:pt x="79" y="358"/>
                    </a:lnTo>
                    <a:lnTo>
                      <a:pt x="81" y="358"/>
                    </a:lnTo>
                    <a:lnTo>
                      <a:pt x="82" y="358"/>
                    </a:lnTo>
                    <a:lnTo>
                      <a:pt x="82" y="358"/>
                    </a:lnTo>
                    <a:lnTo>
                      <a:pt x="82" y="358"/>
                    </a:lnTo>
                    <a:lnTo>
                      <a:pt x="82" y="361"/>
                    </a:lnTo>
                    <a:lnTo>
                      <a:pt x="82" y="365"/>
                    </a:lnTo>
                    <a:lnTo>
                      <a:pt x="81" y="368"/>
                    </a:lnTo>
                    <a:lnTo>
                      <a:pt x="76" y="370"/>
                    </a:lnTo>
                    <a:lnTo>
                      <a:pt x="76" y="370"/>
                    </a:lnTo>
                    <a:close/>
                    <a:moveTo>
                      <a:pt x="34" y="365"/>
                    </a:moveTo>
                    <a:lnTo>
                      <a:pt x="33" y="370"/>
                    </a:lnTo>
                    <a:lnTo>
                      <a:pt x="31" y="372"/>
                    </a:lnTo>
                    <a:lnTo>
                      <a:pt x="31" y="373"/>
                    </a:lnTo>
                    <a:lnTo>
                      <a:pt x="29" y="373"/>
                    </a:lnTo>
                    <a:lnTo>
                      <a:pt x="26" y="370"/>
                    </a:lnTo>
                    <a:lnTo>
                      <a:pt x="24" y="368"/>
                    </a:lnTo>
                    <a:lnTo>
                      <a:pt x="24" y="366"/>
                    </a:lnTo>
                    <a:lnTo>
                      <a:pt x="26" y="365"/>
                    </a:lnTo>
                    <a:lnTo>
                      <a:pt x="28" y="366"/>
                    </a:lnTo>
                    <a:lnTo>
                      <a:pt x="31" y="365"/>
                    </a:lnTo>
                    <a:lnTo>
                      <a:pt x="31" y="365"/>
                    </a:lnTo>
                    <a:lnTo>
                      <a:pt x="34" y="361"/>
                    </a:lnTo>
                    <a:lnTo>
                      <a:pt x="40" y="361"/>
                    </a:lnTo>
                    <a:lnTo>
                      <a:pt x="40" y="363"/>
                    </a:lnTo>
                    <a:lnTo>
                      <a:pt x="34" y="365"/>
                    </a:lnTo>
                    <a:lnTo>
                      <a:pt x="34" y="365"/>
                    </a:lnTo>
                    <a:close/>
                    <a:moveTo>
                      <a:pt x="19" y="373"/>
                    </a:moveTo>
                    <a:lnTo>
                      <a:pt x="17" y="373"/>
                    </a:lnTo>
                    <a:lnTo>
                      <a:pt x="17" y="373"/>
                    </a:lnTo>
                    <a:lnTo>
                      <a:pt x="16" y="372"/>
                    </a:lnTo>
                    <a:lnTo>
                      <a:pt x="16" y="370"/>
                    </a:lnTo>
                    <a:lnTo>
                      <a:pt x="17" y="370"/>
                    </a:lnTo>
                    <a:lnTo>
                      <a:pt x="17" y="370"/>
                    </a:lnTo>
                    <a:lnTo>
                      <a:pt x="19" y="370"/>
                    </a:lnTo>
                    <a:lnTo>
                      <a:pt x="21" y="372"/>
                    </a:lnTo>
                    <a:lnTo>
                      <a:pt x="21" y="372"/>
                    </a:lnTo>
                    <a:lnTo>
                      <a:pt x="19" y="373"/>
                    </a:lnTo>
                    <a:lnTo>
                      <a:pt x="19" y="373"/>
                    </a:lnTo>
                    <a:close/>
                    <a:moveTo>
                      <a:pt x="53" y="370"/>
                    </a:moveTo>
                    <a:lnTo>
                      <a:pt x="53" y="372"/>
                    </a:lnTo>
                    <a:lnTo>
                      <a:pt x="53" y="373"/>
                    </a:lnTo>
                    <a:lnTo>
                      <a:pt x="53" y="377"/>
                    </a:lnTo>
                    <a:lnTo>
                      <a:pt x="52" y="378"/>
                    </a:lnTo>
                    <a:lnTo>
                      <a:pt x="50" y="378"/>
                    </a:lnTo>
                    <a:lnTo>
                      <a:pt x="48" y="378"/>
                    </a:lnTo>
                    <a:lnTo>
                      <a:pt x="46" y="378"/>
                    </a:lnTo>
                    <a:lnTo>
                      <a:pt x="45" y="377"/>
                    </a:lnTo>
                    <a:lnTo>
                      <a:pt x="45" y="373"/>
                    </a:lnTo>
                    <a:lnTo>
                      <a:pt x="46" y="372"/>
                    </a:lnTo>
                    <a:lnTo>
                      <a:pt x="48" y="370"/>
                    </a:lnTo>
                    <a:lnTo>
                      <a:pt x="52" y="370"/>
                    </a:lnTo>
                    <a:lnTo>
                      <a:pt x="52" y="370"/>
                    </a:lnTo>
                    <a:lnTo>
                      <a:pt x="53" y="370"/>
                    </a:lnTo>
                    <a:lnTo>
                      <a:pt x="53" y="370"/>
                    </a:lnTo>
                    <a:lnTo>
                      <a:pt x="53" y="370"/>
                    </a:lnTo>
                    <a:close/>
                    <a:moveTo>
                      <a:pt x="5" y="378"/>
                    </a:moveTo>
                    <a:lnTo>
                      <a:pt x="4" y="382"/>
                    </a:lnTo>
                    <a:lnTo>
                      <a:pt x="0" y="380"/>
                    </a:lnTo>
                    <a:lnTo>
                      <a:pt x="0" y="380"/>
                    </a:lnTo>
                    <a:lnTo>
                      <a:pt x="0" y="378"/>
                    </a:lnTo>
                    <a:lnTo>
                      <a:pt x="2" y="378"/>
                    </a:lnTo>
                    <a:lnTo>
                      <a:pt x="4" y="377"/>
                    </a:lnTo>
                    <a:lnTo>
                      <a:pt x="5" y="378"/>
                    </a:lnTo>
                    <a:lnTo>
                      <a:pt x="5" y="378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7" name="Freeform 72">
                <a:extLst>
                  <a:ext uri="{FF2B5EF4-FFF2-40B4-BE49-F238E27FC236}">
                    <a16:creationId xmlns:a16="http://schemas.microsoft.com/office/drawing/2014/main" xmlns="" id="{09656085-4976-45B6-8EE3-7CA049B08E4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70" y="2763"/>
                <a:ext cx="287" cy="219"/>
              </a:xfrm>
              <a:custGeom>
                <a:avLst/>
                <a:gdLst>
                  <a:gd name="T0" fmla="*/ 116 w 287"/>
                  <a:gd name="T1" fmla="*/ 5 h 219"/>
                  <a:gd name="T2" fmla="*/ 119 w 287"/>
                  <a:gd name="T3" fmla="*/ 8 h 219"/>
                  <a:gd name="T4" fmla="*/ 130 w 287"/>
                  <a:gd name="T5" fmla="*/ 6 h 219"/>
                  <a:gd name="T6" fmla="*/ 142 w 287"/>
                  <a:gd name="T7" fmla="*/ 10 h 219"/>
                  <a:gd name="T8" fmla="*/ 155 w 287"/>
                  <a:gd name="T9" fmla="*/ 22 h 219"/>
                  <a:gd name="T10" fmla="*/ 172 w 287"/>
                  <a:gd name="T11" fmla="*/ 39 h 219"/>
                  <a:gd name="T12" fmla="*/ 179 w 287"/>
                  <a:gd name="T13" fmla="*/ 47 h 219"/>
                  <a:gd name="T14" fmla="*/ 169 w 287"/>
                  <a:gd name="T15" fmla="*/ 61 h 219"/>
                  <a:gd name="T16" fmla="*/ 169 w 287"/>
                  <a:gd name="T17" fmla="*/ 76 h 219"/>
                  <a:gd name="T18" fmla="*/ 179 w 287"/>
                  <a:gd name="T19" fmla="*/ 75 h 219"/>
                  <a:gd name="T20" fmla="*/ 188 w 287"/>
                  <a:gd name="T21" fmla="*/ 75 h 219"/>
                  <a:gd name="T22" fmla="*/ 188 w 287"/>
                  <a:gd name="T23" fmla="*/ 78 h 219"/>
                  <a:gd name="T24" fmla="*/ 186 w 287"/>
                  <a:gd name="T25" fmla="*/ 85 h 219"/>
                  <a:gd name="T26" fmla="*/ 191 w 287"/>
                  <a:gd name="T27" fmla="*/ 95 h 219"/>
                  <a:gd name="T28" fmla="*/ 200 w 287"/>
                  <a:gd name="T29" fmla="*/ 105 h 219"/>
                  <a:gd name="T30" fmla="*/ 210 w 287"/>
                  <a:gd name="T31" fmla="*/ 114 h 219"/>
                  <a:gd name="T32" fmla="*/ 234 w 287"/>
                  <a:gd name="T33" fmla="*/ 122 h 219"/>
                  <a:gd name="T34" fmla="*/ 266 w 287"/>
                  <a:gd name="T35" fmla="*/ 133 h 219"/>
                  <a:gd name="T36" fmla="*/ 282 w 287"/>
                  <a:gd name="T37" fmla="*/ 138 h 219"/>
                  <a:gd name="T38" fmla="*/ 258 w 287"/>
                  <a:gd name="T39" fmla="*/ 162 h 219"/>
                  <a:gd name="T40" fmla="*/ 232 w 287"/>
                  <a:gd name="T41" fmla="*/ 189 h 219"/>
                  <a:gd name="T42" fmla="*/ 212 w 287"/>
                  <a:gd name="T43" fmla="*/ 192 h 219"/>
                  <a:gd name="T44" fmla="*/ 201 w 287"/>
                  <a:gd name="T45" fmla="*/ 194 h 219"/>
                  <a:gd name="T46" fmla="*/ 189 w 287"/>
                  <a:gd name="T47" fmla="*/ 202 h 219"/>
                  <a:gd name="T48" fmla="*/ 172 w 287"/>
                  <a:gd name="T49" fmla="*/ 208 h 219"/>
                  <a:gd name="T50" fmla="*/ 160 w 287"/>
                  <a:gd name="T51" fmla="*/ 211 h 219"/>
                  <a:gd name="T52" fmla="*/ 154 w 287"/>
                  <a:gd name="T53" fmla="*/ 209 h 219"/>
                  <a:gd name="T54" fmla="*/ 135 w 287"/>
                  <a:gd name="T55" fmla="*/ 211 h 219"/>
                  <a:gd name="T56" fmla="*/ 124 w 287"/>
                  <a:gd name="T57" fmla="*/ 219 h 219"/>
                  <a:gd name="T58" fmla="*/ 107 w 287"/>
                  <a:gd name="T59" fmla="*/ 218 h 219"/>
                  <a:gd name="T60" fmla="*/ 92 w 287"/>
                  <a:gd name="T61" fmla="*/ 213 h 219"/>
                  <a:gd name="T62" fmla="*/ 73 w 287"/>
                  <a:gd name="T63" fmla="*/ 201 h 219"/>
                  <a:gd name="T64" fmla="*/ 58 w 287"/>
                  <a:gd name="T65" fmla="*/ 201 h 219"/>
                  <a:gd name="T66" fmla="*/ 53 w 287"/>
                  <a:gd name="T67" fmla="*/ 192 h 219"/>
                  <a:gd name="T68" fmla="*/ 53 w 287"/>
                  <a:gd name="T69" fmla="*/ 184 h 219"/>
                  <a:gd name="T70" fmla="*/ 44 w 287"/>
                  <a:gd name="T71" fmla="*/ 184 h 219"/>
                  <a:gd name="T72" fmla="*/ 41 w 287"/>
                  <a:gd name="T73" fmla="*/ 180 h 219"/>
                  <a:gd name="T74" fmla="*/ 35 w 287"/>
                  <a:gd name="T75" fmla="*/ 168 h 219"/>
                  <a:gd name="T76" fmla="*/ 30 w 287"/>
                  <a:gd name="T77" fmla="*/ 156 h 219"/>
                  <a:gd name="T78" fmla="*/ 20 w 287"/>
                  <a:gd name="T79" fmla="*/ 146 h 219"/>
                  <a:gd name="T80" fmla="*/ 11 w 287"/>
                  <a:gd name="T81" fmla="*/ 139 h 219"/>
                  <a:gd name="T82" fmla="*/ 0 w 287"/>
                  <a:gd name="T83" fmla="*/ 136 h 219"/>
                  <a:gd name="T84" fmla="*/ 5 w 287"/>
                  <a:gd name="T85" fmla="*/ 126 h 219"/>
                  <a:gd name="T86" fmla="*/ 15 w 287"/>
                  <a:gd name="T87" fmla="*/ 124 h 219"/>
                  <a:gd name="T88" fmla="*/ 20 w 287"/>
                  <a:gd name="T89" fmla="*/ 121 h 219"/>
                  <a:gd name="T90" fmla="*/ 20 w 287"/>
                  <a:gd name="T91" fmla="*/ 105 h 219"/>
                  <a:gd name="T92" fmla="*/ 25 w 287"/>
                  <a:gd name="T93" fmla="*/ 92 h 219"/>
                  <a:gd name="T94" fmla="*/ 27 w 287"/>
                  <a:gd name="T95" fmla="*/ 80 h 219"/>
                  <a:gd name="T96" fmla="*/ 34 w 287"/>
                  <a:gd name="T97" fmla="*/ 80 h 219"/>
                  <a:gd name="T98" fmla="*/ 37 w 287"/>
                  <a:gd name="T99" fmla="*/ 73 h 219"/>
                  <a:gd name="T100" fmla="*/ 41 w 287"/>
                  <a:gd name="T101" fmla="*/ 59 h 219"/>
                  <a:gd name="T102" fmla="*/ 51 w 287"/>
                  <a:gd name="T103" fmla="*/ 44 h 219"/>
                  <a:gd name="T104" fmla="*/ 59 w 287"/>
                  <a:gd name="T105" fmla="*/ 40 h 219"/>
                  <a:gd name="T106" fmla="*/ 63 w 287"/>
                  <a:gd name="T107" fmla="*/ 29 h 219"/>
                  <a:gd name="T108" fmla="*/ 66 w 287"/>
                  <a:gd name="T109" fmla="*/ 17 h 219"/>
                  <a:gd name="T110" fmla="*/ 75 w 287"/>
                  <a:gd name="T111" fmla="*/ 12 h 219"/>
                  <a:gd name="T112" fmla="*/ 80 w 287"/>
                  <a:gd name="T113" fmla="*/ 8 h 219"/>
                  <a:gd name="T114" fmla="*/ 87 w 287"/>
                  <a:gd name="T115" fmla="*/ 13 h 219"/>
                  <a:gd name="T116" fmla="*/ 95 w 287"/>
                  <a:gd name="T117" fmla="*/ 1 h 219"/>
                  <a:gd name="T118" fmla="*/ 100 w 287"/>
                  <a:gd name="T119" fmla="*/ 5 h 2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287" h="219">
                    <a:moveTo>
                      <a:pt x="104" y="8"/>
                    </a:moveTo>
                    <a:lnTo>
                      <a:pt x="106" y="8"/>
                    </a:lnTo>
                    <a:lnTo>
                      <a:pt x="111" y="8"/>
                    </a:lnTo>
                    <a:lnTo>
                      <a:pt x="114" y="5"/>
                    </a:lnTo>
                    <a:lnTo>
                      <a:pt x="116" y="5"/>
                    </a:lnTo>
                    <a:lnTo>
                      <a:pt x="116" y="5"/>
                    </a:lnTo>
                    <a:lnTo>
                      <a:pt x="118" y="5"/>
                    </a:lnTo>
                    <a:lnTo>
                      <a:pt x="118" y="6"/>
                    </a:lnTo>
                    <a:lnTo>
                      <a:pt x="119" y="8"/>
                    </a:lnTo>
                    <a:lnTo>
                      <a:pt x="119" y="8"/>
                    </a:lnTo>
                    <a:lnTo>
                      <a:pt x="123" y="6"/>
                    </a:lnTo>
                    <a:lnTo>
                      <a:pt x="124" y="6"/>
                    </a:lnTo>
                    <a:lnTo>
                      <a:pt x="126" y="6"/>
                    </a:lnTo>
                    <a:lnTo>
                      <a:pt x="128" y="6"/>
                    </a:lnTo>
                    <a:lnTo>
                      <a:pt x="130" y="6"/>
                    </a:lnTo>
                    <a:lnTo>
                      <a:pt x="131" y="8"/>
                    </a:lnTo>
                    <a:lnTo>
                      <a:pt x="135" y="8"/>
                    </a:lnTo>
                    <a:lnTo>
                      <a:pt x="136" y="8"/>
                    </a:lnTo>
                    <a:lnTo>
                      <a:pt x="138" y="8"/>
                    </a:lnTo>
                    <a:lnTo>
                      <a:pt x="142" y="10"/>
                    </a:lnTo>
                    <a:lnTo>
                      <a:pt x="145" y="13"/>
                    </a:lnTo>
                    <a:lnTo>
                      <a:pt x="148" y="13"/>
                    </a:lnTo>
                    <a:lnTo>
                      <a:pt x="150" y="15"/>
                    </a:lnTo>
                    <a:lnTo>
                      <a:pt x="152" y="17"/>
                    </a:lnTo>
                    <a:lnTo>
                      <a:pt x="155" y="22"/>
                    </a:lnTo>
                    <a:lnTo>
                      <a:pt x="160" y="27"/>
                    </a:lnTo>
                    <a:lnTo>
                      <a:pt x="165" y="30"/>
                    </a:lnTo>
                    <a:lnTo>
                      <a:pt x="167" y="32"/>
                    </a:lnTo>
                    <a:lnTo>
                      <a:pt x="169" y="35"/>
                    </a:lnTo>
                    <a:lnTo>
                      <a:pt x="172" y="39"/>
                    </a:lnTo>
                    <a:lnTo>
                      <a:pt x="174" y="40"/>
                    </a:lnTo>
                    <a:lnTo>
                      <a:pt x="176" y="40"/>
                    </a:lnTo>
                    <a:lnTo>
                      <a:pt x="177" y="42"/>
                    </a:lnTo>
                    <a:lnTo>
                      <a:pt x="177" y="46"/>
                    </a:lnTo>
                    <a:lnTo>
                      <a:pt x="179" y="47"/>
                    </a:lnTo>
                    <a:lnTo>
                      <a:pt x="177" y="49"/>
                    </a:lnTo>
                    <a:lnTo>
                      <a:pt x="176" y="52"/>
                    </a:lnTo>
                    <a:lnTo>
                      <a:pt x="172" y="58"/>
                    </a:lnTo>
                    <a:lnTo>
                      <a:pt x="172" y="59"/>
                    </a:lnTo>
                    <a:lnTo>
                      <a:pt x="169" y="61"/>
                    </a:lnTo>
                    <a:lnTo>
                      <a:pt x="169" y="63"/>
                    </a:lnTo>
                    <a:lnTo>
                      <a:pt x="167" y="64"/>
                    </a:lnTo>
                    <a:lnTo>
                      <a:pt x="167" y="68"/>
                    </a:lnTo>
                    <a:lnTo>
                      <a:pt x="169" y="71"/>
                    </a:lnTo>
                    <a:lnTo>
                      <a:pt x="169" y="76"/>
                    </a:lnTo>
                    <a:lnTo>
                      <a:pt x="171" y="76"/>
                    </a:lnTo>
                    <a:lnTo>
                      <a:pt x="172" y="76"/>
                    </a:lnTo>
                    <a:lnTo>
                      <a:pt x="174" y="76"/>
                    </a:lnTo>
                    <a:lnTo>
                      <a:pt x="176" y="76"/>
                    </a:lnTo>
                    <a:lnTo>
                      <a:pt x="179" y="75"/>
                    </a:lnTo>
                    <a:lnTo>
                      <a:pt x="181" y="75"/>
                    </a:lnTo>
                    <a:lnTo>
                      <a:pt x="183" y="73"/>
                    </a:lnTo>
                    <a:lnTo>
                      <a:pt x="184" y="75"/>
                    </a:lnTo>
                    <a:lnTo>
                      <a:pt x="186" y="75"/>
                    </a:lnTo>
                    <a:lnTo>
                      <a:pt x="188" y="75"/>
                    </a:lnTo>
                    <a:lnTo>
                      <a:pt x="189" y="75"/>
                    </a:lnTo>
                    <a:lnTo>
                      <a:pt x="189" y="75"/>
                    </a:lnTo>
                    <a:lnTo>
                      <a:pt x="189" y="76"/>
                    </a:lnTo>
                    <a:lnTo>
                      <a:pt x="189" y="78"/>
                    </a:lnTo>
                    <a:lnTo>
                      <a:pt x="188" y="78"/>
                    </a:lnTo>
                    <a:lnTo>
                      <a:pt x="188" y="80"/>
                    </a:lnTo>
                    <a:lnTo>
                      <a:pt x="184" y="83"/>
                    </a:lnTo>
                    <a:lnTo>
                      <a:pt x="184" y="83"/>
                    </a:lnTo>
                    <a:lnTo>
                      <a:pt x="186" y="83"/>
                    </a:lnTo>
                    <a:lnTo>
                      <a:pt x="186" y="85"/>
                    </a:lnTo>
                    <a:lnTo>
                      <a:pt x="188" y="88"/>
                    </a:lnTo>
                    <a:lnTo>
                      <a:pt x="188" y="90"/>
                    </a:lnTo>
                    <a:lnTo>
                      <a:pt x="189" y="90"/>
                    </a:lnTo>
                    <a:lnTo>
                      <a:pt x="189" y="92"/>
                    </a:lnTo>
                    <a:lnTo>
                      <a:pt x="191" y="95"/>
                    </a:lnTo>
                    <a:lnTo>
                      <a:pt x="193" y="97"/>
                    </a:lnTo>
                    <a:lnTo>
                      <a:pt x="195" y="97"/>
                    </a:lnTo>
                    <a:lnTo>
                      <a:pt x="196" y="98"/>
                    </a:lnTo>
                    <a:lnTo>
                      <a:pt x="198" y="102"/>
                    </a:lnTo>
                    <a:lnTo>
                      <a:pt x="200" y="105"/>
                    </a:lnTo>
                    <a:lnTo>
                      <a:pt x="201" y="107"/>
                    </a:lnTo>
                    <a:lnTo>
                      <a:pt x="203" y="107"/>
                    </a:lnTo>
                    <a:lnTo>
                      <a:pt x="203" y="107"/>
                    </a:lnTo>
                    <a:lnTo>
                      <a:pt x="208" y="110"/>
                    </a:lnTo>
                    <a:lnTo>
                      <a:pt x="210" y="114"/>
                    </a:lnTo>
                    <a:lnTo>
                      <a:pt x="212" y="114"/>
                    </a:lnTo>
                    <a:lnTo>
                      <a:pt x="217" y="115"/>
                    </a:lnTo>
                    <a:lnTo>
                      <a:pt x="224" y="117"/>
                    </a:lnTo>
                    <a:lnTo>
                      <a:pt x="229" y="119"/>
                    </a:lnTo>
                    <a:lnTo>
                      <a:pt x="234" y="122"/>
                    </a:lnTo>
                    <a:lnTo>
                      <a:pt x="241" y="124"/>
                    </a:lnTo>
                    <a:lnTo>
                      <a:pt x="246" y="126"/>
                    </a:lnTo>
                    <a:lnTo>
                      <a:pt x="254" y="129"/>
                    </a:lnTo>
                    <a:lnTo>
                      <a:pt x="261" y="131"/>
                    </a:lnTo>
                    <a:lnTo>
                      <a:pt x="266" y="133"/>
                    </a:lnTo>
                    <a:lnTo>
                      <a:pt x="268" y="133"/>
                    </a:lnTo>
                    <a:lnTo>
                      <a:pt x="275" y="133"/>
                    </a:lnTo>
                    <a:lnTo>
                      <a:pt x="280" y="133"/>
                    </a:lnTo>
                    <a:lnTo>
                      <a:pt x="287" y="133"/>
                    </a:lnTo>
                    <a:lnTo>
                      <a:pt x="282" y="138"/>
                    </a:lnTo>
                    <a:lnTo>
                      <a:pt x="277" y="143"/>
                    </a:lnTo>
                    <a:lnTo>
                      <a:pt x="272" y="148"/>
                    </a:lnTo>
                    <a:lnTo>
                      <a:pt x="268" y="151"/>
                    </a:lnTo>
                    <a:lnTo>
                      <a:pt x="263" y="158"/>
                    </a:lnTo>
                    <a:lnTo>
                      <a:pt x="258" y="162"/>
                    </a:lnTo>
                    <a:lnTo>
                      <a:pt x="253" y="167"/>
                    </a:lnTo>
                    <a:lnTo>
                      <a:pt x="248" y="172"/>
                    </a:lnTo>
                    <a:lnTo>
                      <a:pt x="243" y="179"/>
                    </a:lnTo>
                    <a:lnTo>
                      <a:pt x="239" y="182"/>
                    </a:lnTo>
                    <a:lnTo>
                      <a:pt x="232" y="189"/>
                    </a:lnTo>
                    <a:lnTo>
                      <a:pt x="229" y="192"/>
                    </a:lnTo>
                    <a:lnTo>
                      <a:pt x="229" y="192"/>
                    </a:lnTo>
                    <a:lnTo>
                      <a:pt x="224" y="192"/>
                    </a:lnTo>
                    <a:lnTo>
                      <a:pt x="219" y="192"/>
                    </a:lnTo>
                    <a:lnTo>
                      <a:pt x="212" y="192"/>
                    </a:lnTo>
                    <a:lnTo>
                      <a:pt x="210" y="192"/>
                    </a:lnTo>
                    <a:lnTo>
                      <a:pt x="208" y="192"/>
                    </a:lnTo>
                    <a:lnTo>
                      <a:pt x="208" y="192"/>
                    </a:lnTo>
                    <a:lnTo>
                      <a:pt x="203" y="194"/>
                    </a:lnTo>
                    <a:lnTo>
                      <a:pt x="201" y="194"/>
                    </a:lnTo>
                    <a:lnTo>
                      <a:pt x="198" y="196"/>
                    </a:lnTo>
                    <a:lnTo>
                      <a:pt x="195" y="197"/>
                    </a:lnTo>
                    <a:lnTo>
                      <a:pt x="191" y="199"/>
                    </a:lnTo>
                    <a:lnTo>
                      <a:pt x="191" y="201"/>
                    </a:lnTo>
                    <a:lnTo>
                      <a:pt x="189" y="202"/>
                    </a:lnTo>
                    <a:lnTo>
                      <a:pt x="189" y="204"/>
                    </a:lnTo>
                    <a:lnTo>
                      <a:pt x="188" y="204"/>
                    </a:lnTo>
                    <a:lnTo>
                      <a:pt x="179" y="206"/>
                    </a:lnTo>
                    <a:lnTo>
                      <a:pt x="177" y="206"/>
                    </a:lnTo>
                    <a:lnTo>
                      <a:pt x="172" y="208"/>
                    </a:lnTo>
                    <a:lnTo>
                      <a:pt x="171" y="209"/>
                    </a:lnTo>
                    <a:lnTo>
                      <a:pt x="171" y="209"/>
                    </a:lnTo>
                    <a:lnTo>
                      <a:pt x="167" y="209"/>
                    </a:lnTo>
                    <a:lnTo>
                      <a:pt x="162" y="211"/>
                    </a:lnTo>
                    <a:lnTo>
                      <a:pt x="160" y="211"/>
                    </a:lnTo>
                    <a:lnTo>
                      <a:pt x="159" y="211"/>
                    </a:lnTo>
                    <a:lnTo>
                      <a:pt x="157" y="211"/>
                    </a:lnTo>
                    <a:lnTo>
                      <a:pt x="155" y="211"/>
                    </a:lnTo>
                    <a:lnTo>
                      <a:pt x="155" y="209"/>
                    </a:lnTo>
                    <a:lnTo>
                      <a:pt x="154" y="209"/>
                    </a:lnTo>
                    <a:lnTo>
                      <a:pt x="150" y="206"/>
                    </a:lnTo>
                    <a:lnTo>
                      <a:pt x="148" y="204"/>
                    </a:lnTo>
                    <a:lnTo>
                      <a:pt x="145" y="206"/>
                    </a:lnTo>
                    <a:lnTo>
                      <a:pt x="140" y="208"/>
                    </a:lnTo>
                    <a:lnTo>
                      <a:pt x="135" y="211"/>
                    </a:lnTo>
                    <a:lnTo>
                      <a:pt x="131" y="213"/>
                    </a:lnTo>
                    <a:lnTo>
                      <a:pt x="130" y="214"/>
                    </a:lnTo>
                    <a:lnTo>
                      <a:pt x="128" y="218"/>
                    </a:lnTo>
                    <a:lnTo>
                      <a:pt x="124" y="219"/>
                    </a:lnTo>
                    <a:lnTo>
                      <a:pt x="124" y="219"/>
                    </a:lnTo>
                    <a:lnTo>
                      <a:pt x="119" y="219"/>
                    </a:lnTo>
                    <a:lnTo>
                      <a:pt x="118" y="219"/>
                    </a:lnTo>
                    <a:lnTo>
                      <a:pt x="114" y="219"/>
                    </a:lnTo>
                    <a:lnTo>
                      <a:pt x="111" y="218"/>
                    </a:lnTo>
                    <a:lnTo>
                      <a:pt x="107" y="218"/>
                    </a:lnTo>
                    <a:lnTo>
                      <a:pt x="104" y="218"/>
                    </a:lnTo>
                    <a:lnTo>
                      <a:pt x="100" y="216"/>
                    </a:lnTo>
                    <a:lnTo>
                      <a:pt x="97" y="216"/>
                    </a:lnTo>
                    <a:lnTo>
                      <a:pt x="95" y="214"/>
                    </a:lnTo>
                    <a:lnTo>
                      <a:pt x="92" y="213"/>
                    </a:lnTo>
                    <a:lnTo>
                      <a:pt x="87" y="209"/>
                    </a:lnTo>
                    <a:lnTo>
                      <a:pt x="83" y="208"/>
                    </a:lnTo>
                    <a:lnTo>
                      <a:pt x="80" y="204"/>
                    </a:lnTo>
                    <a:lnTo>
                      <a:pt x="75" y="202"/>
                    </a:lnTo>
                    <a:lnTo>
                      <a:pt x="73" y="201"/>
                    </a:lnTo>
                    <a:lnTo>
                      <a:pt x="73" y="201"/>
                    </a:lnTo>
                    <a:lnTo>
                      <a:pt x="68" y="201"/>
                    </a:lnTo>
                    <a:lnTo>
                      <a:pt x="63" y="201"/>
                    </a:lnTo>
                    <a:lnTo>
                      <a:pt x="59" y="201"/>
                    </a:lnTo>
                    <a:lnTo>
                      <a:pt x="58" y="201"/>
                    </a:lnTo>
                    <a:lnTo>
                      <a:pt x="56" y="201"/>
                    </a:lnTo>
                    <a:lnTo>
                      <a:pt x="56" y="197"/>
                    </a:lnTo>
                    <a:lnTo>
                      <a:pt x="54" y="196"/>
                    </a:lnTo>
                    <a:lnTo>
                      <a:pt x="53" y="194"/>
                    </a:lnTo>
                    <a:lnTo>
                      <a:pt x="53" y="192"/>
                    </a:lnTo>
                    <a:lnTo>
                      <a:pt x="53" y="189"/>
                    </a:lnTo>
                    <a:lnTo>
                      <a:pt x="53" y="187"/>
                    </a:lnTo>
                    <a:lnTo>
                      <a:pt x="53" y="187"/>
                    </a:lnTo>
                    <a:lnTo>
                      <a:pt x="53" y="185"/>
                    </a:lnTo>
                    <a:lnTo>
                      <a:pt x="53" y="184"/>
                    </a:lnTo>
                    <a:lnTo>
                      <a:pt x="47" y="182"/>
                    </a:lnTo>
                    <a:lnTo>
                      <a:pt x="46" y="182"/>
                    </a:lnTo>
                    <a:lnTo>
                      <a:pt x="46" y="184"/>
                    </a:lnTo>
                    <a:lnTo>
                      <a:pt x="44" y="184"/>
                    </a:lnTo>
                    <a:lnTo>
                      <a:pt x="44" y="184"/>
                    </a:lnTo>
                    <a:lnTo>
                      <a:pt x="42" y="182"/>
                    </a:lnTo>
                    <a:lnTo>
                      <a:pt x="42" y="182"/>
                    </a:lnTo>
                    <a:lnTo>
                      <a:pt x="44" y="180"/>
                    </a:lnTo>
                    <a:lnTo>
                      <a:pt x="42" y="180"/>
                    </a:lnTo>
                    <a:lnTo>
                      <a:pt x="41" y="180"/>
                    </a:lnTo>
                    <a:lnTo>
                      <a:pt x="39" y="177"/>
                    </a:lnTo>
                    <a:lnTo>
                      <a:pt x="39" y="175"/>
                    </a:lnTo>
                    <a:lnTo>
                      <a:pt x="37" y="173"/>
                    </a:lnTo>
                    <a:lnTo>
                      <a:pt x="37" y="170"/>
                    </a:lnTo>
                    <a:lnTo>
                      <a:pt x="35" y="168"/>
                    </a:lnTo>
                    <a:lnTo>
                      <a:pt x="35" y="165"/>
                    </a:lnTo>
                    <a:lnTo>
                      <a:pt x="34" y="160"/>
                    </a:lnTo>
                    <a:lnTo>
                      <a:pt x="32" y="158"/>
                    </a:lnTo>
                    <a:lnTo>
                      <a:pt x="30" y="158"/>
                    </a:lnTo>
                    <a:lnTo>
                      <a:pt x="30" y="156"/>
                    </a:lnTo>
                    <a:lnTo>
                      <a:pt x="29" y="155"/>
                    </a:lnTo>
                    <a:lnTo>
                      <a:pt x="23" y="153"/>
                    </a:lnTo>
                    <a:lnTo>
                      <a:pt x="23" y="151"/>
                    </a:lnTo>
                    <a:lnTo>
                      <a:pt x="20" y="148"/>
                    </a:lnTo>
                    <a:lnTo>
                      <a:pt x="20" y="146"/>
                    </a:lnTo>
                    <a:lnTo>
                      <a:pt x="18" y="144"/>
                    </a:lnTo>
                    <a:lnTo>
                      <a:pt x="18" y="144"/>
                    </a:lnTo>
                    <a:lnTo>
                      <a:pt x="17" y="143"/>
                    </a:lnTo>
                    <a:lnTo>
                      <a:pt x="13" y="139"/>
                    </a:lnTo>
                    <a:lnTo>
                      <a:pt x="11" y="139"/>
                    </a:lnTo>
                    <a:lnTo>
                      <a:pt x="10" y="139"/>
                    </a:lnTo>
                    <a:lnTo>
                      <a:pt x="6" y="138"/>
                    </a:lnTo>
                    <a:lnTo>
                      <a:pt x="5" y="138"/>
                    </a:lnTo>
                    <a:lnTo>
                      <a:pt x="1" y="136"/>
                    </a:lnTo>
                    <a:lnTo>
                      <a:pt x="0" y="136"/>
                    </a:lnTo>
                    <a:lnTo>
                      <a:pt x="0" y="134"/>
                    </a:lnTo>
                    <a:lnTo>
                      <a:pt x="0" y="134"/>
                    </a:lnTo>
                    <a:lnTo>
                      <a:pt x="1" y="133"/>
                    </a:lnTo>
                    <a:lnTo>
                      <a:pt x="3" y="129"/>
                    </a:lnTo>
                    <a:lnTo>
                      <a:pt x="5" y="126"/>
                    </a:lnTo>
                    <a:lnTo>
                      <a:pt x="5" y="124"/>
                    </a:lnTo>
                    <a:lnTo>
                      <a:pt x="8" y="124"/>
                    </a:lnTo>
                    <a:lnTo>
                      <a:pt x="10" y="124"/>
                    </a:lnTo>
                    <a:lnTo>
                      <a:pt x="11" y="124"/>
                    </a:lnTo>
                    <a:lnTo>
                      <a:pt x="15" y="124"/>
                    </a:lnTo>
                    <a:lnTo>
                      <a:pt x="18" y="124"/>
                    </a:lnTo>
                    <a:lnTo>
                      <a:pt x="18" y="124"/>
                    </a:lnTo>
                    <a:lnTo>
                      <a:pt x="20" y="122"/>
                    </a:lnTo>
                    <a:lnTo>
                      <a:pt x="20" y="122"/>
                    </a:lnTo>
                    <a:lnTo>
                      <a:pt x="20" y="121"/>
                    </a:lnTo>
                    <a:lnTo>
                      <a:pt x="20" y="119"/>
                    </a:lnTo>
                    <a:lnTo>
                      <a:pt x="20" y="114"/>
                    </a:lnTo>
                    <a:lnTo>
                      <a:pt x="20" y="110"/>
                    </a:lnTo>
                    <a:lnTo>
                      <a:pt x="20" y="105"/>
                    </a:lnTo>
                    <a:lnTo>
                      <a:pt x="20" y="105"/>
                    </a:lnTo>
                    <a:lnTo>
                      <a:pt x="20" y="104"/>
                    </a:lnTo>
                    <a:lnTo>
                      <a:pt x="22" y="100"/>
                    </a:lnTo>
                    <a:lnTo>
                      <a:pt x="22" y="97"/>
                    </a:lnTo>
                    <a:lnTo>
                      <a:pt x="22" y="97"/>
                    </a:lnTo>
                    <a:lnTo>
                      <a:pt x="25" y="92"/>
                    </a:lnTo>
                    <a:lnTo>
                      <a:pt x="25" y="92"/>
                    </a:lnTo>
                    <a:lnTo>
                      <a:pt x="25" y="90"/>
                    </a:lnTo>
                    <a:lnTo>
                      <a:pt x="23" y="85"/>
                    </a:lnTo>
                    <a:lnTo>
                      <a:pt x="25" y="81"/>
                    </a:lnTo>
                    <a:lnTo>
                      <a:pt x="27" y="80"/>
                    </a:lnTo>
                    <a:lnTo>
                      <a:pt x="29" y="78"/>
                    </a:lnTo>
                    <a:lnTo>
                      <a:pt x="30" y="78"/>
                    </a:lnTo>
                    <a:lnTo>
                      <a:pt x="30" y="78"/>
                    </a:lnTo>
                    <a:lnTo>
                      <a:pt x="32" y="80"/>
                    </a:lnTo>
                    <a:lnTo>
                      <a:pt x="34" y="80"/>
                    </a:lnTo>
                    <a:lnTo>
                      <a:pt x="34" y="80"/>
                    </a:lnTo>
                    <a:lnTo>
                      <a:pt x="35" y="80"/>
                    </a:lnTo>
                    <a:lnTo>
                      <a:pt x="37" y="78"/>
                    </a:lnTo>
                    <a:lnTo>
                      <a:pt x="37" y="76"/>
                    </a:lnTo>
                    <a:lnTo>
                      <a:pt x="37" y="73"/>
                    </a:lnTo>
                    <a:lnTo>
                      <a:pt x="37" y="69"/>
                    </a:lnTo>
                    <a:lnTo>
                      <a:pt x="39" y="68"/>
                    </a:lnTo>
                    <a:lnTo>
                      <a:pt x="39" y="63"/>
                    </a:lnTo>
                    <a:lnTo>
                      <a:pt x="39" y="61"/>
                    </a:lnTo>
                    <a:lnTo>
                      <a:pt x="41" y="59"/>
                    </a:lnTo>
                    <a:lnTo>
                      <a:pt x="42" y="58"/>
                    </a:lnTo>
                    <a:lnTo>
                      <a:pt x="46" y="52"/>
                    </a:lnTo>
                    <a:lnTo>
                      <a:pt x="47" y="51"/>
                    </a:lnTo>
                    <a:lnTo>
                      <a:pt x="49" y="46"/>
                    </a:lnTo>
                    <a:lnTo>
                      <a:pt x="51" y="44"/>
                    </a:lnTo>
                    <a:lnTo>
                      <a:pt x="53" y="42"/>
                    </a:lnTo>
                    <a:lnTo>
                      <a:pt x="54" y="42"/>
                    </a:lnTo>
                    <a:lnTo>
                      <a:pt x="58" y="42"/>
                    </a:lnTo>
                    <a:lnTo>
                      <a:pt x="59" y="42"/>
                    </a:lnTo>
                    <a:lnTo>
                      <a:pt x="59" y="40"/>
                    </a:lnTo>
                    <a:lnTo>
                      <a:pt x="59" y="40"/>
                    </a:lnTo>
                    <a:lnTo>
                      <a:pt x="59" y="39"/>
                    </a:lnTo>
                    <a:lnTo>
                      <a:pt x="61" y="35"/>
                    </a:lnTo>
                    <a:lnTo>
                      <a:pt x="61" y="30"/>
                    </a:lnTo>
                    <a:lnTo>
                      <a:pt x="63" y="29"/>
                    </a:lnTo>
                    <a:lnTo>
                      <a:pt x="63" y="27"/>
                    </a:lnTo>
                    <a:lnTo>
                      <a:pt x="65" y="27"/>
                    </a:lnTo>
                    <a:lnTo>
                      <a:pt x="65" y="23"/>
                    </a:lnTo>
                    <a:lnTo>
                      <a:pt x="66" y="20"/>
                    </a:lnTo>
                    <a:lnTo>
                      <a:pt x="66" y="17"/>
                    </a:lnTo>
                    <a:lnTo>
                      <a:pt x="68" y="12"/>
                    </a:lnTo>
                    <a:lnTo>
                      <a:pt x="68" y="12"/>
                    </a:lnTo>
                    <a:lnTo>
                      <a:pt x="70" y="12"/>
                    </a:lnTo>
                    <a:lnTo>
                      <a:pt x="73" y="12"/>
                    </a:lnTo>
                    <a:lnTo>
                      <a:pt x="75" y="12"/>
                    </a:lnTo>
                    <a:lnTo>
                      <a:pt x="77" y="12"/>
                    </a:lnTo>
                    <a:lnTo>
                      <a:pt x="78" y="12"/>
                    </a:lnTo>
                    <a:lnTo>
                      <a:pt x="78" y="10"/>
                    </a:lnTo>
                    <a:lnTo>
                      <a:pt x="78" y="8"/>
                    </a:lnTo>
                    <a:lnTo>
                      <a:pt x="80" y="8"/>
                    </a:lnTo>
                    <a:lnTo>
                      <a:pt x="82" y="8"/>
                    </a:lnTo>
                    <a:lnTo>
                      <a:pt x="83" y="10"/>
                    </a:lnTo>
                    <a:lnTo>
                      <a:pt x="87" y="13"/>
                    </a:lnTo>
                    <a:lnTo>
                      <a:pt x="87" y="13"/>
                    </a:lnTo>
                    <a:lnTo>
                      <a:pt x="87" y="13"/>
                    </a:lnTo>
                    <a:lnTo>
                      <a:pt x="88" y="10"/>
                    </a:lnTo>
                    <a:lnTo>
                      <a:pt x="90" y="8"/>
                    </a:lnTo>
                    <a:lnTo>
                      <a:pt x="92" y="3"/>
                    </a:lnTo>
                    <a:lnTo>
                      <a:pt x="94" y="0"/>
                    </a:lnTo>
                    <a:lnTo>
                      <a:pt x="95" y="1"/>
                    </a:lnTo>
                    <a:lnTo>
                      <a:pt x="95" y="3"/>
                    </a:lnTo>
                    <a:lnTo>
                      <a:pt x="97" y="3"/>
                    </a:lnTo>
                    <a:lnTo>
                      <a:pt x="99" y="3"/>
                    </a:lnTo>
                    <a:lnTo>
                      <a:pt x="99" y="3"/>
                    </a:lnTo>
                    <a:lnTo>
                      <a:pt x="100" y="5"/>
                    </a:lnTo>
                    <a:lnTo>
                      <a:pt x="102" y="8"/>
                    </a:lnTo>
                    <a:lnTo>
                      <a:pt x="104" y="8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8" name="Freeform 73">
                <a:extLst>
                  <a:ext uri="{FF2B5EF4-FFF2-40B4-BE49-F238E27FC236}">
                    <a16:creationId xmlns:a16="http://schemas.microsoft.com/office/drawing/2014/main" xmlns="" id="{C700833B-7DE6-4E60-A032-BEDFA4D54D25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032" y="1150"/>
                <a:ext cx="210" cy="469"/>
              </a:xfrm>
              <a:custGeom>
                <a:avLst/>
                <a:gdLst>
                  <a:gd name="T0" fmla="*/ 157 w 210"/>
                  <a:gd name="T1" fmla="*/ 67 h 469"/>
                  <a:gd name="T2" fmla="*/ 171 w 210"/>
                  <a:gd name="T3" fmla="*/ 113 h 469"/>
                  <a:gd name="T4" fmla="*/ 162 w 210"/>
                  <a:gd name="T5" fmla="*/ 160 h 469"/>
                  <a:gd name="T6" fmla="*/ 174 w 210"/>
                  <a:gd name="T7" fmla="*/ 194 h 469"/>
                  <a:gd name="T8" fmla="*/ 178 w 210"/>
                  <a:gd name="T9" fmla="*/ 223 h 469"/>
                  <a:gd name="T10" fmla="*/ 172 w 210"/>
                  <a:gd name="T11" fmla="*/ 244 h 469"/>
                  <a:gd name="T12" fmla="*/ 172 w 210"/>
                  <a:gd name="T13" fmla="*/ 257 h 469"/>
                  <a:gd name="T14" fmla="*/ 181 w 210"/>
                  <a:gd name="T15" fmla="*/ 278 h 469"/>
                  <a:gd name="T16" fmla="*/ 184 w 210"/>
                  <a:gd name="T17" fmla="*/ 307 h 469"/>
                  <a:gd name="T18" fmla="*/ 205 w 210"/>
                  <a:gd name="T19" fmla="*/ 338 h 469"/>
                  <a:gd name="T20" fmla="*/ 198 w 210"/>
                  <a:gd name="T21" fmla="*/ 368 h 469"/>
                  <a:gd name="T22" fmla="*/ 166 w 210"/>
                  <a:gd name="T23" fmla="*/ 411 h 469"/>
                  <a:gd name="T24" fmla="*/ 137 w 210"/>
                  <a:gd name="T25" fmla="*/ 440 h 469"/>
                  <a:gd name="T26" fmla="*/ 114 w 210"/>
                  <a:gd name="T27" fmla="*/ 445 h 469"/>
                  <a:gd name="T28" fmla="*/ 111 w 210"/>
                  <a:gd name="T29" fmla="*/ 445 h 469"/>
                  <a:gd name="T30" fmla="*/ 99 w 210"/>
                  <a:gd name="T31" fmla="*/ 450 h 469"/>
                  <a:gd name="T32" fmla="*/ 77 w 210"/>
                  <a:gd name="T33" fmla="*/ 457 h 469"/>
                  <a:gd name="T34" fmla="*/ 49 w 210"/>
                  <a:gd name="T35" fmla="*/ 467 h 469"/>
                  <a:gd name="T36" fmla="*/ 46 w 210"/>
                  <a:gd name="T37" fmla="*/ 457 h 469"/>
                  <a:gd name="T38" fmla="*/ 36 w 210"/>
                  <a:gd name="T39" fmla="*/ 460 h 469"/>
                  <a:gd name="T40" fmla="*/ 37 w 210"/>
                  <a:gd name="T41" fmla="*/ 452 h 469"/>
                  <a:gd name="T42" fmla="*/ 24 w 210"/>
                  <a:gd name="T43" fmla="*/ 442 h 469"/>
                  <a:gd name="T44" fmla="*/ 15 w 210"/>
                  <a:gd name="T45" fmla="*/ 428 h 469"/>
                  <a:gd name="T46" fmla="*/ 18 w 210"/>
                  <a:gd name="T47" fmla="*/ 402 h 469"/>
                  <a:gd name="T48" fmla="*/ 17 w 210"/>
                  <a:gd name="T49" fmla="*/ 394 h 469"/>
                  <a:gd name="T50" fmla="*/ 10 w 210"/>
                  <a:gd name="T51" fmla="*/ 361 h 469"/>
                  <a:gd name="T52" fmla="*/ 18 w 210"/>
                  <a:gd name="T53" fmla="*/ 334 h 469"/>
                  <a:gd name="T54" fmla="*/ 32 w 210"/>
                  <a:gd name="T55" fmla="*/ 322 h 469"/>
                  <a:gd name="T56" fmla="*/ 48 w 210"/>
                  <a:gd name="T57" fmla="*/ 303 h 469"/>
                  <a:gd name="T58" fmla="*/ 73 w 210"/>
                  <a:gd name="T59" fmla="*/ 268 h 469"/>
                  <a:gd name="T60" fmla="*/ 89 w 210"/>
                  <a:gd name="T61" fmla="*/ 257 h 469"/>
                  <a:gd name="T62" fmla="*/ 90 w 210"/>
                  <a:gd name="T63" fmla="*/ 232 h 469"/>
                  <a:gd name="T64" fmla="*/ 75 w 210"/>
                  <a:gd name="T65" fmla="*/ 217 h 469"/>
                  <a:gd name="T66" fmla="*/ 60 w 210"/>
                  <a:gd name="T67" fmla="*/ 196 h 469"/>
                  <a:gd name="T68" fmla="*/ 63 w 210"/>
                  <a:gd name="T69" fmla="*/ 170 h 469"/>
                  <a:gd name="T70" fmla="*/ 58 w 210"/>
                  <a:gd name="T71" fmla="*/ 148 h 469"/>
                  <a:gd name="T72" fmla="*/ 54 w 210"/>
                  <a:gd name="T73" fmla="*/ 136 h 469"/>
                  <a:gd name="T74" fmla="*/ 58 w 210"/>
                  <a:gd name="T75" fmla="*/ 113 h 469"/>
                  <a:gd name="T76" fmla="*/ 34 w 210"/>
                  <a:gd name="T77" fmla="*/ 85 h 469"/>
                  <a:gd name="T78" fmla="*/ 10 w 210"/>
                  <a:gd name="T79" fmla="*/ 67 h 469"/>
                  <a:gd name="T80" fmla="*/ 8 w 210"/>
                  <a:gd name="T81" fmla="*/ 55 h 469"/>
                  <a:gd name="T82" fmla="*/ 24 w 210"/>
                  <a:gd name="T83" fmla="*/ 49 h 469"/>
                  <a:gd name="T84" fmla="*/ 48 w 210"/>
                  <a:gd name="T85" fmla="*/ 77 h 469"/>
                  <a:gd name="T86" fmla="*/ 73 w 210"/>
                  <a:gd name="T87" fmla="*/ 73 h 469"/>
                  <a:gd name="T88" fmla="*/ 95 w 210"/>
                  <a:gd name="T89" fmla="*/ 63 h 469"/>
                  <a:gd name="T90" fmla="*/ 104 w 210"/>
                  <a:gd name="T91" fmla="*/ 20 h 469"/>
                  <a:gd name="T92" fmla="*/ 126 w 210"/>
                  <a:gd name="T93" fmla="*/ 7 h 469"/>
                  <a:gd name="T94" fmla="*/ 164 w 210"/>
                  <a:gd name="T95" fmla="*/ 20 h 469"/>
                  <a:gd name="T96" fmla="*/ 161 w 210"/>
                  <a:gd name="T97" fmla="*/ 56 h 469"/>
                  <a:gd name="T98" fmla="*/ 82 w 210"/>
                  <a:gd name="T99" fmla="*/ 252 h 469"/>
                  <a:gd name="T100" fmla="*/ 13 w 210"/>
                  <a:gd name="T101" fmla="*/ 332 h 469"/>
                  <a:gd name="T102" fmla="*/ 12 w 210"/>
                  <a:gd name="T103" fmla="*/ 331 h 469"/>
                  <a:gd name="T104" fmla="*/ 13 w 210"/>
                  <a:gd name="T105" fmla="*/ 438 h 469"/>
                  <a:gd name="T106" fmla="*/ 24 w 210"/>
                  <a:gd name="T107" fmla="*/ 443 h 469"/>
                  <a:gd name="T108" fmla="*/ 34 w 210"/>
                  <a:gd name="T109" fmla="*/ 447 h 469"/>
                  <a:gd name="T110" fmla="*/ 29 w 210"/>
                  <a:gd name="T111" fmla="*/ 452 h 469"/>
                  <a:gd name="T112" fmla="*/ 20 w 210"/>
                  <a:gd name="T113" fmla="*/ 455 h 469"/>
                  <a:gd name="T114" fmla="*/ 18 w 210"/>
                  <a:gd name="T115" fmla="*/ 455 h 4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210" h="469">
                    <a:moveTo>
                      <a:pt x="161" y="56"/>
                    </a:moveTo>
                    <a:lnTo>
                      <a:pt x="159" y="56"/>
                    </a:lnTo>
                    <a:lnTo>
                      <a:pt x="155" y="60"/>
                    </a:lnTo>
                    <a:lnTo>
                      <a:pt x="152" y="61"/>
                    </a:lnTo>
                    <a:lnTo>
                      <a:pt x="150" y="63"/>
                    </a:lnTo>
                    <a:lnTo>
                      <a:pt x="150" y="65"/>
                    </a:lnTo>
                    <a:lnTo>
                      <a:pt x="155" y="65"/>
                    </a:lnTo>
                    <a:lnTo>
                      <a:pt x="155" y="65"/>
                    </a:lnTo>
                    <a:lnTo>
                      <a:pt x="157" y="67"/>
                    </a:lnTo>
                    <a:lnTo>
                      <a:pt x="157" y="68"/>
                    </a:lnTo>
                    <a:lnTo>
                      <a:pt x="155" y="70"/>
                    </a:lnTo>
                    <a:lnTo>
                      <a:pt x="150" y="82"/>
                    </a:lnTo>
                    <a:lnTo>
                      <a:pt x="150" y="85"/>
                    </a:lnTo>
                    <a:lnTo>
                      <a:pt x="152" y="92"/>
                    </a:lnTo>
                    <a:lnTo>
                      <a:pt x="155" y="101"/>
                    </a:lnTo>
                    <a:lnTo>
                      <a:pt x="162" y="104"/>
                    </a:lnTo>
                    <a:lnTo>
                      <a:pt x="167" y="106"/>
                    </a:lnTo>
                    <a:lnTo>
                      <a:pt x="171" y="113"/>
                    </a:lnTo>
                    <a:lnTo>
                      <a:pt x="176" y="123"/>
                    </a:lnTo>
                    <a:lnTo>
                      <a:pt x="179" y="126"/>
                    </a:lnTo>
                    <a:lnTo>
                      <a:pt x="179" y="126"/>
                    </a:lnTo>
                    <a:lnTo>
                      <a:pt x="179" y="133"/>
                    </a:lnTo>
                    <a:lnTo>
                      <a:pt x="176" y="138"/>
                    </a:lnTo>
                    <a:lnTo>
                      <a:pt x="172" y="143"/>
                    </a:lnTo>
                    <a:lnTo>
                      <a:pt x="167" y="150"/>
                    </a:lnTo>
                    <a:lnTo>
                      <a:pt x="166" y="155"/>
                    </a:lnTo>
                    <a:lnTo>
                      <a:pt x="162" y="160"/>
                    </a:lnTo>
                    <a:lnTo>
                      <a:pt x="162" y="164"/>
                    </a:lnTo>
                    <a:lnTo>
                      <a:pt x="162" y="165"/>
                    </a:lnTo>
                    <a:lnTo>
                      <a:pt x="162" y="167"/>
                    </a:lnTo>
                    <a:lnTo>
                      <a:pt x="166" y="174"/>
                    </a:lnTo>
                    <a:lnTo>
                      <a:pt x="167" y="179"/>
                    </a:lnTo>
                    <a:lnTo>
                      <a:pt x="169" y="182"/>
                    </a:lnTo>
                    <a:lnTo>
                      <a:pt x="171" y="188"/>
                    </a:lnTo>
                    <a:lnTo>
                      <a:pt x="172" y="191"/>
                    </a:lnTo>
                    <a:lnTo>
                      <a:pt x="174" y="194"/>
                    </a:lnTo>
                    <a:lnTo>
                      <a:pt x="174" y="196"/>
                    </a:lnTo>
                    <a:lnTo>
                      <a:pt x="176" y="199"/>
                    </a:lnTo>
                    <a:lnTo>
                      <a:pt x="178" y="203"/>
                    </a:lnTo>
                    <a:lnTo>
                      <a:pt x="179" y="206"/>
                    </a:lnTo>
                    <a:lnTo>
                      <a:pt x="181" y="218"/>
                    </a:lnTo>
                    <a:lnTo>
                      <a:pt x="183" y="220"/>
                    </a:lnTo>
                    <a:lnTo>
                      <a:pt x="181" y="222"/>
                    </a:lnTo>
                    <a:lnTo>
                      <a:pt x="181" y="223"/>
                    </a:lnTo>
                    <a:lnTo>
                      <a:pt x="178" y="223"/>
                    </a:lnTo>
                    <a:lnTo>
                      <a:pt x="174" y="225"/>
                    </a:lnTo>
                    <a:lnTo>
                      <a:pt x="174" y="225"/>
                    </a:lnTo>
                    <a:lnTo>
                      <a:pt x="176" y="228"/>
                    </a:lnTo>
                    <a:lnTo>
                      <a:pt x="174" y="232"/>
                    </a:lnTo>
                    <a:lnTo>
                      <a:pt x="174" y="239"/>
                    </a:lnTo>
                    <a:lnTo>
                      <a:pt x="172" y="242"/>
                    </a:lnTo>
                    <a:lnTo>
                      <a:pt x="172" y="242"/>
                    </a:lnTo>
                    <a:lnTo>
                      <a:pt x="172" y="244"/>
                    </a:lnTo>
                    <a:lnTo>
                      <a:pt x="172" y="244"/>
                    </a:lnTo>
                    <a:lnTo>
                      <a:pt x="176" y="244"/>
                    </a:lnTo>
                    <a:lnTo>
                      <a:pt x="176" y="245"/>
                    </a:lnTo>
                    <a:lnTo>
                      <a:pt x="176" y="247"/>
                    </a:lnTo>
                    <a:lnTo>
                      <a:pt x="176" y="249"/>
                    </a:lnTo>
                    <a:lnTo>
                      <a:pt x="174" y="251"/>
                    </a:lnTo>
                    <a:lnTo>
                      <a:pt x="172" y="252"/>
                    </a:lnTo>
                    <a:lnTo>
                      <a:pt x="172" y="254"/>
                    </a:lnTo>
                    <a:lnTo>
                      <a:pt x="172" y="256"/>
                    </a:lnTo>
                    <a:lnTo>
                      <a:pt x="172" y="257"/>
                    </a:lnTo>
                    <a:lnTo>
                      <a:pt x="174" y="261"/>
                    </a:lnTo>
                    <a:lnTo>
                      <a:pt x="176" y="263"/>
                    </a:lnTo>
                    <a:lnTo>
                      <a:pt x="181" y="264"/>
                    </a:lnTo>
                    <a:lnTo>
                      <a:pt x="183" y="266"/>
                    </a:lnTo>
                    <a:lnTo>
                      <a:pt x="183" y="268"/>
                    </a:lnTo>
                    <a:lnTo>
                      <a:pt x="183" y="269"/>
                    </a:lnTo>
                    <a:lnTo>
                      <a:pt x="179" y="273"/>
                    </a:lnTo>
                    <a:lnTo>
                      <a:pt x="179" y="274"/>
                    </a:lnTo>
                    <a:lnTo>
                      <a:pt x="181" y="278"/>
                    </a:lnTo>
                    <a:lnTo>
                      <a:pt x="183" y="281"/>
                    </a:lnTo>
                    <a:lnTo>
                      <a:pt x="188" y="286"/>
                    </a:lnTo>
                    <a:lnTo>
                      <a:pt x="190" y="288"/>
                    </a:lnTo>
                    <a:lnTo>
                      <a:pt x="190" y="290"/>
                    </a:lnTo>
                    <a:lnTo>
                      <a:pt x="190" y="292"/>
                    </a:lnTo>
                    <a:lnTo>
                      <a:pt x="190" y="295"/>
                    </a:lnTo>
                    <a:lnTo>
                      <a:pt x="190" y="297"/>
                    </a:lnTo>
                    <a:lnTo>
                      <a:pt x="188" y="300"/>
                    </a:lnTo>
                    <a:lnTo>
                      <a:pt x="184" y="307"/>
                    </a:lnTo>
                    <a:lnTo>
                      <a:pt x="179" y="309"/>
                    </a:lnTo>
                    <a:lnTo>
                      <a:pt x="179" y="310"/>
                    </a:lnTo>
                    <a:lnTo>
                      <a:pt x="181" y="312"/>
                    </a:lnTo>
                    <a:lnTo>
                      <a:pt x="188" y="319"/>
                    </a:lnTo>
                    <a:lnTo>
                      <a:pt x="193" y="324"/>
                    </a:lnTo>
                    <a:lnTo>
                      <a:pt x="198" y="329"/>
                    </a:lnTo>
                    <a:lnTo>
                      <a:pt x="203" y="332"/>
                    </a:lnTo>
                    <a:lnTo>
                      <a:pt x="203" y="334"/>
                    </a:lnTo>
                    <a:lnTo>
                      <a:pt x="205" y="338"/>
                    </a:lnTo>
                    <a:lnTo>
                      <a:pt x="207" y="341"/>
                    </a:lnTo>
                    <a:lnTo>
                      <a:pt x="208" y="343"/>
                    </a:lnTo>
                    <a:lnTo>
                      <a:pt x="210" y="344"/>
                    </a:lnTo>
                    <a:lnTo>
                      <a:pt x="210" y="346"/>
                    </a:lnTo>
                    <a:lnTo>
                      <a:pt x="207" y="349"/>
                    </a:lnTo>
                    <a:lnTo>
                      <a:pt x="207" y="355"/>
                    </a:lnTo>
                    <a:lnTo>
                      <a:pt x="205" y="360"/>
                    </a:lnTo>
                    <a:lnTo>
                      <a:pt x="203" y="363"/>
                    </a:lnTo>
                    <a:lnTo>
                      <a:pt x="198" y="368"/>
                    </a:lnTo>
                    <a:lnTo>
                      <a:pt x="191" y="377"/>
                    </a:lnTo>
                    <a:lnTo>
                      <a:pt x="190" y="380"/>
                    </a:lnTo>
                    <a:lnTo>
                      <a:pt x="186" y="384"/>
                    </a:lnTo>
                    <a:lnTo>
                      <a:pt x="179" y="392"/>
                    </a:lnTo>
                    <a:lnTo>
                      <a:pt x="179" y="394"/>
                    </a:lnTo>
                    <a:lnTo>
                      <a:pt x="174" y="401"/>
                    </a:lnTo>
                    <a:lnTo>
                      <a:pt x="172" y="402"/>
                    </a:lnTo>
                    <a:lnTo>
                      <a:pt x="171" y="404"/>
                    </a:lnTo>
                    <a:lnTo>
                      <a:pt x="166" y="411"/>
                    </a:lnTo>
                    <a:lnTo>
                      <a:pt x="161" y="416"/>
                    </a:lnTo>
                    <a:lnTo>
                      <a:pt x="155" y="419"/>
                    </a:lnTo>
                    <a:lnTo>
                      <a:pt x="154" y="423"/>
                    </a:lnTo>
                    <a:lnTo>
                      <a:pt x="152" y="424"/>
                    </a:lnTo>
                    <a:lnTo>
                      <a:pt x="150" y="426"/>
                    </a:lnTo>
                    <a:lnTo>
                      <a:pt x="149" y="426"/>
                    </a:lnTo>
                    <a:lnTo>
                      <a:pt x="145" y="433"/>
                    </a:lnTo>
                    <a:lnTo>
                      <a:pt x="138" y="440"/>
                    </a:lnTo>
                    <a:lnTo>
                      <a:pt x="137" y="440"/>
                    </a:lnTo>
                    <a:lnTo>
                      <a:pt x="135" y="442"/>
                    </a:lnTo>
                    <a:lnTo>
                      <a:pt x="133" y="442"/>
                    </a:lnTo>
                    <a:lnTo>
                      <a:pt x="131" y="443"/>
                    </a:lnTo>
                    <a:lnTo>
                      <a:pt x="126" y="440"/>
                    </a:lnTo>
                    <a:lnTo>
                      <a:pt x="126" y="440"/>
                    </a:lnTo>
                    <a:lnTo>
                      <a:pt x="125" y="442"/>
                    </a:lnTo>
                    <a:lnTo>
                      <a:pt x="121" y="443"/>
                    </a:lnTo>
                    <a:lnTo>
                      <a:pt x="118" y="443"/>
                    </a:lnTo>
                    <a:lnTo>
                      <a:pt x="114" y="445"/>
                    </a:lnTo>
                    <a:lnTo>
                      <a:pt x="113" y="445"/>
                    </a:lnTo>
                    <a:lnTo>
                      <a:pt x="113" y="443"/>
                    </a:lnTo>
                    <a:lnTo>
                      <a:pt x="114" y="440"/>
                    </a:lnTo>
                    <a:lnTo>
                      <a:pt x="114" y="438"/>
                    </a:lnTo>
                    <a:lnTo>
                      <a:pt x="114" y="436"/>
                    </a:lnTo>
                    <a:lnTo>
                      <a:pt x="114" y="436"/>
                    </a:lnTo>
                    <a:lnTo>
                      <a:pt x="113" y="440"/>
                    </a:lnTo>
                    <a:lnTo>
                      <a:pt x="113" y="443"/>
                    </a:lnTo>
                    <a:lnTo>
                      <a:pt x="111" y="445"/>
                    </a:lnTo>
                    <a:lnTo>
                      <a:pt x="107" y="445"/>
                    </a:lnTo>
                    <a:lnTo>
                      <a:pt x="104" y="443"/>
                    </a:lnTo>
                    <a:lnTo>
                      <a:pt x="102" y="443"/>
                    </a:lnTo>
                    <a:lnTo>
                      <a:pt x="104" y="445"/>
                    </a:lnTo>
                    <a:lnTo>
                      <a:pt x="104" y="447"/>
                    </a:lnTo>
                    <a:lnTo>
                      <a:pt x="104" y="448"/>
                    </a:lnTo>
                    <a:lnTo>
                      <a:pt x="102" y="448"/>
                    </a:lnTo>
                    <a:lnTo>
                      <a:pt x="101" y="448"/>
                    </a:lnTo>
                    <a:lnTo>
                      <a:pt x="99" y="450"/>
                    </a:lnTo>
                    <a:lnTo>
                      <a:pt x="97" y="452"/>
                    </a:lnTo>
                    <a:lnTo>
                      <a:pt x="97" y="448"/>
                    </a:lnTo>
                    <a:lnTo>
                      <a:pt x="94" y="450"/>
                    </a:lnTo>
                    <a:lnTo>
                      <a:pt x="92" y="452"/>
                    </a:lnTo>
                    <a:lnTo>
                      <a:pt x="89" y="452"/>
                    </a:lnTo>
                    <a:lnTo>
                      <a:pt x="87" y="453"/>
                    </a:lnTo>
                    <a:lnTo>
                      <a:pt x="83" y="455"/>
                    </a:lnTo>
                    <a:lnTo>
                      <a:pt x="82" y="455"/>
                    </a:lnTo>
                    <a:lnTo>
                      <a:pt x="77" y="457"/>
                    </a:lnTo>
                    <a:lnTo>
                      <a:pt x="75" y="459"/>
                    </a:lnTo>
                    <a:lnTo>
                      <a:pt x="73" y="460"/>
                    </a:lnTo>
                    <a:lnTo>
                      <a:pt x="72" y="460"/>
                    </a:lnTo>
                    <a:lnTo>
                      <a:pt x="65" y="460"/>
                    </a:lnTo>
                    <a:lnTo>
                      <a:pt x="60" y="462"/>
                    </a:lnTo>
                    <a:lnTo>
                      <a:pt x="56" y="462"/>
                    </a:lnTo>
                    <a:lnTo>
                      <a:pt x="54" y="462"/>
                    </a:lnTo>
                    <a:lnTo>
                      <a:pt x="51" y="464"/>
                    </a:lnTo>
                    <a:lnTo>
                      <a:pt x="49" y="467"/>
                    </a:lnTo>
                    <a:lnTo>
                      <a:pt x="46" y="469"/>
                    </a:lnTo>
                    <a:lnTo>
                      <a:pt x="44" y="467"/>
                    </a:lnTo>
                    <a:lnTo>
                      <a:pt x="46" y="465"/>
                    </a:lnTo>
                    <a:lnTo>
                      <a:pt x="48" y="464"/>
                    </a:lnTo>
                    <a:lnTo>
                      <a:pt x="49" y="462"/>
                    </a:lnTo>
                    <a:lnTo>
                      <a:pt x="49" y="460"/>
                    </a:lnTo>
                    <a:lnTo>
                      <a:pt x="48" y="460"/>
                    </a:lnTo>
                    <a:lnTo>
                      <a:pt x="48" y="459"/>
                    </a:lnTo>
                    <a:lnTo>
                      <a:pt x="46" y="457"/>
                    </a:lnTo>
                    <a:lnTo>
                      <a:pt x="44" y="453"/>
                    </a:lnTo>
                    <a:lnTo>
                      <a:pt x="42" y="453"/>
                    </a:lnTo>
                    <a:lnTo>
                      <a:pt x="42" y="453"/>
                    </a:lnTo>
                    <a:lnTo>
                      <a:pt x="42" y="457"/>
                    </a:lnTo>
                    <a:lnTo>
                      <a:pt x="41" y="459"/>
                    </a:lnTo>
                    <a:lnTo>
                      <a:pt x="41" y="459"/>
                    </a:lnTo>
                    <a:lnTo>
                      <a:pt x="39" y="460"/>
                    </a:lnTo>
                    <a:lnTo>
                      <a:pt x="39" y="460"/>
                    </a:lnTo>
                    <a:lnTo>
                      <a:pt x="36" y="460"/>
                    </a:lnTo>
                    <a:lnTo>
                      <a:pt x="34" y="459"/>
                    </a:lnTo>
                    <a:lnTo>
                      <a:pt x="34" y="457"/>
                    </a:lnTo>
                    <a:lnTo>
                      <a:pt x="36" y="455"/>
                    </a:lnTo>
                    <a:lnTo>
                      <a:pt x="36" y="455"/>
                    </a:lnTo>
                    <a:lnTo>
                      <a:pt x="36" y="453"/>
                    </a:lnTo>
                    <a:lnTo>
                      <a:pt x="36" y="453"/>
                    </a:lnTo>
                    <a:lnTo>
                      <a:pt x="37" y="453"/>
                    </a:lnTo>
                    <a:lnTo>
                      <a:pt x="37" y="452"/>
                    </a:lnTo>
                    <a:lnTo>
                      <a:pt x="37" y="452"/>
                    </a:lnTo>
                    <a:lnTo>
                      <a:pt x="36" y="452"/>
                    </a:lnTo>
                    <a:lnTo>
                      <a:pt x="36" y="450"/>
                    </a:lnTo>
                    <a:lnTo>
                      <a:pt x="37" y="447"/>
                    </a:lnTo>
                    <a:lnTo>
                      <a:pt x="37" y="447"/>
                    </a:lnTo>
                    <a:lnTo>
                      <a:pt x="37" y="447"/>
                    </a:lnTo>
                    <a:lnTo>
                      <a:pt x="36" y="447"/>
                    </a:lnTo>
                    <a:lnTo>
                      <a:pt x="30" y="445"/>
                    </a:lnTo>
                    <a:lnTo>
                      <a:pt x="25" y="442"/>
                    </a:lnTo>
                    <a:lnTo>
                      <a:pt x="24" y="442"/>
                    </a:lnTo>
                    <a:lnTo>
                      <a:pt x="22" y="438"/>
                    </a:lnTo>
                    <a:lnTo>
                      <a:pt x="20" y="438"/>
                    </a:lnTo>
                    <a:lnTo>
                      <a:pt x="18" y="442"/>
                    </a:lnTo>
                    <a:lnTo>
                      <a:pt x="17" y="440"/>
                    </a:lnTo>
                    <a:lnTo>
                      <a:pt x="15" y="438"/>
                    </a:lnTo>
                    <a:lnTo>
                      <a:pt x="15" y="436"/>
                    </a:lnTo>
                    <a:lnTo>
                      <a:pt x="15" y="435"/>
                    </a:lnTo>
                    <a:lnTo>
                      <a:pt x="15" y="431"/>
                    </a:lnTo>
                    <a:lnTo>
                      <a:pt x="15" y="428"/>
                    </a:lnTo>
                    <a:lnTo>
                      <a:pt x="13" y="424"/>
                    </a:lnTo>
                    <a:lnTo>
                      <a:pt x="15" y="419"/>
                    </a:lnTo>
                    <a:lnTo>
                      <a:pt x="15" y="418"/>
                    </a:lnTo>
                    <a:lnTo>
                      <a:pt x="17" y="416"/>
                    </a:lnTo>
                    <a:lnTo>
                      <a:pt x="17" y="411"/>
                    </a:lnTo>
                    <a:lnTo>
                      <a:pt x="17" y="406"/>
                    </a:lnTo>
                    <a:lnTo>
                      <a:pt x="17" y="404"/>
                    </a:lnTo>
                    <a:lnTo>
                      <a:pt x="17" y="402"/>
                    </a:lnTo>
                    <a:lnTo>
                      <a:pt x="18" y="402"/>
                    </a:lnTo>
                    <a:lnTo>
                      <a:pt x="18" y="402"/>
                    </a:lnTo>
                    <a:lnTo>
                      <a:pt x="17" y="402"/>
                    </a:lnTo>
                    <a:lnTo>
                      <a:pt x="17" y="401"/>
                    </a:lnTo>
                    <a:lnTo>
                      <a:pt x="17" y="401"/>
                    </a:lnTo>
                    <a:lnTo>
                      <a:pt x="18" y="401"/>
                    </a:lnTo>
                    <a:lnTo>
                      <a:pt x="18" y="399"/>
                    </a:lnTo>
                    <a:lnTo>
                      <a:pt x="18" y="399"/>
                    </a:lnTo>
                    <a:lnTo>
                      <a:pt x="18" y="395"/>
                    </a:lnTo>
                    <a:lnTo>
                      <a:pt x="17" y="394"/>
                    </a:lnTo>
                    <a:lnTo>
                      <a:pt x="17" y="390"/>
                    </a:lnTo>
                    <a:lnTo>
                      <a:pt x="15" y="385"/>
                    </a:lnTo>
                    <a:lnTo>
                      <a:pt x="12" y="384"/>
                    </a:lnTo>
                    <a:lnTo>
                      <a:pt x="13" y="378"/>
                    </a:lnTo>
                    <a:lnTo>
                      <a:pt x="13" y="373"/>
                    </a:lnTo>
                    <a:lnTo>
                      <a:pt x="13" y="372"/>
                    </a:lnTo>
                    <a:lnTo>
                      <a:pt x="13" y="368"/>
                    </a:lnTo>
                    <a:lnTo>
                      <a:pt x="10" y="365"/>
                    </a:lnTo>
                    <a:lnTo>
                      <a:pt x="10" y="361"/>
                    </a:lnTo>
                    <a:lnTo>
                      <a:pt x="8" y="356"/>
                    </a:lnTo>
                    <a:lnTo>
                      <a:pt x="10" y="355"/>
                    </a:lnTo>
                    <a:lnTo>
                      <a:pt x="10" y="351"/>
                    </a:lnTo>
                    <a:lnTo>
                      <a:pt x="12" y="349"/>
                    </a:lnTo>
                    <a:lnTo>
                      <a:pt x="15" y="343"/>
                    </a:lnTo>
                    <a:lnTo>
                      <a:pt x="17" y="339"/>
                    </a:lnTo>
                    <a:lnTo>
                      <a:pt x="20" y="339"/>
                    </a:lnTo>
                    <a:lnTo>
                      <a:pt x="18" y="336"/>
                    </a:lnTo>
                    <a:lnTo>
                      <a:pt x="18" y="334"/>
                    </a:lnTo>
                    <a:lnTo>
                      <a:pt x="17" y="332"/>
                    </a:lnTo>
                    <a:lnTo>
                      <a:pt x="22" y="331"/>
                    </a:lnTo>
                    <a:lnTo>
                      <a:pt x="24" y="332"/>
                    </a:lnTo>
                    <a:lnTo>
                      <a:pt x="29" y="331"/>
                    </a:lnTo>
                    <a:lnTo>
                      <a:pt x="32" y="327"/>
                    </a:lnTo>
                    <a:lnTo>
                      <a:pt x="32" y="326"/>
                    </a:lnTo>
                    <a:lnTo>
                      <a:pt x="32" y="326"/>
                    </a:lnTo>
                    <a:lnTo>
                      <a:pt x="30" y="322"/>
                    </a:lnTo>
                    <a:lnTo>
                      <a:pt x="32" y="322"/>
                    </a:lnTo>
                    <a:lnTo>
                      <a:pt x="32" y="322"/>
                    </a:lnTo>
                    <a:lnTo>
                      <a:pt x="32" y="320"/>
                    </a:lnTo>
                    <a:lnTo>
                      <a:pt x="32" y="319"/>
                    </a:lnTo>
                    <a:lnTo>
                      <a:pt x="34" y="320"/>
                    </a:lnTo>
                    <a:lnTo>
                      <a:pt x="36" y="317"/>
                    </a:lnTo>
                    <a:lnTo>
                      <a:pt x="37" y="314"/>
                    </a:lnTo>
                    <a:lnTo>
                      <a:pt x="41" y="312"/>
                    </a:lnTo>
                    <a:lnTo>
                      <a:pt x="46" y="305"/>
                    </a:lnTo>
                    <a:lnTo>
                      <a:pt x="48" y="303"/>
                    </a:lnTo>
                    <a:lnTo>
                      <a:pt x="51" y="303"/>
                    </a:lnTo>
                    <a:lnTo>
                      <a:pt x="54" y="297"/>
                    </a:lnTo>
                    <a:lnTo>
                      <a:pt x="56" y="297"/>
                    </a:lnTo>
                    <a:lnTo>
                      <a:pt x="58" y="292"/>
                    </a:lnTo>
                    <a:lnTo>
                      <a:pt x="61" y="286"/>
                    </a:lnTo>
                    <a:lnTo>
                      <a:pt x="63" y="286"/>
                    </a:lnTo>
                    <a:lnTo>
                      <a:pt x="65" y="281"/>
                    </a:lnTo>
                    <a:lnTo>
                      <a:pt x="70" y="276"/>
                    </a:lnTo>
                    <a:lnTo>
                      <a:pt x="73" y="268"/>
                    </a:lnTo>
                    <a:lnTo>
                      <a:pt x="75" y="266"/>
                    </a:lnTo>
                    <a:lnTo>
                      <a:pt x="75" y="263"/>
                    </a:lnTo>
                    <a:lnTo>
                      <a:pt x="77" y="263"/>
                    </a:lnTo>
                    <a:lnTo>
                      <a:pt x="78" y="261"/>
                    </a:lnTo>
                    <a:lnTo>
                      <a:pt x="83" y="259"/>
                    </a:lnTo>
                    <a:lnTo>
                      <a:pt x="87" y="259"/>
                    </a:lnTo>
                    <a:lnTo>
                      <a:pt x="89" y="261"/>
                    </a:lnTo>
                    <a:lnTo>
                      <a:pt x="89" y="261"/>
                    </a:lnTo>
                    <a:lnTo>
                      <a:pt x="89" y="257"/>
                    </a:lnTo>
                    <a:lnTo>
                      <a:pt x="89" y="256"/>
                    </a:lnTo>
                    <a:lnTo>
                      <a:pt x="89" y="254"/>
                    </a:lnTo>
                    <a:lnTo>
                      <a:pt x="90" y="254"/>
                    </a:lnTo>
                    <a:lnTo>
                      <a:pt x="90" y="251"/>
                    </a:lnTo>
                    <a:lnTo>
                      <a:pt x="90" y="249"/>
                    </a:lnTo>
                    <a:lnTo>
                      <a:pt x="89" y="247"/>
                    </a:lnTo>
                    <a:lnTo>
                      <a:pt x="90" y="242"/>
                    </a:lnTo>
                    <a:lnTo>
                      <a:pt x="90" y="237"/>
                    </a:lnTo>
                    <a:lnTo>
                      <a:pt x="90" y="232"/>
                    </a:lnTo>
                    <a:lnTo>
                      <a:pt x="89" y="228"/>
                    </a:lnTo>
                    <a:lnTo>
                      <a:pt x="80" y="223"/>
                    </a:lnTo>
                    <a:lnTo>
                      <a:pt x="80" y="223"/>
                    </a:lnTo>
                    <a:lnTo>
                      <a:pt x="78" y="223"/>
                    </a:lnTo>
                    <a:lnTo>
                      <a:pt x="77" y="218"/>
                    </a:lnTo>
                    <a:lnTo>
                      <a:pt x="77" y="215"/>
                    </a:lnTo>
                    <a:lnTo>
                      <a:pt x="77" y="215"/>
                    </a:lnTo>
                    <a:lnTo>
                      <a:pt x="77" y="215"/>
                    </a:lnTo>
                    <a:lnTo>
                      <a:pt x="75" y="217"/>
                    </a:lnTo>
                    <a:lnTo>
                      <a:pt x="73" y="218"/>
                    </a:lnTo>
                    <a:lnTo>
                      <a:pt x="70" y="217"/>
                    </a:lnTo>
                    <a:lnTo>
                      <a:pt x="68" y="217"/>
                    </a:lnTo>
                    <a:lnTo>
                      <a:pt x="66" y="208"/>
                    </a:lnTo>
                    <a:lnTo>
                      <a:pt x="65" y="205"/>
                    </a:lnTo>
                    <a:lnTo>
                      <a:pt x="63" y="201"/>
                    </a:lnTo>
                    <a:lnTo>
                      <a:pt x="60" y="198"/>
                    </a:lnTo>
                    <a:lnTo>
                      <a:pt x="60" y="198"/>
                    </a:lnTo>
                    <a:lnTo>
                      <a:pt x="60" y="196"/>
                    </a:lnTo>
                    <a:lnTo>
                      <a:pt x="60" y="193"/>
                    </a:lnTo>
                    <a:lnTo>
                      <a:pt x="58" y="189"/>
                    </a:lnTo>
                    <a:lnTo>
                      <a:pt x="58" y="186"/>
                    </a:lnTo>
                    <a:lnTo>
                      <a:pt x="60" y="184"/>
                    </a:lnTo>
                    <a:lnTo>
                      <a:pt x="60" y="184"/>
                    </a:lnTo>
                    <a:lnTo>
                      <a:pt x="61" y="181"/>
                    </a:lnTo>
                    <a:lnTo>
                      <a:pt x="63" y="177"/>
                    </a:lnTo>
                    <a:lnTo>
                      <a:pt x="63" y="174"/>
                    </a:lnTo>
                    <a:lnTo>
                      <a:pt x="63" y="170"/>
                    </a:lnTo>
                    <a:lnTo>
                      <a:pt x="65" y="169"/>
                    </a:lnTo>
                    <a:lnTo>
                      <a:pt x="65" y="167"/>
                    </a:lnTo>
                    <a:lnTo>
                      <a:pt x="63" y="165"/>
                    </a:lnTo>
                    <a:lnTo>
                      <a:pt x="63" y="164"/>
                    </a:lnTo>
                    <a:lnTo>
                      <a:pt x="60" y="160"/>
                    </a:lnTo>
                    <a:lnTo>
                      <a:pt x="58" y="157"/>
                    </a:lnTo>
                    <a:lnTo>
                      <a:pt x="58" y="153"/>
                    </a:lnTo>
                    <a:lnTo>
                      <a:pt x="58" y="150"/>
                    </a:lnTo>
                    <a:lnTo>
                      <a:pt x="58" y="148"/>
                    </a:lnTo>
                    <a:lnTo>
                      <a:pt x="58" y="147"/>
                    </a:lnTo>
                    <a:lnTo>
                      <a:pt x="60" y="145"/>
                    </a:lnTo>
                    <a:lnTo>
                      <a:pt x="60" y="143"/>
                    </a:lnTo>
                    <a:lnTo>
                      <a:pt x="60" y="138"/>
                    </a:lnTo>
                    <a:lnTo>
                      <a:pt x="58" y="138"/>
                    </a:lnTo>
                    <a:lnTo>
                      <a:pt x="56" y="138"/>
                    </a:lnTo>
                    <a:lnTo>
                      <a:pt x="54" y="138"/>
                    </a:lnTo>
                    <a:lnTo>
                      <a:pt x="54" y="136"/>
                    </a:lnTo>
                    <a:lnTo>
                      <a:pt x="54" y="136"/>
                    </a:lnTo>
                    <a:lnTo>
                      <a:pt x="54" y="135"/>
                    </a:lnTo>
                    <a:lnTo>
                      <a:pt x="54" y="131"/>
                    </a:lnTo>
                    <a:lnTo>
                      <a:pt x="56" y="130"/>
                    </a:lnTo>
                    <a:lnTo>
                      <a:pt x="56" y="130"/>
                    </a:lnTo>
                    <a:lnTo>
                      <a:pt x="54" y="124"/>
                    </a:lnTo>
                    <a:lnTo>
                      <a:pt x="54" y="119"/>
                    </a:lnTo>
                    <a:lnTo>
                      <a:pt x="54" y="116"/>
                    </a:lnTo>
                    <a:lnTo>
                      <a:pt x="58" y="113"/>
                    </a:lnTo>
                    <a:lnTo>
                      <a:pt x="58" y="113"/>
                    </a:lnTo>
                    <a:lnTo>
                      <a:pt x="54" y="109"/>
                    </a:lnTo>
                    <a:lnTo>
                      <a:pt x="53" y="106"/>
                    </a:lnTo>
                    <a:lnTo>
                      <a:pt x="51" y="102"/>
                    </a:lnTo>
                    <a:lnTo>
                      <a:pt x="49" y="102"/>
                    </a:lnTo>
                    <a:lnTo>
                      <a:pt x="48" y="97"/>
                    </a:lnTo>
                    <a:lnTo>
                      <a:pt x="44" y="94"/>
                    </a:lnTo>
                    <a:lnTo>
                      <a:pt x="42" y="90"/>
                    </a:lnTo>
                    <a:lnTo>
                      <a:pt x="41" y="90"/>
                    </a:lnTo>
                    <a:lnTo>
                      <a:pt x="34" y="85"/>
                    </a:lnTo>
                    <a:lnTo>
                      <a:pt x="30" y="85"/>
                    </a:lnTo>
                    <a:lnTo>
                      <a:pt x="27" y="84"/>
                    </a:lnTo>
                    <a:lnTo>
                      <a:pt x="24" y="80"/>
                    </a:lnTo>
                    <a:lnTo>
                      <a:pt x="20" y="78"/>
                    </a:lnTo>
                    <a:lnTo>
                      <a:pt x="18" y="77"/>
                    </a:lnTo>
                    <a:lnTo>
                      <a:pt x="17" y="73"/>
                    </a:lnTo>
                    <a:lnTo>
                      <a:pt x="15" y="72"/>
                    </a:lnTo>
                    <a:lnTo>
                      <a:pt x="12" y="68"/>
                    </a:lnTo>
                    <a:lnTo>
                      <a:pt x="10" y="67"/>
                    </a:lnTo>
                    <a:lnTo>
                      <a:pt x="5" y="63"/>
                    </a:lnTo>
                    <a:lnTo>
                      <a:pt x="5" y="61"/>
                    </a:lnTo>
                    <a:lnTo>
                      <a:pt x="5" y="60"/>
                    </a:lnTo>
                    <a:lnTo>
                      <a:pt x="5" y="58"/>
                    </a:lnTo>
                    <a:lnTo>
                      <a:pt x="0" y="56"/>
                    </a:lnTo>
                    <a:lnTo>
                      <a:pt x="1" y="55"/>
                    </a:lnTo>
                    <a:lnTo>
                      <a:pt x="5" y="53"/>
                    </a:lnTo>
                    <a:lnTo>
                      <a:pt x="8" y="55"/>
                    </a:lnTo>
                    <a:lnTo>
                      <a:pt x="8" y="55"/>
                    </a:lnTo>
                    <a:lnTo>
                      <a:pt x="10" y="53"/>
                    </a:lnTo>
                    <a:lnTo>
                      <a:pt x="8" y="48"/>
                    </a:lnTo>
                    <a:lnTo>
                      <a:pt x="8" y="46"/>
                    </a:lnTo>
                    <a:lnTo>
                      <a:pt x="10" y="44"/>
                    </a:lnTo>
                    <a:lnTo>
                      <a:pt x="12" y="43"/>
                    </a:lnTo>
                    <a:lnTo>
                      <a:pt x="15" y="43"/>
                    </a:lnTo>
                    <a:lnTo>
                      <a:pt x="18" y="43"/>
                    </a:lnTo>
                    <a:lnTo>
                      <a:pt x="18" y="43"/>
                    </a:lnTo>
                    <a:lnTo>
                      <a:pt x="24" y="49"/>
                    </a:lnTo>
                    <a:lnTo>
                      <a:pt x="25" y="55"/>
                    </a:lnTo>
                    <a:lnTo>
                      <a:pt x="27" y="58"/>
                    </a:lnTo>
                    <a:lnTo>
                      <a:pt x="32" y="65"/>
                    </a:lnTo>
                    <a:lnTo>
                      <a:pt x="34" y="70"/>
                    </a:lnTo>
                    <a:lnTo>
                      <a:pt x="34" y="72"/>
                    </a:lnTo>
                    <a:lnTo>
                      <a:pt x="36" y="72"/>
                    </a:lnTo>
                    <a:lnTo>
                      <a:pt x="42" y="73"/>
                    </a:lnTo>
                    <a:lnTo>
                      <a:pt x="48" y="75"/>
                    </a:lnTo>
                    <a:lnTo>
                      <a:pt x="48" y="77"/>
                    </a:lnTo>
                    <a:lnTo>
                      <a:pt x="51" y="77"/>
                    </a:lnTo>
                    <a:lnTo>
                      <a:pt x="54" y="75"/>
                    </a:lnTo>
                    <a:lnTo>
                      <a:pt x="60" y="73"/>
                    </a:lnTo>
                    <a:lnTo>
                      <a:pt x="60" y="70"/>
                    </a:lnTo>
                    <a:lnTo>
                      <a:pt x="61" y="68"/>
                    </a:lnTo>
                    <a:lnTo>
                      <a:pt x="65" y="68"/>
                    </a:lnTo>
                    <a:lnTo>
                      <a:pt x="68" y="70"/>
                    </a:lnTo>
                    <a:lnTo>
                      <a:pt x="72" y="73"/>
                    </a:lnTo>
                    <a:lnTo>
                      <a:pt x="73" y="73"/>
                    </a:lnTo>
                    <a:lnTo>
                      <a:pt x="78" y="77"/>
                    </a:lnTo>
                    <a:lnTo>
                      <a:pt x="80" y="78"/>
                    </a:lnTo>
                    <a:lnTo>
                      <a:pt x="83" y="78"/>
                    </a:lnTo>
                    <a:lnTo>
                      <a:pt x="85" y="77"/>
                    </a:lnTo>
                    <a:lnTo>
                      <a:pt x="87" y="70"/>
                    </a:lnTo>
                    <a:lnTo>
                      <a:pt x="89" y="67"/>
                    </a:lnTo>
                    <a:lnTo>
                      <a:pt x="90" y="65"/>
                    </a:lnTo>
                    <a:lnTo>
                      <a:pt x="94" y="63"/>
                    </a:lnTo>
                    <a:lnTo>
                      <a:pt x="95" y="63"/>
                    </a:lnTo>
                    <a:lnTo>
                      <a:pt x="95" y="61"/>
                    </a:lnTo>
                    <a:lnTo>
                      <a:pt x="99" y="58"/>
                    </a:lnTo>
                    <a:lnTo>
                      <a:pt x="99" y="53"/>
                    </a:lnTo>
                    <a:lnTo>
                      <a:pt x="99" y="44"/>
                    </a:lnTo>
                    <a:lnTo>
                      <a:pt x="99" y="43"/>
                    </a:lnTo>
                    <a:lnTo>
                      <a:pt x="101" y="38"/>
                    </a:lnTo>
                    <a:lnTo>
                      <a:pt x="102" y="26"/>
                    </a:lnTo>
                    <a:lnTo>
                      <a:pt x="104" y="22"/>
                    </a:lnTo>
                    <a:lnTo>
                      <a:pt x="104" y="20"/>
                    </a:lnTo>
                    <a:lnTo>
                      <a:pt x="106" y="19"/>
                    </a:lnTo>
                    <a:lnTo>
                      <a:pt x="109" y="15"/>
                    </a:lnTo>
                    <a:lnTo>
                      <a:pt x="113" y="7"/>
                    </a:lnTo>
                    <a:lnTo>
                      <a:pt x="114" y="7"/>
                    </a:lnTo>
                    <a:lnTo>
                      <a:pt x="118" y="7"/>
                    </a:lnTo>
                    <a:lnTo>
                      <a:pt x="121" y="7"/>
                    </a:lnTo>
                    <a:lnTo>
                      <a:pt x="125" y="9"/>
                    </a:lnTo>
                    <a:lnTo>
                      <a:pt x="125" y="9"/>
                    </a:lnTo>
                    <a:lnTo>
                      <a:pt x="126" y="7"/>
                    </a:lnTo>
                    <a:lnTo>
                      <a:pt x="130" y="5"/>
                    </a:lnTo>
                    <a:lnTo>
                      <a:pt x="133" y="0"/>
                    </a:lnTo>
                    <a:lnTo>
                      <a:pt x="137" y="0"/>
                    </a:lnTo>
                    <a:lnTo>
                      <a:pt x="140" y="0"/>
                    </a:lnTo>
                    <a:lnTo>
                      <a:pt x="142" y="5"/>
                    </a:lnTo>
                    <a:lnTo>
                      <a:pt x="147" y="10"/>
                    </a:lnTo>
                    <a:lnTo>
                      <a:pt x="150" y="12"/>
                    </a:lnTo>
                    <a:lnTo>
                      <a:pt x="157" y="17"/>
                    </a:lnTo>
                    <a:lnTo>
                      <a:pt x="164" y="20"/>
                    </a:lnTo>
                    <a:lnTo>
                      <a:pt x="167" y="32"/>
                    </a:lnTo>
                    <a:lnTo>
                      <a:pt x="166" y="36"/>
                    </a:lnTo>
                    <a:lnTo>
                      <a:pt x="164" y="38"/>
                    </a:lnTo>
                    <a:lnTo>
                      <a:pt x="161" y="43"/>
                    </a:lnTo>
                    <a:lnTo>
                      <a:pt x="157" y="48"/>
                    </a:lnTo>
                    <a:lnTo>
                      <a:pt x="157" y="51"/>
                    </a:lnTo>
                    <a:lnTo>
                      <a:pt x="159" y="55"/>
                    </a:lnTo>
                    <a:lnTo>
                      <a:pt x="161" y="56"/>
                    </a:lnTo>
                    <a:lnTo>
                      <a:pt x="161" y="56"/>
                    </a:lnTo>
                    <a:close/>
                    <a:moveTo>
                      <a:pt x="82" y="254"/>
                    </a:moveTo>
                    <a:lnTo>
                      <a:pt x="78" y="256"/>
                    </a:lnTo>
                    <a:lnTo>
                      <a:pt x="77" y="254"/>
                    </a:lnTo>
                    <a:lnTo>
                      <a:pt x="75" y="252"/>
                    </a:lnTo>
                    <a:lnTo>
                      <a:pt x="77" y="251"/>
                    </a:lnTo>
                    <a:lnTo>
                      <a:pt x="80" y="249"/>
                    </a:lnTo>
                    <a:lnTo>
                      <a:pt x="83" y="251"/>
                    </a:lnTo>
                    <a:lnTo>
                      <a:pt x="83" y="252"/>
                    </a:lnTo>
                    <a:lnTo>
                      <a:pt x="82" y="252"/>
                    </a:lnTo>
                    <a:lnTo>
                      <a:pt x="82" y="254"/>
                    </a:lnTo>
                    <a:close/>
                    <a:moveTo>
                      <a:pt x="12" y="331"/>
                    </a:moveTo>
                    <a:lnTo>
                      <a:pt x="12" y="331"/>
                    </a:lnTo>
                    <a:lnTo>
                      <a:pt x="13" y="331"/>
                    </a:lnTo>
                    <a:lnTo>
                      <a:pt x="13" y="329"/>
                    </a:lnTo>
                    <a:lnTo>
                      <a:pt x="15" y="331"/>
                    </a:lnTo>
                    <a:lnTo>
                      <a:pt x="15" y="332"/>
                    </a:lnTo>
                    <a:lnTo>
                      <a:pt x="15" y="332"/>
                    </a:lnTo>
                    <a:lnTo>
                      <a:pt x="13" y="332"/>
                    </a:lnTo>
                    <a:lnTo>
                      <a:pt x="13" y="334"/>
                    </a:lnTo>
                    <a:lnTo>
                      <a:pt x="13" y="334"/>
                    </a:lnTo>
                    <a:lnTo>
                      <a:pt x="12" y="334"/>
                    </a:lnTo>
                    <a:lnTo>
                      <a:pt x="10" y="332"/>
                    </a:lnTo>
                    <a:lnTo>
                      <a:pt x="8" y="329"/>
                    </a:lnTo>
                    <a:lnTo>
                      <a:pt x="12" y="329"/>
                    </a:lnTo>
                    <a:lnTo>
                      <a:pt x="12" y="331"/>
                    </a:lnTo>
                    <a:lnTo>
                      <a:pt x="12" y="331"/>
                    </a:lnTo>
                    <a:lnTo>
                      <a:pt x="12" y="331"/>
                    </a:lnTo>
                    <a:close/>
                    <a:moveTo>
                      <a:pt x="15" y="442"/>
                    </a:moveTo>
                    <a:lnTo>
                      <a:pt x="15" y="443"/>
                    </a:lnTo>
                    <a:lnTo>
                      <a:pt x="13" y="442"/>
                    </a:lnTo>
                    <a:lnTo>
                      <a:pt x="13" y="443"/>
                    </a:lnTo>
                    <a:lnTo>
                      <a:pt x="12" y="442"/>
                    </a:lnTo>
                    <a:lnTo>
                      <a:pt x="12" y="438"/>
                    </a:lnTo>
                    <a:lnTo>
                      <a:pt x="12" y="436"/>
                    </a:lnTo>
                    <a:lnTo>
                      <a:pt x="12" y="436"/>
                    </a:lnTo>
                    <a:lnTo>
                      <a:pt x="13" y="438"/>
                    </a:lnTo>
                    <a:lnTo>
                      <a:pt x="15" y="442"/>
                    </a:lnTo>
                    <a:lnTo>
                      <a:pt x="15" y="442"/>
                    </a:lnTo>
                    <a:close/>
                    <a:moveTo>
                      <a:pt x="25" y="448"/>
                    </a:moveTo>
                    <a:lnTo>
                      <a:pt x="25" y="448"/>
                    </a:lnTo>
                    <a:lnTo>
                      <a:pt x="24" y="447"/>
                    </a:lnTo>
                    <a:lnTo>
                      <a:pt x="22" y="445"/>
                    </a:lnTo>
                    <a:lnTo>
                      <a:pt x="24" y="445"/>
                    </a:lnTo>
                    <a:lnTo>
                      <a:pt x="24" y="443"/>
                    </a:lnTo>
                    <a:lnTo>
                      <a:pt x="24" y="443"/>
                    </a:lnTo>
                    <a:lnTo>
                      <a:pt x="24" y="445"/>
                    </a:lnTo>
                    <a:lnTo>
                      <a:pt x="25" y="445"/>
                    </a:lnTo>
                    <a:lnTo>
                      <a:pt x="25" y="447"/>
                    </a:lnTo>
                    <a:lnTo>
                      <a:pt x="25" y="447"/>
                    </a:lnTo>
                    <a:lnTo>
                      <a:pt x="25" y="448"/>
                    </a:lnTo>
                    <a:lnTo>
                      <a:pt x="25" y="448"/>
                    </a:lnTo>
                    <a:close/>
                    <a:moveTo>
                      <a:pt x="30" y="447"/>
                    </a:moveTo>
                    <a:lnTo>
                      <a:pt x="32" y="448"/>
                    </a:lnTo>
                    <a:lnTo>
                      <a:pt x="34" y="447"/>
                    </a:lnTo>
                    <a:lnTo>
                      <a:pt x="34" y="450"/>
                    </a:lnTo>
                    <a:lnTo>
                      <a:pt x="32" y="450"/>
                    </a:lnTo>
                    <a:lnTo>
                      <a:pt x="32" y="452"/>
                    </a:lnTo>
                    <a:lnTo>
                      <a:pt x="32" y="453"/>
                    </a:lnTo>
                    <a:lnTo>
                      <a:pt x="34" y="455"/>
                    </a:lnTo>
                    <a:lnTo>
                      <a:pt x="30" y="455"/>
                    </a:lnTo>
                    <a:lnTo>
                      <a:pt x="30" y="453"/>
                    </a:lnTo>
                    <a:lnTo>
                      <a:pt x="30" y="452"/>
                    </a:lnTo>
                    <a:lnTo>
                      <a:pt x="29" y="452"/>
                    </a:lnTo>
                    <a:lnTo>
                      <a:pt x="27" y="450"/>
                    </a:lnTo>
                    <a:lnTo>
                      <a:pt x="29" y="448"/>
                    </a:lnTo>
                    <a:lnTo>
                      <a:pt x="29" y="447"/>
                    </a:lnTo>
                    <a:lnTo>
                      <a:pt x="30" y="447"/>
                    </a:lnTo>
                    <a:lnTo>
                      <a:pt x="30" y="447"/>
                    </a:lnTo>
                    <a:close/>
                    <a:moveTo>
                      <a:pt x="24" y="455"/>
                    </a:moveTo>
                    <a:lnTo>
                      <a:pt x="22" y="457"/>
                    </a:lnTo>
                    <a:lnTo>
                      <a:pt x="20" y="457"/>
                    </a:lnTo>
                    <a:lnTo>
                      <a:pt x="20" y="455"/>
                    </a:lnTo>
                    <a:lnTo>
                      <a:pt x="22" y="453"/>
                    </a:lnTo>
                    <a:lnTo>
                      <a:pt x="24" y="453"/>
                    </a:lnTo>
                    <a:lnTo>
                      <a:pt x="24" y="455"/>
                    </a:lnTo>
                    <a:lnTo>
                      <a:pt x="24" y="455"/>
                    </a:lnTo>
                    <a:close/>
                    <a:moveTo>
                      <a:pt x="18" y="457"/>
                    </a:moveTo>
                    <a:lnTo>
                      <a:pt x="17" y="457"/>
                    </a:lnTo>
                    <a:lnTo>
                      <a:pt x="17" y="457"/>
                    </a:lnTo>
                    <a:lnTo>
                      <a:pt x="17" y="455"/>
                    </a:lnTo>
                    <a:lnTo>
                      <a:pt x="18" y="455"/>
                    </a:lnTo>
                    <a:lnTo>
                      <a:pt x="18" y="455"/>
                    </a:lnTo>
                    <a:lnTo>
                      <a:pt x="20" y="455"/>
                    </a:lnTo>
                    <a:lnTo>
                      <a:pt x="18" y="457"/>
                    </a:lnTo>
                    <a:lnTo>
                      <a:pt x="18" y="457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9" name="Freeform 74">
                <a:extLst>
                  <a:ext uri="{FF2B5EF4-FFF2-40B4-BE49-F238E27FC236}">
                    <a16:creationId xmlns:a16="http://schemas.microsoft.com/office/drawing/2014/main" xmlns="" id="{B753CBAD-3230-4D42-9E59-DF27975E6E7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989" y="3288"/>
                <a:ext cx="138" cy="184"/>
              </a:xfrm>
              <a:custGeom>
                <a:avLst/>
                <a:gdLst>
                  <a:gd name="T0" fmla="*/ 48 w 138"/>
                  <a:gd name="T1" fmla="*/ 0 h 184"/>
                  <a:gd name="T2" fmla="*/ 49 w 138"/>
                  <a:gd name="T3" fmla="*/ 0 h 184"/>
                  <a:gd name="T4" fmla="*/ 106 w 138"/>
                  <a:gd name="T5" fmla="*/ 71 h 184"/>
                  <a:gd name="T6" fmla="*/ 104 w 138"/>
                  <a:gd name="T7" fmla="*/ 80 h 184"/>
                  <a:gd name="T8" fmla="*/ 106 w 138"/>
                  <a:gd name="T9" fmla="*/ 78 h 184"/>
                  <a:gd name="T10" fmla="*/ 125 w 138"/>
                  <a:gd name="T11" fmla="*/ 93 h 184"/>
                  <a:gd name="T12" fmla="*/ 125 w 138"/>
                  <a:gd name="T13" fmla="*/ 92 h 184"/>
                  <a:gd name="T14" fmla="*/ 138 w 138"/>
                  <a:gd name="T15" fmla="*/ 107 h 184"/>
                  <a:gd name="T16" fmla="*/ 138 w 138"/>
                  <a:gd name="T17" fmla="*/ 107 h 184"/>
                  <a:gd name="T18" fmla="*/ 123 w 138"/>
                  <a:gd name="T19" fmla="*/ 109 h 184"/>
                  <a:gd name="T20" fmla="*/ 125 w 138"/>
                  <a:gd name="T21" fmla="*/ 109 h 184"/>
                  <a:gd name="T22" fmla="*/ 128 w 138"/>
                  <a:gd name="T23" fmla="*/ 112 h 184"/>
                  <a:gd name="T24" fmla="*/ 109 w 138"/>
                  <a:gd name="T25" fmla="*/ 127 h 184"/>
                  <a:gd name="T26" fmla="*/ 107 w 138"/>
                  <a:gd name="T27" fmla="*/ 129 h 184"/>
                  <a:gd name="T28" fmla="*/ 107 w 138"/>
                  <a:gd name="T29" fmla="*/ 127 h 184"/>
                  <a:gd name="T30" fmla="*/ 133 w 138"/>
                  <a:gd name="T31" fmla="*/ 133 h 184"/>
                  <a:gd name="T32" fmla="*/ 131 w 138"/>
                  <a:gd name="T33" fmla="*/ 131 h 184"/>
                  <a:gd name="T34" fmla="*/ 131 w 138"/>
                  <a:gd name="T35" fmla="*/ 133 h 184"/>
                  <a:gd name="T36" fmla="*/ 130 w 138"/>
                  <a:gd name="T37" fmla="*/ 163 h 184"/>
                  <a:gd name="T38" fmla="*/ 130 w 138"/>
                  <a:gd name="T39" fmla="*/ 162 h 184"/>
                  <a:gd name="T40" fmla="*/ 130 w 138"/>
                  <a:gd name="T41" fmla="*/ 163 h 184"/>
                  <a:gd name="T42" fmla="*/ 97 w 138"/>
                  <a:gd name="T43" fmla="*/ 80 h 184"/>
                  <a:gd name="T44" fmla="*/ 102 w 138"/>
                  <a:gd name="T45" fmla="*/ 80 h 184"/>
                  <a:gd name="T46" fmla="*/ 102 w 138"/>
                  <a:gd name="T47" fmla="*/ 83 h 184"/>
                  <a:gd name="T48" fmla="*/ 94 w 138"/>
                  <a:gd name="T49" fmla="*/ 85 h 184"/>
                  <a:gd name="T50" fmla="*/ 89 w 138"/>
                  <a:gd name="T51" fmla="*/ 83 h 184"/>
                  <a:gd name="T52" fmla="*/ 82 w 138"/>
                  <a:gd name="T53" fmla="*/ 88 h 184"/>
                  <a:gd name="T54" fmla="*/ 75 w 138"/>
                  <a:gd name="T55" fmla="*/ 85 h 184"/>
                  <a:gd name="T56" fmla="*/ 78 w 138"/>
                  <a:gd name="T57" fmla="*/ 81 h 184"/>
                  <a:gd name="T58" fmla="*/ 85 w 138"/>
                  <a:gd name="T59" fmla="*/ 78 h 184"/>
                  <a:gd name="T60" fmla="*/ 94 w 138"/>
                  <a:gd name="T61" fmla="*/ 75 h 184"/>
                  <a:gd name="T62" fmla="*/ 102 w 138"/>
                  <a:gd name="T63" fmla="*/ 73 h 184"/>
                  <a:gd name="T64" fmla="*/ 104 w 138"/>
                  <a:gd name="T65" fmla="*/ 80 h 184"/>
                  <a:gd name="T66" fmla="*/ 106 w 138"/>
                  <a:gd name="T67" fmla="*/ 83 h 184"/>
                  <a:gd name="T68" fmla="*/ 102 w 138"/>
                  <a:gd name="T69" fmla="*/ 88 h 184"/>
                  <a:gd name="T70" fmla="*/ 107 w 138"/>
                  <a:gd name="T71" fmla="*/ 83 h 184"/>
                  <a:gd name="T72" fmla="*/ 51 w 138"/>
                  <a:gd name="T73" fmla="*/ 90 h 184"/>
                  <a:gd name="T74" fmla="*/ 94 w 138"/>
                  <a:gd name="T75" fmla="*/ 97 h 184"/>
                  <a:gd name="T76" fmla="*/ 94 w 138"/>
                  <a:gd name="T77" fmla="*/ 95 h 184"/>
                  <a:gd name="T78" fmla="*/ 72 w 138"/>
                  <a:gd name="T79" fmla="*/ 97 h 184"/>
                  <a:gd name="T80" fmla="*/ 77 w 138"/>
                  <a:gd name="T81" fmla="*/ 102 h 184"/>
                  <a:gd name="T82" fmla="*/ 78 w 138"/>
                  <a:gd name="T83" fmla="*/ 110 h 184"/>
                  <a:gd name="T84" fmla="*/ 72 w 138"/>
                  <a:gd name="T85" fmla="*/ 112 h 184"/>
                  <a:gd name="T86" fmla="*/ 61 w 138"/>
                  <a:gd name="T87" fmla="*/ 114 h 184"/>
                  <a:gd name="T88" fmla="*/ 53 w 138"/>
                  <a:gd name="T89" fmla="*/ 109 h 184"/>
                  <a:gd name="T90" fmla="*/ 54 w 138"/>
                  <a:gd name="T91" fmla="*/ 104 h 184"/>
                  <a:gd name="T92" fmla="*/ 54 w 138"/>
                  <a:gd name="T93" fmla="*/ 102 h 184"/>
                  <a:gd name="T94" fmla="*/ 68 w 138"/>
                  <a:gd name="T95" fmla="*/ 95 h 184"/>
                  <a:gd name="T96" fmla="*/ 82 w 138"/>
                  <a:gd name="T97" fmla="*/ 104 h 184"/>
                  <a:gd name="T98" fmla="*/ 82 w 138"/>
                  <a:gd name="T99" fmla="*/ 102 h 184"/>
                  <a:gd name="T100" fmla="*/ 90 w 138"/>
                  <a:gd name="T101" fmla="*/ 109 h 184"/>
                  <a:gd name="T102" fmla="*/ 92 w 138"/>
                  <a:gd name="T103" fmla="*/ 110 h 184"/>
                  <a:gd name="T104" fmla="*/ 73 w 138"/>
                  <a:gd name="T105" fmla="*/ 129 h 184"/>
                  <a:gd name="T106" fmla="*/ 70 w 138"/>
                  <a:gd name="T107" fmla="*/ 131 h 184"/>
                  <a:gd name="T108" fmla="*/ 66 w 138"/>
                  <a:gd name="T109" fmla="*/ 129 h 184"/>
                  <a:gd name="T110" fmla="*/ 73 w 138"/>
                  <a:gd name="T111" fmla="*/ 127 h 184"/>
                  <a:gd name="T112" fmla="*/ 1 w 138"/>
                  <a:gd name="T113" fmla="*/ 184 h 184"/>
                  <a:gd name="T114" fmla="*/ 1 w 138"/>
                  <a:gd name="T115" fmla="*/ 184 h 1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138" h="184">
                    <a:moveTo>
                      <a:pt x="49" y="0"/>
                    </a:moveTo>
                    <a:lnTo>
                      <a:pt x="48" y="1"/>
                    </a:lnTo>
                    <a:lnTo>
                      <a:pt x="48" y="0"/>
                    </a:lnTo>
                    <a:lnTo>
                      <a:pt x="48" y="0"/>
                    </a:lnTo>
                    <a:lnTo>
                      <a:pt x="48" y="0"/>
                    </a:lnTo>
                    <a:lnTo>
                      <a:pt x="48" y="0"/>
                    </a:lnTo>
                    <a:lnTo>
                      <a:pt x="49" y="0"/>
                    </a:lnTo>
                    <a:lnTo>
                      <a:pt x="49" y="0"/>
                    </a:lnTo>
                    <a:lnTo>
                      <a:pt x="49" y="0"/>
                    </a:lnTo>
                    <a:lnTo>
                      <a:pt x="49" y="0"/>
                    </a:lnTo>
                    <a:close/>
                    <a:moveTo>
                      <a:pt x="106" y="71"/>
                    </a:moveTo>
                    <a:lnTo>
                      <a:pt x="104" y="73"/>
                    </a:lnTo>
                    <a:lnTo>
                      <a:pt x="104" y="71"/>
                    </a:lnTo>
                    <a:lnTo>
                      <a:pt x="104" y="71"/>
                    </a:lnTo>
                    <a:lnTo>
                      <a:pt x="106" y="71"/>
                    </a:lnTo>
                    <a:lnTo>
                      <a:pt x="106" y="71"/>
                    </a:lnTo>
                    <a:lnTo>
                      <a:pt x="106" y="71"/>
                    </a:lnTo>
                    <a:lnTo>
                      <a:pt x="106" y="71"/>
                    </a:lnTo>
                    <a:close/>
                    <a:moveTo>
                      <a:pt x="106" y="78"/>
                    </a:moveTo>
                    <a:lnTo>
                      <a:pt x="104" y="80"/>
                    </a:lnTo>
                    <a:lnTo>
                      <a:pt x="104" y="78"/>
                    </a:lnTo>
                    <a:lnTo>
                      <a:pt x="106" y="78"/>
                    </a:lnTo>
                    <a:lnTo>
                      <a:pt x="106" y="78"/>
                    </a:lnTo>
                    <a:lnTo>
                      <a:pt x="106" y="78"/>
                    </a:lnTo>
                    <a:lnTo>
                      <a:pt x="106" y="78"/>
                    </a:lnTo>
                    <a:lnTo>
                      <a:pt x="106" y="78"/>
                    </a:lnTo>
                    <a:close/>
                    <a:moveTo>
                      <a:pt x="125" y="93"/>
                    </a:moveTo>
                    <a:lnTo>
                      <a:pt x="125" y="95"/>
                    </a:lnTo>
                    <a:lnTo>
                      <a:pt x="123" y="95"/>
                    </a:lnTo>
                    <a:lnTo>
                      <a:pt x="125" y="93"/>
                    </a:lnTo>
                    <a:lnTo>
                      <a:pt x="125" y="93"/>
                    </a:lnTo>
                    <a:lnTo>
                      <a:pt x="123" y="92"/>
                    </a:lnTo>
                    <a:lnTo>
                      <a:pt x="123" y="92"/>
                    </a:lnTo>
                    <a:lnTo>
                      <a:pt x="123" y="92"/>
                    </a:lnTo>
                    <a:lnTo>
                      <a:pt x="125" y="92"/>
                    </a:lnTo>
                    <a:lnTo>
                      <a:pt x="125" y="93"/>
                    </a:lnTo>
                    <a:lnTo>
                      <a:pt x="125" y="93"/>
                    </a:lnTo>
                    <a:lnTo>
                      <a:pt x="125" y="93"/>
                    </a:lnTo>
                    <a:lnTo>
                      <a:pt x="125" y="93"/>
                    </a:lnTo>
                    <a:close/>
                    <a:moveTo>
                      <a:pt x="138" y="107"/>
                    </a:moveTo>
                    <a:lnTo>
                      <a:pt x="137" y="109"/>
                    </a:lnTo>
                    <a:lnTo>
                      <a:pt x="137" y="107"/>
                    </a:lnTo>
                    <a:lnTo>
                      <a:pt x="137" y="107"/>
                    </a:lnTo>
                    <a:lnTo>
                      <a:pt x="138" y="107"/>
                    </a:lnTo>
                    <a:lnTo>
                      <a:pt x="138" y="107"/>
                    </a:lnTo>
                    <a:lnTo>
                      <a:pt x="138" y="107"/>
                    </a:lnTo>
                    <a:close/>
                    <a:moveTo>
                      <a:pt x="125" y="109"/>
                    </a:moveTo>
                    <a:lnTo>
                      <a:pt x="123" y="109"/>
                    </a:lnTo>
                    <a:lnTo>
                      <a:pt x="123" y="109"/>
                    </a:lnTo>
                    <a:lnTo>
                      <a:pt x="123" y="109"/>
                    </a:lnTo>
                    <a:lnTo>
                      <a:pt x="123" y="107"/>
                    </a:lnTo>
                    <a:lnTo>
                      <a:pt x="123" y="107"/>
                    </a:lnTo>
                    <a:lnTo>
                      <a:pt x="123" y="107"/>
                    </a:lnTo>
                    <a:lnTo>
                      <a:pt x="125" y="109"/>
                    </a:lnTo>
                    <a:lnTo>
                      <a:pt x="125" y="109"/>
                    </a:lnTo>
                    <a:close/>
                    <a:moveTo>
                      <a:pt x="128" y="114"/>
                    </a:moveTo>
                    <a:lnTo>
                      <a:pt x="128" y="114"/>
                    </a:lnTo>
                    <a:lnTo>
                      <a:pt x="126" y="114"/>
                    </a:lnTo>
                    <a:lnTo>
                      <a:pt x="126" y="112"/>
                    </a:lnTo>
                    <a:lnTo>
                      <a:pt x="128" y="112"/>
                    </a:lnTo>
                    <a:lnTo>
                      <a:pt x="128" y="112"/>
                    </a:lnTo>
                    <a:lnTo>
                      <a:pt x="128" y="114"/>
                    </a:lnTo>
                    <a:lnTo>
                      <a:pt x="128" y="114"/>
                    </a:lnTo>
                    <a:close/>
                    <a:moveTo>
                      <a:pt x="107" y="127"/>
                    </a:moveTo>
                    <a:lnTo>
                      <a:pt x="109" y="127"/>
                    </a:lnTo>
                    <a:lnTo>
                      <a:pt x="107" y="127"/>
                    </a:lnTo>
                    <a:lnTo>
                      <a:pt x="107" y="127"/>
                    </a:lnTo>
                    <a:lnTo>
                      <a:pt x="107" y="127"/>
                    </a:lnTo>
                    <a:lnTo>
                      <a:pt x="107" y="127"/>
                    </a:lnTo>
                    <a:lnTo>
                      <a:pt x="107" y="129"/>
                    </a:lnTo>
                    <a:lnTo>
                      <a:pt x="107" y="129"/>
                    </a:lnTo>
                    <a:lnTo>
                      <a:pt x="107" y="129"/>
                    </a:lnTo>
                    <a:lnTo>
                      <a:pt x="107" y="127"/>
                    </a:lnTo>
                    <a:lnTo>
                      <a:pt x="107" y="127"/>
                    </a:lnTo>
                    <a:lnTo>
                      <a:pt x="107" y="127"/>
                    </a:lnTo>
                    <a:lnTo>
                      <a:pt x="107" y="127"/>
                    </a:lnTo>
                    <a:lnTo>
                      <a:pt x="107" y="127"/>
                    </a:lnTo>
                    <a:lnTo>
                      <a:pt x="107" y="127"/>
                    </a:lnTo>
                    <a:close/>
                    <a:moveTo>
                      <a:pt x="133" y="133"/>
                    </a:moveTo>
                    <a:lnTo>
                      <a:pt x="133" y="133"/>
                    </a:lnTo>
                    <a:lnTo>
                      <a:pt x="131" y="133"/>
                    </a:lnTo>
                    <a:lnTo>
                      <a:pt x="131" y="133"/>
                    </a:lnTo>
                    <a:lnTo>
                      <a:pt x="131" y="131"/>
                    </a:lnTo>
                    <a:lnTo>
                      <a:pt x="131" y="131"/>
                    </a:lnTo>
                    <a:lnTo>
                      <a:pt x="131" y="131"/>
                    </a:lnTo>
                    <a:lnTo>
                      <a:pt x="131" y="131"/>
                    </a:lnTo>
                    <a:lnTo>
                      <a:pt x="131" y="131"/>
                    </a:lnTo>
                    <a:lnTo>
                      <a:pt x="131" y="131"/>
                    </a:lnTo>
                    <a:lnTo>
                      <a:pt x="131" y="131"/>
                    </a:lnTo>
                    <a:lnTo>
                      <a:pt x="131" y="133"/>
                    </a:lnTo>
                    <a:lnTo>
                      <a:pt x="133" y="133"/>
                    </a:lnTo>
                    <a:lnTo>
                      <a:pt x="133" y="133"/>
                    </a:lnTo>
                    <a:lnTo>
                      <a:pt x="133" y="133"/>
                    </a:lnTo>
                    <a:close/>
                    <a:moveTo>
                      <a:pt x="130" y="163"/>
                    </a:moveTo>
                    <a:lnTo>
                      <a:pt x="130" y="163"/>
                    </a:lnTo>
                    <a:lnTo>
                      <a:pt x="130" y="163"/>
                    </a:lnTo>
                    <a:lnTo>
                      <a:pt x="130" y="163"/>
                    </a:lnTo>
                    <a:lnTo>
                      <a:pt x="130" y="162"/>
                    </a:lnTo>
                    <a:lnTo>
                      <a:pt x="128" y="162"/>
                    </a:lnTo>
                    <a:lnTo>
                      <a:pt x="130" y="162"/>
                    </a:lnTo>
                    <a:lnTo>
                      <a:pt x="130" y="162"/>
                    </a:lnTo>
                    <a:lnTo>
                      <a:pt x="130" y="162"/>
                    </a:lnTo>
                    <a:lnTo>
                      <a:pt x="130" y="162"/>
                    </a:lnTo>
                    <a:lnTo>
                      <a:pt x="130" y="163"/>
                    </a:lnTo>
                    <a:lnTo>
                      <a:pt x="130" y="163"/>
                    </a:lnTo>
                    <a:close/>
                    <a:moveTo>
                      <a:pt x="104" y="73"/>
                    </a:moveTo>
                    <a:lnTo>
                      <a:pt x="102" y="75"/>
                    </a:lnTo>
                    <a:lnTo>
                      <a:pt x="101" y="76"/>
                    </a:lnTo>
                    <a:lnTo>
                      <a:pt x="99" y="78"/>
                    </a:lnTo>
                    <a:lnTo>
                      <a:pt x="97" y="80"/>
                    </a:lnTo>
                    <a:lnTo>
                      <a:pt x="95" y="81"/>
                    </a:lnTo>
                    <a:lnTo>
                      <a:pt x="95" y="83"/>
                    </a:lnTo>
                    <a:lnTo>
                      <a:pt x="99" y="81"/>
                    </a:lnTo>
                    <a:lnTo>
                      <a:pt x="101" y="80"/>
                    </a:lnTo>
                    <a:lnTo>
                      <a:pt x="102" y="80"/>
                    </a:lnTo>
                    <a:lnTo>
                      <a:pt x="102" y="80"/>
                    </a:lnTo>
                    <a:lnTo>
                      <a:pt x="102" y="80"/>
                    </a:lnTo>
                    <a:lnTo>
                      <a:pt x="102" y="80"/>
                    </a:lnTo>
                    <a:lnTo>
                      <a:pt x="102" y="81"/>
                    </a:lnTo>
                    <a:lnTo>
                      <a:pt x="102" y="83"/>
                    </a:lnTo>
                    <a:lnTo>
                      <a:pt x="101" y="83"/>
                    </a:lnTo>
                    <a:lnTo>
                      <a:pt x="99" y="83"/>
                    </a:lnTo>
                    <a:lnTo>
                      <a:pt x="97" y="85"/>
                    </a:lnTo>
                    <a:lnTo>
                      <a:pt x="94" y="85"/>
                    </a:lnTo>
                    <a:lnTo>
                      <a:pt x="94" y="85"/>
                    </a:lnTo>
                    <a:lnTo>
                      <a:pt x="92" y="85"/>
                    </a:lnTo>
                    <a:lnTo>
                      <a:pt x="92" y="85"/>
                    </a:lnTo>
                    <a:lnTo>
                      <a:pt x="92" y="83"/>
                    </a:lnTo>
                    <a:lnTo>
                      <a:pt x="90" y="83"/>
                    </a:lnTo>
                    <a:lnTo>
                      <a:pt x="89" y="83"/>
                    </a:lnTo>
                    <a:lnTo>
                      <a:pt x="87" y="85"/>
                    </a:lnTo>
                    <a:lnTo>
                      <a:pt x="85" y="87"/>
                    </a:lnTo>
                    <a:lnTo>
                      <a:pt x="83" y="87"/>
                    </a:lnTo>
                    <a:lnTo>
                      <a:pt x="83" y="87"/>
                    </a:lnTo>
                    <a:lnTo>
                      <a:pt x="82" y="88"/>
                    </a:lnTo>
                    <a:lnTo>
                      <a:pt x="80" y="88"/>
                    </a:lnTo>
                    <a:lnTo>
                      <a:pt x="78" y="87"/>
                    </a:lnTo>
                    <a:lnTo>
                      <a:pt x="78" y="87"/>
                    </a:lnTo>
                    <a:lnTo>
                      <a:pt x="78" y="85"/>
                    </a:lnTo>
                    <a:lnTo>
                      <a:pt x="75" y="85"/>
                    </a:lnTo>
                    <a:lnTo>
                      <a:pt x="77" y="83"/>
                    </a:lnTo>
                    <a:lnTo>
                      <a:pt x="77" y="83"/>
                    </a:lnTo>
                    <a:lnTo>
                      <a:pt x="77" y="81"/>
                    </a:lnTo>
                    <a:lnTo>
                      <a:pt x="77" y="81"/>
                    </a:lnTo>
                    <a:lnTo>
                      <a:pt x="78" y="81"/>
                    </a:lnTo>
                    <a:lnTo>
                      <a:pt x="78" y="81"/>
                    </a:lnTo>
                    <a:lnTo>
                      <a:pt x="80" y="81"/>
                    </a:lnTo>
                    <a:lnTo>
                      <a:pt x="82" y="81"/>
                    </a:lnTo>
                    <a:lnTo>
                      <a:pt x="83" y="80"/>
                    </a:lnTo>
                    <a:lnTo>
                      <a:pt x="85" y="78"/>
                    </a:lnTo>
                    <a:lnTo>
                      <a:pt x="87" y="78"/>
                    </a:lnTo>
                    <a:lnTo>
                      <a:pt x="90" y="76"/>
                    </a:lnTo>
                    <a:lnTo>
                      <a:pt x="90" y="76"/>
                    </a:lnTo>
                    <a:lnTo>
                      <a:pt x="92" y="76"/>
                    </a:lnTo>
                    <a:lnTo>
                      <a:pt x="94" y="75"/>
                    </a:lnTo>
                    <a:lnTo>
                      <a:pt x="95" y="75"/>
                    </a:lnTo>
                    <a:lnTo>
                      <a:pt x="97" y="73"/>
                    </a:lnTo>
                    <a:lnTo>
                      <a:pt x="99" y="73"/>
                    </a:lnTo>
                    <a:lnTo>
                      <a:pt x="101" y="73"/>
                    </a:lnTo>
                    <a:lnTo>
                      <a:pt x="102" y="73"/>
                    </a:lnTo>
                    <a:lnTo>
                      <a:pt x="104" y="71"/>
                    </a:lnTo>
                    <a:lnTo>
                      <a:pt x="104" y="73"/>
                    </a:lnTo>
                    <a:lnTo>
                      <a:pt x="104" y="73"/>
                    </a:lnTo>
                    <a:close/>
                    <a:moveTo>
                      <a:pt x="104" y="80"/>
                    </a:moveTo>
                    <a:lnTo>
                      <a:pt x="104" y="80"/>
                    </a:lnTo>
                    <a:lnTo>
                      <a:pt x="104" y="80"/>
                    </a:lnTo>
                    <a:lnTo>
                      <a:pt x="104" y="78"/>
                    </a:lnTo>
                    <a:lnTo>
                      <a:pt x="104" y="80"/>
                    </a:lnTo>
                    <a:close/>
                    <a:moveTo>
                      <a:pt x="107" y="83"/>
                    </a:moveTo>
                    <a:lnTo>
                      <a:pt x="106" y="83"/>
                    </a:lnTo>
                    <a:lnTo>
                      <a:pt x="104" y="85"/>
                    </a:lnTo>
                    <a:lnTo>
                      <a:pt x="104" y="85"/>
                    </a:lnTo>
                    <a:lnTo>
                      <a:pt x="102" y="87"/>
                    </a:lnTo>
                    <a:lnTo>
                      <a:pt x="102" y="88"/>
                    </a:lnTo>
                    <a:lnTo>
                      <a:pt x="102" y="88"/>
                    </a:lnTo>
                    <a:lnTo>
                      <a:pt x="104" y="88"/>
                    </a:lnTo>
                    <a:lnTo>
                      <a:pt x="106" y="87"/>
                    </a:lnTo>
                    <a:lnTo>
                      <a:pt x="107" y="87"/>
                    </a:lnTo>
                    <a:lnTo>
                      <a:pt x="107" y="85"/>
                    </a:lnTo>
                    <a:lnTo>
                      <a:pt x="107" y="83"/>
                    </a:lnTo>
                    <a:lnTo>
                      <a:pt x="107" y="83"/>
                    </a:lnTo>
                    <a:close/>
                    <a:moveTo>
                      <a:pt x="51" y="92"/>
                    </a:moveTo>
                    <a:lnTo>
                      <a:pt x="51" y="92"/>
                    </a:lnTo>
                    <a:lnTo>
                      <a:pt x="51" y="90"/>
                    </a:lnTo>
                    <a:lnTo>
                      <a:pt x="51" y="90"/>
                    </a:lnTo>
                    <a:lnTo>
                      <a:pt x="51" y="90"/>
                    </a:lnTo>
                    <a:lnTo>
                      <a:pt x="53" y="90"/>
                    </a:lnTo>
                    <a:lnTo>
                      <a:pt x="53" y="92"/>
                    </a:lnTo>
                    <a:lnTo>
                      <a:pt x="51" y="92"/>
                    </a:lnTo>
                    <a:close/>
                    <a:moveTo>
                      <a:pt x="94" y="97"/>
                    </a:moveTo>
                    <a:lnTo>
                      <a:pt x="92" y="97"/>
                    </a:lnTo>
                    <a:lnTo>
                      <a:pt x="92" y="93"/>
                    </a:lnTo>
                    <a:lnTo>
                      <a:pt x="94" y="93"/>
                    </a:lnTo>
                    <a:lnTo>
                      <a:pt x="94" y="93"/>
                    </a:lnTo>
                    <a:lnTo>
                      <a:pt x="94" y="95"/>
                    </a:lnTo>
                    <a:lnTo>
                      <a:pt x="94" y="97"/>
                    </a:lnTo>
                    <a:lnTo>
                      <a:pt x="94" y="97"/>
                    </a:lnTo>
                    <a:close/>
                    <a:moveTo>
                      <a:pt x="72" y="97"/>
                    </a:moveTo>
                    <a:lnTo>
                      <a:pt x="72" y="97"/>
                    </a:lnTo>
                    <a:lnTo>
                      <a:pt x="72" y="97"/>
                    </a:lnTo>
                    <a:lnTo>
                      <a:pt x="73" y="97"/>
                    </a:lnTo>
                    <a:lnTo>
                      <a:pt x="73" y="98"/>
                    </a:lnTo>
                    <a:lnTo>
                      <a:pt x="77" y="100"/>
                    </a:lnTo>
                    <a:lnTo>
                      <a:pt x="77" y="102"/>
                    </a:lnTo>
                    <a:lnTo>
                      <a:pt x="77" y="102"/>
                    </a:lnTo>
                    <a:lnTo>
                      <a:pt x="77" y="104"/>
                    </a:lnTo>
                    <a:lnTo>
                      <a:pt x="78" y="105"/>
                    </a:lnTo>
                    <a:lnTo>
                      <a:pt x="78" y="107"/>
                    </a:lnTo>
                    <a:lnTo>
                      <a:pt x="78" y="110"/>
                    </a:lnTo>
                    <a:lnTo>
                      <a:pt x="78" y="110"/>
                    </a:lnTo>
                    <a:lnTo>
                      <a:pt x="75" y="110"/>
                    </a:lnTo>
                    <a:lnTo>
                      <a:pt x="75" y="112"/>
                    </a:lnTo>
                    <a:lnTo>
                      <a:pt x="75" y="110"/>
                    </a:lnTo>
                    <a:lnTo>
                      <a:pt x="73" y="112"/>
                    </a:lnTo>
                    <a:lnTo>
                      <a:pt x="72" y="112"/>
                    </a:lnTo>
                    <a:lnTo>
                      <a:pt x="70" y="114"/>
                    </a:lnTo>
                    <a:lnTo>
                      <a:pt x="68" y="114"/>
                    </a:lnTo>
                    <a:lnTo>
                      <a:pt x="65" y="114"/>
                    </a:lnTo>
                    <a:lnTo>
                      <a:pt x="63" y="114"/>
                    </a:lnTo>
                    <a:lnTo>
                      <a:pt x="61" y="114"/>
                    </a:lnTo>
                    <a:lnTo>
                      <a:pt x="60" y="112"/>
                    </a:lnTo>
                    <a:lnTo>
                      <a:pt x="56" y="112"/>
                    </a:lnTo>
                    <a:lnTo>
                      <a:pt x="54" y="110"/>
                    </a:lnTo>
                    <a:lnTo>
                      <a:pt x="53" y="110"/>
                    </a:lnTo>
                    <a:lnTo>
                      <a:pt x="53" y="109"/>
                    </a:lnTo>
                    <a:lnTo>
                      <a:pt x="51" y="107"/>
                    </a:lnTo>
                    <a:lnTo>
                      <a:pt x="53" y="105"/>
                    </a:lnTo>
                    <a:lnTo>
                      <a:pt x="53" y="105"/>
                    </a:lnTo>
                    <a:lnTo>
                      <a:pt x="54" y="105"/>
                    </a:lnTo>
                    <a:lnTo>
                      <a:pt x="54" y="104"/>
                    </a:lnTo>
                    <a:lnTo>
                      <a:pt x="54" y="104"/>
                    </a:lnTo>
                    <a:lnTo>
                      <a:pt x="54" y="104"/>
                    </a:lnTo>
                    <a:lnTo>
                      <a:pt x="54" y="104"/>
                    </a:lnTo>
                    <a:lnTo>
                      <a:pt x="54" y="102"/>
                    </a:lnTo>
                    <a:lnTo>
                      <a:pt x="54" y="102"/>
                    </a:lnTo>
                    <a:lnTo>
                      <a:pt x="56" y="100"/>
                    </a:lnTo>
                    <a:lnTo>
                      <a:pt x="58" y="98"/>
                    </a:lnTo>
                    <a:lnTo>
                      <a:pt x="63" y="97"/>
                    </a:lnTo>
                    <a:lnTo>
                      <a:pt x="65" y="97"/>
                    </a:lnTo>
                    <a:lnTo>
                      <a:pt x="68" y="95"/>
                    </a:lnTo>
                    <a:lnTo>
                      <a:pt x="70" y="95"/>
                    </a:lnTo>
                    <a:lnTo>
                      <a:pt x="72" y="95"/>
                    </a:lnTo>
                    <a:lnTo>
                      <a:pt x="72" y="97"/>
                    </a:lnTo>
                    <a:lnTo>
                      <a:pt x="72" y="97"/>
                    </a:lnTo>
                    <a:close/>
                    <a:moveTo>
                      <a:pt x="82" y="104"/>
                    </a:moveTo>
                    <a:lnTo>
                      <a:pt x="82" y="104"/>
                    </a:lnTo>
                    <a:lnTo>
                      <a:pt x="80" y="102"/>
                    </a:lnTo>
                    <a:lnTo>
                      <a:pt x="82" y="102"/>
                    </a:lnTo>
                    <a:lnTo>
                      <a:pt x="82" y="102"/>
                    </a:lnTo>
                    <a:lnTo>
                      <a:pt x="82" y="102"/>
                    </a:lnTo>
                    <a:lnTo>
                      <a:pt x="82" y="104"/>
                    </a:lnTo>
                    <a:lnTo>
                      <a:pt x="82" y="104"/>
                    </a:lnTo>
                    <a:close/>
                    <a:moveTo>
                      <a:pt x="92" y="110"/>
                    </a:moveTo>
                    <a:lnTo>
                      <a:pt x="92" y="110"/>
                    </a:lnTo>
                    <a:lnTo>
                      <a:pt x="90" y="109"/>
                    </a:lnTo>
                    <a:lnTo>
                      <a:pt x="90" y="109"/>
                    </a:lnTo>
                    <a:lnTo>
                      <a:pt x="90" y="109"/>
                    </a:lnTo>
                    <a:lnTo>
                      <a:pt x="90" y="107"/>
                    </a:lnTo>
                    <a:lnTo>
                      <a:pt x="92" y="109"/>
                    </a:lnTo>
                    <a:lnTo>
                      <a:pt x="92" y="110"/>
                    </a:lnTo>
                    <a:lnTo>
                      <a:pt x="92" y="110"/>
                    </a:lnTo>
                    <a:lnTo>
                      <a:pt x="92" y="110"/>
                    </a:lnTo>
                    <a:close/>
                    <a:moveTo>
                      <a:pt x="75" y="127"/>
                    </a:moveTo>
                    <a:lnTo>
                      <a:pt x="75" y="129"/>
                    </a:lnTo>
                    <a:lnTo>
                      <a:pt x="73" y="129"/>
                    </a:lnTo>
                    <a:lnTo>
                      <a:pt x="72" y="129"/>
                    </a:lnTo>
                    <a:lnTo>
                      <a:pt x="72" y="129"/>
                    </a:lnTo>
                    <a:lnTo>
                      <a:pt x="70" y="131"/>
                    </a:lnTo>
                    <a:lnTo>
                      <a:pt x="70" y="131"/>
                    </a:lnTo>
                    <a:lnTo>
                      <a:pt x="70" y="131"/>
                    </a:lnTo>
                    <a:lnTo>
                      <a:pt x="70" y="131"/>
                    </a:lnTo>
                    <a:lnTo>
                      <a:pt x="66" y="133"/>
                    </a:lnTo>
                    <a:lnTo>
                      <a:pt x="65" y="131"/>
                    </a:lnTo>
                    <a:lnTo>
                      <a:pt x="66" y="131"/>
                    </a:lnTo>
                    <a:lnTo>
                      <a:pt x="66" y="129"/>
                    </a:lnTo>
                    <a:lnTo>
                      <a:pt x="68" y="131"/>
                    </a:lnTo>
                    <a:lnTo>
                      <a:pt x="70" y="129"/>
                    </a:lnTo>
                    <a:lnTo>
                      <a:pt x="70" y="127"/>
                    </a:lnTo>
                    <a:lnTo>
                      <a:pt x="72" y="127"/>
                    </a:lnTo>
                    <a:lnTo>
                      <a:pt x="73" y="127"/>
                    </a:lnTo>
                    <a:lnTo>
                      <a:pt x="75" y="127"/>
                    </a:lnTo>
                    <a:lnTo>
                      <a:pt x="75" y="127"/>
                    </a:lnTo>
                    <a:lnTo>
                      <a:pt x="75" y="127"/>
                    </a:lnTo>
                    <a:close/>
                    <a:moveTo>
                      <a:pt x="1" y="184"/>
                    </a:moveTo>
                    <a:lnTo>
                      <a:pt x="1" y="184"/>
                    </a:lnTo>
                    <a:lnTo>
                      <a:pt x="1" y="184"/>
                    </a:lnTo>
                    <a:lnTo>
                      <a:pt x="0" y="184"/>
                    </a:lnTo>
                    <a:lnTo>
                      <a:pt x="1" y="182"/>
                    </a:lnTo>
                    <a:lnTo>
                      <a:pt x="1" y="184"/>
                    </a:lnTo>
                    <a:lnTo>
                      <a:pt x="1" y="184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0" name="Freeform 75">
                <a:extLst>
                  <a:ext uri="{FF2B5EF4-FFF2-40B4-BE49-F238E27FC236}">
                    <a16:creationId xmlns:a16="http://schemas.microsoft.com/office/drawing/2014/main" xmlns="" id="{5BD0920F-660C-4B0C-A4ED-724742A5DC35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461" y="4189"/>
                <a:ext cx="65" cy="33"/>
              </a:xfrm>
              <a:custGeom>
                <a:avLst/>
                <a:gdLst>
                  <a:gd name="T0" fmla="*/ 51 w 65"/>
                  <a:gd name="T1" fmla="*/ 2 h 33"/>
                  <a:gd name="T2" fmla="*/ 53 w 65"/>
                  <a:gd name="T3" fmla="*/ 5 h 33"/>
                  <a:gd name="T4" fmla="*/ 51 w 65"/>
                  <a:gd name="T5" fmla="*/ 7 h 33"/>
                  <a:gd name="T6" fmla="*/ 56 w 65"/>
                  <a:gd name="T7" fmla="*/ 11 h 33"/>
                  <a:gd name="T8" fmla="*/ 55 w 65"/>
                  <a:gd name="T9" fmla="*/ 5 h 33"/>
                  <a:gd name="T10" fmla="*/ 61 w 65"/>
                  <a:gd name="T11" fmla="*/ 4 h 33"/>
                  <a:gd name="T12" fmla="*/ 61 w 65"/>
                  <a:gd name="T13" fmla="*/ 9 h 33"/>
                  <a:gd name="T14" fmla="*/ 65 w 65"/>
                  <a:gd name="T15" fmla="*/ 12 h 33"/>
                  <a:gd name="T16" fmla="*/ 60 w 65"/>
                  <a:gd name="T17" fmla="*/ 16 h 33"/>
                  <a:gd name="T18" fmla="*/ 55 w 65"/>
                  <a:gd name="T19" fmla="*/ 19 h 33"/>
                  <a:gd name="T20" fmla="*/ 48 w 65"/>
                  <a:gd name="T21" fmla="*/ 24 h 33"/>
                  <a:gd name="T22" fmla="*/ 37 w 65"/>
                  <a:gd name="T23" fmla="*/ 24 h 33"/>
                  <a:gd name="T24" fmla="*/ 36 w 65"/>
                  <a:gd name="T25" fmla="*/ 29 h 33"/>
                  <a:gd name="T26" fmla="*/ 31 w 65"/>
                  <a:gd name="T27" fmla="*/ 31 h 33"/>
                  <a:gd name="T28" fmla="*/ 31 w 65"/>
                  <a:gd name="T29" fmla="*/ 22 h 33"/>
                  <a:gd name="T30" fmla="*/ 36 w 65"/>
                  <a:gd name="T31" fmla="*/ 14 h 33"/>
                  <a:gd name="T32" fmla="*/ 41 w 65"/>
                  <a:gd name="T33" fmla="*/ 14 h 33"/>
                  <a:gd name="T34" fmla="*/ 39 w 65"/>
                  <a:gd name="T35" fmla="*/ 7 h 33"/>
                  <a:gd name="T36" fmla="*/ 44 w 65"/>
                  <a:gd name="T37" fmla="*/ 0 h 33"/>
                  <a:gd name="T38" fmla="*/ 17 w 65"/>
                  <a:gd name="T39" fmla="*/ 4 h 33"/>
                  <a:gd name="T40" fmla="*/ 19 w 65"/>
                  <a:gd name="T41" fmla="*/ 0 h 33"/>
                  <a:gd name="T42" fmla="*/ 20 w 65"/>
                  <a:gd name="T43" fmla="*/ 4 h 33"/>
                  <a:gd name="T44" fmla="*/ 19 w 65"/>
                  <a:gd name="T45" fmla="*/ 7 h 33"/>
                  <a:gd name="T46" fmla="*/ 25 w 65"/>
                  <a:gd name="T47" fmla="*/ 4 h 33"/>
                  <a:gd name="T48" fmla="*/ 32 w 65"/>
                  <a:gd name="T49" fmla="*/ 4 h 33"/>
                  <a:gd name="T50" fmla="*/ 36 w 65"/>
                  <a:gd name="T51" fmla="*/ 4 h 33"/>
                  <a:gd name="T52" fmla="*/ 34 w 65"/>
                  <a:gd name="T53" fmla="*/ 7 h 33"/>
                  <a:gd name="T54" fmla="*/ 31 w 65"/>
                  <a:gd name="T55" fmla="*/ 11 h 33"/>
                  <a:gd name="T56" fmla="*/ 24 w 65"/>
                  <a:gd name="T57" fmla="*/ 22 h 33"/>
                  <a:gd name="T58" fmla="*/ 19 w 65"/>
                  <a:gd name="T59" fmla="*/ 22 h 33"/>
                  <a:gd name="T60" fmla="*/ 15 w 65"/>
                  <a:gd name="T61" fmla="*/ 28 h 33"/>
                  <a:gd name="T62" fmla="*/ 13 w 65"/>
                  <a:gd name="T63" fmla="*/ 28 h 33"/>
                  <a:gd name="T64" fmla="*/ 7 w 65"/>
                  <a:gd name="T65" fmla="*/ 28 h 33"/>
                  <a:gd name="T66" fmla="*/ 10 w 65"/>
                  <a:gd name="T67" fmla="*/ 21 h 33"/>
                  <a:gd name="T68" fmla="*/ 17 w 65"/>
                  <a:gd name="T69" fmla="*/ 17 h 33"/>
                  <a:gd name="T70" fmla="*/ 17 w 65"/>
                  <a:gd name="T71" fmla="*/ 14 h 33"/>
                  <a:gd name="T72" fmla="*/ 12 w 65"/>
                  <a:gd name="T73" fmla="*/ 16 h 33"/>
                  <a:gd name="T74" fmla="*/ 13 w 65"/>
                  <a:gd name="T75" fmla="*/ 14 h 33"/>
                  <a:gd name="T76" fmla="*/ 17 w 65"/>
                  <a:gd name="T77" fmla="*/ 11 h 33"/>
                  <a:gd name="T78" fmla="*/ 12 w 65"/>
                  <a:gd name="T79" fmla="*/ 5 h 33"/>
                  <a:gd name="T80" fmla="*/ 12 w 65"/>
                  <a:gd name="T81" fmla="*/ 4 h 33"/>
                  <a:gd name="T82" fmla="*/ 17 w 65"/>
                  <a:gd name="T83" fmla="*/ 5 h 33"/>
                  <a:gd name="T84" fmla="*/ 5 w 65"/>
                  <a:gd name="T85" fmla="*/ 16 h 33"/>
                  <a:gd name="T86" fmla="*/ 1 w 65"/>
                  <a:gd name="T87" fmla="*/ 21 h 33"/>
                  <a:gd name="T88" fmla="*/ 1 w 65"/>
                  <a:gd name="T89" fmla="*/ 17 h 33"/>
                  <a:gd name="T90" fmla="*/ 53 w 65"/>
                  <a:gd name="T91" fmla="*/ 26 h 33"/>
                  <a:gd name="T92" fmla="*/ 51 w 65"/>
                  <a:gd name="T93" fmla="*/ 22 h 33"/>
                  <a:gd name="T94" fmla="*/ 53 w 65"/>
                  <a:gd name="T95" fmla="*/ 22 h 33"/>
                  <a:gd name="T96" fmla="*/ 27 w 65"/>
                  <a:gd name="T97" fmla="*/ 31 h 33"/>
                  <a:gd name="T98" fmla="*/ 25 w 65"/>
                  <a:gd name="T99" fmla="*/ 28 h 33"/>
                  <a:gd name="T100" fmla="*/ 29 w 65"/>
                  <a:gd name="T101" fmla="*/ 29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65" h="33">
                    <a:moveTo>
                      <a:pt x="44" y="0"/>
                    </a:moveTo>
                    <a:lnTo>
                      <a:pt x="48" y="2"/>
                    </a:lnTo>
                    <a:lnTo>
                      <a:pt x="51" y="2"/>
                    </a:lnTo>
                    <a:lnTo>
                      <a:pt x="53" y="2"/>
                    </a:lnTo>
                    <a:lnTo>
                      <a:pt x="53" y="4"/>
                    </a:lnTo>
                    <a:lnTo>
                      <a:pt x="53" y="5"/>
                    </a:lnTo>
                    <a:lnTo>
                      <a:pt x="51" y="5"/>
                    </a:lnTo>
                    <a:lnTo>
                      <a:pt x="51" y="5"/>
                    </a:lnTo>
                    <a:lnTo>
                      <a:pt x="51" y="7"/>
                    </a:lnTo>
                    <a:lnTo>
                      <a:pt x="51" y="7"/>
                    </a:lnTo>
                    <a:lnTo>
                      <a:pt x="55" y="9"/>
                    </a:lnTo>
                    <a:lnTo>
                      <a:pt x="56" y="11"/>
                    </a:lnTo>
                    <a:lnTo>
                      <a:pt x="56" y="9"/>
                    </a:lnTo>
                    <a:lnTo>
                      <a:pt x="55" y="7"/>
                    </a:lnTo>
                    <a:lnTo>
                      <a:pt x="55" y="5"/>
                    </a:lnTo>
                    <a:lnTo>
                      <a:pt x="56" y="5"/>
                    </a:lnTo>
                    <a:lnTo>
                      <a:pt x="56" y="4"/>
                    </a:lnTo>
                    <a:lnTo>
                      <a:pt x="61" y="4"/>
                    </a:lnTo>
                    <a:lnTo>
                      <a:pt x="61" y="4"/>
                    </a:lnTo>
                    <a:lnTo>
                      <a:pt x="65" y="7"/>
                    </a:lnTo>
                    <a:lnTo>
                      <a:pt x="61" y="9"/>
                    </a:lnTo>
                    <a:lnTo>
                      <a:pt x="61" y="11"/>
                    </a:lnTo>
                    <a:lnTo>
                      <a:pt x="63" y="11"/>
                    </a:lnTo>
                    <a:lnTo>
                      <a:pt x="65" y="12"/>
                    </a:lnTo>
                    <a:lnTo>
                      <a:pt x="63" y="12"/>
                    </a:lnTo>
                    <a:lnTo>
                      <a:pt x="63" y="14"/>
                    </a:lnTo>
                    <a:lnTo>
                      <a:pt x="60" y="16"/>
                    </a:lnTo>
                    <a:lnTo>
                      <a:pt x="58" y="16"/>
                    </a:lnTo>
                    <a:lnTo>
                      <a:pt x="56" y="17"/>
                    </a:lnTo>
                    <a:lnTo>
                      <a:pt x="55" y="19"/>
                    </a:lnTo>
                    <a:lnTo>
                      <a:pt x="48" y="21"/>
                    </a:lnTo>
                    <a:lnTo>
                      <a:pt x="48" y="22"/>
                    </a:lnTo>
                    <a:lnTo>
                      <a:pt x="48" y="24"/>
                    </a:lnTo>
                    <a:lnTo>
                      <a:pt x="48" y="26"/>
                    </a:lnTo>
                    <a:lnTo>
                      <a:pt x="39" y="22"/>
                    </a:lnTo>
                    <a:lnTo>
                      <a:pt x="37" y="24"/>
                    </a:lnTo>
                    <a:lnTo>
                      <a:pt x="39" y="28"/>
                    </a:lnTo>
                    <a:lnTo>
                      <a:pt x="37" y="29"/>
                    </a:lnTo>
                    <a:lnTo>
                      <a:pt x="36" y="29"/>
                    </a:lnTo>
                    <a:lnTo>
                      <a:pt x="34" y="29"/>
                    </a:lnTo>
                    <a:lnTo>
                      <a:pt x="34" y="33"/>
                    </a:lnTo>
                    <a:lnTo>
                      <a:pt x="31" y="31"/>
                    </a:lnTo>
                    <a:lnTo>
                      <a:pt x="29" y="28"/>
                    </a:lnTo>
                    <a:lnTo>
                      <a:pt x="29" y="26"/>
                    </a:lnTo>
                    <a:lnTo>
                      <a:pt x="31" y="22"/>
                    </a:lnTo>
                    <a:lnTo>
                      <a:pt x="31" y="21"/>
                    </a:lnTo>
                    <a:lnTo>
                      <a:pt x="36" y="16"/>
                    </a:lnTo>
                    <a:lnTo>
                      <a:pt x="36" y="14"/>
                    </a:lnTo>
                    <a:lnTo>
                      <a:pt x="37" y="14"/>
                    </a:lnTo>
                    <a:lnTo>
                      <a:pt x="39" y="14"/>
                    </a:lnTo>
                    <a:lnTo>
                      <a:pt x="41" y="14"/>
                    </a:lnTo>
                    <a:lnTo>
                      <a:pt x="41" y="12"/>
                    </a:lnTo>
                    <a:lnTo>
                      <a:pt x="39" y="11"/>
                    </a:lnTo>
                    <a:lnTo>
                      <a:pt x="39" y="7"/>
                    </a:lnTo>
                    <a:lnTo>
                      <a:pt x="44" y="4"/>
                    </a:lnTo>
                    <a:lnTo>
                      <a:pt x="43" y="0"/>
                    </a:lnTo>
                    <a:lnTo>
                      <a:pt x="44" y="0"/>
                    </a:lnTo>
                    <a:lnTo>
                      <a:pt x="44" y="0"/>
                    </a:lnTo>
                    <a:close/>
                    <a:moveTo>
                      <a:pt x="20" y="4"/>
                    </a:moveTo>
                    <a:lnTo>
                      <a:pt x="17" y="4"/>
                    </a:lnTo>
                    <a:lnTo>
                      <a:pt x="17" y="4"/>
                    </a:lnTo>
                    <a:lnTo>
                      <a:pt x="17" y="0"/>
                    </a:lnTo>
                    <a:lnTo>
                      <a:pt x="19" y="0"/>
                    </a:lnTo>
                    <a:lnTo>
                      <a:pt x="20" y="2"/>
                    </a:lnTo>
                    <a:lnTo>
                      <a:pt x="20" y="2"/>
                    </a:lnTo>
                    <a:lnTo>
                      <a:pt x="20" y="4"/>
                    </a:lnTo>
                    <a:lnTo>
                      <a:pt x="20" y="4"/>
                    </a:lnTo>
                    <a:close/>
                    <a:moveTo>
                      <a:pt x="17" y="5"/>
                    </a:moveTo>
                    <a:lnTo>
                      <a:pt x="19" y="7"/>
                    </a:lnTo>
                    <a:lnTo>
                      <a:pt x="22" y="5"/>
                    </a:lnTo>
                    <a:lnTo>
                      <a:pt x="24" y="4"/>
                    </a:lnTo>
                    <a:lnTo>
                      <a:pt x="25" y="4"/>
                    </a:lnTo>
                    <a:lnTo>
                      <a:pt x="25" y="5"/>
                    </a:lnTo>
                    <a:lnTo>
                      <a:pt x="27" y="5"/>
                    </a:lnTo>
                    <a:lnTo>
                      <a:pt x="32" y="4"/>
                    </a:lnTo>
                    <a:lnTo>
                      <a:pt x="32" y="5"/>
                    </a:lnTo>
                    <a:lnTo>
                      <a:pt x="34" y="4"/>
                    </a:lnTo>
                    <a:lnTo>
                      <a:pt x="36" y="4"/>
                    </a:lnTo>
                    <a:lnTo>
                      <a:pt x="36" y="5"/>
                    </a:lnTo>
                    <a:lnTo>
                      <a:pt x="36" y="7"/>
                    </a:lnTo>
                    <a:lnTo>
                      <a:pt x="34" y="7"/>
                    </a:lnTo>
                    <a:lnTo>
                      <a:pt x="34" y="9"/>
                    </a:lnTo>
                    <a:lnTo>
                      <a:pt x="32" y="11"/>
                    </a:lnTo>
                    <a:lnTo>
                      <a:pt x="31" y="11"/>
                    </a:lnTo>
                    <a:lnTo>
                      <a:pt x="31" y="12"/>
                    </a:lnTo>
                    <a:lnTo>
                      <a:pt x="27" y="17"/>
                    </a:lnTo>
                    <a:lnTo>
                      <a:pt x="24" y="22"/>
                    </a:lnTo>
                    <a:lnTo>
                      <a:pt x="22" y="22"/>
                    </a:lnTo>
                    <a:lnTo>
                      <a:pt x="20" y="22"/>
                    </a:lnTo>
                    <a:lnTo>
                      <a:pt x="19" y="22"/>
                    </a:lnTo>
                    <a:lnTo>
                      <a:pt x="17" y="22"/>
                    </a:lnTo>
                    <a:lnTo>
                      <a:pt x="17" y="26"/>
                    </a:lnTo>
                    <a:lnTo>
                      <a:pt x="15" y="28"/>
                    </a:lnTo>
                    <a:lnTo>
                      <a:pt x="15" y="28"/>
                    </a:lnTo>
                    <a:lnTo>
                      <a:pt x="13" y="28"/>
                    </a:lnTo>
                    <a:lnTo>
                      <a:pt x="13" y="28"/>
                    </a:lnTo>
                    <a:lnTo>
                      <a:pt x="12" y="29"/>
                    </a:lnTo>
                    <a:lnTo>
                      <a:pt x="8" y="29"/>
                    </a:lnTo>
                    <a:lnTo>
                      <a:pt x="7" y="28"/>
                    </a:lnTo>
                    <a:lnTo>
                      <a:pt x="3" y="24"/>
                    </a:lnTo>
                    <a:lnTo>
                      <a:pt x="7" y="21"/>
                    </a:lnTo>
                    <a:lnTo>
                      <a:pt x="10" y="21"/>
                    </a:lnTo>
                    <a:lnTo>
                      <a:pt x="13" y="19"/>
                    </a:lnTo>
                    <a:lnTo>
                      <a:pt x="15" y="17"/>
                    </a:lnTo>
                    <a:lnTo>
                      <a:pt x="17" y="17"/>
                    </a:lnTo>
                    <a:lnTo>
                      <a:pt x="17" y="16"/>
                    </a:lnTo>
                    <a:lnTo>
                      <a:pt x="17" y="14"/>
                    </a:lnTo>
                    <a:lnTo>
                      <a:pt x="17" y="14"/>
                    </a:lnTo>
                    <a:lnTo>
                      <a:pt x="15" y="14"/>
                    </a:lnTo>
                    <a:lnTo>
                      <a:pt x="15" y="14"/>
                    </a:lnTo>
                    <a:lnTo>
                      <a:pt x="12" y="16"/>
                    </a:lnTo>
                    <a:lnTo>
                      <a:pt x="10" y="14"/>
                    </a:lnTo>
                    <a:lnTo>
                      <a:pt x="12" y="14"/>
                    </a:lnTo>
                    <a:lnTo>
                      <a:pt x="13" y="14"/>
                    </a:lnTo>
                    <a:lnTo>
                      <a:pt x="17" y="12"/>
                    </a:lnTo>
                    <a:lnTo>
                      <a:pt x="17" y="12"/>
                    </a:lnTo>
                    <a:lnTo>
                      <a:pt x="17" y="11"/>
                    </a:lnTo>
                    <a:lnTo>
                      <a:pt x="13" y="9"/>
                    </a:lnTo>
                    <a:lnTo>
                      <a:pt x="12" y="7"/>
                    </a:lnTo>
                    <a:lnTo>
                      <a:pt x="12" y="5"/>
                    </a:lnTo>
                    <a:lnTo>
                      <a:pt x="12" y="5"/>
                    </a:lnTo>
                    <a:lnTo>
                      <a:pt x="12" y="4"/>
                    </a:lnTo>
                    <a:lnTo>
                      <a:pt x="12" y="4"/>
                    </a:lnTo>
                    <a:lnTo>
                      <a:pt x="13" y="4"/>
                    </a:lnTo>
                    <a:lnTo>
                      <a:pt x="17" y="5"/>
                    </a:lnTo>
                    <a:lnTo>
                      <a:pt x="17" y="5"/>
                    </a:lnTo>
                    <a:close/>
                    <a:moveTo>
                      <a:pt x="3" y="16"/>
                    </a:moveTo>
                    <a:lnTo>
                      <a:pt x="3" y="17"/>
                    </a:lnTo>
                    <a:lnTo>
                      <a:pt x="5" y="16"/>
                    </a:lnTo>
                    <a:lnTo>
                      <a:pt x="5" y="19"/>
                    </a:lnTo>
                    <a:lnTo>
                      <a:pt x="3" y="21"/>
                    </a:lnTo>
                    <a:lnTo>
                      <a:pt x="1" y="21"/>
                    </a:lnTo>
                    <a:lnTo>
                      <a:pt x="0" y="19"/>
                    </a:lnTo>
                    <a:lnTo>
                      <a:pt x="0" y="17"/>
                    </a:lnTo>
                    <a:lnTo>
                      <a:pt x="1" y="17"/>
                    </a:lnTo>
                    <a:lnTo>
                      <a:pt x="3" y="16"/>
                    </a:lnTo>
                    <a:close/>
                    <a:moveTo>
                      <a:pt x="53" y="22"/>
                    </a:moveTo>
                    <a:lnTo>
                      <a:pt x="53" y="26"/>
                    </a:lnTo>
                    <a:lnTo>
                      <a:pt x="51" y="24"/>
                    </a:lnTo>
                    <a:lnTo>
                      <a:pt x="49" y="24"/>
                    </a:lnTo>
                    <a:lnTo>
                      <a:pt x="51" y="22"/>
                    </a:lnTo>
                    <a:lnTo>
                      <a:pt x="51" y="22"/>
                    </a:lnTo>
                    <a:lnTo>
                      <a:pt x="53" y="22"/>
                    </a:lnTo>
                    <a:lnTo>
                      <a:pt x="53" y="22"/>
                    </a:lnTo>
                    <a:close/>
                    <a:moveTo>
                      <a:pt x="29" y="29"/>
                    </a:moveTo>
                    <a:lnTo>
                      <a:pt x="27" y="31"/>
                    </a:lnTo>
                    <a:lnTo>
                      <a:pt x="27" y="31"/>
                    </a:lnTo>
                    <a:lnTo>
                      <a:pt x="25" y="29"/>
                    </a:lnTo>
                    <a:lnTo>
                      <a:pt x="25" y="28"/>
                    </a:lnTo>
                    <a:lnTo>
                      <a:pt x="25" y="28"/>
                    </a:lnTo>
                    <a:lnTo>
                      <a:pt x="27" y="28"/>
                    </a:lnTo>
                    <a:lnTo>
                      <a:pt x="29" y="28"/>
                    </a:lnTo>
                    <a:lnTo>
                      <a:pt x="29" y="29"/>
                    </a:lnTo>
                    <a:lnTo>
                      <a:pt x="29" y="29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1" name="Freeform 76">
                <a:extLst>
                  <a:ext uri="{FF2B5EF4-FFF2-40B4-BE49-F238E27FC236}">
                    <a16:creationId xmlns:a16="http://schemas.microsoft.com/office/drawing/2014/main" xmlns="" id="{9D7EF026-2009-4E7D-B6A0-0651E456DC27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287" y="2865"/>
                <a:ext cx="479" cy="83"/>
              </a:xfrm>
              <a:custGeom>
                <a:avLst/>
                <a:gdLst>
                  <a:gd name="T0" fmla="*/ 2 w 479"/>
                  <a:gd name="T1" fmla="*/ 2 h 83"/>
                  <a:gd name="T2" fmla="*/ 2 w 479"/>
                  <a:gd name="T3" fmla="*/ 3 h 83"/>
                  <a:gd name="T4" fmla="*/ 0 w 479"/>
                  <a:gd name="T5" fmla="*/ 3 h 83"/>
                  <a:gd name="T6" fmla="*/ 2 w 479"/>
                  <a:gd name="T7" fmla="*/ 2 h 83"/>
                  <a:gd name="T8" fmla="*/ 2 w 479"/>
                  <a:gd name="T9" fmla="*/ 2 h 83"/>
                  <a:gd name="T10" fmla="*/ 2 w 479"/>
                  <a:gd name="T11" fmla="*/ 0 h 83"/>
                  <a:gd name="T12" fmla="*/ 3 w 479"/>
                  <a:gd name="T13" fmla="*/ 0 h 83"/>
                  <a:gd name="T14" fmla="*/ 3 w 479"/>
                  <a:gd name="T15" fmla="*/ 2 h 83"/>
                  <a:gd name="T16" fmla="*/ 3 w 479"/>
                  <a:gd name="T17" fmla="*/ 2 h 83"/>
                  <a:gd name="T18" fmla="*/ 2 w 479"/>
                  <a:gd name="T19" fmla="*/ 2 h 83"/>
                  <a:gd name="T20" fmla="*/ 2 w 479"/>
                  <a:gd name="T21" fmla="*/ 2 h 83"/>
                  <a:gd name="T22" fmla="*/ 267 w 479"/>
                  <a:gd name="T23" fmla="*/ 42 h 83"/>
                  <a:gd name="T24" fmla="*/ 265 w 479"/>
                  <a:gd name="T25" fmla="*/ 42 h 83"/>
                  <a:gd name="T26" fmla="*/ 265 w 479"/>
                  <a:gd name="T27" fmla="*/ 42 h 83"/>
                  <a:gd name="T28" fmla="*/ 265 w 479"/>
                  <a:gd name="T29" fmla="*/ 41 h 83"/>
                  <a:gd name="T30" fmla="*/ 265 w 479"/>
                  <a:gd name="T31" fmla="*/ 41 h 83"/>
                  <a:gd name="T32" fmla="*/ 267 w 479"/>
                  <a:gd name="T33" fmla="*/ 41 h 83"/>
                  <a:gd name="T34" fmla="*/ 267 w 479"/>
                  <a:gd name="T35" fmla="*/ 41 h 83"/>
                  <a:gd name="T36" fmla="*/ 267 w 479"/>
                  <a:gd name="T37" fmla="*/ 41 h 83"/>
                  <a:gd name="T38" fmla="*/ 267 w 479"/>
                  <a:gd name="T39" fmla="*/ 42 h 83"/>
                  <a:gd name="T40" fmla="*/ 262 w 479"/>
                  <a:gd name="T41" fmla="*/ 44 h 83"/>
                  <a:gd name="T42" fmla="*/ 262 w 479"/>
                  <a:gd name="T43" fmla="*/ 44 h 83"/>
                  <a:gd name="T44" fmla="*/ 260 w 479"/>
                  <a:gd name="T45" fmla="*/ 44 h 83"/>
                  <a:gd name="T46" fmla="*/ 260 w 479"/>
                  <a:gd name="T47" fmla="*/ 44 h 83"/>
                  <a:gd name="T48" fmla="*/ 260 w 479"/>
                  <a:gd name="T49" fmla="*/ 44 h 83"/>
                  <a:gd name="T50" fmla="*/ 260 w 479"/>
                  <a:gd name="T51" fmla="*/ 44 h 83"/>
                  <a:gd name="T52" fmla="*/ 262 w 479"/>
                  <a:gd name="T53" fmla="*/ 42 h 83"/>
                  <a:gd name="T54" fmla="*/ 260 w 479"/>
                  <a:gd name="T55" fmla="*/ 42 h 83"/>
                  <a:gd name="T56" fmla="*/ 262 w 479"/>
                  <a:gd name="T57" fmla="*/ 42 h 83"/>
                  <a:gd name="T58" fmla="*/ 262 w 479"/>
                  <a:gd name="T59" fmla="*/ 42 h 83"/>
                  <a:gd name="T60" fmla="*/ 262 w 479"/>
                  <a:gd name="T61" fmla="*/ 42 h 83"/>
                  <a:gd name="T62" fmla="*/ 262 w 479"/>
                  <a:gd name="T63" fmla="*/ 44 h 83"/>
                  <a:gd name="T64" fmla="*/ 262 w 479"/>
                  <a:gd name="T65" fmla="*/ 44 h 83"/>
                  <a:gd name="T66" fmla="*/ 262 w 479"/>
                  <a:gd name="T67" fmla="*/ 44 h 83"/>
                  <a:gd name="T68" fmla="*/ 390 w 479"/>
                  <a:gd name="T69" fmla="*/ 54 h 83"/>
                  <a:gd name="T70" fmla="*/ 388 w 479"/>
                  <a:gd name="T71" fmla="*/ 54 h 83"/>
                  <a:gd name="T72" fmla="*/ 387 w 479"/>
                  <a:gd name="T73" fmla="*/ 54 h 83"/>
                  <a:gd name="T74" fmla="*/ 387 w 479"/>
                  <a:gd name="T75" fmla="*/ 53 h 83"/>
                  <a:gd name="T76" fmla="*/ 387 w 479"/>
                  <a:gd name="T77" fmla="*/ 53 h 83"/>
                  <a:gd name="T78" fmla="*/ 387 w 479"/>
                  <a:gd name="T79" fmla="*/ 51 h 83"/>
                  <a:gd name="T80" fmla="*/ 387 w 479"/>
                  <a:gd name="T81" fmla="*/ 51 h 83"/>
                  <a:gd name="T82" fmla="*/ 390 w 479"/>
                  <a:gd name="T83" fmla="*/ 51 h 83"/>
                  <a:gd name="T84" fmla="*/ 390 w 479"/>
                  <a:gd name="T85" fmla="*/ 53 h 83"/>
                  <a:gd name="T86" fmla="*/ 390 w 479"/>
                  <a:gd name="T87" fmla="*/ 53 h 83"/>
                  <a:gd name="T88" fmla="*/ 390 w 479"/>
                  <a:gd name="T89" fmla="*/ 54 h 83"/>
                  <a:gd name="T90" fmla="*/ 390 w 479"/>
                  <a:gd name="T91" fmla="*/ 54 h 83"/>
                  <a:gd name="T92" fmla="*/ 479 w 479"/>
                  <a:gd name="T93" fmla="*/ 82 h 83"/>
                  <a:gd name="T94" fmla="*/ 479 w 479"/>
                  <a:gd name="T95" fmla="*/ 83 h 83"/>
                  <a:gd name="T96" fmla="*/ 479 w 479"/>
                  <a:gd name="T97" fmla="*/ 83 h 83"/>
                  <a:gd name="T98" fmla="*/ 479 w 479"/>
                  <a:gd name="T99" fmla="*/ 82 h 83"/>
                  <a:gd name="T100" fmla="*/ 479 w 479"/>
                  <a:gd name="T101" fmla="*/ 82 h 83"/>
                  <a:gd name="T102" fmla="*/ 479 w 479"/>
                  <a:gd name="T103" fmla="*/ 82 h 83"/>
                  <a:gd name="T104" fmla="*/ 479 w 479"/>
                  <a:gd name="T105" fmla="*/ 82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479" h="83">
                    <a:moveTo>
                      <a:pt x="2" y="2"/>
                    </a:moveTo>
                    <a:lnTo>
                      <a:pt x="2" y="3"/>
                    </a:lnTo>
                    <a:lnTo>
                      <a:pt x="0" y="3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3" y="0"/>
                    </a:lnTo>
                    <a:lnTo>
                      <a:pt x="3" y="2"/>
                    </a:lnTo>
                    <a:lnTo>
                      <a:pt x="3" y="2"/>
                    </a:lnTo>
                    <a:lnTo>
                      <a:pt x="2" y="2"/>
                    </a:lnTo>
                    <a:lnTo>
                      <a:pt x="2" y="2"/>
                    </a:lnTo>
                    <a:close/>
                    <a:moveTo>
                      <a:pt x="267" y="42"/>
                    </a:moveTo>
                    <a:lnTo>
                      <a:pt x="265" y="42"/>
                    </a:lnTo>
                    <a:lnTo>
                      <a:pt x="265" y="42"/>
                    </a:lnTo>
                    <a:lnTo>
                      <a:pt x="265" y="41"/>
                    </a:lnTo>
                    <a:lnTo>
                      <a:pt x="265" y="41"/>
                    </a:lnTo>
                    <a:lnTo>
                      <a:pt x="267" y="41"/>
                    </a:lnTo>
                    <a:lnTo>
                      <a:pt x="267" y="41"/>
                    </a:lnTo>
                    <a:lnTo>
                      <a:pt x="267" y="41"/>
                    </a:lnTo>
                    <a:lnTo>
                      <a:pt x="267" y="42"/>
                    </a:lnTo>
                    <a:close/>
                    <a:moveTo>
                      <a:pt x="262" y="44"/>
                    </a:moveTo>
                    <a:lnTo>
                      <a:pt x="262" y="44"/>
                    </a:lnTo>
                    <a:lnTo>
                      <a:pt x="260" y="44"/>
                    </a:lnTo>
                    <a:lnTo>
                      <a:pt x="260" y="44"/>
                    </a:lnTo>
                    <a:lnTo>
                      <a:pt x="260" y="44"/>
                    </a:lnTo>
                    <a:lnTo>
                      <a:pt x="260" y="44"/>
                    </a:lnTo>
                    <a:lnTo>
                      <a:pt x="262" y="42"/>
                    </a:lnTo>
                    <a:lnTo>
                      <a:pt x="260" y="42"/>
                    </a:lnTo>
                    <a:lnTo>
                      <a:pt x="262" y="42"/>
                    </a:lnTo>
                    <a:lnTo>
                      <a:pt x="262" y="42"/>
                    </a:lnTo>
                    <a:lnTo>
                      <a:pt x="262" y="42"/>
                    </a:lnTo>
                    <a:lnTo>
                      <a:pt x="262" y="44"/>
                    </a:lnTo>
                    <a:lnTo>
                      <a:pt x="262" y="44"/>
                    </a:lnTo>
                    <a:lnTo>
                      <a:pt x="262" y="44"/>
                    </a:lnTo>
                    <a:close/>
                    <a:moveTo>
                      <a:pt x="390" y="54"/>
                    </a:moveTo>
                    <a:lnTo>
                      <a:pt x="388" y="54"/>
                    </a:lnTo>
                    <a:lnTo>
                      <a:pt x="387" y="54"/>
                    </a:lnTo>
                    <a:lnTo>
                      <a:pt x="387" y="53"/>
                    </a:lnTo>
                    <a:lnTo>
                      <a:pt x="387" y="53"/>
                    </a:lnTo>
                    <a:lnTo>
                      <a:pt x="387" y="51"/>
                    </a:lnTo>
                    <a:lnTo>
                      <a:pt x="387" y="51"/>
                    </a:lnTo>
                    <a:lnTo>
                      <a:pt x="390" y="51"/>
                    </a:lnTo>
                    <a:lnTo>
                      <a:pt x="390" y="53"/>
                    </a:lnTo>
                    <a:lnTo>
                      <a:pt x="390" y="53"/>
                    </a:lnTo>
                    <a:lnTo>
                      <a:pt x="390" y="54"/>
                    </a:lnTo>
                    <a:lnTo>
                      <a:pt x="390" y="54"/>
                    </a:lnTo>
                    <a:close/>
                    <a:moveTo>
                      <a:pt x="479" y="82"/>
                    </a:moveTo>
                    <a:lnTo>
                      <a:pt x="479" y="83"/>
                    </a:lnTo>
                    <a:lnTo>
                      <a:pt x="479" y="83"/>
                    </a:lnTo>
                    <a:lnTo>
                      <a:pt x="479" y="82"/>
                    </a:lnTo>
                    <a:lnTo>
                      <a:pt x="479" y="82"/>
                    </a:lnTo>
                    <a:lnTo>
                      <a:pt x="479" y="82"/>
                    </a:lnTo>
                    <a:lnTo>
                      <a:pt x="479" y="82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2" name="Freeform 77">
                <a:extLst>
                  <a:ext uri="{FF2B5EF4-FFF2-40B4-BE49-F238E27FC236}">
                    <a16:creationId xmlns:a16="http://schemas.microsoft.com/office/drawing/2014/main" xmlns="" id="{D065E16B-2B75-415A-8FC7-E83DAF479C42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493" y="1518"/>
                <a:ext cx="20" cy="38"/>
              </a:xfrm>
              <a:custGeom>
                <a:avLst/>
                <a:gdLst>
                  <a:gd name="T0" fmla="*/ 18 w 20"/>
                  <a:gd name="T1" fmla="*/ 7 h 38"/>
                  <a:gd name="T2" fmla="*/ 17 w 20"/>
                  <a:gd name="T3" fmla="*/ 5 h 38"/>
                  <a:gd name="T4" fmla="*/ 17 w 20"/>
                  <a:gd name="T5" fmla="*/ 4 h 38"/>
                  <a:gd name="T6" fmla="*/ 18 w 20"/>
                  <a:gd name="T7" fmla="*/ 2 h 38"/>
                  <a:gd name="T8" fmla="*/ 15 w 20"/>
                  <a:gd name="T9" fmla="*/ 5 h 38"/>
                  <a:gd name="T10" fmla="*/ 13 w 20"/>
                  <a:gd name="T11" fmla="*/ 10 h 38"/>
                  <a:gd name="T12" fmla="*/ 12 w 20"/>
                  <a:gd name="T13" fmla="*/ 9 h 38"/>
                  <a:gd name="T14" fmla="*/ 12 w 20"/>
                  <a:gd name="T15" fmla="*/ 10 h 38"/>
                  <a:gd name="T16" fmla="*/ 13 w 20"/>
                  <a:gd name="T17" fmla="*/ 14 h 38"/>
                  <a:gd name="T18" fmla="*/ 13 w 20"/>
                  <a:gd name="T19" fmla="*/ 16 h 38"/>
                  <a:gd name="T20" fmla="*/ 8 w 20"/>
                  <a:gd name="T21" fmla="*/ 10 h 38"/>
                  <a:gd name="T22" fmla="*/ 8 w 20"/>
                  <a:gd name="T23" fmla="*/ 2 h 38"/>
                  <a:gd name="T24" fmla="*/ 15 w 20"/>
                  <a:gd name="T25" fmla="*/ 5 h 38"/>
                  <a:gd name="T26" fmla="*/ 5 w 20"/>
                  <a:gd name="T27" fmla="*/ 9 h 38"/>
                  <a:gd name="T28" fmla="*/ 6 w 20"/>
                  <a:gd name="T29" fmla="*/ 10 h 38"/>
                  <a:gd name="T30" fmla="*/ 5 w 20"/>
                  <a:gd name="T31" fmla="*/ 12 h 38"/>
                  <a:gd name="T32" fmla="*/ 1 w 20"/>
                  <a:gd name="T33" fmla="*/ 10 h 38"/>
                  <a:gd name="T34" fmla="*/ 1 w 20"/>
                  <a:gd name="T35" fmla="*/ 9 h 38"/>
                  <a:gd name="T36" fmla="*/ 5 w 20"/>
                  <a:gd name="T37" fmla="*/ 9 h 38"/>
                  <a:gd name="T38" fmla="*/ 15 w 20"/>
                  <a:gd name="T39" fmla="*/ 24 h 38"/>
                  <a:gd name="T40" fmla="*/ 13 w 20"/>
                  <a:gd name="T41" fmla="*/ 22 h 38"/>
                  <a:gd name="T42" fmla="*/ 12 w 20"/>
                  <a:gd name="T43" fmla="*/ 21 h 38"/>
                  <a:gd name="T44" fmla="*/ 12 w 20"/>
                  <a:gd name="T45" fmla="*/ 19 h 38"/>
                  <a:gd name="T46" fmla="*/ 15 w 20"/>
                  <a:gd name="T47" fmla="*/ 21 h 38"/>
                  <a:gd name="T48" fmla="*/ 15 w 20"/>
                  <a:gd name="T49" fmla="*/ 22 h 38"/>
                  <a:gd name="T50" fmla="*/ 15 w 20"/>
                  <a:gd name="T51" fmla="*/ 38 h 38"/>
                  <a:gd name="T52" fmla="*/ 13 w 20"/>
                  <a:gd name="T53" fmla="*/ 36 h 38"/>
                  <a:gd name="T54" fmla="*/ 10 w 20"/>
                  <a:gd name="T55" fmla="*/ 31 h 38"/>
                  <a:gd name="T56" fmla="*/ 10 w 20"/>
                  <a:gd name="T57" fmla="*/ 29 h 38"/>
                  <a:gd name="T58" fmla="*/ 13 w 20"/>
                  <a:gd name="T59" fmla="*/ 31 h 38"/>
                  <a:gd name="T60" fmla="*/ 13 w 20"/>
                  <a:gd name="T61" fmla="*/ 33 h 38"/>
                  <a:gd name="T62" fmla="*/ 13 w 20"/>
                  <a:gd name="T63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0" h="38">
                    <a:moveTo>
                      <a:pt x="20" y="4"/>
                    </a:moveTo>
                    <a:lnTo>
                      <a:pt x="18" y="7"/>
                    </a:lnTo>
                    <a:lnTo>
                      <a:pt x="17" y="7"/>
                    </a:lnTo>
                    <a:lnTo>
                      <a:pt x="17" y="5"/>
                    </a:lnTo>
                    <a:lnTo>
                      <a:pt x="17" y="5"/>
                    </a:lnTo>
                    <a:lnTo>
                      <a:pt x="17" y="4"/>
                    </a:lnTo>
                    <a:lnTo>
                      <a:pt x="17" y="0"/>
                    </a:lnTo>
                    <a:lnTo>
                      <a:pt x="18" y="2"/>
                    </a:lnTo>
                    <a:lnTo>
                      <a:pt x="20" y="4"/>
                    </a:lnTo>
                    <a:close/>
                    <a:moveTo>
                      <a:pt x="15" y="5"/>
                    </a:moveTo>
                    <a:lnTo>
                      <a:pt x="15" y="10"/>
                    </a:lnTo>
                    <a:lnTo>
                      <a:pt x="13" y="10"/>
                    </a:lnTo>
                    <a:lnTo>
                      <a:pt x="13" y="9"/>
                    </a:lnTo>
                    <a:lnTo>
                      <a:pt x="12" y="9"/>
                    </a:lnTo>
                    <a:lnTo>
                      <a:pt x="12" y="9"/>
                    </a:lnTo>
                    <a:lnTo>
                      <a:pt x="12" y="10"/>
                    </a:lnTo>
                    <a:lnTo>
                      <a:pt x="12" y="10"/>
                    </a:lnTo>
                    <a:lnTo>
                      <a:pt x="13" y="14"/>
                    </a:lnTo>
                    <a:lnTo>
                      <a:pt x="13" y="16"/>
                    </a:lnTo>
                    <a:lnTo>
                      <a:pt x="13" y="16"/>
                    </a:lnTo>
                    <a:lnTo>
                      <a:pt x="12" y="16"/>
                    </a:lnTo>
                    <a:lnTo>
                      <a:pt x="8" y="10"/>
                    </a:lnTo>
                    <a:lnTo>
                      <a:pt x="5" y="2"/>
                    </a:lnTo>
                    <a:lnTo>
                      <a:pt x="8" y="2"/>
                    </a:lnTo>
                    <a:lnTo>
                      <a:pt x="12" y="4"/>
                    </a:lnTo>
                    <a:lnTo>
                      <a:pt x="15" y="5"/>
                    </a:lnTo>
                    <a:lnTo>
                      <a:pt x="15" y="5"/>
                    </a:lnTo>
                    <a:close/>
                    <a:moveTo>
                      <a:pt x="5" y="9"/>
                    </a:moveTo>
                    <a:lnTo>
                      <a:pt x="6" y="10"/>
                    </a:lnTo>
                    <a:lnTo>
                      <a:pt x="6" y="10"/>
                    </a:lnTo>
                    <a:lnTo>
                      <a:pt x="6" y="12"/>
                    </a:lnTo>
                    <a:lnTo>
                      <a:pt x="5" y="12"/>
                    </a:lnTo>
                    <a:lnTo>
                      <a:pt x="3" y="12"/>
                    </a:lnTo>
                    <a:lnTo>
                      <a:pt x="1" y="10"/>
                    </a:lnTo>
                    <a:lnTo>
                      <a:pt x="0" y="9"/>
                    </a:lnTo>
                    <a:lnTo>
                      <a:pt x="1" y="9"/>
                    </a:lnTo>
                    <a:lnTo>
                      <a:pt x="3" y="9"/>
                    </a:lnTo>
                    <a:lnTo>
                      <a:pt x="5" y="9"/>
                    </a:lnTo>
                    <a:close/>
                    <a:moveTo>
                      <a:pt x="15" y="22"/>
                    </a:moveTo>
                    <a:lnTo>
                      <a:pt x="15" y="24"/>
                    </a:lnTo>
                    <a:lnTo>
                      <a:pt x="15" y="24"/>
                    </a:lnTo>
                    <a:lnTo>
                      <a:pt x="13" y="22"/>
                    </a:lnTo>
                    <a:lnTo>
                      <a:pt x="12" y="21"/>
                    </a:lnTo>
                    <a:lnTo>
                      <a:pt x="12" y="21"/>
                    </a:lnTo>
                    <a:lnTo>
                      <a:pt x="10" y="19"/>
                    </a:lnTo>
                    <a:lnTo>
                      <a:pt x="12" y="19"/>
                    </a:lnTo>
                    <a:lnTo>
                      <a:pt x="12" y="19"/>
                    </a:lnTo>
                    <a:lnTo>
                      <a:pt x="15" y="21"/>
                    </a:lnTo>
                    <a:lnTo>
                      <a:pt x="15" y="21"/>
                    </a:lnTo>
                    <a:lnTo>
                      <a:pt x="15" y="22"/>
                    </a:lnTo>
                    <a:close/>
                    <a:moveTo>
                      <a:pt x="13" y="36"/>
                    </a:moveTo>
                    <a:lnTo>
                      <a:pt x="15" y="38"/>
                    </a:lnTo>
                    <a:lnTo>
                      <a:pt x="13" y="38"/>
                    </a:lnTo>
                    <a:lnTo>
                      <a:pt x="13" y="36"/>
                    </a:lnTo>
                    <a:lnTo>
                      <a:pt x="10" y="33"/>
                    </a:lnTo>
                    <a:lnTo>
                      <a:pt x="10" y="31"/>
                    </a:lnTo>
                    <a:lnTo>
                      <a:pt x="10" y="29"/>
                    </a:lnTo>
                    <a:lnTo>
                      <a:pt x="10" y="29"/>
                    </a:lnTo>
                    <a:lnTo>
                      <a:pt x="10" y="31"/>
                    </a:lnTo>
                    <a:lnTo>
                      <a:pt x="13" y="31"/>
                    </a:lnTo>
                    <a:lnTo>
                      <a:pt x="13" y="31"/>
                    </a:lnTo>
                    <a:lnTo>
                      <a:pt x="13" y="33"/>
                    </a:lnTo>
                    <a:lnTo>
                      <a:pt x="13" y="34"/>
                    </a:lnTo>
                    <a:lnTo>
                      <a:pt x="13" y="36"/>
                    </a:lnTo>
                    <a:lnTo>
                      <a:pt x="13" y="36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3" name="Freeform 78">
                <a:extLst>
                  <a:ext uri="{FF2B5EF4-FFF2-40B4-BE49-F238E27FC236}">
                    <a16:creationId xmlns:a16="http://schemas.microsoft.com/office/drawing/2014/main" xmlns="" id="{0CF8D027-3134-406F-9744-81F74204A17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544" y="1914"/>
                <a:ext cx="275" cy="267"/>
              </a:xfrm>
              <a:custGeom>
                <a:avLst/>
                <a:gdLst>
                  <a:gd name="T0" fmla="*/ 156 w 275"/>
                  <a:gd name="T1" fmla="*/ 17 h 267"/>
                  <a:gd name="T2" fmla="*/ 168 w 275"/>
                  <a:gd name="T3" fmla="*/ 22 h 267"/>
                  <a:gd name="T4" fmla="*/ 171 w 275"/>
                  <a:gd name="T5" fmla="*/ 32 h 267"/>
                  <a:gd name="T6" fmla="*/ 185 w 275"/>
                  <a:gd name="T7" fmla="*/ 27 h 267"/>
                  <a:gd name="T8" fmla="*/ 192 w 275"/>
                  <a:gd name="T9" fmla="*/ 41 h 267"/>
                  <a:gd name="T10" fmla="*/ 204 w 275"/>
                  <a:gd name="T11" fmla="*/ 47 h 267"/>
                  <a:gd name="T12" fmla="*/ 214 w 275"/>
                  <a:gd name="T13" fmla="*/ 49 h 267"/>
                  <a:gd name="T14" fmla="*/ 222 w 275"/>
                  <a:gd name="T15" fmla="*/ 56 h 267"/>
                  <a:gd name="T16" fmla="*/ 234 w 275"/>
                  <a:gd name="T17" fmla="*/ 58 h 267"/>
                  <a:gd name="T18" fmla="*/ 245 w 275"/>
                  <a:gd name="T19" fmla="*/ 70 h 267"/>
                  <a:gd name="T20" fmla="*/ 236 w 275"/>
                  <a:gd name="T21" fmla="*/ 100 h 267"/>
                  <a:gd name="T22" fmla="*/ 229 w 275"/>
                  <a:gd name="T23" fmla="*/ 105 h 267"/>
                  <a:gd name="T24" fmla="*/ 226 w 275"/>
                  <a:gd name="T25" fmla="*/ 110 h 267"/>
                  <a:gd name="T26" fmla="*/ 210 w 275"/>
                  <a:gd name="T27" fmla="*/ 129 h 267"/>
                  <a:gd name="T28" fmla="*/ 207 w 275"/>
                  <a:gd name="T29" fmla="*/ 143 h 267"/>
                  <a:gd name="T30" fmla="*/ 217 w 275"/>
                  <a:gd name="T31" fmla="*/ 134 h 267"/>
                  <a:gd name="T32" fmla="*/ 226 w 275"/>
                  <a:gd name="T33" fmla="*/ 146 h 267"/>
                  <a:gd name="T34" fmla="*/ 226 w 275"/>
                  <a:gd name="T35" fmla="*/ 160 h 267"/>
                  <a:gd name="T36" fmla="*/ 221 w 275"/>
                  <a:gd name="T37" fmla="*/ 170 h 267"/>
                  <a:gd name="T38" fmla="*/ 226 w 275"/>
                  <a:gd name="T39" fmla="*/ 179 h 267"/>
                  <a:gd name="T40" fmla="*/ 224 w 275"/>
                  <a:gd name="T41" fmla="*/ 191 h 267"/>
                  <a:gd name="T42" fmla="*/ 238 w 275"/>
                  <a:gd name="T43" fmla="*/ 201 h 267"/>
                  <a:gd name="T44" fmla="*/ 233 w 275"/>
                  <a:gd name="T45" fmla="*/ 208 h 267"/>
                  <a:gd name="T46" fmla="*/ 209 w 275"/>
                  <a:gd name="T47" fmla="*/ 225 h 267"/>
                  <a:gd name="T48" fmla="*/ 188 w 275"/>
                  <a:gd name="T49" fmla="*/ 214 h 267"/>
                  <a:gd name="T50" fmla="*/ 176 w 275"/>
                  <a:gd name="T51" fmla="*/ 214 h 267"/>
                  <a:gd name="T52" fmla="*/ 154 w 275"/>
                  <a:gd name="T53" fmla="*/ 221 h 267"/>
                  <a:gd name="T54" fmla="*/ 147 w 275"/>
                  <a:gd name="T55" fmla="*/ 240 h 267"/>
                  <a:gd name="T56" fmla="*/ 132 w 275"/>
                  <a:gd name="T57" fmla="*/ 242 h 267"/>
                  <a:gd name="T58" fmla="*/ 125 w 275"/>
                  <a:gd name="T59" fmla="*/ 237 h 267"/>
                  <a:gd name="T60" fmla="*/ 106 w 275"/>
                  <a:gd name="T61" fmla="*/ 232 h 267"/>
                  <a:gd name="T62" fmla="*/ 96 w 275"/>
                  <a:gd name="T63" fmla="*/ 233 h 267"/>
                  <a:gd name="T64" fmla="*/ 80 w 275"/>
                  <a:gd name="T65" fmla="*/ 232 h 267"/>
                  <a:gd name="T66" fmla="*/ 67 w 275"/>
                  <a:gd name="T67" fmla="*/ 225 h 267"/>
                  <a:gd name="T68" fmla="*/ 65 w 275"/>
                  <a:gd name="T69" fmla="*/ 220 h 267"/>
                  <a:gd name="T70" fmla="*/ 65 w 275"/>
                  <a:gd name="T71" fmla="*/ 199 h 267"/>
                  <a:gd name="T72" fmla="*/ 70 w 275"/>
                  <a:gd name="T73" fmla="*/ 160 h 267"/>
                  <a:gd name="T74" fmla="*/ 77 w 275"/>
                  <a:gd name="T75" fmla="*/ 162 h 267"/>
                  <a:gd name="T76" fmla="*/ 70 w 275"/>
                  <a:gd name="T77" fmla="*/ 141 h 267"/>
                  <a:gd name="T78" fmla="*/ 51 w 275"/>
                  <a:gd name="T79" fmla="*/ 121 h 267"/>
                  <a:gd name="T80" fmla="*/ 58 w 275"/>
                  <a:gd name="T81" fmla="*/ 112 h 267"/>
                  <a:gd name="T82" fmla="*/ 41 w 275"/>
                  <a:gd name="T83" fmla="*/ 104 h 267"/>
                  <a:gd name="T84" fmla="*/ 29 w 275"/>
                  <a:gd name="T85" fmla="*/ 99 h 267"/>
                  <a:gd name="T86" fmla="*/ 7 w 275"/>
                  <a:gd name="T87" fmla="*/ 92 h 267"/>
                  <a:gd name="T88" fmla="*/ 5 w 275"/>
                  <a:gd name="T89" fmla="*/ 82 h 267"/>
                  <a:gd name="T90" fmla="*/ 0 w 275"/>
                  <a:gd name="T91" fmla="*/ 78 h 267"/>
                  <a:gd name="T92" fmla="*/ 34 w 275"/>
                  <a:gd name="T93" fmla="*/ 68 h 267"/>
                  <a:gd name="T94" fmla="*/ 63 w 275"/>
                  <a:gd name="T95" fmla="*/ 71 h 267"/>
                  <a:gd name="T96" fmla="*/ 58 w 275"/>
                  <a:gd name="T97" fmla="*/ 42 h 267"/>
                  <a:gd name="T98" fmla="*/ 82 w 275"/>
                  <a:gd name="T99" fmla="*/ 51 h 267"/>
                  <a:gd name="T100" fmla="*/ 96 w 275"/>
                  <a:gd name="T101" fmla="*/ 41 h 267"/>
                  <a:gd name="T102" fmla="*/ 123 w 275"/>
                  <a:gd name="T103" fmla="*/ 8 h 267"/>
                  <a:gd name="T104" fmla="*/ 142 w 275"/>
                  <a:gd name="T105" fmla="*/ 7 h 267"/>
                  <a:gd name="T106" fmla="*/ 65 w 275"/>
                  <a:gd name="T107" fmla="*/ 145 h 267"/>
                  <a:gd name="T108" fmla="*/ 275 w 275"/>
                  <a:gd name="T109" fmla="*/ 249 h 267"/>
                  <a:gd name="T110" fmla="*/ 262 w 275"/>
                  <a:gd name="T111" fmla="*/ 266 h 267"/>
                  <a:gd name="T112" fmla="*/ 260 w 275"/>
                  <a:gd name="T113" fmla="*/ 254 h 267"/>
                  <a:gd name="T114" fmla="*/ 257 w 275"/>
                  <a:gd name="T115" fmla="*/ 245 h 267"/>
                  <a:gd name="T116" fmla="*/ 265 w 275"/>
                  <a:gd name="T117" fmla="*/ 235 h 267"/>
                  <a:gd name="T118" fmla="*/ 272 w 275"/>
                  <a:gd name="T119" fmla="*/ 226 h 2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275" h="267">
                    <a:moveTo>
                      <a:pt x="147" y="12"/>
                    </a:moveTo>
                    <a:lnTo>
                      <a:pt x="147" y="10"/>
                    </a:lnTo>
                    <a:lnTo>
                      <a:pt x="151" y="10"/>
                    </a:lnTo>
                    <a:lnTo>
                      <a:pt x="151" y="8"/>
                    </a:lnTo>
                    <a:lnTo>
                      <a:pt x="152" y="10"/>
                    </a:lnTo>
                    <a:lnTo>
                      <a:pt x="152" y="10"/>
                    </a:lnTo>
                    <a:lnTo>
                      <a:pt x="154" y="12"/>
                    </a:lnTo>
                    <a:lnTo>
                      <a:pt x="154" y="15"/>
                    </a:lnTo>
                    <a:lnTo>
                      <a:pt x="154" y="17"/>
                    </a:lnTo>
                    <a:lnTo>
                      <a:pt x="156" y="17"/>
                    </a:lnTo>
                    <a:lnTo>
                      <a:pt x="159" y="17"/>
                    </a:lnTo>
                    <a:lnTo>
                      <a:pt x="161" y="18"/>
                    </a:lnTo>
                    <a:lnTo>
                      <a:pt x="161" y="18"/>
                    </a:lnTo>
                    <a:lnTo>
                      <a:pt x="163" y="22"/>
                    </a:lnTo>
                    <a:lnTo>
                      <a:pt x="163" y="24"/>
                    </a:lnTo>
                    <a:lnTo>
                      <a:pt x="163" y="22"/>
                    </a:lnTo>
                    <a:lnTo>
                      <a:pt x="164" y="22"/>
                    </a:lnTo>
                    <a:lnTo>
                      <a:pt x="164" y="22"/>
                    </a:lnTo>
                    <a:lnTo>
                      <a:pt x="166" y="22"/>
                    </a:lnTo>
                    <a:lnTo>
                      <a:pt x="168" y="22"/>
                    </a:lnTo>
                    <a:lnTo>
                      <a:pt x="169" y="22"/>
                    </a:lnTo>
                    <a:lnTo>
                      <a:pt x="171" y="25"/>
                    </a:lnTo>
                    <a:lnTo>
                      <a:pt x="171" y="25"/>
                    </a:lnTo>
                    <a:lnTo>
                      <a:pt x="171" y="27"/>
                    </a:lnTo>
                    <a:lnTo>
                      <a:pt x="171" y="29"/>
                    </a:lnTo>
                    <a:lnTo>
                      <a:pt x="171" y="29"/>
                    </a:lnTo>
                    <a:lnTo>
                      <a:pt x="173" y="29"/>
                    </a:lnTo>
                    <a:lnTo>
                      <a:pt x="173" y="30"/>
                    </a:lnTo>
                    <a:lnTo>
                      <a:pt x="171" y="32"/>
                    </a:lnTo>
                    <a:lnTo>
                      <a:pt x="171" y="32"/>
                    </a:lnTo>
                    <a:lnTo>
                      <a:pt x="171" y="32"/>
                    </a:lnTo>
                    <a:lnTo>
                      <a:pt x="171" y="34"/>
                    </a:lnTo>
                    <a:lnTo>
                      <a:pt x="171" y="34"/>
                    </a:lnTo>
                    <a:lnTo>
                      <a:pt x="176" y="34"/>
                    </a:lnTo>
                    <a:lnTo>
                      <a:pt x="180" y="34"/>
                    </a:lnTo>
                    <a:lnTo>
                      <a:pt x="181" y="32"/>
                    </a:lnTo>
                    <a:lnTo>
                      <a:pt x="181" y="30"/>
                    </a:lnTo>
                    <a:lnTo>
                      <a:pt x="181" y="29"/>
                    </a:lnTo>
                    <a:lnTo>
                      <a:pt x="183" y="29"/>
                    </a:lnTo>
                    <a:lnTo>
                      <a:pt x="185" y="27"/>
                    </a:lnTo>
                    <a:lnTo>
                      <a:pt x="185" y="29"/>
                    </a:lnTo>
                    <a:lnTo>
                      <a:pt x="183" y="34"/>
                    </a:lnTo>
                    <a:lnTo>
                      <a:pt x="185" y="35"/>
                    </a:lnTo>
                    <a:lnTo>
                      <a:pt x="185" y="37"/>
                    </a:lnTo>
                    <a:lnTo>
                      <a:pt x="185" y="39"/>
                    </a:lnTo>
                    <a:lnTo>
                      <a:pt x="186" y="39"/>
                    </a:lnTo>
                    <a:lnTo>
                      <a:pt x="188" y="39"/>
                    </a:lnTo>
                    <a:lnTo>
                      <a:pt x="188" y="39"/>
                    </a:lnTo>
                    <a:lnTo>
                      <a:pt x="190" y="41"/>
                    </a:lnTo>
                    <a:lnTo>
                      <a:pt x="192" y="41"/>
                    </a:lnTo>
                    <a:lnTo>
                      <a:pt x="193" y="42"/>
                    </a:lnTo>
                    <a:lnTo>
                      <a:pt x="193" y="42"/>
                    </a:lnTo>
                    <a:lnTo>
                      <a:pt x="195" y="44"/>
                    </a:lnTo>
                    <a:lnTo>
                      <a:pt x="197" y="46"/>
                    </a:lnTo>
                    <a:lnTo>
                      <a:pt x="197" y="47"/>
                    </a:lnTo>
                    <a:lnTo>
                      <a:pt x="198" y="47"/>
                    </a:lnTo>
                    <a:lnTo>
                      <a:pt x="200" y="46"/>
                    </a:lnTo>
                    <a:lnTo>
                      <a:pt x="202" y="46"/>
                    </a:lnTo>
                    <a:lnTo>
                      <a:pt x="204" y="46"/>
                    </a:lnTo>
                    <a:lnTo>
                      <a:pt x="204" y="47"/>
                    </a:lnTo>
                    <a:lnTo>
                      <a:pt x="205" y="47"/>
                    </a:lnTo>
                    <a:lnTo>
                      <a:pt x="205" y="47"/>
                    </a:lnTo>
                    <a:lnTo>
                      <a:pt x="205" y="49"/>
                    </a:lnTo>
                    <a:lnTo>
                      <a:pt x="207" y="49"/>
                    </a:lnTo>
                    <a:lnTo>
                      <a:pt x="209" y="49"/>
                    </a:lnTo>
                    <a:lnTo>
                      <a:pt x="209" y="47"/>
                    </a:lnTo>
                    <a:lnTo>
                      <a:pt x="210" y="47"/>
                    </a:lnTo>
                    <a:lnTo>
                      <a:pt x="212" y="47"/>
                    </a:lnTo>
                    <a:lnTo>
                      <a:pt x="212" y="47"/>
                    </a:lnTo>
                    <a:lnTo>
                      <a:pt x="214" y="49"/>
                    </a:lnTo>
                    <a:lnTo>
                      <a:pt x="214" y="47"/>
                    </a:lnTo>
                    <a:lnTo>
                      <a:pt x="216" y="49"/>
                    </a:lnTo>
                    <a:lnTo>
                      <a:pt x="217" y="51"/>
                    </a:lnTo>
                    <a:lnTo>
                      <a:pt x="217" y="51"/>
                    </a:lnTo>
                    <a:lnTo>
                      <a:pt x="217" y="53"/>
                    </a:lnTo>
                    <a:lnTo>
                      <a:pt x="219" y="53"/>
                    </a:lnTo>
                    <a:lnTo>
                      <a:pt x="221" y="58"/>
                    </a:lnTo>
                    <a:lnTo>
                      <a:pt x="222" y="58"/>
                    </a:lnTo>
                    <a:lnTo>
                      <a:pt x="222" y="56"/>
                    </a:lnTo>
                    <a:lnTo>
                      <a:pt x="222" y="56"/>
                    </a:lnTo>
                    <a:lnTo>
                      <a:pt x="224" y="56"/>
                    </a:lnTo>
                    <a:lnTo>
                      <a:pt x="226" y="56"/>
                    </a:lnTo>
                    <a:lnTo>
                      <a:pt x="226" y="56"/>
                    </a:lnTo>
                    <a:lnTo>
                      <a:pt x="226" y="58"/>
                    </a:lnTo>
                    <a:lnTo>
                      <a:pt x="228" y="58"/>
                    </a:lnTo>
                    <a:lnTo>
                      <a:pt x="228" y="58"/>
                    </a:lnTo>
                    <a:lnTo>
                      <a:pt x="228" y="58"/>
                    </a:lnTo>
                    <a:lnTo>
                      <a:pt x="229" y="58"/>
                    </a:lnTo>
                    <a:lnTo>
                      <a:pt x="233" y="58"/>
                    </a:lnTo>
                    <a:lnTo>
                      <a:pt x="234" y="58"/>
                    </a:lnTo>
                    <a:lnTo>
                      <a:pt x="234" y="58"/>
                    </a:lnTo>
                    <a:lnTo>
                      <a:pt x="236" y="59"/>
                    </a:lnTo>
                    <a:lnTo>
                      <a:pt x="238" y="59"/>
                    </a:lnTo>
                    <a:lnTo>
                      <a:pt x="241" y="61"/>
                    </a:lnTo>
                    <a:lnTo>
                      <a:pt x="245" y="61"/>
                    </a:lnTo>
                    <a:lnTo>
                      <a:pt x="246" y="63"/>
                    </a:lnTo>
                    <a:lnTo>
                      <a:pt x="248" y="63"/>
                    </a:lnTo>
                    <a:lnTo>
                      <a:pt x="248" y="64"/>
                    </a:lnTo>
                    <a:lnTo>
                      <a:pt x="248" y="64"/>
                    </a:lnTo>
                    <a:lnTo>
                      <a:pt x="245" y="70"/>
                    </a:lnTo>
                    <a:lnTo>
                      <a:pt x="243" y="71"/>
                    </a:lnTo>
                    <a:lnTo>
                      <a:pt x="241" y="75"/>
                    </a:lnTo>
                    <a:lnTo>
                      <a:pt x="241" y="78"/>
                    </a:lnTo>
                    <a:lnTo>
                      <a:pt x="240" y="82"/>
                    </a:lnTo>
                    <a:lnTo>
                      <a:pt x="238" y="87"/>
                    </a:lnTo>
                    <a:lnTo>
                      <a:pt x="238" y="88"/>
                    </a:lnTo>
                    <a:lnTo>
                      <a:pt x="238" y="90"/>
                    </a:lnTo>
                    <a:lnTo>
                      <a:pt x="238" y="93"/>
                    </a:lnTo>
                    <a:lnTo>
                      <a:pt x="236" y="97"/>
                    </a:lnTo>
                    <a:lnTo>
                      <a:pt x="236" y="100"/>
                    </a:lnTo>
                    <a:lnTo>
                      <a:pt x="238" y="102"/>
                    </a:lnTo>
                    <a:lnTo>
                      <a:pt x="238" y="102"/>
                    </a:lnTo>
                    <a:lnTo>
                      <a:pt x="236" y="104"/>
                    </a:lnTo>
                    <a:lnTo>
                      <a:pt x="234" y="104"/>
                    </a:lnTo>
                    <a:lnTo>
                      <a:pt x="234" y="105"/>
                    </a:lnTo>
                    <a:lnTo>
                      <a:pt x="233" y="107"/>
                    </a:lnTo>
                    <a:lnTo>
                      <a:pt x="231" y="107"/>
                    </a:lnTo>
                    <a:lnTo>
                      <a:pt x="229" y="107"/>
                    </a:lnTo>
                    <a:lnTo>
                      <a:pt x="229" y="105"/>
                    </a:lnTo>
                    <a:lnTo>
                      <a:pt x="229" y="105"/>
                    </a:lnTo>
                    <a:lnTo>
                      <a:pt x="229" y="105"/>
                    </a:lnTo>
                    <a:lnTo>
                      <a:pt x="228" y="105"/>
                    </a:lnTo>
                    <a:lnTo>
                      <a:pt x="226" y="105"/>
                    </a:lnTo>
                    <a:lnTo>
                      <a:pt x="224" y="107"/>
                    </a:lnTo>
                    <a:lnTo>
                      <a:pt x="224" y="109"/>
                    </a:lnTo>
                    <a:lnTo>
                      <a:pt x="226" y="109"/>
                    </a:lnTo>
                    <a:lnTo>
                      <a:pt x="226" y="109"/>
                    </a:lnTo>
                    <a:lnTo>
                      <a:pt x="226" y="109"/>
                    </a:lnTo>
                    <a:lnTo>
                      <a:pt x="226" y="110"/>
                    </a:lnTo>
                    <a:lnTo>
                      <a:pt x="226" y="110"/>
                    </a:lnTo>
                    <a:lnTo>
                      <a:pt x="222" y="114"/>
                    </a:lnTo>
                    <a:lnTo>
                      <a:pt x="221" y="117"/>
                    </a:lnTo>
                    <a:lnTo>
                      <a:pt x="219" y="117"/>
                    </a:lnTo>
                    <a:lnTo>
                      <a:pt x="219" y="119"/>
                    </a:lnTo>
                    <a:lnTo>
                      <a:pt x="216" y="121"/>
                    </a:lnTo>
                    <a:lnTo>
                      <a:pt x="216" y="121"/>
                    </a:lnTo>
                    <a:lnTo>
                      <a:pt x="216" y="124"/>
                    </a:lnTo>
                    <a:lnTo>
                      <a:pt x="216" y="126"/>
                    </a:lnTo>
                    <a:lnTo>
                      <a:pt x="212" y="128"/>
                    </a:lnTo>
                    <a:lnTo>
                      <a:pt x="210" y="129"/>
                    </a:lnTo>
                    <a:lnTo>
                      <a:pt x="209" y="131"/>
                    </a:lnTo>
                    <a:lnTo>
                      <a:pt x="209" y="133"/>
                    </a:lnTo>
                    <a:lnTo>
                      <a:pt x="209" y="134"/>
                    </a:lnTo>
                    <a:lnTo>
                      <a:pt x="209" y="134"/>
                    </a:lnTo>
                    <a:lnTo>
                      <a:pt x="209" y="136"/>
                    </a:lnTo>
                    <a:lnTo>
                      <a:pt x="209" y="138"/>
                    </a:lnTo>
                    <a:lnTo>
                      <a:pt x="209" y="139"/>
                    </a:lnTo>
                    <a:lnTo>
                      <a:pt x="207" y="139"/>
                    </a:lnTo>
                    <a:lnTo>
                      <a:pt x="207" y="141"/>
                    </a:lnTo>
                    <a:lnTo>
                      <a:pt x="207" y="143"/>
                    </a:lnTo>
                    <a:lnTo>
                      <a:pt x="207" y="143"/>
                    </a:lnTo>
                    <a:lnTo>
                      <a:pt x="209" y="143"/>
                    </a:lnTo>
                    <a:lnTo>
                      <a:pt x="210" y="141"/>
                    </a:lnTo>
                    <a:lnTo>
                      <a:pt x="212" y="139"/>
                    </a:lnTo>
                    <a:lnTo>
                      <a:pt x="212" y="138"/>
                    </a:lnTo>
                    <a:lnTo>
                      <a:pt x="210" y="138"/>
                    </a:lnTo>
                    <a:lnTo>
                      <a:pt x="212" y="138"/>
                    </a:lnTo>
                    <a:lnTo>
                      <a:pt x="214" y="136"/>
                    </a:lnTo>
                    <a:lnTo>
                      <a:pt x="216" y="134"/>
                    </a:lnTo>
                    <a:lnTo>
                      <a:pt x="217" y="134"/>
                    </a:lnTo>
                    <a:lnTo>
                      <a:pt x="221" y="134"/>
                    </a:lnTo>
                    <a:lnTo>
                      <a:pt x="222" y="134"/>
                    </a:lnTo>
                    <a:lnTo>
                      <a:pt x="222" y="136"/>
                    </a:lnTo>
                    <a:lnTo>
                      <a:pt x="222" y="138"/>
                    </a:lnTo>
                    <a:lnTo>
                      <a:pt x="222" y="139"/>
                    </a:lnTo>
                    <a:lnTo>
                      <a:pt x="222" y="141"/>
                    </a:lnTo>
                    <a:lnTo>
                      <a:pt x="222" y="143"/>
                    </a:lnTo>
                    <a:lnTo>
                      <a:pt x="224" y="145"/>
                    </a:lnTo>
                    <a:lnTo>
                      <a:pt x="224" y="145"/>
                    </a:lnTo>
                    <a:lnTo>
                      <a:pt x="226" y="146"/>
                    </a:lnTo>
                    <a:lnTo>
                      <a:pt x="226" y="148"/>
                    </a:lnTo>
                    <a:lnTo>
                      <a:pt x="226" y="148"/>
                    </a:lnTo>
                    <a:lnTo>
                      <a:pt x="226" y="150"/>
                    </a:lnTo>
                    <a:lnTo>
                      <a:pt x="222" y="151"/>
                    </a:lnTo>
                    <a:lnTo>
                      <a:pt x="222" y="153"/>
                    </a:lnTo>
                    <a:lnTo>
                      <a:pt x="222" y="153"/>
                    </a:lnTo>
                    <a:lnTo>
                      <a:pt x="222" y="155"/>
                    </a:lnTo>
                    <a:lnTo>
                      <a:pt x="224" y="155"/>
                    </a:lnTo>
                    <a:lnTo>
                      <a:pt x="226" y="158"/>
                    </a:lnTo>
                    <a:lnTo>
                      <a:pt x="226" y="160"/>
                    </a:lnTo>
                    <a:lnTo>
                      <a:pt x="229" y="162"/>
                    </a:lnTo>
                    <a:lnTo>
                      <a:pt x="229" y="163"/>
                    </a:lnTo>
                    <a:lnTo>
                      <a:pt x="229" y="163"/>
                    </a:lnTo>
                    <a:lnTo>
                      <a:pt x="228" y="163"/>
                    </a:lnTo>
                    <a:lnTo>
                      <a:pt x="228" y="167"/>
                    </a:lnTo>
                    <a:lnTo>
                      <a:pt x="228" y="167"/>
                    </a:lnTo>
                    <a:lnTo>
                      <a:pt x="226" y="168"/>
                    </a:lnTo>
                    <a:lnTo>
                      <a:pt x="222" y="170"/>
                    </a:lnTo>
                    <a:lnTo>
                      <a:pt x="222" y="170"/>
                    </a:lnTo>
                    <a:lnTo>
                      <a:pt x="221" y="170"/>
                    </a:lnTo>
                    <a:lnTo>
                      <a:pt x="219" y="170"/>
                    </a:lnTo>
                    <a:lnTo>
                      <a:pt x="219" y="172"/>
                    </a:lnTo>
                    <a:lnTo>
                      <a:pt x="221" y="174"/>
                    </a:lnTo>
                    <a:lnTo>
                      <a:pt x="221" y="174"/>
                    </a:lnTo>
                    <a:lnTo>
                      <a:pt x="221" y="175"/>
                    </a:lnTo>
                    <a:lnTo>
                      <a:pt x="222" y="177"/>
                    </a:lnTo>
                    <a:lnTo>
                      <a:pt x="224" y="177"/>
                    </a:lnTo>
                    <a:lnTo>
                      <a:pt x="226" y="177"/>
                    </a:lnTo>
                    <a:lnTo>
                      <a:pt x="226" y="177"/>
                    </a:lnTo>
                    <a:lnTo>
                      <a:pt x="226" y="179"/>
                    </a:lnTo>
                    <a:lnTo>
                      <a:pt x="228" y="180"/>
                    </a:lnTo>
                    <a:lnTo>
                      <a:pt x="226" y="182"/>
                    </a:lnTo>
                    <a:lnTo>
                      <a:pt x="226" y="182"/>
                    </a:lnTo>
                    <a:lnTo>
                      <a:pt x="224" y="184"/>
                    </a:lnTo>
                    <a:lnTo>
                      <a:pt x="224" y="185"/>
                    </a:lnTo>
                    <a:lnTo>
                      <a:pt x="222" y="187"/>
                    </a:lnTo>
                    <a:lnTo>
                      <a:pt x="224" y="187"/>
                    </a:lnTo>
                    <a:lnTo>
                      <a:pt x="224" y="189"/>
                    </a:lnTo>
                    <a:lnTo>
                      <a:pt x="224" y="191"/>
                    </a:lnTo>
                    <a:lnTo>
                      <a:pt x="224" y="191"/>
                    </a:lnTo>
                    <a:lnTo>
                      <a:pt x="226" y="192"/>
                    </a:lnTo>
                    <a:lnTo>
                      <a:pt x="229" y="196"/>
                    </a:lnTo>
                    <a:lnTo>
                      <a:pt x="233" y="197"/>
                    </a:lnTo>
                    <a:lnTo>
                      <a:pt x="233" y="197"/>
                    </a:lnTo>
                    <a:lnTo>
                      <a:pt x="238" y="196"/>
                    </a:lnTo>
                    <a:lnTo>
                      <a:pt x="238" y="196"/>
                    </a:lnTo>
                    <a:lnTo>
                      <a:pt x="240" y="197"/>
                    </a:lnTo>
                    <a:lnTo>
                      <a:pt x="240" y="197"/>
                    </a:lnTo>
                    <a:lnTo>
                      <a:pt x="238" y="199"/>
                    </a:lnTo>
                    <a:lnTo>
                      <a:pt x="238" y="201"/>
                    </a:lnTo>
                    <a:lnTo>
                      <a:pt x="236" y="203"/>
                    </a:lnTo>
                    <a:lnTo>
                      <a:pt x="236" y="204"/>
                    </a:lnTo>
                    <a:lnTo>
                      <a:pt x="236" y="204"/>
                    </a:lnTo>
                    <a:lnTo>
                      <a:pt x="236" y="206"/>
                    </a:lnTo>
                    <a:lnTo>
                      <a:pt x="234" y="208"/>
                    </a:lnTo>
                    <a:lnTo>
                      <a:pt x="234" y="206"/>
                    </a:lnTo>
                    <a:lnTo>
                      <a:pt x="234" y="206"/>
                    </a:lnTo>
                    <a:lnTo>
                      <a:pt x="234" y="206"/>
                    </a:lnTo>
                    <a:lnTo>
                      <a:pt x="233" y="206"/>
                    </a:lnTo>
                    <a:lnTo>
                      <a:pt x="233" y="208"/>
                    </a:lnTo>
                    <a:lnTo>
                      <a:pt x="231" y="208"/>
                    </a:lnTo>
                    <a:lnTo>
                      <a:pt x="229" y="209"/>
                    </a:lnTo>
                    <a:lnTo>
                      <a:pt x="224" y="214"/>
                    </a:lnTo>
                    <a:lnTo>
                      <a:pt x="221" y="216"/>
                    </a:lnTo>
                    <a:lnTo>
                      <a:pt x="221" y="218"/>
                    </a:lnTo>
                    <a:lnTo>
                      <a:pt x="219" y="220"/>
                    </a:lnTo>
                    <a:lnTo>
                      <a:pt x="217" y="221"/>
                    </a:lnTo>
                    <a:lnTo>
                      <a:pt x="216" y="221"/>
                    </a:lnTo>
                    <a:lnTo>
                      <a:pt x="212" y="223"/>
                    </a:lnTo>
                    <a:lnTo>
                      <a:pt x="209" y="225"/>
                    </a:lnTo>
                    <a:lnTo>
                      <a:pt x="207" y="225"/>
                    </a:lnTo>
                    <a:lnTo>
                      <a:pt x="204" y="225"/>
                    </a:lnTo>
                    <a:lnTo>
                      <a:pt x="200" y="221"/>
                    </a:lnTo>
                    <a:lnTo>
                      <a:pt x="195" y="221"/>
                    </a:lnTo>
                    <a:lnTo>
                      <a:pt x="193" y="218"/>
                    </a:lnTo>
                    <a:lnTo>
                      <a:pt x="192" y="218"/>
                    </a:lnTo>
                    <a:lnTo>
                      <a:pt x="190" y="218"/>
                    </a:lnTo>
                    <a:lnTo>
                      <a:pt x="190" y="216"/>
                    </a:lnTo>
                    <a:lnTo>
                      <a:pt x="188" y="216"/>
                    </a:lnTo>
                    <a:lnTo>
                      <a:pt x="188" y="214"/>
                    </a:lnTo>
                    <a:lnTo>
                      <a:pt x="186" y="216"/>
                    </a:lnTo>
                    <a:lnTo>
                      <a:pt x="186" y="216"/>
                    </a:lnTo>
                    <a:lnTo>
                      <a:pt x="185" y="216"/>
                    </a:lnTo>
                    <a:lnTo>
                      <a:pt x="185" y="216"/>
                    </a:lnTo>
                    <a:lnTo>
                      <a:pt x="185" y="216"/>
                    </a:lnTo>
                    <a:lnTo>
                      <a:pt x="183" y="216"/>
                    </a:lnTo>
                    <a:lnTo>
                      <a:pt x="183" y="216"/>
                    </a:lnTo>
                    <a:lnTo>
                      <a:pt x="181" y="216"/>
                    </a:lnTo>
                    <a:lnTo>
                      <a:pt x="181" y="216"/>
                    </a:lnTo>
                    <a:lnTo>
                      <a:pt x="176" y="214"/>
                    </a:lnTo>
                    <a:lnTo>
                      <a:pt x="176" y="214"/>
                    </a:lnTo>
                    <a:lnTo>
                      <a:pt x="173" y="214"/>
                    </a:lnTo>
                    <a:lnTo>
                      <a:pt x="171" y="213"/>
                    </a:lnTo>
                    <a:lnTo>
                      <a:pt x="171" y="211"/>
                    </a:lnTo>
                    <a:lnTo>
                      <a:pt x="169" y="211"/>
                    </a:lnTo>
                    <a:lnTo>
                      <a:pt x="169" y="211"/>
                    </a:lnTo>
                    <a:lnTo>
                      <a:pt x="166" y="211"/>
                    </a:lnTo>
                    <a:lnTo>
                      <a:pt x="166" y="213"/>
                    </a:lnTo>
                    <a:lnTo>
                      <a:pt x="164" y="214"/>
                    </a:lnTo>
                    <a:lnTo>
                      <a:pt x="154" y="221"/>
                    </a:lnTo>
                    <a:lnTo>
                      <a:pt x="152" y="225"/>
                    </a:lnTo>
                    <a:lnTo>
                      <a:pt x="151" y="228"/>
                    </a:lnTo>
                    <a:lnTo>
                      <a:pt x="151" y="232"/>
                    </a:lnTo>
                    <a:lnTo>
                      <a:pt x="151" y="237"/>
                    </a:lnTo>
                    <a:lnTo>
                      <a:pt x="152" y="240"/>
                    </a:lnTo>
                    <a:lnTo>
                      <a:pt x="154" y="242"/>
                    </a:lnTo>
                    <a:lnTo>
                      <a:pt x="152" y="242"/>
                    </a:lnTo>
                    <a:lnTo>
                      <a:pt x="151" y="242"/>
                    </a:lnTo>
                    <a:lnTo>
                      <a:pt x="149" y="240"/>
                    </a:lnTo>
                    <a:lnTo>
                      <a:pt x="147" y="240"/>
                    </a:lnTo>
                    <a:lnTo>
                      <a:pt x="145" y="242"/>
                    </a:lnTo>
                    <a:lnTo>
                      <a:pt x="144" y="242"/>
                    </a:lnTo>
                    <a:lnTo>
                      <a:pt x="144" y="242"/>
                    </a:lnTo>
                    <a:lnTo>
                      <a:pt x="144" y="242"/>
                    </a:lnTo>
                    <a:lnTo>
                      <a:pt x="142" y="243"/>
                    </a:lnTo>
                    <a:lnTo>
                      <a:pt x="142" y="243"/>
                    </a:lnTo>
                    <a:lnTo>
                      <a:pt x="140" y="243"/>
                    </a:lnTo>
                    <a:lnTo>
                      <a:pt x="137" y="242"/>
                    </a:lnTo>
                    <a:lnTo>
                      <a:pt x="133" y="242"/>
                    </a:lnTo>
                    <a:lnTo>
                      <a:pt x="132" y="242"/>
                    </a:lnTo>
                    <a:lnTo>
                      <a:pt x="130" y="243"/>
                    </a:lnTo>
                    <a:lnTo>
                      <a:pt x="130" y="243"/>
                    </a:lnTo>
                    <a:lnTo>
                      <a:pt x="128" y="242"/>
                    </a:lnTo>
                    <a:lnTo>
                      <a:pt x="128" y="242"/>
                    </a:lnTo>
                    <a:lnTo>
                      <a:pt x="127" y="240"/>
                    </a:lnTo>
                    <a:lnTo>
                      <a:pt x="125" y="240"/>
                    </a:lnTo>
                    <a:lnTo>
                      <a:pt x="125" y="238"/>
                    </a:lnTo>
                    <a:lnTo>
                      <a:pt x="125" y="238"/>
                    </a:lnTo>
                    <a:lnTo>
                      <a:pt x="125" y="238"/>
                    </a:lnTo>
                    <a:lnTo>
                      <a:pt x="125" y="237"/>
                    </a:lnTo>
                    <a:lnTo>
                      <a:pt x="121" y="237"/>
                    </a:lnTo>
                    <a:lnTo>
                      <a:pt x="120" y="237"/>
                    </a:lnTo>
                    <a:lnTo>
                      <a:pt x="120" y="237"/>
                    </a:lnTo>
                    <a:lnTo>
                      <a:pt x="120" y="237"/>
                    </a:lnTo>
                    <a:lnTo>
                      <a:pt x="118" y="235"/>
                    </a:lnTo>
                    <a:lnTo>
                      <a:pt x="116" y="235"/>
                    </a:lnTo>
                    <a:lnTo>
                      <a:pt x="115" y="233"/>
                    </a:lnTo>
                    <a:lnTo>
                      <a:pt x="113" y="233"/>
                    </a:lnTo>
                    <a:lnTo>
                      <a:pt x="111" y="232"/>
                    </a:lnTo>
                    <a:lnTo>
                      <a:pt x="106" y="232"/>
                    </a:lnTo>
                    <a:lnTo>
                      <a:pt x="104" y="230"/>
                    </a:lnTo>
                    <a:lnTo>
                      <a:pt x="104" y="232"/>
                    </a:lnTo>
                    <a:lnTo>
                      <a:pt x="104" y="232"/>
                    </a:lnTo>
                    <a:lnTo>
                      <a:pt x="104" y="235"/>
                    </a:lnTo>
                    <a:lnTo>
                      <a:pt x="104" y="235"/>
                    </a:lnTo>
                    <a:lnTo>
                      <a:pt x="101" y="235"/>
                    </a:lnTo>
                    <a:lnTo>
                      <a:pt x="99" y="235"/>
                    </a:lnTo>
                    <a:lnTo>
                      <a:pt x="97" y="235"/>
                    </a:lnTo>
                    <a:lnTo>
                      <a:pt x="96" y="235"/>
                    </a:lnTo>
                    <a:lnTo>
                      <a:pt x="96" y="233"/>
                    </a:lnTo>
                    <a:lnTo>
                      <a:pt x="91" y="235"/>
                    </a:lnTo>
                    <a:lnTo>
                      <a:pt x="91" y="235"/>
                    </a:lnTo>
                    <a:lnTo>
                      <a:pt x="89" y="233"/>
                    </a:lnTo>
                    <a:lnTo>
                      <a:pt x="87" y="232"/>
                    </a:lnTo>
                    <a:lnTo>
                      <a:pt x="87" y="232"/>
                    </a:lnTo>
                    <a:lnTo>
                      <a:pt x="86" y="232"/>
                    </a:lnTo>
                    <a:lnTo>
                      <a:pt x="86" y="232"/>
                    </a:lnTo>
                    <a:lnTo>
                      <a:pt x="84" y="232"/>
                    </a:lnTo>
                    <a:lnTo>
                      <a:pt x="82" y="232"/>
                    </a:lnTo>
                    <a:lnTo>
                      <a:pt x="80" y="232"/>
                    </a:lnTo>
                    <a:lnTo>
                      <a:pt x="80" y="232"/>
                    </a:lnTo>
                    <a:lnTo>
                      <a:pt x="77" y="228"/>
                    </a:lnTo>
                    <a:lnTo>
                      <a:pt x="77" y="228"/>
                    </a:lnTo>
                    <a:lnTo>
                      <a:pt x="75" y="228"/>
                    </a:lnTo>
                    <a:lnTo>
                      <a:pt x="74" y="228"/>
                    </a:lnTo>
                    <a:lnTo>
                      <a:pt x="68" y="226"/>
                    </a:lnTo>
                    <a:lnTo>
                      <a:pt x="67" y="225"/>
                    </a:lnTo>
                    <a:lnTo>
                      <a:pt x="67" y="225"/>
                    </a:lnTo>
                    <a:lnTo>
                      <a:pt x="67" y="225"/>
                    </a:lnTo>
                    <a:lnTo>
                      <a:pt x="67" y="225"/>
                    </a:lnTo>
                    <a:lnTo>
                      <a:pt x="65" y="225"/>
                    </a:lnTo>
                    <a:lnTo>
                      <a:pt x="65" y="226"/>
                    </a:lnTo>
                    <a:lnTo>
                      <a:pt x="65" y="226"/>
                    </a:lnTo>
                    <a:lnTo>
                      <a:pt x="65" y="226"/>
                    </a:lnTo>
                    <a:lnTo>
                      <a:pt x="63" y="225"/>
                    </a:lnTo>
                    <a:lnTo>
                      <a:pt x="63" y="225"/>
                    </a:lnTo>
                    <a:lnTo>
                      <a:pt x="63" y="223"/>
                    </a:lnTo>
                    <a:lnTo>
                      <a:pt x="65" y="223"/>
                    </a:lnTo>
                    <a:lnTo>
                      <a:pt x="65" y="221"/>
                    </a:lnTo>
                    <a:lnTo>
                      <a:pt x="65" y="220"/>
                    </a:lnTo>
                    <a:lnTo>
                      <a:pt x="63" y="220"/>
                    </a:lnTo>
                    <a:lnTo>
                      <a:pt x="62" y="220"/>
                    </a:lnTo>
                    <a:lnTo>
                      <a:pt x="60" y="220"/>
                    </a:lnTo>
                    <a:lnTo>
                      <a:pt x="58" y="218"/>
                    </a:lnTo>
                    <a:lnTo>
                      <a:pt x="58" y="218"/>
                    </a:lnTo>
                    <a:lnTo>
                      <a:pt x="56" y="216"/>
                    </a:lnTo>
                    <a:lnTo>
                      <a:pt x="56" y="216"/>
                    </a:lnTo>
                    <a:lnTo>
                      <a:pt x="60" y="214"/>
                    </a:lnTo>
                    <a:lnTo>
                      <a:pt x="63" y="211"/>
                    </a:lnTo>
                    <a:lnTo>
                      <a:pt x="65" y="199"/>
                    </a:lnTo>
                    <a:lnTo>
                      <a:pt x="68" y="185"/>
                    </a:lnTo>
                    <a:lnTo>
                      <a:pt x="68" y="182"/>
                    </a:lnTo>
                    <a:lnTo>
                      <a:pt x="70" y="182"/>
                    </a:lnTo>
                    <a:lnTo>
                      <a:pt x="70" y="180"/>
                    </a:lnTo>
                    <a:lnTo>
                      <a:pt x="68" y="180"/>
                    </a:lnTo>
                    <a:lnTo>
                      <a:pt x="68" y="182"/>
                    </a:lnTo>
                    <a:lnTo>
                      <a:pt x="68" y="182"/>
                    </a:lnTo>
                    <a:lnTo>
                      <a:pt x="68" y="168"/>
                    </a:lnTo>
                    <a:lnTo>
                      <a:pt x="70" y="165"/>
                    </a:lnTo>
                    <a:lnTo>
                      <a:pt x="70" y="160"/>
                    </a:lnTo>
                    <a:lnTo>
                      <a:pt x="74" y="162"/>
                    </a:lnTo>
                    <a:lnTo>
                      <a:pt x="75" y="163"/>
                    </a:lnTo>
                    <a:lnTo>
                      <a:pt x="77" y="165"/>
                    </a:lnTo>
                    <a:lnTo>
                      <a:pt x="79" y="172"/>
                    </a:lnTo>
                    <a:lnTo>
                      <a:pt x="79" y="172"/>
                    </a:lnTo>
                    <a:lnTo>
                      <a:pt x="80" y="174"/>
                    </a:lnTo>
                    <a:lnTo>
                      <a:pt x="80" y="172"/>
                    </a:lnTo>
                    <a:lnTo>
                      <a:pt x="79" y="172"/>
                    </a:lnTo>
                    <a:lnTo>
                      <a:pt x="77" y="163"/>
                    </a:lnTo>
                    <a:lnTo>
                      <a:pt x="77" y="162"/>
                    </a:lnTo>
                    <a:lnTo>
                      <a:pt x="75" y="158"/>
                    </a:lnTo>
                    <a:lnTo>
                      <a:pt x="68" y="155"/>
                    </a:lnTo>
                    <a:lnTo>
                      <a:pt x="68" y="155"/>
                    </a:lnTo>
                    <a:lnTo>
                      <a:pt x="68" y="153"/>
                    </a:lnTo>
                    <a:lnTo>
                      <a:pt x="70" y="153"/>
                    </a:lnTo>
                    <a:lnTo>
                      <a:pt x="72" y="153"/>
                    </a:lnTo>
                    <a:lnTo>
                      <a:pt x="72" y="153"/>
                    </a:lnTo>
                    <a:lnTo>
                      <a:pt x="72" y="151"/>
                    </a:lnTo>
                    <a:lnTo>
                      <a:pt x="70" y="148"/>
                    </a:lnTo>
                    <a:lnTo>
                      <a:pt x="70" y="141"/>
                    </a:lnTo>
                    <a:lnTo>
                      <a:pt x="70" y="139"/>
                    </a:lnTo>
                    <a:lnTo>
                      <a:pt x="70" y="138"/>
                    </a:lnTo>
                    <a:lnTo>
                      <a:pt x="68" y="138"/>
                    </a:lnTo>
                    <a:lnTo>
                      <a:pt x="67" y="138"/>
                    </a:lnTo>
                    <a:lnTo>
                      <a:pt x="65" y="136"/>
                    </a:lnTo>
                    <a:lnTo>
                      <a:pt x="58" y="133"/>
                    </a:lnTo>
                    <a:lnTo>
                      <a:pt x="55" y="128"/>
                    </a:lnTo>
                    <a:lnTo>
                      <a:pt x="51" y="124"/>
                    </a:lnTo>
                    <a:lnTo>
                      <a:pt x="51" y="122"/>
                    </a:lnTo>
                    <a:lnTo>
                      <a:pt x="51" y="121"/>
                    </a:lnTo>
                    <a:lnTo>
                      <a:pt x="53" y="117"/>
                    </a:lnTo>
                    <a:lnTo>
                      <a:pt x="51" y="116"/>
                    </a:lnTo>
                    <a:lnTo>
                      <a:pt x="51" y="116"/>
                    </a:lnTo>
                    <a:lnTo>
                      <a:pt x="50" y="114"/>
                    </a:lnTo>
                    <a:lnTo>
                      <a:pt x="50" y="112"/>
                    </a:lnTo>
                    <a:lnTo>
                      <a:pt x="51" y="110"/>
                    </a:lnTo>
                    <a:lnTo>
                      <a:pt x="53" y="110"/>
                    </a:lnTo>
                    <a:lnTo>
                      <a:pt x="55" y="112"/>
                    </a:lnTo>
                    <a:lnTo>
                      <a:pt x="56" y="112"/>
                    </a:lnTo>
                    <a:lnTo>
                      <a:pt x="58" y="112"/>
                    </a:lnTo>
                    <a:lnTo>
                      <a:pt x="53" y="110"/>
                    </a:lnTo>
                    <a:lnTo>
                      <a:pt x="46" y="110"/>
                    </a:lnTo>
                    <a:lnTo>
                      <a:pt x="44" y="110"/>
                    </a:lnTo>
                    <a:lnTo>
                      <a:pt x="43" y="110"/>
                    </a:lnTo>
                    <a:lnTo>
                      <a:pt x="43" y="109"/>
                    </a:lnTo>
                    <a:lnTo>
                      <a:pt x="44" y="107"/>
                    </a:lnTo>
                    <a:lnTo>
                      <a:pt x="44" y="105"/>
                    </a:lnTo>
                    <a:lnTo>
                      <a:pt x="44" y="104"/>
                    </a:lnTo>
                    <a:lnTo>
                      <a:pt x="43" y="104"/>
                    </a:lnTo>
                    <a:lnTo>
                      <a:pt x="41" y="104"/>
                    </a:lnTo>
                    <a:lnTo>
                      <a:pt x="38" y="104"/>
                    </a:lnTo>
                    <a:lnTo>
                      <a:pt x="38" y="104"/>
                    </a:lnTo>
                    <a:lnTo>
                      <a:pt x="39" y="102"/>
                    </a:lnTo>
                    <a:lnTo>
                      <a:pt x="38" y="100"/>
                    </a:lnTo>
                    <a:lnTo>
                      <a:pt x="36" y="102"/>
                    </a:lnTo>
                    <a:lnTo>
                      <a:pt x="34" y="102"/>
                    </a:lnTo>
                    <a:lnTo>
                      <a:pt x="32" y="102"/>
                    </a:lnTo>
                    <a:lnTo>
                      <a:pt x="31" y="99"/>
                    </a:lnTo>
                    <a:lnTo>
                      <a:pt x="29" y="99"/>
                    </a:lnTo>
                    <a:lnTo>
                      <a:pt x="29" y="99"/>
                    </a:lnTo>
                    <a:lnTo>
                      <a:pt x="27" y="99"/>
                    </a:lnTo>
                    <a:lnTo>
                      <a:pt x="26" y="99"/>
                    </a:lnTo>
                    <a:lnTo>
                      <a:pt x="26" y="99"/>
                    </a:lnTo>
                    <a:lnTo>
                      <a:pt x="24" y="97"/>
                    </a:lnTo>
                    <a:lnTo>
                      <a:pt x="17" y="95"/>
                    </a:lnTo>
                    <a:lnTo>
                      <a:pt x="14" y="95"/>
                    </a:lnTo>
                    <a:lnTo>
                      <a:pt x="10" y="95"/>
                    </a:lnTo>
                    <a:lnTo>
                      <a:pt x="9" y="95"/>
                    </a:lnTo>
                    <a:lnTo>
                      <a:pt x="7" y="93"/>
                    </a:lnTo>
                    <a:lnTo>
                      <a:pt x="7" y="92"/>
                    </a:lnTo>
                    <a:lnTo>
                      <a:pt x="2" y="90"/>
                    </a:lnTo>
                    <a:lnTo>
                      <a:pt x="3" y="88"/>
                    </a:lnTo>
                    <a:lnTo>
                      <a:pt x="5" y="88"/>
                    </a:lnTo>
                    <a:lnTo>
                      <a:pt x="7" y="87"/>
                    </a:lnTo>
                    <a:lnTo>
                      <a:pt x="9" y="85"/>
                    </a:lnTo>
                    <a:lnTo>
                      <a:pt x="7" y="85"/>
                    </a:lnTo>
                    <a:lnTo>
                      <a:pt x="5" y="83"/>
                    </a:lnTo>
                    <a:lnTo>
                      <a:pt x="5" y="83"/>
                    </a:lnTo>
                    <a:lnTo>
                      <a:pt x="3" y="82"/>
                    </a:lnTo>
                    <a:lnTo>
                      <a:pt x="5" y="82"/>
                    </a:lnTo>
                    <a:lnTo>
                      <a:pt x="5" y="82"/>
                    </a:lnTo>
                    <a:lnTo>
                      <a:pt x="7" y="82"/>
                    </a:lnTo>
                    <a:lnTo>
                      <a:pt x="10" y="82"/>
                    </a:lnTo>
                    <a:lnTo>
                      <a:pt x="9" y="80"/>
                    </a:lnTo>
                    <a:lnTo>
                      <a:pt x="9" y="80"/>
                    </a:lnTo>
                    <a:lnTo>
                      <a:pt x="7" y="80"/>
                    </a:lnTo>
                    <a:lnTo>
                      <a:pt x="5" y="80"/>
                    </a:lnTo>
                    <a:lnTo>
                      <a:pt x="3" y="80"/>
                    </a:lnTo>
                    <a:lnTo>
                      <a:pt x="2" y="80"/>
                    </a:lnTo>
                    <a:lnTo>
                      <a:pt x="0" y="78"/>
                    </a:lnTo>
                    <a:lnTo>
                      <a:pt x="0" y="78"/>
                    </a:lnTo>
                    <a:lnTo>
                      <a:pt x="2" y="75"/>
                    </a:lnTo>
                    <a:lnTo>
                      <a:pt x="5" y="73"/>
                    </a:lnTo>
                    <a:lnTo>
                      <a:pt x="14" y="70"/>
                    </a:lnTo>
                    <a:lnTo>
                      <a:pt x="17" y="71"/>
                    </a:lnTo>
                    <a:lnTo>
                      <a:pt x="20" y="70"/>
                    </a:lnTo>
                    <a:lnTo>
                      <a:pt x="24" y="68"/>
                    </a:lnTo>
                    <a:lnTo>
                      <a:pt x="26" y="68"/>
                    </a:lnTo>
                    <a:lnTo>
                      <a:pt x="29" y="66"/>
                    </a:lnTo>
                    <a:lnTo>
                      <a:pt x="34" y="68"/>
                    </a:lnTo>
                    <a:lnTo>
                      <a:pt x="38" y="73"/>
                    </a:lnTo>
                    <a:lnTo>
                      <a:pt x="39" y="75"/>
                    </a:lnTo>
                    <a:lnTo>
                      <a:pt x="44" y="71"/>
                    </a:lnTo>
                    <a:lnTo>
                      <a:pt x="51" y="71"/>
                    </a:lnTo>
                    <a:lnTo>
                      <a:pt x="53" y="73"/>
                    </a:lnTo>
                    <a:lnTo>
                      <a:pt x="53" y="73"/>
                    </a:lnTo>
                    <a:lnTo>
                      <a:pt x="55" y="70"/>
                    </a:lnTo>
                    <a:lnTo>
                      <a:pt x="56" y="71"/>
                    </a:lnTo>
                    <a:lnTo>
                      <a:pt x="56" y="73"/>
                    </a:lnTo>
                    <a:lnTo>
                      <a:pt x="63" y="71"/>
                    </a:lnTo>
                    <a:lnTo>
                      <a:pt x="65" y="71"/>
                    </a:lnTo>
                    <a:lnTo>
                      <a:pt x="63" y="70"/>
                    </a:lnTo>
                    <a:lnTo>
                      <a:pt x="62" y="68"/>
                    </a:lnTo>
                    <a:lnTo>
                      <a:pt x="62" y="56"/>
                    </a:lnTo>
                    <a:lnTo>
                      <a:pt x="60" y="53"/>
                    </a:lnTo>
                    <a:lnTo>
                      <a:pt x="56" y="47"/>
                    </a:lnTo>
                    <a:lnTo>
                      <a:pt x="56" y="44"/>
                    </a:lnTo>
                    <a:lnTo>
                      <a:pt x="56" y="42"/>
                    </a:lnTo>
                    <a:lnTo>
                      <a:pt x="56" y="42"/>
                    </a:lnTo>
                    <a:lnTo>
                      <a:pt x="58" y="42"/>
                    </a:lnTo>
                    <a:lnTo>
                      <a:pt x="62" y="42"/>
                    </a:lnTo>
                    <a:lnTo>
                      <a:pt x="65" y="41"/>
                    </a:lnTo>
                    <a:lnTo>
                      <a:pt x="67" y="42"/>
                    </a:lnTo>
                    <a:lnTo>
                      <a:pt x="67" y="44"/>
                    </a:lnTo>
                    <a:lnTo>
                      <a:pt x="68" y="47"/>
                    </a:lnTo>
                    <a:lnTo>
                      <a:pt x="68" y="49"/>
                    </a:lnTo>
                    <a:lnTo>
                      <a:pt x="70" y="51"/>
                    </a:lnTo>
                    <a:lnTo>
                      <a:pt x="74" y="51"/>
                    </a:lnTo>
                    <a:lnTo>
                      <a:pt x="77" y="51"/>
                    </a:lnTo>
                    <a:lnTo>
                      <a:pt x="82" y="51"/>
                    </a:lnTo>
                    <a:lnTo>
                      <a:pt x="89" y="53"/>
                    </a:lnTo>
                    <a:lnTo>
                      <a:pt x="91" y="53"/>
                    </a:lnTo>
                    <a:lnTo>
                      <a:pt x="94" y="49"/>
                    </a:lnTo>
                    <a:lnTo>
                      <a:pt x="99" y="49"/>
                    </a:lnTo>
                    <a:lnTo>
                      <a:pt x="99" y="47"/>
                    </a:lnTo>
                    <a:lnTo>
                      <a:pt x="97" y="47"/>
                    </a:lnTo>
                    <a:lnTo>
                      <a:pt x="94" y="47"/>
                    </a:lnTo>
                    <a:lnTo>
                      <a:pt x="94" y="46"/>
                    </a:lnTo>
                    <a:lnTo>
                      <a:pt x="94" y="44"/>
                    </a:lnTo>
                    <a:lnTo>
                      <a:pt x="96" y="41"/>
                    </a:lnTo>
                    <a:lnTo>
                      <a:pt x="103" y="35"/>
                    </a:lnTo>
                    <a:lnTo>
                      <a:pt x="109" y="35"/>
                    </a:lnTo>
                    <a:lnTo>
                      <a:pt x="116" y="32"/>
                    </a:lnTo>
                    <a:lnTo>
                      <a:pt x="118" y="30"/>
                    </a:lnTo>
                    <a:lnTo>
                      <a:pt x="121" y="27"/>
                    </a:lnTo>
                    <a:lnTo>
                      <a:pt x="121" y="25"/>
                    </a:lnTo>
                    <a:lnTo>
                      <a:pt x="121" y="25"/>
                    </a:lnTo>
                    <a:lnTo>
                      <a:pt x="121" y="24"/>
                    </a:lnTo>
                    <a:lnTo>
                      <a:pt x="121" y="10"/>
                    </a:lnTo>
                    <a:lnTo>
                      <a:pt x="123" y="8"/>
                    </a:lnTo>
                    <a:lnTo>
                      <a:pt x="123" y="7"/>
                    </a:lnTo>
                    <a:lnTo>
                      <a:pt x="125" y="5"/>
                    </a:lnTo>
                    <a:lnTo>
                      <a:pt x="128" y="3"/>
                    </a:lnTo>
                    <a:lnTo>
                      <a:pt x="139" y="0"/>
                    </a:lnTo>
                    <a:lnTo>
                      <a:pt x="140" y="0"/>
                    </a:lnTo>
                    <a:lnTo>
                      <a:pt x="140" y="1"/>
                    </a:lnTo>
                    <a:lnTo>
                      <a:pt x="140" y="3"/>
                    </a:lnTo>
                    <a:lnTo>
                      <a:pt x="142" y="3"/>
                    </a:lnTo>
                    <a:lnTo>
                      <a:pt x="142" y="5"/>
                    </a:lnTo>
                    <a:lnTo>
                      <a:pt x="142" y="7"/>
                    </a:lnTo>
                    <a:lnTo>
                      <a:pt x="144" y="8"/>
                    </a:lnTo>
                    <a:lnTo>
                      <a:pt x="145" y="10"/>
                    </a:lnTo>
                    <a:lnTo>
                      <a:pt x="145" y="12"/>
                    </a:lnTo>
                    <a:lnTo>
                      <a:pt x="147" y="12"/>
                    </a:lnTo>
                    <a:lnTo>
                      <a:pt x="147" y="12"/>
                    </a:lnTo>
                    <a:close/>
                    <a:moveTo>
                      <a:pt x="68" y="150"/>
                    </a:moveTo>
                    <a:lnTo>
                      <a:pt x="68" y="151"/>
                    </a:lnTo>
                    <a:lnTo>
                      <a:pt x="67" y="150"/>
                    </a:lnTo>
                    <a:lnTo>
                      <a:pt x="65" y="148"/>
                    </a:lnTo>
                    <a:lnTo>
                      <a:pt x="65" y="145"/>
                    </a:lnTo>
                    <a:lnTo>
                      <a:pt x="65" y="145"/>
                    </a:lnTo>
                    <a:lnTo>
                      <a:pt x="67" y="146"/>
                    </a:lnTo>
                    <a:lnTo>
                      <a:pt x="68" y="150"/>
                    </a:lnTo>
                    <a:lnTo>
                      <a:pt x="68" y="150"/>
                    </a:lnTo>
                    <a:close/>
                    <a:moveTo>
                      <a:pt x="274" y="232"/>
                    </a:moveTo>
                    <a:lnTo>
                      <a:pt x="274" y="235"/>
                    </a:lnTo>
                    <a:lnTo>
                      <a:pt x="274" y="237"/>
                    </a:lnTo>
                    <a:lnTo>
                      <a:pt x="274" y="237"/>
                    </a:lnTo>
                    <a:lnTo>
                      <a:pt x="275" y="238"/>
                    </a:lnTo>
                    <a:lnTo>
                      <a:pt x="275" y="249"/>
                    </a:lnTo>
                    <a:lnTo>
                      <a:pt x="275" y="249"/>
                    </a:lnTo>
                    <a:lnTo>
                      <a:pt x="272" y="254"/>
                    </a:lnTo>
                    <a:lnTo>
                      <a:pt x="272" y="254"/>
                    </a:lnTo>
                    <a:lnTo>
                      <a:pt x="272" y="259"/>
                    </a:lnTo>
                    <a:lnTo>
                      <a:pt x="272" y="260"/>
                    </a:lnTo>
                    <a:lnTo>
                      <a:pt x="270" y="262"/>
                    </a:lnTo>
                    <a:lnTo>
                      <a:pt x="269" y="266"/>
                    </a:lnTo>
                    <a:lnTo>
                      <a:pt x="269" y="267"/>
                    </a:lnTo>
                    <a:lnTo>
                      <a:pt x="265" y="266"/>
                    </a:lnTo>
                    <a:lnTo>
                      <a:pt x="262" y="266"/>
                    </a:lnTo>
                    <a:lnTo>
                      <a:pt x="262" y="264"/>
                    </a:lnTo>
                    <a:lnTo>
                      <a:pt x="260" y="262"/>
                    </a:lnTo>
                    <a:lnTo>
                      <a:pt x="262" y="262"/>
                    </a:lnTo>
                    <a:lnTo>
                      <a:pt x="262" y="260"/>
                    </a:lnTo>
                    <a:lnTo>
                      <a:pt x="262" y="260"/>
                    </a:lnTo>
                    <a:lnTo>
                      <a:pt x="260" y="259"/>
                    </a:lnTo>
                    <a:lnTo>
                      <a:pt x="258" y="259"/>
                    </a:lnTo>
                    <a:lnTo>
                      <a:pt x="258" y="257"/>
                    </a:lnTo>
                    <a:lnTo>
                      <a:pt x="260" y="255"/>
                    </a:lnTo>
                    <a:lnTo>
                      <a:pt x="260" y="254"/>
                    </a:lnTo>
                    <a:lnTo>
                      <a:pt x="258" y="254"/>
                    </a:lnTo>
                    <a:lnTo>
                      <a:pt x="257" y="254"/>
                    </a:lnTo>
                    <a:lnTo>
                      <a:pt x="257" y="254"/>
                    </a:lnTo>
                    <a:lnTo>
                      <a:pt x="258" y="252"/>
                    </a:lnTo>
                    <a:lnTo>
                      <a:pt x="258" y="252"/>
                    </a:lnTo>
                    <a:lnTo>
                      <a:pt x="258" y="250"/>
                    </a:lnTo>
                    <a:lnTo>
                      <a:pt x="258" y="249"/>
                    </a:lnTo>
                    <a:lnTo>
                      <a:pt x="257" y="249"/>
                    </a:lnTo>
                    <a:lnTo>
                      <a:pt x="257" y="247"/>
                    </a:lnTo>
                    <a:lnTo>
                      <a:pt x="257" y="245"/>
                    </a:lnTo>
                    <a:lnTo>
                      <a:pt x="258" y="245"/>
                    </a:lnTo>
                    <a:lnTo>
                      <a:pt x="257" y="243"/>
                    </a:lnTo>
                    <a:lnTo>
                      <a:pt x="257" y="243"/>
                    </a:lnTo>
                    <a:lnTo>
                      <a:pt x="257" y="243"/>
                    </a:lnTo>
                    <a:lnTo>
                      <a:pt x="257" y="242"/>
                    </a:lnTo>
                    <a:lnTo>
                      <a:pt x="258" y="242"/>
                    </a:lnTo>
                    <a:lnTo>
                      <a:pt x="258" y="238"/>
                    </a:lnTo>
                    <a:lnTo>
                      <a:pt x="262" y="237"/>
                    </a:lnTo>
                    <a:lnTo>
                      <a:pt x="265" y="235"/>
                    </a:lnTo>
                    <a:lnTo>
                      <a:pt x="265" y="235"/>
                    </a:lnTo>
                    <a:lnTo>
                      <a:pt x="267" y="235"/>
                    </a:lnTo>
                    <a:lnTo>
                      <a:pt x="267" y="233"/>
                    </a:lnTo>
                    <a:lnTo>
                      <a:pt x="269" y="233"/>
                    </a:lnTo>
                    <a:lnTo>
                      <a:pt x="269" y="233"/>
                    </a:lnTo>
                    <a:lnTo>
                      <a:pt x="270" y="235"/>
                    </a:lnTo>
                    <a:lnTo>
                      <a:pt x="270" y="233"/>
                    </a:lnTo>
                    <a:lnTo>
                      <a:pt x="270" y="233"/>
                    </a:lnTo>
                    <a:lnTo>
                      <a:pt x="270" y="232"/>
                    </a:lnTo>
                    <a:lnTo>
                      <a:pt x="270" y="228"/>
                    </a:lnTo>
                    <a:lnTo>
                      <a:pt x="272" y="226"/>
                    </a:lnTo>
                    <a:lnTo>
                      <a:pt x="272" y="226"/>
                    </a:lnTo>
                    <a:lnTo>
                      <a:pt x="274" y="226"/>
                    </a:lnTo>
                    <a:lnTo>
                      <a:pt x="274" y="228"/>
                    </a:lnTo>
                    <a:lnTo>
                      <a:pt x="274" y="230"/>
                    </a:lnTo>
                    <a:lnTo>
                      <a:pt x="274" y="232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4" name="Freeform 79">
                <a:extLst>
                  <a:ext uri="{FF2B5EF4-FFF2-40B4-BE49-F238E27FC236}">
                    <a16:creationId xmlns:a16="http://schemas.microsoft.com/office/drawing/2014/main" xmlns="" id="{FB70EFB0-6D65-4AC9-BF3C-702FD74A47C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02" y="3005"/>
                <a:ext cx="112" cy="119"/>
              </a:xfrm>
              <a:custGeom>
                <a:avLst/>
                <a:gdLst>
                  <a:gd name="T0" fmla="*/ 86 w 112"/>
                  <a:gd name="T1" fmla="*/ 12 h 119"/>
                  <a:gd name="T2" fmla="*/ 88 w 112"/>
                  <a:gd name="T3" fmla="*/ 20 h 119"/>
                  <a:gd name="T4" fmla="*/ 98 w 112"/>
                  <a:gd name="T5" fmla="*/ 17 h 119"/>
                  <a:gd name="T6" fmla="*/ 108 w 112"/>
                  <a:gd name="T7" fmla="*/ 22 h 119"/>
                  <a:gd name="T8" fmla="*/ 112 w 112"/>
                  <a:gd name="T9" fmla="*/ 29 h 119"/>
                  <a:gd name="T10" fmla="*/ 106 w 112"/>
                  <a:gd name="T11" fmla="*/ 34 h 119"/>
                  <a:gd name="T12" fmla="*/ 101 w 112"/>
                  <a:gd name="T13" fmla="*/ 39 h 119"/>
                  <a:gd name="T14" fmla="*/ 101 w 112"/>
                  <a:gd name="T15" fmla="*/ 49 h 119"/>
                  <a:gd name="T16" fmla="*/ 110 w 112"/>
                  <a:gd name="T17" fmla="*/ 52 h 119"/>
                  <a:gd name="T18" fmla="*/ 110 w 112"/>
                  <a:gd name="T19" fmla="*/ 63 h 119"/>
                  <a:gd name="T20" fmla="*/ 110 w 112"/>
                  <a:gd name="T21" fmla="*/ 75 h 119"/>
                  <a:gd name="T22" fmla="*/ 108 w 112"/>
                  <a:gd name="T23" fmla="*/ 81 h 119"/>
                  <a:gd name="T24" fmla="*/ 106 w 112"/>
                  <a:gd name="T25" fmla="*/ 87 h 119"/>
                  <a:gd name="T26" fmla="*/ 103 w 112"/>
                  <a:gd name="T27" fmla="*/ 92 h 119"/>
                  <a:gd name="T28" fmla="*/ 100 w 112"/>
                  <a:gd name="T29" fmla="*/ 87 h 119"/>
                  <a:gd name="T30" fmla="*/ 93 w 112"/>
                  <a:gd name="T31" fmla="*/ 90 h 119"/>
                  <a:gd name="T32" fmla="*/ 81 w 112"/>
                  <a:gd name="T33" fmla="*/ 83 h 119"/>
                  <a:gd name="T34" fmla="*/ 74 w 112"/>
                  <a:gd name="T35" fmla="*/ 80 h 119"/>
                  <a:gd name="T36" fmla="*/ 74 w 112"/>
                  <a:gd name="T37" fmla="*/ 83 h 119"/>
                  <a:gd name="T38" fmla="*/ 64 w 112"/>
                  <a:gd name="T39" fmla="*/ 88 h 119"/>
                  <a:gd name="T40" fmla="*/ 57 w 112"/>
                  <a:gd name="T41" fmla="*/ 88 h 119"/>
                  <a:gd name="T42" fmla="*/ 55 w 112"/>
                  <a:gd name="T43" fmla="*/ 97 h 119"/>
                  <a:gd name="T44" fmla="*/ 60 w 112"/>
                  <a:gd name="T45" fmla="*/ 100 h 119"/>
                  <a:gd name="T46" fmla="*/ 60 w 112"/>
                  <a:gd name="T47" fmla="*/ 105 h 119"/>
                  <a:gd name="T48" fmla="*/ 62 w 112"/>
                  <a:gd name="T49" fmla="*/ 110 h 119"/>
                  <a:gd name="T50" fmla="*/ 62 w 112"/>
                  <a:gd name="T51" fmla="*/ 114 h 119"/>
                  <a:gd name="T52" fmla="*/ 55 w 112"/>
                  <a:gd name="T53" fmla="*/ 110 h 119"/>
                  <a:gd name="T54" fmla="*/ 45 w 112"/>
                  <a:gd name="T55" fmla="*/ 117 h 119"/>
                  <a:gd name="T56" fmla="*/ 33 w 112"/>
                  <a:gd name="T57" fmla="*/ 100 h 119"/>
                  <a:gd name="T58" fmla="*/ 26 w 112"/>
                  <a:gd name="T59" fmla="*/ 93 h 119"/>
                  <a:gd name="T60" fmla="*/ 21 w 112"/>
                  <a:gd name="T61" fmla="*/ 90 h 119"/>
                  <a:gd name="T62" fmla="*/ 17 w 112"/>
                  <a:gd name="T63" fmla="*/ 85 h 119"/>
                  <a:gd name="T64" fmla="*/ 16 w 112"/>
                  <a:gd name="T65" fmla="*/ 81 h 119"/>
                  <a:gd name="T66" fmla="*/ 11 w 112"/>
                  <a:gd name="T67" fmla="*/ 78 h 119"/>
                  <a:gd name="T68" fmla="*/ 12 w 112"/>
                  <a:gd name="T69" fmla="*/ 75 h 119"/>
                  <a:gd name="T70" fmla="*/ 16 w 112"/>
                  <a:gd name="T71" fmla="*/ 73 h 119"/>
                  <a:gd name="T72" fmla="*/ 14 w 112"/>
                  <a:gd name="T73" fmla="*/ 70 h 119"/>
                  <a:gd name="T74" fmla="*/ 7 w 112"/>
                  <a:gd name="T75" fmla="*/ 68 h 119"/>
                  <a:gd name="T76" fmla="*/ 0 w 112"/>
                  <a:gd name="T77" fmla="*/ 54 h 119"/>
                  <a:gd name="T78" fmla="*/ 7 w 112"/>
                  <a:gd name="T79" fmla="*/ 56 h 119"/>
                  <a:gd name="T80" fmla="*/ 12 w 112"/>
                  <a:gd name="T81" fmla="*/ 42 h 119"/>
                  <a:gd name="T82" fmla="*/ 14 w 112"/>
                  <a:gd name="T83" fmla="*/ 41 h 119"/>
                  <a:gd name="T84" fmla="*/ 23 w 112"/>
                  <a:gd name="T85" fmla="*/ 41 h 119"/>
                  <a:gd name="T86" fmla="*/ 16 w 112"/>
                  <a:gd name="T87" fmla="*/ 37 h 119"/>
                  <a:gd name="T88" fmla="*/ 17 w 112"/>
                  <a:gd name="T89" fmla="*/ 30 h 119"/>
                  <a:gd name="T90" fmla="*/ 19 w 112"/>
                  <a:gd name="T91" fmla="*/ 29 h 119"/>
                  <a:gd name="T92" fmla="*/ 21 w 112"/>
                  <a:gd name="T93" fmla="*/ 23 h 119"/>
                  <a:gd name="T94" fmla="*/ 24 w 112"/>
                  <a:gd name="T95" fmla="*/ 25 h 119"/>
                  <a:gd name="T96" fmla="*/ 31 w 112"/>
                  <a:gd name="T97" fmla="*/ 25 h 119"/>
                  <a:gd name="T98" fmla="*/ 52 w 112"/>
                  <a:gd name="T99" fmla="*/ 22 h 119"/>
                  <a:gd name="T100" fmla="*/ 52 w 112"/>
                  <a:gd name="T101" fmla="*/ 3 h 119"/>
                  <a:gd name="T102" fmla="*/ 64 w 112"/>
                  <a:gd name="T103" fmla="*/ 0 h 119"/>
                  <a:gd name="T104" fmla="*/ 76 w 112"/>
                  <a:gd name="T105" fmla="*/ 1 h 119"/>
                  <a:gd name="T106" fmla="*/ 89 w 112"/>
                  <a:gd name="T107" fmla="*/ 1 h 1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112" h="119">
                    <a:moveTo>
                      <a:pt x="89" y="3"/>
                    </a:moveTo>
                    <a:lnTo>
                      <a:pt x="89" y="5"/>
                    </a:lnTo>
                    <a:lnTo>
                      <a:pt x="88" y="6"/>
                    </a:lnTo>
                    <a:lnTo>
                      <a:pt x="86" y="10"/>
                    </a:lnTo>
                    <a:lnTo>
                      <a:pt x="86" y="12"/>
                    </a:lnTo>
                    <a:lnTo>
                      <a:pt x="88" y="15"/>
                    </a:lnTo>
                    <a:lnTo>
                      <a:pt x="88" y="17"/>
                    </a:lnTo>
                    <a:lnTo>
                      <a:pt x="88" y="18"/>
                    </a:lnTo>
                    <a:lnTo>
                      <a:pt x="88" y="18"/>
                    </a:lnTo>
                    <a:lnTo>
                      <a:pt x="88" y="20"/>
                    </a:lnTo>
                    <a:lnTo>
                      <a:pt x="88" y="20"/>
                    </a:lnTo>
                    <a:lnTo>
                      <a:pt x="89" y="20"/>
                    </a:lnTo>
                    <a:lnTo>
                      <a:pt x="91" y="20"/>
                    </a:lnTo>
                    <a:lnTo>
                      <a:pt x="93" y="18"/>
                    </a:lnTo>
                    <a:lnTo>
                      <a:pt x="98" y="17"/>
                    </a:lnTo>
                    <a:lnTo>
                      <a:pt x="100" y="17"/>
                    </a:lnTo>
                    <a:lnTo>
                      <a:pt x="103" y="17"/>
                    </a:lnTo>
                    <a:lnTo>
                      <a:pt x="106" y="18"/>
                    </a:lnTo>
                    <a:lnTo>
                      <a:pt x="106" y="18"/>
                    </a:lnTo>
                    <a:lnTo>
                      <a:pt x="108" y="22"/>
                    </a:lnTo>
                    <a:lnTo>
                      <a:pt x="108" y="23"/>
                    </a:lnTo>
                    <a:lnTo>
                      <a:pt x="110" y="25"/>
                    </a:lnTo>
                    <a:lnTo>
                      <a:pt x="112" y="27"/>
                    </a:lnTo>
                    <a:lnTo>
                      <a:pt x="112" y="27"/>
                    </a:lnTo>
                    <a:lnTo>
                      <a:pt x="112" y="29"/>
                    </a:lnTo>
                    <a:lnTo>
                      <a:pt x="110" y="29"/>
                    </a:lnTo>
                    <a:lnTo>
                      <a:pt x="110" y="30"/>
                    </a:lnTo>
                    <a:lnTo>
                      <a:pt x="108" y="32"/>
                    </a:lnTo>
                    <a:lnTo>
                      <a:pt x="108" y="32"/>
                    </a:lnTo>
                    <a:lnTo>
                      <a:pt x="106" y="34"/>
                    </a:lnTo>
                    <a:lnTo>
                      <a:pt x="105" y="34"/>
                    </a:lnTo>
                    <a:lnTo>
                      <a:pt x="103" y="34"/>
                    </a:lnTo>
                    <a:lnTo>
                      <a:pt x="103" y="35"/>
                    </a:lnTo>
                    <a:lnTo>
                      <a:pt x="101" y="37"/>
                    </a:lnTo>
                    <a:lnTo>
                      <a:pt x="101" y="39"/>
                    </a:lnTo>
                    <a:lnTo>
                      <a:pt x="100" y="41"/>
                    </a:lnTo>
                    <a:lnTo>
                      <a:pt x="101" y="42"/>
                    </a:lnTo>
                    <a:lnTo>
                      <a:pt x="100" y="46"/>
                    </a:lnTo>
                    <a:lnTo>
                      <a:pt x="100" y="47"/>
                    </a:lnTo>
                    <a:lnTo>
                      <a:pt x="101" y="49"/>
                    </a:lnTo>
                    <a:lnTo>
                      <a:pt x="105" y="49"/>
                    </a:lnTo>
                    <a:lnTo>
                      <a:pt x="105" y="49"/>
                    </a:lnTo>
                    <a:lnTo>
                      <a:pt x="105" y="51"/>
                    </a:lnTo>
                    <a:lnTo>
                      <a:pt x="106" y="52"/>
                    </a:lnTo>
                    <a:lnTo>
                      <a:pt x="110" y="52"/>
                    </a:lnTo>
                    <a:lnTo>
                      <a:pt x="112" y="54"/>
                    </a:lnTo>
                    <a:lnTo>
                      <a:pt x="112" y="54"/>
                    </a:lnTo>
                    <a:lnTo>
                      <a:pt x="112" y="56"/>
                    </a:lnTo>
                    <a:lnTo>
                      <a:pt x="112" y="59"/>
                    </a:lnTo>
                    <a:lnTo>
                      <a:pt x="110" y="63"/>
                    </a:lnTo>
                    <a:lnTo>
                      <a:pt x="112" y="64"/>
                    </a:lnTo>
                    <a:lnTo>
                      <a:pt x="112" y="68"/>
                    </a:lnTo>
                    <a:lnTo>
                      <a:pt x="112" y="71"/>
                    </a:lnTo>
                    <a:lnTo>
                      <a:pt x="112" y="73"/>
                    </a:lnTo>
                    <a:lnTo>
                      <a:pt x="110" y="75"/>
                    </a:lnTo>
                    <a:lnTo>
                      <a:pt x="110" y="75"/>
                    </a:lnTo>
                    <a:lnTo>
                      <a:pt x="110" y="76"/>
                    </a:lnTo>
                    <a:lnTo>
                      <a:pt x="110" y="80"/>
                    </a:lnTo>
                    <a:lnTo>
                      <a:pt x="110" y="80"/>
                    </a:lnTo>
                    <a:lnTo>
                      <a:pt x="108" y="81"/>
                    </a:lnTo>
                    <a:lnTo>
                      <a:pt x="108" y="81"/>
                    </a:lnTo>
                    <a:lnTo>
                      <a:pt x="106" y="83"/>
                    </a:lnTo>
                    <a:lnTo>
                      <a:pt x="106" y="85"/>
                    </a:lnTo>
                    <a:lnTo>
                      <a:pt x="106" y="87"/>
                    </a:lnTo>
                    <a:lnTo>
                      <a:pt x="106" y="87"/>
                    </a:lnTo>
                    <a:lnTo>
                      <a:pt x="106" y="87"/>
                    </a:lnTo>
                    <a:lnTo>
                      <a:pt x="106" y="88"/>
                    </a:lnTo>
                    <a:lnTo>
                      <a:pt x="105" y="90"/>
                    </a:lnTo>
                    <a:lnTo>
                      <a:pt x="105" y="90"/>
                    </a:lnTo>
                    <a:lnTo>
                      <a:pt x="103" y="92"/>
                    </a:lnTo>
                    <a:lnTo>
                      <a:pt x="100" y="90"/>
                    </a:lnTo>
                    <a:lnTo>
                      <a:pt x="100" y="90"/>
                    </a:lnTo>
                    <a:lnTo>
                      <a:pt x="100" y="88"/>
                    </a:lnTo>
                    <a:lnTo>
                      <a:pt x="100" y="88"/>
                    </a:lnTo>
                    <a:lnTo>
                      <a:pt x="100" y="87"/>
                    </a:lnTo>
                    <a:lnTo>
                      <a:pt x="98" y="85"/>
                    </a:lnTo>
                    <a:lnTo>
                      <a:pt x="98" y="85"/>
                    </a:lnTo>
                    <a:lnTo>
                      <a:pt x="96" y="85"/>
                    </a:lnTo>
                    <a:lnTo>
                      <a:pt x="94" y="87"/>
                    </a:lnTo>
                    <a:lnTo>
                      <a:pt x="93" y="90"/>
                    </a:lnTo>
                    <a:lnTo>
                      <a:pt x="91" y="90"/>
                    </a:lnTo>
                    <a:lnTo>
                      <a:pt x="86" y="88"/>
                    </a:lnTo>
                    <a:lnTo>
                      <a:pt x="82" y="88"/>
                    </a:lnTo>
                    <a:lnTo>
                      <a:pt x="82" y="85"/>
                    </a:lnTo>
                    <a:lnTo>
                      <a:pt x="81" y="83"/>
                    </a:lnTo>
                    <a:lnTo>
                      <a:pt x="79" y="80"/>
                    </a:lnTo>
                    <a:lnTo>
                      <a:pt x="77" y="80"/>
                    </a:lnTo>
                    <a:lnTo>
                      <a:pt x="76" y="78"/>
                    </a:lnTo>
                    <a:lnTo>
                      <a:pt x="76" y="78"/>
                    </a:lnTo>
                    <a:lnTo>
                      <a:pt x="74" y="80"/>
                    </a:lnTo>
                    <a:lnTo>
                      <a:pt x="72" y="80"/>
                    </a:lnTo>
                    <a:lnTo>
                      <a:pt x="72" y="81"/>
                    </a:lnTo>
                    <a:lnTo>
                      <a:pt x="72" y="83"/>
                    </a:lnTo>
                    <a:lnTo>
                      <a:pt x="72" y="83"/>
                    </a:lnTo>
                    <a:lnTo>
                      <a:pt x="74" y="83"/>
                    </a:lnTo>
                    <a:lnTo>
                      <a:pt x="74" y="85"/>
                    </a:lnTo>
                    <a:lnTo>
                      <a:pt x="72" y="87"/>
                    </a:lnTo>
                    <a:lnTo>
                      <a:pt x="72" y="88"/>
                    </a:lnTo>
                    <a:lnTo>
                      <a:pt x="65" y="90"/>
                    </a:lnTo>
                    <a:lnTo>
                      <a:pt x="64" y="88"/>
                    </a:lnTo>
                    <a:lnTo>
                      <a:pt x="64" y="88"/>
                    </a:lnTo>
                    <a:lnTo>
                      <a:pt x="62" y="88"/>
                    </a:lnTo>
                    <a:lnTo>
                      <a:pt x="59" y="90"/>
                    </a:lnTo>
                    <a:lnTo>
                      <a:pt x="59" y="88"/>
                    </a:lnTo>
                    <a:lnTo>
                      <a:pt x="57" y="88"/>
                    </a:lnTo>
                    <a:lnTo>
                      <a:pt x="57" y="88"/>
                    </a:lnTo>
                    <a:lnTo>
                      <a:pt x="57" y="90"/>
                    </a:lnTo>
                    <a:lnTo>
                      <a:pt x="57" y="93"/>
                    </a:lnTo>
                    <a:lnTo>
                      <a:pt x="57" y="95"/>
                    </a:lnTo>
                    <a:lnTo>
                      <a:pt x="55" y="97"/>
                    </a:lnTo>
                    <a:lnTo>
                      <a:pt x="55" y="97"/>
                    </a:lnTo>
                    <a:lnTo>
                      <a:pt x="57" y="99"/>
                    </a:lnTo>
                    <a:lnTo>
                      <a:pt x="59" y="99"/>
                    </a:lnTo>
                    <a:lnTo>
                      <a:pt x="59" y="100"/>
                    </a:lnTo>
                    <a:lnTo>
                      <a:pt x="60" y="100"/>
                    </a:lnTo>
                    <a:lnTo>
                      <a:pt x="60" y="100"/>
                    </a:lnTo>
                    <a:lnTo>
                      <a:pt x="59" y="102"/>
                    </a:lnTo>
                    <a:lnTo>
                      <a:pt x="59" y="104"/>
                    </a:lnTo>
                    <a:lnTo>
                      <a:pt x="59" y="104"/>
                    </a:lnTo>
                    <a:lnTo>
                      <a:pt x="60" y="105"/>
                    </a:lnTo>
                    <a:lnTo>
                      <a:pt x="62" y="105"/>
                    </a:lnTo>
                    <a:lnTo>
                      <a:pt x="64" y="107"/>
                    </a:lnTo>
                    <a:lnTo>
                      <a:pt x="62" y="107"/>
                    </a:lnTo>
                    <a:lnTo>
                      <a:pt x="62" y="109"/>
                    </a:lnTo>
                    <a:lnTo>
                      <a:pt x="62" y="110"/>
                    </a:lnTo>
                    <a:lnTo>
                      <a:pt x="60" y="110"/>
                    </a:lnTo>
                    <a:lnTo>
                      <a:pt x="60" y="112"/>
                    </a:lnTo>
                    <a:lnTo>
                      <a:pt x="62" y="112"/>
                    </a:lnTo>
                    <a:lnTo>
                      <a:pt x="62" y="114"/>
                    </a:lnTo>
                    <a:lnTo>
                      <a:pt x="62" y="114"/>
                    </a:lnTo>
                    <a:lnTo>
                      <a:pt x="60" y="114"/>
                    </a:lnTo>
                    <a:lnTo>
                      <a:pt x="59" y="114"/>
                    </a:lnTo>
                    <a:lnTo>
                      <a:pt x="59" y="114"/>
                    </a:lnTo>
                    <a:lnTo>
                      <a:pt x="55" y="110"/>
                    </a:lnTo>
                    <a:lnTo>
                      <a:pt x="55" y="110"/>
                    </a:lnTo>
                    <a:lnTo>
                      <a:pt x="50" y="112"/>
                    </a:lnTo>
                    <a:lnTo>
                      <a:pt x="50" y="114"/>
                    </a:lnTo>
                    <a:lnTo>
                      <a:pt x="48" y="116"/>
                    </a:lnTo>
                    <a:lnTo>
                      <a:pt x="48" y="119"/>
                    </a:lnTo>
                    <a:lnTo>
                      <a:pt x="45" y="117"/>
                    </a:lnTo>
                    <a:lnTo>
                      <a:pt x="43" y="114"/>
                    </a:lnTo>
                    <a:lnTo>
                      <a:pt x="41" y="112"/>
                    </a:lnTo>
                    <a:lnTo>
                      <a:pt x="38" y="109"/>
                    </a:lnTo>
                    <a:lnTo>
                      <a:pt x="36" y="105"/>
                    </a:lnTo>
                    <a:lnTo>
                      <a:pt x="33" y="100"/>
                    </a:lnTo>
                    <a:lnTo>
                      <a:pt x="26" y="95"/>
                    </a:lnTo>
                    <a:lnTo>
                      <a:pt x="21" y="92"/>
                    </a:lnTo>
                    <a:lnTo>
                      <a:pt x="21" y="90"/>
                    </a:lnTo>
                    <a:lnTo>
                      <a:pt x="21" y="90"/>
                    </a:lnTo>
                    <a:lnTo>
                      <a:pt x="26" y="93"/>
                    </a:lnTo>
                    <a:lnTo>
                      <a:pt x="26" y="93"/>
                    </a:lnTo>
                    <a:lnTo>
                      <a:pt x="28" y="92"/>
                    </a:lnTo>
                    <a:lnTo>
                      <a:pt x="24" y="92"/>
                    </a:lnTo>
                    <a:lnTo>
                      <a:pt x="23" y="90"/>
                    </a:lnTo>
                    <a:lnTo>
                      <a:pt x="21" y="90"/>
                    </a:lnTo>
                    <a:lnTo>
                      <a:pt x="19" y="90"/>
                    </a:lnTo>
                    <a:lnTo>
                      <a:pt x="19" y="88"/>
                    </a:lnTo>
                    <a:lnTo>
                      <a:pt x="17" y="87"/>
                    </a:lnTo>
                    <a:lnTo>
                      <a:pt x="17" y="87"/>
                    </a:lnTo>
                    <a:lnTo>
                      <a:pt x="17" y="85"/>
                    </a:lnTo>
                    <a:lnTo>
                      <a:pt x="14" y="81"/>
                    </a:lnTo>
                    <a:lnTo>
                      <a:pt x="14" y="81"/>
                    </a:lnTo>
                    <a:lnTo>
                      <a:pt x="12" y="80"/>
                    </a:lnTo>
                    <a:lnTo>
                      <a:pt x="12" y="80"/>
                    </a:lnTo>
                    <a:lnTo>
                      <a:pt x="16" y="81"/>
                    </a:lnTo>
                    <a:lnTo>
                      <a:pt x="16" y="80"/>
                    </a:lnTo>
                    <a:lnTo>
                      <a:pt x="16" y="80"/>
                    </a:lnTo>
                    <a:lnTo>
                      <a:pt x="12" y="78"/>
                    </a:lnTo>
                    <a:lnTo>
                      <a:pt x="12" y="78"/>
                    </a:lnTo>
                    <a:lnTo>
                      <a:pt x="11" y="78"/>
                    </a:lnTo>
                    <a:lnTo>
                      <a:pt x="12" y="76"/>
                    </a:lnTo>
                    <a:lnTo>
                      <a:pt x="9" y="73"/>
                    </a:lnTo>
                    <a:lnTo>
                      <a:pt x="7" y="70"/>
                    </a:lnTo>
                    <a:lnTo>
                      <a:pt x="7" y="68"/>
                    </a:lnTo>
                    <a:lnTo>
                      <a:pt x="12" y="75"/>
                    </a:lnTo>
                    <a:lnTo>
                      <a:pt x="14" y="75"/>
                    </a:lnTo>
                    <a:lnTo>
                      <a:pt x="14" y="75"/>
                    </a:lnTo>
                    <a:lnTo>
                      <a:pt x="16" y="75"/>
                    </a:lnTo>
                    <a:lnTo>
                      <a:pt x="16" y="73"/>
                    </a:lnTo>
                    <a:lnTo>
                      <a:pt x="16" y="73"/>
                    </a:lnTo>
                    <a:lnTo>
                      <a:pt x="14" y="73"/>
                    </a:lnTo>
                    <a:lnTo>
                      <a:pt x="12" y="73"/>
                    </a:lnTo>
                    <a:lnTo>
                      <a:pt x="12" y="73"/>
                    </a:lnTo>
                    <a:lnTo>
                      <a:pt x="12" y="71"/>
                    </a:lnTo>
                    <a:lnTo>
                      <a:pt x="14" y="70"/>
                    </a:lnTo>
                    <a:lnTo>
                      <a:pt x="12" y="70"/>
                    </a:lnTo>
                    <a:lnTo>
                      <a:pt x="12" y="70"/>
                    </a:lnTo>
                    <a:lnTo>
                      <a:pt x="12" y="70"/>
                    </a:lnTo>
                    <a:lnTo>
                      <a:pt x="11" y="70"/>
                    </a:lnTo>
                    <a:lnTo>
                      <a:pt x="7" y="68"/>
                    </a:lnTo>
                    <a:lnTo>
                      <a:pt x="5" y="64"/>
                    </a:lnTo>
                    <a:lnTo>
                      <a:pt x="5" y="63"/>
                    </a:lnTo>
                    <a:lnTo>
                      <a:pt x="4" y="61"/>
                    </a:lnTo>
                    <a:lnTo>
                      <a:pt x="4" y="61"/>
                    </a:lnTo>
                    <a:lnTo>
                      <a:pt x="0" y="54"/>
                    </a:lnTo>
                    <a:lnTo>
                      <a:pt x="2" y="56"/>
                    </a:lnTo>
                    <a:lnTo>
                      <a:pt x="4" y="58"/>
                    </a:lnTo>
                    <a:lnTo>
                      <a:pt x="5" y="58"/>
                    </a:lnTo>
                    <a:lnTo>
                      <a:pt x="7" y="56"/>
                    </a:lnTo>
                    <a:lnTo>
                      <a:pt x="7" y="56"/>
                    </a:lnTo>
                    <a:lnTo>
                      <a:pt x="9" y="56"/>
                    </a:lnTo>
                    <a:lnTo>
                      <a:pt x="9" y="54"/>
                    </a:lnTo>
                    <a:lnTo>
                      <a:pt x="12" y="51"/>
                    </a:lnTo>
                    <a:lnTo>
                      <a:pt x="12" y="44"/>
                    </a:lnTo>
                    <a:lnTo>
                      <a:pt x="12" y="42"/>
                    </a:lnTo>
                    <a:lnTo>
                      <a:pt x="12" y="39"/>
                    </a:lnTo>
                    <a:lnTo>
                      <a:pt x="14" y="37"/>
                    </a:lnTo>
                    <a:lnTo>
                      <a:pt x="14" y="37"/>
                    </a:lnTo>
                    <a:lnTo>
                      <a:pt x="14" y="39"/>
                    </a:lnTo>
                    <a:lnTo>
                      <a:pt x="14" y="41"/>
                    </a:lnTo>
                    <a:lnTo>
                      <a:pt x="16" y="41"/>
                    </a:lnTo>
                    <a:lnTo>
                      <a:pt x="17" y="41"/>
                    </a:lnTo>
                    <a:lnTo>
                      <a:pt x="21" y="42"/>
                    </a:lnTo>
                    <a:lnTo>
                      <a:pt x="23" y="42"/>
                    </a:lnTo>
                    <a:lnTo>
                      <a:pt x="23" y="41"/>
                    </a:lnTo>
                    <a:lnTo>
                      <a:pt x="26" y="41"/>
                    </a:lnTo>
                    <a:lnTo>
                      <a:pt x="24" y="39"/>
                    </a:lnTo>
                    <a:lnTo>
                      <a:pt x="21" y="41"/>
                    </a:lnTo>
                    <a:lnTo>
                      <a:pt x="17" y="39"/>
                    </a:lnTo>
                    <a:lnTo>
                      <a:pt x="16" y="37"/>
                    </a:lnTo>
                    <a:lnTo>
                      <a:pt x="14" y="34"/>
                    </a:lnTo>
                    <a:lnTo>
                      <a:pt x="12" y="34"/>
                    </a:lnTo>
                    <a:lnTo>
                      <a:pt x="12" y="32"/>
                    </a:lnTo>
                    <a:lnTo>
                      <a:pt x="16" y="30"/>
                    </a:lnTo>
                    <a:lnTo>
                      <a:pt x="17" y="30"/>
                    </a:lnTo>
                    <a:lnTo>
                      <a:pt x="17" y="32"/>
                    </a:lnTo>
                    <a:lnTo>
                      <a:pt x="17" y="34"/>
                    </a:lnTo>
                    <a:lnTo>
                      <a:pt x="19" y="32"/>
                    </a:lnTo>
                    <a:lnTo>
                      <a:pt x="19" y="32"/>
                    </a:lnTo>
                    <a:lnTo>
                      <a:pt x="19" y="29"/>
                    </a:lnTo>
                    <a:lnTo>
                      <a:pt x="17" y="25"/>
                    </a:lnTo>
                    <a:lnTo>
                      <a:pt x="17" y="23"/>
                    </a:lnTo>
                    <a:lnTo>
                      <a:pt x="19" y="23"/>
                    </a:lnTo>
                    <a:lnTo>
                      <a:pt x="19" y="23"/>
                    </a:lnTo>
                    <a:lnTo>
                      <a:pt x="21" y="23"/>
                    </a:lnTo>
                    <a:lnTo>
                      <a:pt x="21" y="23"/>
                    </a:lnTo>
                    <a:lnTo>
                      <a:pt x="21" y="23"/>
                    </a:lnTo>
                    <a:lnTo>
                      <a:pt x="23" y="25"/>
                    </a:lnTo>
                    <a:lnTo>
                      <a:pt x="23" y="25"/>
                    </a:lnTo>
                    <a:lnTo>
                      <a:pt x="24" y="25"/>
                    </a:lnTo>
                    <a:lnTo>
                      <a:pt x="24" y="25"/>
                    </a:lnTo>
                    <a:lnTo>
                      <a:pt x="26" y="25"/>
                    </a:lnTo>
                    <a:lnTo>
                      <a:pt x="26" y="25"/>
                    </a:lnTo>
                    <a:lnTo>
                      <a:pt x="29" y="25"/>
                    </a:lnTo>
                    <a:lnTo>
                      <a:pt x="31" y="25"/>
                    </a:lnTo>
                    <a:lnTo>
                      <a:pt x="36" y="25"/>
                    </a:lnTo>
                    <a:lnTo>
                      <a:pt x="41" y="25"/>
                    </a:lnTo>
                    <a:lnTo>
                      <a:pt x="48" y="25"/>
                    </a:lnTo>
                    <a:lnTo>
                      <a:pt x="52" y="25"/>
                    </a:lnTo>
                    <a:lnTo>
                      <a:pt x="52" y="22"/>
                    </a:lnTo>
                    <a:lnTo>
                      <a:pt x="52" y="18"/>
                    </a:lnTo>
                    <a:lnTo>
                      <a:pt x="52" y="15"/>
                    </a:lnTo>
                    <a:lnTo>
                      <a:pt x="52" y="10"/>
                    </a:lnTo>
                    <a:lnTo>
                      <a:pt x="52" y="6"/>
                    </a:lnTo>
                    <a:lnTo>
                      <a:pt x="52" y="3"/>
                    </a:lnTo>
                    <a:lnTo>
                      <a:pt x="52" y="1"/>
                    </a:lnTo>
                    <a:lnTo>
                      <a:pt x="52" y="1"/>
                    </a:lnTo>
                    <a:lnTo>
                      <a:pt x="52" y="0"/>
                    </a:lnTo>
                    <a:lnTo>
                      <a:pt x="55" y="0"/>
                    </a:lnTo>
                    <a:lnTo>
                      <a:pt x="64" y="0"/>
                    </a:lnTo>
                    <a:lnTo>
                      <a:pt x="65" y="0"/>
                    </a:lnTo>
                    <a:lnTo>
                      <a:pt x="67" y="0"/>
                    </a:lnTo>
                    <a:lnTo>
                      <a:pt x="71" y="0"/>
                    </a:lnTo>
                    <a:lnTo>
                      <a:pt x="74" y="0"/>
                    </a:lnTo>
                    <a:lnTo>
                      <a:pt x="76" y="1"/>
                    </a:lnTo>
                    <a:lnTo>
                      <a:pt x="77" y="1"/>
                    </a:lnTo>
                    <a:lnTo>
                      <a:pt x="81" y="1"/>
                    </a:lnTo>
                    <a:lnTo>
                      <a:pt x="86" y="1"/>
                    </a:lnTo>
                    <a:lnTo>
                      <a:pt x="88" y="1"/>
                    </a:lnTo>
                    <a:lnTo>
                      <a:pt x="89" y="1"/>
                    </a:lnTo>
                    <a:lnTo>
                      <a:pt x="89" y="3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5" name="Freeform 80">
                <a:extLst>
                  <a:ext uri="{FF2B5EF4-FFF2-40B4-BE49-F238E27FC236}">
                    <a16:creationId xmlns:a16="http://schemas.microsoft.com/office/drawing/2014/main" xmlns="" id="{381433B2-5679-45AE-B891-01D5E1DEBA77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479" y="1580"/>
                <a:ext cx="190" cy="366"/>
              </a:xfrm>
              <a:custGeom>
                <a:avLst/>
                <a:gdLst>
                  <a:gd name="T0" fmla="*/ 77 w 190"/>
                  <a:gd name="T1" fmla="*/ 264 h 366"/>
                  <a:gd name="T2" fmla="*/ 39 w 190"/>
                  <a:gd name="T3" fmla="*/ 202 h 366"/>
                  <a:gd name="T4" fmla="*/ 51 w 190"/>
                  <a:gd name="T5" fmla="*/ 226 h 366"/>
                  <a:gd name="T6" fmla="*/ 38 w 190"/>
                  <a:gd name="T7" fmla="*/ 240 h 366"/>
                  <a:gd name="T8" fmla="*/ 22 w 190"/>
                  <a:gd name="T9" fmla="*/ 228 h 366"/>
                  <a:gd name="T10" fmla="*/ 5 w 190"/>
                  <a:gd name="T11" fmla="*/ 233 h 366"/>
                  <a:gd name="T12" fmla="*/ 10 w 190"/>
                  <a:gd name="T13" fmla="*/ 218 h 366"/>
                  <a:gd name="T14" fmla="*/ 34 w 190"/>
                  <a:gd name="T15" fmla="*/ 201 h 366"/>
                  <a:gd name="T16" fmla="*/ 58 w 190"/>
                  <a:gd name="T17" fmla="*/ 194 h 366"/>
                  <a:gd name="T18" fmla="*/ 32 w 190"/>
                  <a:gd name="T19" fmla="*/ 185 h 366"/>
                  <a:gd name="T20" fmla="*/ 39 w 190"/>
                  <a:gd name="T21" fmla="*/ 179 h 366"/>
                  <a:gd name="T22" fmla="*/ 36 w 190"/>
                  <a:gd name="T23" fmla="*/ 163 h 366"/>
                  <a:gd name="T24" fmla="*/ 29 w 190"/>
                  <a:gd name="T25" fmla="*/ 155 h 366"/>
                  <a:gd name="T26" fmla="*/ 15 w 190"/>
                  <a:gd name="T27" fmla="*/ 141 h 366"/>
                  <a:gd name="T28" fmla="*/ 15 w 190"/>
                  <a:gd name="T29" fmla="*/ 138 h 366"/>
                  <a:gd name="T30" fmla="*/ 39 w 190"/>
                  <a:gd name="T31" fmla="*/ 131 h 366"/>
                  <a:gd name="T32" fmla="*/ 34 w 190"/>
                  <a:gd name="T33" fmla="*/ 133 h 366"/>
                  <a:gd name="T34" fmla="*/ 36 w 190"/>
                  <a:gd name="T35" fmla="*/ 117 h 366"/>
                  <a:gd name="T36" fmla="*/ 19 w 190"/>
                  <a:gd name="T37" fmla="*/ 117 h 366"/>
                  <a:gd name="T38" fmla="*/ 22 w 190"/>
                  <a:gd name="T39" fmla="*/ 114 h 366"/>
                  <a:gd name="T40" fmla="*/ 20 w 190"/>
                  <a:gd name="T41" fmla="*/ 100 h 366"/>
                  <a:gd name="T42" fmla="*/ 38 w 190"/>
                  <a:gd name="T43" fmla="*/ 88 h 366"/>
                  <a:gd name="T44" fmla="*/ 82 w 190"/>
                  <a:gd name="T45" fmla="*/ 114 h 366"/>
                  <a:gd name="T46" fmla="*/ 123 w 190"/>
                  <a:gd name="T47" fmla="*/ 124 h 366"/>
                  <a:gd name="T48" fmla="*/ 96 w 190"/>
                  <a:gd name="T49" fmla="*/ 162 h 366"/>
                  <a:gd name="T50" fmla="*/ 87 w 190"/>
                  <a:gd name="T51" fmla="*/ 175 h 366"/>
                  <a:gd name="T52" fmla="*/ 142 w 190"/>
                  <a:gd name="T53" fmla="*/ 225 h 366"/>
                  <a:gd name="T54" fmla="*/ 154 w 190"/>
                  <a:gd name="T55" fmla="*/ 252 h 366"/>
                  <a:gd name="T56" fmla="*/ 164 w 190"/>
                  <a:gd name="T57" fmla="*/ 279 h 366"/>
                  <a:gd name="T58" fmla="*/ 188 w 190"/>
                  <a:gd name="T59" fmla="*/ 301 h 366"/>
                  <a:gd name="T60" fmla="*/ 174 w 190"/>
                  <a:gd name="T61" fmla="*/ 318 h 366"/>
                  <a:gd name="T62" fmla="*/ 183 w 190"/>
                  <a:gd name="T63" fmla="*/ 330 h 366"/>
                  <a:gd name="T64" fmla="*/ 135 w 190"/>
                  <a:gd name="T65" fmla="*/ 341 h 366"/>
                  <a:gd name="T66" fmla="*/ 108 w 190"/>
                  <a:gd name="T67" fmla="*/ 347 h 366"/>
                  <a:gd name="T68" fmla="*/ 74 w 190"/>
                  <a:gd name="T69" fmla="*/ 356 h 366"/>
                  <a:gd name="T70" fmla="*/ 55 w 190"/>
                  <a:gd name="T71" fmla="*/ 359 h 366"/>
                  <a:gd name="T72" fmla="*/ 92 w 190"/>
                  <a:gd name="T73" fmla="*/ 330 h 366"/>
                  <a:gd name="T74" fmla="*/ 89 w 190"/>
                  <a:gd name="T75" fmla="*/ 323 h 366"/>
                  <a:gd name="T76" fmla="*/ 58 w 190"/>
                  <a:gd name="T77" fmla="*/ 315 h 366"/>
                  <a:gd name="T78" fmla="*/ 79 w 190"/>
                  <a:gd name="T79" fmla="*/ 286 h 366"/>
                  <a:gd name="T80" fmla="*/ 74 w 190"/>
                  <a:gd name="T81" fmla="*/ 272 h 366"/>
                  <a:gd name="T82" fmla="*/ 103 w 190"/>
                  <a:gd name="T83" fmla="*/ 264 h 366"/>
                  <a:gd name="T84" fmla="*/ 99 w 190"/>
                  <a:gd name="T85" fmla="*/ 237 h 366"/>
                  <a:gd name="T86" fmla="*/ 84 w 190"/>
                  <a:gd name="T87" fmla="*/ 214 h 366"/>
                  <a:gd name="T88" fmla="*/ 62 w 190"/>
                  <a:gd name="T89" fmla="*/ 219 h 366"/>
                  <a:gd name="T90" fmla="*/ 63 w 190"/>
                  <a:gd name="T91" fmla="*/ 179 h 366"/>
                  <a:gd name="T92" fmla="*/ 56 w 190"/>
                  <a:gd name="T93" fmla="*/ 179 h 366"/>
                  <a:gd name="T94" fmla="*/ 48 w 190"/>
                  <a:gd name="T95" fmla="*/ 197 h 366"/>
                  <a:gd name="T96" fmla="*/ 50 w 190"/>
                  <a:gd name="T97" fmla="*/ 167 h 366"/>
                  <a:gd name="T98" fmla="*/ 39 w 190"/>
                  <a:gd name="T99" fmla="*/ 151 h 366"/>
                  <a:gd name="T100" fmla="*/ 48 w 190"/>
                  <a:gd name="T101" fmla="*/ 122 h 366"/>
                  <a:gd name="T102" fmla="*/ 53 w 190"/>
                  <a:gd name="T103" fmla="*/ 100 h 366"/>
                  <a:gd name="T104" fmla="*/ 65 w 190"/>
                  <a:gd name="T105" fmla="*/ 85 h 366"/>
                  <a:gd name="T106" fmla="*/ 97 w 190"/>
                  <a:gd name="T107" fmla="*/ 87 h 366"/>
                  <a:gd name="T108" fmla="*/ 92 w 190"/>
                  <a:gd name="T109" fmla="*/ 71 h 366"/>
                  <a:gd name="T110" fmla="*/ 101 w 190"/>
                  <a:gd name="T111" fmla="*/ 73 h 366"/>
                  <a:gd name="T112" fmla="*/ 97 w 190"/>
                  <a:gd name="T113" fmla="*/ 64 h 366"/>
                  <a:gd name="T114" fmla="*/ 101 w 190"/>
                  <a:gd name="T115" fmla="*/ 59 h 366"/>
                  <a:gd name="T116" fmla="*/ 135 w 190"/>
                  <a:gd name="T117" fmla="*/ 15 h 366"/>
                  <a:gd name="T118" fmla="*/ 130 w 190"/>
                  <a:gd name="T119" fmla="*/ 23 h 366"/>
                  <a:gd name="T120" fmla="*/ 128 w 190"/>
                  <a:gd name="T121" fmla="*/ 12 h 366"/>
                  <a:gd name="T122" fmla="*/ 137 w 190"/>
                  <a:gd name="T123" fmla="*/ 12 h 366"/>
                  <a:gd name="T124" fmla="*/ 142 w 190"/>
                  <a:gd name="T125" fmla="*/ 0 h 3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90" h="366">
                    <a:moveTo>
                      <a:pt x="137" y="346"/>
                    </a:moveTo>
                    <a:lnTo>
                      <a:pt x="135" y="347"/>
                    </a:lnTo>
                    <a:lnTo>
                      <a:pt x="133" y="347"/>
                    </a:lnTo>
                    <a:lnTo>
                      <a:pt x="133" y="349"/>
                    </a:lnTo>
                    <a:lnTo>
                      <a:pt x="133" y="349"/>
                    </a:lnTo>
                    <a:lnTo>
                      <a:pt x="132" y="349"/>
                    </a:lnTo>
                    <a:lnTo>
                      <a:pt x="128" y="346"/>
                    </a:lnTo>
                    <a:lnTo>
                      <a:pt x="127" y="346"/>
                    </a:lnTo>
                    <a:lnTo>
                      <a:pt x="128" y="346"/>
                    </a:lnTo>
                    <a:lnTo>
                      <a:pt x="130" y="344"/>
                    </a:lnTo>
                    <a:lnTo>
                      <a:pt x="132" y="342"/>
                    </a:lnTo>
                    <a:lnTo>
                      <a:pt x="135" y="344"/>
                    </a:lnTo>
                    <a:lnTo>
                      <a:pt x="137" y="346"/>
                    </a:lnTo>
                    <a:lnTo>
                      <a:pt x="137" y="346"/>
                    </a:lnTo>
                    <a:close/>
                    <a:moveTo>
                      <a:pt x="75" y="264"/>
                    </a:moveTo>
                    <a:lnTo>
                      <a:pt x="77" y="264"/>
                    </a:lnTo>
                    <a:lnTo>
                      <a:pt x="79" y="264"/>
                    </a:lnTo>
                    <a:lnTo>
                      <a:pt x="79" y="266"/>
                    </a:lnTo>
                    <a:lnTo>
                      <a:pt x="75" y="267"/>
                    </a:lnTo>
                    <a:lnTo>
                      <a:pt x="75" y="269"/>
                    </a:lnTo>
                    <a:lnTo>
                      <a:pt x="72" y="271"/>
                    </a:lnTo>
                    <a:lnTo>
                      <a:pt x="72" y="269"/>
                    </a:lnTo>
                    <a:lnTo>
                      <a:pt x="70" y="269"/>
                    </a:lnTo>
                    <a:lnTo>
                      <a:pt x="68" y="266"/>
                    </a:lnTo>
                    <a:lnTo>
                      <a:pt x="68" y="262"/>
                    </a:lnTo>
                    <a:lnTo>
                      <a:pt x="70" y="260"/>
                    </a:lnTo>
                    <a:lnTo>
                      <a:pt x="74" y="260"/>
                    </a:lnTo>
                    <a:lnTo>
                      <a:pt x="75" y="264"/>
                    </a:lnTo>
                    <a:lnTo>
                      <a:pt x="75" y="264"/>
                    </a:lnTo>
                    <a:close/>
                    <a:moveTo>
                      <a:pt x="34" y="201"/>
                    </a:moveTo>
                    <a:lnTo>
                      <a:pt x="38" y="202"/>
                    </a:lnTo>
                    <a:lnTo>
                      <a:pt x="39" y="202"/>
                    </a:lnTo>
                    <a:lnTo>
                      <a:pt x="41" y="204"/>
                    </a:lnTo>
                    <a:lnTo>
                      <a:pt x="41" y="208"/>
                    </a:lnTo>
                    <a:lnTo>
                      <a:pt x="44" y="213"/>
                    </a:lnTo>
                    <a:lnTo>
                      <a:pt x="46" y="216"/>
                    </a:lnTo>
                    <a:lnTo>
                      <a:pt x="46" y="218"/>
                    </a:lnTo>
                    <a:lnTo>
                      <a:pt x="46" y="218"/>
                    </a:lnTo>
                    <a:lnTo>
                      <a:pt x="44" y="219"/>
                    </a:lnTo>
                    <a:lnTo>
                      <a:pt x="44" y="221"/>
                    </a:lnTo>
                    <a:lnTo>
                      <a:pt x="44" y="221"/>
                    </a:lnTo>
                    <a:lnTo>
                      <a:pt x="46" y="219"/>
                    </a:lnTo>
                    <a:lnTo>
                      <a:pt x="50" y="221"/>
                    </a:lnTo>
                    <a:lnTo>
                      <a:pt x="51" y="221"/>
                    </a:lnTo>
                    <a:lnTo>
                      <a:pt x="51" y="225"/>
                    </a:lnTo>
                    <a:lnTo>
                      <a:pt x="51" y="226"/>
                    </a:lnTo>
                    <a:lnTo>
                      <a:pt x="51" y="228"/>
                    </a:lnTo>
                    <a:lnTo>
                      <a:pt x="51" y="226"/>
                    </a:lnTo>
                    <a:lnTo>
                      <a:pt x="50" y="225"/>
                    </a:lnTo>
                    <a:lnTo>
                      <a:pt x="50" y="225"/>
                    </a:lnTo>
                    <a:lnTo>
                      <a:pt x="48" y="225"/>
                    </a:lnTo>
                    <a:lnTo>
                      <a:pt x="48" y="226"/>
                    </a:lnTo>
                    <a:lnTo>
                      <a:pt x="48" y="230"/>
                    </a:lnTo>
                    <a:lnTo>
                      <a:pt x="48" y="230"/>
                    </a:lnTo>
                    <a:lnTo>
                      <a:pt x="50" y="230"/>
                    </a:lnTo>
                    <a:lnTo>
                      <a:pt x="50" y="233"/>
                    </a:lnTo>
                    <a:lnTo>
                      <a:pt x="46" y="235"/>
                    </a:lnTo>
                    <a:lnTo>
                      <a:pt x="44" y="235"/>
                    </a:lnTo>
                    <a:lnTo>
                      <a:pt x="44" y="235"/>
                    </a:lnTo>
                    <a:lnTo>
                      <a:pt x="44" y="237"/>
                    </a:lnTo>
                    <a:lnTo>
                      <a:pt x="43" y="240"/>
                    </a:lnTo>
                    <a:lnTo>
                      <a:pt x="41" y="240"/>
                    </a:lnTo>
                    <a:lnTo>
                      <a:pt x="39" y="240"/>
                    </a:lnTo>
                    <a:lnTo>
                      <a:pt x="38" y="240"/>
                    </a:lnTo>
                    <a:lnTo>
                      <a:pt x="36" y="238"/>
                    </a:lnTo>
                    <a:lnTo>
                      <a:pt x="34" y="240"/>
                    </a:lnTo>
                    <a:lnTo>
                      <a:pt x="34" y="240"/>
                    </a:lnTo>
                    <a:lnTo>
                      <a:pt x="32" y="240"/>
                    </a:lnTo>
                    <a:lnTo>
                      <a:pt x="31" y="240"/>
                    </a:lnTo>
                    <a:lnTo>
                      <a:pt x="29" y="240"/>
                    </a:lnTo>
                    <a:lnTo>
                      <a:pt x="29" y="240"/>
                    </a:lnTo>
                    <a:lnTo>
                      <a:pt x="29" y="237"/>
                    </a:lnTo>
                    <a:lnTo>
                      <a:pt x="29" y="237"/>
                    </a:lnTo>
                    <a:lnTo>
                      <a:pt x="27" y="237"/>
                    </a:lnTo>
                    <a:lnTo>
                      <a:pt x="26" y="235"/>
                    </a:lnTo>
                    <a:lnTo>
                      <a:pt x="26" y="233"/>
                    </a:lnTo>
                    <a:lnTo>
                      <a:pt x="24" y="233"/>
                    </a:lnTo>
                    <a:lnTo>
                      <a:pt x="24" y="231"/>
                    </a:lnTo>
                    <a:lnTo>
                      <a:pt x="24" y="230"/>
                    </a:lnTo>
                    <a:lnTo>
                      <a:pt x="22" y="228"/>
                    </a:lnTo>
                    <a:lnTo>
                      <a:pt x="20" y="228"/>
                    </a:lnTo>
                    <a:lnTo>
                      <a:pt x="19" y="230"/>
                    </a:lnTo>
                    <a:lnTo>
                      <a:pt x="19" y="231"/>
                    </a:lnTo>
                    <a:lnTo>
                      <a:pt x="19" y="233"/>
                    </a:lnTo>
                    <a:lnTo>
                      <a:pt x="19" y="235"/>
                    </a:lnTo>
                    <a:lnTo>
                      <a:pt x="19" y="235"/>
                    </a:lnTo>
                    <a:lnTo>
                      <a:pt x="17" y="237"/>
                    </a:lnTo>
                    <a:lnTo>
                      <a:pt x="15" y="238"/>
                    </a:lnTo>
                    <a:lnTo>
                      <a:pt x="15" y="238"/>
                    </a:lnTo>
                    <a:lnTo>
                      <a:pt x="14" y="238"/>
                    </a:lnTo>
                    <a:lnTo>
                      <a:pt x="12" y="238"/>
                    </a:lnTo>
                    <a:lnTo>
                      <a:pt x="10" y="238"/>
                    </a:lnTo>
                    <a:lnTo>
                      <a:pt x="8" y="237"/>
                    </a:lnTo>
                    <a:lnTo>
                      <a:pt x="5" y="235"/>
                    </a:lnTo>
                    <a:lnTo>
                      <a:pt x="5" y="233"/>
                    </a:lnTo>
                    <a:lnTo>
                      <a:pt x="5" y="233"/>
                    </a:lnTo>
                    <a:lnTo>
                      <a:pt x="0" y="228"/>
                    </a:lnTo>
                    <a:lnTo>
                      <a:pt x="0" y="228"/>
                    </a:lnTo>
                    <a:lnTo>
                      <a:pt x="0" y="226"/>
                    </a:lnTo>
                    <a:lnTo>
                      <a:pt x="2" y="225"/>
                    </a:lnTo>
                    <a:lnTo>
                      <a:pt x="7" y="223"/>
                    </a:lnTo>
                    <a:lnTo>
                      <a:pt x="8" y="223"/>
                    </a:lnTo>
                    <a:lnTo>
                      <a:pt x="8" y="221"/>
                    </a:lnTo>
                    <a:lnTo>
                      <a:pt x="7" y="221"/>
                    </a:lnTo>
                    <a:lnTo>
                      <a:pt x="5" y="219"/>
                    </a:lnTo>
                    <a:lnTo>
                      <a:pt x="5" y="219"/>
                    </a:lnTo>
                    <a:lnTo>
                      <a:pt x="5" y="219"/>
                    </a:lnTo>
                    <a:lnTo>
                      <a:pt x="5" y="218"/>
                    </a:lnTo>
                    <a:lnTo>
                      <a:pt x="7" y="218"/>
                    </a:lnTo>
                    <a:lnTo>
                      <a:pt x="8" y="219"/>
                    </a:lnTo>
                    <a:lnTo>
                      <a:pt x="8" y="218"/>
                    </a:lnTo>
                    <a:lnTo>
                      <a:pt x="10" y="218"/>
                    </a:lnTo>
                    <a:lnTo>
                      <a:pt x="12" y="216"/>
                    </a:lnTo>
                    <a:lnTo>
                      <a:pt x="12" y="214"/>
                    </a:lnTo>
                    <a:lnTo>
                      <a:pt x="14" y="213"/>
                    </a:lnTo>
                    <a:lnTo>
                      <a:pt x="14" y="213"/>
                    </a:lnTo>
                    <a:lnTo>
                      <a:pt x="14" y="209"/>
                    </a:lnTo>
                    <a:lnTo>
                      <a:pt x="15" y="208"/>
                    </a:lnTo>
                    <a:lnTo>
                      <a:pt x="19" y="206"/>
                    </a:lnTo>
                    <a:lnTo>
                      <a:pt x="19" y="208"/>
                    </a:lnTo>
                    <a:lnTo>
                      <a:pt x="20" y="208"/>
                    </a:lnTo>
                    <a:lnTo>
                      <a:pt x="22" y="206"/>
                    </a:lnTo>
                    <a:lnTo>
                      <a:pt x="24" y="202"/>
                    </a:lnTo>
                    <a:lnTo>
                      <a:pt x="24" y="202"/>
                    </a:lnTo>
                    <a:lnTo>
                      <a:pt x="26" y="202"/>
                    </a:lnTo>
                    <a:lnTo>
                      <a:pt x="27" y="202"/>
                    </a:lnTo>
                    <a:lnTo>
                      <a:pt x="32" y="201"/>
                    </a:lnTo>
                    <a:lnTo>
                      <a:pt x="34" y="201"/>
                    </a:lnTo>
                    <a:lnTo>
                      <a:pt x="34" y="201"/>
                    </a:lnTo>
                    <a:close/>
                    <a:moveTo>
                      <a:pt x="58" y="194"/>
                    </a:moveTo>
                    <a:lnTo>
                      <a:pt x="56" y="194"/>
                    </a:lnTo>
                    <a:lnTo>
                      <a:pt x="55" y="194"/>
                    </a:lnTo>
                    <a:lnTo>
                      <a:pt x="55" y="194"/>
                    </a:lnTo>
                    <a:lnTo>
                      <a:pt x="53" y="189"/>
                    </a:lnTo>
                    <a:lnTo>
                      <a:pt x="53" y="187"/>
                    </a:lnTo>
                    <a:lnTo>
                      <a:pt x="55" y="185"/>
                    </a:lnTo>
                    <a:lnTo>
                      <a:pt x="55" y="185"/>
                    </a:lnTo>
                    <a:lnTo>
                      <a:pt x="56" y="185"/>
                    </a:lnTo>
                    <a:lnTo>
                      <a:pt x="56" y="185"/>
                    </a:lnTo>
                    <a:lnTo>
                      <a:pt x="58" y="187"/>
                    </a:lnTo>
                    <a:lnTo>
                      <a:pt x="58" y="190"/>
                    </a:lnTo>
                    <a:lnTo>
                      <a:pt x="58" y="192"/>
                    </a:lnTo>
                    <a:lnTo>
                      <a:pt x="58" y="194"/>
                    </a:lnTo>
                    <a:lnTo>
                      <a:pt x="58" y="194"/>
                    </a:lnTo>
                    <a:close/>
                    <a:moveTo>
                      <a:pt x="39" y="179"/>
                    </a:moveTo>
                    <a:lnTo>
                      <a:pt x="39" y="182"/>
                    </a:lnTo>
                    <a:lnTo>
                      <a:pt x="41" y="185"/>
                    </a:lnTo>
                    <a:lnTo>
                      <a:pt x="41" y="185"/>
                    </a:lnTo>
                    <a:lnTo>
                      <a:pt x="39" y="187"/>
                    </a:lnTo>
                    <a:lnTo>
                      <a:pt x="36" y="189"/>
                    </a:lnTo>
                    <a:lnTo>
                      <a:pt x="36" y="189"/>
                    </a:lnTo>
                    <a:lnTo>
                      <a:pt x="36" y="189"/>
                    </a:lnTo>
                    <a:lnTo>
                      <a:pt x="36" y="187"/>
                    </a:lnTo>
                    <a:lnTo>
                      <a:pt x="36" y="185"/>
                    </a:lnTo>
                    <a:lnTo>
                      <a:pt x="36" y="184"/>
                    </a:lnTo>
                    <a:lnTo>
                      <a:pt x="36" y="184"/>
                    </a:lnTo>
                    <a:lnTo>
                      <a:pt x="34" y="184"/>
                    </a:lnTo>
                    <a:lnTo>
                      <a:pt x="32" y="185"/>
                    </a:lnTo>
                    <a:lnTo>
                      <a:pt x="32" y="185"/>
                    </a:lnTo>
                    <a:lnTo>
                      <a:pt x="32" y="185"/>
                    </a:lnTo>
                    <a:lnTo>
                      <a:pt x="32" y="184"/>
                    </a:lnTo>
                    <a:lnTo>
                      <a:pt x="32" y="182"/>
                    </a:lnTo>
                    <a:lnTo>
                      <a:pt x="32" y="182"/>
                    </a:lnTo>
                    <a:lnTo>
                      <a:pt x="34" y="180"/>
                    </a:lnTo>
                    <a:lnTo>
                      <a:pt x="34" y="180"/>
                    </a:lnTo>
                    <a:lnTo>
                      <a:pt x="34" y="180"/>
                    </a:lnTo>
                    <a:lnTo>
                      <a:pt x="36" y="180"/>
                    </a:lnTo>
                    <a:lnTo>
                      <a:pt x="38" y="179"/>
                    </a:lnTo>
                    <a:lnTo>
                      <a:pt x="39" y="179"/>
                    </a:lnTo>
                    <a:lnTo>
                      <a:pt x="39" y="179"/>
                    </a:lnTo>
                    <a:close/>
                    <a:moveTo>
                      <a:pt x="43" y="182"/>
                    </a:moveTo>
                    <a:lnTo>
                      <a:pt x="41" y="182"/>
                    </a:lnTo>
                    <a:lnTo>
                      <a:pt x="41" y="182"/>
                    </a:lnTo>
                    <a:lnTo>
                      <a:pt x="41" y="182"/>
                    </a:lnTo>
                    <a:lnTo>
                      <a:pt x="39" y="180"/>
                    </a:lnTo>
                    <a:lnTo>
                      <a:pt x="39" y="179"/>
                    </a:lnTo>
                    <a:lnTo>
                      <a:pt x="41" y="179"/>
                    </a:lnTo>
                    <a:lnTo>
                      <a:pt x="43" y="177"/>
                    </a:lnTo>
                    <a:lnTo>
                      <a:pt x="43" y="175"/>
                    </a:lnTo>
                    <a:lnTo>
                      <a:pt x="43" y="175"/>
                    </a:lnTo>
                    <a:lnTo>
                      <a:pt x="43" y="173"/>
                    </a:lnTo>
                    <a:lnTo>
                      <a:pt x="44" y="172"/>
                    </a:lnTo>
                    <a:lnTo>
                      <a:pt x="46" y="172"/>
                    </a:lnTo>
                    <a:lnTo>
                      <a:pt x="46" y="172"/>
                    </a:lnTo>
                    <a:lnTo>
                      <a:pt x="46" y="175"/>
                    </a:lnTo>
                    <a:lnTo>
                      <a:pt x="43" y="182"/>
                    </a:lnTo>
                    <a:lnTo>
                      <a:pt x="43" y="182"/>
                    </a:lnTo>
                    <a:close/>
                    <a:moveTo>
                      <a:pt x="46" y="163"/>
                    </a:moveTo>
                    <a:lnTo>
                      <a:pt x="38" y="165"/>
                    </a:lnTo>
                    <a:lnTo>
                      <a:pt x="36" y="165"/>
                    </a:lnTo>
                    <a:lnTo>
                      <a:pt x="36" y="165"/>
                    </a:lnTo>
                    <a:lnTo>
                      <a:pt x="36" y="163"/>
                    </a:lnTo>
                    <a:lnTo>
                      <a:pt x="38" y="163"/>
                    </a:lnTo>
                    <a:lnTo>
                      <a:pt x="39" y="158"/>
                    </a:lnTo>
                    <a:lnTo>
                      <a:pt x="36" y="156"/>
                    </a:lnTo>
                    <a:lnTo>
                      <a:pt x="36" y="156"/>
                    </a:lnTo>
                    <a:lnTo>
                      <a:pt x="36" y="155"/>
                    </a:lnTo>
                    <a:lnTo>
                      <a:pt x="36" y="155"/>
                    </a:lnTo>
                    <a:lnTo>
                      <a:pt x="38" y="153"/>
                    </a:lnTo>
                    <a:lnTo>
                      <a:pt x="39" y="153"/>
                    </a:lnTo>
                    <a:lnTo>
                      <a:pt x="39" y="153"/>
                    </a:lnTo>
                    <a:lnTo>
                      <a:pt x="41" y="155"/>
                    </a:lnTo>
                    <a:lnTo>
                      <a:pt x="43" y="156"/>
                    </a:lnTo>
                    <a:lnTo>
                      <a:pt x="44" y="158"/>
                    </a:lnTo>
                    <a:lnTo>
                      <a:pt x="46" y="158"/>
                    </a:lnTo>
                    <a:lnTo>
                      <a:pt x="46" y="163"/>
                    </a:lnTo>
                    <a:lnTo>
                      <a:pt x="46" y="163"/>
                    </a:lnTo>
                    <a:close/>
                    <a:moveTo>
                      <a:pt x="29" y="155"/>
                    </a:moveTo>
                    <a:lnTo>
                      <a:pt x="29" y="155"/>
                    </a:lnTo>
                    <a:lnTo>
                      <a:pt x="29" y="155"/>
                    </a:lnTo>
                    <a:lnTo>
                      <a:pt x="31" y="153"/>
                    </a:lnTo>
                    <a:lnTo>
                      <a:pt x="32" y="153"/>
                    </a:lnTo>
                    <a:lnTo>
                      <a:pt x="32" y="153"/>
                    </a:lnTo>
                    <a:lnTo>
                      <a:pt x="31" y="155"/>
                    </a:lnTo>
                    <a:lnTo>
                      <a:pt x="29" y="155"/>
                    </a:lnTo>
                    <a:lnTo>
                      <a:pt x="29" y="155"/>
                    </a:lnTo>
                    <a:close/>
                    <a:moveTo>
                      <a:pt x="14" y="143"/>
                    </a:moveTo>
                    <a:lnTo>
                      <a:pt x="12" y="143"/>
                    </a:lnTo>
                    <a:lnTo>
                      <a:pt x="12" y="143"/>
                    </a:lnTo>
                    <a:lnTo>
                      <a:pt x="12" y="141"/>
                    </a:lnTo>
                    <a:lnTo>
                      <a:pt x="12" y="141"/>
                    </a:lnTo>
                    <a:lnTo>
                      <a:pt x="14" y="139"/>
                    </a:lnTo>
                    <a:lnTo>
                      <a:pt x="14" y="141"/>
                    </a:lnTo>
                    <a:lnTo>
                      <a:pt x="15" y="141"/>
                    </a:lnTo>
                    <a:lnTo>
                      <a:pt x="14" y="143"/>
                    </a:lnTo>
                    <a:lnTo>
                      <a:pt x="14" y="143"/>
                    </a:lnTo>
                    <a:close/>
                    <a:moveTo>
                      <a:pt x="36" y="143"/>
                    </a:moveTo>
                    <a:lnTo>
                      <a:pt x="36" y="143"/>
                    </a:lnTo>
                    <a:lnTo>
                      <a:pt x="34" y="143"/>
                    </a:lnTo>
                    <a:lnTo>
                      <a:pt x="34" y="141"/>
                    </a:lnTo>
                    <a:lnTo>
                      <a:pt x="32" y="141"/>
                    </a:lnTo>
                    <a:lnTo>
                      <a:pt x="36" y="139"/>
                    </a:lnTo>
                    <a:lnTo>
                      <a:pt x="36" y="139"/>
                    </a:lnTo>
                    <a:lnTo>
                      <a:pt x="36" y="141"/>
                    </a:lnTo>
                    <a:lnTo>
                      <a:pt x="36" y="141"/>
                    </a:lnTo>
                    <a:lnTo>
                      <a:pt x="36" y="143"/>
                    </a:lnTo>
                    <a:lnTo>
                      <a:pt x="36" y="143"/>
                    </a:lnTo>
                    <a:close/>
                    <a:moveTo>
                      <a:pt x="17" y="138"/>
                    </a:moveTo>
                    <a:lnTo>
                      <a:pt x="17" y="138"/>
                    </a:lnTo>
                    <a:lnTo>
                      <a:pt x="15" y="138"/>
                    </a:lnTo>
                    <a:lnTo>
                      <a:pt x="15" y="136"/>
                    </a:lnTo>
                    <a:lnTo>
                      <a:pt x="14" y="134"/>
                    </a:lnTo>
                    <a:lnTo>
                      <a:pt x="14" y="133"/>
                    </a:lnTo>
                    <a:lnTo>
                      <a:pt x="14" y="131"/>
                    </a:lnTo>
                    <a:lnTo>
                      <a:pt x="14" y="127"/>
                    </a:lnTo>
                    <a:lnTo>
                      <a:pt x="17" y="127"/>
                    </a:lnTo>
                    <a:lnTo>
                      <a:pt x="17" y="127"/>
                    </a:lnTo>
                    <a:lnTo>
                      <a:pt x="17" y="136"/>
                    </a:lnTo>
                    <a:lnTo>
                      <a:pt x="17" y="138"/>
                    </a:lnTo>
                    <a:lnTo>
                      <a:pt x="17" y="138"/>
                    </a:lnTo>
                    <a:close/>
                    <a:moveTo>
                      <a:pt x="39" y="122"/>
                    </a:moveTo>
                    <a:lnTo>
                      <a:pt x="39" y="124"/>
                    </a:lnTo>
                    <a:lnTo>
                      <a:pt x="38" y="126"/>
                    </a:lnTo>
                    <a:lnTo>
                      <a:pt x="39" y="129"/>
                    </a:lnTo>
                    <a:lnTo>
                      <a:pt x="39" y="129"/>
                    </a:lnTo>
                    <a:lnTo>
                      <a:pt x="39" y="131"/>
                    </a:lnTo>
                    <a:lnTo>
                      <a:pt x="39" y="131"/>
                    </a:lnTo>
                    <a:lnTo>
                      <a:pt x="44" y="131"/>
                    </a:lnTo>
                    <a:lnTo>
                      <a:pt x="48" y="131"/>
                    </a:lnTo>
                    <a:lnTo>
                      <a:pt x="48" y="133"/>
                    </a:lnTo>
                    <a:lnTo>
                      <a:pt x="48" y="133"/>
                    </a:lnTo>
                    <a:lnTo>
                      <a:pt x="48" y="134"/>
                    </a:lnTo>
                    <a:lnTo>
                      <a:pt x="46" y="136"/>
                    </a:lnTo>
                    <a:lnTo>
                      <a:pt x="43" y="139"/>
                    </a:lnTo>
                    <a:lnTo>
                      <a:pt x="43" y="139"/>
                    </a:lnTo>
                    <a:lnTo>
                      <a:pt x="41" y="139"/>
                    </a:lnTo>
                    <a:lnTo>
                      <a:pt x="41" y="139"/>
                    </a:lnTo>
                    <a:lnTo>
                      <a:pt x="41" y="134"/>
                    </a:lnTo>
                    <a:lnTo>
                      <a:pt x="38" y="134"/>
                    </a:lnTo>
                    <a:lnTo>
                      <a:pt x="36" y="134"/>
                    </a:lnTo>
                    <a:lnTo>
                      <a:pt x="36" y="134"/>
                    </a:lnTo>
                    <a:lnTo>
                      <a:pt x="34" y="133"/>
                    </a:lnTo>
                    <a:lnTo>
                      <a:pt x="32" y="129"/>
                    </a:lnTo>
                    <a:lnTo>
                      <a:pt x="29" y="127"/>
                    </a:lnTo>
                    <a:lnTo>
                      <a:pt x="27" y="126"/>
                    </a:lnTo>
                    <a:lnTo>
                      <a:pt x="27" y="126"/>
                    </a:lnTo>
                    <a:lnTo>
                      <a:pt x="27" y="124"/>
                    </a:lnTo>
                    <a:lnTo>
                      <a:pt x="27" y="124"/>
                    </a:lnTo>
                    <a:lnTo>
                      <a:pt x="29" y="124"/>
                    </a:lnTo>
                    <a:lnTo>
                      <a:pt x="29" y="124"/>
                    </a:lnTo>
                    <a:lnTo>
                      <a:pt x="31" y="122"/>
                    </a:lnTo>
                    <a:lnTo>
                      <a:pt x="31" y="122"/>
                    </a:lnTo>
                    <a:lnTo>
                      <a:pt x="29" y="121"/>
                    </a:lnTo>
                    <a:lnTo>
                      <a:pt x="29" y="121"/>
                    </a:lnTo>
                    <a:lnTo>
                      <a:pt x="34" y="119"/>
                    </a:lnTo>
                    <a:lnTo>
                      <a:pt x="34" y="117"/>
                    </a:lnTo>
                    <a:lnTo>
                      <a:pt x="36" y="117"/>
                    </a:lnTo>
                    <a:lnTo>
                      <a:pt x="36" y="117"/>
                    </a:lnTo>
                    <a:lnTo>
                      <a:pt x="38" y="121"/>
                    </a:lnTo>
                    <a:lnTo>
                      <a:pt x="39" y="122"/>
                    </a:lnTo>
                    <a:lnTo>
                      <a:pt x="39" y="122"/>
                    </a:lnTo>
                    <a:close/>
                    <a:moveTo>
                      <a:pt x="19" y="117"/>
                    </a:moveTo>
                    <a:lnTo>
                      <a:pt x="20" y="119"/>
                    </a:lnTo>
                    <a:lnTo>
                      <a:pt x="19" y="122"/>
                    </a:lnTo>
                    <a:lnTo>
                      <a:pt x="15" y="122"/>
                    </a:lnTo>
                    <a:lnTo>
                      <a:pt x="12" y="119"/>
                    </a:lnTo>
                    <a:lnTo>
                      <a:pt x="12" y="119"/>
                    </a:lnTo>
                    <a:lnTo>
                      <a:pt x="12" y="119"/>
                    </a:lnTo>
                    <a:lnTo>
                      <a:pt x="14" y="117"/>
                    </a:lnTo>
                    <a:lnTo>
                      <a:pt x="14" y="117"/>
                    </a:lnTo>
                    <a:lnTo>
                      <a:pt x="15" y="117"/>
                    </a:lnTo>
                    <a:lnTo>
                      <a:pt x="15" y="117"/>
                    </a:lnTo>
                    <a:lnTo>
                      <a:pt x="17" y="117"/>
                    </a:lnTo>
                    <a:lnTo>
                      <a:pt x="19" y="117"/>
                    </a:lnTo>
                    <a:lnTo>
                      <a:pt x="19" y="117"/>
                    </a:lnTo>
                    <a:close/>
                    <a:moveTo>
                      <a:pt x="38" y="92"/>
                    </a:moveTo>
                    <a:lnTo>
                      <a:pt x="36" y="98"/>
                    </a:lnTo>
                    <a:lnTo>
                      <a:pt x="34" y="98"/>
                    </a:lnTo>
                    <a:lnTo>
                      <a:pt x="34" y="100"/>
                    </a:lnTo>
                    <a:lnTo>
                      <a:pt x="31" y="102"/>
                    </a:lnTo>
                    <a:lnTo>
                      <a:pt x="32" y="102"/>
                    </a:lnTo>
                    <a:lnTo>
                      <a:pt x="34" y="102"/>
                    </a:lnTo>
                    <a:lnTo>
                      <a:pt x="34" y="104"/>
                    </a:lnTo>
                    <a:lnTo>
                      <a:pt x="32" y="105"/>
                    </a:lnTo>
                    <a:lnTo>
                      <a:pt x="31" y="107"/>
                    </a:lnTo>
                    <a:lnTo>
                      <a:pt x="29" y="109"/>
                    </a:lnTo>
                    <a:lnTo>
                      <a:pt x="26" y="112"/>
                    </a:lnTo>
                    <a:lnTo>
                      <a:pt x="26" y="112"/>
                    </a:lnTo>
                    <a:lnTo>
                      <a:pt x="24" y="114"/>
                    </a:lnTo>
                    <a:lnTo>
                      <a:pt x="22" y="114"/>
                    </a:lnTo>
                    <a:lnTo>
                      <a:pt x="22" y="114"/>
                    </a:lnTo>
                    <a:lnTo>
                      <a:pt x="22" y="114"/>
                    </a:lnTo>
                    <a:lnTo>
                      <a:pt x="20" y="112"/>
                    </a:lnTo>
                    <a:lnTo>
                      <a:pt x="22" y="110"/>
                    </a:lnTo>
                    <a:lnTo>
                      <a:pt x="24" y="109"/>
                    </a:lnTo>
                    <a:lnTo>
                      <a:pt x="26" y="109"/>
                    </a:lnTo>
                    <a:lnTo>
                      <a:pt x="26" y="107"/>
                    </a:lnTo>
                    <a:lnTo>
                      <a:pt x="22" y="107"/>
                    </a:lnTo>
                    <a:lnTo>
                      <a:pt x="20" y="105"/>
                    </a:lnTo>
                    <a:lnTo>
                      <a:pt x="20" y="105"/>
                    </a:lnTo>
                    <a:lnTo>
                      <a:pt x="22" y="104"/>
                    </a:lnTo>
                    <a:lnTo>
                      <a:pt x="22" y="104"/>
                    </a:lnTo>
                    <a:lnTo>
                      <a:pt x="22" y="104"/>
                    </a:lnTo>
                    <a:lnTo>
                      <a:pt x="20" y="102"/>
                    </a:lnTo>
                    <a:lnTo>
                      <a:pt x="20" y="102"/>
                    </a:lnTo>
                    <a:lnTo>
                      <a:pt x="20" y="100"/>
                    </a:lnTo>
                    <a:lnTo>
                      <a:pt x="20" y="98"/>
                    </a:lnTo>
                    <a:lnTo>
                      <a:pt x="20" y="98"/>
                    </a:lnTo>
                    <a:lnTo>
                      <a:pt x="22" y="97"/>
                    </a:lnTo>
                    <a:lnTo>
                      <a:pt x="22" y="97"/>
                    </a:lnTo>
                    <a:lnTo>
                      <a:pt x="24" y="97"/>
                    </a:lnTo>
                    <a:lnTo>
                      <a:pt x="24" y="98"/>
                    </a:lnTo>
                    <a:lnTo>
                      <a:pt x="26" y="98"/>
                    </a:lnTo>
                    <a:lnTo>
                      <a:pt x="27" y="98"/>
                    </a:lnTo>
                    <a:lnTo>
                      <a:pt x="27" y="98"/>
                    </a:lnTo>
                    <a:lnTo>
                      <a:pt x="26" y="95"/>
                    </a:lnTo>
                    <a:lnTo>
                      <a:pt x="27" y="95"/>
                    </a:lnTo>
                    <a:lnTo>
                      <a:pt x="27" y="93"/>
                    </a:lnTo>
                    <a:lnTo>
                      <a:pt x="31" y="92"/>
                    </a:lnTo>
                    <a:lnTo>
                      <a:pt x="36" y="88"/>
                    </a:lnTo>
                    <a:lnTo>
                      <a:pt x="38" y="87"/>
                    </a:lnTo>
                    <a:lnTo>
                      <a:pt x="38" y="88"/>
                    </a:lnTo>
                    <a:lnTo>
                      <a:pt x="38" y="90"/>
                    </a:lnTo>
                    <a:lnTo>
                      <a:pt x="38" y="92"/>
                    </a:lnTo>
                    <a:lnTo>
                      <a:pt x="38" y="92"/>
                    </a:lnTo>
                    <a:close/>
                    <a:moveTo>
                      <a:pt x="97" y="87"/>
                    </a:moveTo>
                    <a:lnTo>
                      <a:pt x="97" y="90"/>
                    </a:lnTo>
                    <a:lnTo>
                      <a:pt x="97" y="90"/>
                    </a:lnTo>
                    <a:lnTo>
                      <a:pt x="96" y="92"/>
                    </a:lnTo>
                    <a:lnTo>
                      <a:pt x="96" y="93"/>
                    </a:lnTo>
                    <a:lnTo>
                      <a:pt x="91" y="97"/>
                    </a:lnTo>
                    <a:lnTo>
                      <a:pt x="84" y="104"/>
                    </a:lnTo>
                    <a:lnTo>
                      <a:pt x="80" y="107"/>
                    </a:lnTo>
                    <a:lnTo>
                      <a:pt x="79" y="109"/>
                    </a:lnTo>
                    <a:lnTo>
                      <a:pt x="79" y="110"/>
                    </a:lnTo>
                    <a:lnTo>
                      <a:pt x="82" y="110"/>
                    </a:lnTo>
                    <a:lnTo>
                      <a:pt x="82" y="112"/>
                    </a:lnTo>
                    <a:lnTo>
                      <a:pt x="82" y="114"/>
                    </a:lnTo>
                    <a:lnTo>
                      <a:pt x="79" y="117"/>
                    </a:lnTo>
                    <a:lnTo>
                      <a:pt x="77" y="121"/>
                    </a:lnTo>
                    <a:lnTo>
                      <a:pt x="80" y="121"/>
                    </a:lnTo>
                    <a:lnTo>
                      <a:pt x="82" y="119"/>
                    </a:lnTo>
                    <a:lnTo>
                      <a:pt x="87" y="117"/>
                    </a:lnTo>
                    <a:lnTo>
                      <a:pt x="91" y="115"/>
                    </a:lnTo>
                    <a:lnTo>
                      <a:pt x="94" y="115"/>
                    </a:lnTo>
                    <a:lnTo>
                      <a:pt x="97" y="117"/>
                    </a:lnTo>
                    <a:lnTo>
                      <a:pt x="97" y="117"/>
                    </a:lnTo>
                    <a:lnTo>
                      <a:pt x="101" y="117"/>
                    </a:lnTo>
                    <a:lnTo>
                      <a:pt x="103" y="117"/>
                    </a:lnTo>
                    <a:lnTo>
                      <a:pt x="113" y="117"/>
                    </a:lnTo>
                    <a:lnTo>
                      <a:pt x="116" y="115"/>
                    </a:lnTo>
                    <a:lnTo>
                      <a:pt x="120" y="117"/>
                    </a:lnTo>
                    <a:lnTo>
                      <a:pt x="121" y="119"/>
                    </a:lnTo>
                    <a:lnTo>
                      <a:pt x="123" y="124"/>
                    </a:lnTo>
                    <a:lnTo>
                      <a:pt x="123" y="124"/>
                    </a:lnTo>
                    <a:lnTo>
                      <a:pt x="121" y="126"/>
                    </a:lnTo>
                    <a:lnTo>
                      <a:pt x="120" y="129"/>
                    </a:lnTo>
                    <a:lnTo>
                      <a:pt x="118" y="133"/>
                    </a:lnTo>
                    <a:lnTo>
                      <a:pt x="118" y="134"/>
                    </a:lnTo>
                    <a:lnTo>
                      <a:pt x="116" y="136"/>
                    </a:lnTo>
                    <a:lnTo>
                      <a:pt x="116" y="138"/>
                    </a:lnTo>
                    <a:lnTo>
                      <a:pt x="113" y="146"/>
                    </a:lnTo>
                    <a:lnTo>
                      <a:pt x="109" y="150"/>
                    </a:lnTo>
                    <a:lnTo>
                      <a:pt x="109" y="153"/>
                    </a:lnTo>
                    <a:lnTo>
                      <a:pt x="106" y="156"/>
                    </a:lnTo>
                    <a:lnTo>
                      <a:pt x="104" y="158"/>
                    </a:lnTo>
                    <a:lnTo>
                      <a:pt x="103" y="158"/>
                    </a:lnTo>
                    <a:lnTo>
                      <a:pt x="97" y="160"/>
                    </a:lnTo>
                    <a:lnTo>
                      <a:pt x="97" y="162"/>
                    </a:lnTo>
                    <a:lnTo>
                      <a:pt x="96" y="162"/>
                    </a:lnTo>
                    <a:lnTo>
                      <a:pt x="92" y="163"/>
                    </a:lnTo>
                    <a:lnTo>
                      <a:pt x="96" y="163"/>
                    </a:lnTo>
                    <a:lnTo>
                      <a:pt x="97" y="162"/>
                    </a:lnTo>
                    <a:lnTo>
                      <a:pt x="101" y="162"/>
                    </a:lnTo>
                    <a:lnTo>
                      <a:pt x="106" y="165"/>
                    </a:lnTo>
                    <a:lnTo>
                      <a:pt x="106" y="167"/>
                    </a:lnTo>
                    <a:lnTo>
                      <a:pt x="104" y="168"/>
                    </a:lnTo>
                    <a:lnTo>
                      <a:pt x="99" y="168"/>
                    </a:lnTo>
                    <a:lnTo>
                      <a:pt x="96" y="173"/>
                    </a:lnTo>
                    <a:lnTo>
                      <a:pt x="94" y="173"/>
                    </a:lnTo>
                    <a:lnTo>
                      <a:pt x="92" y="175"/>
                    </a:lnTo>
                    <a:lnTo>
                      <a:pt x="91" y="175"/>
                    </a:lnTo>
                    <a:lnTo>
                      <a:pt x="85" y="173"/>
                    </a:lnTo>
                    <a:lnTo>
                      <a:pt x="84" y="172"/>
                    </a:lnTo>
                    <a:lnTo>
                      <a:pt x="85" y="173"/>
                    </a:lnTo>
                    <a:lnTo>
                      <a:pt x="87" y="175"/>
                    </a:lnTo>
                    <a:lnTo>
                      <a:pt x="97" y="177"/>
                    </a:lnTo>
                    <a:lnTo>
                      <a:pt x="99" y="177"/>
                    </a:lnTo>
                    <a:lnTo>
                      <a:pt x="103" y="175"/>
                    </a:lnTo>
                    <a:lnTo>
                      <a:pt x="106" y="175"/>
                    </a:lnTo>
                    <a:lnTo>
                      <a:pt x="115" y="179"/>
                    </a:lnTo>
                    <a:lnTo>
                      <a:pt x="118" y="182"/>
                    </a:lnTo>
                    <a:lnTo>
                      <a:pt x="121" y="187"/>
                    </a:lnTo>
                    <a:lnTo>
                      <a:pt x="123" y="189"/>
                    </a:lnTo>
                    <a:lnTo>
                      <a:pt x="125" y="190"/>
                    </a:lnTo>
                    <a:lnTo>
                      <a:pt x="127" y="192"/>
                    </a:lnTo>
                    <a:lnTo>
                      <a:pt x="127" y="201"/>
                    </a:lnTo>
                    <a:lnTo>
                      <a:pt x="130" y="208"/>
                    </a:lnTo>
                    <a:lnTo>
                      <a:pt x="132" y="216"/>
                    </a:lnTo>
                    <a:lnTo>
                      <a:pt x="133" y="219"/>
                    </a:lnTo>
                    <a:lnTo>
                      <a:pt x="135" y="221"/>
                    </a:lnTo>
                    <a:lnTo>
                      <a:pt x="142" y="225"/>
                    </a:lnTo>
                    <a:lnTo>
                      <a:pt x="144" y="226"/>
                    </a:lnTo>
                    <a:lnTo>
                      <a:pt x="147" y="230"/>
                    </a:lnTo>
                    <a:lnTo>
                      <a:pt x="149" y="233"/>
                    </a:lnTo>
                    <a:lnTo>
                      <a:pt x="152" y="237"/>
                    </a:lnTo>
                    <a:lnTo>
                      <a:pt x="156" y="238"/>
                    </a:lnTo>
                    <a:lnTo>
                      <a:pt x="154" y="240"/>
                    </a:lnTo>
                    <a:lnTo>
                      <a:pt x="152" y="242"/>
                    </a:lnTo>
                    <a:lnTo>
                      <a:pt x="154" y="243"/>
                    </a:lnTo>
                    <a:lnTo>
                      <a:pt x="154" y="247"/>
                    </a:lnTo>
                    <a:lnTo>
                      <a:pt x="157" y="250"/>
                    </a:lnTo>
                    <a:lnTo>
                      <a:pt x="159" y="255"/>
                    </a:lnTo>
                    <a:lnTo>
                      <a:pt x="157" y="254"/>
                    </a:lnTo>
                    <a:lnTo>
                      <a:pt x="157" y="254"/>
                    </a:lnTo>
                    <a:lnTo>
                      <a:pt x="156" y="254"/>
                    </a:lnTo>
                    <a:lnTo>
                      <a:pt x="156" y="254"/>
                    </a:lnTo>
                    <a:lnTo>
                      <a:pt x="154" y="252"/>
                    </a:lnTo>
                    <a:lnTo>
                      <a:pt x="152" y="250"/>
                    </a:lnTo>
                    <a:lnTo>
                      <a:pt x="147" y="252"/>
                    </a:lnTo>
                    <a:lnTo>
                      <a:pt x="145" y="250"/>
                    </a:lnTo>
                    <a:lnTo>
                      <a:pt x="144" y="250"/>
                    </a:lnTo>
                    <a:lnTo>
                      <a:pt x="147" y="252"/>
                    </a:lnTo>
                    <a:lnTo>
                      <a:pt x="151" y="252"/>
                    </a:lnTo>
                    <a:lnTo>
                      <a:pt x="159" y="259"/>
                    </a:lnTo>
                    <a:lnTo>
                      <a:pt x="162" y="264"/>
                    </a:lnTo>
                    <a:lnTo>
                      <a:pt x="164" y="269"/>
                    </a:lnTo>
                    <a:lnTo>
                      <a:pt x="162" y="272"/>
                    </a:lnTo>
                    <a:lnTo>
                      <a:pt x="161" y="274"/>
                    </a:lnTo>
                    <a:lnTo>
                      <a:pt x="159" y="276"/>
                    </a:lnTo>
                    <a:lnTo>
                      <a:pt x="157" y="277"/>
                    </a:lnTo>
                    <a:lnTo>
                      <a:pt x="162" y="281"/>
                    </a:lnTo>
                    <a:lnTo>
                      <a:pt x="162" y="281"/>
                    </a:lnTo>
                    <a:lnTo>
                      <a:pt x="164" y="279"/>
                    </a:lnTo>
                    <a:lnTo>
                      <a:pt x="164" y="279"/>
                    </a:lnTo>
                    <a:lnTo>
                      <a:pt x="166" y="276"/>
                    </a:lnTo>
                    <a:lnTo>
                      <a:pt x="168" y="276"/>
                    </a:lnTo>
                    <a:lnTo>
                      <a:pt x="169" y="276"/>
                    </a:lnTo>
                    <a:lnTo>
                      <a:pt x="173" y="276"/>
                    </a:lnTo>
                    <a:lnTo>
                      <a:pt x="174" y="276"/>
                    </a:lnTo>
                    <a:lnTo>
                      <a:pt x="176" y="276"/>
                    </a:lnTo>
                    <a:lnTo>
                      <a:pt x="181" y="276"/>
                    </a:lnTo>
                    <a:lnTo>
                      <a:pt x="183" y="277"/>
                    </a:lnTo>
                    <a:lnTo>
                      <a:pt x="188" y="283"/>
                    </a:lnTo>
                    <a:lnTo>
                      <a:pt x="190" y="284"/>
                    </a:lnTo>
                    <a:lnTo>
                      <a:pt x="190" y="288"/>
                    </a:lnTo>
                    <a:lnTo>
                      <a:pt x="190" y="291"/>
                    </a:lnTo>
                    <a:lnTo>
                      <a:pt x="190" y="294"/>
                    </a:lnTo>
                    <a:lnTo>
                      <a:pt x="188" y="296"/>
                    </a:lnTo>
                    <a:lnTo>
                      <a:pt x="188" y="301"/>
                    </a:lnTo>
                    <a:lnTo>
                      <a:pt x="186" y="301"/>
                    </a:lnTo>
                    <a:lnTo>
                      <a:pt x="186" y="303"/>
                    </a:lnTo>
                    <a:lnTo>
                      <a:pt x="183" y="306"/>
                    </a:lnTo>
                    <a:lnTo>
                      <a:pt x="181" y="306"/>
                    </a:lnTo>
                    <a:lnTo>
                      <a:pt x="181" y="306"/>
                    </a:lnTo>
                    <a:lnTo>
                      <a:pt x="180" y="306"/>
                    </a:lnTo>
                    <a:lnTo>
                      <a:pt x="180" y="306"/>
                    </a:lnTo>
                    <a:lnTo>
                      <a:pt x="181" y="308"/>
                    </a:lnTo>
                    <a:lnTo>
                      <a:pt x="181" y="310"/>
                    </a:lnTo>
                    <a:lnTo>
                      <a:pt x="180" y="312"/>
                    </a:lnTo>
                    <a:lnTo>
                      <a:pt x="178" y="312"/>
                    </a:lnTo>
                    <a:lnTo>
                      <a:pt x="174" y="312"/>
                    </a:lnTo>
                    <a:lnTo>
                      <a:pt x="171" y="313"/>
                    </a:lnTo>
                    <a:lnTo>
                      <a:pt x="174" y="315"/>
                    </a:lnTo>
                    <a:lnTo>
                      <a:pt x="174" y="317"/>
                    </a:lnTo>
                    <a:lnTo>
                      <a:pt x="174" y="318"/>
                    </a:lnTo>
                    <a:lnTo>
                      <a:pt x="173" y="320"/>
                    </a:lnTo>
                    <a:lnTo>
                      <a:pt x="169" y="320"/>
                    </a:lnTo>
                    <a:lnTo>
                      <a:pt x="168" y="320"/>
                    </a:lnTo>
                    <a:lnTo>
                      <a:pt x="166" y="322"/>
                    </a:lnTo>
                    <a:lnTo>
                      <a:pt x="164" y="322"/>
                    </a:lnTo>
                    <a:lnTo>
                      <a:pt x="168" y="322"/>
                    </a:lnTo>
                    <a:lnTo>
                      <a:pt x="168" y="322"/>
                    </a:lnTo>
                    <a:lnTo>
                      <a:pt x="169" y="323"/>
                    </a:lnTo>
                    <a:lnTo>
                      <a:pt x="169" y="325"/>
                    </a:lnTo>
                    <a:lnTo>
                      <a:pt x="174" y="325"/>
                    </a:lnTo>
                    <a:lnTo>
                      <a:pt x="176" y="325"/>
                    </a:lnTo>
                    <a:lnTo>
                      <a:pt x="181" y="325"/>
                    </a:lnTo>
                    <a:lnTo>
                      <a:pt x="183" y="325"/>
                    </a:lnTo>
                    <a:lnTo>
                      <a:pt x="183" y="325"/>
                    </a:lnTo>
                    <a:lnTo>
                      <a:pt x="183" y="327"/>
                    </a:lnTo>
                    <a:lnTo>
                      <a:pt x="183" y="330"/>
                    </a:lnTo>
                    <a:lnTo>
                      <a:pt x="183" y="332"/>
                    </a:lnTo>
                    <a:lnTo>
                      <a:pt x="176" y="335"/>
                    </a:lnTo>
                    <a:lnTo>
                      <a:pt x="176" y="337"/>
                    </a:lnTo>
                    <a:lnTo>
                      <a:pt x="174" y="339"/>
                    </a:lnTo>
                    <a:lnTo>
                      <a:pt x="171" y="339"/>
                    </a:lnTo>
                    <a:lnTo>
                      <a:pt x="169" y="341"/>
                    </a:lnTo>
                    <a:lnTo>
                      <a:pt x="168" y="341"/>
                    </a:lnTo>
                    <a:lnTo>
                      <a:pt x="164" y="342"/>
                    </a:lnTo>
                    <a:lnTo>
                      <a:pt x="162" y="342"/>
                    </a:lnTo>
                    <a:lnTo>
                      <a:pt x="161" y="344"/>
                    </a:lnTo>
                    <a:lnTo>
                      <a:pt x="152" y="342"/>
                    </a:lnTo>
                    <a:lnTo>
                      <a:pt x="149" y="342"/>
                    </a:lnTo>
                    <a:lnTo>
                      <a:pt x="142" y="344"/>
                    </a:lnTo>
                    <a:lnTo>
                      <a:pt x="140" y="344"/>
                    </a:lnTo>
                    <a:lnTo>
                      <a:pt x="137" y="342"/>
                    </a:lnTo>
                    <a:lnTo>
                      <a:pt x="135" y="341"/>
                    </a:lnTo>
                    <a:lnTo>
                      <a:pt x="132" y="341"/>
                    </a:lnTo>
                    <a:lnTo>
                      <a:pt x="130" y="339"/>
                    </a:lnTo>
                    <a:lnTo>
                      <a:pt x="132" y="342"/>
                    </a:lnTo>
                    <a:lnTo>
                      <a:pt x="128" y="344"/>
                    </a:lnTo>
                    <a:lnTo>
                      <a:pt x="127" y="344"/>
                    </a:lnTo>
                    <a:lnTo>
                      <a:pt x="125" y="344"/>
                    </a:lnTo>
                    <a:lnTo>
                      <a:pt x="121" y="346"/>
                    </a:lnTo>
                    <a:lnTo>
                      <a:pt x="118" y="344"/>
                    </a:lnTo>
                    <a:lnTo>
                      <a:pt x="118" y="346"/>
                    </a:lnTo>
                    <a:lnTo>
                      <a:pt x="120" y="347"/>
                    </a:lnTo>
                    <a:lnTo>
                      <a:pt x="118" y="347"/>
                    </a:lnTo>
                    <a:lnTo>
                      <a:pt x="118" y="347"/>
                    </a:lnTo>
                    <a:lnTo>
                      <a:pt x="111" y="347"/>
                    </a:lnTo>
                    <a:lnTo>
                      <a:pt x="111" y="347"/>
                    </a:lnTo>
                    <a:lnTo>
                      <a:pt x="109" y="349"/>
                    </a:lnTo>
                    <a:lnTo>
                      <a:pt x="108" y="347"/>
                    </a:lnTo>
                    <a:lnTo>
                      <a:pt x="106" y="346"/>
                    </a:lnTo>
                    <a:lnTo>
                      <a:pt x="103" y="346"/>
                    </a:lnTo>
                    <a:lnTo>
                      <a:pt x="101" y="344"/>
                    </a:lnTo>
                    <a:lnTo>
                      <a:pt x="99" y="344"/>
                    </a:lnTo>
                    <a:lnTo>
                      <a:pt x="91" y="347"/>
                    </a:lnTo>
                    <a:lnTo>
                      <a:pt x="89" y="349"/>
                    </a:lnTo>
                    <a:lnTo>
                      <a:pt x="89" y="354"/>
                    </a:lnTo>
                    <a:lnTo>
                      <a:pt x="87" y="356"/>
                    </a:lnTo>
                    <a:lnTo>
                      <a:pt x="85" y="359"/>
                    </a:lnTo>
                    <a:lnTo>
                      <a:pt x="84" y="359"/>
                    </a:lnTo>
                    <a:lnTo>
                      <a:pt x="82" y="358"/>
                    </a:lnTo>
                    <a:lnTo>
                      <a:pt x="79" y="356"/>
                    </a:lnTo>
                    <a:lnTo>
                      <a:pt x="77" y="354"/>
                    </a:lnTo>
                    <a:lnTo>
                      <a:pt x="75" y="354"/>
                    </a:lnTo>
                    <a:lnTo>
                      <a:pt x="75" y="354"/>
                    </a:lnTo>
                    <a:lnTo>
                      <a:pt x="74" y="356"/>
                    </a:lnTo>
                    <a:lnTo>
                      <a:pt x="72" y="356"/>
                    </a:lnTo>
                    <a:lnTo>
                      <a:pt x="70" y="356"/>
                    </a:lnTo>
                    <a:lnTo>
                      <a:pt x="67" y="358"/>
                    </a:lnTo>
                    <a:lnTo>
                      <a:pt x="65" y="359"/>
                    </a:lnTo>
                    <a:lnTo>
                      <a:pt x="60" y="361"/>
                    </a:lnTo>
                    <a:lnTo>
                      <a:pt x="60" y="363"/>
                    </a:lnTo>
                    <a:lnTo>
                      <a:pt x="58" y="364"/>
                    </a:lnTo>
                    <a:lnTo>
                      <a:pt x="56" y="366"/>
                    </a:lnTo>
                    <a:lnTo>
                      <a:pt x="55" y="364"/>
                    </a:lnTo>
                    <a:lnTo>
                      <a:pt x="53" y="363"/>
                    </a:lnTo>
                    <a:lnTo>
                      <a:pt x="50" y="364"/>
                    </a:lnTo>
                    <a:lnTo>
                      <a:pt x="48" y="364"/>
                    </a:lnTo>
                    <a:lnTo>
                      <a:pt x="48" y="364"/>
                    </a:lnTo>
                    <a:lnTo>
                      <a:pt x="48" y="363"/>
                    </a:lnTo>
                    <a:lnTo>
                      <a:pt x="50" y="361"/>
                    </a:lnTo>
                    <a:lnTo>
                      <a:pt x="55" y="359"/>
                    </a:lnTo>
                    <a:lnTo>
                      <a:pt x="58" y="356"/>
                    </a:lnTo>
                    <a:lnTo>
                      <a:pt x="60" y="352"/>
                    </a:lnTo>
                    <a:lnTo>
                      <a:pt x="60" y="351"/>
                    </a:lnTo>
                    <a:lnTo>
                      <a:pt x="62" y="351"/>
                    </a:lnTo>
                    <a:lnTo>
                      <a:pt x="63" y="351"/>
                    </a:lnTo>
                    <a:lnTo>
                      <a:pt x="63" y="349"/>
                    </a:lnTo>
                    <a:lnTo>
                      <a:pt x="68" y="342"/>
                    </a:lnTo>
                    <a:lnTo>
                      <a:pt x="68" y="342"/>
                    </a:lnTo>
                    <a:lnTo>
                      <a:pt x="70" y="339"/>
                    </a:lnTo>
                    <a:lnTo>
                      <a:pt x="70" y="337"/>
                    </a:lnTo>
                    <a:lnTo>
                      <a:pt x="74" y="335"/>
                    </a:lnTo>
                    <a:lnTo>
                      <a:pt x="77" y="330"/>
                    </a:lnTo>
                    <a:lnTo>
                      <a:pt x="77" y="330"/>
                    </a:lnTo>
                    <a:lnTo>
                      <a:pt x="82" y="329"/>
                    </a:lnTo>
                    <a:lnTo>
                      <a:pt x="87" y="329"/>
                    </a:lnTo>
                    <a:lnTo>
                      <a:pt x="92" y="330"/>
                    </a:lnTo>
                    <a:lnTo>
                      <a:pt x="94" y="330"/>
                    </a:lnTo>
                    <a:lnTo>
                      <a:pt x="96" y="330"/>
                    </a:lnTo>
                    <a:lnTo>
                      <a:pt x="97" y="329"/>
                    </a:lnTo>
                    <a:lnTo>
                      <a:pt x="101" y="323"/>
                    </a:lnTo>
                    <a:lnTo>
                      <a:pt x="103" y="322"/>
                    </a:lnTo>
                    <a:lnTo>
                      <a:pt x="104" y="320"/>
                    </a:lnTo>
                    <a:lnTo>
                      <a:pt x="108" y="318"/>
                    </a:lnTo>
                    <a:lnTo>
                      <a:pt x="109" y="313"/>
                    </a:lnTo>
                    <a:lnTo>
                      <a:pt x="108" y="315"/>
                    </a:lnTo>
                    <a:lnTo>
                      <a:pt x="106" y="317"/>
                    </a:lnTo>
                    <a:lnTo>
                      <a:pt x="104" y="318"/>
                    </a:lnTo>
                    <a:lnTo>
                      <a:pt x="99" y="320"/>
                    </a:lnTo>
                    <a:lnTo>
                      <a:pt x="97" y="322"/>
                    </a:lnTo>
                    <a:lnTo>
                      <a:pt x="94" y="323"/>
                    </a:lnTo>
                    <a:lnTo>
                      <a:pt x="94" y="325"/>
                    </a:lnTo>
                    <a:lnTo>
                      <a:pt x="89" y="323"/>
                    </a:lnTo>
                    <a:lnTo>
                      <a:pt x="84" y="320"/>
                    </a:lnTo>
                    <a:lnTo>
                      <a:pt x="82" y="318"/>
                    </a:lnTo>
                    <a:lnTo>
                      <a:pt x="80" y="318"/>
                    </a:lnTo>
                    <a:lnTo>
                      <a:pt x="80" y="318"/>
                    </a:lnTo>
                    <a:lnTo>
                      <a:pt x="77" y="318"/>
                    </a:lnTo>
                    <a:lnTo>
                      <a:pt x="75" y="318"/>
                    </a:lnTo>
                    <a:lnTo>
                      <a:pt x="77" y="317"/>
                    </a:lnTo>
                    <a:lnTo>
                      <a:pt x="79" y="317"/>
                    </a:lnTo>
                    <a:lnTo>
                      <a:pt x="75" y="315"/>
                    </a:lnTo>
                    <a:lnTo>
                      <a:pt x="74" y="315"/>
                    </a:lnTo>
                    <a:lnTo>
                      <a:pt x="72" y="313"/>
                    </a:lnTo>
                    <a:lnTo>
                      <a:pt x="70" y="313"/>
                    </a:lnTo>
                    <a:lnTo>
                      <a:pt x="68" y="313"/>
                    </a:lnTo>
                    <a:lnTo>
                      <a:pt x="67" y="315"/>
                    </a:lnTo>
                    <a:lnTo>
                      <a:pt x="63" y="317"/>
                    </a:lnTo>
                    <a:lnTo>
                      <a:pt x="58" y="315"/>
                    </a:lnTo>
                    <a:lnTo>
                      <a:pt x="58" y="313"/>
                    </a:lnTo>
                    <a:lnTo>
                      <a:pt x="58" y="312"/>
                    </a:lnTo>
                    <a:lnTo>
                      <a:pt x="56" y="310"/>
                    </a:lnTo>
                    <a:lnTo>
                      <a:pt x="56" y="310"/>
                    </a:lnTo>
                    <a:lnTo>
                      <a:pt x="56" y="306"/>
                    </a:lnTo>
                    <a:lnTo>
                      <a:pt x="58" y="306"/>
                    </a:lnTo>
                    <a:lnTo>
                      <a:pt x="63" y="305"/>
                    </a:lnTo>
                    <a:lnTo>
                      <a:pt x="68" y="301"/>
                    </a:lnTo>
                    <a:lnTo>
                      <a:pt x="72" y="300"/>
                    </a:lnTo>
                    <a:lnTo>
                      <a:pt x="75" y="296"/>
                    </a:lnTo>
                    <a:lnTo>
                      <a:pt x="77" y="296"/>
                    </a:lnTo>
                    <a:lnTo>
                      <a:pt x="79" y="293"/>
                    </a:lnTo>
                    <a:lnTo>
                      <a:pt x="79" y="291"/>
                    </a:lnTo>
                    <a:lnTo>
                      <a:pt x="80" y="289"/>
                    </a:lnTo>
                    <a:lnTo>
                      <a:pt x="79" y="288"/>
                    </a:lnTo>
                    <a:lnTo>
                      <a:pt x="79" y="286"/>
                    </a:lnTo>
                    <a:lnTo>
                      <a:pt x="79" y="284"/>
                    </a:lnTo>
                    <a:lnTo>
                      <a:pt x="79" y="284"/>
                    </a:lnTo>
                    <a:lnTo>
                      <a:pt x="79" y="283"/>
                    </a:lnTo>
                    <a:lnTo>
                      <a:pt x="77" y="279"/>
                    </a:lnTo>
                    <a:lnTo>
                      <a:pt x="77" y="279"/>
                    </a:lnTo>
                    <a:lnTo>
                      <a:pt x="79" y="277"/>
                    </a:lnTo>
                    <a:lnTo>
                      <a:pt x="75" y="277"/>
                    </a:lnTo>
                    <a:lnTo>
                      <a:pt x="74" y="277"/>
                    </a:lnTo>
                    <a:lnTo>
                      <a:pt x="70" y="279"/>
                    </a:lnTo>
                    <a:lnTo>
                      <a:pt x="68" y="281"/>
                    </a:lnTo>
                    <a:lnTo>
                      <a:pt x="67" y="281"/>
                    </a:lnTo>
                    <a:lnTo>
                      <a:pt x="67" y="279"/>
                    </a:lnTo>
                    <a:lnTo>
                      <a:pt x="68" y="277"/>
                    </a:lnTo>
                    <a:lnTo>
                      <a:pt x="70" y="276"/>
                    </a:lnTo>
                    <a:lnTo>
                      <a:pt x="72" y="274"/>
                    </a:lnTo>
                    <a:lnTo>
                      <a:pt x="74" y="272"/>
                    </a:lnTo>
                    <a:lnTo>
                      <a:pt x="74" y="271"/>
                    </a:lnTo>
                    <a:lnTo>
                      <a:pt x="75" y="269"/>
                    </a:lnTo>
                    <a:lnTo>
                      <a:pt x="77" y="267"/>
                    </a:lnTo>
                    <a:lnTo>
                      <a:pt x="84" y="264"/>
                    </a:lnTo>
                    <a:lnTo>
                      <a:pt x="84" y="264"/>
                    </a:lnTo>
                    <a:lnTo>
                      <a:pt x="87" y="266"/>
                    </a:lnTo>
                    <a:lnTo>
                      <a:pt x="89" y="264"/>
                    </a:lnTo>
                    <a:lnTo>
                      <a:pt x="91" y="264"/>
                    </a:lnTo>
                    <a:lnTo>
                      <a:pt x="92" y="264"/>
                    </a:lnTo>
                    <a:lnTo>
                      <a:pt x="97" y="266"/>
                    </a:lnTo>
                    <a:lnTo>
                      <a:pt x="96" y="262"/>
                    </a:lnTo>
                    <a:lnTo>
                      <a:pt x="97" y="260"/>
                    </a:lnTo>
                    <a:lnTo>
                      <a:pt x="101" y="264"/>
                    </a:lnTo>
                    <a:lnTo>
                      <a:pt x="101" y="266"/>
                    </a:lnTo>
                    <a:lnTo>
                      <a:pt x="104" y="264"/>
                    </a:lnTo>
                    <a:lnTo>
                      <a:pt x="103" y="264"/>
                    </a:lnTo>
                    <a:lnTo>
                      <a:pt x="103" y="264"/>
                    </a:lnTo>
                    <a:lnTo>
                      <a:pt x="101" y="264"/>
                    </a:lnTo>
                    <a:lnTo>
                      <a:pt x="99" y="262"/>
                    </a:lnTo>
                    <a:lnTo>
                      <a:pt x="97" y="257"/>
                    </a:lnTo>
                    <a:lnTo>
                      <a:pt x="97" y="255"/>
                    </a:lnTo>
                    <a:lnTo>
                      <a:pt x="99" y="254"/>
                    </a:lnTo>
                    <a:lnTo>
                      <a:pt x="101" y="250"/>
                    </a:lnTo>
                    <a:lnTo>
                      <a:pt x="99" y="250"/>
                    </a:lnTo>
                    <a:lnTo>
                      <a:pt x="99" y="250"/>
                    </a:lnTo>
                    <a:lnTo>
                      <a:pt x="97" y="247"/>
                    </a:lnTo>
                    <a:lnTo>
                      <a:pt x="99" y="245"/>
                    </a:lnTo>
                    <a:lnTo>
                      <a:pt x="101" y="243"/>
                    </a:lnTo>
                    <a:lnTo>
                      <a:pt x="101" y="240"/>
                    </a:lnTo>
                    <a:lnTo>
                      <a:pt x="103" y="238"/>
                    </a:lnTo>
                    <a:lnTo>
                      <a:pt x="101" y="237"/>
                    </a:lnTo>
                    <a:lnTo>
                      <a:pt x="99" y="237"/>
                    </a:lnTo>
                    <a:lnTo>
                      <a:pt x="97" y="237"/>
                    </a:lnTo>
                    <a:lnTo>
                      <a:pt x="97" y="238"/>
                    </a:lnTo>
                    <a:lnTo>
                      <a:pt x="96" y="238"/>
                    </a:lnTo>
                    <a:lnTo>
                      <a:pt x="92" y="235"/>
                    </a:lnTo>
                    <a:lnTo>
                      <a:pt x="91" y="231"/>
                    </a:lnTo>
                    <a:lnTo>
                      <a:pt x="89" y="226"/>
                    </a:lnTo>
                    <a:lnTo>
                      <a:pt x="87" y="223"/>
                    </a:lnTo>
                    <a:lnTo>
                      <a:pt x="91" y="216"/>
                    </a:lnTo>
                    <a:lnTo>
                      <a:pt x="94" y="213"/>
                    </a:lnTo>
                    <a:lnTo>
                      <a:pt x="97" y="211"/>
                    </a:lnTo>
                    <a:lnTo>
                      <a:pt x="97" y="211"/>
                    </a:lnTo>
                    <a:lnTo>
                      <a:pt x="91" y="211"/>
                    </a:lnTo>
                    <a:lnTo>
                      <a:pt x="89" y="211"/>
                    </a:lnTo>
                    <a:lnTo>
                      <a:pt x="85" y="213"/>
                    </a:lnTo>
                    <a:lnTo>
                      <a:pt x="85" y="213"/>
                    </a:lnTo>
                    <a:lnTo>
                      <a:pt x="84" y="214"/>
                    </a:lnTo>
                    <a:lnTo>
                      <a:pt x="82" y="214"/>
                    </a:lnTo>
                    <a:lnTo>
                      <a:pt x="82" y="216"/>
                    </a:lnTo>
                    <a:lnTo>
                      <a:pt x="80" y="216"/>
                    </a:lnTo>
                    <a:lnTo>
                      <a:pt x="79" y="216"/>
                    </a:lnTo>
                    <a:lnTo>
                      <a:pt x="77" y="216"/>
                    </a:lnTo>
                    <a:lnTo>
                      <a:pt x="77" y="216"/>
                    </a:lnTo>
                    <a:lnTo>
                      <a:pt x="75" y="214"/>
                    </a:lnTo>
                    <a:lnTo>
                      <a:pt x="75" y="214"/>
                    </a:lnTo>
                    <a:lnTo>
                      <a:pt x="74" y="214"/>
                    </a:lnTo>
                    <a:lnTo>
                      <a:pt x="72" y="216"/>
                    </a:lnTo>
                    <a:lnTo>
                      <a:pt x="70" y="218"/>
                    </a:lnTo>
                    <a:lnTo>
                      <a:pt x="67" y="216"/>
                    </a:lnTo>
                    <a:lnTo>
                      <a:pt x="63" y="214"/>
                    </a:lnTo>
                    <a:lnTo>
                      <a:pt x="63" y="214"/>
                    </a:lnTo>
                    <a:lnTo>
                      <a:pt x="63" y="216"/>
                    </a:lnTo>
                    <a:lnTo>
                      <a:pt x="62" y="219"/>
                    </a:lnTo>
                    <a:lnTo>
                      <a:pt x="60" y="218"/>
                    </a:lnTo>
                    <a:lnTo>
                      <a:pt x="58" y="214"/>
                    </a:lnTo>
                    <a:lnTo>
                      <a:pt x="58" y="213"/>
                    </a:lnTo>
                    <a:lnTo>
                      <a:pt x="56" y="209"/>
                    </a:lnTo>
                    <a:lnTo>
                      <a:pt x="58" y="209"/>
                    </a:lnTo>
                    <a:lnTo>
                      <a:pt x="60" y="209"/>
                    </a:lnTo>
                    <a:lnTo>
                      <a:pt x="62" y="204"/>
                    </a:lnTo>
                    <a:lnTo>
                      <a:pt x="65" y="197"/>
                    </a:lnTo>
                    <a:lnTo>
                      <a:pt x="67" y="196"/>
                    </a:lnTo>
                    <a:lnTo>
                      <a:pt x="67" y="192"/>
                    </a:lnTo>
                    <a:lnTo>
                      <a:pt x="67" y="190"/>
                    </a:lnTo>
                    <a:lnTo>
                      <a:pt x="67" y="189"/>
                    </a:lnTo>
                    <a:lnTo>
                      <a:pt x="63" y="185"/>
                    </a:lnTo>
                    <a:lnTo>
                      <a:pt x="63" y="184"/>
                    </a:lnTo>
                    <a:lnTo>
                      <a:pt x="63" y="180"/>
                    </a:lnTo>
                    <a:lnTo>
                      <a:pt x="63" y="179"/>
                    </a:lnTo>
                    <a:lnTo>
                      <a:pt x="65" y="177"/>
                    </a:lnTo>
                    <a:lnTo>
                      <a:pt x="68" y="177"/>
                    </a:lnTo>
                    <a:lnTo>
                      <a:pt x="67" y="177"/>
                    </a:lnTo>
                    <a:lnTo>
                      <a:pt x="63" y="173"/>
                    </a:lnTo>
                    <a:lnTo>
                      <a:pt x="63" y="173"/>
                    </a:lnTo>
                    <a:lnTo>
                      <a:pt x="65" y="170"/>
                    </a:lnTo>
                    <a:lnTo>
                      <a:pt x="63" y="170"/>
                    </a:lnTo>
                    <a:lnTo>
                      <a:pt x="63" y="172"/>
                    </a:lnTo>
                    <a:lnTo>
                      <a:pt x="62" y="175"/>
                    </a:lnTo>
                    <a:lnTo>
                      <a:pt x="62" y="175"/>
                    </a:lnTo>
                    <a:lnTo>
                      <a:pt x="58" y="175"/>
                    </a:lnTo>
                    <a:lnTo>
                      <a:pt x="58" y="177"/>
                    </a:lnTo>
                    <a:lnTo>
                      <a:pt x="58" y="179"/>
                    </a:lnTo>
                    <a:lnTo>
                      <a:pt x="56" y="179"/>
                    </a:lnTo>
                    <a:lnTo>
                      <a:pt x="56" y="179"/>
                    </a:lnTo>
                    <a:lnTo>
                      <a:pt x="56" y="179"/>
                    </a:lnTo>
                    <a:lnTo>
                      <a:pt x="56" y="179"/>
                    </a:lnTo>
                    <a:lnTo>
                      <a:pt x="56" y="175"/>
                    </a:lnTo>
                    <a:lnTo>
                      <a:pt x="56" y="173"/>
                    </a:lnTo>
                    <a:lnTo>
                      <a:pt x="56" y="172"/>
                    </a:lnTo>
                    <a:lnTo>
                      <a:pt x="60" y="168"/>
                    </a:lnTo>
                    <a:lnTo>
                      <a:pt x="58" y="168"/>
                    </a:lnTo>
                    <a:lnTo>
                      <a:pt x="55" y="172"/>
                    </a:lnTo>
                    <a:lnTo>
                      <a:pt x="53" y="175"/>
                    </a:lnTo>
                    <a:lnTo>
                      <a:pt x="53" y="175"/>
                    </a:lnTo>
                    <a:lnTo>
                      <a:pt x="53" y="177"/>
                    </a:lnTo>
                    <a:lnTo>
                      <a:pt x="53" y="177"/>
                    </a:lnTo>
                    <a:lnTo>
                      <a:pt x="53" y="182"/>
                    </a:lnTo>
                    <a:lnTo>
                      <a:pt x="53" y="184"/>
                    </a:lnTo>
                    <a:lnTo>
                      <a:pt x="50" y="196"/>
                    </a:lnTo>
                    <a:lnTo>
                      <a:pt x="50" y="197"/>
                    </a:lnTo>
                    <a:lnTo>
                      <a:pt x="48" y="197"/>
                    </a:lnTo>
                    <a:lnTo>
                      <a:pt x="48" y="199"/>
                    </a:lnTo>
                    <a:lnTo>
                      <a:pt x="46" y="197"/>
                    </a:lnTo>
                    <a:lnTo>
                      <a:pt x="46" y="197"/>
                    </a:lnTo>
                    <a:lnTo>
                      <a:pt x="46" y="196"/>
                    </a:lnTo>
                    <a:lnTo>
                      <a:pt x="46" y="194"/>
                    </a:lnTo>
                    <a:lnTo>
                      <a:pt x="48" y="189"/>
                    </a:lnTo>
                    <a:lnTo>
                      <a:pt x="48" y="187"/>
                    </a:lnTo>
                    <a:lnTo>
                      <a:pt x="50" y="185"/>
                    </a:lnTo>
                    <a:lnTo>
                      <a:pt x="51" y="182"/>
                    </a:lnTo>
                    <a:lnTo>
                      <a:pt x="51" y="182"/>
                    </a:lnTo>
                    <a:lnTo>
                      <a:pt x="50" y="182"/>
                    </a:lnTo>
                    <a:lnTo>
                      <a:pt x="50" y="182"/>
                    </a:lnTo>
                    <a:lnTo>
                      <a:pt x="48" y="182"/>
                    </a:lnTo>
                    <a:lnTo>
                      <a:pt x="50" y="173"/>
                    </a:lnTo>
                    <a:lnTo>
                      <a:pt x="50" y="170"/>
                    </a:lnTo>
                    <a:lnTo>
                      <a:pt x="50" y="167"/>
                    </a:lnTo>
                    <a:lnTo>
                      <a:pt x="51" y="163"/>
                    </a:lnTo>
                    <a:lnTo>
                      <a:pt x="53" y="162"/>
                    </a:lnTo>
                    <a:lnTo>
                      <a:pt x="53" y="158"/>
                    </a:lnTo>
                    <a:lnTo>
                      <a:pt x="55" y="156"/>
                    </a:lnTo>
                    <a:lnTo>
                      <a:pt x="55" y="155"/>
                    </a:lnTo>
                    <a:lnTo>
                      <a:pt x="56" y="151"/>
                    </a:lnTo>
                    <a:lnTo>
                      <a:pt x="56" y="150"/>
                    </a:lnTo>
                    <a:lnTo>
                      <a:pt x="56" y="150"/>
                    </a:lnTo>
                    <a:lnTo>
                      <a:pt x="50" y="156"/>
                    </a:lnTo>
                    <a:lnTo>
                      <a:pt x="48" y="156"/>
                    </a:lnTo>
                    <a:lnTo>
                      <a:pt x="46" y="156"/>
                    </a:lnTo>
                    <a:lnTo>
                      <a:pt x="44" y="156"/>
                    </a:lnTo>
                    <a:lnTo>
                      <a:pt x="43" y="155"/>
                    </a:lnTo>
                    <a:lnTo>
                      <a:pt x="43" y="151"/>
                    </a:lnTo>
                    <a:lnTo>
                      <a:pt x="41" y="151"/>
                    </a:lnTo>
                    <a:lnTo>
                      <a:pt x="39" y="151"/>
                    </a:lnTo>
                    <a:lnTo>
                      <a:pt x="39" y="151"/>
                    </a:lnTo>
                    <a:lnTo>
                      <a:pt x="41" y="150"/>
                    </a:lnTo>
                    <a:lnTo>
                      <a:pt x="44" y="148"/>
                    </a:lnTo>
                    <a:lnTo>
                      <a:pt x="46" y="146"/>
                    </a:lnTo>
                    <a:lnTo>
                      <a:pt x="44" y="144"/>
                    </a:lnTo>
                    <a:lnTo>
                      <a:pt x="44" y="144"/>
                    </a:lnTo>
                    <a:lnTo>
                      <a:pt x="46" y="143"/>
                    </a:lnTo>
                    <a:lnTo>
                      <a:pt x="50" y="138"/>
                    </a:lnTo>
                    <a:lnTo>
                      <a:pt x="50" y="133"/>
                    </a:lnTo>
                    <a:lnTo>
                      <a:pt x="48" y="131"/>
                    </a:lnTo>
                    <a:lnTo>
                      <a:pt x="48" y="129"/>
                    </a:lnTo>
                    <a:lnTo>
                      <a:pt x="44" y="127"/>
                    </a:lnTo>
                    <a:lnTo>
                      <a:pt x="44" y="126"/>
                    </a:lnTo>
                    <a:lnTo>
                      <a:pt x="44" y="124"/>
                    </a:lnTo>
                    <a:lnTo>
                      <a:pt x="46" y="124"/>
                    </a:lnTo>
                    <a:lnTo>
                      <a:pt x="48" y="122"/>
                    </a:lnTo>
                    <a:lnTo>
                      <a:pt x="50" y="122"/>
                    </a:lnTo>
                    <a:lnTo>
                      <a:pt x="48" y="121"/>
                    </a:lnTo>
                    <a:lnTo>
                      <a:pt x="46" y="119"/>
                    </a:lnTo>
                    <a:lnTo>
                      <a:pt x="46" y="119"/>
                    </a:lnTo>
                    <a:lnTo>
                      <a:pt x="46" y="117"/>
                    </a:lnTo>
                    <a:lnTo>
                      <a:pt x="48" y="114"/>
                    </a:lnTo>
                    <a:lnTo>
                      <a:pt x="48" y="112"/>
                    </a:lnTo>
                    <a:lnTo>
                      <a:pt x="50" y="110"/>
                    </a:lnTo>
                    <a:lnTo>
                      <a:pt x="55" y="110"/>
                    </a:lnTo>
                    <a:lnTo>
                      <a:pt x="55" y="109"/>
                    </a:lnTo>
                    <a:lnTo>
                      <a:pt x="55" y="109"/>
                    </a:lnTo>
                    <a:lnTo>
                      <a:pt x="58" y="110"/>
                    </a:lnTo>
                    <a:lnTo>
                      <a:pt x="56" y="109"/>
                    </a:lnTo>
                    <a:lnTo>
                      <a:pt x="53" y="104"/>
                    </a:lnTo>
                    <a:lnTo>
                      <a:pt x="53" y="104"/>
                    </a:lnTo>
                    <a:lnTo>
                      <a:pt x="53" y="100"/>
                    </a:lnTo>
                    <a:lnTo>
                      <a:pt x="55" y="98"/>
                    </a:lnTo>
                    <a:lnTo>
                      <a:pt x="53" y="98"/>
                    </a:lnTo>
                    <a:lnTo>
                      <a:pt x="55" y="97"/>
                    </a:lnTo>
                    <a:lnTo>
                      <a:pt x="55" y="97"/>
                    </a:lnTo>
                    <a:lnTo>
                      <a:pt x="60" y="97"/>
                    </a:lnTo>
                    <a:lnTo>
                      <a:pt x="60" y="95"/>
                    </a:lnTo>
                    <a:lnTo>
                      <a:pt x="60" y="95"/>
                    </a:lnTo>
                    <a:lnTo>
                      <a:pt x="60" y="93"/>
                    </a:lnTo>
                    <a:lnTo>
                      <a:pt x="58" y="92"/>
                    </a:lnTo>
                    <a:lnTo>
                      <a:pt x="60" y="90"/>
                    </a:lnTo>
                    <a:lnTo>
                      <a:pt x="60" y="88"/>
                    </a:lnTo>
                    <a:lnTo>
                      <a:pt x="60" y="87"/>
                    </a:lnTo>
                    <a:lnTo>
                      <a:pt x="60" y="85"/>
                    </a:lnTo>
                    <a:lnTo>
                      <a:pt x="62" y="85"/>
                    </a:lnTo>
                    <a:lnTo>
                      <a:pt x="62" y="85"/>
                    </a:lnTo>
                    <a:lnTo>
                      <a:pt x="65" y="85"/>
                    </a:lnTo>
                    <a:lnTo>
                      <a:pt x="65" y="85"/>
                    </a:lnTo>
                    <a:lnTo>
                      <a:pt x="67" y="87"/>
                    </a:lnTo>
                    <a:lnTo>
                      <a:pt x="67" y="87"/>
                    </a:lnTo>
                    <a:lnTo>
                      <a:pt x="70" y="85"/>
                    </a:lnTo>
                    <a:lnTo>
                      <a:pt x="70" y="85"/>
                    </a:lnTo>
                    <a:lnTo>
                      <a:pt x="72" y="87"/>
                    </a:lnTo>
                    <a:lnTo>
                      <a:pt x="77" y="85"/>
                    </a:lnTo>
                    <a:lnTo>
                      <a:pt x="82" y="85"/>
                    </a:lnTo>
                    <a:lnTo>
                      <a:pt x="85" y="83"/>
                    </a:lnTo>
                    <a:lnTo>
                      <a:pt x="91" y="83"/>
                    </a:lnTo>
                    <a:lnTo>
                      <a:pt x="94" y="81"/>
                    </a:lnTo>
                    <a:lnTo>
                      <a:pt x="97" y="83"/>
                    </a:lnTo>
                    <a:lnTo>
                      <a:pt x="97" y="83"/>
                    </a:lnTo>
                    <a:lnTo>
                      <a:pt x="97" y="83"/>
                    </a:lnTo>
                    <a:lnTo>
                      <a:pt x="97" y="87"/>
                    </a:lnTo>
                    <a:lnTo>
                      <a:pt x="97" y="87"/>
                    </a:lnTo>
                    <a:close/>
                    <a:moveTo>
                      <a:pt x="101" y="78"/>
                    </a:moveTo>
                    <a:lnTo>
                      <a:pt x="101" y="78"/>
                    </a:lnTo>
                    <a:lnTo>
                      <a:pt x="99" y="78"/>
                    </a:lnTo>
                    <a:lnTo>
                      <a:pt x="99" y="75"/>
                    </a:lnTo>
                    <a:lnTo>
                      <a:pt x="101" y="75"/>
                    </a:lnTo>
                    <a:lnTo>
                      <a:pt x="101" y="75"/>
                    </a:lnTo>
                    <a:lnTo>
                      <a:pt x="101" y="76"/>
                    </a:lnTo>
                    <a:lnTo>
                      <a:pt x="101" y="78"/>
                    </a:lnTo>
                    <a:lnTo>
                      <a:pt x="101" y="78"/>
                    </a:lnTo>
                    <a:close/>
                    <a:moveTo>
                      <a:pt x="96" y="76"/>
                    </a:moveTo>
                    <a:lnTo>
                      <a:pt x="94" y="76"/>
                    </a:lnTo>
                    <a:lnTo>
                      <a:pt x="94" y="76"/>
                    </a:lnTo>
                    <a:lnTo>
                      <a:pt x="92" y="75"/>
                    </a:lnTo>
                    <a:lnTo>
                      <a:pt x="91" y="73"/>
                    </a:lnTo>
                    <a:lnTo>
                      <a:pt x="91" y="73"/>
                    </a:lnTo>
                    <a:lnTo>
                      <a:pt x="92" y="71"/>
                    </a:lnTo>
                    <a:lnTo>
                      <a:pt x="94" y="73"/>
                    </a:lnTo>
                    <a:lnTo>
                      <a:pt x="94" y="75"/>
                    </a:lnTo>
                    <a:lnTo>
                      <a:pt x="94" y="75"/>
                    </a:lnTo>
                    <a:lnTo>
                      <a:pt x="96" y="76"/>
                    </a:lnTo>
                    <a:lnTo>
                      <a:pt x="96" y="76"/>
                    </a:lnTo>
                    <a:lnTo>
                      <a:pt x="96" y="76"/>
                    </a:lnTo>
                    <a:lnTo>
                      <a:pt x="96" y="76"/>
                    </a:lnTo>
                    <a:close/>
                    <a:moveTo>
                      <a:pt x="97" y="68"/>
                    </a:moveTo>
                    <a:lnTo>
                      <a:pt x="97" y="68"/>
                    </a:lnTo>
                    <a:lnTo>
                      <a:pt x="99" y="68"/>
                    </a:lnTo>
                    <a:lnTo>
                      <a:pt x="101" y="69"/>
                    </a:lnTo>
                    <a:lnTo>
                      <a:pt x="103" y="69"/>
                    </a:lnTo>
                    <a:lnTo>
                      <a:pt x="104" y="71"/>
                    </a:lnTo>
                    <a:lnTo>
                      <a:pt x="103" y="73"/>
                    </a:lnTo>
                    <a:lnTo>
                      <a:pt x="103" y="73"/>
                    </a:lnTo>
                    <a:lnTo>
                      <a:pt x="101" y="73"/>
                    </a:lnTo>
                    <a:lnTo>
                      <a:pt x="99" y="71"/>
                    </a:lnTo>
                    <a:lnTo>
                      <a:pt x="96" y="71"/>
                    </a:lnTo>
                    <a:lnTo>
                      <a:pt x="96" y="71"/>
                    </a:lnTo>
                    <a:lnTo>
                      <a:pt x="94" y="71"/>
                    </a:lnTo>
                    <a:lnTo>
                      <a:pt x="94" y="71"/>
                    </a:lnTo>
                    <a:lnTo>
                      <a:pt x="94" y="69"/>
                    </a:lnTo>
                    <a:lnTo>
                      <a:pt x="94" y="69"/>
                    </a:lnTo>
                    <a:lnTo>
                      <a:pt x="92" y="69"/>
                    </a:lnTo>
                    <a:lnTo>
                      <a:pt x="92" y="69"/>
                    </a:lnTo>
                    <a:lnTo>
                      <a:pt x="92" y="69"/>
                    </a:lnTo>
                    <a:lnTo>
                      <a:pt x="92" y="68"/>
                    </a:lnTo>
                    <a:lnTo>
                      <a:pt x="92" y="66"/>
                    </a:lnTo>
                    <a:lnTo>
                      <a:pt x="92" y="64"/>
                    </a:lnTo>
                    <a:lnTo>
                      <a:pt x="94" y="63"/>
                    </a:lnTo>
                    <a:lnTo>
                      <a:pt x="96" y="64"/>
                    </a:lnTo>
                    <a:lnTo>
                      <a:pt x="97" y="64"/>
                    </a:lnTo>
                    <a:lnTo>
                      <a:pt x="99" y="66"/>
                    </a:lnTo>
                    <a:lnTo>
                      <a:pt x="99" y="66"/>
                    </a:lnTo>
                    <a:lnTo>
                      <a:pt x="97" y="68"/>
                    </a:lnTo>
                    <a:lnTo>
                      <a:pt x="97" y="68"/>
                    </a:lnTo>
                    <a:close/>
                    <a:moveTo>
                      <a:pt x="108" y="61"/>
                    </a:moveTo>
                    <a:lnTo>
                      <a:pt x="106" y="61"/>
                    </a:lnTo>
                    <a:lnTo>
                      <a:pt x="106" y="58"/>
                    </a:lnTo>
                    <a:lnTo>
                      <a:pt x="108" y="58"/>
                    </a:lnTo>
                    <a:lnTo>
                      <a:pt x="111" y="58"/>
                    </a:lnTo>
                    <a:lnTo>
                      <a:pt x="109" y="59"/>
                    </a:lnTo>
                    <a:lnTo>
                      <a:pt x="108" y="61"/>
                    </a:lnTo>
                    <a:lnTo>
                      <a:pt x="108" y="61"/>
                    </a:lnTo>
                    <a:close/>
                    <a:moveTo>
                      <a:pt x="104" y="63"/>
                    </a:moveTo>
                    <a:lnTo>
                      <a:pt x="103" y="63"/>
                    </a:lnTo>
                    <a:lnTo>
                      <a:pt x="103" y="63"/>
                    </a:lnTo>
                    <a:lnTo>
                      <a:pt x="101" y="59"/>
                    </a:lnTo>
                    <a:lnTo>
                      <a:pt x="99" y="59"/>
                    </a:lnTo>
                    <a:lnTo>
                      <a:pt x="99" y="58"/>
                    </a:lnTo>
                    <a:lnTo>
                      <a:pt x="97" y="58"/>
                    </a:lnTo>
                    <a:lnTo>
                      <a:pt x="97" y="56"/>
                    </a:lnTo>
                    <a:lnTo>
                      <a:pt x="99" y="56"/>
                    </a:lnTo>
                    <a:lnTo>
                      <a:pt x="101" y="58"/>
                    </a:lnTo>
                    <a:lnTo>
                      <a:pt x="103" y="59"/>
                    </a:lnTo>
                    <a:lnTo>
                      <a:pt x="104" y="61"/>
                    </a:lnTo>
                    <a:lnTo>
                      <a:pt x="104" y="61"/>
                    </a:lnTo>
                    <a:lnTo>
                      <a:pt x="104" y="63"/>
                    </a:lnTo>
                    <a:lnTo>
                      <a:pt x="104" y="63"/>
                    </a:lnTo>
                    <a:close/>
                    <a:moveTo>
                      <a:pt x="132" y="10"/>
                    </a:moveTo>
                    <a:lnTo>
                      <a:pt x="132" y="13"/>
                    </a:lnTo>
                    <a:lnTo>
                      <a:pt x="133" y="13"/>
                    </a:lnTo>
                    <a:lnTo>
                      <a:pt x="135" y="15"/>
                    </a:lnTo>
                    <a:lnTo>
                      <a:pt x="135" y="15"/>
                    </a:lnTo>
                    <a:lnTo>
                      <a:pt x="137" y="13"/>
                    </a:lnTo>
                    <a:lnTo>
                      <a:pt x="137" y="17"/>
                    </a:lnTo>
                    <a:lnTo>
                      <a:pt x="135" y="23"/>
                    </a:lnTo>
                    <a:lnTo>
                      <a:pt x="135" y="25"/>
                    </a:lnTo>
                    <a:lnTo>
                      <a:pt x="133" y="27"/>
                    </a:lnTo>
                    <a:lnTo>
                      <a:pt x="133" y="27"/>
                    </a:lnTo>
                    <a:lnTo>
                      <a:pt x="133" y="30"/>
                    </a:lnTo>
                    <a:lnTo>
                      <a:pt x="133" y="32"/>
                    </a:lnTo>
                    <a:lnTo>
                      <a:pt x="132" y="35"/>
                    </a:lnTo>
                    <a:lnTo>
                      <a:pt x="132" y="35"/>
                    </a:lnTo>
                    <a:lnTo>
                      <a:pt x="130" y="35"/>
                    </a:lnTo>
                    <a:lnTo>
                      <a:pt x="132" y="30"/>
                    </a:lnTo>
                    <a:lnTo>
                      <a:pt x="132" y="27"/>
                    </a:lnTo>
                    <a:lnTo>
                      <a:pt x="132" y="25"/>
                    </a:lnTo>
                    <a:lnTo>
                      <a:pt x="132" y="23"/>
                    </a:lnTo>
                    <a:lnTo>
                      <a:pt x="130" y="23"/>
                    </a:lnTo>
                    <a:lnTo>
                      <a:pt x="128" y="25"/>
                    </a:lnTo>
                    <a:lnTo>
                      <a:pt x="128" y="23"/>
                    </a:lnTo>
                    <a:lnTo>
                      <a:pt x="128" y="23"/>
                    </a:lnTo>
                    <a:lnTo>
                      <a:pt x="128" y="22"/>
                    </a:lnTo>
                    <a:lnTo>
                      <a:pt x="125" y="22"/>
                    </a:lnTo>
                    <a:lnTo>
                      <a:pt x="125" y="22"/>
                    </a:lnTo>
                    <a:lnTo>
                      <a:pt x="125" y="22"/>
                    </a:lnTo>
                    <a:lnTo>
                      <a:pt x="125" y="20"/>
                    </a:lnTo>
                    <a:lnTo>
                      <a:pt x="127" y="20"/>
                    </a:lnTo>
                    <a:lnTo>
                      <a:pt x="128" y="20"/>
                    </a:lnTo>
                    <a:lnTo>
                      <a:pt x="130" y="18"/>
                    </a:lnTo>
                    <a:lnTo>
                      <a:pt x="128" y="13"/>
                    </a:lnTo>
                    <a:lnTo>
                      <a:pt x="127" y="13"/>
                    </a:lnTo>
                    <a:lnTo>
                      <a:pt x="127" y="12"/>
                    </a:lnTo>
                    <a:lnTo>
                      <a:pt x="127" y="12"/>
                    </a:lnTo>
                    <a:lnTo>
                      <a:pt x="128" y="12"/>
                    </a:lnTo>
                    <a:lnTo>
                      <a:pt x="130" y="8"/>
                    </a:lnTo>
                    <a:lnTo>
                      <a:pt x="130" y="8"/>
                    </a:lnTo>
                    <a:lnTo>
                      <a:pt x="132" y="8"/>
                    </a:lnTo>
                    <a:lnTo>
                      <a:pt x="132" y="10"/>
                    </a:lnTo>
                    <a:lnTo>
                      <a:pt x="132" y="10"/>
                    </a:lnTo>
                    <a:close/>
                    <a:moveTo>
                      <a:pt x="137" y="12"/>
                    </a:moveTo>
                    <a:lnTo>
                      <a:pt x="137" y="12"/>
                    </a:lnTo>
                    <a:lnTo>
                      <a:pt x="133" y="8"/>
                    </a:lnTo>
                    <a:lnTo>
                      <a:pt x="135" y="3"/>
                    </a:lnTo>
                    <a:lnTo>
                      <a:pt x="137" y="3"/>
                    </a:lnTo>
                    <a:lnTo>
                      <a:pt x="137" y="5"/>
                    </a:lnTo>
                    <a:lnTo>
                      <a:pt x="137" y="6"/>
                    </a:lnTo>
                    <a:lnTo>
                      <a:pt x="137" y="6"/>
                    </a:lnTo>
                    <a:lnTo>
                      <a:pt x="137" y="6"/>
                    </a:lnTo>
                    <a:lnTo>
                      <a:pt x="137" y="8"/>
                    </a:lnTo>
                    <a:lnTo>
                      <a:pt x="137" y="12"/>
                    </a:lnTo>
                    <a:lnTo>
                      <a:pt x="137" y="12"/>
                    </a:lnTo>
                    <a:lnTo>
                      <a:pt x="137" y="12"/>
                    </a:lnTo>
                    <a:close/>
                    <a:moveTo>
                      <a:pt x="142" y="0"/>
                    </a:moveTo>
                    <a:lnTo>
                      <a:pt x="142" y="0"/>
                    </a:lnTo>
                    <a:lnTo>
                      <a:pt x="140" y="3"/>
                    </a:lnTo>
                    <a:lnTo>
                      <a:pt x="140" y="5"/>
                    </a:lnTo>
                    <a:lnTo>
                      <a:pt x="139" y="5"/>
                    </a:lnTo>
                    <a:lnTo>
                      <a:pt x="139" y="5"/>
                    </a:lnTo>
                    <a:lnTo>
                      <a:pt x="139" y="3"/>
                    </a:lnTo>
                    <a:lnTo>
                      <a:pt x="139" y="0"/>
                    </a:lnTo>
                    <a:lnTo>
                      <a:pt x="139" y="0"/>
                    </a:lnTo>
                    <a:lnTo>
                      <a:pt x="140" y="0"/>
                    </a:lnTo>
                    <a:lnTo>
                      <a:pt x="140" y="0"/>
                    </a:lnTo>
                    <a:lnTo>
                      <a:pt x="140" y="0"/>
                    </a:lnTo>
                    <a:lnTo>
                      <a:pt x="142" y="0"/>
                    </a:lnTo>
                    <a:lnTo>
                      <a:pt x="142" y="0"/>
                    </a:lnTo>
                    <a:lnTo>
                      <a:pt x="14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6" name="Freeform 81">
                <a:extLst>
                  <a:ext uri="{FF2B5EF4-FFF2-40B4-BE49-F238E27FC236}">
                    <a16:creationId xmlns:a16="http://schemas.microsoft.com/office/drawing/2014/main" xmlns="" id="{F8453DBF-0CD6-422E-8A28-CE12D6B1713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03" y="2125"/>
                <a:ext cx="130" cy="65"/>
              </a:xfrm>
              <a:custGeom>
                <a:avLst/>
                <a:gdLst>
                  <a:gd name="T0" fmla="*/ 123 w 130"/>
                  <a:gd name="T1" fmla="*/ 46 h 65"/>
                  <a:gd name="T2" fmla="*/ 120 w 130"/>
                  <a:gd name="T3" fmla="*/ 48 h 65"/>
                  <a:gd name="T4" fmla="*/ 120 w 130"/>
                  <a:gd name="T5" fmla="*/ 51 h 65"/>
                  <a:gd name="T6" fmla="*/ 121 w 130"/>
                  <a:gd name="T7" fmla="*/ 55 h 65"/>
                  <a:gd name="T8" fmla="*/ 128 w 130"/>
                  <a:gd name="T9" fmla="*/ 58 h 65"/>
                  <a:gd name="T10" fmla="*/ 128 w 130"/>
                  <a:gd name="T11" fmla="*/ 63 h 65"/>
                  <a:gd name="T12" fmla="*/ 125 w 130"/>
                  <a:gd name="T13" fmla="*/ 65 h 65"/>
                  <a:gd name="T14" fmla="*/ 120 w 130"/>
                  <a:gd name="T15" fmla="*/ 61 h 65"/>
                  <a:gd name="T16" fmla="*/ 115 w 130"/>
                  <a:gd name="T17" fmla="*/ 61 h 65"/>
                  <a:gd name="T18" fmla="*/ 111 w 130"/>
                  <a:gd name="T19" fmla="*/ 60 h 65"/>
                  <a:gd name="T20" fmla="*/ 103 w 130"/>
                  <a:gd name="T21" fmla="*/ 56 h 65"/>
                  <a:gd name="T22" fmla="*/ 96 w 130"/>
                  <a:gd name="T23" fmla="*/ 60 h 65"/>
                  <a:gd name="T24" fmla="*/ 94 w 130"/>
                  <a:gd name="T25" fmla="*/ 61 h 65"/>
                  <a:gd name="T26" fmla="*/ 87 w 130"/>
                  <a:gd name="T27" fmla="*/ 61 h 65"/>
                  <a:gd name="T28" fmla="*/ 79 w 130"/>
                  <a:gd name="T29" fmla="*/ 61 h 65"/>
                  <a:gd name="T30" fmla="*/ 72 w 130"/>
                  <a:gd name="T31" fmla="*/ 63 h 65"/>
                  <a:gd name="T32" fmla="*/ 67 w 130"/>
                  <a:gd name="T33" fmla="*/ 63 h 65"/>
                  <a:gd name="T34" fmla="*/ 65 w 130"/>
                  <a:gd name="T35" fmla="*/ 61 h 65"/>
                  <a:gd name="T36" fmla="*/ 62 w 130"/>
                  <a:gd name="T37" fmla="*/ 61 h 65"/>
                  <a:gd name="T38" fmla="*/ 62 w 130"/>
                  <a:gd name="T39" fmla="*/ 60 h 65"/>
                  <a:gd name="T40" fmla="*/ 55 w 130"/>
                  <a:gd name="T41" fmla="*/ 55 h 65"/>
                  <a:gd name="T42" fmla="*/ 53 w 130"/>
                  <a:gd name="T43" fmla="*/ 51 h 65"/>
                  <a:gd name="T44" fmla="*/ 50 w 130"/>
                  <a:gd name="T45" fmla="*/ 53 h 65"/>
                  <a:gd name="T46" fmla="*/ 46 w 130"/>
                  <a:gd name="T47" fmla="*/ 55 h 65"/>
                  <a:gd name="T48" fmla="*/ 41 w 130"/>
                  <a:gd name="T49" fmla="*/ 55 h 65"/>
                  <a:gd name="T50" fmla="*/ 36 w 130"/>
                  <a:gd name="T51" fmla="*/ 56 h 65"/>
                  <a:gd name="T52" fmla="*/ 31 w 130"/>
                  <a:gd name="T53" fmla="*/ 53 h 65"/>
                  <a:gd name="T54" fmla="*/ 34 w 130"/>
                  <a:gd name="T55" fmla="*/ 44 h 65"/>
                  <a:gd name="T56" fmla="*/ 31 w 130"/>
                  <a:gd name="T57" fmla="*/ 31 h 65"/>
                  <a:gd name="T58" fmla="*/ 22 w 130"/>
                  <a:gd name="T59" fmla="*/ 21 h 65"/>
                  <a:gd name="T60" fmla="*/ 12 w 130"/>
                  <a:gd name="T61" fmla="*/ 12 h 65"/>
                  <a:gd name="T62" fmla="*/ 0 w 130"/>
                  <a:gd name="T63" fmla="*/ 5 h 65"/>
                  <a:gd name="T64" fmla="*/ 3 w 130"/>
                  <a:gd name="T65" fmla="*/ 0 h 65"/>
                  <a:gd name="T66" fmla="*/ 14 w 130"/>
                  <a:gd name="T67" fmla="*/ 2 h 65"/>
                  <a:gd name="T68" fmla="*/ 22 w 130"/>
                  <a:gd name="T69" fmla="*/ 5 h 65"/>
                  <a:gd name="T70" fmla="*/ 31 w 130"/>
                  <a:gd name="T71" fmla="*/ 10 h 65"/>
                  <a:gd name="T72" fmla="*/ 41 w 130"/>
                  <a:gd name="T73" fmla="*/ 10 h 65"/>
                  <a:gd name="T74" fmla="*/ 50 w 130"/>
                  <a:gd name="T75" fmla="*/ 12 h 65"/>
                  <a:gd name="T76" fmla="*/ 56 w 130"/>
                  <a:gd name="T77" fmla="*/ 12 h 65"/>
                  <a:gd name="T78" fmla="*/ 60 w 130"/>
                  <a:gd name="T79" fmla="*/ 15 h 65"/>
                  <a:gd name="T80" fmla="*/ 70 w 130"/>
                  <a:gd name="T81" fmla="*/ 21 h 65"/>
                  <a:gd name="T82" fmla="*/ 74 w 130"/>
                  <a:gd name="T83" fmla="*/ 24 h 65"/>
                  <a:gd name="T84" fmla="*/ 74 w 130"/>
                  <a:gd name="T85" fmla="*/ 26 h 65"/>
                  <a:gd name="T86" fmla="*/ 79 w 130"/>
                  <a:gd name="T87" fmla="*/ 26 h 65"/>
                  <a:gd name="T88" fmla="*/ 84 w 130"/>
                  <a:gd name="T89" fmla="*/ 24 h 65"/>
                  <a:gd name="T90" fmla="*/ 91 w 130"/>
                  <a:gd name="T91" fmla="*/ 22 h 65"/>
                  <a:gd name="T92" fmla="*/ 94 w 130"/>
                  <a:gd name="T93" fmla="*/ 22 h 65"/>
                  <a:gd name="T94" fmla="*/ 99 w 130"/>
                  <a:gd name="T95" fmla="*/ 24 h 65"/>
                  <a:gd name="T96" fmla="*/ 104 w 130"/>
                  <a:gd name="T97" fmla="*/ 27 h 65"/>
                  <a:gd name="T98" fmla="*/ 111 w 130"/>
                  <a:gd name="T99" fmla="*/ 29 h 65"/>
                  <a:gd name="T100" fmla="*/ 110 w 130"/>
                  <a:gd name="T101" fmla="*/ 36 h 65"/>
                  <a:gd name="T102" fmla="*/ 113 w 130"/>
                  <a:gd name="T103" fmla="*/ 39 h 65"/>
                  <a:gd name="T104" fmla="*/ 118 w 130"/>
                  <a:gd name="T105" fmla="*/ 41 h 65"/>
                  <a:gd name="T106" fmla="*/ 121 w 130"/>
                  <a:gd name="T107" fmla="*/ 43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130" h="65">
                    <a:moveTo>
                      <a:pt x="125" y="44"/>
                    </a:moveTo>
                    <a:lnTo>
                      <a:pt x="125" y="44"/>
                    </a:lnTo>
                    <a:lnTo>
                      <a:pt x="123" y="46"/>
                    </a:lnTo>
                    <a:lnTo>
                      <a:pt x="121" y="48"/>
                    </a:lnTo>
                    <a:lnTo>
                      <a:pt x="121" y="48"/>
                    </a:lnTo>
                    <a:lnTo>
                      <a:pt x="120" y="48"/>
                    </a:lnTo>
                    <a:lnTo>
                      <a:pt x="120" y="49"/>
                    </a:lnTo>
                    <a:lnTo>
                      <a:pt x="120" y="49"/>
                    </a:lnTo>
                    <a:lnTo>
                      <a:pt x="120" y="51"/>
                    </a:lnTo>
                    <a:lnTo>
                      <a:pt x="120" y="51"/>
                    </a:lnTo>
                    <a:lnTo>
                      <a:pt x="121" y="51"/>
                    </a:lnTo>
                    <a:lnTo>
                      <a:pt x="121" y="55"/>
                    </a:lnTo>
                    <a:lnTo>
                      <a:pt x="123" y="55"/>
                    </a:lnTo>
                    <a:lnTo>
                      <a:pt x="127" y="56"/>
                    </a:lnTo>
                    <a:lnTo>
                      <a:pt x="128" y="58"/>
                    </a:lnTo>
                    <a:lnTo>
                      <a:pt x="130" y="60"/>
                    </a:lnTo>
                    <a:lnTo>
                      <a:pt x="128" y="61"/>
                    </a:lnTo>
                    <a:lnTo>
                      <a:pt x="128" y="63"/>
                    </a:lnTo>
                    <a:lnTo>
                      <a:pt x="127" y="65"/>
                    </a:lnTo>
                    <a:lnTo>
                      <a:pt x="125" y="65"/>
                    </a:lnTo>
                    <a:lnTo>
                      <a:pt x="125" y="65"/>
                    </a:lnTo>
                    <a:lnTo>
                      <a:pt x="123" y="65"/>
                    </a:lnTo>
                    <a:lnTo>
                      <a:pt x="121" y="63"/>
                    </a:lnTo>
                    <a:lnTo>
                      <a:pt x="120" y="61"/>
                    </a:lnTo>
                    <a:lnTo>
                      <a:pt x="118" y="61"/>
                    </a:lnTo>
                    <a:lnTo>
                      <a:pt x="116" y="63"/>
                    </a:lnTo>
                    <a:lnTo>
                      <a:pt x="115" y="61"/>
                    </a:lnTo>
                    <a:lnTo>
                      <a:pt x="113" y="61"/>
                    </a:lnTo>
                    <a:lnTo>
                      <a:pt x="111" y="60"/>
                    </a:lnTo>
                    <a:lnTo>
                      <a:pt x="111" y="60"/>
                    </a:lnTo>
                    <a:lnTo>
                      <a:pt x="111" y="58"/>
                    </a:lnTo>
                    <a:lnTo>
                      <a:pt x="104" y="56"/>
                    </a:lnTo>
                    <a:lnTo>
                      <a:pt x="103" y="56"/>
                    </a:lnTo>
                    <a:lnTo>
                      <a:pt x="101" y="56"/>
                    </a:lnTo>
                    <a:lnTo>
                      <a:pt x="98" y="60"/>
                    </a:lnTo>
                    <a:lnTo>
                      <a:pt x="96" y="60"/>
                    </a:lnTo>
                    <a:lnTo>
                      <a:pt x="94" y="60"/>
                    </a:lnTo>
                    <a:lnTo>
                      <a:pt x="94" y="61"/>
                    </a:lnTo>
                    <a:lnTo>
                      <a:pt x="94" y="61"/>
                    </a:lnTo>
                    <a:lnTo>
                      <a:pt x="94" y="61"/>
                    </a:lnTo>
                    <a:lnTo>
                      <a:pt x="89" y="61"/>
                    </a:lnTo>
                    <a:lnTo>
                      <a:pt x="87" y="61"/>
                    </a:lnTo>
                    <a:lnTo>
                      <a:pt x="82" y="61"/>
                    </a:lnTo>
                    <a:lnTo>
                      <a:pt x="80" y="61"/>
                    </a:lnTo>
                    <a:lnTo>
                      <a:pt x="79" y="61"/>
                    </a:lnTo>
                    <a:lnTo>
                      <a:pt x="77" y="63"/>
                    </a:lnTo>
                    <a:lnTo>
                      <a:pt x="74" y="63"/>
                    </a:lnTo>
                    <a:lnTo>
                      <a:pt x="72" y="63"/>
                    </a:lnTo>
                    <a:lnTo>
                      <a:pt x="68" y="63"/>
                    </a:lnTo>
                    <a:lnTo>
                      <a:pt x="67" y="65"/>
                    </a:lnTo>
                    <a:lnTo>
                      <a:pt x="67" y="63"/>
                    </a:lnTo>
                    <a:lnTo>
                      <a:pt x="67" y="63"/>
                    </a:lnTo>
                    <a:lnTo>
                      <a:pt x="67" y="63"/>
                    </a:lnTo>
                    <a:lnTo>
                      <a:pt x="65" y="61"/>
                    </a:lnTo>
                    <a:lnTo>
                      <a:pt x="63" y="61"/>
                    </a:lnTo>
                    <a:lnTo>
                      <a:pt x="63" y="61"/>
                    </a:lnTo>
                    <a:lnTo>
                      <a:pt x="62" y="61"/>
                    </a:lnTo>
                    <a:lnTo>
                      <a:pt x="62" y="60"/>
                    </a:lnTo>
                    <a:lnTo>
                      <a:pt x="62" y="60"/>
                    </a:lnTo>
                    <a:lnTo>
                      <a:pt x="62" y="60"/>
                    </a:lnTo>
                    <a:lnTo>
                      <a:pt x="60" y="58"/>
                    </a:lnTo>
                    <a:lnTo>
                      <a:pt x="56" y="55"/>
                    </a:lnTo>
                    <a:lnTo>
                      <a:pt x="55" y="55"/>
                    </a:lnTo>
                    <a:lnTo>
                      <a:pt x="55" y="53"/>
                    </a:lnTo>
                    <a:lnTo>
                      <a:pt x="55" y="53"/>
                    </a:lnTo>
                    <a:lnTo>
                      <a:pt x="53" y="51"/>
                    </a:lnTo>
                    <a:lnTo>
                      <a:pt x="51" y="53"/>
                    </a:lnTo>
                    <a:lnTo>
                      <a:pt x="51" y="53"/>
                    </a:lnTo>
                    <a:lnTo>
                      <a:pt x="50" y="53"/>
                    </a:lnTo>
                    <a:lnTo>
                      <a:pt x="50" y="55"/>
                    </a:lnTo>
                    <a:lnTo>
                      <a:pt x="48" y="56"/>
                    </a:lnTo>
                    <a:lnTo>
                      <a:pt x="46" y="55"/>
                    </a:lnTo>
                    <a:lnTo>
                      <a:pt x="44" y="55"/>
                    </a:lnTo>
                    <a:lnTo>
                      <a:pt x="43" y="55"/>
                    </a:lnTo>
                    <a:lnTo>
                      <a:pt x="41" y="55"/>
                    </a:lnTo>
                    <a:lnTo>
                      <a:pt x="38" y="55"/>
                    </a:lnTo>
                    <a:lnTo>
                      <a:pt x="36" y="56"/>
                    </a:lnTo>
                    <a:lnTo>
                      <a:pt x="36" y="56"/>
                    </a:lnTo>
                    <a:lnTo>
                      <a:pt x="34" y="55"/>
                    </a:lnTo>
                    <a:lnTo>
                      <a:pt x="31" y="55"/>
                    </a:lnTo>
                    <a:lnTo>
                      <a:pt x="31" y="53"/>
                    </a:lnTo>
                    <a:lnTo>
                      <a:pt x="34" y="49"/>
                    </a:lnTo>
                    <a:lnTo>
                      <a:pt x="34" y="46"/>
                    </a:lnTo>
                    <a:lnTo>
                      <a:pt x="34" y="44"/>
                    </a:lnTo>
                    <a:lnTo>
                      <a:pt x="34" y="43"/>
                    </a:lnTo>
                    <a:lnTo>
                      <a:pt x="32" y="38"/>
                    </a:lnTo>
                    <a:lnTo>
                      <a:pt x="31" y="31"/>
                    </a:lnTo>
                    <a:lnTo>
                      <a:pt x="29" y="24"/>
                    </a:lnTo>
                    <a:lnTo>
                      <a:pt x="29" y="22"/>
                    </a:lnTo>
                    <a:lnTo>
                      <a:pt x="22" y="21"/>
                    </a:lnTo>
                    <a:lnTo>
                      <a:pt x="22" y="17"/>
                    </a:lnTo>
                    <a:lnTo>
                      <a:pt x="17" y="14"/>
                    </a:lnTo>
                    <a:lnTo>
                      <a:pt x="12" y="12"/>
                    </a:lnTo>
                    <a:lnTo>
                      <a:pt x="10" y="12"/>
                    </a:lnTo>
                    <a:lnTo>
                      <a:pt x="5" y="7"/>
                    </a:lnTo>
                    <a:lnTo>
                      <a:pt x="0" y="5"/>
                    </a:lnTo>
                    <a:lnTo>
                      <a:pt x="2" y="3"/>
                    </a:lnTo>
                    <a:lnTo>
                      <a:pt x="3" y="2"/>
                    </a:lnTo>
                    <a:lnTo>
                      <a:pt x="3" y="0"/>
                    </a:lnTo>
                    <a:lnTo>
                      <a:pt x="7" y="2"/>
                    </a:lnTo>
                    <a:lnTo>
                      <a:pt x="10" y="2"/>
                    </a:lnTo>
                    <a:lnTo>
                      <a:pt x="14" y="2"/>
                    </a:lnTo>
                    <a:lnTo>
                      <a:pt x="17" y="3"/>
                    </a:lnTo>
                    <a:lnTo>
                      <a:pt x="19" y="5"/>
                    </a:lnTo>
                    <a:lnTo>
                      <a:pt x="22" y="5"/>
                    </a:lnTo>
                    <a:lnTo>
                      <a:pt x="27" y="7"/>
                    </a:lnTo>
                    <a:lnTo>
                      <a:pt x="29" y="9"/>
                    </a:lnTo>
                    <a:lnTo>
                      <a:pt x="31" y="10"/>
                    </a:lnTo>
                    <a:lnTo>
                      <a:pt x="41" y="10"/>
                    </a:lnTo>
                    <a:lnTo>
                      <a:pt x="41" y="10"/>
                    </a:lnTo>
                    <a:lnTo>
                      <a:pt x="41" y="10"/>
                    </a:lnTo>
                    <a:lnTo>
                      <a:pt x="44" y="10"/>
                    </a:lnTo>
                    <a:lnTo>
                      <a:pt x="48" y="10"/>
                    </a:lnTo>
                    <a:lnTo>
                      <a:pt x="50" y="12"/>
                    </a:lnTo>
                    <a:lnTo>
                      <a:pt x="51" y="12"/>
                    </a:lnTo>
                    <a:lnTo>
                      <a:pt x="55" y="10"/>
                    </a:lnTo>
                    <a:lnTo>
                      <a:pt x="56" y="12"/>
                    </a:lnTo>
                    <a:lnTo>
                      <a:pt x="58" y="14"/>
                    </a:lnTo>
                    <a:lnTo>
                      <a:pt x="58" y="14"/>
                    </a:lnTo>
                    <a:lnTo>
                      <a:pt x="60" y="15"/>
                    </a:lnTo>
                    <a:lnTo>
                      <a:pt x="65" y="19"/>
                    </a:lnTo>
                    <a:lnTo>
                      <a:pt x="70" y="19"/>
                    </a:lnTo>
                    <a:lnTo>
                      <a:pt x="70" y="21"/>
                    </a:lnTo>
                    <a:lnTo>
                      <a:pt x="74" y="22"/>
                    </a:lnTo>
                    <a:lnTo>
                      <a:pt x="74" y="22"/>
                    </a:lnTo>
                    <a:lnTo>
                      <a:pt x="74" y="24"/>
                    </a:lnTo>
                    <a:lnTo>
                      <a:pt x="74" y="24"/>
                    </a:lnTo>
                    <a:lnTo>
                      <a:pt x="74" y="26"/>
                    </a:lnTo>
                    <a:lnTo>
                      <a:pt x="74" y="26"/>
                    </a:lnTo>
                    <a:lnTo>
                      <a:pt x="75" y="27"/>
                    </a:lnTo>
                    <a:lnTo>
                      <a:pt x="77" y="27"/>
                    </a:lnTo>
                    <a:lnTo>
                      <a:pt x="79" y="26"/>
                    </a:lnTo>
                    <a:lnTo>
                      <a:pt x="80" y="26"/>
                    </a:lnTo>
                    <a:lnTo>
                      <a:pt x="82" y="24"/>
                    </a:lnTo>
                    <a:lnTo>
                      <a:pt x="84" y="24"/>
                    </a:lnTo>
                    <a:lnTo>
                      <a:pt x="87" y="22"/>
                    </a:lnTo>
                    <a:lnTo>
                      <a:pt x="89" y="22"/>
                    </a:lnTo>
                    <a:lnTo>
                      <a:pt x="91" y="22"/>
                    </a:lnTo>
                    <a:lnTo>
                      <a:pt x="91" y="24"/>
                    </a:lnTo>
                    <a:lnTo>
                      <a:pt x="92" y="26"/>
                    </a:lnTo>
                    <a:lnTo>
                      <a:pt x="94" y="22"/>
                    </a:lnTo>
                    <a:lnTo>
                      <a:pt x="94" y="22"/>
                    </a:lnTo>
                    <a:lnTo>
                      <a:pt x="96" y="22"/>
                    </a:lnTo>
                    <a:lnTo>
                      <a:pt x="99" y="24"/>
                    </a:lnTo>
                    <a:lnTo>
                      <a:pt x="101" y="24"/>
                    </a:lnTo>
                    <a:lnTo>
                      <a:pt x="101" y="24"/>
                    </a:lnTo>
                    <a:lnTo>
                      <a:pt x="104" y="27"/>
                    </a:lnTo>
                    <a:lnTo>
                      <a:pt x="108" y="27"/>
                    </a:lnTo>
                    <a:lnTo>
                      <a:pt x="110" y="27"/>
                    </a:lnTo>
                    <a:lnTo>
                      <a:pt x="111" y="29"/>
                    </a:lnTo>
                    <a:lnTo>
                      <a:pt x="111" y="29"/>
                    </a:lnTo>
                    <a:lnTo>
                      <a:pt x="110" y="32"/>
                    </a:lnTo>
                    <a:lnTo>
                      <a:pt x="110" y="36"/>
                    </a:lnTo>
                    <a:lnTo>
                      <a:pt x="110" y="36"/>
                    </a:lnTo>
                    <a:lnTo>
                      <a:pt x="111" y="38"/>
                    </a:lnTo>
                    <a:lnTo>
                      <a:pt x="113" y="39"/>
                    </a:lnTo>
                    <a:lnTo>
                      <a:pt x="115" y="39"/>
                    </a:lnTo>
                    <a:lnTo>
                      <a:pt x="115" y="41"/>
                    </a:lnTo>
                    <a:lnTo>
                      <a:pt x="118" y="41"/>
                    </a:lnTo>
                    <a:lnTo>
                      <a:pt x="120" y="41"/>
                    </a:lnTo>
                    <a:lnTo>
                      <a:pt x="120" y="41"/>
                    </a:lnTo>
                    <a:lnTo>
                      <a:pt x="121" y="43"/>
                    </a:lnTo>
                    <a:lnTo>
                      <a:pt x="125" y="44"/>
                    </a:lnTo>
                    <a:lnTo>
                      <a:pt x="125" y="44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7" name="Freeform 82">
                <a:extLst>
                  <a:ext uri="{FF2B5EF4-FFF2-40B4-BE49-F238E27FC236}">
                    <a16:creationId xmlns:a16="http://schemas.microsoft.com/office/drawing/2014/main" xmlns="" id="{2AB2A00B-710F-4259-9F83-5AB0EF27C5E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49" y="2814"/>
                <a:ext cx="3" cy="5"/>
              </a:xfrm>
              <a:custGeom>
                <a:avLst/>
                <a:gdLst>
                  <a:gd name="T0" fmla="*/ 1 w 3"/>
                  <a:gd name="T1" fmla="*/ 5 h 5"/>
                  <a:gd name="T2" fmla="*/ 0 w 3"/>
                  <a:gd name="T3" fmla="*/ 5 h 5"/>
                  <a:gd name="T4" fmla="*/ 0 w 3"/>
                  <a:gd name="T5" fmla="*/ 5 h 5"/>
                  <a:gd name="T6" fmla="*/ 0 w 3"/>
                  <a:gd name="T7" fmla="*/ 3 h 5"/>
                  <a:gd name="T8" fmla="*/ 1 w 3"/>
                  <a:gd name="T9" fmla="*/ 1 h 5"/>
                  <a:gd name="T10" fmla="*/ 1 w 3"/>
                  <a:gd name="T11" fmla="*/ 0 h 5"/>
                  <a:gd name="T12" fmla="*/ 3 w 3"/>
                  <a:gd name="T13" fmla="*/ 0 h 5"/>
                  <a:gd name="T14" fmla="*/ 3 w 3"/>
                  <a:gd name="T15" fmla="*/ 3 h 5"/>
                  <a:gd name="T16" fmla="*/ 1 w 3"/>
                  <a:gd name="T17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5">
                    <a:moveTo>
                      <a:pt x="1" y="5"/>
                    </a:moveTo>
                    <a:lnTo>
                      <a:pt x="0" y="5"/>
                    </a:lnTo>
                    <a:lnTo>
                      <a:pt x="0" y="5"/>
                    </a:lnTo>
                    <a:lnTo>
                      <a:pt x="0" y="3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3" y="0"/>
                    </a:lnTo>
                    <a:lnTo>
                      <a:pt x="3" y="3"/>
                    </a:lnTo>
                    <a:lnTo>
                      <a:pt x="1" y="5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8" name="Freeform 83">
                <a:extLst>
                  <a:ext uri="{FF2B5EF4-FFF2-40B4-BE49-F238E27FC236}">
                    <a16:creationId xmlns:a16="http://schemas.microsoft.com/office/drawing/2014/main" xmlns="" id="{89DEFF76-9499-4BF3-985F-711CE32DDE5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86" y="2938"/>
                <a:ext cx="58" cy="70"/>
              </a:xfrm>
              <a:custGeom>
                <a:avLst/>
                <a:gdLst>
                  <a:gd name="T0" fmla="*/ 56 w 58"/>
                  <a:gd name="T1" fmla="*/ 34 h 70"/>
                  <a:gd name="T2" fmla="*/ 54 w 58"/>
                  <a:gd name="T3" fmla="*/ 36 h 70"/>
                  <a:gd name="T4" fmla="*/ 53 w 58"/>
                  <a:gd name="T5" fmla="*/ 38 h 70"/>
                  <a:gd name="T6" fmla="*/ 51 w 58"/>
                  <a:gd name="T7" fmla="*/ 39 h 70"/>
                  <a:gd name="T8" fmla="*/ 51 w 58"/>
                  <a:gd name="T9" fmla="*/ 41 h 70"/>
                  <a:gd name="T10" fmla="*/ 48 w 58"/>
                  <a:gd name="T11" fmla="*/ 46 h 70"/>
                  <a:gd name="T12" fmla="*/ 46 w 58"/>
                  <a:gd name="T13" fmla="*/ 50 h 70"/>
                  <a:gd name="T14" fmla="*/ 44 w 58"/>
                  <a:gd name="T15" fmla="*/ 51 h 70"/>
                  <a:gd name="T16" fmla="*/ 42 w 58"/>
                  <a:gd name="T17" fmla="*/ 55 h 70"/>
                  <a:gd name="T18" fmla="*/ 42 w 58"/>
                  <a:gd name="T19" fmla="*/ 56 h 70"/>
                  <a:gd name="T20" fmla="*/ 41 w 58"/>
                  <a:gd name="T21" fmla="*/ 62 h 70"/>
                  <a:gd name="T22" fmla="*/ 37 w 58"/>
                  <a:gd name="T23" fmla="*/ 65 h 70"/>
                  <a:gd name="T24" fmla="*/ 36 w 58"/>
                  <a:gd name="T25" fmla="*/ 67 h 70"/>
                  <a:gd name="T26" fmla="*/ 34 w 58"/>
                  <a:gd name="T27" fmla="*/ 68 h 70"/>
                  <a:gd name="T28" fmla="*/ 30 w 58"/>
                  <a:gd name="T29" fmla="*/ 70 h 70"/>
                  <a:gd name="T30" fmla="*/ 29 w 58"/>
                  <a:gd name="T31" fmla="*/ 68 h 70"/>
                  <a:gd name="T32" fmla="*/ 27 w 58"/>
                  <a:gd name="T33" fmla="*/ 68 h 70"/>
                  <a:gd name="T34" fmla="*/ 25 w 58"/>
                  <a:gd name="T35" fmla="*/ 67 h 70"/>
                  <a:gd name="T36" fmla="*/ 24 w 58"/>
                  <a:gd name="T37" fmla="*/ 67 h 70"/>
                  <a:gd name="T38" fmla="*/ 20 w 58"/>
                  <a:gd name="T39" fmla="*/ 68 h 70"/>
                  <a:gd name="T40" fmla="*/ 17 w 58"/>
                  <a:gd name="T41" fmla="*/ 67 h 70"/>
                  <a:gd name="T42" fmla="*/ 17 w 58"/>
                  <a:gd name="T43" fmla="*/ 67 h 70"/>
                  <a:gd name="T44" fmla="*/ 15 w 58"/>
                  <a:gd name="T45" fmla="*/ 67 h 70"/>
                  <a:gd name="T46" fmla="*/ 13 w 58"/>
                  <a:gd name="T47" fmla="*/ 68 h 70"/>
                  <a:gd name="T48" fmla="*/ 10 w 58"/>
                  <a:gd name="T49" fmla="*/ 70 h 70"/>
                  <a:gd name="T50" fmla="*/ 8 w 58"/>
                  <a:gd name="T51" fmla="*/ 70 h 70"/>
                  <a:gd name="T52" fmla="*/ 5 w 58"/>
                  <a:gd name="T53" fmla="*/ 68 h 70"/>
                  <a:gd name="T54" fmla="*/ 1 w 58"/>
                  <a:gd name="T55" fmla="*/ 67 h 70"/>
                  <a:gd name="T56" fmla="*/ 0 w 58"/>
                  <a:gd name="T57" fmla="*/ 67 h 70"/>
                  <a:gd name="T58" fmla="*/ 1 w 58"/>
                  <a:gd name="T59" fmla="*/ 67 h 70"/>
                  <a:gd name="T60" fmla="*/ 3 w 58"/>
                  <a:gd name="T61" fmla="*/ 65 h 70"/>
                  <a:gd name="T62" fmla="*/ 7 w 58"/>
                  <a:gd name="T63" fmla="*/ 60 h 70"/>
                  <a:gd name="T64" fmla="*/ 8 w 58"/>
                  <a:gd name="T65" fmla="*/ 56 h 70"/>
                  <a:gd name="T66" fmla="*/ 8 w 58"/>
                  <a:gd name="T67" fmla="*/ 51 h 70"/>
                  <a:gd name="T68" fmla="*/ 12 w 58"/>
                  <a:gd name="T69" fmla="*/ 46 h 70"/>
                  <a:gd name="T70" fmla="*/ 12 w 58"/>
                  <a:gd name="T71" fmla="*/ 43 h 70"/>
                  <a:gd name="T72" fmla="*/ 12 w 58"/>
                  <a:gd name="T73" fmla="*/ 41 h 70"/>
                  <a:gd name="T74" fmla="*/ 10 w 58"/>
                  <a:gd name="T75" fmla="*/ 39 h 70"/>
                  <a:gd name="T76" fmla="*/ 8 w 58"/>
                  <a:gd name="T77" fmla="*/ 38 h 70"/>
                  <a:gd name="T78" fmla="*/ 5 w 58"/>
                  <a:gd name="T79" fmla="*/ 34 h 70"/>
                  <a:gd name="T80" fmla="*/ 5 w 58"/>
                  <a:gd name="T81" fmla="*/ 31 h 70"/>
                  <a:gd name="T82" fmla="*/ 5 w 58"/>
                  <a:gd name="T83" fmla="*/ 29 h 70"/>
                  <a:gd name="T84" fmla="*/ 3 w 58"/>
                  <a:gd name="T85" fmla="*/ 26 h 70"/>
                  <a:gd name="T86" fmla="*/ 5 w 58"/>
                  <a:gd name="T87" fmla="*/ 24 h 70"/>
                  <a:gd name="T88" fmla="*/ 3 w 58"/>
                  <a:gd name="T89" fmla="*/ 21 h 70"/>
                  <a:gd name="T90" fmla="*/ 3 w 58"/>
                  <a:gd name="T91" fmla="*/ 17 h 70"/>
                  <a:gd name="T92" fmla="*/ 3 w 58"/>
                  <a:gd name="T93" fmla="*/ 15 h 70"/>
                  <a:gd name="T94" fmla="*/ 8 w 58"/>
                  <a:gd name="T95" fmla="*/ 10 h 70"/>
                  <a:gd name="T96" fmla="*/ 10 w 58"/>
                  <a:gd name="T97" fmla="*/ 7 h 70"/>
                  <a:gd name="T98" fmla="*/ 13 w 58"/>
                  <a:gd name="T99" fmla="*/ 0 h 70"/>
                  <a:gd name="T100" fmla="*/ 24 w 58"/>
                  <a:gd name="T101" fmla="*/ 5 h 70"/>
                  <a:gd name="T102" fmla="*/ 34 w 58"/>
                  <a:gd name="T103" fmla="*/ 7 h 70"/>
                  <a:gd name="T104" fmla="*/ 42 w 58"/>
                  <a:gd name="T105" fmla="*/ 15 h 70"/>
                  <a:gd name="T106" fmla="*/ 46 w 58"/>
                  <a:gd name="T107" fmla="*/ 17 h 70"/>
                  <a:gd name="T108" fmla="*/ 46 w 58"/>
                  <a:gd name="T109" fmla="*/ 19 h 70"/>
                  <a:gd name="T110" fmla="*/ 51 w 58"/>
                  <a:gd name="T111" fmla="*/ 22 h 70"/>
                  <a:gd name="T112" fmla="*/ 51 w 58"/>
                  <a:gd name="T113" fmla="*/ 26 h 70"/>
                  <a:gd name="T114" fmla="*/ 51 w 58"/>
                  <a:gd name="T115" fmla="*/ 27 h 70"/>
                  <a:gd name="T116" fmla="*/ 53 w 58"/>
                  <a:gd name="T117" fmla="*/ 26 h 70"/>
                  <a:gd name="T118" fmla="*/ 53 w 58"/>
                  <a:gd name="T119" fmla="*/ 22 h 70"/>
                  <a:gd name="T120" fmla="*/ 54 w 58"/>
                  <a:gd name="T121" fmla="*/ 24 h 70"/>
                  <a:gd name="T122" fmla="*/ 58 w 58"/>
                  <a:gd name="T123" fmla="*/ 31 h 70"/>
                  <a:gd name="T124" fmla="*/ 58 w 58"/>
                  <a:gd name="T125" fmla="*/ 33 h 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58" h="70">
                    <a:moveTo>
                      <a:pt x="58" y="34"/>
                    </a:moveTo>
                    <a:lnTo>
                      <a:pt x="56" y="34"/>
                    </a:lnTo>
                    <a:lnTo>
                      <a:pt x="54" y="34"/>
                    </a:lnTo>
                    <a:lnTo>
                      <a:pt x="54" y="36"/>
                    </a:lnTo>
                    <a:lnTo>
                      <a:pt x="54" y="38"/>
                    </a:lnTo>
                    <a:lnTo>
                      <a:pt x="53" y="38"/>
                    </a:lnTo>
                    <a:lnTo>
                      <a:pt x="53" y="39"/>
                    </a:lnTo>
                    <a:lnTo>
                      <a:pt x="51" y="39"/>
                    </a:lnTo>
                    <a:lnTo>
                      <a:pt x="51" y="41"/>
                    </a:lnTo>
                    <a:lnTo>
                      <a:pt x="51" y="41"/>
                    </a:lnTo>
                    <a:lnTo>
                      <a:pt x="49" y="44"/>
                    </a:lnTo>
                    <a:lnTo>
                      <a:pt x="48" y="46"/>
                    </a:lnTo>
                    <a:lnTo>
                      <a:pt x="46" y="48"/>
                    </a:lnTo>
                    <a:lnTo>
                      <a:pt x="46" y="50"/>
                    </a:lnTo>
                    <a:lnTo>
                      <a:pt x="44" y="50"/>
                    </a:lnTo>
                    <a:lnTo>
                      <a:pt x="44" y="51"/>
                    </a:lnTo>
                    <a:lnTo>
                      <a:pt x="44" y="53"/>
                    </a:lnTo>
                    <a:lnTo>
                      <a:pt x="42" y="55"/>
                    </a:lnTo>
                    <a:lnTo>
                      <a:pt x="42" y="55"/>
                    </a:lnTo>
                    <a:lnTo>
                      <a:pt x="42" y="56"/>
                    </a:lnTo>
                    <a:lnTo>
                      <a:pt x="41" y="60"/>
                    </a:lnTo>
                    <a:lnTo>
                      <a:pt x="41" y="62"/>
                    </a:lnTo>
                    <a:lnTo>
                      <a:pt x="39" y="63"/>
                    </a:lnTo>
                    <a:lnTo>
                      <a:pt x="37" y="65"/>
                    </a:lnTo>
                    <a:lnTo>
                      <a:pt x="37" y="65"/>
                    </a:lnTo>
                    <a:lnTo>
                      <a:pt x="36" y="67"/>
                    </a:lnTo>
                    <a:lnTo>
                      <a:pt x="34" y="68"/>
                    </a:lnTo>
                    <a:lnTo>
                      <a:pt x="34" y="68"/>
                    </a:lnTo>
                    <a:lnTo>
                      <a:pt x="32" y="68"/>
                    </a:lnTo>
                    <a:lnTo>
                      <a:pt x="30" y="70"/>
                    </a:lnTo>
                    <a:lnTo>
                      <a:pt x="30" y="68"/>
                    </a:lnTo>
                    <a:lnTo>
                      <a:pt x="29" y="68"/>
                    </a:lnTo>
                    <a:lnTo>
                      <a:pt x="27" y="68"/>
                    </a:lnTo>
                    <a:lnTo>
                      <a:pt x="27" y="68"/>
                    </a:lnTo>
                    <a:lnTo>
                      <a:pt x="25" y="67"/>
                    </a:lnTo>
                    <a:lnTo>
                      <a:pt x="25" y="67"/>
                    </a:lnTo>
                    <a:lnTo>
                      <a:pt x="24" y="67"/>
                    </a:lnTo>
                    <a:lnTo>
                      <a:pt x="24" y="67"/>
                    </a:lnTo>
                    <a:lnTo>
                      <a:pt x="22" y="68"/>
                    </a:lnTo>
                    <a:lnTo>
                      <a:pt x="20" y="68"/>
                    </a:lnTo>
                    <a:lnTo>
                      <a:pt x="18" y="67"/>
                    </a:lnTo>
                    <a:lnTo>
                      <a:pt x="17" y="67"/>
                    </a:lnTo>
                    <a:lnTo>
                      <a:pt x="17" y="67"/>
                    </a:lnTo>
                    <a:lnTo>
                      <a:pt x="17" y="67"/>
                    </a:lnTo>
                    <a:lnTo>
                      <a:pt x="17" y="67"/>
                    </a:lnTo>
                    <a:lnTo>
                      <a:pt x="15" y="67"/>
                    </a:lnTo>
                    <a:lnTo>
                      <a:pt x="15" y="67"/>
                    </a:lnTo>
                    <a:lnTo>
                      <a:pt x="13" y="68"/>
                    </a:lnTo>
                    <a:lnTo>
                      <a:pt x="10" y="70"/>
                    </a:lnTo>
                    <a:lnTo>
                      <a:pt x="10" y="70"/>
                    </a:lnTo>
                    <a:lnTo>
                      <a:pt x="10" y="70"/>
                    </a:lnTo>
                    <a:lnTo>
                      <a:pt x="8" y="70"/>
                    </a:lnTo>
                    <a:lnTo>
                      <a:pt x="7" y="70"/>
                    </a:lnTo>
                    <a:lnTo>
                      <a:pt x="5" y="68"/>
                    </a:lnTo>
                    <a:lnTo>
                      <a:pt x="3" y="68"/>
                    </a:lnTo>
                    <a:lnTo>
                      <a:pt x="1" y="67"/>
                    </a:lnTo>
                    <a:lnTo>
                      <a:pt x="1" y="67"/>
                    </a:lnTo>
                    <a:lnTo>
                      <a:pt x="0" y="67"/>
                    </a:lnTo>
                    <a:lnTo>
                      <a:pt x="1" y="67"/>
                    </a:lnTo>
                    <a:lnTo>
                      <a:pt x="1" y="67"/>
                    </a:lnTo>
                    <a:lnTo>
                      <a:pt x="1" y="67"/>
                    </a:lnTo>
                    <a:lnTo>
                      <a:pt x="3" y="65"/>
                    </a:lnTo>
                    <a:lnTo>
                      <a:pt x="5" y="63"/>
                    </a:lnTo>
                    <a:lnTo>
                      <a:pt x="7" y="60"/>
                    </a:lnTo>
                    <a:lnTo>
                      <a:pt x="8" y="56"/>
                    </a:lnTo>
                    <a:lnTo>
                      <a:pt x="8" y="56"/>
                    </a:lnTo>
                    <a:lnTo>
                      <a:pt x="8" y="53"/>
                    </a:lnTo>
                    <a:lnTo>
                      <a:pt x="8" y="51"/>
                    </a:lnTo>
                    <a:lnTo>
                      <a:pt x="8" y="50"/>
                    </a:lnTo>
                    <a:lnTo>
                      <a:pt x="12" y="46"/>
                    </a:lnTo>
                    <a:lnTo>
                      <a:pt x="12" y="44"/>
                    </a:lnTo>
                    <a:lnTo>
                      <a:pt x="12" y="43"/>
                    </a:lnTo>
                    <a:lnTo>
                      <a:pt x="12" y="43"/>
                    </a:lnTo>
                    <a:lnTo>
                      <a:pt x="12" y="41"/>
                    </a:lnTo>
                    <a:lnTo>
                      <a:pt x="12" y="41"/>
                    </a:lnTo>
                    <a:lnTo>
                      <a:pt x="10" y="39"/>
                    </a:lnTo>
                    <a:lnTo>
                      <a:pt x="10" y="39"/>
                    </a:lnTo>
                    <a:lnTo>
                      <a:pt x="8" y="38"/>
                    </a:lnTo>
                    <a:lnTo>
                      <a:pt x="8" y="36"/>
                    </a:lnTo>
                    <a:lnTo>
                      <a:pt x="5" y="34"/>
                    </a:lnTo>
                    <a:lnTo>
                      <a:pt x="7" y="33"/>
                    </a:lnTo>
                    <a:lnTo>
                      <a:pt x="5" y="31"/>
                    </a:lnTo>
                    <a:lnTo>
                      <a:pt x="5" y="31"/>
                    </a:lnTo>
                    <a:lnTo>
                      <a:pt x="5" y="29"/>
                    </a:lnTo>
                    <a:lnTo>
                      <a:pt x="5" y="27"/>
                    </a:lnTo>
                    <a:lnTo>
                      <a:pt x="3" y="26"/>
                    </a:lnTo>
                    <a:lnTo>
                      <a:pt x="3" y="26"/>
                    </a:lnTo>
                    <a:lnTo>
                      <a:pt x="5" y="24"/>
                    </a:lnTo>
                    <a:lnTo>
                      <a:pt x="3" y="21"/>
                    </a:lnTo>
                    <a:lnTo>
                      <a:pt x="3" y="21"/>
                    </a:lnTo>
                    <a:lnTo>
                      <a:pt x="3" y="19"/>
                    </a:lnTo>
                    <a:lnTo>
                      <a:pt x="3" y="17"/>
                    </a:lnTo>
                    <a:lnTo>
                      <a:pt x="3" y="15"/>
                    </a:lnTo>
                    <a:lnTo>
                      <a:pt x="3" y="15"/>
                    </a:lnTo>
                    <a:lnTo>
                      <a:pt x="7" y="12"/>
                    </a:lnTo>
                    <a:lnTo>
                      <a:pt x="8" y="10"/>
                    </a:lnTo>
                    <a:lnTo>
                      <a:pt x="10" y="9"/>
                    </a:lnTo>
                    <a:lnTo>
                      <a:pt x="10" y="7"/>
                    </a:lnTo>
                    <a:lnTo>
                      <a:pt x="12" y="2"/>
                    </a:lnTo>
                    <a:lnTo>
                      <a:pt x="13" y="0"/>
                    </a:lnTo>
                    <a:lnTo>
                      <a:pt x="15" y="0"/>
                    </a:lnTo>
                    <a:lnTo>
                      <a:pt x="24" y="5"/>
                    </a:lnTo>
                    <a:lnTo>
                      <a:pt x="27" y="5"/>
                    </a:lnTo>
                    <a:lnTo>
                      <a:pt x="34" y="7"/>
                    </a:lnTo>
                    <a:lnTo>
                      <a:pt x="36" y="10"/>
                    </a:lnTo>
                    <a:lnTo>
                      <a:pt x="42" y="15"/>
                    </a:lnTo>
                    <a:lnTo>
                      <a:pt x="46" y="17"/>
                    </a:lnTo>
                    <a:lnTo>
                      <a:pt x="46" y="17"/>
                    </a:lnTo>
                    <a:lnTo>
                      <a:pt x="44" y="21"/>
                    </a:lnTo>
                    <a:lnTo>
                      <a:pt x="46" y="19"/>
                    </a:lnTo>
                    <a:lnTo>
                      <a:pt x="49" y="21"/>
                    </a:lnTo>
                    <a:lnTo>
                      <a:pt x="51" y="22"/>
                    </a:lnTo>
                    <a:lnTo>
                      <a:pt x="51" y="24"/>
                    </a:lnTo>
                    <a:lnTo>
                      <a:pt x="51" y="26"/>
                    </a:lnTo>
                    <a:lnTo>
                      <a:pt x="51" y="27"/>
                    </a:lnTo>
                    <a:lnTo>
                      <a:pt x="51" y="27"/>
                    </a:lnTo>
                    <a:lnTo>
                      <a:pt x="51" y="27"/>
                    </a:lnTo>
                    <a:lnTo>
                      <a:pt x="53" y="26"/>
                    </a:lnTo>
                    <a:lnTo>
                      <a:pt x="53" y="24"/>
                    </a:lnTo>
                    <a:lnTo>
                      <a:pt x="53" y="22"/>
                    </a:lnTo>
                    <a:lnTo>
                      <a:pt x="54" y="22"/>
                    </a:lnTo>
                    <a:lnTo>
                      <a:pt x="54" y="24"/>
                    </a:lnTo>
                    <a:lnTo>
                      <a:pt x="56" y="29"/>
                    </a:lnTo>
                    <a:lnTo>
                      <a:pt x="58" y="31"/>
                    </a:lnTo>
                    <a:lnTo>
                      <a:pt x="58" y="33"/>
                    </a:lnTo>
                    <a:lnTo>
                      <a:pt x="58" y="33"/>
                    </a:lnTo>
                    <a:lnTo>
                      <a:pt x="58" y="34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9" name="Freeform 84">
                <a:extLst>
                  <a:ext uri="{FF2B5EF4-FFF2-40B4-BE49-F238E27FC236}">
                    <a16:creationId xmlns:a16="http://schemas.microsoft.com/office/drawing/2014/main" xmlns="" id="{E5253F3B-027D-479D-91EA-6518D510CEF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85" y="1961"/>
                <a:ext cx="2" cy="2"/>
              </a:xfrm>
              <a:custGeom>
                <a:avLst/>
                <a:gdLst>
                  <a:gd name="T0" fmla="*/ 2 w 2"/>
                  <a:gd name="T1" fmla="*/ 0 h 2"/>
                  <a:gd name="T2" fmla="*/ 2 w 2"/>
                  <a:gd name="T3" fmla="*/ 2 h 2"/>
                  <a:gd name="T4" fmla="*/ 0 w 2"/>
                  <a:gd name="T5" fmla="*/ 2 h 2"/>
                  <a:gd name="T6" fmla="*/ 0 w 2"/>
                  <a:gd name="T7" fmla="*/ 0 h 2"/>
                  <a:gd name="T8" fmla="*/ 2 w 2"/>
                  <a:gd name="T9" fmla="*/ 0 h 2"/>
                  <a:gd name="T10" fmla="*/ 2 w 2"/>
                  <a:gd name="T11" fmla="*/ 0 h 2"/>
                  <a:gd name="T12" fmla="*/ 2 w 2"/>
                  <a:gd name="T13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2" y="2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0" name="Freeform 85">
                <a:extLst>
                  <a:ext uri="{FF2B5EF4-FFF2-40B4-BE49-F238E27FC236}">
                    <a16:creationId xmlns:a16="http://schemas.microsoft.com/office/drawing/2014/main" xmlns="" id="{81A63AE0-9847-4B83-BB47-6285606E8A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73" y="2836"/>
                <a:ext cx="86" cy="123"/>
              </a:xfrm>
              <a:custGeom>
                <a:avLst/>
                <a:gdLst>
                  <a:gd name="T0" fmla="*/ 62 w 86"/>
                  <a:gd name="T1" fmla="*/ 5 h 123"/>
                  <a:gd name="T2" fmla="*/ 62 w 86"/>
                  <a:gd name="T3" fmla="*/ 10 h 123"/>
                  <a:gd name="T4" fmla="*/ 67 w 86"/>
                  <a:gd name="T5" fmla="*/ 14 h 123"/>
                  <a:gd name="T6" fmla="*/ 70 w 86"/>
                  <a:gd name="T7" fmla="*/ 17 h 123"/>
                  <a:gd name="T8" fmla="*/ 68 w 86"/>
                  <a:gd name="T9" fmla="*/ 27 h 123"/>
                  <a:gd name="T10" fmla="*/ 68 w 86"/>
                  <a:gd name="T11" fmla="*/ 29 h 123"/>
                  <a:gd name="T12" fmla="*/ 68 w 86"/>
                  <a:gd name="T13" fmla="*/ 31 h 123"/>
                  <a:gd name="T14" fmla="*/ 67 w 86"/>
                  <a:gd name="T15" fmla="*/ 32 h 123"/>
                  <a:gd name="T16" fmla="*/ 70 w 86"/>
                  <a:gd name="T17" fmla="*/ 32 h 123"/>
                  <a:gd name="T18" fmla="*/ 72 w 86"/>
                  <a:gd name="T19" fmla="*/ 37 h 123"/>
                  <a:gd name="T20" fmla="*/ 72 w 86"/>
                  <a:gd name="T21" fmla="*/ 44 h 123"/>
                  <a:gd name="T22" fmla="*/ 70 w 86"/>
                  <a:gd name="T23" fmla="*/ 48 h 123"/>
                  <a:gd name="T24" fmla="*/ 75 w 86"/>
                  <a:gd name="T25" fmla="*/ 54 h 123"/>
                  <a:gd name="T26" fmla="*/ 74 w 86"/>
                  <a:gd name="T27" fmla="*/ 65 h 123"/>
                  <a:gd name="T28" fmla="*/ 74 w 86"/>
                  <a:gd name="T29" fmla="*/ 71 h 123"/>
                  <a:gd name="T30" fmla="*/ 74 w 86"/>
                  <a:gd name="T31" fmla="*/ 77 h 123"/>
                  <a:gd name="T32" fmla="*/ 72 w 86"/>
                  <a:gd name="T33" fmla="*/ 80 h 123"/>
                  <a:gd name="T34" fmla="*/ 74 w 86"/>
                  <a:gd name="T35" fmla="*/ 83 h 123"/>
                  <a:gd name="T36" fmla="*/ 77 w 86"/>
                  <a:gd name="T37" fmla="*/ 89 h 123"/>
                  <a:gd name="T38" fmla="*/ 82 w 86"/>
                  <a:gd name="T39" fmla="*/ 92 h 123"/>
                  <a:gd name="T40" fmla="*/ 84 w 86"/>
                  <a:gd name="T41" fmla="*/ 95 h 123"/>
                  <a:gd name="T42" fmla="*/ 82 w 86"/>
                  <a:gd name="T43" fmla="*/ 99 h 123"/>
                  <a:gd name="T44" fmla="*/ 75 w 86"/>
                  <a:gd name="T45" fmla="*/ 102 h 123"/>
                  <a:gd name="T46" fmla="*/ 53 w 86"/>
                  <a:gd name="T47" fmla="*/ 111 h 123"/>
                  <a:gd name="T48" fmla="*/ 34 w 86"/>
                  <a:gd name="T49" fmla="*/ 117 h 123"/>
                  <a:gd name="T50" fmla="*/ 22 w 86"/>
                  <a:gd name="T51" fmla="*/ 123 h 123"/>
                  <a:gd name="T52" fmla="*/ 5 w 86"/>
                  <a:gd name="T53" fmla="*/ 116 h 123"/>
                  <a:gd name="T54" fmla="*/ 5 w 86"/>
                  <a:gd name="T55" fmla="*/ 116 h 123"/>
                  <a:gd name="T56" fmla="*/ 9 w 86"/>
                  <a:gd name="T57" fmla="*/ 114 h 123"/>
                  <a:gd name="T58" fmla="*/ 10 w 86"/>
                  <a:gd name="T59" fmla="*/ 109 h 123"/>
                  <a:gd name="T60" fmla="*/ 5 w 86"/>
                  <a:gd name="T61" fmla="*/ 104 h 123"/>
                  <a:gd name="T62" fmla="*/ 3 w 86"/>
                  <a:gd name="T63" fmla="*/ 97 h 123"/>
                  <a:gd name="T64" fmla="*/ 0 w 86"/>
                  <a:gd name="T65" fmla="*/ 87 h 123"/>
                  <a:gd name="T66" fmla="*/ 2 w 86"/>
                  <a:gd name="T67" fmla="*/ 80 h 123"/>
                  <a:gd name="T68" fmla="*/ 5 w 86"/>
                  <a:gd name="T69" fmla="*/ 75 h 123"/>
                  <a:gd name="T70" fmla="*/ 9 w 86"/>
                  <a:gd name="T71" fmla="*/ 63 h 123"/>
                  <a:gd name="T72" fmla="*/ 12 w 86"/>
                  <a:gd name="T73" fmla="*/ 60 h 123"/>
                  <a:gd name="T74" fmla="*/ 14 w 86"/>
                  <a:gd name="T75" fmla="*/ 58 h 123"/>
                  <a:gd name="T76" fmla="*/ 12 w 86"/>
                  <a:gd name="T77" fmla="*/ 46 h 123"/>
                  <a:gd name="T78" fmla="*/ 10 w 86"/>
                  <a:gd name="T79" fmla="*/ 41 h 123"/>
                  <a:gd name="T80" fmla="*/ 12 w 86"/>
                  <a:gd name="T81" fmla="*/ 36 h 123"/>
                  <a:gd name="T82" fmla="*/ 10 w 86"/>
                  <a:gd name="T83" fmla="*/ 32 h 123"/>
                  <a:gd name="T84" fmla="*/ 10 w 86"/>
                  <a:gd name="T85" fmla="*/ 25 h 123"/>
                  <a:gd name="T86" fmla="*/ 10 w 86"/>
                  <a:gd name="T87" fmla="*/ 17 h 123"/>
                  <a:gd name="T88" fmla="*/ 9 w 86"/>
                  <a:gd name="T89" fmla="*/ 14 h 123"/>
                  <a:gd name="T90" fmla="*/ 7 w 86"/>
                  <a:gd name="T91" fmla="*/ 10 h 123"/>
                  <a:gd name="T92" fmla="*/ 10 w 86"/>
                  <a:gd name="T93" fmla="*/ 2 h 123"/>
                  <a:gd name="T94" fmla="*/ 26 w 86"/>
                  <a:gd name="T95" fmla="*/ 2 h 123"/>
                  <a:gd name="T96" fmla="*/ 39 w 86"/>
                  <a:gd name="T97" fmla="*/ 2 h 123"/>
                  <a:gd name="T98" fmla="*/ 48 w 86"/>
                  <a:gd name="T99" fmla="*/ 2 h 123"/>
                  <a:gd name="T100" fmla="*/ 51 w 86"/>
                  <a:gd name="T101" fmla="*/ 3 h 123"/>
                  <a:gd name="T102" fmla="*/ 55 w 86"/>
                  <a:gd name="T103" fmla="*/ 0 h 123"/>
                  <a:gd name="T104" fmla="*/ 57 w 86"/>
                  <a:gd name="T105" fmla="*/ 0 h 1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86" h="123">
                    <a:moveTo>
                      <a:pt x="62" y="0"/>
                    </a:moveTo>
                    <a:lnTo>
                      <a:pt x="63" y="2"/>
                    </a:lnTo>
                    <a:lnTo>
                      <a:pt x="63" y="2"/>
                    </a:lnTo>
                    <a:lnTo>
                      <a:pt x="62" y="5"/>
                    </a:lnTo>
                    <a:lnTo>
                      <a:pt x="62" y="7"/>
                    </a:lnTo>
                    <a:lnTo>
                      <a:pt x="62" y="8"/>
                    </a:lnTo>
                    <a:lnTo>
                      <a:pt x="62" y="8"/>
                    </a:lnTo>
                    <a:lnTo>
                      <a:pt x="62" y="10"/>
                    </a:lnTo>
                    <a:lnTo>
                      <a:pt x="63" y="10"/>
                    </a:lnTo>
                    <a:lnTo>
                      <a:pt x="65" y="12"/>
                    </a:lnTo>
                    <a:lnTo>
                      <a:pt x="65" y="14"/>
                    </a:lnTo>
                    <a:lnTo>
                      <a:pt x="67" y="14"/>
                    </a:lnTo>
                    <a:lnTo>
                      <a:pt x="68" y="15"/>
                    </a:lnTo>
                    <a:lnTo>
                      <a:pt x="70" y="15"/>
                    </a:lnTo>
                    <a:lnTo>
                      <a:pt x="70" y="17"/>
                    </a:lnTo>
                    <a:lnTo>
                      <a:pt x="70" y="17"/>
                    </a:lnTo>
                    <a:lnTo>
                      <a:pt x="70" y="24"/>
                    </a:lnTo>
                    <a:lnTo>
                      <a:pt x="68" y="25"/>
                    </a:lnTo>
                    <a:lnTo>
                      <a:pt x="68" y="25"/>
                    </a:lnTo>
                    <a:lnTo>
                      <a:pt x="68" y="27"/>
                    </a:lnTo>
                    <a:lnTo>
                      <a:pt x="68" y="27"/>
                    </a:lnTo>
                    <a:lnTo>
                      <a:pt x="68" y="27"/>
                    </a:lnTo>
                    <a:lnTo>
                      <a:pt x="68" y="29"/>
                    </a:lnTo>
                    <a:lnTo>
                      <a:pt x="68" y="29"/>
                    </a:lnTo>
                    <a:lnTo>
                      <a:pt x="68" y="29"/>
                    </a:lnTo>
                    <a:lnTo>
                      <a:pt x="68" y="29"/>
                    </a:lnTo>
                    <a:lnTo>
                      <a:pt x="68" y="29"/>
                    </a:lnTo>
                    <a:lnTo>
                      <a:pt x="68" y="31"/>
                    </a:lnTo>
                    <a:lnTo>
                      <a:pt x="67" y="31"/>
                    </a:lnTo>
                    <a:lnTo>
                      <a:pt x="68" y="31"/>
                    </a:lnTo>
                    <a:lnTo>
                      <a:pt x="67" y="32"/>
                    </a:lnTo>
                    <a:lnTo>
                      <a:pt x="67" y="32"/>
                    </a:lnTo>
                    <a:lnTo>
                      <a:pt x="67" y="32"/>
                    </a:lnTo>
                    <a:lnTo>
                      <a:pt x="68" y="32"/>
                    </a:lnTo>
                    <a:lnTo>
                      <a:pt x="70" y="32"/>
                    </a:lnTo>
                    <a:lnTo>
                      <a:pt x="70" y="32"/>
                    </a:lnTo>
                    <a:lnTo>
                      <a:pt x="72" y="32"/>
                    </a:lnTo>
                    <a:lnTo>
                      <a:pt x="72" y="34"/>
                    </a:lnTo>
                    <a:lnTo>
                      <a:pt x="74" y="34"/>
                    </a:lnTo>
                    <a:lnTo>
                      <a:pt x="72" y="37"/>
                    </a:lnTo>
                    <a:lnTo>
                      <a:pt x="72" y="39"/>
                    </a:lnTo>
                    <a:lnTo>
                      <a:pt x="72" y="41"/>
                    </a:lnTo>
                    <a:lnTo>
                      <a:pt x="72" y="42"/>
                    </a:lnTo>
                    <a:lnTo>
                      <a:pt x="72" y="44"/>
                    </a:lnTo>
                    <a:lnTo>
                      <a:pt x="72" y="44"/>
                    </a:lnTo>
                    <a:lnTo>
                      <a:pt x="70" y="46"/>
                    </a:lnTo>
                    <a:lnTo>
                      <a:pt x="70" y="46"/>
                    </a:lnTo>
                    <a:lnTo>
                      <a:pt x="70" y="48"/>
                    </a:lnTo>
                    <a:lnTo>
                      <a:pt x="72" y="49"/>
                    </a:lnTo>
                    <a:lnTo>
                      <a:pt x="74" y="51"/>
                    </a:lnTo>
                    <a:lnTo>
                      <a:pt x="75" y="53"/>
                    </a:lnTo>
                    <a:lnTo>
                      <a:pt x="75" y="54"/>
                    </a:lnTo>
                    <a:lnTo>
                      <a:pt x="75" y="54"/>
                    </a:lnTo>
                    <a:lnTo>
                      <a:pt x="74" y="56"/>
                    </a:lnTo>
                    <a:lnTo>
                      <a:pt x="74" y="58"/>
                    </a:lnTo>
                    <a:lnTo>
                      <a:pt x="74" y="65"/>
                    </a:lnTo>
                    <a:lnTo>
                      <a:pt x="72" y="68"/>
                    </a:lnTo>
                    <a:lnTo>
                      <a:pt x="72" y="70"/>
                    </a:lnTo>
                    <a:lnTo>
                      <a:pt x="72" y="71"/>
                    </a:lnTo>
                    <a:lnTo>
                      <a:pt x="74" y="71"/>
                    </a:lnTo>
                    <a:lnTo>
                      <a:pt x="74" y="71"/>
                    </a:lnTo>
                    <a:lnTo>
                      <a:pt x="75" y="73"/>
                    </a:lnTo>
                    <a:lnTo>
                      <a:pt x="75" y="75"/>
                    </a:lnTo>
                    <a:lnTo>
                      <a:pt x="74" y="77"/>
                    </a:lnTo>
                    <a:lnTo>
                      <a:pt x="74" y="78"/>
                    </a:lnTo>
                    <a:lnTo>
                      <a:pt x="74" y="80"/>
                    </a:lnTo>
                    <a:lnTo>
                      <a:pt x="74" y="80"/>
                    </a:lnTo>
                    <a:lnTo>
                      <a:pt x="72" y="80"/>
                    </a:lnTo>
                    <a:lnTo>
                      <a:pt x="74" y="82"/>
                    </a:lnTo>
                    <a:lnTo>
                      <a:pt x="72" y="82"/>
                    </a:lnTo>
                    <a:lnTo>
                      <a:pt x="74" y="83"/>
                    </a:lnTo>
                    <a:lnTo>
                      <a:pt x="74" y="83"/>
                    </a:lnTo>
                    <a:lnTo>
                      <a:pt x="75" y="87"/>
                    </a:lnTo>
                    <a:lnTo>
                      <a:pt x="75" y="87"/>
                    </a:lnTo>
                    <a:lnTo>
                      <a:pt x="77" y="89"/>
                    </a:lnTo>
                    <a:lnTo>
                      <a:pt x="77" y="89"/>
                    </a:lnTo>
                    <a:lnTo>
                      <a:pt x="77" y="90"/>
                    </a:lnTo>
                    <a:lnTo>
                      <a:pt x="79" y="90"/>
                    </a:lnTo>
                    <a:lnTo>
                      <a:pt x="80" y="92"/>
                    </a:lnTo>
                    <a:lnTo>
                      <a:pt x="82" y="92"/>
                    </a:lnTo>
                    <a:lnTo>
                      <a:pt x="82" y="94"/>
                    </a:lnTo>
                    <a:lnTo>
                      <a:pt x="82" y="95"/>
                    </a:lnTo>
                    <a:lnTo>
                      <a:pt x="84" y="95"/>
                    </a:lnTo>
                    <a:lnTo>
                      <a:pt x="84" y="95"/>
                    </a:lnTo>
                    <a:lnTo>
                      <a:pt x="86" y="95"/>
                    </a:lnTo>
                    <a:lnTo>
                      <a:pt x="86" y="97"/>
                    </a:lnTo>
                    <a:lnTo>
                      <a:pt x="84" y="97"/>
                    </a:lnTo>
                    <a:lnTo>
                      <a:pt x="82" y="99"/>
                    </a:lnTo>
                    <a:lnTo>
                      <a:pt x="82" y="100"/>
                    </a:lnTo>
                    <a:lnTo>
                      <a:pt x="80" y="102"/>
                    </a:lnTo>
                    <a:lnTo>
                      <a:pt x="77" y="102"/>
                    </a:lnTo>
                    <a:lnTo>
                      <a:pt x="75" y="102"/>
                    </a:lnTo>
                    <a:lnTo>
                      <a:pt x="67" y="104"/>
                    </a:lnTo>
                    <a:lnTo>
                      <a:pt x="60" y="107"/>
                    </a:lnTo>
                    <a:lnTo>
                      <a:pt x="57" y="107"/>
                    </a:lnTo>
                    <a:lnTo>
                      <a:pt x="53" y="111"/>
                    </a:lnTo>
                    <a:lnTo>
                      <a:pt x="50" y="111"/>
                    </a:lnTo>
                    <a:lnTo>
                      <a:pt x="48" y="112"/>
                    </a:lnTo>
                    <a:lnTo>
                      <a:pt x="43" y="114"/>
                    </a:lnTo>
                    <a:lnTo>
                      <a:pt x="34" y="117"/>
                    </a:lnTo>
                    <a:lnTo>
                      <a:pt x="31" y="117"/>
                    </a:lnTo>
                    <a:lnTo>
                      <a:pt x="29" y="119"/>
                    </a:lnTo>
                    <a:lnTo>
                      <a:pt x="24" y="123"/>
                    </a:lnTo>
                    <a:lnTo>
                      <a:pt x="22" y="123"/>
                    </a:lnTo>
                    <a:lnTo>
                      <a:pt x="19" y="119"/>
                    </a:lnTo>
                    <a:lnTo>
                      <a:pt x="17" y="119"/>
                    </a:lnTo>
                    <a:lnTo>
                      <a:pt x="10" y="117"/>
                    </a:lnTo>
                    <a:lnTo>
                      <a:pt x="5" y="116"/>
                    </a:lnTo>
                    <a:lnTo>
                      <a:pt x="3" y="116"/>
                    </a:lnTo>
                    <a:lnTo>
                      <a:pt x="3" y="116"/>
                    </a:lnTo>
                    <a:lnTo>
                      <a:pt x="3" y="116"/>
                    </a:lnTo>
                    <a:lnTo>
                      <a:pt x="5" y="116"/>
                    </a:lnTo>
                    <a:lnTo>
                      <a:pt x="5" y="116"/>
                    </a:lnTo>
                    <a:lnTo>
                      <a:pt x="7" y="114"/>
                    </a:lnTo>
                    <a:lnTo>
                      <a:pt x="9" y="114"/>
                    </a:lnTo>
                    <a:lnTo>
                      <a:pt x="9" y="114"/>
                    </a:lnTo>
                    <a:lnTo>
                      <a:pt x="9" y="112"/>
                    </a:lnTo>
                    <a:lnTo>
                      <a:pt x="9" y="111"/>
                    </a:lnTo>
                    <a:lnTo>
                      <a:pt x="10" y="111"/>
                    </a:lnTo>
                    <a:lnTo>
                      <a:pt x="10" y="109"/>
                    </a:lnTo>
                    <a:lnTo>
                      <a:pt x="9" y="106"/>
                    </a:lnTo>
                    <a:lnTo>
                      <a:pt x="9" y="106"/>
                    </a:lnTo>
                    <a:lnTo>
                      <a:pt x="5" y="106"/>
                    </a:lnTo>
                    <a:lnTo>
                      <a:pt x="5" y="104"/>
                    </a:lnTo>
                    <a:lnTo>
                      <a:pt x="5" y="104"/>
                    </a:lnTo>
                    <a:lnTo>
                      <a:pt x="5" y="102"/>
                    </a:lnTo>
                    <a:lnTo>
                      <a:pt x="3" y="100"/>
                    </a:lnTo>
                    <a:lnTo>
                      <a:pt x="3" y="97"/>
                    </a:lnTo>
                    <a:lnTo>
                      <a:pt x="2" y="92"/>
                    </a:lnTo>
                    <a:lnTo>
                      <a:pt x="0" y="90"/>
                    </a:lnTo>
                    <a:lnTo>
                      <a:pt x="0" y="89"/>
                    </a:lnTo>
                    <a:lnTo>
                      <a:pt x="0" y="87"/>
                    </a:lnTo>
                    <a:lnTo>
                      <a:pt x="0" y="85"/>
                    </a:lnTo>
                    <a:lnTo>
                      <a:pt x="0" y="83"/>
                    </a:lnTo>
                    <a:lnTo>
                      <a:pt x="0" y="83"/>
                    </a:lnTo>
                    <a:lnTo>
                      <a:pt x="2" y="80"/>
                    </a:lnTo>
                    <a:lnTo>
                      <a:pt x="3" y="77"/>
                    </a:lnTo>
                    <a:lnTo>
                      <a:pt x="5" y="77"/>
                    </a:lnTo>
                    <a:lnTo>
                      <a:pt x="5" y="75"/>
                    </a:lnTo>
                    <a:lnTo>
                      <a:pt x="5" y="75"/>
                    </a:lnTo>
                    <a:lnTo>
                      <a:pt x="5" y="70"/>
                    </a:lnTo>
                    <a:lnTo>
                      <a:pt x="7" y="66"/>
                    </a:lnTo>
                    <a:lnTo>
                      <a:pt x="9" y="65"/>
                    </a:lnTo>
                    <a:lnTo>
                      <a:pt x="9" y="63"/>
                    </a:lnTo>
                    <a:lnTo>
                      <a:pt x="9" y="63"/>
                    </a:lnTo>
                    <a:lnTo>
                      <a:pt x="9" y="61"/>
                    </a:lnTo>
                    <a:lnTo>
                      <a:pt x="12" y="60"/>
                    </a:lnTo>
                    <a:lnTo>
                      <a:pt x="12" y="60"/>
                    </a:lnTo>
                    <a:lnTo>
                      <a:pt x="12" y="58"/>
                    </a:lnTo>
                    <a:lnTo>
                      <a:pt x="12" y="58"/>
                    </a:lnTo>
                    <a:lnTo>
                      <a:pt x="12" y="58"/>
                    </a:lnTo>
                    <a:lnTo>
                      <a:pt x="14" y="58"/>
                    </a:lnTo>
                    <a:lnTo>
                      <a:pt x="14" y="56"/>
                    </a:lnTo>
                    <a:lnTo>
                      <a:pt x="14" y="56"/>
                    </a:lnTo>
                    <a:lnTo>
                      <a:pt x="14" y="51"/>
                    </a:lnTo>
                    <a:lnTo>
                      <a:pt x="12" y="46"/>
                    </a:lnTo>
                    <a:lnTo>
                      <a:pt x="12" y="44"/>
                    </a:lnTo>
                    <a:lnTo>
                      <a:pt x="12" y="44"/>
                    </a:lnTo>
                    <a:lnTo>
                      <a:pt x="12" y="42"/>
                    </a:lnTo>
                    <a:lnTo>
                      <a:pt x="10" y="41"/>
                    </a:lnTo>
                    <a:lnTo>
                      <a:pt x="10" y="41"/>
                    </a:lnTo>
                    <a:lnTo>
                      <a:pt x="10" y="39"/>
                    </a:lnTo>
                    <a:lnTo>
                      <a:pt x="10" y="37"/>
                    </a:lnTo>
                    <a:lnTo>
                      <a:pt x="12" y="36"/>
                    </a:lnTo>
                    <a:lnTo>
                      <a:pt x="10" y="36"/>
                    </a:lnTo>
                    <a:lnTo>
                      <a:pt x="10" y="34"/>
                    </a:lnTo>
                    <a:lnTo>
                      <a:pt x="10" y="32"/>
                    </a:lnTo>
                    <a:lnTo>
                      <a:pt x="10" y="32"/>
                    </a:lnTo>
                    <a:lnTo>
                      <a:pt x="10" y="31"/>
                    </a:lnTo>
                    <a:lnTo>
                      <a:pt x="10" y="29"/>
                    </a:lnTo>
                    <a:lnTo>
                      <a:pt x="9" y="27"/>
                    </a:lnTo>
                    <a:lnTo>
                      <a:pt x="10" y="25"/>
                    </a:lnTo>
                    <a:lnTo>
                      <a:pt x="10" y="24"/>
                    </a:lnTo>
                    <a:lnTo>
                      <a:pt x="9" y="20"/>
                    </a:lnTo>
                    <a:lnTo>
                      <a:pt x="9" y="19"/>
                    </a:lnTo>
                    <a:lnTo>
                      <a:pt x="10" y="17"/>
                    </a:lnTo>
                    <a:lnTo>
                      <a:pt x="9" y="17"/>
                    </a:lnTo>
                    <a:lnTo>
                      <a:pt x="9" y="15"/>
                    </a:lnTo>
                    <a:lnTo>
                      <a:pt x="9" y="15"/>
                    </a:lnTo>
                    <a:lnTo>
                      <a:pt x="9" y="14"/>
                    </a:lnTo>
                    <a:lnTo>
                      <a:pt x="9" y="14"/>
                    </a:lnTo>
                    <a:lnTo>
                      <a:pt x="9" y="14"/>
                    </a:lnTo>
                    <a:lnTo>
                      <a:pt x="7" y="12"/>
                    </a:lnTo>
                    <a:lnTo>
                      <a:pt x="7" y="10"/>
                    </a:lnTo>
                    <a:lnTo>
                      <a:pt x="7" y="7"/>
                    </a:lnTo>
                    <a:lnTo>
                      <a:pt x="9" y="3"/>
                    </a:lnTo>
                    <a:lnTo>
                      <a:pt x="9" y="2"/>
                    </a:lnTo>
                    <a:lnTo>
                      <a:pt x="10" y="2"/>
                    </a:lnTo>
                    <a:lnTo>
                      <a:pt x="10" y="3"/>
                    </a:lnTo>
                    <a:lnTo>
                      <a:pt x="14" y="3"/>
                    </a:lnTo>
                    <a:lnTo>
                      <a:pt x="21" y="3"/>
                    </a:lnTo>
                    <a:lnTo>
                      <a:pt x="26" y="2"/>
                    </a:lnTo>
                    <a:lnTo>
                      <a:pt x="33" y="2"/>
                    </a:lnTo>
                    <a:lnTo>
                      <a:pt x="33" y="2"/>
                    </a:lnTo>
                    <a:lnTo>
                      <a:pt x="33" y="2"/>
                    </a:lnTo>
                    <a:lnTo>
                      <a:pt x="39" y="2"/>
                    </a:lnTo>
                    <a:lnTo>
                      <a:pt x="43" y="2"/>
                    </a:lnTo>
                    <a:lnTo>
                      <a:pt x="45" y="2"/>
                    </a:lnTo>
                    <a:lnTo>
                      <a:pt x="45" y="3"/>
                    </a:lnTo>
                    <a:lnTo>
                      <a:pt x="48" y="2"/>
                    </a:lnTo>
                    <a:lnTo>
                      <a:pt x="50" y="3"/>
                    </a:lnTo>
                    <a:lnTo>
                      <a:pt x="50" y="3"/>
                    </a:lnTo>
                    <a:lnTo>
                      <a:pt x="51" y="3"/>
                    </a:lnTo>
                    <a:lnTo>
                      <a:pt x="51" y="3"/>
                    </a:lnTo>
                    <a:lnTo>
                      <a:pt x="51" y="3"/>
                    </a:lnTo>
                    <a:lnTo>
                      <a:pt x="53" y="2"/>
                    </a:lnTo>
                    <a:lnTo>
                      <a:pt x="53" y="2"/>
                    </a:lnTo>
                    <a:lnTo>
                      <a:pt x="55" y="0"/>
                    </a:lnTo>
                    <a:lnTo>
                      <a:pt x="55" y="0"/>
                    </a:lnTo>
                    <a:lnTo>
                      <a:pt x="57" y="0"/>
                    </a:lnTo>
                    <a:lnTo>
                      <a:pt x="57" y="0"/>
                    </a:lnTo>
                    <a:lnTo>
                      <a:pt x="57" y="0"/>
                    </a:lnTo>
                    <a:lnTo>
                      <a:pt x="6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1" name="Freeform 86">
                <a:extLst>
                  <a:ext uri="{FF2B5EF4-FFF2-40B4-BE49-F238E27FC236}">
                    <a16:creationId xmlns:a16="http://schemas.microsoft.com/office/drawing/2014/main" xmlns="" id="{E714CF72-1E85-40E2-89ED-B73E85E772F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32" y="2309"/>
                <a:ext cx="2" cy="2"/>
              </a:xfrm>
              <a:custGeom>
                <a:avLst/>
                <a:gdLst>
                  <a:gd name="T0" fmla="*/ 2 w 2"/>
                  <a:gd name="T1" fmla="*/ 0 h 2"/>
                  <a:gd name="T2" fmla="*/ 2 w 2"/>
                  <a:gd name="T3" fmla="*/ 2 h 2"/>
                  <a:gd name="T4" fmla="*/ 2 w 2"/>
                  <a:gd name="T5" fmla="*/ 2 h 2"/>
                  <a:gd name="T6" fmla="*/ 2 w 2"/>
                  <a:gd name="T7" fmla="*/ 2 h 2"/>
                  <a:gd name="T8" fmla="*/ 2 w 2"/>
                  <a:gd name="T9" fmla="*/ 2 h 2"/>
                  <a:gd name="T10" fmla="*/ 0 w 2"/>
                  <a:gd name="T11" fmla="*/ 2 h 2"/>
                  <a:gd name="T12" fmla="*/ 0 w 2"/>
                  <a:gd name="T13" fmla="*/ 2 h 2"/>
                  <a:gd name="T14" fmla="*/ 2 w 2"/>
                  <a:gd name="T15" fmla="*/ 2 h 2"/>
                  <a:gd name="T16" fmla="*/ 2 w 2"/>
                  <a:gd name="T17" fmla="*/ 0 h 2"/>
                  <a:gd name="T18" fmla="*/ 2 w 2"/>
                  <a:gd name="T1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2" y="2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2" name="Freeform 87">
                <a:extLst>
                  <a:ext uri="{FF2B5EF4-FFF2-40B4-BE49-F238E27FC236}">
                    <a16:creationId xmlns:a16="http://schemas.microsoft.com/office/drawing/2014/main" xmlns="" id="{476E2EA0-DFF1-4120-A326-38F85388EE2F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237" y="-106"/>
                <a:ext cx="1179" cy="1725"/>
              </a:xfrm>
              <a:custGeom>
                <a:avLst/>
                <a:gdLst>
                  <a:gd name="T0" fmla="*/ 984 w 1179"/>
                  <a:gd name="T1" fmla="*/ 155 h 1725"/>
                  <a:gd name="T2" fmla="*/ 982 w 1179"/>
                  <a:gd name="T3" fmla="*/ 332 h 1725"/>
                  <a:gd name="T4" fmla="*/ 1102 w 1179"/>
                  <a:gd name="T5" fmla="*/ 267 h 1725"/>
                  <a:gd name="T6" fmla="*/ 1074 w 1179"/>
                  <a:gd name="T7" fmla="*/ 468 h 1725"/>
                  <a:gd name="T8" fmla="*/ 1031 w 1179"/>
                  <a:gd name="T9" fmla="*/ 581 h 1725"/>
                  <a:gd name="T10" fmla="*/ 1025 w 1179"/>
                  <a:gd name="T11" fmla="*/ 731 h 1725"/>
                  <a:gd name="T12" fmla="*/ 973 w 1179"/>
                  <a:gd name="T13" fmla="*/ 797 h 1725"/>
                  <a:gd name="T14" fmla="*/ 1018 w 1179"/>
                  <a:gd name="T15" fmla="*/ 927 h 1725"/>
                  <a:gd name="T16" fmla="*/ 1023 w 1179"/>
                  <a:gd name="T17" fmla="*/ 966 h 1725"/>
                  <a:gd name="T18" fmla="*/ 989 w 1179"/>
                  <a:gd name="T19" fmla="*/ 1012 h 1725"/>
                  <a:gd name="T20" fmla="*/ 898 w 1179"/>
                  <a:gd name="T21" fmla="*/ 1062 h 1725"/>
                  <a:gd name="T22" fmla="*/ 960 w 1179"/>
                  <a:gd name="T23" fmla="*/ 1072 h 1725"/>
                  <a:gd name="T24" fmla="*/ 922 w 1179"/>
                  <a:gd name="T25" fmla="*/ 1086 h 1725"/>
                  <a:gd name="T26" fmla="*/ 982 w 1179"/>
                  <a:gd name="T27" fmla="*/ 1181 h 1725"/>
                  <a:gd name="T28" fmla="*/ 907 w 1179"/>
                  <a:gd name="T29" fmla="*/ 1171 h 1725"/>
                  <a:gd name="T30" fmla="*/ 840 w 1179"/>
                  <a:gd name="T31" fmla="*/ 1234 h 1725"/>
                  <a:gd name="T32" fmla="*/ 965 w 1179"/>
                  <a:gd name="T33" fmla="*/ 1261 h 1725"/>
                  <a:gd name="T34" fmla="*/ 900 w 1179"/>
                  <a:gd name="T35" fmla="*/ 1323 h 1725"/>
                  <a:gd name="T36" fmla="*/ 780 w 1179"/>
                  <a:gd name="T37" fmla="*/ 1353 h 1725"/>
                  <a:gd name="T38" fmla="*/ 718 w 1179"/>
                  <a:gd name="T39" fmla="*/ 1452 h 1725"/>
                  <a:gd name="T40" fmla="*/ 672 w 1179"/>
                  <a:gd name="T41" fmla="*/ 1471 h 1725"/>
                  <a:gd name="T42" fmla="*/ 614 w 1179"/>
                  <a:gd name="T43" fmla="*/ 1507 h 1725"/>
                  <a:gd name="T44" fmla="*/ 609 w 1179"/>
                  <a:gd name="T45" fmla="*/ 1585 h 1725"/>
                  <a:gd name="T46" fmla="*/ 588 w 1179"/>
                  <a:gd name="T47" fmla="*/ 1640 h 1725"/>
                  <a:gd name="T48" fmla="*/ 559 w 1179"/>
                  <a:gd name="T49" fmla="*/ 1723 h 1725"/>
                  <a:gd name="T50" fmla="*/ 521 w 1179"/>
                  <a:gd name="T51" fmla="*/ 1696 h 1725"/>
                  <a:gd name="T52" fmla="*/ 480 w 1179"/>
                  <a:gd name="T53" fmla="*/ 1679 h 1725"/>
                  <a:gd name="T54" fmla="*/ 444 w 1179"/>
                  <a:gd name="T55" fmla="*/ 1634 h 1725"/>
                  <a:gd name="T56" fmla="*/ 427 w 1179"/>
                  <a:gd name="T57" fmla="*/ 1548 h 1725"/>
                  <a:gd name="T58" fmla="*/ 433 w 1179"/>
                  <a:gd name="T59" fmla="*/ 1520 h 1725"/>
                  <a:gd name="T60" fmla="*/ 391 w 1179"/>
                  <a:gd name="T61" fmla="*/ 1500 h 1725"/>
                  <a:gd name="T62" fmla="*/ 402 w 1179"/>
                  <a:gd name="T63" fmla="*/ 1435 h 1725"/>
                  <a:gd name="T64" fmla="*/ 383 w 1179"/>
                  <a:gd name="T65" fmla="*/ 1420 h 1725"/>
                  <a:gd name="T66" fmla="*/ 383 w 1179"/>
                  <a:gd name="T67" fmla="*/ 1377 h 1725"/>
                  <a:gd name="T68" fmla="*/ 385 w 1179"/>
                  <a:gd name="T69" fmla="*/ 1351 h 1725"/>
                  <a:gd name="T70" fmla="*/ 421 w 1179"/>
                  <a:gd name="T71" fmla="*/ 1288 h 1725"/>
                  <a:gd name="T72" fmla="*/ 364 w 1179"/>
                  <a:gd name="T73" fmla="*/ 1212 h 1725"/>
                  <a:gd name="T74" fmla="*/ 398 w 1179"/>
                  <a:gd name="T75" fmla="*/ 1195 h 1725"/>
                  <a:gd name="T76" fmla="*/ 369 w 1179"/>
                  <a:gd name="T77" fmla="*/ 1135 h 1725"/>
                  <a:gd name="T78" fmla="*/ 330 w 1179"/>
                  <a:gd name="T79" fmla="*/ 1169 h 1725"/>
                  <a:gd name="T80" fmla="*/ 338 w 1179"/>
                  <a:gd name="T81" fmla="*/ 1082 h 1725"/>
                  <a:gd name="T82" fmla="*/ 318 w 1179"/>
                  <a:gd name="T83" fmla="*/ 1000 h 1725"/>
                  <a:gd name="T84" fmla="*/ 277 w 1179"/>
                  <a:gd name="T85" fmla="*/ 893 h 1725"/>
                  <a:gd name="T86" fmla="*/ 135 w 1179"/>
                  <a:gd name="T87" fmla="*/ 845 h 1725"/>
                  <a:gd name="T88" fmla="*/ 56 w 1179"/>
                  <a:gd name="T89" fmla="*/ 791 h 1725"/>
                  <a:gd name="T90" fmla="*/ 114 w 1179"/>
                  <a:gd name="T91" fmla="*/ 721 h 1725"/>
                  <a:gd name="T92" fmla="*/ 5 w 1179"/>
                  <a:gd name="T93" fmla="*/ 683 h 1725"/>
                  <a:gd name="T94" fmla="*/ 140 w 1179"/>
                  <a:gd name="T95" fmla="*/ 567 h 1725"/>
                  <a:gd name="T96" fmla="*/ 135 w 1179"/>
                  <a:gd name="T97" fmla="*/ 416 h 1725"/>
                  <a:gd name="T98" fmla="*/ 253 w 1179"/>
                  <a:gd name="T99" fmla="*/ 259 h 1725"/>
                  <a:gd name="T100" fmla="*/ 369 w 1179"/>
                  <a:gd name="T101" fmla="*/ 291 h 1725"/>
                  <a:gd name="T102" fmla="*/ 540 w 1179"/>
                  <a:gd name="T103" fmla="*/ 230 h 1725"/>
                  <a:gd name="T104" fmla="*/ 595 w 1179"/>
                  <a:gd name="T105" fmla="*/ 75 h 1725"/>
                  <a:gd name="T106" fmla="*/ 718 w 1179"/>
                  <a:gd name="T107" fmla="*/ 10 h 1725"/>
                  <a:gd name="T108" fmla="*/ 1037 w 1179"/>
                  <a:gd name="T109" fmla="*/ 252 h 1725"/>
                  <a:gd name="T110" fmla="*/ 1054 w 1179"/>
                  <a:gd name="T111" fmla="*/ 724 h 1725"/>
                  <a:gd name="T112" fmla="*/ 1037 w 1179"/>
                  <a:gd name="T113" fmla="*/ 915 h 1725"/>
                  <a:gd name="T114" fmla="*/ 362 w 1179"/>
                  <a:gd name="T115" fmla="*/ 1195 h 1725"/>
                  <a:gd name="T116" fmla="*/ 862 w 1179"/>
                  <a:gd name="T117" fmla="*/ 1225 h 1725"/>
                  <a:gd name="T118" fmla="*/ 400 w 1179"/>
                  <a:gd name="T119" fmla="*/ 1275 h 1725"/>
                  <a:gd name="T120" fmla="*/ 356 w 1179"/>
                  <a:gd name="T121" fmla="*/ 1263 h 1725"/>
                  <a:gd name="T122" fmla="*/ 687 w 1179"/>
                  <a:gd name="T123" fmla="*/ 1486 h 17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179" h="1725">
                    <a:moveTo>
                      <a:pt x="823" y="7"/>
                    </a:moveTo>
                    <a:lnTo>
                      <a:pt x="841" y="17"/>
                    </a:lnTo>
                    <a:lnTo>
                      <a:pt x="852" y="29"/>
                    </a:lnTo>
                    <a:lnTo>
                      <a:pt x="853" y="27"/>
                    </a:lnTo>
                    <a:lnTo>
                      <a:pt x="867" y="32"/>
                    </a:lnTo>
                    <a:lnTo>
                      <a:pt x="879" y="37"/>
                    </a:lnTo>
                    <a:lnTo>
                      <a:pt x="900" y="53"/>
                    </a:lnTo>
                    <a:lnTo>
                      <a:pt x="903" y="56"/>
                    </a:lnTo>
                    <a:lnTo>
                      <a:pt x="901" y="61"/>
                    </a:lnTo>
                    <a:lnTo>
                      <a:pt x="896" y="63"/>
                    </a:lnTo>
                    <a:lnTo>
                      <a:pt x="869" y="68"/>
                    </a:lnTo>
                    <a:lnTo>
                      <a:pt x="821" y="73"/>
                    </a:lnTo>
                    <a:lnTo>
                      <a:pt x="794" y="85"/>
                    </a:lnTo>
                    <a:lnTo>
                      <a:pt x="783" y="85"/>
                    </a:lnTo>
                    <a:lnTo>
                      <a:pt x="783" y="100"/>
                    </a:lnTo>
                    <a:lnTo>
                      <a:pt x="787" y="102"/>
                    </a:lnTo>
                    <a:lnTo>
                      <a:pt x="794" y="100"/>
                    </a:lnTo>
                    <a:lnTo>
                      <a:pt x="814" y="83"/>
                    </a:lnTo>
                    <a:lnTo>
                      <a:pt x="823" y="82"/>
                    </a:lnTo>
                    <a:lnTo>
                      <a:pt x="838" y="82"/>
                    </a:lnTo>
                    <a:lnTo>
                      <a:pt x="859" y="88"/>
                    </a:lnTo>
                    <a:lnTo>
                      <a:pt x="865" y="87"/>
                    </a:lnTo>
                    <a:lnTo>
                      <a:pt x="879" y="88"/>
                    </a:lnTo>
                    <a:lnTo>
                      <a:pt x="896" y="83"/>
                    </a:lnTo>
                    <a:lnTo>
                      <a:pt x="917" y="73"/>
                    </a:lnTo>
                    <a:lnTo>
                      <a:pt x="922" y="95"/>
                    </a:lnTo>
                    <a:lnTo>
                      <a:pt x="929" y="117"/>
                    </a:lnTo>
                    <a:lnTo>
                      <a:pt x="934" y="116"/>
                    </a:lnTo>
                    <a:lnTo>
                      <a:pt x="939" y="116"/>
                    </a:lnTo>
                    <a:lnTo>
                      <a:pt x="941" y="124"/>
                    </a:lnTo>
                    <a:lnTo>
                      <a:pt x="944" y="126"/>
                    </a:lnTo>
                    <a:lnTo>
                      <a:pt x="949" y="124"/>
                    </a:lnTo>
                    <a:lnTo>
                      <a:pt x="966" y="131"/>
                    </a:lnTo>
                    <a:lnTo>
                      <a:pt x="978" y="141"/>
                    </a:lnTo>
                    <a:lnTo>
                      <a:pt x="982" y="146"/>
                    </a:lnTo>
                    <a:lnTo>
                      <a:pt x="984" y="155"/>
                    </a:lnTo>
                    <a:lnTo>
                      <a:pt x="985" y="160"/>
                    </a:lnTo>
                    <a:lnTo>
                      <a:pt x="984" y="167"/>
                    </a:lnTo>
                    <a:lnTo>
                      <a:pt x="977" y="180"/>
                    </a:lnTo>
                    <a:lnTo>
                      <a:pt x="966" y="191"/>
                    </a:lnTo>
                    <a:lnTo>
                      <a:pt x="954" y="199"/>
                    </a:lnTo>
                    <a:lnTo>
                      <a:pt x="941" y="204"/>
                    </a:lnTo>
                    <a:lnTo>
                      <a:pt x="831" y="223"/>
                    </a:lnTo>
                    <a:lnTo>
                      <a:pt x="826" y="226"/>
                    </a:lnTo>
                    <a:lnTo>
                      <a:pt x="824" y="238"/>
                    </a:lnTo>
                    <a:lnTo>
                      <a:pt x="826" y="252"/>
                    </a:lnTo>
                    <a:lnTo>
                      <a:pt x="831" y="254"/>
                    </a:lnTo>
                    <a:lnTo>
                      <a:pt x="843" y="245"/>
                    </a:lnTo>
                    <a:lnTo>
                      <a:pt x="864" y="238"/>
                    </a:lnTo>
                    <a:lnTo>
                      <a:pt x="879" y="238"/>
                    </a:lnTo>
                    <a:lnTo>
                      <a:pt x="915" y="245"/>
                    </a:lnTo>
                    <a:lnTo>
                      <a:pt x="927" y="261"/>
                    </a:lnTo>
                    <a:lnTo>
                      <a:pt x="932" y="286"/>
                    </a:lnTo>
                    <a:lnTo>
                      <a:pt x="944" y="281"/>
                    </a:lnTo>
                    <a:lnTo>
                      <a:pt x="948" y="276"/>
                    </a:lnTo>
                    <a:lnTo>
                      <a:pt x="949" y="269"/>
                    </a:lnTo>
                    <a:lnTo>
                      <a:pt x="951" y="261"/>
                    </a:lnTo>
                    <a:lnTo>
                      <a:pt x="953" y="252"/>
                    </a:lnTo>
                    <a:lnTo>
                      <a:pt x="953" y="247"/>
                    </a:lnTo>
                    <a:lnTo>
                      <a:pt x="954" y="243"/>
                    </a:lnTo>
                    <a:lnTo>
                      <a:pt x="958" y="242"/>
                    </a:lnTo>
                    <a:lnTo>
                      <a:pt x="965" y="238"/>
                    </a:lnTo>
                    <a:lnTo>
                      <a:pt x="984" y="235"/>
                    </a:lnTo>
                    <a:lnTo>
                      <a:pt x="989" y="235"/>
                    </a:lnTo>
                    <a:lnTo>
                      <a:pt x="992" y="247"/>
                    </a:lnTo>
                    <a:lnTo>
                      <a:pt x="992" y="254"/>
                    </a:lnTo>
                    <a:lnTo>
                      <a:pt x="994" y="262"/>
                    </a:lnTo>
                    <a:lnTo>
                      <a:pt x="992" y="274"/>
                    </a:lnTo>
                    <a:lnTo>
                      <a:pt x="992" y="286"/>
                    </a:lnTo>
                    <a:lnTo>
                      <a:pt x="990" y="298"/>
                    </a:lnTo>
                    <a:lnTo>
                      <a:pt x="985" y="320"/>
                    </a:lnTo>
                    <a:lnTo>
                      <a:pt x="982" y="332"/>
                    </a:lnTo>
                    <a:lnTo>
                      <a:pt x="977" y="339"/>
                    </a:lnTo>
                    <a:lnTo>
                      <a:pt x="968" y="358"/>
                    </a:lnTo>
                    <a:lnTo>
                      <a:pt x="965" y="363"/>
                    </a:lnTo>
                    <a:lnTo>
                      <a:pt x="956" y="383"/>
                    </a:lnTo>
                    <a:lnTo>
                      <a:pt x="953" y="393"/>
                    </a:lnTo>
                    <a:lnTo>
                      <a:pt x="953" y="400"/>
                    </a:lnTo>
                    <a:lnTo>
                      <a:pt x="954" y="402"/>
                    </a:lnTo>
                    <a:lnTo>
                      <a:pt x="958" y="395"/>
                    </a:lnTo>
                    <a:lnTo>
                      <a:pt x="958" y="390"/>
                    </a:lnTo>
                    <a:lnTo>
                      <a:pt x="960" y="385"/>
                    </a:lnTo>
                    <a:lnTo>
                      <a:pt x="975" y="373"/>
                    </a:lnTo>
                    <a:lnTo>
                      <a:pt x="977" y="368"/>
                    </a:lnTo>
                    <a:lnTo>
                      <a:pt x="987" y="353"/>
                    </a:lnTo>
                    <a:lnTo>
                      <a:pt x="992" y="347"/>
                    </a:lnTo>
                    <a:lnTo>
                      <a:pt x="997" y="341"/>
                    </a:lnTo>
                    <a:lnTo>
                      <a:pt x="1001" y="336"/>
                    </a:lnTo>
                    <a:lnTo>
                      <a:pt x="1014" y="303"/>
                    </a:lnTo>
                    <a:lnTo>
                      <a:pt x="1021" y="293"/>
                    </a:lnTo>
                    <a:lnTo>
                      <a:pt x="1030" y="293"/>
                    </a:lnTo>
                    <a:lnTo>
                      <a:pt x="1031" y="310"/>
                    </a:lnTo>
                    <a:lnTo>
                      <a:pt x="1040" y="313"/>
                    </a:lnTo>
                    <a:lnTo>
                      <a:pt x="1043" y="312"/>
                    </a:lnTo>
                    <a:lnTo>
                      <a:pt x="1050" y="317"/>
                    </a:lnTo>
                    <a:lnTo>
                      <a:pt x="1054" y="320"/>
                    </a:lnTo>
                    <a:lnTo>
                      <a:pt x="1059" y="322"/>
                    </a:lnTo>
                    <a:lnTo>
                      <a:pt x="1064" y="325"/>
                    </a:lnTo>
                    <a:lnTo>
                      <a:pt x="1067" y="320"/>
                    </a:lnTo>
                    <a:lnTo>
                      <a:pt x="1069" y="318"/>
                    </a:lnTo>
                    <a:lnTo>
                      <a:pt x="1073" y="307"/>
                    </a:lnTo>
                    <a:lnTo>
                      <a:pt x="1079" y="295"/>
                    </a:lnTo>
                    <a:lnTo>
                      <a:pt x="1084" y="283"/>
                    </a:lnTo>
                    <a:lnTo>
                      <a:pt x="1086" y="279"/>
                    </a:lnTo>
                    <a:lnTo>
                      <a:pt x="1090" y="276"/>
                    </a:lnTo>
                    <a:lnTo>
                      <a:pt x="1091" y="274"/>
                    </a:lnTo>
                    <a:lnTo>
                      <a:pt x="1100" y="267"/>
                    </a:lnTo>
                    <a:lnTo>
                      <a:pt x="1102" y="267"/>
                    </a:lnTo>
                    <a:lnTo>
                      <a:pt x="1107" y="269"/>
                    </a:lnTo>
                    <a:lnTo>
                      <a:pt x="1126" y="271"/>
                    </a:lnTo>
                    <a:lnTo>
                      <a:pt x="1136" y="274"/>
                    </a:lnTo>
                    <a:lnTo>
                      <a:pt x="1150" y="283"/>
                    </a:lnTo>
                    <a:lnTo>
                      <a:pt x="1160" y="288"/>
                    </a:lnTo>
                    <a:lnTo>
                      <a:pt x="1165" y="293"/>
                    </a:lnTo>
                    <a:lnTo>
                      <a:pt x="1172" y="301"/>
                    </a:lnTo>
                    <a:lnTo>
                      <a:pt x="1177" y="312"/>
                    </a:lnTo>
                    <a:lnTo>
                      <a:pt x="1179" y="315"/>
                    </a:lnTo>
                    <a:lnTo>
                      <a:pt x="1179" y="317"/>
                    </a:lnTo>
                    <a:lnTo>
                      <a:pt x="1177" y="322"/>
                    </a:lnTo>
                    <a:lnTo>
                      <a:pt x="1163" y="336"/>
                    </a:lnTo>
                    <a:lnTo>
                      <a:pt x="1160" y="346"/>
                    </a:lnTo>
                    <a:lnTo>
                      <a:pt x="1146" y="365"/>
                    </a:lnTo>
                    <a:lnTo>
                      <a:pt x="1141" y="370"/>
                    </a:lnTo>
                    <a:lnTo>
                      <a:pt x="1134" y="373"/>
                    </a:lnTo>
                    <a:lnTo>
                      <a:pt x="1126" y="373"/>
                    </a:lnTo>
                    <a:lnTo>
                      <a:pt x="1120" y="376"/>
                    </a:lnTo>
                    <a:lnTo>
                      <a:pt x="1120" y="378"/>
                    </a:lnTo>
                    <a:lnTo>
                      <a:pt x="1124" y="385"/>
                    </a:lnTo>
                    <a:lnTo>
                      <a:pt x="1126" y="390"/>
                    </a:lnTo>
                    <a:lnTo>
                      <a:pt x="1126" y="395"/>
                    </a:lnTo>
                    <a:lnTo>
                      <a:pt x="1122" y="402"/>
                    </a:lnTo>
                    <a:lnTo>
                      <a:pt x="1120" y="404"/>
                    </a:lnTo>
                    <a:lnTo>
                      <a:pt x="1107" y="409"/>
                    </a:lnTo>
                    <a:lnTo>
                      <a:pt x="1100" y="417"/>
                    </a:lnTo>
                    <a:lnTo>
                      <a:pt x="1091" y="417"/>
                    </a:lnTo>
                    <a:lnTo>
                      <a:pt x="1084" y="417"/>
                    </a:lnTo>
                    <a:lnTo>
                      <a:pt x="1076" y="426"/>
                    </a:lnTo>
                    <a:lnTo>
                      <a:pt x="1079" y="433"/>
                    </a:lnTo>
                    <a:lnTo>
                      <a:pt x="1083" y="436"/>
                    </a:lnTo>
                    <a:lnTo>
                      <a:pt x="1093" y="443"/>
                    </a:lnTo>
                    <a:lnTo>
                      <a:pt x="1093" y="446"/>
                    </a:lnTo>
                    <a:lnTo>
                      <a:pt x="1088" y="453"/>
                    </a:lnTo>
                    <a:lnTo>
                      <a:pt x="1081" y="463"/>
                    </a:lnTo>
                    <a:lnTo>
                      <a:pt x="1074" y="468"/>
                    </a:lnTo>
                    <a:lnTo>
                      <a:pt x="1073" y="470"/>
                    </a:lnTo>
                    <a:lnTo>
                      <a:pt x="1069" y="468"/>
                    </a:lnTo>
                    <a:lnTo>
                      <a:pt x="1066" y="468"/>
                    </a:lnTo>
                    <a:lnTo>
                      <a:pt x="1059" y="472"/>
                    </a:lnTo>
                    <a:lnTo>
                      <a:pt x="1052" y="472"/>
                    </a:lnTo>
                    <a:lnTo>
                      <a:pt x="1040" y="468"/>
                    </a:lnTo>
                    <a:lnTo>
                      <a:pt x="1033" y="463"/>
                    </a:lnTo>
                    <a:lnTo>
                      <a:pt x="1030" y="462"/>
                    </a:lnTo>
                    <a:lnTo>
                      <a:pt x="1025" y="462"/>
                    </a:lnTo>
                    <a:lnTo>
                      <a:pt x="1025" y="463"/>
                    </a:lnTo>
                    <a:lnTo>
                      <a:pt x="1018" y="475"/>
                    </a:lnTo>
                    <a:lnTo>
                      <a:pt x="1014" y="482"/>
                    </a:lnTo>
                    <a:lnTo>
                      <a:pt x="1011" y="489"/>
                    </a:lnTo>
                    <a:lnTo>
                      <a:pt x="1011" y="497"/>
                    </a:lnTo>
                    <a:lnTo>
                      <a:pt x="1011" y="506"/>
                    </a:lnTo>
                    <a:lnTo>
                      <a:pt x="1013" y="513"/>
                    </a:lnTo>
                    <a:lnTo>
                      <a:pt x="1013" y="516"/>
                    </a:lnTo>
                    <a:lnTo>
                      <a:pt x="1014" y="518"/>
                    </a:lnTo>
                    <a:lnTo>
                      <a:pt x="1018" y="518"/>
                    </a:lnTo>
                    <a:lnTo>
                      <a:pt x="1023" y="518"/>
                    </a:lnTo>
                    <a:lnTo>
                      <a:pt x="1026" y="518"/>
                    </a:lnTo>
                    <a:lnTo>
                      <a:pt x="1026" y="520"/>
                    </a:lnTo>
                    <a:lnTo>
                      <a:pt x="1028" y="525"/>
                    </a:lnTo>
                    <a:lnTo>
                      <a:pt x="1028" y="530"/>
                    </a:lnTo>
                    <a:lnTo>
                      <a:pt x="1026" y="537"/>
                    </a:lnTo>
                    <a:lnTo>
                      <a:pt x="1026" y="545"/>
                    </a:lnTo>
                    <a:lnTo>
                      <a:pt x="1025" y="555"/>
                    </a:lnTo>
                    <a:lnTo>
                      <a:pt x="1026" y="561"/>
                    </a:lnTo>
                    <a:lnTo>
                      <a:pt x="1028" y="562"/>
                    </a:lnTo>
                    <a:lnTo>
                      <a:pt x="1030" y="561"/>
                    </a:lnTo>
                    <a:lnTo>
                      <a:pt x="1031" y="562"/>
                    </a:lnTo>
                    <a:lnTo>
                      <a:pt x="1031" y="566"/>
                    </a:lnTo>
                    <a:lnTo>
                      <a:pt x="1033" y="571"/>
                    </a:lnTo>
                    <a:lnTo>
                      <a:pt x="1035" y="574"/>
                    </a:lnTo>
                    <a:lnTo>
                      <a:pt x="1033" y="578"/>
                    </a:lnTo>
                    <a:lnTo>
                      <a:pt x="1031" y="581"/>
                    </a:lnTo>
                    <a:lnTo>
                      <a:pt x="1028" y="583"/>
                    </a:lnTo>
                    <a:lnTo>
                      <a:pt x="1019" y="590"/>
                    </a:lnTo>
                    <a:lnTo>
                      <a:pt x="1019" y="591"/>
                    </a:lnTo>
                    <a:lnTo>
                      <a:pt x="1018" y="595"/>
                    </a:lnTo>
                    <a:lnTo>
                      <a:pt x="1018" y="600"/>
                    </a:lnTo>
                    <a:lnTo>
                      <a:pt x="1016" y="605"/>
                    </a:lnTo>
                    <a:lnTo>
                      <a:pt x="1014" y="608"/>
                    </a:lnTo>
                    <a:lnTo>
                      <a:pt x="1013" y="612"/>
                    </a:lnTo>
                    <a:lnTo>
                      <a:pt x="1011" y="613"/>
                    </a:lnTo>
                    <a:lnTo>
                      <a:pt x="1007" y="613"/>
                    </a:lnTo>
                    <a:lnTo>
                      <a:pt x="1002" y="615"/>
                    </a:lnTo>
                    <a:lnTo>
                      <a:pt x="992" y="630"/>
                    </a:lnTo>
                    <a:lnTo>
                      <a:pt x="992" y="630"/>
                    </a:lnTo>
                    <a:lnTo>
                      <a:pt x="996" y="636"/>
                    </a:lnTo>
                    <a:lnTo>
                      <a:pt x="996" y="639"/>
                    </a:lnTo>
                    <a:lnTo>
                      <a:pt x="992" y="656"/>
                    </a:lnTo>
                    <a:lnTo>
                      <a:pt x="990" y="665"/>
                    </a:lnTo>
                    <a:lnTo>
                      <a:pt x="989" y="676"/>
                    </a:lnTo>
                    <a:lnTo>
                      <a:pt x="987" y="685"/>
                    </a:lnTo>
                    <a:lnTo>
                      <a:pt x="985" y="694"/>
                    </a:lnTo>
                    <a:lnTo>
                      <a:pt x="984" y="702"/>
                    </a:lnTo>
                    <a:lnTo>
                      <a:pt x="980" y="711"/>
                    </a:lnTo>
                    <a:lnTo>
                      <a:pt x="982" y="719"/>
                    </a:lnTo>
                    <a:lnTo>
                      <a:pt x="984" y="724"/>
                    </a:lnTo>
                    <a:lnTo>
                      <a:pt x="989" y="719"/>
                    </a:lnTo>
                    <a:lnTo>
                      <a:pt x="992" y="705"/>
                    </a:lnTo>
                    <a:lnTo>
                      <a:pt x="997" y="700"/>
                    </a:lnTo>
                    <a:lnTo>
                      <a:pt x="1004" y="702"/>
                    </a:lnTo>
                    <a:lnTo>
                      <a:pt x="1007" y="704"/>
                    </a:lnTo>
                    <a:lnTo>
                      <a:pt x="1014" y="711"/>
                    </a:lnTo>
                    <a:lnTo>
                      <a:pt x="1019" y="714"/>
                    </a:lnTo>
                    <a:lnTo>
                      <a:pt x="1025" y="717"/>
                    </a:lnTo>
                    <a:lnTo>
                      <a:pt x="1026" y="721"/>
                    </a:lnTo>
                    <a:lnTo>
                      <a:pt x="1028" y="726"/>
                    </a:lnTo>
                    <a:lnTo>
                      <a:pt x="1028" y="729"/>
                    </a:lnTo>
                    <a:lnTo>
                      <a:pt x="1025" y="731"/>
                    </a:lnTo>
                    <a:lnTo>
                      <a:pt x="1023" y="731"/>
                    </a:lnTo>
                    <a:lnTo>
                      <a:pt x="1016" y="722"/>
                    </a:lnTo>
                    <a:lnTo>
                      <a:pt x="1011" y="721"/>
                    </a:lnTo>
                    <a:lnTo>
                      <a:pt x="1006" y="722"/>
                    </a:lnTo>
                    <a:lnTo>
                      <a:pt x="1001" y="726"/>
                    </a:lnTo>
                    <a:lnTo>
                      <a:pt x="1006" y="741"/>
                    </a:lnTo>
                    <a:lnTo>
                      <a:pt x="1009" y="748"/>
                    </a:lnTo>
                    <a:lnTo>
                      <a:pt x="1018" y="751"/>
                    </a:lnTo>
                    <a:lnTo>
                      <a:pt x="1023" y="755"/>
                    </a:lnTo>
                    <a:lnTo>
                      <a:pt x="1025" y="760"/>
                    </a:lnTo>
                    <a:lnTo>
                      <a:pt x="1028" y="762"/>
                    </a:lnTo>
                    <a:lnTo>
                      <a:pt x="1031" y="760"/>
                    </a:lnTo>
                    <a:lnTo>
                      <a:pt x="1035" y="757"/>
                    </a:lnTo>
                    <a:lnTo>
                      <a:pt x="1042" y="757"/>
                    </a:lnTo>
                    <a:lnTo>
                      <a:pt x="1045" y="758"/>
                    </a:lnTo>
                    <a:lnTo>
                      <a:pt x="1047" y="762"/>
                    </a:lnTo>
                    <a:lnTo>
                      <a:pt x="1047" y="769"/>
                    </a:lnTo>
                    <a:lnTo>
                      <a:pt x="1047" y="779"/>
                    </a:lnTo>
                    <a:lnTo>
                      <a:pt x="1047" y="787"/>
                    </a:lnTo>
                    <a:lnTo>
                      <a:pt x="1045" y="792"/>
                    </a:lnTo>
                    <a:lnTo>
                      <a:pt x="1043" y="799"/>
                    </a:lnTo>
                    <a:lnTo>
                      <a:pt x="1042" y="801"/>
                    </a:lnTo>
                    <a:lnTo>
                      <a:pt x="1038" y="799"/>
                    </a:lnTo>
                    <a:lnTo>
                      <a:pt x="1037" y="799"/>
                    </a:lnTo>
                    <a:lnTo>
                      <a:pt x="1033" y="796"/>
                    </a:lnTo>
                    <a:lnTo>
                      <a:pt x="1031" y="794"/>
                    </a:lnTo>
                    <a:lnTo>
                      <a:pt x="1025" y="792"/>
                    </a:lnTo>
                    <a:lnTo>
                      <a:pt x="1018" y="787"/>
                    </a:lnTo>
                    <a:lnTo>
                      <a:pt x="1013" y="787"/>
                    </a:lnTo>
                    <a:lnTo>
                      <a:pt x="1006" y="787"/>
                    </a:lnTo>
                    <a:lnTo>
                      <a:pt x="996" y="791"/>
                    </a:lnTo>
                    <a:lnTo>
                      <a:pt x="996" y="794"/>
                    </a:lnTo>
                    <a:lnTo>
                      <a:pt x="984" y="806"/>
                    </a:lnTo>
                    <a:lnTo>
                      <a:pt x="980" y="806"/>
                    </a:lnTo>
                    <a:lnTo>
                      <a:pt x="977" y="803"/>
                    </a:lnTo>
                    <a:lnTo>
                      <a:pt x="973" y="797"/>
                    </a:lnTo>
                    <a:lnTo>
                      <a:pt x="970" y="797"/>
                    </a:lnTo>
                    <a:lnTo>
                      <a:pt x="965" y="803"/>
                    </a:lnTo>
                    <a:lnTo>
                      <a:pt x="965" y="806"/>
                    </a:lnTo>
                    <a:lnTo>
                      <a:pt x="965" y="808"/>
                    </a:lnTo>
                    <a:lnTo>
                      <a:pt x="968" y="811"/>
                    </a:lnTo>
                    <a:lnTo>
                      <a:pt x="968" y="813"/>
                    </a:lnTo>
                    <a:lnTo>
                      <a:pt x="970" y="815"/>
                    </a:lnTo>
                    <a:lnTo>
                      <a:pt x="977" y="815"/>
                    </a:lnTo>
                    <a:lnTo>
                      <a:pt x="978" y="816"/>
                    </a:lnTo>
                    <a:lnTo>
                      <a:pt x="980" y="830"/>
                    </a:lnTo>
                    <a:lnTo>
                      <a:pt x="984" y="838"/>
                    </a:lnTo>
                    <a:lnTo>
                      <a:pt x="985" y="840"/>
                    </a:lnTo>
                    <a:lnTo>
                      <a:pt x="987" y="842"/>
                    </a:lnTo>
                    <a:lnTo>
                      <a:pt x="992" y="840"/>
                    </a:lnTo>
                    <a:lnTo>
                      <a:pt x="997" y="838"/>
                    </a:lnTo>
                    <a:lnTo>
                      <a:pt x="999" y="840"/>
                    </a:lnTo>
                    <a:lnTo>
                      <a:pt x="1004" y="844"/>
                    </a:lnTo>
                    <a:lnTo>
                      <a:pt x="1006" y="844"/>
                    </a:lnTo>
                    <a:lnTo>
                      <a:pt x="1009" y="844"/>
                    </a:lnTo>
                    <a:lnTo>
                      <a:pt x="1013" y="845"/>
                    </a:lnTo>
                    <a:lnTo>
                      <a:pt x="1018" y="852"/>
                    </a:lnTo>
                    <a:lnTo>
                      <a:pt x="1016" y="862"/>
                    </a:lnTo>
                    <a:lnTo>
                      <a:pt x="1018" y="871"/>
                    </a:lnTo>
                    <a:lnTo>
                      <a:pt x="1023" y="878"/>
                    </a:lnTo>
                    <a:lnTo>
                      <a:pt x="1025" y="881"/>
                    </a:lnTo>
                    <a:lnTo>
                      <a:pt x="1025" y="886"/>
                    </a:lnTo>
                    <a:lnTo>
                      <a:pt x="1025" y="890"/>
                    </a:lnTo>
                    <a:lnTo>
                      <a:pt x="1025" y="893"/>
                    </a:lnTo>
                    <a:lnTo>
                      <a:pt x="1025" y="896"/>
                    </a:lnTo>
                    <a:lnTo>
                      <a:pt x="1026" y="901"/>
                    </a:lnTo>
                    <a:lnTo>
                      <a:pt x="1026" y="910"/>
                    </a:lnTo>
                    <a:lnTo>
                      <a:pt x="1026" y="917"/>
                    </a:lnTo>
                    <a:lnTo>
                      <a:pt x="1025" y="922"/>
                    </a:lnTo>
                    <a:lnTo>
                      <a:pt x="1023" y="925"/>
                    </a:lnTo>
                    <a:lnTo>
                      <a:pt x="1021" y="927"/>
                    </a:lnTo>
                    <a:lnTo>
                      <a:pt x="1018" y="927"/>
                    </a:lnTo>
                    <a:lnTo>
                      <a:pt x="1016" y="924"/>
                    </a:lnTo>
                    <a:lnTo>
                      <a:pt x="1014" y="920"/>
                    </a:lnTo>
                    <a:lnTo>
                      <a:pt x="1011" y="915"/>
                    </a:lnTo>
                    <a:lnTo>
                      <a:pt x="1006" y="915"/>
                    </a:lnTo>
                    <a:lnTo>
                      <a:pt x="997" y="927"/>
                    </a:lnTo>
                    <a:lnTo>
                      <a:pt x="994" y="927"/>
                    </a:lnTo>
                    <a:lnTo>
                      <a:pt x="990" y="929"/>
                    </a:lnTo>
                    <a:lnTo>
                      <a:pt x="987" y="934"/>
                    </a:lnTo>
                    <a:lnTo>
                      <a:pt x="984" y="937"/>
                    </a:lnTo>
                    <a:lnTo>
                      <a:pt x="978" y="936"/>
                    </a:lnTo>
                    <a:lnTo>
                      <a:pt x="972" y="930"/>
                    </a:lnTo>
                    <a:lnTo>
                      <a:pt x="973" y="934"/>
                    </a:lnTo>
                    <a:lnTo>
                      <a:pt x="978" y="939"/>
                    </a:lnTo>
                    <a:lnTo>
                      <a:pt x="980" y="941"/>
                    </a:lnTo>
                    <a:lnTo>
                      <a:pt x="982" y="941"/>
                    </a:lnTo>
                    <a:lnTo>
                      <a:pt x="984" y="941"/>
                    </a:lnTo>
                    <a:lnTo>
                      <a:pt x="987" y="939"/>
                    </a:lnTo>
                    <a:lnTo>
                      <a:pt x="992" y="934"/>
                    </a:lnTo>
                    <a:lnTo>
                      <a:pt x="994" y="932"/>
                    </a:lnTo>
                    <a:lnTo>
                      <a:pt x="996" y="934"/>
                    </a:lnTo>
                    <a:lnTo>
                      <a:pt x="997" y="936"/>
                    </a:lnTo>
                    <a:lnTo>
                      <a:pt x="997" y="939"/>
                    </a:lnTo>
                    <a:lnTo>
                      <a:pt x="999" y="947"/>
                    </a:lnTo>
                    <a:lnTo>
                      <a:pt x="999" y="953"/>
                    </a:lnTo>
                    <a:lnTo>
                      <a:pt x="997" y="958"/>
                    </a:lnTo>
                    <a:lnTo>
                      <a:pt x="996" y="961"/>
                    </a:lnTo>
                    <a:lnTo>
                      <a:pt x="994" y="963"/>
                    </a:lnTo>
                    <a:lnTo>
                      <a:pt x="994" y="965"/>
                    </a:lnTo>
                    <a:lnTo>
                      <a:pt x="997" y="965"/>
                    </a:lnTo>
                    <a:lnTo>
                      <a:pt x="1002" y="959"/>
                    </a:lnTo>
                    <a:lnTo>
                      <a:pt x="1004" y="951"/>
                    </a:lnTo>
                    <a:lnTo>
                      <a:pt x="1006" y="941"/>
                    </a:lnTo>
                    <a:lnTo>
                      <a:pt x="1011" y="937"/>
                    </a:lnTo>
                    <a:lnTo>
                      <a:pt x="1014" y="941"/>
                    </a:lnTo>
                    <a:lnTo>
                      <a:pt x="1018" y="949"/>
                    </a:lnTo>
                    <a:lnTo>
                      <a:pt x="1023" y="966"/>
                    </a:lnTo>
                    <a:lnTo>
                      <a:pt x="1025" y="968"/>
                    </a:lnTo>
                    <a:lnTo>
                      <a:pt x="1028" y="971"/>
                    </a:lnTo>
                    <a:lnTo>
                      <a:pt x="1030" y="976"/>
                    </a:lnTo>
                    <a:lnTo>
                      <a:pt x="1030" y="982"/>
                    </a:lnTo>
                    <a:lnTo>
                      <a:pt x="1028" y="987"/>
                    </a:lnTo>
                    <a:lnTo>
                      <a:pt x="1028" y="988"/>
                    </a:lnTo>
                    <a:lnTo>
                      <a:pt x="1026" y="990"/>
                    </a:lnTo>
                    <a:lnTo>
                      <a:pt x="1025" y="992"/>
                    </a:lnTo>
                    <a:lnTo>
                      <a:pt x="1021" y="992"/>
                    </a:lnTo>
                    <a:lnTo>
                      <a:pt x="1014" y="990"/>
                    </a:lnTo>
                    <a:lnTo>
                      <a:pt x="1009" y="990"/>
                    </a:lnTo>
                    <a:lnTo>
                      <a:pt x="1009" y="997"/>
                    </a:lnTo>
                    <a:lnTo>
                      <a:pt x="1002" y="1000"/>
                    </a:lnTo>
                    <a:lnTo>
                      <a:pt x="992" y="1002"/>
                    </a:lnTo>
                    <a:lnTo>
                      <a:pt x="984" y="999"/>
                    </a:lnTo>
                    <a:lnTo>
                      <a:pt x="977" y="994"/>
                    </a:lnTo>
                    <a:lnTo>
                      <a:pt x="978" y="985"/>
                    </a:lnTo>
                    <a:lnTo>
                      <a:pt x="980" y="976"/>
                    </a:lnTo>
                    <a:lnTo>
                      <a:pt x="977" y="970"/>
                    </a:lnTo>
                    <a:lnTo>
                      <a:pt x="977" y="970"/>
                    </a:lnTo>
                    <a:lnTo>
                      <a:pt x="977" y="980"/>
                    </a:lnTo>
                    <a:lnTo>
                      <a:pt x="977" y="983"/>
                    </a:lnTo>
                    <a:lnTo>
                      <a:pt x="973" y="987"/>
                    </a:lnTo>
                    <a:lnTo>
                      <a:pt x="970" y="988"/>
                    </a:lnTo>
                    <a:lnTo>
                      <a:pt x="970" y="990"/>
                    </a:lnTo>
                    <a:lnTo>
                      <a:pt x="972" y="992"/>
                    </a:lnTo>
                    <a:lnTo>
                      <a:pt x="972" y="994"/>
                    </a:lnTo>
                    <a:lnTo>
                      <a:pt x="972" y="995"/>
                    </a:lnTo>
                    <a:lnTo>
                      <a:pt x="972" y="999"/>
                    </a:lnTo>
                    <a:lnTo>
                      <a:pt x="970" y="1002"/>
                    </a:lnTo>
                    <a:lnTo>
                      <a:pt x="970" y="1004"/>
                    </a:lnTo>
                    <a:lnTo>
                      <a:pt x="970" y="1005"/>
                    </a:lnTo>
                    <a:lnTo>
                      <a:pt x="972" y="1009"/>
                    </a:lnTo>
                    <a:lnTo>
                      <a:pt x="973" y="1011"/>
                    </a:lnTo>
                    <a:lnTo>
                      <a:pt x="977" y="1012"/>
                    </a:lnTo>
                    <a:lnTo>
                      <a:pt x="989" y="1012"/>
                    </a:lnTo>
                    <a:lnTo>
                      <a:pt x="996" y="1014"/>
                    </a:lnTo>
                    <a:lnTo>
                      <a:pt x="1007" y="1021"/>
                    </a:lnTo>
                    <a:lnTo>
                      <a:pt x="1007" y="1022"/>
                    </a:lnTo>
                    <a:lnTo>
                      <a:pt x="1006" y="1034"/>
                    </a:lnTo>
                    <a:lnTo>
                      <a:pt x="1004" y="1045"/>
                    </a:lnTo>
                    <a:lnTo>
                      <a:pt x="1002" y="1046"/>
                    </a:lnTo>
                    <a:lnTo>
                      <a:pt x="989" y="1048"/>
                    </a:lnTo>
                    <a:lnTo>
                      <a:pt x="985" y="1050"/>
                    </a:lnTo>
                    <a:lnTo>
                      <a:pt x="978" y="1055"/>
                    </a:lnTo>
                    <a:lnTo>
                      <a:pt x="973" y="1060"/>
                    </a:lnTo>
                    <a:lnTo>
                      <a:pt x="970" y="1060"/>
                    </a:lnTo>
                    <a:lnTo>
                      <a:pt x="958" y="1055"/>
                    </a:lnTo>
                    <a:lnTo>
                      <a:pt x="953" y="1051"/>
                    </a:lnTo>
                    <a:lnTo>
                      <a:pt x="942" y="1041"/>
                    </a:lnTo>
                    <a:lnTo>
                      <a:pt x="934" y="1026"/>
                    </a:lnTo>
                    <a:lnTo>
                      <a:pt x="930" y="1033"/>
                    </a:lnTo>
                    <a:lnTo>
                      <a:pt x="929" y="1036"/>
                    </a:lnTo>
                    <a:lnTo>
                      <a:pt x="927" y="1038"/>
                    </a:lnTo>
                    <a:lnTo>
                      <a:pt x="925" y="1038"/>
                    </a:lnTo>
                    <a:lnTo>
                      <a:pt x="922" y="1036"/>
                    </a:lnTo>
                    <a:lnTo>
                      <a:pt x="920" y="1034"/>
                    </a:lnTo>
                    <a:lnTo>
                      <a:pt x="917" y="1029"/>
                    </a:lnTo>
                    <a:lnTo>
                      <a:pt x="912" y="1022"/>
                    </a:lnTo>
                    <a:lnTo>
                      <a:pt x="908" y="1021"/>
                    </a:lnTo>
                    <a:lnTo>
                      <a:pt x="908" y="1021"/>
                    </a:lnTo>
                    <a:lnTo>
                      <a:pt x="910" y="1024"/>
                    </a:lnTo>
                    <a:lnTo>
                      <a:pt x="913" y="1028"/>
                    </a:lnTo>
                    <a:lnTo>
                      <a:pt x="920" y="1040"/>
                    </a:lnTo>
                    <a:lnTo>
                      <a:pt x="922" y="1041"/>
                    </a:lnTo>
                    <a:lnTo>
                      <a:pt x="922" y="1043"/>
                    </a:lnTo>
                    <a:lnTo>
                      <a:pt x="919" y="1045"/>
                    </a:lnTo>
                    <a:lnTo>
                      <a:pt x="912" y="1050"/>
                    </a:lnTo>
                    <a:lnTo>
                      <a:pt x="910" y="1051"/>
                    </a:lnTo>
                    <a:lnTo>
                      <a:pt x="905" y="1058"/>
                    </a:lnTo>
                    <a:lnTo>
                      <a:pt x="905" y="1060"/>
                    </a:lnTo>
                    <a:lnTo>
                      <a:pt x="898" y="1062"/>
                    </a:lnTo>
                    <a:lnTo>
                      <a:pt x="896" y="1060"/>
                    </a:lnTo>
                    <a:lnTo>
                      <a:pt x="891" y="1057"/>
                    </a:lnTo>
                    <a:lnTo>
                      <a:pt x="884" y="1055"/>
                    </a:lnTo>
                    <a:lnTo>
                      <a:pt x="881" y="1053"/>
                    </a:lnTo>
                    <a:lnTo>
                      <a:pt x="874" y="1048"/>
                    </a:lnTo>
                    <a:lnTo>
                      <a:pt x="877" y="1053"/>
                    </a:lnTo>
                    <a:lnTo>
                      <a:pt x="888" y="1060"/>
                    </a:lnTo>
                    <a:lnTo>
                      <a:pt x="889" y="1062"/>
                    </a:lnTo>
                    <a:lnTo>
                      <a:pt x="886" y="1065"/>
                    </a:lnTo>
                    <a:lnTo>
                      <a:pt x="886" y="1067"/>
                    </a:lnTo>
                    <a:lnTo>
                      <a:pt x="883" y="1067"/>
                    </a:lnTo>
                    <a:lnTo>
                      <a:pt x="879" y="1065"/>
                    </a:lnTo>
                    <a:lnTo>
                      <a:pt x="876" y="1067"/>
                    </a:lnTo>
                    <a:lnTo>
                      <a:pt x="871" y="1067"/>
                    </a:lnTo>
                    <a:lnTo>
                      <a:pt x="869" y="1069"/>
                    </a:lnTo>
                    <a:lnTo>
                      <a:pt x="871" y="1070"/>
                    </a:lnTo>
                    <a:lnTo>
                      <a:pt x="871" y="1072"/>
                    </a:lnTo>
                    <a:lnTo>
                      <a:pt x="872" y="1074"/>
                    </a:lnTo>
                    <a:lnTo>
                      <a:pt x="874" y="1074"/>
                    </a:lnTo>
                    <a:lnTo>
                      <a:pt x="876" y="1069"/>
                    </a:lnTo>
                    <a:lnTo>
                      <a:pt x="879" y="1069"/>
                    </a:lnTo>
                    <a:lnTo>
                      <a:pt x="884" y="1070"/>
                    </a:lnTo>
                    <a:lnTo>
                      <a:pt x="891" y="1067"/>
                    </a:lnTo>
                    <a:lnTo>
                      <a:pt x="895" y="1065"/>
                    </a:lnTo>
                    <a:lnTo>
                      <a:pt x="898" y="1065"/>
                    </a:lnTo>
                    <a:lnTo>
                      <a:pt x="910" y="1060"/>
                    </a:lnTo>
                    <a:lnTo>
                      <a:pt x="913" y="1053"/>
                    </a:lnTo>
                    <a:lnTo>
                      <a:pt x="917" y="1051"/>
                    </a:lnTo>
                    <a:lnTo>
                      <a:pt x="927" y="1050"/>
                    </a:lnTo>
                    <a:lnTo>
                      <a:pt x="936" y="1050"/>
                    </a:lnTo>
                    <a:lnTo>
                      <a:pt x="939" y="1051"/>
                    </a:lnTo>
                    <a:lnTo>
                      <a:pt x="942" y="1057"/>
                    </a:lnTo>
                    <a:lnTo>
                      <a:pt x="948" y="1060"/>
                    </a:lnTo>
                    <a:lnTo>
                      <a:pt x="953" y="1065"/>
                    </a:lnTo>
                    <a:lnTo>
                      <a:pt x="956" y="1067"/>
                    </a:lnTo>
                    <a:lnTo>
                      <a:pt x="960" y="1072"/>
                    </a:lnTo>
                    <a:lnTo>
                      <a:pt x="968" y="1079"/>
                    </a:lnTo>
                    <a:lnTo>
                      <a:pt x="972" y="1080"/>
                    </a:lnTo>
                    <a:lnTo>
                      <a:pt x="975" y="1084"/>
                    </a:lnTo>
                    <a:lnTo>
                      <a:pt x="975" y="1096"/>
                    </a:lnTo>
                    <a:lnTo>
                      <a:pt x="977" y="1101"/>
                    </a:lnTo>
                    <a:lnTo>
                      <a:pt x="975" y="1116"/>
                    </a:lnTo>
                    <a:lnTo>
                      <a:pt x="970" y="1120"/>
                    </a:lnTo>
                    <a:lnTo>
                      <a:pt x="972" y="1128"/>
                    </a:lnTo>
                    <a:lnTo>
                      <a:pt x="970" y="1133"/>
                    </a:lnTo>
                    <a:lnTo>
                      <a:pt x="966" y="1132"/>
                    </a:lnTo>
                    <a:lnTo>
                      <a:pt x="963" y="1128"/>
                    </a:lnTo>
                    <a:lnTo>
                      <a:pt x="953" y="1121"/>
                    </a:lnTo>
                    <a:lnTo>
                      <a:pt x="944" y="1116"/>
                    </a:lnTo>
                    <a:lnTo>
                      <a:pt x="941" y="1113"/>
                    </a:lnTo>
                    <a:lnTo>
                      <a:pt x="936" y="1109"/>
                    </a:lnTo>
                    <a:lnTo>
                      <a:pt x="930" y="1097"/>
                    </a:lnTo>
                    <a:lnTo>
                      <a:pt x="927" y="1082"/>
                    </a:lnTo>
                    <a:lnTo>
                      <a:pt x="925" y="1075"/>
                    </a:lnTo>
                    <a:lnTo>
                      <a:pt x="922" y="1075"/>
                    </a:lnTo>
                    <a:lnTo>
                      <a:pt x="919" y="1077"/>
                    </a:lnTo>
                    <a:lnTo>
                      <a:pt x="915" y="1079"/>
                    </a:lnTo>
                    <a:lnTo>
                      <a:pt x="913" y="1082"/>
                    </a:lnTo>
                    <a:lnTo>
                      <a:pt x="901" y="1087"/>
                    </a:lnTo>
                    <a:lnTo>
                      <a:pt x="898" y="1091"/>
                    </a:lnTo>
                    <a:lnTo>
                      <a:pt x="895" y="1091"/>
                    </a:lnTo>
                    <a:lnTo>
                      <a:pt x="886" y="1096"/>
                    </a:lnTo>
                    <a:lnTo>
                      <a:pt x="889" y="1099"/>
                    </a:lnTo>
                    <a:lnTo>
                      <a:pt x="891" y="1099"/>
                    </a:lnTo>
                    <a:lnTo>
                      <a:pt x="895" y="1097"/>
                    </a:lnTo>
                    <a:lnTo>
                      <a:pt x="898" y="1096"/>
                    </a:lnTo>
                    <a:lnTo>
                      <a:pt x="905" y="1091"/>
                    </a:lnTo>
                    <a:lnTo>
                      <a:pt x="912" y="1091"/>
                    </a:lnTo>
                    <a:lnTo>
                      <a:pt x="913" y="1087"/>
                    </a:lnTo>
                    <a:lnTo>
                      <a:pt x="919" y="1086"/>
                    </a:lnTo>
                    <a:lnTo>
                      <a:pt x="922" y="1084"/>
                    </a:lnTo>
                    <a:lnTo>
                      <a:pt x="922" y="1086"/>
                    </a:lnTo>
                    <a:lnTo>
                      <a:pt x="924" y="1086"/>
                    </a:lnTo>
                    <a:lnTo>
                      <a:pt x="925" y="1104"/>
                    </a:lnTo>
                    <a:lnTo>
                      <a:pt x="924" y="1109"/>
                    </a:lnTo>
                    <a:lnTo>
                      <a:pt x="922" y="1111"/>
                    </a:lnTo>
                    <a:lnTo>
                      <a:pt x="915" y="1115"/>
                    </a:lnTo>
                    <a:lnTo>
                      <a:pt x="915" y="1116"/>
                    </a:lnTo>
                    <a:lnTo>
                      <a:pt x="917" y="1120"/>
                    </a:lnTo>
                    <a:lnTo>
                      <a:pt x="922" y="1116"/>
                    </a:lnTo>
                    <a:lnTo>
                      <a:pt x="925" y="1115"/>
                    </a:lnTo>
                    <a:lnTo>
                      <a:pt x="927" y="1115"/>
                    </a:lnTo>
                    <a:lnTo>
                      <a:pt x="929" y="1120"/>
                    </a:lnTo>
                    <a:lnTo>
                      <a:pt x="932" y="1121"/>
                    </a:lnTo>
                    <a:lnTo>
                      <a:pt x="941" y="1128"/>
                    </a:lnTo>
                    <a:lnTo>
                      <a:pt x="946" y="1133"/>
                    </a:lnTo>
                    <a:lnTo>
                      <a:pt x="951" y="1137"/>
                    </a:lnTo>
                    <a:lnTo>
                      <a:pt x="958" y="1142"/>
                    </a:lnTo>
                    <a:lnTo>
                      <a:pt x="960" y="1144"/>
                    </a:lnTo>
                    <a:lnTo>
                      <a:pt x="965" y="1145"/>
                    </a:lnTo>
                    <a:lnTo>
                      <a:pt x="966" y="1147"/>
                    </a:lnTo>
                    <a:lnTo>
                      <a:pt x="968" y="1155"/>
                    </a:lnTo>
                    <a:lnTo>
                      <a:pt x="972" y="1157"/>
                    </a:lnTo>
                    <a:lnTo>
                      <a:pt x="977" y="1157"/>
                    </a:lnTo>
                    <a:lnTo>
                      <a:pt x="975" y="1161"/>
                    </a:lnTo>
                    <a:lnTo>
                      <a:pt x="970" y="1167"/>
                    </a:lnTo>
                    <a:lnTo>
                      <a:pt x="966" y="1171"/>
                    </a:lnTo>
                    <a:lnTo>
                      <a:pt x="966" y="1172"/>
                    </a:lnTo>
                    <a:lnTo>
                      <a:pt x="966" y="1174"/>
                    </a:lnTo>
                    <a:lnTo>
                      <a:pt x="966" y="1179"/>
                    </a:lnTo>
                    <a:lnTo>
                      <a:pt x="968" y="1186"/>
                    </a:lnTo>
                    <a:lnTo>
                      <a:pt x="970" y="1179"/>
                    </a:lnTo>
                    <a:lnTo>
                      <a:pt x="970" y="1176"/>
                    </a:lnTo>
                    <a:lnTo>
                      <a:pt x="972" y="1174"/>
                    </a:lnTo>
                    <a:lnTo>
                      <a:pt x="973" y="1174"/>
                    </a:lnTo>
                    <a:lnTo>
                      <a:pt x="977" y="1171"/>
                    </a:lnTo>
                    <a:lnTo>
                      <a:pt x="980" y="1172"/>
                    </a:lnTo>
                    <a:lnTo>
                      <a:pt x="982" y="1181"/>
                    </a:lnTo>
                    <a:lnTo>
                      <a:pt x="982" y="1190"/>
                    </a:lnTo>
                    <a:lnTo>
                      <a:pt x="982" y="1196"/>
                    </a:lnTo>
                    <a:lnTo>
                      <a:pt x="982" y="1207"/>
                    </a:lnTo>
                    <a:lnTo>
                      <a:pt x="982" y="1210"/>
                    </a:lnTo>
                    <a:lnTo>
                      <a:pt x="984" y="1213"/>
                    </a:lnTo>
                    <a:lnTo>
                      <a:pt x="984" y="1225"/>
                    </a:lnTo>
                    <a:lnTo>
                      <a:pt x="985" y="1229"/>
                    </a:lnTo>
                    <a:lnTo>
                      <a:pt x="984" y="1232"/>
                    </a:lnTo>
                    <a:lnTo>
                      <a:pt x="977" y="1234"/>
                    </a:lnTo>
                    <a:lnTo>
                      <a:pt x="975" y="1232"/>
                    </a:lnTo>
                    <a:lnTo>
                      <a:pt x="968" y="1232"/>
                    </a:lnTo>
                    <a:lnTo>
                      <a:pt x="968" y="1230"/>
                    </a:lnTo>
                    <a:lnTo>
                      <a:pt x="968" y="1227"/>
                    </a:lnTo>
                    <a:lnTo>
                      <a:pt x="968" y="1224"/>
                    </a:lnTo>
                    <a:lnTo>
                      <a:pt x="968" y="1222"/>
                    </a:lnTo>
                    <a:lnTo>
                      <a:pt x="968" y="1210"/>
                    </a:lnTo>
                    <a:lnTo>
                      <a:pt x="966" y="1213"/>
                    </a:lnTo>
                    <a:lnTo>
                      <a:pt x="966" y="1215"/>
                    </a:lnTo>
                    <a:lnTo>
                      <a:pt x="965" y="1219"/>
                    </a:lnTo>
                    <a:lnTo>
                      <a:pt x="965" y="1230"/>
                    </a:lnTo>
                    <a:lnTo>
                      <a:pt x="963" y="1234"/>
                    </a:lnTo>
                    <a:lnTo>
                      <a:pt x="958" y="1234"/>
                    </a:lnTo>
                    <a:lnTo>
                      <a:pt x="953" y="1234"/>
                    </a:lnTo>
                    <a:lnTo>
                      <a:pt x="951" y="1234"/>
                    </a:lnTo>
                    <a:lnTo>
                      <a:pt x="942" y="1227"/>
                    </a:lnTo>
                    <a:lnTo>
                      <a:pt x="937" y="1222"/>
                    </a:lnTo>
                    <a:lnTo>
                      <a:pt x="936" y="1213"/>
                    </a:lnTo>
                    <a:lnTo>
                      <a:pt x="934" y="1207"/>
                    </a:lnTo>
                    <a:lnTo>
                      <a:pt x="932" y="1198"/>
                    </a:lnTo>
                    <a:lnTo>
                      <a:pt x="930" y="1193"/>
                    </a:lnTo>
                    <a:lnTo>
                      <a:pt x="927" y="1188"/>
                    </a:lnTo>
                    <a:lnTo>
                      <a:pt x="922" y="1184"/>
                    </a:lnTo>
                    <a:lnTo>
                      <a:pt x="919" y="1181"/>
                    </a:lnTo>
                    <a:lnTo>
                      <a:pt x="913" y="1178"/>
                    </a:lnTo>
                    <a:lnTo>
                      <a:pt x="910" y="1174"/>
                    </a:lnTo>
                    <a:lnTo>
                      <a:pt x="907" y="1171"/>
                    </a:lnTo>
                    <a:lnTo>
                      <a:pt x="901" y="1167"/>
                    </a:lnTo>
                    <a:lnTo>
                      <a:pt x="895" y="1166"/>
                    </a:lnTo>
                    <a:lnTo>
                      <a:pt x="886" y="1167"/>
                    </a:lnTo>
                    <a:lnTo>
                      <a:pt x="879" y="1164"/>
                    </a:lnTo>
                    <a:lnTo>
                      <a:pt x="879" y="1164"/>
                    </a:lnTo>
                    <a:lnTo>
                      <a:pt x="877" y="1166"/>
                    </a:lnTo>
                    <a:lnTo>
                      <a:pt x="877" y="1169"/>
                    </a:lnTo>
                    <a:lnTo>
                      <a:pt x="884" y="1172"/>
                    </a:lnTo>
                    <a:lnTo>
                      <a:pt x="891" y="1172"/>
                    </a:lnTo>
                    <a:lnTo>
                      <a:pt x="898" y="1172"/>
                    </a:lnTo>
                    <a:lnTo>
                      <a:pt x="901" y="1172"/>
                    </a:lnTo>
                    <a:lnTo>
                      <a:pt x="903" y="1176"/>
                    </a:lnTo>
                    <a:lnTo>
                      <a:pt x="905" y="1179"/>
                    </a:lnTo>
                    <a:lnTo>
                      <a:pt x="905" y="1186"/>
                    </a:lnTo>
                    <a:lnTo>
                      <a:pt x="905" y="1191"/>
                    </a:lnTo>
                    <a:lnTo>
                      <a:pt x="900" y="1196"/>
                    </a:lnTo>
                    <a:lnTo>
                      <a:pt x="896" y="1198"/>
                    </a:lnTo>
                    <a:lnTo>
                      <a:pt x="888" y="1203"/>
                    </a:lnTo>
                    <a:lnTo>
                      <a:pt x="886" y="1205"/>
                    </a:lnTo>
                    <a:lnTo>
                      <a:pt x="879" y="1205"/>
                    </a:lnTo>
                    <a:lnTo>
                      <a:pt x="874" y="1205"/>
                    </a:lnTo>
                    <a:lnTo>
                      <a:pt x="867" y="1201"/>
                    </a:lnTo>
                    <a:lnTo>
                      <a:pt x="864" y="1201"/>
                    </a:lnTo>
                    <a:lnTo>
                      <a:pt x="855" y="1201"/>
                    </a:lnTo>
                    <a:lnTo>
                      <a:pt x="853" y="1201"/>
                    </a:lnTo>
                    <a:lnTo>
                      <a:pt x="855" y="1205"/>
                    </a:lnTo>
                    <a:lnTo>
                      <a:pt x="859" y="1207"/>
                    </a:lnTo>
                    <a:lnTo>
                      <a:pt x="860" y="1208"/>
                    </a:lnTo>
                    <a:lnTo>
                      <a:pt x="860" y="1212"/>
                    </a:lnTo>
                    <a:lnTo>
                      <a:pt x="860" y="1215"/>
                    </a:lnTo>
                    <a:lnTo>
                      <a:pt x="859" y="1219"/>
                    </a:lnTo>
                    <a:lnTo>
                      <a:pt x="859" y="1222"/>
                    </a:lnTo>
                    <a:lnTo>
                      <a:pt x="853" y="1227"/>
                    </a:lnTo>
                    <a:lnTo>
                      <a:pt x="850" y="1227"/>
                    </a:lnTo>
                    <a:lnTo>
                      <a:pt x="841" y="1232"/>
                    </a:lnTo>
                    <a:lnTo>
                      <a:pt x="840" y="1234"/>
                    </a:lnTo>
                    <a:lnTo>
                      <a:pt x="843" y="1234"/>
                    </a:lnTo>
                    <a:lnTo>
                      <a:pt x="848" y="1232"/>
                    </a:lnTo>
                    <a:lnTo>
                      <a:pt x="850" y="1232"/>
                    </a:lnTo>
                    <a:lnTo>
                      <a:pt x="860" y="1236"/>
                    </a:lnTo>
                    <a:lnTo>
                      <a:pt x="869" y="1236"/>
                    </a:lnTo>
                    <a:lnTo>
                      <a:pt x="884" y="1232"/>
                    </a:lnTo>
                    <a:lnTo>
                      <a:pt x="886" y="1232"/>
                    </a:lnTo>
                    <a:lnTo>
                      <a:pt x="888" y="1232"/>
                    </a:lnTo>
                    <a:lnTo>
                      <a:pt x="888" y="1234"/>
                    </a:lnTo>
                    <a:lnTo>
                      <a:pt x="889" y="1237"/>
                    </a:lnTo>
                    <a:lnTo>
                      <a:pt x="888" y="1239"/>
                    </a:lnTo>
                    <a:lnTo>
                      <a:pt x="884" y="1241"/>
                    </a:lnTo>
                    <a:lnTo>
                      <a:pt x="879" y="1242"/>
                    </a:lnTo>
                    <a:lnTo>
                      <a:pt x="876" y="1244"/>
                    </a:lnTo>
                    <a:lnTo>
                      <a:pt x="874" y="1247"/>
                    </a:lnTo>
                    <a:lnTo>
                      <a:pt x="869" y="1253"/>
                    </a:lnTo>
                    <a:lnTo>
                      <a:pt x="867" y="1258"/>
                    </a:lnTo>
                    <a:lnTo>
                      <a:pt x="872" y="1259"/>
                    </a:lnTo>
                    <a:lnTo>
                      <a:pt x="874" y="1256"/>
                    </a:lnTo>
                    <a:lnTo>
                      <a:pt x="877" y="1251"/>
                    </a:lnTo>
                    <a:lnTo>
                      <a:pt x="879" y="1247"/>
                    </a:lnTo>
                    <a:lnTo>
                      <a:pt x="884" y="1246"/>
                    </a:lnTo>
                    <a:lnTo>
                      <a:pt x="891" y="1246"/>
                    </a:lnTo>
                    <a:lnTo>
                      <a:pt x="896" y="1246"/>
                    </a:lnTo>
                    <a:lnTo>
                      <a:pt x="907" y="1239"/>
                    </a:lnTo>
                    <a:lnTo>
                      <a:pt x="908" y="1239"/>
                    </a:lnTo>
                    <a:lnTo>
                      <a:pt x="924" y="1242"/>
                    </a:lnTo>
                    <a:lnTo>
                      <a:pt x="937" y="1249"/>
                    </a:lnTo>
                    <a:lnTo>
                      <a:pt x="944" y="1251"/>
                    </a:lnTo>
                    <a:lnTo>
                      <a:pt x="953" y="1253"/>
                    </a:lnTo>
                    <a:lnTo>
                      <a:pt x="970" y="1253"/>
                    </a:lnTo>
                    <a:lnTo>
                      <a:pt x="972" y="1253"/>
                    </a:lnTo>
                    <a:lnTo>
                      <a:pt x="972" y="1254"/>
                    </a:lnTo>
                    <a:lnTo>
                      <a:pt x="970" y="1258"/>
                    </a:lnTo>
                    <a:lnTo>
                      <a:pt x="968" y="1259"/>
                    </a:lnTo>
                    <a:lnTo>
                      <a:pt x="965" y="1261"/>
                    </a:lnTo>
                    <a:lnTo>
                      <a:pt x="961" y="1261"/>
                    </a:lnTo>
                    <a:lnTo>
                      <a:pt x="960" y="1263"/>
                    </a:lnTo>
                    <a:lnTo>
                      <a:pt x="956" y="1265"/>
                    </a:lnTo>
                    <a:lnTo>
                      <a:pt x="954" y="1266"/>
                    </a:lnTo>
                    <a:lnTo>
                      <a:pt x="956" y="1270"/>
                    </a:lnTo>
                    <a:lnTo>
                      <a:pt x="956" y="1270"/>
                    </a:lnTo>
                    <a:lnTo>
                      <a:pt x="953" y="1270"/>
                    </a:lnTo>
                    <a:lnTo>
                      <a:pt x="946" y="1273"/>
                    </a:lnTo>
                    <a:lnTo>
                      <a:pt x="941" y="1273"/>
                    </a:lnTo>
                    <a:lnTo>
                      <a:pt x="941" y="1273"/>
                    </a:lnTo>
                    <a:lnTo>
                      <a:pt x="941" y="1275"/>
                    </a:lnTo>
                    <a:lnTo>
                      <a:pt x="942" y="1276"/>
                    </a:lnTo>
                    <a:lnTo>
                      <a:pt x="942" y="1280"/>
                    </a:lnTo>
                    <a:lnTo>
                      <a:pt x="942" y="1282"/>
                    </a:lnTo>
                    <a:lnTo>
                      <a:pt x="941" y="1283"/>
                    </a:lnTo>
                    <a:lnTo>
                      <a:pt x="939" y="1283"/>
                    </a:lnTo>
                    <a:lnTo>
                      <a:pt x="932" y="1282"/>
                    </a:lnTo>
                    <a:lnTo>
                      <a:pt x="932" y="1282"/>
                    </a:lnTo>
                    <a:lnTo>
                      <a:pt x="932" y="1283"/>
                    </a:lnTo>
                    <a:lnTo>
                      <a:pt x="934" y="1285"/>
                    </a:lnTo>
                    <a:lnTo>
                      <a:pt x="934" y="1288"/>
                    </a:lnTo>
                    <a:lnTo>
                      <a:pt x="932" y="1290"/>
                    </a:lnTo>
                    <a:lnTo>
                      <a:pt x="929" y="1292"/>
                    </a:lnTo>
                    <a:lnTo>
                      <a:pt x="924" y="1297"/>
                    </a:lnTo>
                    <a:lnTo>
                      <a:pt x="920" y="1297"/>
                    </a:lnTo>
                    <a:lnTo>
                      <a:pt x="915" y="1299"/>
                    </a:lnTo>
                    <a:lnTo>
                      <a:pt x="915" y="1300"/>
                    </a:lnTo>
                    <a:lnTo>
                      <a:pt x="917" y="1304"/>
                    </a:lnTo>
                    <a:lnTo>
                      <a:pt x="917" y="1305"/>
                    </a:lnTo>
                    <a:lnTo>
                      <a:pt x="913" y="1309"/>
                    </a:lnTo>
                    <a:lnTo>
                      <a:pt x="908" y="1311"/>
                    </a:lnTo>
                    <a:lnTo>
                      <a:pt x="907" y="1312"/>
                    </a:lnTo>
                    <a:lnTo>
                      <a:pt x="907" y="1316"/>
                    </a:lnTo>
                    <a:lnTo>
                      <a:pt x="907" y="1317"/>
                    </a:lnTo>
                    <a:lnTo>
                      <a:pt x="905" y="1319"/>
                    </a:lnTo>
                    <a:lnTo>
                      <a:pt x="900" y="1323"/>
                    </a:lnTo>
                    <a:lnTo>
                      <a:pt x="896" y="1326"/>
                    </a:lnTo>
                    <a:lnTo>
                      <a:pt x="895" y="1326"/>
                    </a:lnTo>
                    <a:lnTo>
                      <a:pt x="893" y="1329"/>
                    </a:lnTo>
                    <a:lnTo>
                      <a:pt x="889" y="1331"/>
                    </a:lnTo>
                    <a:lnTo>
                      <a:pt x="886" y="1331"/>
                    </a:lnTo>
                    <a:lnTo>
                      <a:pt x="884" y="1331"/>
                    </a:lnTo>
                    <a:lnTo>
                      <a:pt x="879" y="1334"/>
                    </a:lnTo>
                    <a:lnTo>
                      <a:pt x="874" y="1336"/>
                    </a:lnTo>
                    <a:lnTo>
                      <a:pt x="864" y="1340"/>
                    </a:lnTo>
                    <a:lnTo>
                      <a:pt x="859" y="1341"/>
                    </a:lnTo>
                    <a:lnTo>
                      <a:pt x="853" y="1343"/>
                    </a:lnTo>
                    <a:lnTo>
                      <a:pt x="845" y="1346"/>
                    </a:lnTo>
                    <a:lnTo>
                      <a:pt x="840" y="1348"/>
                    </a:lnTo>
                    <a:lnTo>
                      <a:pt x="836" y="1350"/>
                    </a:lnTo>
                    <a:lnTo>
                      <a:pt x="833" y="1351"/>
                    </a:lnTo>
                    <a:lnTo>
                      <a:pt x="828" y="1350"/>
                    </a:lnTo>
                    <a:lnTo>
                      <a:pt x="824" y="1350"/>
                    </a:lnTo>
                    <a:lnTo>
                      <a:pt x="823" y="1350"/>
                    </a:lnTo>
                    <a:lnTo>
                      <a:pt x="821" y="1351"/>
                    </a:lnTo>
                    <a:lnTo>
                      <a:pt x="819" y="1355"/>
                    </a:lnTo>
                    <a:lnTo>
                      <a:pt x="816" y="1357"/>
                    </a:lnTo>
                    <a:lnTo>
                      <a:pt x="809" y="1353"/>
                    </a:lnTo>
                    <a:lnTo>
                      <a:pt x="809" y="1355"/>
                    </a:lnTo>
                    <a:lnTo>
                      <a:pt x="811" y="1357"/>
                    </a:lnTo>
                    <a:lnTo>
                      <a:pt x="811" y="1360"/>
                    </a:lnTo>
                    <a:lnTo>
                      <a:pt x="806" y="1362"/>
                    </a:lnTo>
                    <a:lnTo>
                      <a:pt x="804" y="1362"/>
                    </a:lnTo>
                    <a:lnTo>
                      <a:pt x="800" y="1362"/>
                    </a:lnTo>
                    <a:lnTo>
                      <a:pt x="795" y="1358"/>
                    </a:lnTo>
                    <a:lnTo>
                      <a:pt x="788" y="1353"/>
                    </a:lnTo>
                    <a:lnTo>
                      <a:pt x="782" y="1346"/>
                    </a:lnTo>
                    <a:lnTo>
                      <a:pt x="778" y="1343"/>
                    </a:lnTo>
                    <a:lnTo>
                      <a:pt x="778" y="1346"/>
                    </a:lnTo>
                    <a:lnTo>
                      <a:pt x="778" y="1348"/>
                    </a:lnTo>
                    <a:lnTo>
                      <a:pt x="780" y="1351"/>
                    </a:lnTo>
                    <a:lnTo>
                      <a:pt x="780" y="1353"/>
                    </a:lnTo>
                    <a:lnTo>
                      <a:pt x="780" y="1353"/>
                    </a:lnTo>
                    <a:lnTo>
                      <a:pt x="778" y="1355"/>
                    </a:lnTo>
                    <a:lnTo>
                      <a:pt x="776" y="1355"/>
                    </a:lnTo>
                    <a:lnTo>
                      <a:pt x="776" y="1355"/>
                    </a:lnTo>
                    <a:lnTo>
                      <a:pt x="780" y="1358"/>
                    </a:lnTo>
                    <a:lnTo>
                      <a:pt x="782" y="1362"/>
                    </a:lnTo>
                    <a:lnTo>
                      <a:pt x="780" y="1367"/>
                    </a:lnTo>
                    <a:lnTo>
                      <a:pt x="778" y="1370"/>
                    </a:lnTo>
                    <a:lnTo>
                      <a:pt x="776" y="1372"/>
                    </a:lnTo>
                    <a:lnTo>
                      <a:pt x="775" y="1372"/>
                    </a:lnTo>
                    <a:lnTo>
                      <a:pt x="766" y="1380"/>
                    </a:lnTo>
                    <a:lnTo>
                      <a:pt x="764" y="1382"/>
                    </a:lnTo>
                    <a:lnTo>
                      <a:pt x="763" y="1382"/>
                    </a:lnTo>
                    <a:lnTo>
                      <a:pt x="761" y="1384"/>
                    </a:lnTo>
                    <a:lnTo>
                      <a:pt x="759" y="1392"/>
                    </a:lnTo>
                    <a:lnTo>
                      <a:pt x="758" y="1394"/>
                    </a:lnTo>
                    <a:lnTo>
                      <a:pt x="756" y="1396"/>
                    </a:lnTo>
                    <a:lnTo>
                      <a:pt x="754" y="1398"/>
                    </a:lnTo>
                    <a:lnTo>
                      <a:pt x="754" y="1398"/>
                    </a:lnTo>
                    <a:lnTo>
                      <a:pt x="756" y="1399"/>
                    </a:lnTo>
                    <a:lnTo>
                      <a:pt x="754" y="1403"/>
                    </a:lnTo>
                    <a:lnTo>
                      <a:pt x="753" y="1408"/>
                    </a:lnTo>
                    <a:lnTo>
                      <a:pt x="747" y="1418"/>
                    </a:lnTo>
                    <a:lnTo>
                      <a:pt x="744" y="1428"/>
                    </a:lnTo>
                    <a:lnTo>
                      <a:pt x="742" y="1432"/>
                    </a:lnTo>
                    <a:lnTo>
                      <a:pt x="741" y="1433"/>
                    </a:lnTo>
                    <a:lnTo>
                      <a:pt x="739" y="1433"/>
                    </a:lnTo>
                    <a:lnTo>
                      <a:pt x="737" y="1433"/>
                    </a:lnTo>
                    <a:lnTo>
                      <a:pt x="737" y="1435"/>
                    </a:lnTo>
                    <a:lnTo>
                      <a:pt x="735" y="1438"/>
                    </a:lnTo>
                    <a:lnTo>
                      <a:pt x="734" y="1442"/>
                    </a:lnTo>
                    <a:lnTo>
                      <a:pt x="734" y="1444"/>
                    </a:lnTo>
                    <a:lnTo>
                      <a:pt x="725" y="1450"/>
                    </a:lnTo>
                    <a:lnTo>
                      <a:pt x="723" y="1452"/>
                    </a:lnTo>
                    <a:lnTo>
                      <a:pt x="720" y="1450"/>
                    </a:lnTo>
                    <a:lnTo>
                      <a:pt x="718" y="1452"/>
                    </a:lnTo>
                    <a:lnTo>
                      <a:pt x="713" y="1447"/>
                    </a:lnTo>
                    <a:lnTo>
                      <a:pt x="713" y="1445"/>
                    </a:lnTo>
                    <a:lnTo>
                      <a:pt x="710" y="1442"/>
                    </a:lnTo>
                    <a:lnTo>
                      <a:pt x="710" y="1444"/>
                    </a:lnTo>
                    <a:lnTo>
                      <a:pt x="710" y="1445"/>
                    </a:lnTo>
                    <a:lnTo>
                      <a:pt x="711" y="1447"/>
                    </a:lnTo>
                    <a:lnTo>
                      <a:pt x="711" y="1449"/>
                    </a:lnTo>
                    <a:lnTo>
                      <a:pt x="715" y="1457"/>
                    </a:lnTo>
                    <a:lnTo>
                      <a:pt x="711" y="1459"/>
                    </a:lnTo>
                    <a:lnTo>
                      <a:pt x="710" y="1461"/>
                    </a:lnTo>
                    <a:lnTo>
                      <a:pt x="706" y="1464"/>
                    </a:lnTo>
                    <a:lnTo>
                      <a:pt x="701" y="1469"/>
                    </a:lnTo>
                    <a:lnTo>
                      <a:pt x="699" y="1471"/>
                    </a:lnTo>
                    <a:lnTo>
                      <a:pt x="699" y="1467"/>
                    </a:lnTo>
                    <a:lnTo>
                      <a:pt x="699" y="1466"/>
                    </a:lnTo>
                    <a:lnTo>
                      <a:pt x="698" y="1464"/>
                    </a:lnTo>
                    <a:lnTo>
                      <a:pt x="698" y="1464"/>
                    </a:lnTo>
                    <a:lnTo>
                      <a:pt x="696" y="1466"/>
                    </a:lnTo>
                    <a:lnTo>
                      <a:pt x="694" y="1473"/>
                    </a:lnTo>
                    <a:lnTo>
                      <a:pt x="694" y="1474"/>
                    </a:lnTo>
                    <a:lnTo>
                      <a:pt x="693" y="1473"/>
                    </a:lnTo>
                    <a:lnTo>
                      <a:pt x="691" y="1474"/>
                    </a:lnTo>
                    <a:lnTo>
                      <a:pt x="689" y="1474"/>
                    </a:lnTo>
                    <a:lnTo>
                      <a:pt x="687" y="1471"/>
                    </a:lnTo>
                    <a:lnTo>
                      <a:pt x="687" y="1469"/>
                    </a:lnTo>
                    <a:lnTo>
                      <a:pt x="684" y="1474"/>
                    </a:lnTo>
                    <a:lnTo>
                      <a:pt x="682" y="1474"/>
                    </a:lnTo>
                    <a:lnTo>
                      <a:pt x="682" y="1476"/>
                    </a:lnTo>
                    <a:lnTo>
                      <a:pt x="681" y="1479"/>
                    </a:lnTo>
                    <a:lnTo>
                      <a:pt x="677" y="1481"/>
                    </a:lnTo>
                    <a:lnTo>
                      <a:pt x="676" y="1481"/>
                    </a:lnTo>
                    <a:lnTo>
                      <a:pt x="674" y="1483"/>
                    </a:lnTo>
                    <a:lnTo>
                      <a:pt x="669" y="1481"/>
                    </a:lnTo>
                    <a:lnTo>
                      <a:pt x="669" y="1478"/>
                    </a:lnTo>
                    <a:lnTo>
                      <a:pt x="672" y="1473"/>
                    </a:lnTo>
                    <a:lnTo>
                      <a:pt x="672" y="1471"/>
                    </a:lnTo>
                    <a:lnTo>
                      <a:pt x="672" y="1467"/>
                    </a:lnTo>
                    <a:lnTo>
                      <a:pt x="672" y="1464"/>
                    </a:lnTo>
                    <a:lnTo>
                      <a:pt x="679" y="1454"/>
                    </a:lnTo>
                    <a:lnTo>
                      <a:pt x="682" y="1449"/>
                    </a:lnTo>
                    <a:lnTo>
                      <a:pt x="682" y="1449"/>
                    </a:lnTo>
                    <a:lnTo>
                      <a:pt x="677" y="1447"/>
                    </a:lnTo>
                    <a:lnTo>
                      <a:pt x="672" y="1445"/>
                    </a:lnTo>
                    <a:lnTo>
                      <a:pt x="667" y="1445"/>
                    </a:lnTo>
                    <a:lnTo>
                      <a:pt x="665" y="1445"/>
                    </a:lnTo>
                    <a:lnTo>
                      <a:pt x="669" y="1449"/>
                    </a:lnTo>
                    <a:lnTo>
                      <a:pt x="674" y="1452"/>
                    </a:lnTo>
                    <a:lnTo>
                      <a:pt x="670" y="1454"/>
                    </a:lnTo>
                    <a:lnTo>
                      <a:pt x="669" y="1457"/>
                    </a:lnTo>
                    <a:lnTo>
                      <a:pt x="667" y="1466"/>
                    </a:lnTo>
                    <a:lnTo>
                      <a:pt x="665" y="1467"/>
                    </a:lnTo>
                    <a:lnTo>
                      <a:pt x="662" y="1464"/>
                    </a:lnTo>
                    <a:lnTo>
                      <a:pt x="658" y="1462"/>
                    </a:lnTo>
                    <a:lnTo>
                      <a:pt x="660" y="1467"/>
                    </a:lnTo>
                    <a:lnTo>
                      <a:pt x="665" y="1471"/>
                    </a:lnTo>
                    <a:lnTo>
                      <a:pt x="665" y="1473"/>
                    </a:lnTo>
                    <a:lnTo>
                      <a:pt x="665" y="1478"/>
                    </a:lnTo>
                    <a:lnTo>
                      <a:pt x="657" y="1481"/>
                    </a:lnTo>
                    <a:lnTo>
                      <a:pt x="648" y="1481"/>
                    </a:lnTo>
                    <a:lnTo>
                      <a:pt x="641" y="1483"/>
                    </a:lnTo>
                    <a:lnTo>
                      <a:pt x="631" y="1484"/>
                    </a:lnTo>
                    <a:lnTo>
                      <a:pt x="628" y="1484"/>
                    </a:lnTo>
                    <a:lnTo>
                      <a:pt x="626" y="1486"/>
                    </a:lnTo>
                    <a:lnTo>
                      <a:pt x="636" y="1493"/>
                    </a:lnTo>
                    <a:lnTo>
                      <a:pt x="638" y="1495"/>
                    </a:lnTo>
                    <a:lnTo>
                      <a:pt x="636" y="1496"/>
                    </a:lnTo>
                    <a:lnTo>
                      <a:pt x="634" y="1498"/>
                    </a:lnTo>
                    <a:lnTo>
                      <a:pt x="631" y="1503"/>
                    </a:lnTo>
                    <a:lnTo>
                      <a:pt x="629" y="1505"/>
                    </a:lnTo>
                    <a:lnTo>
                      <a:pt x="626" y="1507"/>
                    </a:lnTo>
                    <a:lnTo>
                      <a:pt x="617" y="1505"/>
                    </a:lnTo>
                    <a:lnTo>
                      <a:pt x="614" y="1507"/>
                    </a:lnTo>
                    <a:lnTo>
                      <a:pt x="609" y="1505"/>
                    </a:lnTo>
                    <a:lnTo>
                      <a:pt x="609" y="1508"/>
                    </a:lnTo>
                    <a:lnTo>
                      <a:pt x="610" y="1510"/>
                    </a:lnTo>
                    <a:lnTo>
                      <a:pt x="612" y="1515"/>
                    </a:lnTo>
                    <a:lnTo>
                      <a:pt x="614" y="1515"/>
                    </a:lnTo>
                    <a:lnTo>
                      <a:pt x="617" y="1513"/>
                    </a:lnTo>
                    <a:lnTo>
                      <a:pt x="621" y="1517"/>
                    </a:lnTo>
                    <a:lnTo>
                      <a:pt x="622" y="1524"/>
                    </a:lnTo>
                    <a:lnTo>
                      <a:pt x="624" y="1527"/>
                    </a:lnTo>
                    <a:lnTo>
                      <a:pt x="626" y="1530"/>
                    </a:lnTo>
                    <a:lnTo>
                      <a:pt x="626" y="1532"/>
                    </a:lnTo>
                    <a:lnTo>
                      <a:pt x="624" y="1536"/>
                    </a:lnTo>
                    <a:lnTo>
                      <a:pt x="621" y="1539"/>
                    </a:lnTo>
                    <a:lnTo>
                      <a:pt x="617" y="1539"/>
                    </a:lnTo>
                    <a:lnTo>
                      <a:pt x="617" y="1542"/>
                    </a:lnTo>
                    <a:lnTo>
                      <a:pt x="616" y="1544"/>
                    </a:lnTo>
                    <a:lnTo>
                      <a:pt x="610" y="1544"/>
                    </a:lnTo>
                    <a:lnTo>
                      <a:pt x="609" y="1542"/>
                    </a:lnTo>
                    <a:lnTo>
                      <a:pt x="607" y="1542"/>
                    </a:lnTo>
                    <a:lnTo>
                      <a:pt x="600" y="1541"/>
                    </a:lnTo>
                    <a:lnTo>
                      <a:pt x="607" y="1546"/>
                    </a:lnTo>
                    <a:lnTo>
                      <a:pt x="610" y="1549"/>
                    </a:lnTo>
                    <a:lnTo>
                      <a:pt x="612" y="1548"/>
                    </a:lnTo>
                    <a:lnTo>
                      <a:pt x="614" y="1548"/>
                    </a:lnTo>
                    <a:lnTo>
                      <a:pt x="619" y="1548"/>
                    </a:lnTo>
                    <a:lnTo>
                      <a:pt x="617" y="1558"/>
                    </a:lnTo>
                    <a:lnTo>
                      <a:pt x="619" y="1565"/>
                    </a:lnTo>
                    <a:lnTo>
                      <a:pt x="619" y="1566"/>
                    </a:lnTo>
                    <a:lnTo>
                      <a:pt x="616" y="1570"/>
                    </a:lnTo>
                    <a:lnTo>
                      <a:pt x="616" y="1575"/>
                    </a:lnTo>
                    <a:lnTo>
                      <a:pt x="612" y="1575"/>
                    </a:lnTo>
                    <a:lnTo>
                      <a:pt x="610" y="1575"/>
                    </a:lnTo>
                    <a:lnTo>
                      <a:pt x="610" y="1580"/>
                    </a:lnTo>
                    <a:lnTo>
                      <a:pt x="609" y="1582"/>
                    </a:lnTo>
                    <a:lnTo>
                      <a:pt x="609" y="1583"/>
                    </a:lnTo>
                    <a:lnTo>
                      <a:pt x="609" y="1585"/>
                    </a:lnTo>
                    <a:lnTo>
                      <a:pt x="607" y="1588"/>
                    </a:lnTo>
                    <a:lnTo>
                      <a:pt x="605" y="1592"/>
                    </a:lnTo>
                    <a:lnTo>
                      <a:pt x="604" y="1594"/>
                    </a:lnTo>
                    <a:lnTo>
                      <a:pt x="602" y="1594"/>
                    </a:lnTo>
                    <a:lnTo>
                      <a:pt x="599" y="1594"/>
                    </a:lnTo>
                    <a:lnTo>
                      <a:pt x="595" y="1594"/>
                    </a:lnTo>
                    <a:lnTo>
                      <a:pt x="592" y="1590"/>
                    </a:lnTo>
                    <a:lnTo>
                      <a:pt x="590" y="1588"/>
                    </a:lnTo>
                    <a:lnTo>
                      <a:pt x="588" y="1588"/>
                    </a:lnTo>
                    <a:lnTo>
                      <a:pt x="588" y="1590"/>
                    </a:lnTo>
                    <a:lnTo>
                      <a:pt x="590" y="1592"/>
                    </a:lnTo>
                    <a:lnTo>
                      <a:pt x="593" y="1595"/>
                    </a:lnTo>
                    <a:lnTo>
                      <a:pt x="599" y="1599"/>
                    </a:lnTo>
                    <a:lnTo>
                      <a:pt x="599" y="1600"/>
                    </a:lnTo>
                    <a:lnTo>
                      <a:pt x="597" y="1602"/>
                    </a:lnTo>
                    <a:lnTo>
                      <a:pt x="593" y="1607"/>
                    </a:lnTo>
                    <a:lnTo>
                      <a:pt x="592" y="1609"/>
                    </a:lnTo>
                    <a:lnTo>
                      <a:pt x="590" y="1609"/>
                    </a:lnTo>
                    <a:lnTo>
                      <a:pt x="587" y="1609"/>
                    </a:lnTo>
                    <a:lnTo>
                      <a:pt x="583" y="1609"/>
                    </a:lnTo>
                    <a:lnTo>
                      <a:pt x="578" y="1609"/>
                    </a:lnTo>
                    <a:lnTo>
                      <a:pt x="576" y="1609"/>
                    </a:lnTo>
                    <a:lnTo>
                      <a:pt x="575" y="1609"/>
                    </a:lnTo>
                    <a:lnTo>
                      <a:pt x="575" y="1611"/>
                    </a:lnTo>
                    <a:lnTo>
                      <a:pt x="580" y="1612"/>
                    </a:lnTo>
                    <a:lnTo>
                      <a:pt x="583" y="1614"/>
                    </a:lnTo>
                    <a:lnTo>
                      <a:pt x="588" y="1616"/>
                    </a:lnTo>
                    <a:lnTo>
                      <a:pt x="588" y="1617"/>
                    </a:lnTo>
                    <a:lnTo>
                      <a:pt x="587" y="1619"/>
                    </a:lnTo>
                    <a:lnTo>
                      <a:pt x="588" y="1623"/>
                    </a:lnTo>
                    <a:lnTo>
                      <a:pt x="587" y="1624"/>
                    </a:lnTo>
                    <a:lnTo>
                      <a:pt x="587" y="1626"/>
                    </a:lnTo>
                    <a:lnTo>
                      <a:pt x="585" y="1633"/>
                    </a:lnTo>
                    <a:lnTo>
                      <a:pt x="587" y="1636"/>
                    </a:lnTo>
                    <a:lnTo>
                      <a:pt x="588" y="1638"/>
                    </a:lnTo>
                    <a:lnTo>
                      <a:pt x="588" y="1640"/>
                    </a:lnTo>
                    <a:lnTo>
                      <a:pt x="590" y="1645"/>
                    </a:lnTo>
                    <a:lnTo>
                      <a:pt x="587" y="1648"/>
                    </a:lnTo>
                    <a:lnTo>
                      <a:pt x="585" y="1648"/>
                    </a:lnTo>
                    <a:lnTo>
                      <a:pt x="581" y="1648"/>
                    </a:lnTo>
                    <a:lnTo>
                      <a:pt x="581" y="1650"/>
                    </a:lnTo>
                    <a:lnTo>
                      <a:pt x="585" y="1651"/>
                    </a:lnTo>
                    <a:lnTo>
                      <a:pt x="585" y="1653"/>
                    </a:lnTo>
                    <a:lnTo>
                      <a:pt x="583" y="1657"/>
                    </a:lnTo>
                    <a:lnTo>
                      <a:pt x="583" y="1663"/>
                    </a:lnTo>
                    <a:lnTo>
                      <a:pt x="580" y="1675"/>
                    </a:lnTo>
                    <a:lnTo>
                      <a:pt x="578" y="1687"/>
                    </a:lnTo>
                    <a:lnTo>
                      <a:pt x="571" y="1698"/>
                    </a:lnTo>
                    <a:lnTo>
                      <a:pt x="569" y="1698"/>
                    </a:lnTo>
                    <a:lnTo>
                      <a:pt x="569" y="1698"/>
                    </a:lnTo>
                    <a:lnTo>
                      <a:pt x="566" y="1698"/>
                    </a:lnTo>
                    <a:lnTo>
                      <a:pt x="561" y="1694"/>
                    </a:lnTo>
                    <a:lnTo>
                      <a:pt x="557" y="1694"/>
                    </a:lnTo>
                    <a:lnTo>
                      <a:pt x="554" y="1694"/>
                    </a:lnTo>
                    <a:lnTo>
                      <a:pt x="554" y="1696"/>
                    </a:lnTo>
                    <a:lnTo>
                      <a:pt x="557" y="1698"/>
                    </a:lnTo>
                    <a:lnTo>
                      <a:pt x="559" y="1698"/>
                    </a:lnTo>
                    <a:lnTo>
                      <a:pt x="563" y="1699"/>
                    </a:lnTo>
                    <a:lnTo>
                      <a:pt x="568" y="1699"/>
                    </a:lnTo>
                    <a:lnTo>
                      <a:pt x="568" y="1703"/>
                    </a:lnTo>
                    <a:lnTo>
                      <a:pt x="569" y="1704"/>
                    </a:lnTo>
                    <a:lnTo>
                      <a:pt x="569" y="1706"/>
                    </a:lnTo>
                    <a:lnTo>
                      <a:pt x="569" y="1708"/>
                    </a:lnTo>
                    <a:lnTo>
                      <a:pt x="569" y="1715"/>
                    </a:lnTo>
                    <a:lnTo>
                      <a:pt x="568" y="1718"/>
                    </a:lnTo>
                    <a:lnTo>
                      <a:pt x="566" y="1720"/>
                    </a:lnTo>
                    <a:lnTo>
                      <a:pt x="561" y="1720"/>
                    </a:lnTo>
                    <a:lnTo>
                      <a:pt x="559" y="1718"/>
                    </a:lnTo>
                    <a:lnTo>
                      <a:pt x="554" y="1716"/>
                    </a:lnTo>
                    <a:lnTo>
                      <a:pt x="554" y="1718"/>
                    </a:lnTo>
                    <a:lnTo>
                      <a:pt x="559" y="1721"/>
                    </a:lnTo>
                    <a:lnTo>
                      <a:pt x="559" y="1723"/>
                    </a:lnTo>
                    <a:lnTo>
                      <a:pt x="559" y="1723"/>
                    </a:lnTo>
                    <a:lnTo>
                      <a:pt x="557" y="1723"/>
                    </a:lnTo>
                    <a:lnTo>
                      <a:pt x="556" y="1725"/>
                    </a:lnTo>
                    <a:lnTo>
                      <a:pt x="551" y="1723"/>
                    </a:lnTo>
                    <a:lnTo>
                      <a:pt x="551" y="1721"/>
                    </a:lnTo>
                    <a:lnTo>
                      <a:pt x="552" y="1720"/>
                    </a:lnTo>
                    <a:lnTo>
                      <a:pt x="551" y="1720"/>
                    </a:lnTo>
                    <a:lnTo>
                      <a:pt x="549" y="1721"/>
                    </a:lnTo>
                    <a:lnTo>
                      <a:pt x="547" y="1721"/>
                    </a:lnTo>
                    <a:lnTo>
                      <a:pt x="545" y="1721"/>
                    </a:lnTo>
                    <a:lnTo>
                      <a:pt x="545" y="1720"/>
                    </a:lnTo>
                    <a:lnTo>
                      <a:pt x="545" y="1716"/>
                    </a:lnTo>
                    <a:lnTo>
                      <a:pt x="545" y="1715"/>
                    </a:lnTo>
                    <a:lnTo>
                      <a:pt x="549" y="1709"/>
                    </a:lnTo>
                    <a:lnTo>
                      <a:pt x="551" y="1708"/>
                    </a:lnTo>
                    <a:lnTo>
                      <a:pt x="549" y="1706"/>
                    </a:lnTo>
                    <a:lnTo>
                      <a:pt x="547" y="1709"/>
                    </a:lnTo>
                    <a:lnTo>
                      <a:pt x="544" y="1713"/>
                    </a:lnTo>
                    <a:lnTo>
                      <a:pt x="544" y="1716"/>
                    </a:lnTo>
                    <a:lnTo>
                      <a:pt x="542" y="1716"/>
                    </a:lnTo>
                    <a:lnTo>
                      <a:pt x="539" y="1715"/>
                    </a:lnTo>
                    <a:lnTo>
                      <a:pt x="527" y="1709"/>
                    </a:lnTo>
                    <a:lnTo>
                      <a:pt x="527" y="1706"/>
                    </a:lnTo>
                    <a:lnTo>
                      <a:pt x="527" y="1703"/>
                    </a:lnTo>
                    <a:lnTo>
                      <a:pt x="530" y="1703"/>
                    </a:lnTo>
                    <a:lnTo>
                      <a:pt x="532" y="1701"/>
                    </a:lnTo>
                    <a:lnTo>
                      <a:pt x="535" y="1699"/>
                    </a:lnTo>
                    <a:lnTo>
                      <a:pt x="537" y="1696"/>
                    </a:lnTo>
                    <a:lnTo>
                      <a:pt x="539" y="1692"/>
                    </a:lnTo>
                    <a:lnTo>
                      <a:pt x="539" y="1691"/>
                    </a:lnTo>
                    <a:lnTo>
                      <a:pt x="532" y="1698"/>
                    </a:lnTo>
                    <a:lnTo>
                      <a:pt x="528" y="1699"/>
                    </a:lnTo>
                    <a:lnTo>
                      <a:pt x="527" y="1699"/>
                    </a:lnTo>
                    <a:lnTo>
                      <a:pt x="527" y="1699"/>
                    </a:lnTo>
                    <a:lnTo>
                      <a:pt x="523" y="1698"/>
                    </a:lnTo>
                    <a:lnTo>
                      <a:pt x="521" y="1696"/>
                    </a:lnTo>
                    <a:lnTo>
                      <a:pt x="516" y="1694"/>
                    </a:lnTo>
                    <a:lnTo>
                      <a:pt x="515" y="1694"/>
                    </a:lnTo>
                    <a:lnTo>
                      <a:pt x="515" y="1694"/>
                    </a:lnTo>
                    <a:lnTo>
                      <a:pt x="513" y="1687"/>
                    </a:lnTo>
                    <a:lnTo>
                      <a:pt x="515" y="1679"/>
                    </a:lnTo>
                    <a:lnTo>
                      <a:pt x="516" y="1677"/>
                    </a:lnTo>
                    <a:lnTo>
                      <a:pt x="518" y="1675"/>
                    </a:lnTo>
                    <a:lnTo>
                      <a:pt x="518" y="1672"/>
                    </a:lnTo>
                    <a:lnTo>
                      <a:pt x="518" y="1670"/>
                    </a:lnTo>
                    <a:lnTo>
                      <a:pt x="516" y="1670"/>
                    </a:lnTo>
                    <a:lnTo>
                      <a:pt x="515" y="1672"/>
                    </a:lnTo>
                    <a:lnTo>
                      <a:pt x="516" y="1674"/>
                    </a:lnTo>
                    <a:lnTo>
                      <a:pt x="515" y="1674"/>
                    </a:lnTo>
                    <a:lnTo>
                      <a:pt x="510" y="1677"/>
                    </a:lnTo>
                    <a:lnTo>
                      <a:pt x="504" y="1680"/>
                    </a:lnTo>
                    <a:lnTo>
                      <a:pt x="501" y="1682"/>
                    </a:lnTo>
                    <a:lnTo>
                      <a:pt x="499" y="1684"/>
                    </a:lnTo>
                    <a:lnTo>
                      <a:pt x="498" y="1686"/>
                    </a:lnTo>
                    <a:lnTo>
                      <a:pt x="496" y="1686"/>
                    </a:lnTo>
                    <a:lnTo>
                      <a:pt x="494" y="1686"/>
                    </a:lnTo>
                    <a:lnTo>
                      <a:pt x="491" y="1687"/>
                    </a:lnTo>
                    <a:lnTo>
                      <a:pt x="489" y="1686"/>
                    </a:lnTo>
                    <a:lnTo>
                      <a:pt x="487" y="1684"/>
                    </a:lnTo>
                    <a:lnTo>
                      <a:pt x="484" y="1684"/>
                    </a:lnTo>
                    <a:lnTo>
                      <a:pt x="482" y="1686"/>
                    </a:lnTo>
                    <a:lnTo>
                      <a:pt x="480" y="1686"/>
                    </a:lnTo>
                    <a:lnTo>
                      <a:pt x="480" y="1686"/>
                    </a:lnTo>
                    <a:lnTo>
                      <a:pt x="482" y="1689"/>
                    </a:lnTo>
                    <a:lnTo>
                      <a:pt x="480" y="1689"/>
                    </a:lnTo>
                    <a:lnTo>
                      <a:pt x="477" y="1689"/>
                    </a:lnTo>
                    <a:lnTo>
                      <a:pt x="475" y="1689"/>
                    </a:lnTo>
                    <a:lnTo>
                      <a:pt x="474" y="1687"/>
                    </a:lnTo>
                    <a:lnTo>
                      <a:pt x="472" y="1686"/>
                    </a:lnTo>
                    <a:lnTo>
                      <a:pt x="472" y="1684"/>
                    </a:lnTo>
                    <a:lnTo>
                      <a:pt x="479" y="1680"/>
                    </a:lnTo>
                    <a:lnTo>
                      <a:pt x="480" y="1679"/>
                    </a:lnTo>
                    <a:lnTo>
                      <a:pt x="479" y="1677"/>
                    </a:lnTo>
                    <a:lnTo>
                      <a:pt x="474" y="1679"/>
                    </a:lnTo>
                    <a:lnTo>
                      <a:pt x="474" y="1677"/>
                    </a:lnTo>
                    <a:lnTo>
                      <a:pt x="468" y="1679"/>
                    </a:lnTo>
                    <a:lnTo>
                      <a:pt x="468" y="1674"/>
                    </a:lnTo>
                    <a:lnTo>
                      <a:pt x="468" y="1672"/>
                    </a:lnTo>
                    <a:lnTo>
                      <a:pt x="468" y="1670"/>
                    </a:lnTo>
                    <a:lnTo>
                      <a:pt x="467" y="1670"/>
                    </a:lnTo>
                    <a:lnTo>
                      <a:pt x="465" y="1669"/>
                    </a:lnTo>
                    <a:lnTo>
                      <a:pt x="465" y="1669"/>
                    </a:lnTo>
                    <a:lnTo>
                      <a:pt x="458" y="1667"/>
                    </a:lnTo>
                    <a:lnTo>
                      <a:pt x="458" y="1665"/>
                    </a:lnTo>
                    <a:lnTo>
                      <a:pt x="458" y="1662"/>
                    </a:lnTo>
                    <a:lnTo>
                      <a:pt x="456" y="1658"/>
                    </a:lnTo>
                    <a:lnTo>
                      <a:pt x="453" y="1657"/>
                    </a:lnTo>
                    <a:lnTo>
                      <a:pt x="451" y="1655"/>
                    </a:lnTo>
                    <a:lnTo>
                      <a:pt x="453" y="1653"/>
                    </a:lnTo>
                    <a:lnTo>
                      <a:pt x="453" y="1651"/>
                    </a:lnTo>
                    <a:lnTo>
                      <a:pt x="453" y="1650"/>
                    </a:lnTo>
                    <a:lnTo>
                      <a:pt x="451" y="1648"/>
                    </a:lnTo>
                    <a:lnTo>
                      <a:pt x="451" y="1648"/>
                    </a:lnTo>
                    <a:lnTo>
                      <a:pt x="450" y="1645"/>
                    </a:lnTo>
                    <a:lnTo>
                      <a:pt x="450" y="1643"/>
                    </a:lnTo>
                    <a:lnTo>
                      <a:pt x="451" y="1641"/>
                    </a:lnTo>
                    <a:lnTo>
                      <a:pt x="455" y="1638"/>
                    </a:lnTo>
                    <a:lnTo>
                      <a:pt x="456" y="1638"/>
                    </a:lnTo>
                    <a:lnTo>
                      <a:pt x="456" y="1636"/>
                    </a:lnTo>
                    <a:lnTo>
                      <a:pt x="460" y="1634"/>
                    </a:lnTo>
                    <a:lnTo>
                      <a:pt x="456" y="1634"/>
                    </a:lnTo>
                    <a:lnTo>
                      <a:pt x="455" y="1634"/>
                    </a:lnTo>
                    <a:lnTo>
                      <a:pt x="453" y="1634"/>
                    </a:lnTo>
                    <a:lnTo>
                      <a:pt x="451" y="1636"/>
                    </a:lnTo>
                    <a:lnTo>
                      <a:pt x="451" y="1638"/>
                    </a:lnTo>
                    <a:lnTo>
                      <a:pt x="446" y="1638"/>
                    </a:lnTo>
                    <a:lnTo>
                      <a:pt x="444" y="1638"/>
                    </a:lnTo>
                    <a:lnTo>
                      <a:pt x="444" y="1634"/>
                    </a:lnTo>
                    <a:lnTo>
                      <a:pt x="444" y="1633"/>
                    </a:lnTo>
                    <a:lnTo>
                      <a:pt x="446" y="1629"/>
                    </a:lnTo>
                    <a:lnTo>
                      <a:pt x="444" y="1628"/>
                    </a:lnTo>
                    <a:lnTo>
                      <a:pt x="441" y="1626"/>
                    </a:lnTo>
                    <a:lnTo>
                      <a:pt x="439" y="1624"/>
                    </a:lnTo>
                    <a:lnTo>
                      <a:pt x="438" y="1623"/>
                    </a:lnTo>
                    <a:lnTo>
                      <a:pt x="434" y="1621"/>
                    </a:lnTo>
                    <a:lnTo>
                      <a:pt x="433" y="1619"/>
                    </a:lnTo>
                    <a:lnTo>
                      <a:pt x="433" y="1619"/>
                    </a:lnTo>
                    <a:lnTo>
                      <a:pt x="433" y="1616"/>
                    </a:lnTo>
                    <a:lnTo>
                      <a:pt x="433" y="1614"/>
                    </a:lnTo>
                    <a:lnTo>
                      <a:pt x="433" y="1611"/>
                    </a:lnTo>
                    <a:lnTo>
                      <a:pt x="433" y="1609"/>
                    </a:lnTo>
                    <a:lnTo>
                      <a:pt x="434" y="1605"/>
                    </a:lnTo>
                    <a:lnTo>
                      <a:pt x="436" y="1600"/>
                    </a:lnTo>
                    <a:lnTo>
                      <a:pt x="443" y="1595"/>
                    </a:lnTo>
                    <a:lnTo>
                      <a:pt x="436" y="1599"/>
                    </a:lnTo>
                    <a:lnTo>
                      <a:pt x="431" y="1604"/>
                    </a:lnTo>
                    <a:lnTo>
                      <a:pt x="431" y="1604"/>
                    </a:lnTo>
                    <a:lnTo>
                      <a:pt x="431" y="1604"/>
                    </a:lnTo>
                    <a:lnTo>
                      <a:pt x="429" y="1599"/>
                    </a:lnTo>
                    <a:lnTo>
                      <a:pt x="427" y="1599"/>
                    </a:lnTo>
                    <a:lnTo>
                      <a:pt x="427" y="1597"/>
                    </a:lnTo>
                    <a:lnTo>
                      <a:pt x="424" y="1595"/>
                    </a:lnTo>
                    <a:lnTo>
                      <a:pt x="422" y="1594"/>
                    </a:lnTo>
                    <a:lnTo>
                      <a:pt x="421" y="1590"/>
                    </a:lnTo>
                    <a:lnTo>
                      <a:pt x="419" y="1587"/>
                    </a:lnTo>
                    <a:lnTo>
                      <a:pt x="415" y="1578"/>
                    </a:lnTo>
                    <a:lnTo>
                      <a:pt x="410" y="1570"/>
                    </a:lnTo>
                    <a:lnTo>
                      <a:pt x="409" y="1565"/>
                    </a:lnTo>
                    <a:lnTo>
                      <a:pt x="410" y="1558"/>
                    </a:lnTo>
                    <a:lnTo>
                      <a:pt x="409" y="1554"/>
                    </a:lnTo>
                    <a:lnTo>
                      <a:pt x="414" y="1551"/>
                    </a:lnTo>
                    <a:lnTo>
                      <a:pt x="421" y="1549"/>
                    </a:lnTo>
                    <a:lnTo>
                      <a:pt x="424" y="1548"/>
                    </a:lnTo>
                    <a:lnTo>
                      <a:pt x="427" y="1548"/>
                    </a:lnTo>
                    <a:lnTo>
                      <a:pt x="431" y="1546"/>
                    </a:lnTo>
                    <a:lnTo>
                      <a:pt x="433" y="1544"/>
                    </a:lnTo>
                    <a:lnTo>
                      <a:pt x="431" y="1546"/>
                    </a:lnTo>
                    <a:lnTo>
                      <a:pt x="429" y="1544"/>
                    </a:lnTo>
                    <a:lnTo>
                      <a:pt x="429" y="1544"/>
                    </a:lnTo>
                    <a:lnTo>
                      <a:pt x="429" y="1542"/>
                    </a:lnTo>
                    <a:lnTo>
                      <a:pt x="429" y="1541"/>
                    </a:lnTo>
                    <a:lnTo>
                      <a:pt x="429" y="1541"/>
                    </a:lnTo>
                    <a:lnTo>
                      <a:pt x="424" y="1544"/>
                    </a:lnTo>
                    <a:lnTo>
                      <a:pt x="417" y="1548"/>
                    </a:lnTo>
                    <a:lnTo>
                      <a:pt x="412" y="1549"/>
                    </a:lnTo>
                    <a:lnTo>
                      <a:pt x="412" y="1549"/>
                    </a:lnTo>
                    <a:lnTo>
                      <a:pt x="410" y="1549"/>
                    </a:lnTo>
                    <a:lnTo>
                      <a:pt x="409" y="1549"/>
                    </a:lnTo>
                    <a:lnTo>
                      <a:pt x="407" y="1549"/>
                    </a:lnTo>
                    <a:lnTo>
                      <a:pt x="405" y="1548"/>
                    </a:lnTo>
                    <a:lnTo>
                      <a:pt x="405" y="1546"/>
                    </a:lnTo>
                    <a:lnTo>
                      <a:pt x="409" y="1541"/>
                    </a:lnTo>
                    <a:lnTo>
                      <a:pt x="412" y="1534"/>
                    </a:lnTo>
                    <a:lnTo>
                      <a:pt x="414" y="1529"/>
                    </a:lnTo>
                    <a:lnTo>
                      <a:pt x="417" y="1529"/>
                    </a:lnTo>
                    <a:lnTo>
                      <a:pt x="421" y="1529"/>
                    </a:lnTo>
                    <a:lnTo>
                      <a:pt x="422" y="1529"/>
                    </a:lnTo>
                    <a:lnTo>
                      <a:pt x="422" y="1527"/>
                    </a:lnTo>
                    <a:lnTo>
                      <a:pt x="422" y="1525"/>
                    </a:lnTo>
                    <a:lnTo>
                      <a:pt x="426" y="1524"/>
                    </a:lnTo>
                    <a:lnTo>
                      <a:pt x="429" y="1524"/>
                    </a:lnTo>
                    <a:lnTo>
                      <a:pt x="431" y="1524"/>
                    </a:lnTo>
                    <a:lnTo>
                      <a:pt x="433" y="1527"/>
                    </a:lnTo>
                    <a:lnTo>
                      <a:pt x="436" y="1532"/>
                    </a:lnTo>
                    <a:lnTo>
                      <a:pt x="438" y="1534"/>
                    </a:lnTo>
                    <a:lnTo>
                      <a:pt x="438" y="1532"/>
                    </a:lnTo>
                    <a:lnTo>
                      <a:pt x="436" y="1529"/>
                    </a:lnTo>
                    <a:lnTo>
                      <a:pt x="436" y="1524"/>
                    </a:lnTo>
                    <a:lnTo>
                      <a:pt x="434" y="1520"/>
                    </a:lnTo>
                    <a:lnTo>
                      <a:pt x="433" y="1520"/>
                    </a:lnTo>
                    <a:lnTo>
                      <a:pt x="427" y="1520"/>
                    </a:lnTo>
                    <a:lnTo>
                      <a:pt x="426" y="1517"/>
                    </a:lnTo>
                    <a:lnTo>
                      <a:pt x="426" y="1515"/>
                    </a:lnTo>
                    <a:lnTo>
                      <a:pt x="426" y="1513"/>
                    </a:lnTo>
                    <a:lnTo>
                      <a:pt x="422" y="1507"/>
                    </a:lnTo>
                    <a:lnTo>
                      <a:pt x="422" y="1505"/>
                    </a:lnTo>
                    <a:lnTo>
                      <a:pt x="421" y="1501"/>
                    </a:lnTo>
                    <a:lnTo>
                      <a:pt x="421" y="1500"/>
                    </a:lnTo>
                    <a:lnTo>
                      <a:pt x="421" y="1505"/>
                    </a:lnTo>
                    <a:lnTo>
                      <a:pt x="422" y="1508"/>
                    </a:lnTo>
                    <a:lnTo>
                      <a:pt x="424" y="1515"/>
                    </a:lnTo>
                    <a:lnTo>
                      <a:pt x="424" y="1519"/>
                    </a:lnTo>
                    <a:lnTo>
                      <a:pt x="424" y="1520"/>
                    </a:lnTo>
                    <a:lnTo>
                      <a:pt x="421" y="1524"/>
                    </a:lnTo>
                    <a:lnTo>
                      <a:pt x="419" y="1525"/>
                    </a:lnTo>
                    <a:lnTo>
                      <a:pt x="415" y="1527"/>
                    </a:lnTo>
                    <a:lnTo>
                      <a:pt x="415" y="1522"/>
                    </a:lnTo>
                    <a:lnTo>
                      <a:pt x="417" y="1519"/>
                    </a:lnTo>
                    <a:lnTo>
                      <a:pt x="414" y="1520"/>
                    </a:lnTo>
                    <a:lnTo>
                      <a:pt x="412" y="1524"/>
                    </a:lnTo>
                    <a:lnTo>
                      <a:pt x="412" y="1527"/>
                    </a:lnTo>
                    <a:lnTo>
                      <a:pt x="410" y="1530"/>
                    </a:lnTo>
                    <a:lnTo>
                      <a:pt x="405" y="1537"/>
                    </a:lnTo>
                    <a:lnTo>
                      <a:pt x="405" y="1542"/>
                    </a:lnTo>
                    <a:lnTo>
                      <a:pt x="403" y="1544"/>
                    </a:lnTo>
                    <a:lnTo>
                      <a:pt x="402" y="1544"/>
                    </a:lnTo>
                    <a:lnTo>
                      <a:pt x="400" y="1542"/>
                    </a:lnTo>
                    <a:lnTo>
                      <a:pt x="398" y="1539"/>
                    </a:lnTo>
                    <a:lnTo>
                      <a:pt x="398" y="1536"/>
                    </a:lnTo>
                    <a:lnTo>
                      <a:pt x="398" y="1527"/>
                    </a:lnTo>
                    <a:lnTo>
                      <a:pt x="398" y="1524"/>
                    </a:lnTo>
                    <a:lnTo>
                      <a:pt x="397" y="1519"/>
                    </a:lnTo>
                    <a:lnTo>
                      <a:pt x="395" y="1507"/>
                    </a:lnTo>
                    <a:lnTo>
                      <a:pt x="395" y="1503"/>
                    </a:lnTo>
                    <a:lnTo>
                      <a:pt x="391" y="1500"/>
                    </a:lnTo>
                    <a:lnTo>
                      <a:pt x="391" y="1500"/>
                    </a:lnTo>
                    <a:lnTo>
                      <a:pt x="390" y="1496"/>
                    </a:lnTo>
                    <a:lnTo>
                      <a:pt x="390" y="1495"/>
                    </a:lnTo>
                    <a:lnTo>
                      <a:pt x="390" y="1493"/>
                    </a:lnTo>
                    <a:lnTo>
                      <a:pt x="391" y="1493"/>
                    </a:lnTo>
                    <a:lnTo>
                      <a:pt x="397" y="1490"/>
                    </a:lnTo>
                    <a:lnTo>
                      <a:pt x="400" y="1486"/>
                    </a:lnTo>
                    <a:lnTo>
                      <a:pt x="405" y="1479"/>
                    </a:lnTo>
                    <a:lnTo>
                      <a:pt x="407" y="1478"/>
                    </a:lnTo>
                    <a:lnTo>
                      <a:pt x="414" y="1476"/>
                    </a:lnTo>
                    <a:lnTo>
                      <a:pt x="417" y="1476"/>
                    </a:lnTo>
                    <a:lnTo>
                      <a:pt x="417" y="1474"/>
                    </a:lnTo>
                    <a:lnTo>
                      <a:pt x="415" y="1474"/>
                    </a:lnTo>
                    <a:lnTo>
                      <a:pt x="412" y="1474"/>
                    </a:lnTo>
                    <a:lnTo>
                      <a:pt x="405" y="1476"/>
                    </a:lnTo>
                    <a:lnTo>
                      <a:pt x="403" y="1478"/>
                    </a:lnTo>
                    <a:lnTo>
                      <a:pt x="402" y="1481"/>
                    </a:lnTo>
                    <a:lnTo>
                      <a:pt x="398" y="1483"/>
                    </a:lnTo>
                    <a:lnTo>
                      <a:pt x="393" y="1488"/>
                    </a:lnTo>
                    <a:lnTo>
                      <a:pt x="390" y="1488"/>
                    </a:lnTo>
                    <a:lnTo>
                      <a:pt x="385" y="1483"/>
                    </a:lnTo>
                    <a:lnTo>
                      <a:pt x="381" y="1484"/>
                    </a:lnTo>
                    <a:lnTo>
                      <a:pt x="378" y="1483"/>
                    </a:lnTo>
                    <a:lnTo>
                      <a:pt x="376" y="1483"/>
                    </a:lnTo>
                    <a:lnTo>
                      <a:pt x="376" y="1474"/>
                    </a:lnTo>
                    <a:lnTo>
                      <a:pt x="378" y="1464"/>
                    </a:lnTo>
                    <a:lnTo>
                      <a:pt x="376" y="1464"/>
                    </a:lnTo>
                    <a:lnTo>
                      <a:pt x="376" y="1464"/>
                    </a:lnTo>
                    <a:lnTo>
                      <a:pt x="374" y="1462"/>
                    </a:lnTo>
                    <a:lnTo>
                      <a:pt x="373" y="1461"/>
                    </a:lnTo>
                    <a:lnTo>
                      <a:pt x="374" y="1461"/>
                    </a:lnTo>
                    <a:lnTo>
                      <a:pt x="379" y="1455"/>
                    </a:lnTo>
                    <a:lnTo>
                      <a:pt x="390" y="1447"/>
                    </a:lnTo>
                    <a:lnTo>
                      <a:pt x="395" y="1444"/>
                    </a:lnTo>
                    <a:lnTo>
                      <a:pt x="397" y="1442"/>
                    </a:lnTo>
                    <a:lnTo>
                      <a:pt x="398" y="1440"/>
                    </a:lnTo>
                    <a:lnTo>
                      <a:pt x="402" y="1435"/>
                    </a:lnTo>
                    <a:lnTo>
                      <a:pt x="402" y="1433"/>
                    </a:lnTo>
                    <a:lnTo>
                      <a:pt x="403" y="1432"/>
                    </a:lnTo>
                    <a:lnTo>
                      <a:pt x="405" y="1432"/>
                    </a:lnTo>
                    <a:lnTo>
                      <a:pt x="409" y="1428"/>
                    </a:lnTo>
                    <a:lnTo>
                      <a:pt x="414" y="1423"/>
                    </a:lnTo>
                    <a:lnTo>
                      <a:pt x="415" y="1421"/>
                    </a:lnTo>
                    <a:lnTo>
                      <a:pt x="414" y="1421"/>
                    </a:lnTo>
                    <a:lnTo>
                      <a:pt x="412" y="1423"/>
                    </a:lnTo>
                    <a:lnTo>
                      <a:pt x="407" y="1428"/>
                    </a:lnTo>
                    <a:lnTo>
                      <a:pt x="403" y="1430"/>
                    </a:lnTo>
                    <a:lnTo>
                      <a:pt x="391" y="1442"/>
                    </a:lnTo>
                    <a:lnTo>
                      <a:pt x="386" y="1447"/>
                    </a:lnTo>
                    <a:lnTo>
                      <a:pt x="385" y="1449"/>
                    </a:lnTo>
                    <a:lnTo>
                      <a:pt x="381" y="1452"/>
                    </a:lnTo>
                    <a:lnTo>
                      <a:pt x="379" y="1454"/>
                    </a:lnTo>
                    <a:lnTo>
                      <a:pt x="378" y="1455"/>
                    </a:lnTo>
                    <a:lnTo>
                      <a:pt x="373" y="1455"/>
                    </a:lnTo>
                    <a:lnTo>
                      <a:pt x="371" y="1457"/>
                    </a:lnTo>
                    <a:lnTo>
                      <a:pt x="369" y="1455"/>
                    </a:lnTo>
                    <a:lnTo>
                      <a:pt x="367" y="1450"/>
                    </a:lnTo>
                    <a:lnTo>
                      <a:pt x="369" y="1447"/>
                    </a:lnTo>
                    <a:lnTo>
                      <a:pt x="367" y="1444"/>
                    </a:lnTo>
                    <a:lnTo>
                      <a:pt x="369" y="1438"/>
                    </a:lnTo>
                    <a:lnTo>
                      <a:pt x="371" y="1435"/>
                    </a:lnTo>
                    <a:lnTo>
                      <a:pt x="373" y="1433"/>
                    </a:lnTo>
                    <a:lnTo>
                      <a:pt x="373" y="1433"/>
                    </a:lnTo>
                    <a:lnTo>
                      <a:pt x="376" y="1430"/>
                    </a:lnTo>
                    <a:lnTo>
                      <a:pt x="378" y="1428"/>
                    </a:lnTo>
                    <a:lnTo>
                      <a:pt x="379" y="1425"/>
                    </a:lnTo>
                    <a:lnTo>
                      <a:pt x="388" y="1423"/>
                    </a:lnTo>
                    <a:lnTo>
                      <a:pt x="390" y="1423"/>
                    </a:lnTo>
                    <a:lnTo>
                      <a:pt x="391" y="1423"/>
                    </a:lnTo>
                    <a:lnTo>
                      <a:pt x="391" y="1421"/>
                    </a:lnTo>
                    <a:lnTo>
                      <a:pt x="391" y="1421"/>
                    </a:lnTo>
                    <a:lnTo>
                      <a:pt x="390" y="1420"/>
                    </a:lnTo>
                    <a:lnTo>
                      <a:pt x="383" y="1420"/>
                    </a:lnTo>
                    <a:lnTo>
                      <a:pt x="376" y="1420"/>
                    </a:lnTo>
                    <a:lnTo>
                      <a:pt x="373" y="1420"/>
                    </a:lnTo>
                    <a:lnTo>
                      <a:pt x="373" y="1420"/>
                    </a:lnTo>
                    <a:lnTo>
                      <a:pt x="369" y="1418"/>
                    </a:lnTo>
                    <a:lnTo>
                      <a:pt x="367" y="1416"/>
                    </a:lnTo>
                    <a:lnTo>
                      <a:pt x="364" y="1409"/>
                    </a:lnTo>
                    <a:lnTo>
                      <a:pt x="366" y="1399"/>
                    </a:lnTo>
                    <a:lnTo>
                      <a:pt x="366" y="1394"/>
                    </a:lnTo>
                    <a:lnTo>
                      <a:pt x="369" y="1391"/>
                    </a:lnTo>
                    <a:lnTo>
                      <a:pt x="373" y="1389"/>
                    </a:lnTo>
                    <a:lnTo>
                      <a:pt x="376" y="1387"/>
                    </a:lnTo>
                    <a:lnTo>
                      <a:pt x="381" y="1382"/>
                    </a:lnTo>
                    <a:lnTo>
                      <a:pt x="386" y="1379"/>
                    </a:lnTo>
                    <a:lnTo>
                      <a:pt x="390" y="1377"/>
                    </a:lnTo>
                    <a:lnTo>
                      <a:pt x="393" y="1379"/>
                    </a:lnTo>
                    <a:lnTo>
                      <a:pt x="402" y="1382"/>
                    </a:lnTo>
                    <a:lnTo>
                      <a:pt x="407" y="1384"/>
                    </a:lnTo>
                    <a:lnTo>
                      <a:pt x="410" y="1382"/>
                    </a:lnTo>
                    <a:lnTo>
                      <a:pt x="415" y="1384"/>
                    </a:lnTo>
                    <a:lnTo>
                      <a:pt x="424" y="1391"/>
                    </a:lnTo>
                    <a:lnTo>
                      <a:pt x="426" y="1389"/>
                    </a:lnTo>
                    <a:lnTo>
                      <a:pt x="426" y="1387"/>
                    </a:lnTo>
                    <a:lnTo>
                      <a:pt x="415" y="1380"/>
                    </a:lnTo>
                    <a:lnTo>
                      <a:pt x="415" y="1379"/>
                    </a:lnTo>
                    <a:lnTo>
                      <a:pt x="419" y="1379"/>
                    </a:lnTo>
                    <a:lnTo>
                      <a:pt x="421" y="1377"/>
                    </a:lnTo>
                    <a:lnTo>
                      <a:pt x="419" y="1375"/>
                    </a:lnTo>
                    <a:lnTo>
                      <a:pt x="412" y="1377"/>
                    </a:lnTo>
                    <a:lnTo>
                      <a:pt x="410" y="1379"/>
                    </a:lnTo>
                    <a:lnTo>
                      <a:pt x="403" y="1379"/>
                    </a:lnTo>
                    <a:lnTo>
                      <a:pt x="400" y="1377"/>
                    </a:lnTo>
                    <a:lnTo>
                      <a:pt x="398" y="1377"/>
                    </a:lnTo>
                    <a:lnTo>
                      <a:pt x="393" y="1374"/>
                    </a:lnTo>
                    <a:lnTo>
                      <a:pt x="390" y="1375"/>
                    </a:lnTo>
                    <a:lnTo>
                      <a:pt x="386" y="1375"/>
                    </a:lnTo>
                    <a:lnTo>
                      <a:pt x="383" y="1377"/>
                    </a:lnTo>
                    <a:lnTo>
                      <a:pt x="381" y="1377"/>
                    </a:lnTo>
                    <a:lnTo>
                      <a:pt x="373" y="1387"/>
                    </a:lnTo>
                    <a:lnTo>
                      <a:pt x="369" y="1389"/>
                    </a:lnTo>
                    <a:lnTo>
                      <a:pt x="366" y="1389"/>
                    </a:lnTo>
                    <a:lnTo>
                      <a:pt x="367" y="1382"/>
                    </a:lnTo>
                    <a:lnTo>
                      <a:pt x="369" y="1380"/>
                    </a:lnTo>
                    <a:lnTo>
                      <a:pt x="369" y="1377"/>
                    </a:lnTo>
                    <a:lnTo>
                      <a:pt x="369" y="1374"/>
                    </a:lnTo>
                    <a:lnTo>
                      <a:pt x="374" y="1367"/>
                    </a:lnTo>
                    <a:lnTo>
                      <a:pt x="376" y="1360"/>
                    </a:lnTo>
                    <a:lnTo>
                      <a:pt x="378" y="1355"/>
                    </a:lnTo>
                    <a:lnTo>
                      <a:pt x="379" y="1355"/>
                    </a:lnTo>
                    <a:lnTo>
                      <a:pt x="383" y="1355"/>
                    </a:lnTo>
                    <a:lnTo>
                      <a:pt x="391" y="1358"/>
                    </a:lnTo>
                    <a:lnTo>
                      <a:pt x="398" y="1362"/>
                    </a:lnTo>
                    <a:lnTo>
                      <a:pt x="403" y="1363"/>
                    </a:lnTo>
                    <a:lnTo>
                      <a:pt x="407" y="1363"/>
                    </a:lnTo>
                    <a:lnTo>
                      <a:pt x="409" y="1362"/>
                    </a:lnTo>
                    <a:lnTo>
                      <a:pt x="410" y="1360"/>
                    </a:lnTo>
                    <a:lnTo>
                      <a:pt x="410" y="1358"/>
                    </a:lnTo>
                    <a:lnTo>
                      <a:pt x="410" y="1355"/>
                    </a:lnTo>
                    <a:lnTo>
                      <a:pt x="412" y="1355"/>
                    </a:lnTo>
                    <a:lnTo>
                      <a:pt x="412" y="1353"/>
                    </a:lnTo>
                    <a:lnTo>
                      <a:pt x="415" y="1348"/>
                    </a:lnTo>
                    <a:lnTo>
                      <a:pt x="415" y="1346"/>
                    </a:lnTo>
                    <a:lnTo>
                      <a:pt x="415" y="1345"/>
                    </a:lnTo>
                    <a:lnTo>
                      <a:pt x="414" y="1345"/>
                    </a:lnTo>
                    <a:lnTo>
                      <a:pt x="410" y="1345"/>
                    </a:lnTo>
                    <a:lnTo>
                      <a:pt x="410" y="1346"/>
                    </a:lnTo>
                    <a:lnTo>
                      <a:pt x="410" y="1346"/>
                    </a:lnTo>
                    <a:lnTo>
                      <a:pt x="407" y="1351"/>
                    </a:lnTo>
                    <a:lnTo>
                      <a:pt x="403" y="1353"/>
                    </a:lnTo>
                    <a:lnTo>
                      <a:pt x="397" y="1355"/>
                    </a:lnTo>
                    <a:lnTo>
                      <a:pt x="393" y="1355"/>
                    </a:lnTo>
                    <a:lnTo>
                      <a:pt x="386" y="1351"/>
                    </a:lnTo>
                    <a:lnTo>
                      <a:pt x="385" y="1351"/>
                    </a:lnTo>
                    <a:lnTo>
                      <a:pt x="385" y="1350"/>
                    </a:lnTo>
                    <a:lnTo>
                      <a:pt x="378" y="1350"/>
                    </a:lnTo>
                    <a:lnTo>
                      <a:pt x="374" y="1350"/>
                    </a:lnTo>
                    <a:lnTo>
                      <a:pt x="373" y="1350"/>
                    </a:lnTo>
                    <a:lnTo>
                      <a:pt x="374" y="1348"/>
                    </a:lnTo>
                    <a:lnTo>
                      <a:pt x="376" y="1345"/>
                    </a:lnTo>
                    <a:lnTo>
                      <a:pt x="379" y="1334"/>
                    </a:lnTo>
                    <a:lnTo>
                      <a:pt x="383" y="1331"/>
                    </a:lnTo>
                    <a:lnTo>
                      <a:pt x="388" y="1329"/>
                    </a:lnTo>
                    <a:lnTo>
                      <a:pt x="393" y="1329"/>
                    </a:lnTo>
                    <a:lnTo>
                      <a:pt x="403" y="1338"/>
                    </a:lnTo>
                    <a:lnTo>
                      <a:pt x="407" y="1338"/>
                    </a:lnTo>
                    <a:lnTo>
                      <a:pt x="410" y="1338"/>
                    </a:lnTo>
                    <a:lnTo>
                      <a:pt x="417" y="1334"/>
                    </a:lnTo>
                    <a:lnTo>
                      <a:pt x="417" y="1333"/>
                    </a:lnTo>
                    <a:lnTo>
                      <a:pt x="421" y="1329"/>
                    </a:lnTo>
                    <a:lnTo>
                      <a:pt x="422" y="1324"/>
                    </a:lnTo>
                    <a:lnTo>
                      <a:pt x="422" y="1323"/>
                    </a:lnTo>
                    <a:lnTo>
                      <a:pt x="419" y="1326"/>
                    </a:lnTo>
                    <a:lnTo>
                      <a:pt x="415" y="1328"/>
                    </a:lnTo>
                    <a:lnTo>
                      <a:pt x="414" y="1328"/>
                    </a:lnTo>
                    <a:lnTo>
                      <a:pt x="415" y="1317"/>
                    </a:lnTo>
                    <a:lnTo>
                      <a:pt x="417" y="1309"/>
                    </a:lnTo>
                    <a:lnTo>
                      <a:pt x="417" y="1307"/>
                    </a:lnTo>
                    <a:lnTo>
                      <a:pt x="422" y="1307"/>
                    </a:lnTo>
                    <a:lnTo>
                      <a:pt x="431" y="1305"/>
                    </a:lnTo>
                    <a:lnTo>
                      <a:pt x="433" y="1304"/>
                    </a:lnTo>
                    <a:lnTo>
                      <a:pt x="433" y="1304"/>
                    </a:lnTo>
                    <a:lnTo>
                      <a:pt x="429" y="1302"/>
                    </a:lnTo>
                    <a:lnTo>
                      <a:pt x="427" y="1300"/>
                    </a:lnTo>
                    <a:lnTo>
                      <a:pt x="426" y="1300"/>
                    </a:lnTo>
                    <a:lnTo>
                      <a:pt x="422" y="1302"/>
                    </a:lnTo>
                    <a:lnTo>
                      <a:pt x="417" y="1302"/>
                    </a:lnTo>
                    <a:lnTo>
                      <a:pt x="417" y="1299"/>
                    </a:lnTo>
                    <a:lnTo>
                      <a:pt x="421" y="1292"/>
                    </a:lnTo>
                    <a:lnTo>
                      <a:pt x="421" y="1288"/>
                    </a:lnTo>
                    <a:lnTo>
                      <a:pt x="422" y="1282"/>
                    </a:lnTo>
                    <a:lnTo>
                      <a:pt x="422" y="1278"/>
                    </a:lnTo>
                    <a:lnTo>
                      <a:pt x="424" y="1275"/>
                    </a:lnTo>
                    <a:lnTo>
                      <a:pt x="429" y="1271"/>
                    </a:lnTo>
                    <a:lnTo>
                      <a:pt x="431" y="1270"/>
                    </a:lnTo>
                    <a:lnTo>
                      <a:pt x="431" y="1268"/>
                    </a:lnTo>
                    <a:lnTo>
                      <a:pt x="429" y="1263"/>
                    </a:lnTo>
                    <a:lnTo>
                      <a:pt x="429" y="1261"/>
                    </a:lnTo>
                    <a:lnTo>
                      <a:pt x="431" y="1259"/>
                    </a:lnTo>
                    <a:lnTo>
                      <a:pt x="433" y="1258"/>
                    </a:lnTo>
                    <a:lnTo>
                      <a:pt x="433" y="1258"/>
                    </a:lnTo>
                    <a:lnTo>
                      <a:pt x="429" y="1256"/>
                    </a:lnTo>
                    <a:lnTo>
                      <a:pt x="426" y="1258"/>
                    </a:lnTo>
                    <a:lnTo>
                      <a:pt x="422" y="1258"/>
                    </a:lnTo>
                    <a:lnTo>
                      <a:pt x="419" y="1256"/>
                    </a:lnTo>
                    <a:lnTo>
                      <a:pt x="417" y="1256"/>
                    </a:lnTo>
                    <a:lnTo>
                      <a:pt x="415" y="1256"/>
                    </a:lnTo>
                    <a:lnTo>
                      <a:pt x="410" y="1259"/>
                    </a:lnTo>
                    <a:lnTo>
                      <a:pt x="409" y="1259"/>
                    </a:lnTo>
                    <a:lnTo>
                      <a:pt x="407" y="1258"/>
                    </a:lnTo>
                    <a:lnTo>
                      <a:pt x="395" y="1256"/>
                    </a:lnTo>
                    <a:lnTo>
                      <a:pt x="393" y="1254"/>
                    </a:lnTo>
                    <a:lnTo>
                      <a:pt x="388" y="1249"/>
                    </a:lnTo>
                    <a:lnTo>
                      <a:pt x="385" y="1246"/>
                    </a:lnTo>
                    <a:lnTo>
                      <a:pt x="379" y="1242"/>
                    </a:lnTo>
                    <a:lnTo>
                      <a:pt x="374" y="1239"/>
                    </a:lnTo>
                    <a:lnTo>
                      <a:pt x="366" y="1237"/>
                    </a:lnTo>
                    <a:lnTo>
                      <a:pt x="361" y="1236"/>
                    </a:lnTo>
                    <a:lnTo>
                      <a:pt x="359" y="1232"/>
                    </a:lnTo>
                    <a:lnTo>
                      <a:pt x="356" y="1227"/>
                    </a:lnTo>
                    <a:lnTo>
                      <a:pt x="352" y="1222"/>
                    </a:lnTo>
                    <a:lnTo>
                      <a:pt x="350" y="1219"/>
                    </a:lnTo>
                    <a:lnTo>
                      <a:pt x="352" y="1215"/>
                    </a:lnTo>
                    <a:lnTo>
                      <a:pt x="356" y="1213"/>
                    </a:lnTo>
                    <a:lnTo>
                      <a:pt x="359" y="1212"/>
                    </a:lnTo>
                    <a:lnTo>
                      <a:pt x="364" y="1212"/>
                    </a:lnTo>
                    <a:lnTo>
                      <a:pt x="367" y="1213"/>
                    </a:lnTo>
                    <a:lnTo>
                      <a:pt x="371" y="1215"/>
                    </a:lnTo>
                    <a:lnTo>
                      <a:pt x="373" y="1215"/>
                    </a:lnTo>
                    <a:lnTo>
                      <a:pt x="379" y="1215"/>
                    </a:lnTo>
                    <a:lnTo>
                      <a:pt x="385" y="1217"/>
                    </a:lnTo>
                    <a:lnTo>
                      <a:pt x="388" y="1217"/>
                    </a:lnTo>
                    <a:lnTo>
                      <a:pt x="391" y="1220"/>
                    </a:lnTo>
                    <a:lnTo>
                      <a:pt x="403" y="1230"/>
                    </a:lnTo>
                    <a:lnTo>
                      <a:pt x="409" y="1234"/>
                    </a:lnTo>
                    <a:lnTo>
                      <a:pt x="410" y="1234"/>
                    </a:lnTo>
                    <a:lnTo>
                      <a:pt x="421" y="1239"/>
                    </a:lnTo>
                    <a:lnTo>
                      <a:pt x="421" y="1239"/>
                    </a:lnTo>
                    <a:lnTo>
                      <a:pt x="426" y="1236"/>
                    </a:lnTo>
                    <a:lnTo>
                      <a:pt x="426" y="1236"/>
                    </a:lnTo>
                    <a:lnTo>
                      <a:pt x="424" y="1234"/>
                    </a:lnTo>
                    <a:lnTo>
                      <a:pt x="421" y="1234"/>
                    </a:lnTo>
                    <a:lnTo>
                      <a:pt x="415" y="1229"/>
                    </a:lnTo>
                    <a:lnTo>
                      <a:pt x="412" y="1225"/>
                    </a:lnTo>
                    <a:lnTo>
                      <a:pt x="412" y="1220"/>
                    </a:lnTo>
                    <a:lnTo>
                      <a:pt x="412" y="1217"/>
                    </a:lnTo>
                    <a:lnTo>
                      <a:pt x="414" y="1215"/>
                    </a:lnTo>
                    <a:lnTo>
                      <a:pt x="414" y="1210"/>
                    </a:lnTo>
                    <a:lnTo>
                      <a:pt x="412" y="1207"/>
                    </a:lnTo>
                    <a:lnTo>
                      <a:pt x="410" y="1207"/>
                    </a:lnTo>
                    <a:lnTo>
                      <a:pt x="405" y="1201"/>
                    </a:lnTo>
                    <a:lnTo>
                      <a:pt x="403" y="1201"/>
                    </a:lnTo>
                    <a:lnTo>
                      <a:pt x="407" y="1200"/>
                    </a:lnTo>
                    <a:lnTo>
                      <a:pt x="409" y="1200"/>
                    </a:lnTo>
                    <a:lnTo>
                      <a:pt x="414" y="1203"/>
                    </a:lnTo>
                    <a:lnTo>
                      <a:pt x="417" y="1203"/>
                    </a:lnTo>
                    <a:lnTo>
                      <a:pt x="419" y="1201"/>
                    </a:lnTo>
                    <a:lnTo>
                      <a:pt x="419" y="1201"/>
                    </a:lnTo>
                    <a:lnTo>
                      <a:pt x="415" y="1198"/>
                    </a:lnTo>
                    <a:lnTo>
                      <a:pt x="412" y="1195"/>
                    </a:lnTo>
                    <a:lnTo>
                      <a:pt x="403" y="1193"/>
                    </a:lnTo>
                    <a:lnTo>
                      <a:pt x="398" y="1195"/>
                    </a:lnTo>
                    <a:lnTo>
                      <a:pt x="395" y="1193"/>
                    </a:lnTo>
                    <a:lnTo>
                      <a:pt x="391" y="1190"/>
                    </a:lnTo>
                    <a:lnTo>
                      <a:pt x="390" y="1190"/>
                    </a:lnTo>
                    <a:lnTo>
                      <a:pt x="385" y="1191"/>
                    </a:lnTo>
                    <a:lnTo>
                      <a:pt x="383" y="1191"/>
                    </a:lnTo>
                    <a:lnTo>
                      <a:pt x="381" y="1191"/>
                    </a:lnTo>
                    <a:lnTo>
                      <a:pt x="378" y="1183"/>
                    </a:lnTo>
                    <a:lnTo>
                      <a:pt x="379" y="1181"/>
                    </a:lnTo>
                    <a:lnTo>
                      <a:pt x="381" y="1179"/>
                    </a:lnTo>
                    <a:lnTo>
                      <a:pt x="381" y="1178"/>
                    </a:lnTo>
                    <a:lnTo>
                      <a:pt x="383" y="1174"/>
                    </a:lnTo>
                    <a:lnTo>
                      <a:pt x="385" y="1171"/>
                    </a:lnTo>
                    <a:lnTo>
                      <a:pt x="400" y="1166"/>
                    </a:lnTo>
                    <a:lnTo>
                      <a:pt x="403" y="1161"/>
                    </a:lnTo>
                    <a:lnTo>
                      <a:pt x="403" y="1161"/>
                    </a:lnTo>
                    <a:lnTo>
                      <a:pt x="402" y="1161"/>
                    </a:lnTo>
                    <a:lnTo>
                      <a:pt x="398" y="1164"/>
                    </a:lnTo>
                    <a:lnTo>
                      <a:pt x="397" y="1164"/>
                    </a:lnTo>
                    <a:lnTo>
                      <a:pt x="386" y="1161"/>
                    </a:lnTo>
                    <a:lnTo>
                      <a:pt x="386" y="1162"/>
                    </a:lnTo>
                    <a:lnTo>
                      <a:pt x="383" y="1166"/>
                    </a:lnTo>
                    <a:lnTo>
                      <a:pt x="378" y="1169"/>
                    </a:lnTo>
                    <a:lnTo>
                      <a:pt x="374" y="1169"/>
                    </a:lnTo>
                    <a:lnTo>
                      <a:pt x="373" y="1167"/>
                    </a:lnTo>
                    <a:lnTo>
                      <a:pt x="371" y="1166"/>
                    </a:lnTo>
                    <a:lnTo>
                      <a:pt x="371" y="1164"/>
                    </a:lnTo>
                    <a:lnTo>
                      <a:pt x="374" y="1161"/>
                    </a:lnTo>
                    <a:lnTo>
                      <a:pt x="376" y="1159"/>
                    </a:lnTo>
                    <a:lnTo>
                      <a:pt x="378" y="1155"/>
                    </a:lnTo>
                    <a:lnTo>
                      <a:pt x="378" y="1154"/>
                    </a:lnTo>
                    <a:lnTo>
                      <a:pt x="374" y="1154"/>
                    </a:lnTo>
                    <a:lnTo>
                      <a:pt x="374" y="1152"/>
                    </a:lnTo>
                    <a:lnTo>
                      <a:pt x="374" y="1149"/>
                    </a:lnTo>
                    <a:lnTo>
                      <a:pt x="373" y="1145"/>
                    </a:lnTo>
                    <a:lnTo>
                      <a:pt x="373" y="1142"/>
                    </a:lnTo>
                    <a:lnTo>
                      <a:pt x="369" y="1135"/>
                    </a:lnTo>
                    <a:lnTo>
                      <a:pt x="367" y="1133"/>
                    </a:lnTo>
                    <a:lnTo>
                      <a:pt x="367" y="1132"/>
                    </a:lnTo>
                    <a:lnTo>
                      <a:pt x="366" y="1123"/>
                    </a:lnTo>
                    <a:lnTo>
                      <a:pt x="366" y="1121"/>
                    </a:lnTo>
                    <a:lnTo>
                      <a:pt x="367" y="1120"/>
                    </a:lnTo>
                    <a:lnTo>
                      <a:pt x="367" y="1118"/>
                    </a:lnTo>
                    <a:lnTo>
                      <a:pt x="362" y="1120"/>
                    </a:lnTo>
                    <a:lnTo>
                      <a:pt x="362" y="1121"/>
                    </a:lnTo>
                    <a:lnTo>
                      <a:pt x="364" y="1123"/>
                    </a:lnTo>
                    <a:lnTo>
                      <a:pt x="364" y="1126"/>
                    </a:lnTo>
                    <a:lnTo>
                      <a:pt x="364" y="1130"/>
                    </a:lnTo>
                    <a:lnTo>
                      <a:pt x="366" y="1133"/>
                    </a:lnTo>
                    <a:lnTo>
                      <a:pt x="367" y="1137"/>
                    </a:lnTo>
                    <a:lnTo>
                      <a:pt x="369" y="1138"/>
                    </a:lnTo>
                    <a:lnTo>
                      <a:pt x="371" y="1142"/>
                    </a:lnTo>
                    <a:lnTo>
                      <a:pt x="371" y="1147"/>
                    </a:lnTo>
                    <a:lnTo>
                      <a:pt x="371" y="1150"/>
                    </a:lnTo>
                    <a:lnTo>
                      <a:pt x="369" y="1154"/>
                    </a:lnTo>
                    <a:lnTo>
                      <a:pt x="367" y="1155"/>
                    </a:lnTo>
                    <a:lnTo>
                      <a:pt x="366" y="1159"/>
                    </a:lnTo>
                    <a:lnTo>
                      <a:pt x="366" y="1161"/>
                    </a:lnTo>
                    <a:lnTo>
                      <a:pt x="364" y="1162"/>
                    </a:lnTo>
                    <a:lnTo>
                      <a:pt x="362" y="1162"/>
                    </a:lnTo>
                    <a:lnTo>
                      <a:pt x="361" y="1162"/>
                    </a:lnTo>
                    <a:lnTo>
                      <a:pt x="362" y="1166"/>
                    </a:lnTo>
                    <a:lnTo>
                      <a:pt x="362" y="1171"/>
                    </a:lnTo>
                    <a:lnTo>
                      <a:pt x="362" y="1174"/>
                    </a:lnTo>
                    <a:lnTo>
                      <a:pt x="359" y="1176"/>
                    </a:lnTo>
                    <a:lnTo>
                      <a:pt x="357" y="1176"/>
                    </a:lnTo>
                    <a:lnTo>
                      <a:pt x="356" y="1179"/>
                    </a:lnTo>
                    <a:lnTo>
                      <a:pt x="349" y="1179"/>
                    </a:lnTo>
                    <a:lnTo>
                      <a:pt x="345" y="1179"/>
                    </a:lnTo>
                    <a:lnTo>
                      <a:pt x="342" y="1178"/>
                    </a:lnTo>
                    <a:lnTo>
                      <a:pt x="335" y="1176"/>
                    </a:lnTo>
                    <a:lnTo>
                      <a:pt x="333" y="1174"/>
                    </a:lnTo>
                    <a:lnTo>
                      <a:pt x="330" y="1169"/>
                    </a:lnTo>
                    <a:lnTo>
                      <a:pt x="330" y="1164"/>
                    </a:lnTo>
                    <a:lnTo>
                      <a:pt x="330" y="1161"/>
                    </a:lnTo>
                    <a:lnTo>
                      <a:pt x="330" y="1157"/>
                    </a:lnTo>
                    <a:lnTo>
                      <a:pt x="332" y="1155"/>
                    </a:lnTo>
                    <a:lnTo>
                      <a:pt x="333" y="1144"/>
                    </a:lnTo>
                    <a:lnTo>
                      <a:pt x="337" y="1135"/>
                    </a:lnTo>
                    <a:lnTo>
                      <a:pt x="342" y="1125"/>
                    </a:lnTo>
                    <a:lnTo>
                      <a:pt x="345" y="1121"/>
                    </a:lnTo>
                    <a:lnTo>
                      <a:pt x="345" y="1120"/>
                    </a:lnTo>
                    <a:lnTo>
                      <a:pt x="345" y="1118"/>
                    </a:lnTo>
                    <a:lnTo>
                      <a:pt x="344" y="1116"/>
                    </a:lnTo>
                    <a:lnTo>
                      <a:pt x="337" y="1128"/>
                    </a:lnTo>
                    <a:lnTo>
                      <a:pt x="332" y="1130"/>
                    </a:lnTo>
                    <a:lnTo>
                      <a:pt x="330" y="1126"/>
                    </a:lnTo>
                    <a:lnTo>
                      <a:pt x="330" y="1123"/>
                    </a:lnTo>
                    <a:lnTo>
                      <a:pt x="332" y="1121"/>
                    </a:lnTo>
                    <a:lnTo>
                      <a:pt x="335" y="1121"/>
                    </a:lnTo>
                    <a:lnTo>
                      <a:pt x="337" y="1120"/>
                    </a:lnTo>
                    <a:lnTo>
                      <a:pt x="333" y="1115"/>
                    </a:lnTo>
                    <a:lnTo>
                      <a:pt x="332" y="1115"/>
                    </a:lnTo>
                    <a:lnTo>
                      <a:pt x="330" y="1113"/>
                    </a:lnTo>
                    <a:lnTo>
                      <a:pt x="333" y="1109"/>
                    </a:lnTo>
                    <a:lnTo>
                      <a:pt x="340" y="1109"/>
                    </a:lnTo>
                    <a:lnTo>
                      <a:pt x="342" y="1108"/>
                    </a:lnTo>
                    <a:lnTo>
                      <a:pt x="344" y="1106"/>
                    </a:lnTo>
                    <a:lnTo>
                      <a:pt x="347" y="1101"/>
                    </a:lnTo>
                    <a:lnTo>
                      <a:pt x="347" y="1097"/>
                    </a:lnTo>
                    <a:lnTo>
                      <a:pt x="347" y="1094"/>
                    </a:lnTo>
                    <a:lnTo>
                      <a:pt x="347" y="1091"/>
                    </a:lnTo>
                    <a:lnTo>
                      <a:pt x="347" y="1089"/>
                    </a:lnTo>
                    <a:lnTo>
                      <a:pt x="347" y="1086"/>
                    </a:lnTo>
                    <a:lnTo>
                      <a:pt x="347" y="1082"/>
                    </a:lnTo>
                    <a:lnTo>
                      <a:pt x="345" y="1080"/>
                    </a:lnTo>
                    <a:lnTo>
                      <a:pt x="340" y="1077"/>
                    </a:lnTo>
                    <a:lnTo>
                      <a:pt x="340" y="1080"/>
                    </a:lnTo>
                    <a:lnTo>
                      <a:pt x="338" y="1082"/>
                    </a:lnTo>
                    <a:lnTo>
                      <a:pt x="337" y="1082"/>
                    </a:lnTo>
                    <a:lnTo>
                      <a:pt x="335" y="1080"/>
                    </a:lnTo>
                    <a:lnTo>
                      <a:pt x="333" y="1080"/>
                    </a:lnTo>
                    <a:lnTo>
                      <a:pt x="332" y="1079"/>
                    </a:lnTo>
                    <a:lnTo>
                      <a:pt x="330" y="1079"/>
                    </a:lnTo>
                    <a:lnTo>
                      <a:pt x="330" y="1077"/>
                    </a:lnTo>
                    <a:lnTo>
                      <a:pt x="328" y="1074"/>
                    </a:lnTo>
                    <a:lnTo>
                      <a:pt x="328" y="1070"/>
                    </a:lnTo>
                    <a:lnTo>
                      <a:pt x="332" y="1069"/>
                    </a:lnTo>
                    <a:lnTo>
                      <a:pt x="333" y="1067"/>
                    </a:lnTo>
                    <a:lnTo>
                      <a:pt x="335" y="1063"/>
                    </a:lnTo>
                    <a:lnTo>
                      <a:pt x="337" y="1060"/>
                    </a:lnTo>
                    <a:lnTo>
                      <a:pt x="337" y="1057"/>
                    </a:lnTo>
                    <a:lnTo>
                      <a:pt x="335" y="1051"/>
                    </a:lnTo>
                    <a:lnTo>
                      <a:pt x="333" y="1046"/>
                    </a:lnTo>
                    <a:lnTo>
                      <a:pt x="330" y="1051"/>
                    </a:lnTo>
                    <a:lnTo>
                      <a:pt x="328" y="1051"/>
                    </a:lnTo>
                    <a:lnTo>
                      <a:pt x="328" y="1050"/>
                    </a:lnTo>
                    <a:lnTo>
                      <a:pt x="326" y="1046"/>
                    </a:lnTo>
                    <a:lnTo>
                      <a:pt x="325" y="1045"/>
                    </a:lnTo>
                    <a:lnTo>
                      <a:pt x="323" y="1041"/>
                    </a:lnTo>
                    <a:lnTo>
                      <a:pt x="321" y="1041"/>
                    </a:lnTo>
                    <a:lnTo>
                      <a:pt x="321" y="1038"/>
                    </a:lnTo>
                    <a:lnTo>
                      <a:pt x="321" y="1036"/>
                    </a:lnTo>
                    <a:lnTo>
                      <a:pt x="323" y="1033"/>
                    </a:lnTo>
                    <a:lnTo>
                      <a:pt x="323" y="1026"/>
                    </a:lnTo>
                    <a:lnTo>
                      <a:pt x="325" y="1028"/>
                    </a:lnTo>
                    <a:lnTo>
                      <a:pt x="326" y="1026"/>
                    </a:lnTo>
                    <a:lnTo>
                      <a:pt x="325" y="1022"/>
                    </a:lnTo>
                    <a:lnTo>
                      <a:pt x="325" y="1017"/>
                    </a:lnTo>
                    <a:lnTo>
                      <a:pt x="323" y="1016"/>
                    </a:lnTo>
                    <a:lnTo>
                      <a:pt x="323" y="1014"/>
                    </a:lnTo>
                    <a:lnTo>
                      <a:pt x="323" y="1012"/>
                    </a:lnTo>
                    <a:lnTo>
                      <a:pt x="321" y="1009"/>
                    </a:lnTo>
                    <a:lnTo>
                      <a:pt x="321" y="1007"/>
                    </a:lnTo>
                    <a:lnTo>
                      <a:pt x="318" y="1000"/>
                    </a:lnTo>
                    <a:lnTo>
                      <a:pt x="318" y="999"/>
                    </a:lnTo>
                    <a:lnTo>
                      <a:pt x="316" y="997"/>
                    </a:lnTo>
                    <a:lnTo>
                      <a:pt x="313" y="997"/>
                    </a:lnTo>
                    <a:lnTo>
                      <a:pt x="311" y="999"/>
                    </a:lnTo>
                    <a:lnTo>
                      <a:pt x="304" y="1000"/>
                    </a:lnTo>
                    <a:lnTo>
                      <a:pt x="301" y="1002"/>
                    </a:lnTo>
                    <a:lnTo>
                      <a:pt x="299" y="1002"/>
                    </a:lnTo>
                    <a:lnTo>
                      <a:pt x="301" y="999"/>
                    </a:lnTo>
                    <a:lnTo>
                      <a:pt x="304" y="997"/>
                    </a:lnTo>
                    <a:lnTo>
                      <a:pt x="309" y="995"/>
                    </a:lnTo>
                    <a:lnTo>
                      <a:pt x="311" y="990"/>
                    </a:lnTo>
                    <a:lnTo>
                      <a:pt x="309" y="987"/>
                    </a:lnTo>
                    <a:lnTo>
                      <a:pt x="311" y="983"/>
                    </a:lnTo>
                    <a:lnTo>
                      <a:pt x="309" y="980"/>
                    </a:lnTo>
                    <a:lnTo>
                      <a:pt x="311" y="978"/>
                    </a:lnTo>
                    <a:lnTo>
                      <a:pt x="314" y="976"/>
                    </a:lnTo>
                    <a:lnTo>
                      <a:pt x="316" y="975"/>
                    </a:lnTo>
                    <a:lnTo>
                      <a:pt x="318" y="973"/>
                    </a:lnTo>
                    <a:lnTo>
                      <a:pt x="313" y="966"/>
                    </a:lnTo>
                    <a:lnTo>
                      <a:pt x="308" y="963"/>
                    </a:lnTo>
                    <a:lnTo>
                      <a:pt x="306" y="961"/>
                    </a:lnTo>
                    <a:lnTo>
                      <a:pt x="304" y="958"/>
                    </a:lnTo>
                    <a:lnTo>
                      <a:pt x="304" y="954"/>
                    </a:lnTo>
                    <a:lnTo>
                      <a:pt x="302" y="951"/>
                    </a:lnTo>
                    <a:lnTo>
                      <a:pt x="301" y="946"/>
                    </a:lnTo>
                    <a:lnTo>
                      <a:pt x="297" y="942"/>
                    </a:lnTo>
                    <a:lnTo>
                      <a:pt x="289" y="936"/>
                    </a:lnTo>
                    <a:lnTo>
                      <a:pt x="285" y="930"/>
                    </a:lnTo>
                    <a:lnTo>
                      <a:pt x="282" y="924"/>
                    </a:lnTo>
                    <a:lnTo>
                      <a:pt x="280" y="920"/>
                    </a:lnTo>
                    <a:lnTo>
                      <a:pt x="280" y="919"/>
                    </a:lnTo>
                    <a:lnTo>
                      <a:pt x="273" y="912"/>
                    </a:lnTo>
                    <a:lnTo>
                      <a:pt x="273" y="910"/>
                    </a:lnTo>
                    <a:lnTo>
                      <a:pt x="279" y="903"/>
                    </a:lnTo>
                    <a:lnTo>
                      <a:pt x="280" y="900"/>
                    </a:lnTo>
                    <a:lnTo>
                      <a:pt x="277" y="893"/>
                    </a:lnTo>
                    <a:lnTo>
                      <a:pt x="275" y="886"/>
                    </a:lnTo>
                    <a:lnTo>
                      <a:pt x="272" y="884"/>
                    </a:lnTo>
                    <a:lnTo>
                      <a:pt x="268" y="883"/>
                    </a:lnTo>
                    <a:lnTo>
                      <a:pt x="263" y="881"/>
                    </a:lnTo>
                    <a:lnTo>
                      <a:pt x="260" y="876"/>
                    </a:lnTo>
                    <a:lnTo>
                      <a:pt x="256" y="872"/>
                    </a:lnTo>
                    <a:lnTo>
                      <a:pt x="251" y="871"/>
                    </a:lnTo>
                    <a:lnTo>
                      <a:pt x="243" y="862"/>
                    </a:lnTo>
                    <a:lnTo>
                      <a:pt x="229" y="854"/>
                    </a:lnTo>
                    <a:lnTo>
                      <a:pt x="224" y="850"/>
                    </a:lnTo>
                    <a:lnTo>
                      <a:pt x="220" y="849"/>
                    </a:lnTo>
                    <a:lnTo>
                      <a:pt x="215" y="847"/>
                    </a:lnTo>
                    <a:lnTo>
                      <a:pt x="205" y="844"/>
                    </a:lnTo>
                    <a:lnTo>
                      <a:pt x="198" y="842"/>
                    </a:lnTo>
                    <a:lnTo>
                      <a:pt x="193" y="842"/>
                    </a:lnTo>
                    <a:lnTo>
                      <a:pt x="191" y="842"/>
                    </a:lnTo>
                    <a:lnTo>
                      <a:pt x="188" y="837"/>
                    </a:lnTo>
                    <a:lnTo>
                      <a:pt x="183" y="833"/>
                    </a:lnTo>
                    <a:lnTo>
                      <a:pt x="179" y="835"/>
                    </a:lnTo>
                    <a:lnTo>
                      <a:pt x="176" y="840"/>
                    </a:lnTo>
                    <a:lnTo>
                      <a:pt x="172" y="845"/>
                    </a:lnTo>
                    <a:lnTo>
                      <a:pt x="171" y="845"/>
                    </a:lnTo>
                    <a:lnTo>
                      <a:pt x="167" y="842"/>
                    </a:lnTo>
                    <a:lnTo>
                      <a:pt x="166" y="838"/>
                    </a:lnTo>
                    <a:lnTo>
                      <a:pt x="164" y="837"/>
                    </a:lnTo>
                    <a:lnTo>
                      <a:pt x="162" y="838"/>
                    </a:lnTo>
                    <a:lnTo>
                      <a:pt x="159" y="842"/>
                    </a:lnTo>
                    <a:lnTo>
                      <a:pt x="155" y="845"/>
                    </a:lnTo>
                    <a:lnTo>
                      <a:pt x="152" y="849"/>
                    </a:lnTo>
                    <a:lnTo>
                      <a:pt x="148" y="850"/>
                    </a:lnTo>
                    <a:lnTo>
                      <a:pt x="143" y="850"/>
                    </a:lnTo>
                    <a:lnTo>
                      <a:pt x="143" y="852"/>
                    </a:lnTo>
                    <a:lnTo>
                      <a:pt x="142" y="852"/>
                    </a:lnTo>
                    <a:lnTo>
                      <a:pt x="138" y="850"/>
                    </a:lnTo>
                    <a:lnTo>
                      <a:pt x="136" y="849"/>
                    </a:lnTo>
                    <a:lnTo>
                      <a:pt x="135" y="845"/>
                    </a:lnTo>
                    <a:lnTo>
                      <a:pt x="133" y="844"/>
                    </a:lnTo>
                    <a:lnTo>
                      <a:pt x="131" y="844"/>
                    </a:lnTo>
                    <a:lnTo>
                      <a:pt x="128" y="845"/>
                    </a:lnTo>
                    <a:lnTo>
                      <a:pt x="124" y="850"/>
                    </a:lnTo>
                    <a:lnTo>
                      <a:pt x="121" y="850"/>
                    </a:lnTo>
                    <a:lnTo>
                      <a:pt x="119" y="850"/>
                    </a:lnTo>
                    <a:lnTo>
                      <a:pt x="118" y="849"/>
                    </a:lnTo>
                    <a:lnTo>
                      <a:pt x="114" y="845"/>
                    </a:lnTo>
                    <a:lnTo>
                      <a:pt x="113" y="845"/>
                    </a:lnTo>
                    <a:lnTo>
                      <a:pt x="111" y="847"/>
                    </a:lnTo>
                    <a:lnTo>
                      <a:pt x="111" y="850"/>
                    </a:lnTo>
                    <a:lnTo>
                      <a:pt x="114" y="859"/>
                    </a:lnTo>
                    <a:lnTo>
                      <a:pt x="118" y="864"/>
                    </a:lnTo>
                    <a:lnTo>
                      <a:pt x="114" y="864"/>
                    </a:lnTo>
                    <a:lnTo>
                      <a:pt x="90" y="857"/>
                    </a:lnTo>
                    <a:lnTo>
                      <a:pt x="87" y="855"/>
                    </a:lnTo>
                    <a:lnTo>
                      <a:pt x="82" y="850"/>
                    </a:lnTo>
                    <a:lnTo>
                      <a:pt x="78" y="847"/>
                    </a:lnTo>
                    <a:lnTo>
                      <a:pt x="71" y="840"/>
                    </a:lnTo>
                    <a:lnTo>
                      <a:pt x="66" y="835"/>
                    </a:lnTo>
                    <a:lnTo>
                      <a:pt x="65" y="832"/>
                    </a:lnTo>
                    <a:lnTo>
                      <a:pt x="65" y="830"/>
                    </a:lnTo>
                    <a:lnTo>
                      <a:pt x="66" y="826"/>
                    </a:lnTo>
                    <a:lnTo>
                      <a:pt x="77" y="816"/>
                    </a:lnTo>
                    <a:lnTo>
                      <a:pt x="80" y="815"/>
                    </a:lnTo>
                    <a:lnTo>
                      <a:pt x="87" y="813"/>
                    </a:lnTo>
                    <a:lnTo>
                      <a:pt x="90" y="811"/>
                    </a:lnTo>
                    <a:lnTo>
                      <a:pt x="90" y="809"/>
                    </a:lnTo>
                    <a:lnTo>
                      <a:pt x="89" y="808"/>
                    </a:lnTo>
                    <a:lnTo>
                      <a:pt x="78" y="808"/>
                    </a:lnTo>
                    <a:lnTo>
                      <a:pt x="68" y="806"/>
                    </a:lnTo>
                    <a:lnTo>
                      <a:pt x="59" y="803"/>
                    </a:lnTo>
                    <a:lnTo>
                      <a:pt x="59" y="801"/>
                    </a:lnTo>
                    <a:lnTo>
                      <a:pt x="58" y="799"/>
                    </a:lnTo>
                    <a:lnTo>
                      <a:pt x="56" y="794"/>
                    </a:lnTo>
                    <a:lnTo>
                      <a:pt x="56" y="791"/>
                    </a:lnTo>
                    <a:lnTo>
                      <a:pt x="58" y="786"/>
                    </a:lnTo>
                    <a:lnTo>
                      <a:pt x="59" y="782"/>
                    </a:lnTo>
                    <a:lnTo>
                      <a:pt x="59" y="780"/>
                    </a:lnTo>
                    <a:lnTo>
                      <a:pt x="49" y="792"/>
                    </a:lnTo>
                    <a:lnTo>
                      <a:pt x="46" y="796"/>
                    </a:lnTo>
                    <a:lnTo>
                      <a:pt x="42" y="796"/>
                    </a:lnTo>
                    <a:lnTo>
                      <a:pt x="41" y="794"/>
                    </a:lnTo>
                    <a:lnTo>
                      <a:pt x="39" y="791"/>
                    </a:lnTo>
                    <a:lnTo>
                      <a:pt x="39" y="789"/>
                    </a:lnTo>
                    <a:lnTo>
                      <a:pt x="39" y="787"/>
                    </a:lnTo>
                    <a:lnTo>
                      <a:pt x="41" y="786"/>
                    </a:lnTo>
                    <a:lnTo>
                      <a:pt x="34" y="782"/>
                    </a:lnTo>
                    <a:lnTo>
                      <a:pt x="32" y="777"/>
                    </a:lnTo>
                    <a:lnTo>
                      <a:pt x="32" y="774"/>
                    </a:lnTo>
                    <a:lnTo>
                      <a:pt x="34" y="770"/>
                    </a:lnTo>
                    <a:lnTo>
                      <a:pt x="36" y="767"/>
                    </a:lnTo>
                    <a:lnTo>
                      <a:pt x="37" y="765"/>
                    </a:lnTo>
                    <a:lnTo>
                      <a:pt x="42" y="763"/>
                    </a:lnTo>
                    <a:lnTo>
                      <a:pt x="61" y="760"/>
                    </a:lnTo>
                    <a:lnTo>
                      <a:pt x="73" y="763"/>
                    </a:lnTo>
                    <a:lnTo>
                      <a:pt x="78" y="753"/>
                    </a:lnTo>
                    <a:lnTo>
                      <a:pt x="82" y="751"/>
                    </a:lnTo>
                    <a:lnTo>
                      <a:pt x="90" y="748"/>
                    </a:lnTo>
                    <a:lnTo>
                      <a:pt x="104" y="746"/>
                    </a:lnTo>
                    <a:lnTo>
                      <a:pt x="113" y="748"/>
                    </a:lnTo>
                    <a:lnTo>
                      <a:pt x="118" y="751"/>
                    </a:lnTo>
                    <a:lnTo>
                      <a:pt x="123" y="757"/>
                    </a:lnTo>
                    <a:lnTo>
                      <a:pt x="124" y="755"/>
                    </a:lnTo>
                    <a:lnTo>
                      <a:pt x="123" y="750"/>
                    </a:lnTo>
                    <a:lnTo>
                      <a:pt x="123" y="746"/>
                    </a:lnTo>
                    <a:lnTo>
                      <a:pt x="124" y="740"/>
                    </a:lnTo>
                    <a:lnTo>
                      <a:pt x="126" y="736"/>
                    </a:lnTo>
                    <a:lnTo>
                      <a:pt x="124" y="731"/>
                    </a:lnTo>
                    <a:lnTo>
                      <a:pt x="123" y="726"/>
                    </a:lnTo>
                    <a:lnTo>
                      <a:pt x="118" y="721"/>
                    </a:lnTo>
                    <a:lnTo>
                      <a:pt x="114" y="721"/>
                    </a:lnTo>
                    <a:lnTo>
                      <a:pt x="113" y="722"/>
                    </a:lnTo>
                    <a:lnTo>
                      <a:pt x="109" y="724"/>
                    </a:lnTo>
                    <a:lnTo>
                      <a:pt x="102" y="733"/>
                    </a:lnTo>
                    <a:lnTo>
                      <a:pt x="99" y="734"/>
                    </a:lnTo>
                    <a:lnTo>
                      <a:pt x="92" y="734"/>
                    </a:lnTo>
                    <a:lnTo>
                      <a:pt x="90" y="734"/>
                    </a:lnTo>
                    <a:lnTo>
                      <a:pt x="87" y="733"/>
                    </a:lnTo>
                    <a:lnTo>
                      <a:pt x="82" y="729"/>
                    </a:lnTo>
                    <a:lnTo>
                      <a:pt x="80" y="728"/>
                    </a:lnTo>
                    <a:lnTo>
                      <a:pt x="78" y="729"/>
                    </a:lnTo>
                    <a:lnTo>
                      <a:pt x="77" y="734"/>
                    </a:lnTo>
                    <a:lnTo>
                      <a:pt x="73" y="738"/>
                    </a:lnTo>
                    <a:lnTo>
                      <a:pt x="71" y="740"/>
                    </a:lnTo>
                    <a:lnTo>
                      <a:pt x="70" y="740"/>
                    </a:lnTo>
                    <a:lnTo>
                      <a:pt x="66" y="740"/>
                    </a:lnTo>
                    <a:lnTo>
                      <a:pt x="54" y="733"/>
                    </a:lnTo>
                    <a:lnTo>
                      <a:pt x="51" y="729"/>
                    </a:lnTo>
                    <a:lnTo>
                      <a:pt x="51" y="724"/>
                    </a:lnTo>
                    <a:lnTo>
                      <a:pt x="47" y="719"/>
                    </a:lnTo>
                    <a:lnTo>
                      <a:pt x="44" y="719"/>
                    </a:lnTo>
                    <a:lnTo>
                      <a:pt x="42" y="717"/>
                    </a:lnTo>
                    <a:lnTo>
                      <a:pt x="49" y="711"/>
                    </a:lnTo>
                    <a:lnTo>
                      <a:pt x="53" y="707"/>
                    </a:lnTo>
                    <a:lnTo>
                      <a:pt x="51" y="705"/>
                    </a:lnTo>
                    <a:lnTo>
                      <a:pt x="46" y="705"/>
                    </a:lnTo>
                    <a:lnTo>
                      <a:pt x="42" y="711"/>
                    </a:lnTo>
                    <a:lnTo>
                      <a:pt x="41" y="711"/>
                    </a:lnTo>
                    <a:lnTo>
                      <a:pt x="36" y="711"/>
                    </a:lnTo>
                    <a:lnTo>
                      <a:pt x="30" y="709"/>
                    </a:lnTo>
                    <a:lnTo>
                      <a:pt x="27" y="707"/>
                    </a:lnTo>
                    <a:lnTo>
                      <a:pt x="25" y="704"/>
                    </a:lnTo>
                    <a:lnTo>
                      <a:pt x="22" y="700"/>
                    </a:lnTo>
                    <a:lnTo>
                      <a:pt x="15" y="697"/>
                    </a:lnTo>
                    <a:lnTo>
                      <a:pt x="13" y="695"/>
                    </a:lnTo>
                    <a:lnTo>
                      <a:pt x="12" y="692"/>
                    </a:lnTo>
                    <a:lnTo>
                      <a:pt x="5" y="683"/>
                    </a:lnTo>
                    <a:lnTo>
                      <a:pt x="0" y="678"/>
                    </a:lnTo>
                    <a:lnTo>
                      <a:pt x="0" y="673"/>
                    </a:lnTo>
                    <a:lnTo>
                      <a:pt x="5" y="666"/>
                    </a:lnTo>
                    <a:lnTo>
                      <a:pt x="5" y="665"/>
                    </a:lnTo>
                    <a:lnTo>
                      <a:pt x="3" y="661"/>
                    </a:lnTo>
                    <a:lnTo>
                      <a:pt x="1" y="658"/>
                    </a:lnTo>
                    <a:lnTo>
                      <a:pt x="3" y="654"/>
                    </a:lnTo>
                    <a:lnTo>
                      <a:pt x="6" y="646"/>
                    </a:lnTo>
                    <a:lnTo>
                      <a:pt x="8" y="644"/>
                    </a:lnTo>
                    <a:lnTo>
                      <a:pt x="15" y="639"/>
                    </a:lnTo>
                    <a:lnTo>
                      <a:pt x="22" y="632"/>
                    </a:lnTo>
                    <a:lnTo>
                      <a:pt x="25" y="632"/>
                    </a:lnTo>
                    <a:lnTo>
                      <a:pt x="27" y="630"/>
                    </a:lnTo>
                    <a:lnTo>
                      <a:pt x="37" y="632"/>
                    </a:lnTo>
                    <a:lnTo>
                      <a:pt x="39" y="630"/>
                    </a:lnTo>
                    <a:lnTo>
                      <a:pt x="42" y="627"/>
                    </a:lnTo>
                    <a:lnTo>
                      <a:pt x="46" y="624"/>
                    </a:lnTo>
                    <a:lnTo>
                      <a:pt x="54" y="618"/>
                    </a:lnTo>
                    <a:lnTo>
                      <a:pt x="73" y="610"/>
                    </a:lnTo>
                    <a:lnTo>
                      <a:pt x="75" y="608"/>
                    </a:lnTo>
                    <a:lnTo>
                      <a:pt x="75" y="608"/>
                    </a:lnTo>
                    <a:lnTo>
                      <a:pt x="73" y="603"/>
                    </a:lnTo>
                    <a:lnTo>
                      <a:pt x="73" y="601"/>
                    </a:lnTo>
                    <a:lnTo>
                      <a:pt x="77" y="598"/>
                    </a:lnTo>
                    <a:lnTo>
                      <a:pt x="85" y="591"/>
                    </a:lnTo>
                    <a:lnTo>
                      <a:pt x="90" y="590"/>
                    </a:lnTo>
                    <a:lnTo>
                      <a:pt x="95" y="590"/>
                    </a:lnTo>
                    <a:lnTo>
                      <a:pt x="97" y="588"/>
                    </a:lnTo>
                    <a:lnTo>
                      <a:pt x="102" y="584"/>
                    </a:lnTo>
                    <a:lnTo>
                      <a:pt x="104" y="583"/>
                    </a:lnTo>
                    <a:lnTo>
                      <a:pt x="119" y="581"/>
                    </a:lnTo>
                    <a:lnTo>
                      <a:pt x="126" y="584"/>
                    </a:lnTo>
                    <a:lnTo>
                      <a:pt x="130" y="584"/>
                    </a:lnTo>
                    <a:lnTo>
                      <a:pt x="131" y="583"/>
                    </a:lnTo>
                    <a:lnTo>
                      <a:pt x="135" y="578"/>
                    </a:lnTo>
                    <a:lnTo>
                      <a:pt x="140" y="567"/>
                    </a:lnTo>
                    <a:lnTo>
                      <a:pt x="142" y="561"/>
                    </a:lnTo>
                    <a:lnTo>
                      <a:pt x="145" y="550"/>
                    </a:lnTo>
                    <a:lnTo>
                      <a:pt x="148" y="535"/>
                    </a:lnTo>
                    <a:lnTo>
                      <a:pt x="150" y="520"/>
                    </a:lnTo>
                    <a:lnTo>
                      <a:pt x="152" y="504"/>
                    </a:lnTo>
                    <a:lnTo>
                      <a:pt x="154" y="494"/>
                    </a:lnTo>
                    <a:lnTo>
                      <a:pt x="154" y="491"/>
                    </a:lnTo>
                    <a:lnTo>
                      <a:pt x="157" y="486"/>
                    </a:lnTo>
                    <a:lnTo>
                      <a:pt x="160" y="482"/>
                    </a:lnTo>
                    <a:lnTo>
                      <a:pt x="166" y="480"/>
                    </a:lnTo>
                    <a:lnTo>
                      <a:pt x="166" y="479"/>
                    </a:lnTo>
                    <a:lnTo>
                      <a:pt x="162" y="475"/>
                    </a:lnTo>
                    <a:lnTo>
                      <a:pt x="160" y="475"/>
                    </a:lnTo>
                    <a:lnTo>
                      <a:pt x="159" y="475"/>
                    </a:lnTo>
                    <a:lnTo>
                      <a:pt x="155" y="479"/>
                    </a:lnTo>
                    <a:lnTo>
                      <a:pt x="150" y="482"/>
                    </a:lnTo>
                    <a:lnTo>
                      <a:pt x="145" y="480"/>
                    </a:lnTo>
                    <a:lnTo>
                      <a:pt x="142" y="482"/>
                    </a:lnTo>
                    <a:lnTo>
                      <a:pt x="140" y="486"/>
                    </a:lnTo>
                    <a:lnTo>
                      <a:pt x="135" y="487"/>
                    </a:lnTo>
                    <a:lnTo>
                      <a:pt x="131" y="487"/>
                    </a:lnTo>
                    <a:lnTo>
                      <a:pt x="124" y="482"/>
                    </a:lnTo>
                    <a:lnTo>
                      <a:pt x="123" y="482"/>
                    </a:lnTo>
                    <a:lnTo>
                      <a:pt x="114" y="482"/>
                    </a:lnTo>
                    <a:lnTo>
                      <a:pt x="113" y="480"/>
                    </a:lnTo>
                    <a:lnTo>
                      <a:pt x="111" y="477"/>
                    </a:lnTo>
                    <a:lnTo>
                      <a:pt x="109" y="472"/>
                    </a:lnTo>
                    <a:lnTo>
                      <a:pt x="107" y="465"/>
                    </a:lnTo>
                    <a:lnTo>
                      <a:pt x="107" y="460"/>
                    </a:lnTo>
                    <a:lnTo>
                      <a:pt x="111" y="448"/>
                    </a:lnTo>
                    <a:lnTo>
                      <a:pt x="111" y="445"/>
                    </a:lnTo>
                    <a:lnTo>
                      <a:pt x="119" y="431"/>
                    </a:lnTo>
                    <a:lnTo>
                      <a:pt x="123" y="424"/>
                    </a:lnTo>
                    <a:lnTo>
                      <a:pt x="128" y="419"/>
                    </a:lnTo>
                    <a:lnTo>
                      <a:pt x="131" y="417"/>
                    </a:lnTo>
                    <a:lnTo>
                      <a:pt x="135" y="416"/>
                    </a:lnTo>
                    <a:lnTo>
                      <a:pt x="138" y="412"/>
                    </a:lnTo>
                    <a:lnTo>
                      <a:pt x="143" y="402"/>
                    </a:lnTo>
                    <a:lnTo>
                      <a:pt x="148" y="395"/>
                    </a:lnTo>
                    <a:lnTo>
                      <a:pt x="155" y="378"/>
                    </a:lnTo>
                    <a:lnTo>
                      <a:pt x="159" y="375"/>
                    </a:lnTo>
                    <a:lnTo>
                      <a:pt x="171" y="368"/>
                    </a:lnTo>
                    <a:lnTo>
                      <a:pt x="174" y="368"/>
                    </a:lnTo>
                    <a:lnTo>
                      <a:pt x="178" y="370"/>
                    </a:lnTo>
                    <a:lnTo>
                      <a:pt x="179" y="373"/>
                    </a:lnTo>
                    <a:lnTo>
                      <a:pt x="188" y="388"/>
                    </a:lnTo>
                    <a:lnTo>
                      <a:pt x="188" y="388"/>
                    </a:lnTo>
                    <a:lnTo>
                      <a:pt x="186" y="382"/>
                    </a:lnTo>
                    <a:lnTo>
                      <a:pt x="184" y="365"/>
                    </a:lnTo>
                    <a:lnTo>
                      <a:pt x="184" y="358"/>
                    </a:lnTo>
                    <a:lnTo>
                      <a:pt x="188" y="349"/>
                    </a:lnTo>
                    <a:lnTo>
                      <a:pt x="190" y="347"/>
                    </a:lnTo>
                    <a:lnTo>
                      <a:pt x="195" y="347"/>
                    </a:lnTo>
                    <a:lnTo>
                      <a:pt x="201" y="351"/>
                    </a:lnTo>
                    <a:lnTo>
                      <a:pt x="207" y="353"/>
                    </a:lnTo>
                    <a:lnTo>
                      <a:pt x="210" y="358"/>
                    </a:lnTo>
                    <a:lnTo>
                      <a:pt x="215" y="361"/>
                    </a:lnTo>
                    <a:lnTo>
                      <a:pt x="217" y="361"/>
                    </a:lnTo>
                    <a:lnTo>
                      <a:pt x="219" y="358"/>
                    </a:lnTo>
                    <a:lnTo>
                      <a:pt x="220" y="351"/>
                    </a:lnTo>
                    <a:lnTo>
                      <a:pt x="224" y="339"/>
                    </a:lnTo>
                    <a:lnTo>
                      <a:pt x="225" y="325"/>
                    </a:lnTo>
                    <a:lnTo>
                      <a:pt x="224" y="308"/>
                    </a:lnTo>
                    <a:lnTo>
                      <a:pt x="224" y="295"/>
                    </a:lnTo>
                    <a:lnTo>
                      <a:pt x="222" y="286"/>
                    </a:lnTo>
                    <a:lnTo>
                      <a:pt x="224" y="279"/>
                    </a:lnTo>
                    <a:lnTo>
                      <a:pt x="227" y="271"/>
                    </a:lnTo>
                    <a:lnTo>
                      <a:pt x="231" y="264"/>
                    </a:lnTo>
                    <a:lnTo>
                      <a:pt x="237" y="255"/>
                    </a:lnTo>
                    <a:lnTo>
                      <a:pt x="244" y="254"/>
                    </a:lnTo>
                    <a:lnTo>
                      <a:pt x="248" y="254"/>
                    </a:lnTo>
                    <a:lnTo>
                      <a:pt x="253" y="259"/>
                    </a:lnTo>
                    <a:lnTo>
                      <a:pt x="260" y="261"/>
                    </a:lnTo>
                    <a:lnTo>
                      <a:pt x="267" y="269"/>
                    </a:lnTo>
                    <a:lnTo>
                      <a:pt x="277" y="286"/>
                    </a:lnTo>
                    <a:lnTo>
                      <a:pt x="284" y="296"/>
                    </a:lnTo>
                    <a:lnTo>
                      <a:pt x="289" y="300"/>
                    </a:lnTo>
                    <a:lnTo>
                      <a:pt x="294" y="307"/>
                    </a:lnTo>
                    <a:lnTo>
                      <a:pt x="302" y="320"/>
                    </a:lnTo>
                    <a:lnTo>
                      <a:pt x="306" y="327"/>
                    </a:lnTo>
                    <a:lnTo>
                      <a:pt x="309" y="329"/>
                    </a:lnTo>
                    <a:lnTo>
                      <a:pt x="311" y="329"/>
                    </a:lnTo>
                    <a:lnTo>
                      <a:pt x="311" y="325"/>
                    </a:lnTo>
                    <a:lnTo>
                      <a:pt x="306" y="317"/>
                    </a:lnTo>
                    <a:lnTo>
                      <a:pt x="301" y="308"/>
                    </a:lnTo>
                    <a:lnTo>
                      <a:pt x="287" y="291"/>
                    </a:lnTo>
                    <a:lnTo>
                      <a:pt x="280" y="278"/>
                    </a:lnTo>
                    <a:lnTo>
                      <a:pt x="273" y="264"/>
                    </a:lnTo>
                    <a:lnTo>
                      <a:pt x="268" y="255"/>
                    </a:lnTo>
                    <a:lnTo>
                      <a:pt x="260" y="247"/>
                    </a:lnTo>
                    <a:lnTo>
                      <a:pt x="260" y="243"/>
                    </a:lnTo>
                    <a:lnTo>
                      <a:pt x="270" y="232"/>
                    </a:lnTo>
                    <a:lnTo>
                      <a:pt x="290" y="221"/>
                    </a:lnTo>
                    <a:lnTo>
                      <a:pt x="311" y="213"/>
                    </a:lnTo>
                    <a:lnTo>
                      <a:pt x="320" y="215"/>
                    </a:lnTo>
                    <a:lnTo>
                      <a:pt x="332" y="211"/>
                    </a:lnTo>
                    <a:lnTo>
                      <a:pt x="333" y="206"/>
                    </a:lnTo>
                    <a:lnTo>
                      <a:pt x="335" y="203"/>
                    </a:lnTo>
                    <a:lnTo>
                      <a:pt x="347" y="196"/>
                    </a:lnTo>
                    <a:lnTo>
                      <a:pt x="350" y="196"/>
                    </a:lnTo>
                    <a:lnTo>
                      <a:pt x="356" y="199"/>
                    </a:lnTo>
                    <a:lnTo>
                      <a:pt x="362" y="206"/>
                    </a:lnTo>
                    <a:lnTo>
                      <a:pt x="364" y="213"/>
                    </a:lnTo>
                    <a:lnTo>
                      <a:pt x="367" y="223"/>
                    </a:lnTo>
                    <a:lnTo>
                      <a:pt x="369" y="237"/>
                    </a:lnTo>
                    <a:lnTo>
                      <a:pt x="369" y="281"/>
                    </a:lnTo>
                    <a:lnTo>
                      <a:pt x="369" y="288"/>
                    </a:lnTo>
                    <a:lnTo>
                      <a:pt x="369" y="291"/>
                    </a:lnTo>
                    <a:lnTo>
                      <a:pt x="373" y="288"/>
                    </a:lnTo>
                    <a:lnTo>
                      <a:pt x="374" y="278"/>
                    </a:lnTo>
                    <a:lnTo>
                      <a:pt x="378" y="272"/>
                    </a:lnTo>
                    <a:lnTo>
                      <a:pt x="379" y="262"/>
                    </a:lnTo>
                    <a:lnTo>
                      <a:pt x="381" y="250"/>
                    </a:lnTo>
                    <a:lnTo>
                      <a:pt x="381" y="240"/>
                    </a:lnTo>
                    <a:lnTo>
                      <a:pt x="378" y="228"/>
                    </a:lnTo>
                    <a:lnTo>
                      <a:pt x="378" y="209"/>
                    </a:lnTo>
                    <a:lnTo>
                      <a:pt x="379" y="199"/>
                    </a:lnTo>
                    <a:lnTo>
                      <a:pt x="385" y="199"/>
                    </a:lnTo>
                    <a:lnTo>
                      <a:pt x="405" y="235"/>
                    </a:lnTo>
                    <a:lnTo>
                      <a:pt x="412" y="242"/>
                    </a:lnTo>
                    <a:lnTo>
                      <a:pt x="421" y="259"/>
                    </a:lnTo>
                    <a:lnTo>
                      <a:pt x="431" y="257"/>
                    </a:lnTo>
                    <a:lnTo>
                      <a:pt x="441" y="259"/>
                    </a:lnTo>
                    <a:lnTo>
                      <a:pt x="444" y="259"/>
                    </a:lnTo>
                    <a:lnTo>
                      <a:pt x="446" y="255"/>
                    </a:lnTo>
                    <a:lnTo>
                      <a:pt x="444" y="249"/>
                    </a:lnTo>
                    <a:lnTo>
                      <a:pt x="431" y="228"/>
                    </a:lnTo>
                    <a:lnTo>
                      <a:pt x="424" y="211"/>
                    </a:lnTo>
                    <a:lnTo>
                      <a:pt x="421" y="191"/>
                    </a:lnTo>
                    <a:lnTo>
                      <a:pt x="419" y="180"/>
                    </a:lnTo>
                    <a:lnTo>
                      <a:pt x="422" y="177"/>
                    </a:lnTo>
                    <a:lnTo>
                      <a:pt x="438" y="179"/>
                    </a:lnTo>
                    <a:lnTo>
                      <a:pt x="460" y="187"/>
                    </a:lnTo>
                    <a:lnTo>
                      <a:pt x="489" y="221"/>
                    </a:lnTo>
                    <a:lnTo>
                      <a:pt x="503" y="232"/>
                    </a:lnTo>
                    <a:lnTo>
                      <a:pt x="528" y="269"/>
                    </a:lnTo>
                    <a:lnTo>
                      <a:pt x="537" y="274"/>
                    </a:lnTo>
                    <a:lnTo>
                      <a:pt x="539" y="274"/>
                    </a:lnTo>
                    <a:lnTo>
                      <a:pt x="542" y="271"/>
                    </a:lnTo>
                    <a:lnTo>
                      <a:pt x="544" y="266"/>
                    </a:lnTo>
                    <a:lnTo>
                      <a:pt x="544" y="259"/>
                    </a:lnTo>
                    <a:lnTo>
                      <a:pt x="542" y="250"/>
                    </a:lnTo>
                    <a:lnTo>
                      <a:pt x="542" y="242"/>
                    </a:lnTo>
                    <a:lnTo>
                      <a:pt x="540" y="230"/>
                    </a:lnTo>
                    <a:lnTo>
                      <a:pt x="542" y="209"/>
                    </a:lnTo>
                    <a:lnTo>
                      <a:pt x="547" y="201"/>
                    </a:lnTo>
                    <a:lnTo>
                      <a:pt x="549" y="194"/>
                    </a:lnTo>
                    <a:lnTo>
                      <a:pt x="547" y="179"/>
                    </a:lnTo>
                    <a:lnTo>
                      <a:pt x="542" y="168"/>
                    </a:lnTo>
                    <a:lnTo>
                      <a:pt x="523" y="141"/>
                    </a:lnTo>
                    <a:lnTo>
                      <a:pt x="523" y="138"/>
                    </a:lnTo>
                    <a:lnTo>
                      <a:pt x="527" y="134"/>
                    </a:lnTo>
                    <a:lnTo>
                      <a:pt x="533" y="131"/>
                    </a:lnTo>
                    <a:lnTo>
                      <a:pt x="580" y="138"/>
                    </a:lnTo>
                    <a:lnTo>
                      <a:pt x="587" y="141"/>
                    </a:lnTo>
                    <a:lnTo>
                      <a:pt x="590" y="143"/>
                    </a:lnTo>
                    <a:lnTo>
                      <a:pt x="592" y="146"/>
                    </a:lnTo>
                    <a:lnTo>
                      <a:pt x="593" y="148"/>
                    </a:lnTo>
                    <a:lnTo>
                      <a:pt x="604" y="143"/>
                    </a:lnTo>
                    <a:lnTo>
                      <a:pt x="604" y="136"/>
                    </a:lnTo>
                    <a:lnTo>
                      <a:pt x="602" y="133"/>
                    </a:lnTo>
                    <a:lnTo>
                      <a:pt x="549" y="121"/>
                    </a:lnTo>
                    <a:lnTo>
                      <a:pt x="539" y="116"/>
                    </a:lnTo>
                    <a:lnTo>
                      <a:pt x="533" y="116"/>
                    </a:lnTo>
                    <a:lnTo>
                      <a:pt x="528" y="119"/>
                    </a:lnTo>
                    <a:lnTo>
                      <a:pt x="518" y="121"/>
                    </a:lnTo>
                    <a:lnTo>
                      <a:pt x="513" y="121"/>
                    </a:lnTo>
                    <a:lnTo>
                      <a:pt x="506" y="105"/>
                    </a:lnTo>
                    <a:lnTo>
                      <a:pt x="511" y="88"/>
                    </a:lnTo>
                    <a:lnTo>
                      <a:pt x="516" y="88"/>
                    </a:lnTo>
                    <a:lnTo>
                      <a:pt x="527" y="95"/>
                    </a:lnTo>
                    <a:lnTo>
                      <a:pt x="532" y="85"/>
                    </a:lnTo>
                    <a:lnTo>
                      <a:pt x="540" y="78"/>
                    </a:lnTo>
                    <a:lnTo>
                      <a:pt x="549" y="75"/>
                    </a:lnTo>
                    <a:lnTo>
                      <a:pt x="569" y="58"/>
                    </a:lnTo>
                    <a:lnTo>
                      <a:pt x="573" y="56"/>
                    </a:lnTo>
                    <a:lnTo>
                      <a:pt x="576" y="56"/>
                    </a:lnTo>
                    <a:lnTo>
                      <a:pt x="587" y="61"/>
                    </a:lnTo>
                    <a:lnTo>
                      <a:pt x="590" y="66"/>
                    </a:lnTo>
                    <a:lnTo>
                      <a:pt x="595" y="75"/>
                    </a:lnTo>
                    <a:lnTo>
                      <a:pt x="599" y="78"/>
                    </a:lnTo>
                    <a:lnTo>
                      <a:pt x="600" y="78"/>
                    </a:lnTo>
                    <a:lnTo>
                      <a:pt x="605" y="83"/>
                    </a:lnTo>
                    <a:lnTo>
                      <a:pt x="612" y="70"/>
                    </a:lnTo>
                    <a:lnTo>
                      <a:pt x="617" y="54"/>
                    </a:lnTo>
                    <a:lnTo>
                      <a:pt x="624" y="46"/>
                    </a:lnTo>
                    <a:lnTo>
                      <a:pt x="633" y="51"/>
                    </a:lnTo>
                    <a:lnTo>
                      <a:pt x="638" y="58"/>
                    </a:lnTo>
                    <a:lnTo>
                      <a:pt x="643" y="66"/>
                    </a:lnTo>
                    <a:lnTo>
                      <a:pt x="652" y="71"/>
                    </a:lnTo>
                    <a:lnTo>
                      <a:pt x="664" y="99"/>
                    </a:lnTo>
                    <a:lnTo>
                      <a:pt x="665" y="99"/>
                    </a:lnTo>
                    <a:lnTo>
                      <a:pt x="667" y="97"/>
                    </a:lnTo>
                    <a:lnTo>
                      <a:pt x="669" y="92"/>
                    </a:lnTo>
                    <a:lnTo>
                      <a:pt x="669" y="83"/>
                    </a:lnTo>
                    <a:lnTo>
                      <a:pt x="670" y="73"/>
                    </a:lnTo>
                    <a:lnTo>
                      <a:pt x="669" y="70"/>
                    </a:lnTo>
                    <a:lnTo>
                      <a:pt x="658" y="58"/>
                    </a:lnTo>
                    <a:lnTo>
                      <a:pt x="657" y="53"/>
                    </a:lnTo>
                    <a:lnTo>
                      <a:pt x="655" y="44"/>
                    </a:lnTo>
                    <a:lnTo>
                      <a:pt x="655" y="39"/>
                    </a:lnTo>
                    <a:lnTo>
                      <a:pt x="657" y="34"/>
                    </a:lnTo>
                    <a:lnTo>
                      <a:pt x="658" y="32"/>
                    </a:lnTo>
                    <a:lnTo>
                      <a:pt x="665" y="34"/>
                    </a:lnTo>
                    <a:lnTo>
                      <a:pt x="667" y="32"/>
                    </a:lnTo>
                    <a:lnTo>
                      <a:pt x="669" y="27"/>
                    </a:lnTo>
                    <a:lnTo>
                      <a:pt x="672" y="20"/>
                    </a:lnTo>
                    <a:lnTo>
                      <a:pt x="674" y="17"/>
                    </a:lnTo>
                    <a:lnTo>
                      <a:pt x="679" y="17"/>
                    </a:lnTo>
                    <a:lnTo>
                      <a:pt x="686" y="22"/>
                    </a:lnTo>
                    <a:lnTo>
                      <a:pt x="691" y="22"/>
                    </a:lnTo>
                    <a:lnTo>
                      <a:pt x="694" y="20"/>
                    </a:lnTo>
                    <a:lnTo>
                      <a:pt x="694" y="15"/>
                    </a:lnTo>
                    <a:lnTo>
                      <a:pt x="694" y="12"/>
                    </a:lnTo>
                    <a:lnTo>
                      <a:pt x="696" y="10"/>
                    </a:lnTo>
                    <a:lnTo>
                      <a:pt x="718" y="10"/>
                    </a:lnTo>
                    <a:lnTo>
                      <a:pt x="723" y="10"/>
                    </a:lnTo>
                    <a:lnTo>
                      <a:pt x="727" y="5"/>
                    </a:lnTo>
                    <a:lnTo>
                      <a:pt x="732" y="5"/>
                    </a:lnTo>
                    <a:lnTo>
                      <a:pt x="737" y="7"/>
                    </a:lnTo>
                    <a:lnTo>
                      <a:pt x="742" y="12"/>
                    </a:lnTo>
                    <a:lnTo>
                      <a:pt x="749" y="12"/>
                    </a:lnTo>
                    <a:lnTo>
                      <a:pt x="758" y="3"/>
                    </a:lnTo>
                    <a:lnTo>
                      <a:pt x="764" y="0"/>
                    </a:lnTo>
                    <a:lnTo>
                      <a:pt x="809" y="1"/>
                    </a:lnTo>
                    <a:lnTo>
                      <a:pt x="823" y="7"/>
                    </a:lnTo>
                    <a:lnTo>
                      <a:pt x="823" y="7"/>
                    </a:lnTo>
                    <a:close/>
                    <a:moveTo>
                      <a:pt x="537" y="233"/>
                    </a:moveTo>
                    <a:lnTo>
                      <a:pt x="533" y="237"/>
                    </a:lnTo>
                    <a:lnTo>
                      <a:pt x="525" y="221"/>
                    </a:lnTo>
                    <a:lnTo>
                      <a:pt x="511" y="206"/>
                    </a:lnTo>
                    <a:lnTo>
                      <a:pt x="501" y="196"/>
                    </a:lnTo>
                    <a:lnTo>
                      <a:pt x="491" y="168"/>
                    </a:lnTo>
                    <a:lnTo>
                      <a:pt x="489" y="160"/>
                    </a:lnTo>
                    <a:lnTo>
                      <a:pt x="491" y="151"/>
                    </a:lnTo>
                    <a:lnTo>
                      <a:pt x="499" y="150"/>
                    </a:lnTo>
                    <a:lnTo>
                      <a:pt x="508" y="146"/>
                    </a:lnTo>
                    <a:lnTo>
                      <a:pt x="527" y="163"/>
                    </a:lnTo>
                    <a:lnTo>
                      <a:pt x="535" y="177"/>
                    </a:lnTo>
                    <a:lnTo>
                      <a:pt x="539" y="189"/>
                    </a:lnTo>
                    <a:lnTo>
                      <a:pt x="539" y="211"/>
                    </a:lnTo>
                    <a:lnTo>
                      <a:pt x="537" y="233"/>
                    </a:lnTo>
                    <a:close/>
                    <a:moveTo>
                      <a:pt x="1040" y="266"/>
                    </a:moveTo>
                    <a:lnTo>
                      <a:pt x="1038" y="271"/>
                    </a:lnTo>
                    <a:lnTo>
                      <a:pt x="1033" y="269"/>
                    </a:lnTo>
                    <a:lnTo>
                      <a:pt x="1026" y="257"/>
                    </a:lnTo>
                    <a:lnTo>
                      <a:pt x="1023" y="247"/>
                    </a:lnTo>
                    <a:lnTo>
                      <a:pt x="1021" y="235"/>
                    </a:lnTo>
                    <a:lnTo>
                      <a:pt x="1025" y="230"/>
                    </a:lnTo>
                    <a:lnTo>
                      <a:pt x="1028" y="228"/>
                    </a:lnTo>
                    <a:lnTo>
                      <a:pt x="1033" y="238"/>
                    </a:lnTo>
                    <a:lnTo>
                      <a:pt x="1037" y="252"/>
                    </a:lnTo>
                    <a:lnTo>
                      <a:pt x="1040" y="266"/>
                    </a:lnTo>
                    <a:lnTo>
                      <a:pt x="1040" y="266"/>
                    </a:lnTo>
                    <a:close/>
                    <a:moveTo>
                      <a:pt x="1061" y="509"/>
                    </a:moveTo>
                    <a:lnTo>
                      <a:pt x="1052" y="521"/>
                    </a:lnTo>
                    <a:lnTo>
                      <a:pt x="1040" y="521"/>
                    </a:lnTo>
                    <a:lnTo>
                      <a:pt x="1033" y="516"/>
                    </a:lnTo>
                    <a:lnTo>
                      <a:pt x="1031" y="508"/>
                    </a:lnTo>
                    <a:lnTo>
                      <a:pt x="1033" y="497"/>
                    </a:lnTo>
                    <a:lnTo>
                      <a:pt x="1042" y="489"/>
                    </a:lnTo>
                    <a:lnTo>
                      <a:pt x="1054" y="486"/>
                    </a:lnTo>
                    <a:lnTo>
                      <a:pt x="1062" y="487"/>
                    </a:lnTo>
                    <a:lnTo>
                      <a:pt x="1064" y="497"/>
                    </a:lnTo>
                    <a:lnTo>
                      <a:pt x="1061" y="509"/>
                    </a:lnTo>
                    <a:lnTo>
                      <a:pt x="1061" y="509"/>
                    </a:lnTo>
                    <a:close/>
                    <a:moveTo>
                      <a:pt x="1033" y="694"/>
                    </a:moveTo>
                    <a:lnTo>
                      <a:pt x="1031" y="697"/>
                    </a:lnTo>
                    <a:lnTo>
                      <a:pt x="1030" y="688"/>
                    </a:lnTo>
                    <a:lnTo>
                      <a:pt x="1028" y="675"/>
                    </a:lnTo>
                    <a:lnTo>
                      <a:pt x="1028" y="659"/>
                    </a:lnTo>
                    <a:lnTo>
                      <a:pt x="1031" y="653"/>
                    </a:lnTo>
                    <a:lnTo>
                      <a:pt x="1033" y="651"/>
                    </a:lnTo>
                    <a:lnTo>
                      <a:pt x="1035" y="653"/>
                    </a:lnTo>
                    <a:lnTo>
                      <a:pt x="1035" y="659"/>
                    </a:lnTo>
                    <a:lnTo>
                      <a:pt x="1035" y="673"/>
                    </a:lnTo>
                    <a:lnTo>
                      <a:pt x="1037" y="682"/>
                    </a:lnTo>
                    <a:lnTo>
                      <a:pt x="1033" y="694"/>
                    </a:lnTo>
                    <a:close/>
                    <a:moveTo>
                      <a:pt x="1054" y="724"/>
                    </a:moveTo>
                    <a:lnTo>
                      <a:pt x="1050" y="724"/>
                    </a:lnTo>
                    <a:lnTo>
                      <a:pt x="1049" y="722"/>
                    </a:lnTo>
                    <a:lnTo>
                      <a:pt x="1050" y="717"/>
                    </a:lnTo>
                    <a:lnTo>
                      <a:pt x="1055" y="704"/>
                    </a:lnTo>
                    <a:lnTo>
                      <a:pt x="1057" y="704"/>
                    </a:lnTo>
                    <a:lnTo>
                      <a:pt x="1059" y="705"/>
                    </a:lnTo>
                    <a:lnTo>
                      <a:pt x="1061" y="712"/>
                    </a:lnTo>
                    <a:lnTo>
                      <a:pt x="1059" y="719"/>
                    </a:lnTo>
                    <a:lnTo>
                      <a:pt x="1054" y="724"/>
                    </a:lnTo>
                    <a:lnTo>
                      <a:pt x="1054" y="724"/>
                    </a:lnTo>
                    <a:close/>
                    <a:moveTo>
                      <a:pt x="22" y="753"/>
                    </a:moveTo>
                    <a:lnTo>
                      <a:pt x="15" y="753"/>
                    </a:lnTo>
                    <a:lnTo>
                      <a:pt x="8" y="750"/>
                    </a:lnTo>
                    <a:lnTo>
                      <a:pt x="6" y="746"/>
                    </a:lnTo>
                    <a:lnTo>
                      <a:pt x="6" y="743"/>
                    </a:lnTo>
                    <a:lnTo>
                      <a:pt x="6" y="741"/>
                    </a:lnTo>
                    <a:lnTo>
                      <a:pt x="12" y="740"/>
                    </a:lnTo>
                    <a:lnTo>
                      <a:pt x="13" y="740"/>
                    </a:lnTo>
                    <a:lnTo>
                      <a:pt x="15" y="741"/>
                    </a:lnTo>
                    <a:lnTo>
                      <a:pt x="20" y="743"/>
                    </a:lnTo>
                    <a:lnTo>
                      <a:pt x="24" y="745"/>
                    </a:lnTo>
                    <a:lnTo>
                      <a:pt x="27" y="746"/>
                    </a:lnTo>
                    <a:lnTo>
                      <a:pt x="25" y="750"/>
                    </a:lnTo>
                    <a:lnTo>
                      <a:pt x="22" y="753"/>
                    </a:lnTo>
                    <a:close/>
                    <a:moveTo>
                      <a:pt x="1042" y="859"/>
                    </a:moveTo>
                    <a:lnTo>
                      <a:pt x="1040" y="861"/>
                    </a:lnTo>
                    <a:lnTo>
                      <a:pt x="1031" y="828"/>
                    </a:lnTo>
                    <a:lnTo>
                      <a:pt x="1031" y="816"/>
                    </a:lnTo>
                    <a:lnTo>
                      <a:pt x="1033" y="806"/>
                    </a:lnTo>
                    <a:lnTo>
                      <a:pt x="1037" y="806"/>
                    </a:lnTo>
                    <a:lnTo>
                      <a:pt x="1038" y="811"/>
                    </a:lnTo>
                    <a:lnTo>
                      <a:pt x="1040" y="830"/>
                    </a:lnTo>
                    <a:lnTo>
                      <a:pt x="1042" y="859"/>
                    </a:lnTo>
                    <a:close/>
                    <a:moveTo>
                      <a:pt x="1054" y="908"/>
                    </a:moveTo>
                    <a:lnTo>
                      <a:pt x="1054" y="917"/>
                    </a:lnTo>
                    <a:lnTo>
                      <a:pt x="1055" y="924"/>
                    </a:lnTo>
                    <a:lnTo>
                      <a:pt x="1057" y="929"/>
                    </a:lnTo>
                    <a:lnTo>
                      <a:pt x="1062" y="927"/>
                    </a:lnTo>
                    <a:lnTo>
                      <a:pt x="1064" y="936"/>
                    </a:lnTo>
                    <a:lnTo>
                      <a:pt x="1061" y="939"/>
                    </a:lnTo>
                    <a:lnTo>
                      <a:pt x="1047" y="937"/>
                    </a:lnTo>
                    <a:lnTo>
                      <a:pt x="1040" y="939"/>
                    </a:lnTo>
                    <a:lnTo>
                      <a:pt x="1037" y="934"/>
                    </a:lnTo>
                    <a:lnTo>
                      <a:pt x="1037" y="924"/>
                    </a:lnTo>
                    <a:lnTo>
                      <a:pt x="1037" y="915"/>
                    </a:lnTo>
                    <a:lnTo>
                      <a:pt x="1040" y="910"/>
                    </a:lnTo>
                    <a:lnTo>
                      <a:pt x="1043" y="913"/>
                    </a:lnTo>
                    <a:lnTo>
                      <a:pt x="1049" y="912"/>
                    </a:lnTo>
                    <a:lnTo>
                      <a:pt x="1054" y="908"/>
                    </a:lnTo>
                    <a:lnTo>
                      <a:pt x="1054" y="908"/>
                    </a:lnTo>
                    <a:close/>
                    <a:moveTo>
                      <a:pt x="342" y="1091"/>
                    </a:moveTo>
                    <a:lnTo>
                      <a:pt x="338" y="1096"/>
                    </a:lnTo>
                    <a:lnTo>
                      <a:pt x="337" y="1097"/>
                    </a:lnTo>
                    <a:lnTo>
                      <a:pt x="332" y="1106"/>
                    </a:lnTo>
                    <a:lnTo>
                      <a:pt x="332" y="1106"/>
                    </a:lnTo>
                    <a:lnTo>
                      <a:pt x="330" y="1104"/>
                    </a:lnTo>
                    <a:lnTo>
                      <a:pt x="328" y="1103"/>
                    </a:lnTo>
                    <a:lnTo>
                      <a:pt x="326" y="1103"/>
                    </a:lnTo>
                    <a:lnTo>
                      <a:pt x="326" y="1101"/>
                    </a:lnTo>
                    <a:lnTo>
                      <a:pt x="326" y="1101"/>
                    </a:lnTo>
                    <a:lnTo>
                      <a:pt x="325" y="1099"/>
                    </a:lnTo>
                    <a:lnTo>
                      <a:pt x="325" y="1099"/>
                    </a:lnTo>
                    <a:lnTo>
                      <a:pt x="321" y="1099"/>
                    </a:lnTo>
                    <a:lnTo>
                      <a:pt x="320" y="1099"/>
                    </a:lnTo>
                    <a:lnTo>
                      <a:pt x="320" y="1096"/>
                    </a:lnTo>
                    <a:lnTo>
                      <a:pt x="321" y="1094"/>
                    </a:lnTo>
                    <a:lnTo>
                      <a:pt x="323" y="1092"/>
                    </a:lnTo>
                    <a:lnTo>
                      <a:pt x="330" y="1091"/>
                    </a:lnTo>
                    <a:lnTo>
                      <a:pt x="332" y="1092"/>
                    </a:lnTo>
                    <a:lnTo>
                      <a:pt x="332" y="1092"/>
                    </a:lnTo>
                    <a:lnTo>
                      <a:pt x="333" y="1091"/>
                    </a:lnTo>
                    <a:lnTo>
                      <a:pt x="338" y="1089"/>
                    </a:lnTo>
                    <a:lnTo>
                      <a:pt x="338" y="1087"/>
                    </a:lnTo>
                    <a:lnTo>
                      <a:pt x="342" y="1089"/>
                    </a:lnTo>
                    <a:lnTo>
                      <a:pt x="342" y="1091"/>
                    </a:lnTo>
                    <a:lnTo>
                      <a:pt x="342" y="1091"/>
                    </a:lnTo>
                    <a:close/>
                    <a:moveTo>
                      <a:pt x="371" y="1200"/>
                    </a:moveTo>
                    <a:lnTo>
                      <a:pt x="369" y="1200"/>
                    </a:lnTo>
                    <a:lnTo>
                      <a:pt x="364" y="1196"/>
                    </a:lnTo>
                    <a:lnTo>
                      <a:pt x="362" y="1195"/>
                    </a:lnTo>
                    <a:lnTo>
                      <a:pt x="362" y="1195"/>
                    </a:lnTo>
                    <a:lnTo>
                      <a:pt x="362" y="1193"/>
                    </a:lnTo>
                    <a:lnTo>
                      <a:pt x="364" y="1190"/>
                    </a:lnTo>
                    <a:lnTo>
                      <a:pt x="367" y="1184"/>
                    </a:lnTo>
                    <a:lnTo>
                      <a:pt x="369" y="1184"/>
                    </a:lnTo>
                    <a:lnTo>
                      <a:pt x="371" y="1186"/>
                    </a:lnTo>
                    <a:lnTo>
                      <a:pt x="373" y="1191"/>
                    </a:lnTo>
                    <a:lnTo>
                      <a:pt x="373" y="1193"/>
                    </a:lnTo>
                    <a:lnTo>
                      <a:pt x="373" y="1195"/>
                    </a:lnTo>
                    <a:lnTo>
                      <a:pt x="371" y="1196"/>
                    </a:lnTo>
                    <a:lnTo>
                      <a:pt x="371" y="1198"/>
                    </a:lnTo>
                    <a:lnTo>
                      <a:pt x="371" y="1200"/>
                    </a:lnTo>
                    <a:lnTo>
                      <a:pt x="371" y="1200"/>
                    </a:lnTo>
                    <a:close/>
                    <a:moveTo>
                      <a:pt x="910" y="1207"/>
                    </a:moveTo>
                    <a:lnTo>
                      <a:pt x="910" y="1210"/>
                    </a:lnTo>
                    <a:lnTo>
                      <a:pt x="912" y="1212"/>
                    </a:lnTo>
                    <a:lnTo>
                      <a:pt x="910" y="1213"/>
                    </a:lnTo>
                    <a:lnTo>
                      <a:pt x="910" y="1213"/>
                    </a:lnTo>
                    <a:lnTo>
                      <a:pt x="910" y="1215"/>
                    </a:lnTo>
                    <a:lnTo>
                      <a:pt x="912" y="1217"/>
                    </a:lnTo>
                    <a:lnTo>
                      <a:pt x="912" y="1219"/>
                    </a:lnTo>
                    <a:lnTo>
                      <a:pt x="912" y="1220"/>
                    </a:lnTo>
                    <a:lnTo>
                      <a:pt x="910" y="1222"/>
                    </a:lnTo>
                    <a:lnTo>
                      <a:pt x="903" y="1225"/>
                    </a:lnTo>
                    <a:lnTo>
                      <a:pt x="901" y="1227"/>
                    </a:lnTo>
                    <a:lnTo>
                      <a:pt x="898" y="1230"/>
                    </a:lnTo>
                    <a:lnTo>
                      <a:pt x="895" y="1234"/>
                    </a:lnTo>
                    <a:lnTo>
                      <a:pt x="895" y="1234"/>
                    </a:lnTo>
                    <a:lnTo>
                      <a:pt x="893" y="1230"/>
                    </a:lnTo>
                    <a:lnTo>
                      <a:pt x="888" y="1227"/>
                    </a:lnTo>
                    <a:lnTo>
                      <a:pt x="877" y="1229"/>
                    </a:lnTo>
                    <a:lnTo>
                      <a:pt x="867" y="1232"/>
                    </a:lnTo>
                    <a:lnTo>
                      <a:pt x="862" y="1234"/>
                    </a:lnTo>
                    <a:lnTo>
                      <a:pt x="860" y="1232"/>
                    </a:lnTo>
                    <a:lnTo>
                      <a:pt x="860" y="1232"/>
                    </a:lnTo>
                    <a:lnTo>
                      <a:pt x="860" y="1230"/>
                    </a:lnTo>
                    <a:lnTo>
                      <a:pt x="862" y="1225"/>
                    </a:lnTo>
                    <a:lnTo>
                      <a:pt x="862" y="1224"/>
                    </a:lnTo>
                    <a:lnTo>
                      <a:pt x="864" y="1222"/>
                    </a:lnTo>
                    <a:lnTo>
                      <a:pt x="865" y="1219"/>
                    </a:lnTo>
                    <a:lnTo>
                      <a:pt x="865" y="1213"/>
                    </a:lnTo>
                    <a:lnTo>
                      <a:pt x="867" y="1208"/>
                    </a:lnTo>
                    <a:lnTo>
                      <a:pt x="869" y="1207"/>
                    </a:lnTo>
                    <a:lnTo>
                      <a:pt x="872" y="1208"/>
                    </a:lnTo>
                    <a:lnTo>
                      <a:pt x="876" y="1210"/>
                    </a:lnTo>
                    <a:lnTo>
                      <a:pt x="881" y="1210"/>
                    </a:lnTo>
                    <a:lnTo>
                      <a:pt x="888" y="1208"/>
                    </a:lnTo>
                    <a:lnTo>
                      <a:pt x="893" y="1207"/>
                    </a:lnTo>
                    <a:lnTo>
                      <a:pt x="903" y="1200"/>
                    </a:lnTo>
                    <a:lnTo>
                      <a:pt x="905" y="1200"/>
                    </a:lnTo>
                    <a:lnTo>
                      <a:pt x="907" y="1201"/>
                    </a:lnTo>
                    <a:lnTo>
                      <a:pt x="907" y="1203"/>
                    </a:lnTo>
                    <a:lnTo>
                      <a:pt x="910" y="1205"/>
                    </a:lnTo>
                    <a:lnTo>
                      <a:pt x="910" y="1207"/>
                    </a:lnTo>
                    <a:lnTo>
                      <a:pt x="910" y="1207"/>
                    </a:lnTo>
                    <a:close/>
                    <a:moveTo>
                      <a:pt x="405" y="1210"/>
                    </a:moveTo>
                    <a:lnTo>
                      <a:pt x="403" y="1210"/>
                    </a:lnTo>
                    <a:lnTo>
                      <a:pt x="397" y="1210"/>
                    </a:lnTo>
                    <a:lnTo>
                      <a:pt x="397" y="1208"/>
                    </a:lnTo>
                    <a:lnTo>
                      <a:pt x="397" y="1207"/>
                    </a:lnTo>
                    <a:lnTo>
                      <a:pt x="398" y="1203"/>
                    </a:lnTo>
                    <a:lnTo>
                      <a:pt x="400" y="1203"/>
                    </a:lnTo>
                    <a:lnTo>
                      <a:pt x="403" y="1205"/>
                    </a:lnTo>
                    <a:lnTo>
                      <a:pt x="407" y="1208"/>
                    </a:lnTo>
                    <a:lnTo>
                      <a:pt x="407" y="1210"/>
                    </a:lnTo>
                    <a:lnTo>
                      <a:pt x="405" y="1210"/>
                    </a:lnTo>
                    <a:lnTo>
                      <a:pt x="405" y="1210"/>
                    </a:lnTo>
                    <a:close/>
                    <a:moveTo>
                      <a:pt x="386" y="1261"/>
                    </a:moveTo>
                    <a:lnTo>
                      <a:pt x="391" y="1266"/>
                    </a:lnTo>
                    <a:lnTo>
                      <a:pt x="398" y="1270"/>
                    </a:lnTo>
                    <a:lnTo>
                      <a:pt x="400" y="1271"/>
                    </a:lnTo>
                    <a:lnTo>
                      <a:pt x="400" y="1273"/>
                    </a:lnTo>
                    <a:lnTo>
                      <a:pt x="400" y="1275"/>
                    </a:lnTo>
                    <a:lnTo>
                      <a:pt x="400" y="1275"/>
                    </a:lnTo>
                    <a:lnTo>
                      <a:pt x="400" y="1276"/>
                    </a:lnTo>
                    <a:lnTo>
                      <a:pt x="400" y="1278"/>
                    </a:lnTo>
                    <a:lnTo>
                      <a:pt x="402" y="1278"/>
                    </a:lnTo>
                    <a:lnTo>
                      <a:pt x="402" y="1282"/>
                    </a:lnTo>
                    <a:lnTo>
                      <a:pt x="400" y="1283"/>
                    </a:lnTo>
                    <a:lnTo>
                      <a:pt x="398" y="1287"/>
                    </a:lnTo>
                    <a:lnTo>
                      <a:pt x="385" y="1294"/>
                    </a:lnTo>
                    <a:lnTo>
                      <a:pt x="381" y="1295"/>
                    </a:lnTo>
                    <a:lnTo>
                      <a:pt x="369" y="1300"/>
                    </a:lnTo>
                    <a:lnTo>
                      <a:pt x="366" y="1300"/>
                    </a:lnTo>
                    <a:lnTo>
                      <a:pt x="366" y="1299"/>
                    </a:lnTo>
                    <a:lnTo>
                      <a:pt x="362" y="1297"/>
                    </a:lnTo>
                    <a:lnTo>
                      <a:pt x="361" y="1295"/>
                    </a:lnTo>
                    <a:lnTo>
                      <a:pt x="359" y="1294"/>
                    </a:lnTo>
                    <a:lnTo>
                      <a:pt x="357" y="1292"/>
                    </a:lnTo>
                    <a:lnTo>
                      <a:pt x="359" y="1290"/>
                    </a:lnTo>
                    <a:lnTo>
                      <a:pt x="361" y="1290"/>
                    </a:lnTo>
                    <a:lnTo>
                      <a:pt x="364" y="1290"/>
                    </a:lnTo>
                    <a:lnTo>
                      <a:pt x="367" y="1288"/>
                    </a:lnTo>
                    <a:lnTo>
                      <a:pt x="367" y="1287"/>
                    </a:lnTo>
                    <a:lnTo>
                      <a:pt x="366" y="1287"/>
                    </a:lnTo>
                    <a:lnTo>
                      <a:pt x="364" y="1285"/>
                    </a:lnTo>
                    <a:lnTo>
                      <a:pt x="362" y="1285"/>
                    </a:lnTo>
                    <a:lnTo>
                      <a:pt x="361" y="1283"/>
                    </a:lnTo>
                    <a:lnTo>
                      <a:pt x="359" y="1283"/>
                    </a:lnTo>
                    <a:lnTo>
                      <a:pt x="352" y="1282"/>
                    </a:lnTo>
                    <a:lnTo>
                      <a:pt x="347" y="1280"/>
                    </a:lnTo>
                    <a:lnTo>
                      <a:pt x="345" y="1280"/>
                    </a:lnTo>
                    <a:lnTo>
                      <a:pt x="345" y="1278"/>
                    </a:lnTo>
                    <a:lnTo>
                      <a:pt x="344" y="1275"/>
                    </a:lnTo>
                    <a:lnTo>
                      <a:pt x="345" y="1265"/>
                    </a:lnTo>
                    <a:lnTo>
                      <a:pt x="347" y="1261"/>
                    </a:lnTo>
                    <a:lnTo>
                      <a:pt x="349" y="1261"/>
                    </a:lnTo>
                    <a:lnTo>
                      <a:pt x="354" y="1263"/>
                    </a:lnTo>
                    <a:lnTo>
                      <a:pt x="356" y="1263"/>
                    </a:lnTo>
                    <a:lnTo>
                      <a:pt x="349" y="1258"/>
                    </a:lnTo>
                    <a:lnTo>
                      <a:pt x="347" y="1256"/>
                    </a:lnTo>
                    <a:lnTo>
                      <a:pt x="345" y="1254"/>
                    </a:lnTo>
                    <a:lnTo>
                      <a:pt x="345" y="1251"/>
                    </a:lnTo>
                    <a:lnTo>
                      <a:pt x="345" y="1249"/>
                    </a:lnTo>
                    <a:lnTo>
                      <a:pt x="345" y="1247"/>
                    </a:lnTo>
                    <a:lnTo>
                      <a:pt x="347" y="1246"/>
                    </a:lnTo>
                    <a:lnTo>
                      <a:pt x="347" y="1244"/>
                    </a:lnTo>
                    <a:lnTo>
                      <a:pt x="354" y="1241"/>
                    </a:lnTo>
                    <a:lnTo>
                      <a:pt x="361" y="1242"/>
                    </a:lnTo>
                    <a:lnTo>
                      <a:pt x="373" y="1246"/>
                    </a:lnTo>
                    <a:lnTo>
                      <a:pt x="374" y="1247"/>
                    </a:lnTo>
                    <a:lnTo>
                      <a:pt x="378" y="1251"/>
                    </a:lnTo>
                    <a:lnTo>
                      <a:pt x="386" y="1261"/>
                    </a:lnTo>
                    <a:lnTo>
                      <a:pt x="386" y="1261"/>
                    </a:lnTo>
                    <a:close/>
                    <a:moveTo>
                      <a:pt x="419" y="1283"/>
                    </a:moveTo>
                    <a:lnTo>
                      <a:pt x="415" y="1285"/>
                    </a:lnTo>
                    <a:lnTo>
                      <a:pt x="415" y="1285"/>
                    </a:lnTo>
                    <a:lnTo>
                      <a:pt x="414" y="1283"/>
                    </a:lnTo>
                    <a:lnTo>
                      <a:pt x="414" y="1276"/>
                    </a:lnTo>
                    <a:lnTo>
                      <a:pt x="412" y="1273"/>
                    </a:lnTo>
                    <a:lnTo>
                      <a:pt x="412" y="1270"/>
                    </a:lnTo>
                    <a:lnTo>
                      <a:pt x="412" y="1266"/>
                    </a:lnTo>
                    <a:lnTo>
                      <a:pt x="415" y="1263"/>
                    </a:lnTo>
                    <a:lnTo>
                      <a:pt x="417" y="1263"/>
                    </a:lnTo>
                    <a:lnTo>
                      <a:pt x="421" y="1265"/>
                    </a:lnTo>
                    <a:lnTo>
                      <a:pt x="426" y="1268"/>
                    </a:lnTo>
                    <a:lnTo>
                      <a:pt x="424" y="1268"/>
                    </a:lnTo>
                    <a:lnTo>
                      <a:pt x="424" y="1270"/>
                    </a:lnTo>
                    <a:lnTo>
                      <a:pt x="421" y="1273"/>
                    </a:lnTo>
                    <a:lnTo>
                      <a:pt x="419" y="1278"/>
                    </a:lnTo>
                    <a:lnTo>
                      <a:pt x="419" y="1280"/>
                    </a:lnTo>
                    <a:lnTo>
                      <a:pt x="419" y="1282"/>
                    </a:lnTo>
                    <a:lnTo>
                      <a:pt x="419" y="1283"/>
                    </a:lnTo>
                    <a:lnTo>
                      <a:pt x="419" y="1283"/>
                    </a:lnTo>
                    <a:close/>
                    <a:moveTo>
                      <a:pt x="687" y="1486"/>
                    </a:moveTo>
                    <a:lnTo>
                      <a:pt x="684" y="1486"/>
                    </a:lnTo>
                    <a:lnTo>
                      <a:pt x="684" y="1481"/>
                    </a:lnTo>
                    <a:lnTo>
                      <a:pt x="684" y="1478"/>
                    </a:lnTo>
                    <a:lnTo>
                      <a:pt x="687" y="1476"/>
                    </a:lnTo>
                    <a:lnTo>
                      <a:pt x="689" y="1479"/>
                    </a:lnTo>
                    <a:lnTo>
                      <a:pt x="687" y="1483"/>
                    </a:lnTo>
                    <a:lnTo>
                      <a:pt x="687" y="1486"/>
                    </a:lnTo>
                    <a:lnTo>
                      <a:pt x="687" y="1486"/>
                    </a:lnTo>
                    <a:close/>
                    <a:moveTo>
                      <a:pt x="510" y="1687"/>
                    </a:moveTo>
                    <a:lnTo>
                      <a:pt x="508" y="1692"/>
                    </a:lnTo>
                    <a:lnTo>
                      <a:pt x="506" y="1691"/>
                    </a:lnTo>
                    <a:lnTo>
                      <a:pt x="504" y="1689"/>
                    </a:lnTo>
                    <a:lnTo>
                      <a:pt x="503" y="1687"/>
                    </a:lnTo>
                    <a:lnTo>
                      <a:pt x="499" y="1687"/>
                    </a:lnTo>
                    <a:lnTo>
                      <a:pt x="499" y="1687"/>
                    </a:lnTo>
                    <a:lnTo>
                      <a:pt x="508" y="1682"/>
                    </a:lnTo>
                    <a:lnTo>
                      <a:pt x="511" y="1680"/>
                    </a:lnTo>
                    <a:lnTo>
                      <a:pt x="511" y="1682"/>
                    </a:lnTo>
                    <a:lnTo>
                      <a:pt x="510" y="1684"/>
                    </a:lnTo>
                    <a:lnTo>
                      <a:pt x="510" y="1687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3" name="Freeform 88">
                <a:extLst>
                  <a:ext uri="{FF2B5EF4-FFF2-40B4-BE49-F238E27FC236}">
                    <a16:creationId xmlns:a16="http://schemas.microsoft.com/office/drawing/2014/main" xmlns="" id="{A8BD603F-EE1A-4DFB-B521-01ADA8D810E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13" y="2783"/>
                <a:ext cx="56" cy="15"/>
              </a:xfrm>
              <a:custGeom>
                <a:avLst/>
                <a:gdLst>
                  <a:gd name="T0" fmla="*/ 0 w 56"/>
                  <a:gd name="T1" fmla="*/ 14 h 15"/>
                  <a:gd name="T2" fmla="*/ 2 w 56"/>
                  <a:gd name="T3" fmla="*/ 9 h 15"/>
                  <a:gd name="T4" fmla="*/ 3 w 56"/>
                  <a:gd name="T5" fmla="*/ 9 h 15"/>
                  <a:gd name="T6" fmla="*/ 5 w 56"/>
                  <a:gd name="T7" fmla="*/ 10 h 15"/>
                  <a:gd name="T8" fmla="*/ 10 w 56"/>
                  <a:gd name="T9" fmla="*/ 10 h 15"/>
                  <a:gd name="T10" fmla="*/ 12 w 56"/>
                  <a:gd name="T11" fmla="*/ 10 h 15"/>
                  <a:gd name="T12" fmla="*/ 15 w 56"/>
                  <a:gd name="T13" fmla="*/ 9 h 15"/>
                  <a:gd name="T14" fmla="*/ 22 w 56"/>
                  <a:gd name="T15" fmla="*/ 7 h 15"/>
                  <a:gd name="T16" fmla="*/ 26 w 56"/>
                  <a:gd name="T17" fmla="*/ 7 h 15"/>
                  <a:gd name="T18" fmla="*/ 24 w 56"/>
                  <a:gd name="T19" fmla="*/ 7 h 15"/>
                  <a:gd name="T20" fmla="*/ 12 w 56"/>
                  <a:gd name="T21" fmla="*/ 7 h 15"/>
                  <a:gd name="T22" fmla="*/ 7 w 56"/>
                  <a:gd name="T23" fmla="*/ 10 h 15"/>
                  <a:gd name="T24" fmla="*/ 5 w 56"/>
                  <a:gd name="T25" fmla="*/ 5 h 15"/>
                  <a:gd name="T26" fmla="*/ 15 w 56"/>
                  <a:gd name="T27" fmla="*/ 5 h 15"/>
                  <a:gd name="T28" fmla="*/ 24 w 56"/>
                  <a:gd name="T29" fmla="*/ 5 h 15"/>
                  <a:gd name="T30" fmla="*/ 29 w 56"/>
                  <a:gd name="T31" fmla="*/ 2 h 15"/>
                  <a:gd name="T32" fmla="*/ 34 w 56"/>
                  <a:gd name="T33" fmla="*/ 0 h 15"/>
                  <a:gd name="T34" fmla="*/ 39 w 56"/>
                  <a:gd name="T35" fmla="*/ 3 h 15"/>
                  <a:gd name="T36" fmla="*/ 43 w 56"/>
                  <a:gd name="T37" fmla="*/ 5 h 15"/>
                  <a:gd name="T38" fmla="*/ 46 w 56"/>
                  <a:gd name="T39" fmla="*/ 7 h 15"/>
                  <a:gd name="T40" fmla="*/ 48 w 56"/>
                  <a:gd name="T41" fmla="*/ 7 h 15"/>
                  <a:gd name="T42" fmla="*/ 51 w 56"/>
                  <a:gd name="T43" fmla="*/ 5 h 15"/>
                  <a:gd name="T44" fmla="*/ 56 w 56"/>
                  <a:gd name="T45" fmla="*/ 7 h 15"/>
                  <a:gd name="T46" fmla="*/ 56 w 56"/>
                  <a:gd name="T47" fmla="*/ 10 h 15"/>
                  <a:gd name="T48" fmla="*/ 50 w 56"/>
                  <a:gd name="T49" fmla="*/ 12 h 15"/>
                  <a:gd name="T50" fmla="*/ 41 w 56"/>
                  <a:gd name="T51" fmla="*/ 10 h 15"/>
                  <a:gd name="T52" fmla="*/ 38 w 56"/>
                  <a:gd name="T53" fmla="*/ 9 h 15"/>
                  <a:gd name="T54" fmla="*/ 34 w 56"/>
                  <a:gd name="T55" fmla="*/ 7 h 15"/>
                  <a:gd name="T56" fmla="*/ 31 w 56"/>
                  <a:gd name="T57" fmla="*/ 5 h 15"/>
                  <a:gd name="T58" fmla="*/ 31 w 56"/>
                  <a:gd name="T59" fmla="*/ 7 h 15"/>
                  <a:gd name="T60" fmla="*/ 29 w 56"/>
                  <a:gd name="T61" fmla="*/ 9 h 15"/>
                  <a:gd name="T62" fmla="*/ 22 w 56"/>
                  <a:gd name="T63" fmla="*/ 10 h 15"/>
                  <a:gd name="T64" fmla="*/ 19 w 56"/>
                  <a:gd name="T65" fmla="*/ 10 h 15"/>
                  <a:gd name="T66" fmla="*/ 15 w 56"/>
                  <a:gd name="T67" fmla="*/ 14 h 15"/>
                  <a:gd name="T68" fmla="*/ 7 w 56"/>
                  <a:gd name="T69" fmla="*/ 14 h 15"/>
                  <a:gd name="T70" fmla="*/ 2 w 56"/>
                  <a:gd name="T71" fmla="*/ 14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56" h="15">
                    <a:moveTo>
                      <a:pt x="0" y="15"/>
                    </a:moveTo>
                    <a:lnTo>
                      <a:pt x="0" y="14"/>
                    </a:lnTo>
                    <a:lnTo>
                      <a:pt x="0" y="10"/>
                    </a:lnTo>
                    <a:lnTo>
                      <a:pt x="2" y="9"/>
                    </a:lnTo>
                    <a:lnTo>
                      <a:pt x="2" y="7"/>
                    </a:lnTo>
                    <a:lnTo>
                      <a:pt x="3" y="9"/>
                    </a:lnTo>
                    <a:lnTo>
                      <a:pt x="3" y="10"/>
                    </a:lnTo>
                    <a:lnTo>
                      <a:pt x="5" y="10"/>
                    </a:lnTo>
                    <a:lnTo>
                      <a:pt x="7" y="12"/>
                    </a:lnTo>
                    <a:lnTo>
                      <a:pt x="10" y="10"/>
                    </a:lnTo>
                    <a:lnTo>
                      <a:pt x="12" y="10"/>
                    </a:lnTo>
                    <a:lnTo>
                      <a:pt x="12" y="10"/>
                    </a:lnTo>
                    <a:lnTo>
                      <a:pt x="12" y="9"/>
                    </a:lnTo>
                    <a:lnTo>
                      <a:pt x="15" y="9"/>
                    </a:lnTo>
                    <a:lnTo>
                      <a:pt x="19" y="9"/>
                    </a:lnTo>
                    <a:lnTo>
                      <a:pt x="22" y="7"/>
                    </a:lnTo>
                    <a:lnTo>
                      <a:pt x="26" y="7"/>
                    </a:lnTo>
                    <a:lnTo>
                      <a:pt x="26" y="7"/>
                    </a:lnTo>
                    <a:lnTo>
                      <a:pt x="26" y="7"/>
                    </a:lnTo>
                    <a:lnTo>
                      <a:pt x="24" y="7"/>
                    </a:lnTo>
                    <a:lnTo>
                      <a:pt x="19" y="7"/>
                    </a:lnTo>
                    <a:lnTo>
                      <a:pt x="12" y="7"/>
                    </a:lnTo>
                    <a:lnTo>
                      <a:pt x="8" y="10"/>
                    </a:lnTo>
                    <a:lnTo>
                      <a:pt x="7" y="10"/>
                    </a:lnTo>
                    <a:lnTo>
                      <a:pt x="5" y="7"/>
                    </a:lnTo>
                    <a:lnTo>
                      <a:pt x="5" y="5"/>
                    </a:lnTo>
                    <a:lnTo>
                      <a:pt x="8" y="5"/>
                    </a:lnTo>
                    <a:lnTo>
                      <a:pt x="15" y="5"/>
                    </a:lnTo>
                    <a:lnTo>
                      <a:pt x="22" y="5"/>
                    </a:lnTo>
                    <a:lnTo>
                      <a:pt x="24" y="5"/>
                    </a:lnTo>
                    <a:lnTo>
                      <a:pt x="26" y="2"/>
                    </a:lnTo>
                    <a:lnTo>
                      <a:pt x="29" y="2"/>
                    </a:lnTo>
                    <a:lnTo>
                      <a:pt x="32" y="0"/>
                    </a:lnTo>
                    <a:lnTo>
                      <a:pt x="34" y="0"/>
                    </a:lnTo>
                    <a:lnTo>
                      <a:pt x="36" y="2"/>
                    </a:lnTo>
                    <a:lnTo>
                      <a:pt x="39" y="3"/>
                    </a:lnTo>
                    <a:lnTo>
                      <a:pt x="41" y="3"/>
                    </a:lnTo>
                    <a:lnTo>
                      <a:pt x="43" y="5"/>
                    </a:lnTo>
                    <a:lnTo>
                      <a:pt x="44" y="5"/>
                    </a:lnTo>
                    <a:lnTo>
                      <a:pt x="46" y="7"/>
                    </a:lnTo>
                    <a:lnTo>
                      <a:pt x="48" y="7"/>
                    </a:lnTo>
                    <a:lnTo>
                      <a:pt x="48" y="7"/>
                    </a:lnTo>
                    <a:lnTo>
                      <a:pt x="50" y="7"/>
                    </a:lnTo>
                    <a:lnTo>
                      <a:pt x="51" y="5"/>
                    </a:lnTo>
                    <a:lnTo>
                      <a:pt x="55" y="5"/>
                    </a:lnTo>
                    <a:lnTo>
                      <a:pt x="56" y="7"/>
                    </a:lnTo>
                    <a:lnTo>
                      <a:pt x="56" y="9"/>
                    </a:lnTo>
                    <a:lnTo>
                      <a:pt x="56" y="10"/>
                    </a:lnTo>
                    <a:lnTo>
                      <a:pt x="53" y="10"/>
                    </a:lnTo>
                    <a:lnTo>
                      <a:pt x="50" y="12"/>
                    </a:lnTo>
                    <a:lnTo>
                      <a:pt x="44" y="12"/>
                    </a:lnTo>
                    <a:lnTo>
                      <a:pt x="41" y="10"/>
                    </a:lnTo>
                    <a:lnTo>
                      <a:pt x="38" y="9"/>
                    </a:lnTo>
                    <a:lnTo>
                      <a:pt x="38" y="9"/>
                    </a:lnTo>
                    <a:lnTo>
                      <a:pt x="36" y="7"/>
                    </a:lnTo>
                    <a:lnTo>
                      <a:pt x="34" y="7"/>
                    </a:lnTo>
                    <a:lnTo>
                      <a:pt x="32" y="5"/>
                    </a:lnTo>
                    <a:lnTo>
                      <a:pt x="31" y="5"/>
                    </a:lnTo>
                    <a:lnTo>
                      <a:pt x="31" y="5"/>
                    </a:lnTo>
                    <a:lnTo>
                      <a:pt x="31" y="7"/>
                    </a:lnTo>
                    <a:lnTo>
                      <a:pt x="29" y="9"/>
                    </a:lnTo>
                    <a:lnTo>
                      <a:pt x="29" y="9"/>
                    </a:lnTo>
                    <a:lnTo>
                      <a:pt x="26" y="9"/>
                    </a:lnTo>
                    <a:lnTo>
                      <a:pt x="22" y="10"/>
                    </a:lnTo>
                    <a:lnTo>
                      <a:pt x="20" y="10"/>
                    </a:lnTo>
                    <a:lnTo>
                      <a:pt x="19" y="10"/>
                    </a:lnTo>
                    <a:lnTo>
                      <a:pt x="19" y="14"/>
                    </a:lnTo>
                    <a:lnTo>
                      <a:pt x="15" y="14"/>
                    </a:lnTo>
                    <a:lnTo>
                      <a:pt x="10" y="14"/>
                    </a:lnTo>
                    <a:lnTo>
                      <a:pt x="7" y="14"/>
                    </a:lnTo>
                    <a:lnTo>
                      <a:pt x="3" y="14"/>
                    </a:lnTo>
                    <a:lnTo>
                      <a:pt x="2" y="14"/>
                    </a:lnTo>
                    <a:lnTo>
                      <a:pt x="0" y="15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4" name="Freeform 89">
                <a:extLst>
                  <a:ext uri="{FF2B5EF4-FFF2-40B4-BE49-F238E27FC236}">
                    <a16:creationId xmlns:a16="http://schemas.microsoft.com/office/drawing/2014/main" xmlns="" id="{EC7CBE4F-8AEF-4411-8017-483DD3A710A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47" y="2805"/>
                <a:ext cx="140" cy="106"/>
              </a:xfrm>
              <a:custGeom>
                <a:avLst/>
                <a:gdLst>
                  <a:gd name="T0" fmla="*/ 69 w 140"/>
                  <a:gd name="T1" fmla="*/ 10 h 106"/>
                  <a:gd name="T2" fmla="*/ 75 w 140"/>
                  <a:gd name="T3" fmla="*/ 10 h 106"/>
                  <a:gd name="T4" fmla="*/ 82 w 140"/>
                  <a:gd name="T5" fmla="*/ 16 h 106"/>
                  <a:gd name="T6" fmla="*/ 87 w 140"/>
                  <a:gd name="T7" fmla="*/ 10 h 106"/>
                  <a:gd name="T8" fmla="*/ 99 w 140"/>
                  <a:gd name="T9" fmla="*/ 14 h 106"/>
                  <a:gd name="T10" fmla="*/ 108 w 140"/>
                  <a:gd name="T11" fmla="*/ 9 h 106"/>
                  <a:gd name="T12" fmla="*/ 108 w 140"/>
                  <a:gd name="T13" fmla="*/ 5 h 106"/>
                  <a:gd name="T14" fmla="*/ 117 w 140"/>
                  <a:gd name="T15" fmla="*/ 7 h 106"/>
                  <a:gd name="T16" fmla="*/ 120 w 140"/>
                  <a:gd name="T17" fmla="*/ 21 h 106"/>
                  <a:gd name="T18" fmla="*/ 125 w 140"/>
                  <a:gd name="T19" fmla="*/ 26 h 106"/>
                  <a:gd name="T20" fmla="*/ 125 w 140"/>
                  <a:gd name="T21" fmla="*/ 29 h 106"/>
                  <a:gd name="T22" fmla="*/ 123 w 140"/>
                  <a:gd name="T23" fmla="*/ 33 h 106"/>
                  <a:gd name="T24" fmla="*/ 128 w 140"/>
                  <a:gd name="T25" fmla="*/ 36 h 106"/>
                  <a:gd name="T26" fmla="*/ 135 w 140"/>
                  <a:gd name="T27" fmla="*/ 48 h 106"/>
                  <a:gd name="T28" fmla="*/ 132 w 140"/>
                  <a:gd name="T29" fmla="*/ 53 h 106"/>
                  <a:gd name="T30" fmla="*/ 135 w 140"/>
                  <a:gd name="T31" fmla="*/ 63 h 106"/>
                  <a:gd name="T32" fmla="*/ 139 w 140"/>
                  <a:gd name="T33" fmla="*/ 70 h 106"/>
                  <a:gd name="T34" fmla="*/ 140 w 140"/>
                  <a:gd name="T35" fmla="*/ 79 h 106"/>
                  <a:gd name="T36" fmla="*/ 139 w 140"/>
                  <a:gd name="T37" fmla="*/ 82 h 106"/>
                  <a:gd name="T38" fmla="*/ 130 w 140"/>
                  <a:gd name="T39" fmla="*/ 82 h 106"/>
                  <a:gd name="T40" fmla="*/ 134 w 140"/>
                  <a:gd name="T41" fmla="*/ 87 h 106"/>
                  <a:gd name="T42" fmla="*/ 132 w 140"/>
                  <a:gd name="T43" fmla="*/ 94 h 106"/>
                  <a:gd name="T44" fmla="*/ 125 w 140"/>
                  <a:gd name="T45" fmla="*/ 99 h 106"/>
                  <a:gd name="T46" fmla="*/ 122 w 140"/>
                  <a:gd name="T47" fmla="*/ 97 h 106"/>
                  <a:gd name="T48" fmla="*/ 118 w 140"/>
                  <a:gd name="T49" fmla="*/ 104 h 106"/>
                  <a:gd name="T50" fmla="*/ 113 w 140"/>
                  <a:gd name="T51" fmla="*/ 106 h 106"/>
                  <a:gd name="T52" fmla="*/ 108 w 140"/>
                  <a:gd name="T53" fmla="*/ 102 h 106"/>
                  <a:gd name="T54" fmla="*/ 108 w 140"/>
                  <a:gd name="T55" fmla="*/ 97 h 106"/>
                  <a:gd name="T56" fmla="*/ 106 w 140"/>
                  <a:gd name="T57" fmla="*/ 91 h 106"/>
                  <a:gd name="T58" fmla="*/ 106 w 140"/>
                  <a:gd name="T59" fmla="*/ 84 h 106"/>
                  <a:gd name="T60" fmla="*/ 103 w 140"/>
                  <a:gd name="T61" fmla="*/ 82 h 106"/>
                  <a:gd name="T62" fmla="*/ 96 w 140"/>
                  <a:gd name="T63" fmla="*/ 82 h 106"/>
                  <a:gd name="T64" fmla="*/ 89 w 140"/>
                  <a:gd name="T65" fmla="*/ 82 h 106"/>
                  <a:gd name="T66" fmla="*/ 84 w 140"/>
                  <a:gd name="T67" fmla="*/ 85 h 106"/>
                  <a:gd name="T68" fmla="*/ 87 w 140"/>
                  <a:gd name="T69" fmla="*/ 79 h 106"/>
                  <a:gd name="T70" fmla="*/ 82 w 140"/>
                  <a:gd name="T71" fmla="*/ 70 h 106"/>
                  <a:gd name="T72" fmla="*/ 82 w 140"/>
                  <a:gd name="T73" fmla="*/ 65 h 106"/>
                  <a:gd name="T74" fmla="*/ 74 w 140"/>
                  <a:gd name="T75" fmla="*/ 53 h 106"/>
                  <a:gd name="T76" fmla="*/ 55 w 140"/>
                  <a:gd name="T77" fmla="*/ 55 h 106"/>
                  <a:gd name="T78" fmla="*/ 46 w 140"/>
                  <a:gd name="T79" fmla="*/ 58 h 106"/>
                  <a:gd name="T80" fmla="*/ 43 w 140"/>
                  <a:gd name="T81" fmla="*/ 67 h 106"/>
                  <a:gd name="T82" fmla="*/ 36 w 140"/>
                  <a:gd name="T83" fmla="*/ 70 h 106"/>
                  <a:gd name="T84" fmla="*/ 31 w 140"/>
                  <a:gd name="T85" fmla="*/ 67 h 106"/>
                  <a:gd name="T86" fmla="*/ 26 w 140"/>
                  <a:gd name="T87" fmla="*/ 56 h 106"/>
                  <a:gd name="T88" fmla="*/ 21 w 140"/>
                  <a:gd name="T89" fmla="*/ 53 h 106"/>
                  <a:gd name="T90" fmla="*/ 12 w 140"/>
                  <a:gd name="T91" fmla="*/ 48 h 106"/>
                  <a:gd name="T92" fmla="*/ 7 w 140"/>
                  <a:gd name="T93" fmla="*/ 38 h 106"/>
                  <a:gd name="T94" fmla="*/ 0 w 140"/>
                  <a:gd name="T95" fmla="*/ 38 h 106"/>
                  <a:gd name="T96" fmla="*/ 5 w 140"/>
                  <a:gd name="T97" fmla="*/ 26 h 106"/>
                  <a:gd name="T98" fmla="*/ 14 w 140"/>
                  <a:gd name="T99" fmla="*/ 21 h 106"/>
                  <a:gd name="T100" fmla="*/ 24 w 140"/>
                  <a:gd name="T101" fmla="*/ 14 h 106"/>
                  <a:gd name="T102" fmla="*/ 22 w 140"/>
                  <a:gd name="T103" fmla="*/ 9 h 106"/>
                  <a:gd name="T104" fmla="*/ 26 w 140"/>
                  <a:gd name="T105" fmla="*/ 5 h 106"/>
                  <a:gd name="T106" fmla="*/ 36 w 140"/>
                  <a:gd name="T107" fmla="*/ 2 h 106"/>
                  <a:gd name="T108" fmla="*/ 40 w 140"/>
                  <a:gd name="T109" fmla="*/ 5 h 106"/>
                  <a:gd name="T110" fmla="*/ 45 w 140"/>
                  <a:gd name="T111" fmla="*/ 5 h 106"/>
                  <a:gd name="T112" fmla="*/ 55 w 140"/>
                  <a:gd name="T113" fmla="*/ 7 h 106"/>
                  <a:gd name="T114" fmla="*/ 70 w 140"/>
                  <a:gd name="T115" fmla="*/ 5 h 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140" h="106">
                    <a:moveTo>
                      <a:pt x="70" y="5"/>
                    </a:moveTo>
                    <a:lnTo>
                      <a:pt x="69" y="7"/>
                    </a:lnTo>
                    <a:lnTo>
                      <a:pt x="69" y="7"/>
                    </a:lnTo>
                    <a:lnTo>
                      <a:pt x="69" y="9"/>
                    </a:lnTo>
                    <a:lnTo>
                      <a:pt x="67" y="10"/>
                    </a:lnTo>
                    <a:lnTo>
                      <a:pt x="69" y="10"/>
                    </a:lnTo>
                    <a:lnTo>
                      <a:pt x="69" y="12"/>
                    </a:lnTo>
                    <a:lnTo>
                      <a:pt x="72" y="14"/>
                    </a:lnTo>
                    <a:lnTo>
                      <a:pt x="72" y="14"/>
                    </a:lnTo>
                    <a:lnTo>
                      <a:pt x="74" y="14"/>
                    </a:lnTo>
                    <a:lnTo>
                      <a:pt x="75" y="12"/>
                    </a:lnTo>
                    <a:lnTo>
                      <a:pt x="75" y="10"/>
                    </a:lnTo>
                    <a:lnTo>
                      <a:pt x="77" y="10"/>
                    </a:lnTo>
                    <a:lnTo>
                      <a:pt x="79" y="10"/>
                    </a:lnTo>
                    <a:lnTo>
                      <a:pt x="79" y="10"/>
                    </a:lnTo>
                    <a:lnTo>
                      <a:pt x="81" y="14"/>
                    </a:lnTo>
                    <a:lnTo>
                      <a:pt x="82" y="16"/>
                    </a:lnTo>
                    <a:lnTo>
                      <a:pt x="82" y="16"/>
                    </a:lnTo>
                    <a:lnTo>
                      <a:pt x="82" y="16"/>
                    </a:lnTo>
                    <a:lnTo>
                      <a:pt x="84" y="16"/>
                    </a:lnTo>
                    <a:lnTo>
                      <a:pt x="84" y="16"/>
                    </a:lnTo>
                    <a:lnTo>
                      <a:pt x="84" y="16"/>
                    </a:lnTo>
                    <a:lnTo>
                      <a:pt x="86" y="14"/>
                    </a:lnTo>
                    <a:lnTo>
                      <a:pt x="87" y="10"/>
                    </a:lnTo>
                    <a:lnTo>
                      <a:pt x="89" y="10"/>
                    </a:lnTo>
                    <a:lnTo>
                      <a:pt x="91" y="10"/>
                    </a:lnTo>
                    <a:lnTo>
                      <a:pt x="91" y="10"/>
                    </a:lnTo>
                    <a:lnTo>
                      <a:pt x="93" y="10"/>
                    </a:lnTo>
                    <a:lnTo>
                      <a:pt x="96" y="12"/>
                    </a:lnTo>
                    <a:lnTo>
                      <a:pt x="99" y="14"/>
                    </a:lnTo>
                    <a:lnTo>
                      <a:pt x="101" y="14"/>
                    </a:lnTo>
                    <a:lnTo>
                      <a:pt x="103" y="14"/>
                    </a:lnTo>
                    <a:lnTo>
                      <a:pt x="103" y="10"/>
                    </a:lnTo>
                    <a:lnTo>
                      <a:pt x="105" y="10"/>
                    </a:lnTo>
                    <a:lnTo>
                      <a:pt x="106" y="9"/>
                    </a:lnTo>
                    <a:lnTo>
                      <a:pt x="108" y="9"/>
                    </a:lnTo>
                    <a:lnTo>
                      <a:pt x="110" y="9"/>
                    </a:lnTo>
                    <a:lnTo>
                      <a:pt x="110" y="9"/>
                    </a:lnTo>
                    <a:lnTo>
                      <a:pt x="110" y="7"/>
                    </a:lnTo>
                    <a:lnTo>
                      <a:pt x="110" y="7"/>
                    </a:lnTo>
                    <a:lnTo>
                      <a:pt x="108" y="5"/>
                    </a:lnTo>
                    <a:lnTo>
                      <a:pt x="108" y="5"/>
                    </a:lnTo>
                    <a:lnTo>
                      <a:pt x="108" y="5"/>
                    </a:lnTo>
                    <a:lnTo>
                      <a:pt x="110" y="4"/>
                    </a:lnTo>
                    <a:lnTo>
                      <a:pt x="111" y="5"/>
                    </a:lnTo>
                    <a:lnTo>
                      <a:pt x="113" y="5"/>
                    </a:lnTo>
                    <a:lnTo>
                      <a:pt x="115" y="5"/>
                    </a:lnTo>
                    <a:lnTo>
                      <a:pt x="117" y="7"/>
                    </a:lnTo>
                    <a:lnTo>
                      <a:pt x="117" y="9"/>
                    </a:lnTo>
                    <a:lnTo>
                      <a:pt x="118" y="12"/>
                    </a:lnTo>
                    <a:lnTo>
                      <a:pt x="120" y="16"/>
                    </a:lnTo>
                    <a:lnTo>
                      <a:pt x="120" y="17"/>
                    </a:lnTo>
                    <a:lnTo>
                      <a:pt x="120" y="21"/>
                    </a:lnTo>
                    <a:lnTo>
                      <a:pt x="120" y="21"/>
                    </a:lnTo>
                    <a:lnTo>
                      <a:pt x="122" y="21"/>
                    </a:lnTo>
                    <a:lnTo>
                      <a:pt x="122" y="21"/>
                    </a:lnTo>
                    <a:lnTo>
                      <a:pt x="122" y="24"/>
                    </a:lnTo>
                    <a:lnTo>
                      <a:pt x="123" y="24"/>
                    </a:lnTo>
                    <a:lnTo>
                      <a:pt x="123" y="24"/>
                    </a:lnTo>
                    <a:lnTo>
                      <a:pt x="125" y="26"/>
                    </a:lnTo>
                    <a:lnTo>
                      <a:pt x="127" y="26"/>
                    </a:lnTo>
                    <a:lnTo>
                      <a:pt x="127" y="26"/>
                    </a:lnTo>
                    <a:lnTo>
                      <a:pt x="127" y="27"/>
                    </a:lnTo>
                    <a:lnTo>
                      <a:pt x="127" y="27"/>
                    </a:lnTo>
                    <a:lnTo>
                      <a:pt x="127" y="27"/>
                    </a:lnTo>
                    <a:lnTo>
                      <a:pt x="125" y="29"/>
                    </a:lnTo>
                    <a:lnTo>
                      <a:pt x="123" y="29"/>
                    </a:lnTo>
                    <a:lnTo>
                      <a:pt x="122" y="33"/>
                    </a:lnTo>
                    <a:lnTo>
                      <a:pt x="122" y="33"/>
                    </a:lnTo>
                    <a:lnTo>
                      <a:pt x="123" y="34"/>
                    </a:lnTo>
                    <a:lnTo>
                      <a:pt x="123" y="34"/>
                    </a:lnTo>
                    <a:lnTo>
                      <a:pt x="123" y="33"/>
                    </a:lnTo>
                    <a:lnTo>
                      <a:pt x="125" y="33"/>
                    </a:lnTo>
                    <a:lnTo>
                      <a:pt x="127" y="33"/>
                    </a:lnTo>
                    <a:lnTo>
                      <a:pt x="128" y="34"/>
                    </a:lnTo>
                    <a:lnTo>
                      <a:pt x="128" y="34"/>
                    </a:lnTo>
                    <a:lnTo>
                      <a:pt x="128" y="36"/>
                    </a:lnTo>
                    <a:lnTo>
                      <a:pt x="128" y="36"/>
                    </a:lnTo>
                    <a:lnTo>
                      <a:pt x="128" y="38"/>
                    </a:lnTo>
                    <a:lnTo>
                      <a:pt x="128" y="41"/>
                    </a:lnTo>
                    <a:lnTo>
                      <a:pt x="130" y="43"/>
                    </a:lnTo>
                    <a:lnTo>
                      <a:pt x="130" y="45"/>
                    </a:lnTo>
                    <a:lnTo>
                      <a:pt x="135" y="46"/>
                    </a:lnTo>
                    <a:lnTo>
                      <a:pt x="135" y="48"/>
                    </a:lnTo>
                    <a:lnTo>
                      <a:pt x="135" y="48"/>
                    </a:lnTo>
                    <a:lnTo>
                      <a:pt x="135" y="50"/>
                    </a:lnTo>
                    <a:lnTo>
                      <a:pt x="135" y="50"/>
                    </a:lnTo>
                    <a:lnTo>
                      <a:pt x="134" y="51"/>
                    </a:lnTo>
                    <a:lnTo>
                      <a:pt x="132" y="51"/>
                    </a:lnTo>
                    <a:lnTo>
                      <a:pt x="132" y="53"/>
                    </a:lnTo>
                    <a:lnTo>
                      <a:pt x="132" y="55"/>
                    </a:lnTo>
                    <a:lnTo>
                      <a:pt x="132" y="58"/>
                    </a:lnTo>
                    <a:lnTo>
                      <a:pt x="132" y="62"/>
                    </a:lnTo>
                    <a:lnTo>
                      <a:pt x="134" y="63"/>
                    </a:lnTo>
                    <a:lnTo>
                      <a:pt x="134" y="65"/>
                    </a:lnTo>
                    <a:lnTo>
                      <a:pt x="135" y="63"/>
                    </a:lnTo>
                    <a:lnTo>
                      <a:pt x="137" y="63"/>
                    </a:lnTo>
                    <a:lnTo>
                      <a:pt x="137" y="67"/>
                    </a:lnTo>
                    <a:lnTo>
                      <a:pt x="137" y="68"/>
                    </a:lnTo>
                    <a:lnTo>
                      <a:pt x="139" y="68"/>
                    </a:lnTo>
                    <a:lnTo>
                      <a:pt x="139" y="70"/>
                    </a:lnTo>
                    <a:lnTo>
                      <a:pt x="139" y="70"/>
                    </a:lnTo>
                    <a:lnTo>
                      <a:pt x="137" y="72"/>
                    </a:lnTo>
                    <a:lnTo>
                      <a:pt x="135" y="72"/>
                    </a:lnTo>
                    <a:lnTo>
                      <a:pt x="135" y="73"/>
                    </a:lnTo>
                    <a:lnTo>
                      <a:pt x="135" y="75"/>
                    </a:lnTo>
                    <a:lnTo>
                      <a:pt x="139" y="77"/>
                    </a:lnTo>
                    <a:lnTo>
                      <a:pt x="140" y="79"/>
                    </a:lnTo>
                    <a:lnTo>
                      <a:pt x="140" y="80"/>
                    </a:lnTo>
                    <a:lnTo>
                      <a:pt x="140" y="84"/>
                    </a:lnTo>
                    <a:lnTo>
                      <a:pt x="140" y="84"/>
                    </a:lnTo>
                    <a:lnTo>
                      <a:pt x="140" y="84"/>
                    </a:lnTo>
                    <a:lnTo>
                      <a:pt x="139" y="84"/>
                    </a:lnTo>
                    <a:lnTo>
                      <a:pt x="139" y="82"/>
                    </a:lnTo>
                    <a:lnTo>
                      <a:pt x="137" y="82"/>
                    </a:lnTo>
                    <a:lnTo>
                      <a:pt x="135" y="82"/>
                    </a:lnTo>
                    <a:lnTo>
                      <a:pt x="134" y="82"/>
                    </a:lnTo>
                    <a:lnTo>
                      <a:pt x="132" y="82"/>
                    </a:lnTo>
                    <a:lnTo>
                      <a:pt x="130" y="82"/>
                    </a:lnTo>
                    <a:lnTo>
                      <a:pt x="130" y="82"/>
                    </a:lnTo>
                    <a:lnTo>
                      <a:pt x="130" y="84"/>
                    </a:lnTo>
                    <a:lnTo>
                      <a:pt x="130" y="85"/>
                    </a:lnTo>
                    <a:lnTo>
                      <a:pt x="130" y="87"/>
                    </a:lnTo>
                    <a:lnTo>
                      <a:pt x="132" y="87"/>
                    </a:lnTo>
                    <a:lnTo>
                      <a:pt x="134" y="87"/>
                    </a:lnTo>
                    <a:lnTo>
                      <a:pt x="134" y="87"/>
                    </a:lnTo>
                    <a:lnTo>
                      <a:pt x="135" y="89"/>
                    </a:lnTo>
                    <a:lnTo>
                      <a:pt x="135" y="89"/>
                    </a:lnTo>
                    <a:lnTo>
                      <a:pt x="134" y="91"/>
                    </a:lnTo>
                    <a:lnTo>
                      <a:pt x="134" y="92"/>
                    </a:lnTo>
                    <a:lnTo>
                      <a:pt x="132" y="94"/>
                    </a:lnTo>
                    <a:lnTo>
                      <a:pt x="132" y="94"/>
                    </a:lnTo>
                    <a:lnTo>
                      <a:pt x="132" y="96"/>
                    </a:lnTo>
                    <a:lnTo>
                      <a:pt x="130" y="99"/>
                    </a:lnTo>
                    <a:lnTo>
                      <a:pt x="130" y="99"/>
                    </a:lnTo>
                    <a:lnTo>
                      <a:pt x="128" y="99"/>
                    </a:lnTo>
                    <a:lnTo>
                      <a:pt x="127" y="99"/>
                    </a:lnTo>
                    <a:lnTo>
                      <a:pt x="125" y="99"/>
                    </a:lnTo>
                    <a:lnTo>
                      <a:pt x="125" y="99"/>
                    </a:lnTo>
                    <a:lnTo>
                      <a:pt x="123" y="99"/>
                    </a:lnTo>
                    <a:lnTo>
                      <a:pt x="123" y="97"/>
                    </a:lnTo>
                    <a:lnTo>
                      <a:pt x="123" y="97"/>
                    </a:lnTo>
                    <a:lnTo>
                      <a:pt x="122" y="97"/>
                    </a:lnTo>
                    <a:lnTo>
                      <a:pt x="122" y="97"/>
                    </a:lnTo>
                    <a:lnTo>
                      <a:pt x="122" y="99"/>
                    </a:lnTo>
                    <a:lnTo>
                      <a:pt x="122" y="99"/>
                    </a:lnTo>
                    <a:lnTo>
                      <a:pt x="120" y="101"/>
                    </a:lnTo>
                    <a:lnTo>
                      <a:pt x="120" y="101"/>
                    </a:lnTo>
                    <a:lnTo>
                      <a:pt x="118" y="102"/>
                    </a:lnTo>
                    <a:lnTo>
                      <a:pt x="118" y="104"/>
                    </a:lnTo>
                    <a:lnTo>
                      <a:pt x="118" y="106"/>
                    </a:lnTo>
                    <a:lnTo>
                      <a:pt x="117" y="106"/>
                    </a:lnTo>
                    <a:lnTo>
                      <a:pt x="117" y="104"/>
                    </a:lnTo>
                    <a:lnTo>
                      <a:pt x="117" y="106"/>
                    </a:lnTo>
                    <a:lnTo>
                      <a:pt x="115" y="106"/>
                    </a:lnTo>
                    <a:lnTo>
                      <a:pt x="113" y="106"/>
                    </a:lnTo>
                    <a:lnTo>
                      <a:pt x="113" y="106"/>
                    </a:lnTo>
                    <a:lnTo>
                      <a:pt x="113" y="104"/>
                    </a:lnTo>
                    <a:lnTo>
                      <a:pt x="111" y="104"/>
                    </a:lnTo>
                    <a:lnTo>
                      <a:pt x="111" y="102"/>
                    </a:lnTo>
                    <a:lnTo>
                      <a:pt x="110" y="102"/>
                    </a:lnTo>
                    <a:lnTo>
                      <a:pt x="108" y="102"/>
                    </a:lnTo>
                    <a:lnTo>
                      <a:pt x="108" y="102"/>
                    </a:lnTo>
                    <a:lnTo>
                      <a:pt x="106" y="102"/>
                    </a:lnTo>
                    <a:lnTo>
                      <a:pt x="106" y="102"/>
                    </a:lnTo>
                    <a:lnTo>
                      <a:pt x="108" y="101"/>
                    </a:lnTo>
                    <a:lnTo>
                      <a:pt x="108" y="99"/>
                    </a:lnTo>
                    <a:lnTo>
                      <a:pt x="108" y="97"/>
                    </a:lnTo>
                    <a:lnTo>
                      <a:pt x="108" y="97"/>
                    </a:lnTo>
                    <a:lnTo>
                      <a:pt x="108" y="96"/>
                    </a:lnTo>
                    <a:lnTo>
                      <a:pt x="108" y="94"/>
                    </a:lnTo>
                    <a:lnTo>
                      <a:pt x="108" y="92"/>
                    </a:lnTo>
                    <a:lnTo>
                      <a:pt x="108" y="92"/>
                    </a:lnTo>
                    <a:lnTo>
                      <a:pt x="106" y="91"/>
                    </a:lnTo>
                    <a:lnTo>
                      <a:pt x="106" y="91"/>
                    </a:lnTo>
                    <a:lnTo>
                      <a:pt x="106" y="89"/>
                    </a:lnTo>
                    <a:lnTo>
                      <a:pt x="106" y="89"/>
                    </a:lnTo>
                    <a:lnTo>
                      <a:pt x="106" y="87"/>
                    </a:lnTo>
                    <a:lnTo>
                      <a:pt x="106" y="85"/>
                    </a:lnTo>
                    <a:lnTo>
                      <a:pt x="106" y="84"/>
                    </a:lnTo>
                    <a:lnTo>
                      <a:pt x="105" y="84"/>
                    </a:lnTo>
                    <a:lnTo>
                      <a:pt x="105" y="84"/>
                    </a:lnTo>
                    <a:lnTo>
                      <a:pt x="103" y="82"/>
                    </a:lnTo>
                    <a:lnTo>
                      <a:pt x="103" y="82"/>
                    </a:lnTo>
                    <a:lnTo>
                      <a:pt x="103" y="82"/>
                    </a:lnTo>
                    <a:lnTo>
                      <a:pt x="103" y="82"/>
                    </a:lnTo>
                    <a:lnTo>
                      <a:pt x="101" y="82"/>
                    </a:lnTo>
                    <a:lnTo>
                      <a:pt x="101" y="82"/>
                    </a:lnTo>
                    <a:lnTo>
                      <a:pt x="101" y="80"/>
                    </a:lnTo>
                    <a:lnTo>
                      <a:pt x="101" y="80"/>
                    </a:lnTo>
                    <a:lnTo>
                      <a:pt x="101" y="80"/>
                    </a:lnTo>
                    <a:lnTo>
                      <a:pt x="96" y="82"/>
                    </a:lnTo>
                    <a:lnTo>
                      <a:pt x="94" y="82"/>
                    </a:lnTo>
                    <a:lnTo>
                      <a:pt x="94" y="82"/>
                    </a:lnTo>
                    <a:lnTo>
                      <a:pt x="94" y="80"/>
                    </a:lnTo>
                    <a:lnTo>
                      <a:pt x="93" y="82"/>
                    </a:lnTo>
                    <a:lnTo>
                      <a:pt x="91" y="82"/>
                    </a:lnTo>
                    <a:lnTo>
                      <a:pt x="89" y="82"/>
                    </a:lnTo>
                    <a:lnTo>
                      <a:pt x="89" y="82"/>
                    </a:lnTo>
                    <a:lnTo>
                      <a:pt x="87" y="84"/>
                    </a:lnTo>
                    <a:lnTo>
                      <a:pt x="86" y="85"/>
                    </a:lnTo>
                    <a:lnTo>
                      <a:pt x="86" y="85"/>
                    </a:lnTo>
                    <a:lnTo>
                      <a:pt x="84" y="85"/>
                    </a:lnTo>
                    <a:lnTo>
                      <a:pt x="84" y="85"/>
                    </a:lnTo>
                    <a:lnTo>
                      <a:pt x="82" y="85"/>
                    </a:lnTo>
                    <a:lnTo>
                      <a:pt x="82" y="84"/>
                    </a:lnTo>
                    <a:lnTo>
                      <a:pt x="84" y="84"/>
                    </a:lnTo>
                    <a:lnTo>
                      <a:pt x="84" y="80"/>
                    </a:lnTo>
                    <a:lnTo>
                      <a:pt x="87" y="79"/>
                    </a:lnTo>
                    <a:lnTo>
                      <a:pt x="87" y="79"/>
                    </a:lnTo>
                    <a:lnTo>
                      <a:pt x="86" y="77"/>
                    </a:lnTo>
                    <a:lnTo>
                      <a:pt x="86" y="75"/>
                    </a:lnTo>
                    <a:lnTo>
                      <a:pt x="86" y="72"/>
                    </a:lnTo>
                    <a:lnTo>
                      <a:pt x="84" y="70"/>
                    </a:lnTo>
                    <a:lnTo>
                      <a:pt x="82" y="70"/>
                    </a:lnTo>
                    <a:lnTo>
                      <a:pt x="82" y="70"/>
                    </a:lnTo>
                    <a:lnTo>
                      <a:pt x="82" y="70"/>
                    </a:lnTo>
                    <a:lnTo>
                      <a:pt x="82" y="68"/>
                    </a:lnTo>
                    <a:lnTo>
                      <a:pt x="84" y="67"/>
                    </a:lnTo>
                    <a:lnTo>
                      <a:pt x="84" y="67"/>
                    </a:lnTo>
                    <a:lnTo>
                      <a:pt x="84" y="67"/>
                    </a:lnTo>
                    <a:lnTo>
                      <a:pt x="82" y="65"/>
                    </a:lnTo>
                    <a:lnTo>
                      <a:pt x="81" y="62"/>
                    </a:lnTo>
                    <a:lnTo>
                      <a:pt x="79" y="60"/>
                    </a:lnTo>
                    <a:lnTo>
                      <a:pt x="77" y="56"/>
                    </a:lnTo>
                    <a:lnTo>
                      <a:pt x="75" y="56"/>
                    </a:lnTo>
                    <a:lnTo>
                      <a:pt x="74" y="55"/>
                    </a:lnTo>
                    <a:lnTo>
                      <a:pt x="74" y="53"/>
                    </a:lnTo>
                    <a:lnTo>
                      <a:pt x="72" y="53"/>
                    </a:lnTo>
                    <a:lnTo>
                      <a:pt x="69" y="53"/>
                    </a:lnTo>
                    <a:lnTo>
                      <a:pt x="63" y="53"/>
                    </a:lnTo>
                    <a:lnTo>
                      <a:pt x="60" y="53"/>
                    </a:lnTo>
                    <a:lnTo>
                      <a:pt x="60" y="55"/>
                    </a:lnTo>
                    <a:lnTo>
                      <a:pt x="55" y="55"/>
                    </a:lnTo>
                    <a:lnTo>
                      <a:pt x="53" y="55"/>
                    </a:lnTo>
                    <a:lnTo>
                      <a:pt x="50" y="55"/>
                    </a:lnTo>
                    <a:lnTo>
                      <a:pt x="48" y="55"/>
                    </a:lnTo>
                    <a:lnTo>
                      <a:pt x="48" y="56"/>
                    </a:lnTo>
                    <a:lnTo>
                      <a:pt x="48" y="58"/>
                    </a:lnTo>
                    <a:lnTo>
                      <a:pt x="46" y="58"/>
                    </a:lnTo>
                    <a:lnTo>
                      <a:pt x="46" y="60"/>
                    </a:lnTo>
                    <a:lnTo>
                      <a:pt x="46" y="60"/>
                    </a:lnTo>
                    <a:lnTo>
                      <a:pt x="46" y="62"/>
                    </a:lnTo>
                    <a:lnTo>
                      <a:pt x="45" y="63"/>
                    </a:lnTo>
                    <a:lnTo>
                      <a:pt x="43" y="65"/>
                    </a:lnTo>
                    <a:lnTo>
                      <a:pt x="43" y="67"/>
                    </a:lnTo>
                    <a:lnTo>
                      <a:pt x="40" y="67"/>
                    </a:lnTo>
                    <a:lnTo>
                      <a:pt x="40" y="68"/>
                    </a:lnTo>
                    <a:lnTo>
                      <a:pt x="38" y="70"/>
                    </a:lnTo>
                    <a:lnTo>
                      <a:pt x="38" y="70"/>
                    </a:lnTo>
                    <a:lnTo>
                      <a:pt x="36" y="72"/>
                    </a:lnTo>
                    <a:lnTo>
                      <a:pt x="36" y="70"/>
                    </a:lnTo>
                    <a:lnTo>
                      <a:pt x="34" y="70"/>
                    </a:lnTo>
                    <a:lnTo>
                      <a:pt x="33" y="72"/>
                    </a:lnTo>
                    <a:lnTo>
                      <a:pt x="33" y="70"/>
                    </a:lnTo>
                    <a:lnTo>
                      <a:pt x="34" y="68"/>
                    </a:lnTo>
                    <a:lnTo>
                      <a:pt x="33" y="68"/>
                    </a:lnTo>
                    <a:lnTo>
                      <a:pt x="31" y="67"/>
                    </a:lnTo>
                    <a:lnTo>
                      <a:pt x="31" y="65"/>
                    </a:lnTo>
                    <a:lnTo>
                      <a:pt x="31" y="63"/>
                    </a:lnTo>
                    <a:lnTo>
                      <a:pt x="28" y="62"/>
                    </a:lnTo>
                    <a:lnTo>
                      <a:pt x="26" y="62"/>
                    </a:lnTo>
                    <a:lnTo>
                      <a:pt x="26" y="60"/>
                    </a:lnTo>
                    <a:lnTo>
                      <a:pt x="26" y="56"/>
                    </a:lnTo>
                    <a:lnTo>
                      <a:pt x="26" y="55"/>
                    </a:lnTo>
                    <a:lnTo>
                      <a:pt x="26" y="55"/>
                    </a:lnTo>
                    <a:lnTo>
                      <a:pt x="26" y="55"/>
                    </a:lnTo>
                    <a:lnTo>
                      <a:pt x="24" y="55"/>
                    </a:lnTo>
                    <a:lnTo>
                      <a:pt x="22" y="55"/>
                    </a:lnTo>
                    <a:lnTo>
                      <a:pt x="21" y="53"/>
                    </a:lnTo>
                    <a:lnTo>
                      <a:pt x="19" y="51"/>
                    </a:lnTo>
                    <a:lnTo>
                      <a:pt x="19" y="50"/>
                    </a:lnTo>
                    <a:lnTo>
                      <a:pt x="19" y="50"/>
                    </a:lnTo>
                    <a:lnTo>
                      <a:pt x="17" y="50"/>
                    </a:lnTo>
                    <a:lnTo>
                      <a:pt x="17" y="50"/>
                    </a:lnTo>
                    <a:lnTo>
                      <a:pt x="12" y="48"/>
                    </a:lnTo>
                    <a:lnTo>
                      <a:pt x="9" y="43"/>
                    </a:lnTo>
                    <a:lnTo>
                      <a:pt x="9" y="41"/>
                    </a:lnTo>
                    <a:lnTo>
                      <a:pt x="9" y="38"/>
                    </a:lnTo>
                    <a:lnTo>
                      <a:pt x="9" y="38"/>
                    </a:lnTo>
                    <a:lnTo>
                      <a:pt x="7" y="39"/>
                    </a:lnTo>
                    <a:lnTo>
                      <a:pt x="7" y="38"/>
                    </a:lnTo>
                    <a:lnTo>
                      <a:pt x="5" y="36"/>
                    </a:lnTo>
                    <a:lnTo>
                      <a:pt x="5" y="34"/>
                    </a:lnTo>
                    <a:lnTo>
                      <a:pt x="4" y="34"/>
                    </a:lnTo>
                    <a:lnTo>
                      <a:pt x="2" y="34"/>
                    </a:lnTo>
                    <a:lnTo>
                      <a:pt x="2" y="34"/>
                    </a:lnTo>
                    <a:lnTo>
                      <a:pt x="0" y="38"/>
                    </a:lnTo>
                    <a:lnTo>
                      <a:pt x="0" y="38"/>
                    </a:lnTo>
                    <a:lnTo>
                      <a:pt x="0" y="36"/>
                    </a:lnTo>
                    <a:lnTo>
                      <a:pt x="0" y="34"/>
                    </a:lnTo>
                    <a:lnTo>
                      <a:pt x="0" y="33"/>
                    </a:lnTo>
                    <a:lnTo>
                      <a:pt x="2" y="33"/>
                    </a:lnTo>
                    <a:lnTo>
                      <a:pt x="5" y="26"/>
                    </a:lnTo>
                    <a:lnTo>
                      <a:pt x="5" y="24"/>
                    </a:lnTo>
                    <a:lnTo>
                      <a:pt x="7" y="24"/>
                    </a:lnTo>
                    <a:lnTo>
                      <a:pt x="9" y="24"/>
                    </a:lnTo>
                    <a:lnTo>
                      <a:pt x="10" y="22"/>
                    </a:lnTo>
                    <a:lnTo>
                      <a:pt x="14" y="21"/>
                    </a:lnTo>
                    <a:lnTo>
                      <a:pt x="14" y="21"/>
                    </a:lnTo>
                    <a:lnTo>
                      <a:pt x="17" y="21"/>
                    </a:lnTo>
                    <a:lnTo>
                      <a:pt x="21" y="21"/>
                    </a:lnTo>
                    <a:lnTo>
                      <a:pt x="24" y="19"/>
                    </a:lnTo>
                    <a:lnTo>
                      <a:pt x="24" y="17"/>
                    </a:lnTo>
                    <a:lnTo>
                      <a:pt x="24" y="14"/>
                    </a:lnTo>
                    <a:lnTo>
                      <a:pt x="24" y="14"/>
                    </a:lnTo>
                    <a:lnTo>
                      <a:pt x="22" y="12"/>
                    </a:lnTo>
                    <a:lnTo>
                      <a:pt x="22" y="12"/>
                    </a:lnTo>
                    <a:lnTo>
                      <a:pt x="22" y="10"/>
                    </a:lnTo>
                    <a:lnTo>
                      <a:pt x="21" y="10"/>
                    </a:lnTo>
                    <a:lnTo>
                      <a:pt x="21" y="10"/>
                    </a:lnTo>
                    <a:lnTo>
                      <a:pt x="22" y="9"/>
                    </a:lnTo>
                    <a:lnTo>
                      <a:pt x="22" y="9"/>
                    </a:lnTo>
                    <a:lnTo>
                      <a:pt x="24" y="9"/>
                    </a:lnTo>
                    <a:lnTo>
                      <a:pt x="24" y="9"/>
                    </a:lnTo>
                    <a:lnTo>
                      <a:pt x="26" y="7"/>
                    </a:lnTo>
                    <a:lnTo>
                      <a:pt x="26" y="7"/>
                    </a:lnTo>
                    <a:lnTo>
                      <a:pt x="26" y="5"/>
                    </a:lnTo>
                    <a:lnTo>
                      <a:pt x="24" y="2"/>
                    </a:lnTo>
                    <a:lnTo>
                      <a:pt x="24" y="0"/>
                    </a:lnTo>
                    <a:lnTo>
                      <a:pt x="31" y="0"/>
                    </a:lnTo>
                    <a:lnTo>
                      <a:pt x="31" y="2"/>
                    </a:lnTo>
                    <a:lnTo>
                      <a:pt x="34" y="2"/>
                    </a:lnTo>
                    <a:lnTo>
                      <a:pt x="36" y="2"/>
                    </a:lnTo>
                    <a:lnTo>
                      <a:pt x="38" y="2"/>
                    </a:lnTo>
                    <a:lnTo>
                      <a:pt x="38" y="2"/>
                    </a:lnTo>
                    <a:lnTo>
                      <a:pt x="38" y="2"/>
                    </a:lnTo>
                    <a:lnTo>
                      <a:pt x="38" y="4"/>
                    </a:lnTo>
                    <a:lnTo>
                      <a:pt x="38" y="4"/>
                    </a:lnTo>
                    <a:lnTo>
                      <a:pt x="40" y="5"/>
                    </a:lnTo>
                    <a:lnTo>
                      <a:pt x="40" y="4"/>
                    </a:lnTo>
                    <a:lnTo>
                      <a:pt x="40" y="4"/>
                    </a:lnTo>
                    <a:lnTo>
                      <a:pt x="40" y="4"/>
                    </a:lnTo>
                    <a:lnTo>
                      <a:pt x="41" y="4"/>
                    </a:lnTo>
                    <a:lnTo>
                      <a:pt x="43" y="5"/>
                    </a:lnTo>
                    <a:lnTo>
                      <a:pt x="45" y="5"/>
                    </a:lnTo>
                    <a:lnTo>
                      <a:pt x="46" y="7"/>
                    </a:lnTo>
                    <a:lnTo>
                      <a:pt x="48" y="7"/>
                    </a:lnTo>
                    <a:lnTo>
                      <a:pt x="50" y="7"/>
                    </a:lnTo>
                    <a:lnTo>
                      <a:pt x="50" y="7"/>
                    </a:lnTo>
                    <a:lnTo>
                      <a:pt x="53" y="7"/>
                    </a:lnTo>
                    <a:lnTo>
                      <a:pt x="55" y="7"/>
                    </a:lnTo>
                    <a:lnTo>
                      <a:pt x="57" y="5"/>
                    </a:lnTo>
                    <a:lnTo>
                      <a:pt x="60" y="5"/>
                    </a:lnTo>
                    <a:lnTo>
                      <a:pt x="62" y="7"/>
                    </a:lnTo>
                    <a:lnTo>
                      <a:pt x="67" y="5"/>
                    </a:lnTo>
                    <a:lnTo>
                      <a:pt x="69" y="5"/>
                    </a:lnTo>
                    <a:lnTo>
                      <a:pt x="70" y="5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5" name="Freeform 90">
                <a:extLst>
                  <a:ext uri="{FF2B5EF4-FFF2-40B4-BE49-F238E27FC236}">
                    <a16:creationId xmlns:a16="http://schemas.microsoft.com/office/drawing/2014/main" xmlns="" id="{15E34317-2F5E-4DA0-BE08-D1E667B258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43" y="3271"/>
                <a:ext cx="2" cy="0"/>
              </a:xfrm>
              <a:custGeom>
                <a:avLst/>
                <a:gdLst>
                  <a:gd name="T0" fmla="*/ 2 w 2"/>
                  <a:gd name="T1" fmla="*/ 2 w 2"/>
                  <a:gd name="T2" fmla="*/ 0 w 2"/>
                  <a:gd name="T3" fmla="*/ 0 w 2"/>
                  <a:gd name="T4" fmla="*/ 2 w 2"/>
                  <a:gd name="T5" fmla="*/ 2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  <a:cxn ang="0">
                    <a:pos x="T5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2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6" name="Freeform 91">
                <a:extLst>
                  <a:ext uri="{FF2B5EF4-FFF2-40B4-BE49-F238E27FC236}">
                    <a16:creationId xmlns:a16="http://schemas.microsoft.com/office/drawing/2014/main" xmlns="" id="{9A2E6B5B-22CE-46FF-BBFD-1431DE91BD7C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449" y="2730"/>
                <a:ext cx="12" cy="12"/>
              </a:xfrm>
              <a:custGeom>
                <a:avLst/>
                <a:gdLst>
                  <a:gd name="T0" fmla="*/ 8 w 12"/>
                  <a:gd name="T1" fmla="*/ 5 h 12"/>
                  <a:gd name="T2" fmla="*/ 7 w 12"/>
                  <a:gd name="T3" fmla="*/ 5 h 12"/>
                  <a:gd name="T4" fmla="*/ 5 w 12"/>
                  <a:gd name="T5" fmla="*/ 5 h 12"/>
                  <a:gd name="T6" fmla="*/ 5 w 12"/>
                  <a:gd name="T7" fmla="*/ 5 h 12"/>
                  <a:gd name="T8" fmla="*/ 5 w 12"/>
                  <a:gd name="T9" fmla="*/ 4 h 12"/>
                  <a:gd name="T10" fmla="*/ 5 w 12"/>
                  <a:gd name="T11" fmla="*/ 2 h 12"/>
                  <a:gd name="T12" fmla="*/ 5 w 12"/>
                  <a:gd name="T13" fmla="*/ 0 h 12"/>
                  <a:gd name="T14" fmla="*/ 7 w 12"/>
                  <a:gd name="T15" fmla="*/ 0 h 12"/>
                  <a:gd name="T16" fmla="*/ 7 w 12"/>
                  <a:gd name="T17" fmla="*/ 2 h 12"/>
                  <a:gd name="T18" fmla="*/ 7 w 12"/>
                  <a:gd name="T19" fmla="*/ 2 h 12"/>
                  <a:gd name="T20" fmla="*/ 8 w 12"/>
                  <a:gd name="T21" fmla="*/ 4 h 12"/>
                  <a:gd name="T22" fmla="*/ 12 w 12"/>
                  <a:gd name="T23" fmla="*/ 5 h 12"/>
                  <a:gd name="T24" fmla="*/ 8 w 12"/>
                  <a:gd name="T25" fmla="*/ 5 h 12"/>
                  <a:gd name="T26" fmla="*/ 8 w 12"/>
                  <a:gd name="T27" fmla="*/ 5 h 12"/>
                  <a:gd name="T28" fmla="*/ 3 w 12"/>
                  <a:gd name="T29" fmla="*/ 10 h 12"/>
                  <a:gd name="T30" fmla="*/ 1 w 12"/>
                  <a:gd name="T31" fmla="*/ 10 h 12"/>
                  <a:gd name="T32" fmla="*/ 1 w 12"/>
                  <a:gd name="T33" fmla="*/ 10 h 12"/>
                  <a:gd name="T34" fmla="*/ 0 w 12"/>
                  <a:gd name="T35" fmla="*/ 9 h 12"/>
                  <a:gd name="T36" fmla="*/ 0 w 12"/>
                  <a:gd name="T37" fmla="*/ 5 h 12"/>
                  <a:gd name="T38" fmla="*/ 0 w 12"/>
                  <a:gd name="T39" fmla="*/ 4 h 12"/>
                  <a:gd name="T40" fmla="*/ 0 w 12"/>
                  <a:gd name="T41" fmla="*/ 4 h 12"/>
                  <a:gd name="T42" fmla="*/ 3 w 12"/>
                  <a:gd name="T43" fmla="*/ 4 h 12"/>
                  <a:gd name="T44" fmla="*/ 3 w 12"/>
                  <a:gd name="T45" fmla="*/ 5 h 12"/>
                  <a:gd name="T46" fmla="*/ 5 w 12"/>
                  <a:gd name="T47" fmla="*/ 5 h 12"/>
                  <a:gd name="T48" fmla="*/ 3 w 12"/>
                  <a:gd name="T49" fmla="*/ 5 h 12"/>
                  <a:gd name="T50" fmla="*/ 3 w 12"/>
                  <a:gd name="T51" fmla="*/ 9 h 12"/>
                  <a:gd name="T52" fmla="*/ 3 w 12"/>
                  <a:gd name="T53" fmla="*/ 10 h 12"/>
                  <a:gd name="T54" fmla="*/ 3 w 12"/>
                  <a:gd name="T55" fmla="*/ 10 h 12"/>
                  <a:gd name="T56" fmla="*/ 10 w 12"/>
                  <a:gd name="T57" fmla="*/ 12 h 12"/>
                  <a:gd name="T58" fmla="*/ 10 w 12"/>
                  <a:gd name="T59" fmla="*/ 12 h 12"/>
                  <a:gd name="T60" fmla="*/ 8 w 12"/>
                  <a:gd name="T61" fmla="*/ 12 h 12"/>
                  <a:gd name="T62" fmla="*/ 8 w 12"/>
                  <a:gd name="T63" fmla="*/ 12 h 12"/>
                  <a:gd name="T64" fmla="*/ 10 w 12"/>
                  <a:gd name="T65" fmla="*/ 10 h 12"/>
                  <a:gd name="T66" fmla="*/ 10 w 12"/>
                  <a:gd name="T67" fmla="*/ 10 h 12"/>
                  <a:gd name="T68" fmla="*/ 10 w 12"/>
                  <a:gd name="T69" fmla="*/ 10 h 12"/>
                  <a:gd name="T70" fmla="*/ 12 w 12"/>
                  <a:gd name="T71" fmla="*/ 12 h 12"/>
                  <a:gd name="T72" fmla="*/ 10 w 12"/>
                  <a:gd name="T73" fmla="*/ 12 h 12"/>
                  <a:gd name="T74" fmla="*/ 10 w 12"/>
                  <a:gd name="T75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2" h="12">
                    <a:moveTo>
                      <a:pt x="8" y="5"/>
                    </a:moveTo>
                    <a:lnTo>
                      <a:pt x="7" y="5"/>
                    </a:lnTo>
                    <a:lnTo>
                      <a:pt x="5" y="5"/>
                    </a:lnTo>
                    <a:lnTo>
                      <a:pt x="5" y="5"/>
                    </a:lnTo>
                    <a:lnTo>
                      <a:pt x="5" y="4"/>
                    </a:lnTo>
                    <a:lnTo>
                      <a:pt x="5" y="2"/>
                    </a:lnTo>
                    <a:lnTo>
                      <a:pt x="5" y="0"/>
                    </a:lnTo>
                    <a:lnTo>
                      <a:pt x="7" y="0"/>
                    </a:lnTo>
                    <a:lnTo>
                      <a:pt x="7" y="2"/>
                    </a:lnTo>
                    <a:lnTo>
                      <a:pt x="7" y="2"/>
                    </a:lnTo>
                    <a:lnTo>
                      <a:pt x="8" y="4"/>
                    </a:lnTo>
                    <a:lnTo>
                      <a:pt x="12" y="5"/>
                    </a:lnTo>
                    <a:lnTo>
                      <a:pt x="8" y="5"/>
                    </a:lnTo>
                    <a:lnTo>
                      <a:pt x="8" y="5"/>
                    </a:lnTo>
                    <a:close/>
                    <a:moveTo>
                      <a:pt x="3" y="10"/>
                    </a:moveTo>
                    <a:lnTo>
                      <a:pt x="1" y="10"/>
                    </a:lnTo>
                    <a:lnTo>
                      <a:pt x="1" y="10"/>
                    </a:lnTo>
                    <a:lnTo>
                      <a:pt x="0" y="9"/>
                    </a:lnTo>
                    <a:lnTo>
                      <a:pt x="0" y="5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3" y="4"/>
                    </a:lnTo>
                    <a:lnTo>
                      <a:pt x="3" y="5"/>
                    </a:lnTo>
                    <a:lnTo>
                      <a:pt x="5" y="5"/>
                    </a:lnTo>
                    <a:lnTo>
                      <a:pt x="3" y="5"/>
                    </a:lnTo>
                    <a:lnTo>
                      <a:pt x="3" y="9"/>
                    </a:lnTo>
                    <a:lnTo>
                      <a:pt x="3" y="10"/>
                    </a:lnTo>
                    <a:lnTo>
                      <a:pt x="3" y="10"/>
                    </a:lnTo>
                    <a:close/>
                    <a:moveTo>
                      <a:pt x="10" y="12"/>
                    </a:moveTo>
                    <a:lnTo>
                      <a:pt x="10" y="12"/>
                    </a:lnTo>
                    <a:lnTo>
                      <a:pt x="8" y="12"/>
                    </a:lnTo>
                    <a:lnTo>
                      <a:pt x="8" y="12"/>
                    </a:lnTo>
                    <a:lnTo>
                      <a:pt x="10" y="10"/>
                    </a:lnTo>
                    <a:lnTo>
                      <a:pt x="10" y="10"/>
                    </a:lnTo>
                    <a:lnTo>
                      <a:pt x="10" y="10"/>
                    </a:lnTo>
                    <a:lnTo>
                      <a:pt x="12" y="12"/>
                    </a:lnTo>
                    <a:lnTo>
                      <a:pt x="10" y="12"/>
                    </a:lnTo>
                    <a:lnTo>
                      <a:pt x="10" y="12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7" name="Freeform 92">
                <a:extLst>
                  <a:ext uri="{FF2B5EF4-FFF2-40B4-BE49-F238E27FC236}">
                    <a16:creationId xmlns:a16="http://schemas.microsoft.com/office/drawing/2014/main" xmlns="" id="{10C13D2F-8C5A-4982-9877-D82134680D56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797" y="2977"/>
                <a:ext cx="57" cy="53"/>
              </a:xfrm>
              <a:custGeom>
                <a:avLst/>
                <a:gdLst>
                  <a:gd name="T0" fmla="*/ 7 w 57"/>
                  <a:gd name="T1" fmla="*/ 0 h 53"/>
                  <a:gd name="T2" fmla="*/ 10 w 57"/>
                  <a:gd name="T3" fmla="*/ 0 h 53"/>
                  <a:gd name="T4" fmla="*/ 7 w 57"/>
                  <a:gd name="T5" fmla="*/ 7 h 53"/>
                  <a:gd name="T6" fmla="*/ 5 w 57"/>
                  <a:gd name="T7" fmla="*/ 11 h 53"/>
                  <a:gd name="T8" fmla="*/ 2 w 57"/>
                  <a:gd name="T9" fmla="*/ 9 h 53"/>
                  <a:gd name="T10" fmla="*/ 0 w 57"/>
                  <a:gd name="T11" fmla="*/ 9 h 53"/>
                  <a:gd name="T12" fmla="*/ 2 w 57"/>
                  <a:gd name="T13" fmla="*/ 5 h 53"/>
                  <a:gd name="T14" fmla="*/ 4 w 57"/>
                  <a:gd name="T15" fmla="*/ 5 h 53"/>
                  <a:gd name="T16" fmla="*/ 5 w 57"/>
                  <a:gd name="T17" fmla="*/ 2 h 53"/>
                  <a:gd name="T18" fmla="*/ 7 w 57"/>
                  <a:gd name="T19" fmla="*/ 0 h 53"/>
                  <a:gd name="T20" fmla="*/ 57 w 57"/>
                  <a:gd name="T21" fmla="*/ 31 h 53"/>
                  <a:gd name="T22" fmla="*/ 57 w 57"/>
                  <a:gd name="T23" fmla="*/ 38 h 53"/>
                  <a:gd name="T24" fmla="*/ 57 w 57"/>
                  <a:gd name="T25" fmla="*/ 46 h 53"/>
                  <a:gd name="T26" fmla="*/ 57 w 57"/>
                  <a:gd name="T27" fmla="*/ 53 h 53"/>
                  <a:gd name="T28" fmla="*/ 46 w 57"/>
                  <a:gd name="T29" fmla="*/ 53 h 53"/>
                  <a:gd name="T30" fmla="*/ 36 w 57"/>
                  <a:gd name="T31" fmla="*/ 53 h 53"/>
                  <a:gd name="T32" fmla="*/ 31 w 57"/>
                  <a:gd name="T33" fmla="*/ 53 h 53"/>
                  <a:gd name="T34" fmla="*/ 29 w 57"/>
                  <a:gd name="T35" fmla="*/ 53 h 53"/>
                  <a:gd name="T36" fmla="*/ 28 w 57"/>
                  <a:gd name="T37" fmla="*/ 53 h 53"/>
                  <a:gd name="T38" fmla="*/ 26 w 57"/>
                  <a:gd name="T39" fmla="*/ 51 h 53"/>
                  <a:gd name="T40" fmla="*/ 26 w 57"/>
                  <a:gd name="T41" fmla="*/ 51 h 53"/>
                  <a:gd name="T42" fmla="*/ 24 w 57"/>
                  <a:gd name="T43" fmla="*/ 51 h 53"/>
                  <a:gd name="T44" fmla="*/ 22 w 57"/>
                  <a:gd name="T45" fmla="*/ 51 h 53"/>
                  <a:gd name="T46" fmla="*/ 21 w 57"/>
                  <a:gd name="T47" fmla="*/ 50 h 53"/>
                  <a:gd name="T48" fmla="*/ 19 w 57"/>
                  <a:gd name="T49" fmla="*/ 46 h 53"/>
                  <a:gd name="T50" fmla="*/ 22 w 57"/>
                  <a:gd name="T51" fmla="*/ 43 h 53"/>
                  <a:gd name="T52" fmla="*/ 24 w 57"/>
                  <a:gd name="T53" fmla="*/ 41 h 53"/>
                  <a:gd name="T54" fmla="*/ 28 w 57"/>
                  <a:gd name="T55" fmla="*/ 34 h 53"/>
                  <a:gd name="T56" fmla="*/ 28 w 57"/>
                  <a:gd name="T57" fmla="*/ 28 h 53"/>
                  <a:gd name="T58" fmla="*/ 28 w 57"/>
                  <a:gd name="T59" fmla="*/ 28 h 53"/>
                  <a:gd name="T60" fmla="*/ 28 w 57"/>
                  <a:gd name="T61" fmla="*/ 29 h 53"/>
                  <a:gd name="T62" fmla="*/ 36 w 57"/>
                  <a:gd name="T63" fmla="*/ 31 h 53"/>
                  <a:gd name="T64" fmla="*/ 46 w 57"/>
                  <a:gd name="T65" fmla="*/ 31 h 53"/>
                  <a:gd name="T66" fmla="*/ 57 w 57"/>
                  <a:gd name="T67" fmla="*/ 31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57" h="53">
                    <a:moveTo>
                      <a:pt x="7" y="0"/>
                    </a:moveTo>
                    <a:lnTo>
                      <a:pt x="7" y="0"/>
                    </a:lnTo>
                    <a:lnTo>
                      <a:pt x="10" y="0"/>
                    </a:lnTo>
                    <a:lnTo>
                      <a:pt x="10" y="0"/>
                    </a:lnTo>
                    <a:lnTo>
                      <a:pt x="10" y="2"/>
                    </a:lnTo>
                    <a:lnTo>
                      <a:pt x="7" y="7"/>
                    </a:lnTo>
                    <a:lnTo>
                      <a:pt x="7" y="9"/>
                    </a:lnTo>
                    <a:lnTo>
                      <a:pt x="5" y="11"/>
                    </a:lnTo>
                    <a:lnTo>
                      <a:pt x="5" y="11"/>
                    </a:lnTo>
                    <a:lnTo>
                      <a:pt x="2" y="9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0" y="7"/>
                    </a:lnTo>
                    <a:lnTo>
                      <a:pt x="2" y="5"/>
                    </a:lnTo>
                    <a:lnTo>
                      <a:pt x="4" y="5"/>
                    </a:lnTo>
                    <a:lnTo>
                      <a:pt x="4" y="5"/>
                    </a:lnTo>
                    <a:lnTo>
                      <a:pt x="4" y="4"/>
                    </a:lnTo>
                    <a:lnTo>
                      <a:pt x="5" y="2"/>
                    </a:lnTo>
                    <a:lnTo>
                      <a:pt x="5" y="0"/>
                    </a:lnTo>
                    <a:lnTo>
                      <a:pt x="7" y="0"/>
                    </a:lnTo>
                    <a:lnTo>
                      <a:pt x="7" y="0"/>
                    </a:lnTo>
                    <a:close/>
                    <a:moveTo>
                      <a:pt x="57" y="31"/>
                    </a:moveTo>
                    <a:lnTo>
                      <a:pt x="57" y="34"/>
                    </a:lnTo>
                    <a:lnTo>
                      <a:pt x="57" y="38"/>
                    </a:lnTo>
                    <a:lnTo>
                      <a:pt x="57" y="43"/>
                    </a:lnTo>
                    <a:lnTo>
                      <a:pt x="57" y="46"/>
                    </a:lnTo>
                    <a:lnTo>
                      <a:pt x="57" y="50"/>
                    </a:lnTo>
                    <a:lnTo>
                      <a:pt x="57" y="53"/>
                    </a:lnTo>
                    <a:lnTo>
                      <a:pt x="53" y="53"/>
                    </a:lnTo>
                    <a:lnTo>
                      <a:pt x="46" y="53"/>
                    </a:lnTo>
                    <a:lnTo>
                      <a:pt x="41" y="53"/>
                    </a:lnTo>
                    <a:lnTo>
                      <a:pt x="36" y="53"/>
                    </a:lnTo>
                    <a:lnTo>
                      <a:pt x="34" y="53"/>
                    </a:lnTo>
                    <a:lnTo>
                      <a:pt x="31" y="53"/>
                    </a:lnTo>
                    <a:lnTo>
                      <a:pt x="31" y="53"/>
                    </a:lnTo>
                    <a:lnTo>
                      <a:pt x="29" y="53"/>
                    </a:lnTo>
                    <a:lnTo>
                      <a:pt x="29" y="53"/>
                    </a:lnTo>
                    <a:lnTo>
                      <a:pt x="28" y="53"/>
                    </a:lnTo>
                    <a:lnTo>
                      <a:pt x="28" y="53"/>
                    </a:lnTo>
                    <a:lnTo>
                      <a:pt x="26" y="51"/>
                    </a:lnTo>
                    <a:lnTo>
                      <a:pt x="26" y="51"/>
                    </a:lnTo>
                    <a:lnTo>
                      <a:pt x="26" y="51"/>
                    </a:lnTo>
                    <a:lnTo>
                      <a:pt x="24" y="51"/>
                    </a:lnTo>
                    <a:lnTo>
                      <a:pt x="24" y="51"/>
                    </a:lnTo>
                    <a:lnTo>
                      <a:pt x="22" y="51"/>
                    </a:lnTo>
                    <a:lnTo>
                      <a:pt x="22" y="51"/>
                    </a:lnTo>
                    <a:lnTo>
                      <a:pt x="21" y="50"/>
                    </a:lnTo>
                    <a:lnTo>
                      <a:pt x="21" y="50"/>
                    </a:lnTo>
                    <a:lnTo>
                      <a:pt x="19" y="50"/>
                    </a:lnTo>
                    <a:lnTo>
                      <a:pt x="19" y="46"/>
                    </a:lnTo>
                    <a:lnTo>
                      <a:pt x="21" y="45"/>
                    </a:lnTo>
                    <a:lnTo>
                      <a:pt x="22" y="43"/>
                    </a:lnTo>
                    <a:lnTo>
                      <a:pt x="24" y="41"/>
                    </a:lnTo>
                    <a:lnTo>
                      <a:pt x="24" y="41"/>
                    </a:lnTo>
                    <a:lnTo>
                      <a:pt x="26" y="38"/>
                    </a:lnTo>
                    <a:lnTo>
                      <a:pt x="28" y="34"/>
                    </a:lnTo>
                    <a:lnTo>
                      <a:pt x="26" y="33"/>
                    </a:lnTo>
                    <a:lnTo>
                      <a:pt x="28" y="28"/>
                    </a:lnTo>
                    <a:lnTo>
                      <a:pt x="28" y="28"/>
                    </a:lnTo>
                    <a:lnTo>
                      <a:pt x="28" y="28"/>
                    </a:lnTo>
                    <a:lnTo>
                      <a:pt x="28" y="29"/>
                    </a:lnTo>
                    <a:lnTo>
                      <a:pt x="28" y="29"/>
                    </a:lnTo>
                    <a:lnTo>
                      <a:pt x="31" y="31"/>
                    </a:lnTo>
                    <a:lnTo>
                      <a:pt x="36" y="31"/>
                    </a:lnTo>
                    <a:lnTo>
                      <a:pt x="40" y="31"/>
                    </a:lnTo>
                    <a:lnTo>
                      <a:pt x="46" y="31"/>
                    </a:lnTo>
                    <a:lnTo>
                      <a:pt x="52" y="31"/>
                    </a:lnTo>
                    <a:lnTo>
                      <a:pt x="57" y="31"/>
                    </a:lnTo>
                    <a:lnTo>
                      <a:pt x="57" y="31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8" name="Freeform 93">
                <a:extLst>
                  <a:ext uri="{FF2B5EF4-FFF2-40B4-BE49-F238E27FC236}">
                    <a16:creationId xmlns:a16="http://schemas.microsoft.com/office/drawing/2014/main" xmlns="" id="{B3B406C3-E0A4-4974-9F91-496A8354E5B0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013" y="2173"/>
                <a:ext cx="166" cy="165"/>
              </a:xfrm>
              <a:custGeom>
                <a:avLst/>
                <a:gdLst>
                  <a:gd name="T0" fmla="*/ 128 w 166"/>
                  <a:gd name="T1" fmla="*/ 19 h 165"/>
                  <a:gd name="T2" fmla="*/ 99 w 166"/>
                  <a:gd name="T3" fmla="*/ 22 h 165"/>
                  <a:gd name="T4" fmla="*/ 84 w 166"/>
                  <a:gd name="T5" fmla="*/ 34 h 165"/>
                  <a:gd name="T6" fmla="*/ 84 w 166"/>
                  <a:gd name="T7" fmla="*/ 44 h 165"/>
                  <a:gd name="T8" fmla="*/ 63 w 166"/>
                  <a:gd name="T9" fmla="*/ 34 h 165"/>
                  <a:gd name="T10" fmla="*/ 67 w 166"/>
                  <a:gd name="T11" fmla="*/ 56 h 165"/>
                  <a:gd name="T12" fmla="*/ 67 w 166"/>
                  <a:gd name="T13" fmla="*/ 68 h 165"/>
                  <a:gd name="T14" fmla="*/ 80 w 166"/>
                  <a:gd name="T15" fmla="*/ 85 h 165"/>
                  <a:gd name="T16" fmla="*/ 73 w 166"/>
                  <a:gd name="T17" fmla="*/ 94 h 165"/>
                  <a:gd name="T18" fmla="*/ 73 w 166"/>
                  <a:gd name="T19" fmla="*/ 107 h 165"/>
                  <a:gd name="T20" fmla="*/ 67 w 166"/>
                  <a:gd name="T21" fmla="*/ 123 h 165"/>
                  <a:gd name="T22" fmla="*/ 53 w 166"/>
                  <a:gd name="T23" fmla="*/ 126 h 165"/>
                  <a:gd name="T24" fmla="*/ 39 w 166"/>
                  <a:gd name="T25" fmla="*/ 107 h 165"/>
                  <a:gd name="T26" fmla="*/ 43 w 166"/>
                  <a:gd name="T27" fmla="*/ 85 h 165"/>
                  <a:gd name="T28" fmla="*/ 67 w 166"/>
                  <a:gd name="T29" fmla="*/ 88 h 165"/>
                  <a:gd name="T30" fmla="*/ 39 w 166"/>
                  <a:gd name="T31" fmla="*/ 85 h 165"/>
                  <a:gd name="T32" fmla="*/ 22 w 166"/>
                  <a:gd name="T33" fmla="*/ 70 h 165"/>
                  <a:gd name="T34" fmla="*/ 14 w 166"/>
                  <a:gd name="T35" fmla="*/ 61 h 165"/>
                  <a:gd name="T36" fmla="*/ 14 w 166"/>
                  <a:gd name="T37" fmla="*/ 48 h 165"/>
                  <a:gd name="T38" fmla="*/ 22 w 166"/>
                  <a:gd name="T39" fmla="*/ 34 h 165"/>
                  <a:gd name="T40" fmla="*/ 37 w 166"/>
                  <a:gd name="T41" fmla="*/ 22 h 165"/>
                  <a:gd name="T42" fmla="*/ 63 w 166"/>
                  <a:gd name="T43" fmla="*/ 10 h 165"/>
                  <a:gd name="T44" fmla="*/ 89 w 166"/>
                  <a:gd name="T45" fmla="*/ 5 h 165"/>
                  <a:gd name="T46" fmla="*/ 114 w 166"/>
                  <a:gd name="T47" fmla="*/ 12 h 165"/>
                  <a:gd name="T48" fmla="*/ 128 w 166"/>
                  <a:gd name="T49" fmla="*/ 1 h 165"/>
                  <a:gd name="T50" fmla="*/ 114 w 166"/>
                  <a:gd name="T51" fmla="*/ 30 h 165"/>
                  <a:gd name="T52" fmla="*/ 106 w 166"/>
                  <a:gd name="T53" fmla="*/ 48 h 165"/>
                  <a:gd name="T54" fmla="*/ 5 w 166"/>
                  <a:gd name="T55" fmla="*/ 58 h 165"/>
                  <a:gd name="T56" fmla="*/ 7 w 166"/>
                  <a:gd name="T57" fmla="*/ 58 h 165"/>
                  <a:gd name="T58" fmla="*/ 125 w 166"/>
                  <a:gd name="T59" fmla="*/ 68 h 165"/>
                  <a:gd name="T60" fmla="*/ 130 w 166"/>
                  <a:gd name="T61" fmla="*/ 61 h 165"/>
                  <a:gd name="T62" fmla="*/ 73 w 166"/>
                  <a:gd name="T63" fmla="*/ 73 h 165"/>
                  <a:gd name="T64" fmla="*/ 94 w 166"/>
                  <a:gd name="T65" fmla="*/ 90 h 165"/>
                  <a:gd name="T66" fmla="*/ 85 w 166"/>
                  <a:gd name="T67" fmla="*/ 85 h 165"/>
                  <a:gd name="T68" fmla="*/ 61 w 166"/>
                  <a:gd name="T69" fmla="*/ 73 h 165"/>
                  <a:gd name="T70" fmla="*/ 92 w 166"/>
                  <a:gd name="T71" fmla="*/ 70 h 165"/>
                  <a:gd name="T72" fmla="*/ 20 w 166"/>
                  <a:gd name="T73" fmla="*/ 78 h 165"/>
                  <a:gd name="T74" fmla="*/ 125 w 166"/>
                  <a:gd name="T75" fmla="*/ 82 h 165"/>
                  <a:gd name="T76" fmla="*/ 20 w 166"/>
                  <a:gd name="T77" fmla="*/ 83 h 165"/>
                  <a:gd name="T78" fmla="*/ 15 w 166"/>
                  <a:gd name="T79" fmla="*/ 87 h 165"/>
                  <a:gd name="T80" fmla="*/ 73 w 166"/>
                  <a:gd name="T81" fmla="*/ 95 h 165"/>
                  <a:gd name="T82" fmla="*/ 97 w 166"/>
                  <a:gd name="T83" fmla="*/ 95 h 165"/>
                  <a:gd name="T84" fmla="*/ 19 w 166"/>
                  <a:gd name="T85" fmla="*/ 97 h 165"/>
                  <a:gd name="T86" fmla="*/ 137 w 166"/>
                  <a:gd name="T87" fmla="*/ 100 h 165"/>
                  <a:gd name="T88" fmla="*/ 108 w 166"/>
                  <a:gd name="T89" fmla="*/ 104 h 165"/>
                  <a:gd name="T90" fmla="*/ 128 w 166"/>
                  <a:gd name="T91" fmla="*/ 100 h 165"/>
                  <a:gd name="T92" fmla="*/ 101 w 166"/>
                  <a:gd name="T93" fmla="*/ 107 h 165"/>
                  <a:gd name="T94" fmla="*/ 94 w 166"/>
                  <a:gd name="T95" fmla="*/ 114 h 165"/>
                  <a:gd name="T96" fmla="*/ 114 w 166"/>
                  <a:gd name="T97" fmla="*/ 114 h 165"/>
                  <a:gd name="T98" fmla="*/ 140 w 166"/>
                  <a:gd name="T99" fmla="*/ 119 h 165"/>
                  <a:gd name="T100" fmla="*/ 99 w 166"/>
                  <a:gd name="T101" fmla="*/ 117 h 165"/>
                  <a:gd name="T102" fmla="*/ 140 w 166"/>
                  <a:gd name="T103" fmla="*/ 123 h 165"/>
                  <a:gd name="T104" fmla="*/ 111 w 166"/>
                  <a:gd name="T105" fmla="*/ 124 h 165"/>
                  <a:gd name="T106" fmla="*/ 157 w 166"/>
                  <a:gd name="T107" fmla="*/ 128 h 165"/>
                  <a:gd name="T108" fmla="*/ 130 w 166"/>
                  <a:gd name="T109" fmla="*/ 126 h 165"/>
                  <a:gd name="T110" fmla="*/ 156 w 166"/>
                  <a:gd name="T111" fmla="*/ 143 h 165"/>
                  <a:gd name="T112" fmla="*/ 161 w 166"/>
                  <a:gd name="T113" fmla="*/ 140 h 165"/>
                  <a:gd name="T114" fmla="*/ 144 w 166"/>
                  <a:gd name="T115" fmla="*/ 155 h 165"/>
                  <a:gd name="T116" fmla="*/ 84 w 166"/>
                  <a:gd name="T117" fmla="*/ 151 h 165"/>
                  <a:gd name="T118" fmla="*/ 94 w 166"/>
                  <a:gd name="T119" fmla="*/ 155 h 165"/>
                  <a:gd name="T120" fmla="*/ 123 w 166"/>
                  <a:gd name="T121" fmla="*/ 158 h 165"/>
                  <a:gd name="T122" fmla="*/ 97 w 166"/>
                  <a:gd name="T123" fmla="*/ 163 h 165"/>
                  <a:gd name="T124" fmla="*/ 77 w 166"/>
                  <a:gd name="T125" fmla="*/ 151 h 1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66" h="165">
                    <a:moveTo>
                      <a:pt x="128" y="1"/>
                    </a:moveTo>
                    <a:lnTo>
                      <a:pt x="130" y="1"/>
                    </a:lnTo>
                    <a:lnTo>
                      <a:pt x="132" y="1"/>
                    </a:lnTo>
                    <a:lnTo>
                      <a:pt x="132" y="3"/>
                    </a:lnTo>
                    <a:lnTo>
                      <a:pt x="133" y="3"/>
                    </a:lnTo>
                    <a:lnTo>
                      <a:pt x="133" y="3"/>
                    </a:lnTo>
                    <a:lnTo>
                      <a:pt x="133" y="7"/>
                    </a:lnTo>
                    <a:lnTo>
                      <a:pt x="133" y="8"/>
                    </a:lnTo>
                    <a:lnTo>
                      <a:pt x="133" y="10"/>
                    </a:lnTo>
                    <a:lnTo>
                      <a:pt x="132" y="10"/>
                    </a:lnTo>
                    <a:lnTo>
                      <a:pt x="128" y="13"/>
                    </a:lnTo>
                    <a:lnTo>
                      <a:pt x="128" y="15"/>
                    </a:lnTo>
                    <a:lnTo>
                      <a:pt x="128" y="17"/>
                    </a:lnTo>
                    <a:lnTo>
                      <a:pt x="128" y="17"/>
                    </a:lnTo>
                    <a:lnTo>
                      <a:pt x="128" y="19"/>
                    </a:lnTo>
                    <a:lnTo>
                      <a:pt x="128" y="19"/>
                    </a:lnTo>
                    <a:lnTo>
                      <a:pt x="128" y="20"/>
                    </a:lnTo>
                    <a:lnTo>
                      <a:pt x="126" y="22"/>
                    </a:lnTo>
                    <a:lnTo>
                      <a:pt x="125" y="24"/>
                    </a:lnTo>
                    <a:lnTo>
                      <a:pt x="125" y="25"/>
                    </a:lnTo>
                    <a:lnTo>
                      <a:pt x="123" y="25"/>
                    </a:lnTo>
                    <a:lnTo>
                      <a:pt x="123" y="25"/>
                    </a:lnTo>
                    <a:lnTo>
                      <a:pt x="123" y="25"/>
                    </a:lnTo>
                    <a:lnTo>
                      <a:pt x="120" y="24"/>
                    </a:lnTo>
                    <a:lnTo>
                      <a:pt x="113" y="22"/>
                    </a:lnTo>
                    <a:lnTo>
                      <a:pt x="109" y="20"/>
                    </a:lnTo>
                    <a:lnTo>
                      <a:pt x="108" y="20"/>
                    </a:lnTo>
                    <a:lnTo>
                      <a:pt x="104" y="19"/>
                    </a:lnTo>
                    <a:lnTo>
                      <a:pt x="102" y="20"/>
                    </a:lnTo>
                    <a:lnTo>
                      <a:pt x="99" y="22"/>
                    </a:lnTo>
                    <a:lnTo>
                      <a:pt x="97" y="22"/>
                    </a:lnTo>
                    <a:lnTo>
                      <a:pt x="94" y="20"/>
                    </a:lnTo>
                    <a:lnTo>
                      <a:pt x="92" y="20"/>
                    </a:lnTo>
                    <a:lnTo>
                      <a:pt x="91" y="20"/>
                    </a:lnTo>
                    <a:lnTo>
                      <a:pt x="89" y="24"/>
                    </a:lnTo>
                    <a:lnTo>
                      <a:pt x="85" y="25"/>
                    </a:lnTo>
                    <a:lnTo>
                      <a:pt x="82" y="25"/>
                    </a:lnTo>
                    <a:lnTo>
                      <a:pt x="79" y="25"/>
                    </a:lnTo>
                    <a:lnTo>
                      <a:pt x="79" y="27"/>
                    </a:lnTo>
                    <a:lnTo>
                      <a:pt x="80" y="29"/>
                    </a:lnTo>
                    <a:lnTo>
                      <a:pt x="82" y="30"/>
                    </a:lnTo>
                    <a:lnTo>
                      <a:pt x="80" y="32"/>
                    </a:lnTo>
                    <a:lnTo>
                      <a:pt x="82" y="34"/>
                    </a:lnTo>
                    <a:lnTo>
                      <a:pt x="82" y="34"/>
                    </a:lnTo>
                    <a:lnTo>
                      <a:pt x="84" y="34"/>
                    </a:lnTo>
                    <a:lnTo>
                      <a:pt x="87" y="36"/>
                    </a:lnTo>
                    <a:lnTo>
                      <a:pt x="89" y="37"/>
                    </a:lnTo>
                    <a:lnTo>
                      <a:pt x="91" y="41"/>
                    </a:lnTo>
                    <a:lnTo>
                      <a:pt x="89" y="39"/>
                    </a:lnTo>
                    <a:lnTo>
                      <a:pt x="87" y="37"/>
                    </a:lnTo>
                    <a:lnTo>
                      <a:pt x="85" y="36"/>
                    </a:lnTo>
                    <a:lnTo>
                      <a:pt x="82" y="36"/>
                    </a:lnTo>
                    <a:lnTo>
                      <a:pt x="80" y="36"/>
                    </a:lnTo>
                    <a:lnTo>
                      <a:pt x="79" y="36"/>
                    </a:lnTo>
                    <a:lnTo>
                      <a:pt x="79" y="37"/>
                    </a:lnTo>
                    <a:lnTo>
                      <a:pt x="80" y="39"/>
                    </a:lnTo>
                    <a:lnTo>
                      <a:pt x="82" y="41"/>
                    </a:lnTo>
                    <a:lnTo>
                      <a:pt x="84" y="41"/>
                    </a:lnTo>
                    <a:lnTo>
                      <a:pt x="84" y="44"/>
                    </a:lnTo>
                    <a:lnTo>
                      <a:pt x="84" y="44"/>
                    </a:lnTo>
                    <a:lnTo>
                      <a:pt x="82" y="44"/>
                    </a:lnTo>
                    <a:lnTo>
                      <a:pt x="80" y="44"/>
                    </a:lnTo>
                    <a:lnTo>
                      <a:pt x="77" y="39"/>
                    </a:lnTo>
                    <a:lnTo>
                      <a:pt x="73" y="37"/>
                    </a:lnTo>
                    <a:lnTo>
                      <a:pt x="72" y="39"/>
                    </a:lnTo>
                    <a:lnTo>
                      <a:pt x="73" y="41"/>
                    </a:lnTo>
                    <a:lnTo>
                      <a:pt x="73" y="42"/>
                    </a:lnTo>
                    <a:lnTo>
                      <a:pt x="77" y="44"/>
                    </a:lnTo>
                    <a:lnTo>
                      <a:pt x="77" y="46"/>
                    </a:lnTo>
                    <a:lnTo>
                      <a:pt x="77" y="46"/>
                    </a:lnTo>
                    <a:lnTo>
                      <a:pt x="72" y="44"/>
                    </a:lnTo>
                    <a:lnTo>
                      <a:pt x="70" y="42"/>
                    </a:lnTo>
                    <a:lnTo>
                      <a:pt x="70" y="39"/>
                    </a:lnTo>
                    <a:lnTo>
                      <a:pt x="67" y="36"/>
                    </a:lnTo>
                    <a:lnTo>
                      <a:pt x="63" y="34"/>
                    </a:lnTo>
                    <a:lnTo>
                      <a:pt x="61" y="32"/>
                    </a:lnTo>
                    <a:lnTo>
                      <a:pt x="63" y="30"/>
                    </a:lnTo>
                    <a:lnTo>
                      <a:pt x="63" y="29"/>
                    </a:lnTo>
                    <a:lnTo>
                      <a:pt x="61" y="29"/>
                    </a:lnTo>
                    <a:lnTo>
                      <a:pt x="60" y="30"/>
                    </a:lnTo>
                    <a:lnTo>
                      <a:pt x="58" y="32"/>
                    </a:lnTo>
                    <a:lnTo>
                      <a:pt x="58" y="34"/>
                    </a:lnTo>
                    <a:lnTo>
                      <a:pt x="58" y="36"/>
                    </a:lnTo>
                    <a:lnTo>
                      <a:pt x="56" y="37"/>
                    </a:lnTo>
                    <a:lnTo>
                      <a:pt x="56" y="41"/>
                    </a:lnTo>
                    <a:lnTo>
                      <a:pt x="56" y="42"/>
                    </a:lnTo>
                    <a:lnTo>
                      <a:pt x="61" y="49"/>
                    </a:lnTo>
                    <a:lnTo>
                      <a:pt x="63" y="53"/>
                    </a:lnTo>
                    <a:lnTo>
                      <a:pt x="65" y="54"/>
                    </a:lnTo>
                    <a:lnTo>
                      <a:pt x="67" y="56"/>
                    </a:lnTo>
                    <a:lnTo>
                      <a:pt x="68" y="59"/>
                    </a:lnTo>
                    <a:lnTo>
                      <a:pt x="70" y="61"/>
                    </a:lnTo>
                    <a:lnTo>
                      <a:pt x="70" y="65"/>
                    </a:lnTo>
                    <a:lnTo>
                      <a:pt x="68" y="66"/>
                    </a:lnTo>
                    <a:lnTo>
                      <a:pt x="68" y="66"/>
                    </a:lnTo>
                    <a:lnTo>
                      <a:pt x="67" y="65"/>
                    </a:lnTo>
                    <a:lnTo>
                      <a:pt x="68" y="63"/>
                    </a:lnTo>
                    <a:lnTo>
                      <a:pt x="68" y="63"/>
                    </a:lnTo>
                    <a:lnTo>
                      <a:pt x="65" y="61"/>
                    </a:lnTo>
                    <a:lnTo>
                      <a:pt x="63" y="61"/>
                    </a:lnTo>
                    <a:lnTo>
                      <a:pt x="61" y="63"/>
                    </a:lnTo>
                    <a:lnTo>
                      <a:pt x="63" y="65"/>
                    </a:lnTo>
                    <a:lnTo>
                      <a:pt x="63" y="66"/>
                    </a:lnTo>
                    <a:lnTo>
                      <a:pt x="63" y="68"/>
                    </a:lnTo>
                    <a:lnTo>
                      <a:pt x="67" y="68"/>
                    </a:lnTo>
                    <a:lnTo>
                      <a:pt x="63" y="70"/>
                    </a:lnTo>
                    <a:lnTo>
                      <a:pt x="61" y="71"/>
                    </a:lnTo>
                    <a:lnTo>
                      <a:pt x="58" y="71"/>
                    </a:lnTo>
                    <a:lnTo>
                      <a:pt x="56" y="71"/>
                    </a:lnTo>
                    <a:lnTo>
                      <a:pt x="56" y="71"/>
                    </a:lnTo>
                    <a:lnTo>
                      <a:pt x="58" y="73"/>
                    </a:lnTo>
                    <a:lnTo>
                      <a:pt x="58" y="73"/>
                    </a:lnTo>
                    <a:lnTo>
                      <a:pt x="60" y="73"/>
                    </a:lnTo>
                    <a:lnTo>
                      <a:pt x="65" y="75"/>
                    </a:lnTo>
                    <a:lnTo>
                      <a:pt x="67" y="76"/>
                    </a:lnTo>
                    <a:lnTo>
                      <a:pt x="70" y="76"/>
                    </a:lnTo>
                    <a:lnTo>
                      <a:pt x="72" y="80"/>
                    </a:lnTo>
                    <a:lnTo>
                      <a:pt x="75" y="82"/>
                    </a:lnTo>
                    <a:lnTo>
                      <a:pt x="77" y="85"/>
                    </a:lnTo>
                    <a:lnTo>
                      <a:pt x="80" y="85"/>
                    </a:lnTo>
                    <a:lnTo>
                      <a:pt x="84" y="87"/>
                    </a:lnTo>
                    <a:lnTo>
                      <a:pt x="84" y="87"/>
                    </a:lnTo>
                    <a:lnTo>
                      <a:pt x="84" y="90"/>
                    </a:lnTo>
                    <a:lnTo>
                      <a:pt x="84" y="94"/>
                    </a:lnTo>
                    <a:lnTo>
                      <a:pt x="85" y="97"/>
                    </a:lnTo>
                    <a:lnTo>
                      <a:pt x="85" y="99"/>
                    </a:lnTo>
                    <a:lnTo>
                      <a:pt x="85" y="100"/>
                    </a:lnTo>
                    <a:lnTo>
                      <a:pt x="84" y="100"/>
                    </a:lnTo>
                    <a:lnTo>
                      <a:pt x="84" y="100"/>
                    </a:lnTo>
                    <a:lnTo>
                      <a:pt x="82" y="99"/>
                    </a:lnTo>
                    <a:lnTo>
                      <a:pt x="79" y="95"/>
                    </a:lnTo>
                    <a:lnTo>
                      <a:pt x="75" y="94"/>
                    </a:lnTo>
                    <a:lnTo>
                      <a:pt x="75" y="92"/>
                    </a:lnTo>
                    <a:lnTo>
                      <a:pt x="73" y="92"/>
                    </a:lnTo>
                    <a:lnTo>
                      <a:pt x="73" y="94"/>
                    </a:lnTo>
                    <a:lnTo>
                      <a:pt x="68" y="94"/>
                    </a:lnTo>
                    <a:lnTo>
                      <a:pt x="67" y="95"/>
                    </a:lnTo>
                    <a:lnTo>
                      <a:pt x="65" y="95"/>
                    </a:lnTo>
                    <a:lnTo>
                      <a:pt x="65" y="95"/>
                    </a:lnTo>
                    <a:lnTo>
                      <a:pt x="67" y="97"/>
                    </a:lnTo>
                    <a:lnTo>
                      <a:pt x="67" y="99"/>
                    </a:lnTo>
                    <a:lnTo>
                      <a:pt x="67" y="100"/>
                    </a:lnTo>
                    <a:lnTo>
                      <a:pt x="68" y="102"/>
                    </a:lnTo>
                    <a:lnTo>
                      <a:pt x="70" y="102"/>
                    </a:lnTo>
                    <a:lnTo>
                      <a:pt x="72" y="102"/>
                    </a:lnTo>
                    <a:lnTo>
                      <a:pt x="72" y="104"/>
                    </a:lnTo>
                    <a:lnTo>
                      <a:pt x="72" y="104"/>
                    </a:lnTo>
                    <a:lnTo>
                      <a:pt x="73" y="105"/>
                    </a:lnTo>
                    <a:lnTo>
                      <a:pt x="73" y="105"/>
                    </a:lnTo>
                    <a:lnTo>
                      <a:pt x="73" y="107"/>
                    </a:lnTo>
                    <a:lnTo>
                      <a:pt x="70" y="107"/>
                    </a:lnTo>
                    <a:lnTo>
                      <a:pt x="68" y="109"/>
                    </a:lnTo>
                    <a:lnTo>
                      <a:pt x="68" y="109"/>
                    </a:lnTo>
                    <a:lnTo>
                      <a:pt x="67" y="109"/>
                    </a:lnTo>
                    <a:lnTo>
                      <a:pt x="67" y="107"/>
                    </a:lnTo>
                    <a:lnTo>
                      <a:pt x="65" y="105"/>
                    </a:lnTo>
                    <a:lnTo>
                      <a:pt x="63" y="104"/>
                    </a:lnTo>
                    <a:lnTo>
                      <a:pt x="61" y="104"/>
                    </a:lnTo>
                    <a:lnTo>
                      <a:pt x="60" y="104"/>
                    </a:lnTo>
                    <a:lnTo>
                      <a:pt x="60" y="104"/>
                    </a:lnTo>
                    <a:lnTo>
                      <a:pt x="60" y="107"/>
                    </a:lnTo>
                    <a:lnTo>
                      <a:pt x="61" y="111"/>
                    </a:lnTo>
                    <a:lnTo>
                      <a:pt x="65" y="117"/>
                    </a:lnTo>
                    <a:lnTo>
                      <a:pt x="65" y="121"/>
                    </a:lnTo>
                    <a:lnTo>
                      <a:pt x="67" y="123"/>
                    </a:lnTo>
                    <a:lnTo>
                      <a:pt x="65" y="126"/>
                    </a:lnTo>
                    <a:lnTo>
                      <a:pt x="67" y="128"/>
                    </a:lnTo>
                    <a:lnTo>
                      <a:pt x="68" y="129"/>
                    </a:lnTo>
                    <a:lnTo>
                      <a:pt x="67" y="129"/>
                    </a:lnTo>
                    <a:lnTo>
                      <a:pt x="65" y="129"/>
                    </a:lnTo>
                    <a:lnTo>
                      <a:pt x="65" y="128"/>
                    </a:lnTo>
                    <a:lnTo>
                      <a:pt x="61" y="124"/>
                    </a:lnTo>
                    <a:lnTo>
                      <a:pt x="60" y="123"/>
                    </a:lnTo>
                    <a:lnTo>
                      <a:pt x="60" y="123"/>
                    </a:lnTo>
                    <a:lnTo>
                      <a:pt x="56" y="123"/>
                    </a:lnTo>
                    <a:lnTo>
                      <a:pt x="55" y="128"/>
                    </a:lnTo>
                    <a:lnTo>
                      <a:pt x="55" y="129"/>
                    </a:lnTo>
                    <a:lnTo>
                      <a:pt x="53" y="129"/>
                    </a:lnTo>
                    <a:lnTo>
                      <a:pt x="53" y="129"/>
                    </a:lnTo>
                    <a:lnTo>
                      <a:pt x="53" y="126"/>
                    </a:lnTo>
                    <a:lnTo>
                      <a:pt x="53" y="124"/>
                    </a:lnTo>
                    <a:lnTo>
                      <a:pt x="49" y="119"/>
                    </a:lnTo>
                    <a:lnTo>
                      <a:pt x="48" y="119"/>
                    </a:lnTo>
                    <a:lnTo>
                      <a:pt x="48" y="117"/>
                    </a:lnTo>
                    <a:lnTo>
                      <a:pt x="46" y="116"/>
                    </a:lnTo>
                    <a:lnTo>
                      <a:pt x="46" y="117"/>
                    </a:lnTo>
                    <a:lnTo>
                      <a:pt x="44" y="117"/>
                    </a:lnTo>
                    <a:lnTo>
                      <a:pt x="44" y="119"/>
                    </a:lnTo>
                    <a:lnTo>
                      <a:pt x="44" y="121"/>
                    </a:lnTo>
                    <a:lnTo>
                      <a:pt x="43" y="123"/>
                    </a:lnTo>
                    <a:lnTo>
                      <a:pt x="41" y="121"/>
                    </a:lnTo>
                    <a:lnTo>
                      <a:pt x="37" y="116"/>
                    </a:lnTo>
                    <a:lnTo>
                      <a:pt x="37" y="112"/>
                    </a:lnTo>
                    <a:lnTo>
                      <a:pt x="39" y="109"/>
                    </a:lnTo>
                    <a:lnTo>
                      <a:pt x="39" y="107"/>
                    </a:lnTo>
                    <a:lnTo>
                      <a:pt x="37" y="104"/>
                    </a:lnTo>
                    <a:lnTo>
                      <a:pt x="34" y="102"/>
                    </a:lnTo>
                    <a:lnTo>
                      <a:pt x="32" y="100"/>
                    </a:lnTo>
                    <a:lnTo>
                      <a:pt x="32" y="99"/>
                    </a:lnTo>
                    <a:lnTo>
                      <a:pt x="31" y="97"/>
                    </a:lnTo>
                    <a:lnTo>
                      <a:pt x="29" y="97"/>
                    </a:lnTo>
                    <a:lnTo>
                      <a:pt x="29" y="95"/>
                    </a:lnTo>
                    <a:lnTo>
                      <a:pt x="29" y="95"/>
                    </a:lnTo>
                    <a:lnTo>
                      <a:pt x="32" y="92"/>
                    </a:lnTo>
                    <a:lnTo>
                      <a:pt x="34" y="88"/>
                    </a:lnTo>
                    <a:lnTo>
                      <a:pt x="34" y="88"/>
                    </a:lnTo>
                    <a:lnTo>
                      <a:pt x="37" y="88"/>
                    </a:lnTo>
                    <a:lnTo>
                      <a:pt x="39" y="88"/>
                    </a:lnTo>
                    <a:lnTo>
                      <a:pt x="41" y="87"/>
                    </a:lnTo>
                    <a:lnTo>
                      <a:pt x="43" y="85"/>
                    </a:lnTo>
                    <a:lnTo>
                      <a:pt x="44" y="85"/>
                    </a:lnTo>
                    <a:lnTo>
                      <a:pt x="49" y="88"/>
                    </a:lnTo>
                    <a:lnTo>
                      <a:pt x="56" y="90"/>
                    </a:lnTo>
                    <a:lnTo>
                      <a:pt x="60" y="92"/>
                    </a:lnTo>
                    <a:lnTo>
                      <a:pt x="61" y="94"/>
                    </a:lnTo>
                    <a:lnTo>
                      <a:pt x="61" y="94"/>
                    </a:lnTo>
                    <a:lnTo>
                      <a:pt x="63" y="94"/>
                    </a:lnTo>
                    <a:lnTo>
                      <a:pt x="63" y="94"/>
                    </a:lnTo>
                    <a:lnTo>
                      <a:pt x="63" y="92"/>
                    </a:lnTo>
                    <a:lnTo>
                      <a:pt x="63" y="92"/>
                    </a:lnTo>
                    <a:lnTo>
                      <a:pt x="67" y="92"/>
                    </a:lnTo>
                    <a:lnTo>
                      <a:pt x="68" y="90"/>
                    </a:lnTo>
                    <a:lnTo>
                      <a:pt x="68" y="90"/>
                    </a:lnTo>
                    <a:lnTo>
                      <a:pt x="67" y="88"/>
                    </a:lnTo>
                    <a:lnTo>
                      <a:pt x="67" y="88"/>
                    </a:lnTo>
                    <a:lnTo>
                      <a:pt x="65" y="88"/>
                    </a:lnTo>
                    <a:lnTo>
                      <a:pt x="65" y="88"/>
                    </a:lnTo>
                    <a:lnTo>
                      <a:pt x="63" y="88"/>
                    </a:lnTo>
                    <a:lnTo>
                      <a:pt x="61" y="87"/>
                    </a:lnTo>
                    <a:lnTo>
                      <a:pt x="60" y="87"/>
                    </a:lnTo>
                    <a:lnTo>
                      <a:pt x="60" y="87"/>
                    </a:lnTo>
                    <a:lnTo>
                      <a:pt x="56" y="85"/>
                    </a:lnTo>
                    <a:lnTo>
                      <a:pt x="53" y="82"/>
                    </a:lnTo>
                    <a:lnTo>
                      <a:pt x="53" y="83"/>
                    </a:lnTo>
                    <a:lnTo>
                      <a:pt x="51" y="85"/>
                    </a:lnTo>
                    <a:lnTo>
                      <a:pt x="49" y="85"/>
                    </a:lnTo>
                    <a:lnTo>
                      <a:pt x="44" y="83"/>
                    </a:lnTo>
                    <a:lnTo>
                      <a:pt x="41" y="83"/>
                    </a:lnTo>
                    <a:lnTo>
                      <a:pt x="39" y="85"/>
                    </a:lnTo>
                    <a:lnTo>
                      <a:pt x="39" y="85"/>
                    </a:lnTo>
                    <a:lnTo>
                      <a:pt x="37" y="85"/>
                    </a:lnTo>
                    <a:lnTo>
                      <a:pt x="36" y="85"/>
                    </a:lnTo>
                    <a:lnTo>
                      <a:pt x="34" y="83"/>
                    </a:lnTo>
                    <a:lnTo>
                      <a:pt x="32" y="82"/>
                    </a:lnTo>
                    <a:lnTo>
                      <a:pt x="32" y="82"/>
                    </a:lnTo>
                    <a:lnTo>
                      <a:pt x="32" y="83"/>
                    </a:lnTo>
                    <a:lnTo>
                      <a:pt x="32" y="83"/>
                    </a:lnTo>
                    <a:lnTo>
                      <a:pt x="29" y="85"/>
                    </a:lnTo>
                    <a:lnTo>
                      <a:pt x="29" y="83"/>
                    </a:lnTo>
                    <a:lnTo>
                      <a:pt x="27" y="80"/>
                    </a:lnTo>
                    <a:lnTo>
                      <a:pt x="25" y="76"/>
                    </a:lnTo>
                    <a:lnTo>
                      <a:pt x="24" y="75"/>
                    </a:lnTo>
                    <a:lnTo>
                      <a:pt x="22" y="73"/>
                    </a:lnTo>
                    <a:lnTo>
                      <a:pt x="22" y="71"/>
                    </a:lnTo>
                    <a:lnTo>
                      <a:pt x="22" y="70"/>
                    </a:lnTo>
                    <a:lnTo>
                      <a:pt x="24" y="70"/>
                    </a:lnTo>
                    <a:lnTo>
                      <a:pt x="27" y="71"/>
                    </a:lnTo>
                    <a:lnTo>
                      <a:pt x="29" y="71"/>
                    </a:lnTo>
                    <a:lnTo>
                      <a:pt x="29" y="70"/>
                    </a:lnTo>
                    <a:lnTo>
                      <a:pt x="29" y="70"/>
                    </a:lnTo>
                    <a:lnTo>
                      <a:pt x="29" y="68"/>
                    </a:lnTo>
                    <a:lnTo>
                      <a:pt x="27" y="68"/>
                    </a:lnTo>
                    <a:lnTo>
                      <a:pt x="27" y="68"/>
                    </a:lnTo>
                    <a:lnTo>
                      <a:pt x="24" y="68"/>
                    </a:lnTo>
                    <a:lnTo>
                      <a:pt x="22" y="68"/>
                    </a:lnTo>
                    <a:lnTo>
                      <a:pt x="20" y="68"/>
                    </a:lnTo>
                    <a:lnTo>
                      <a:pt x="20" y="66"/>
                    </a:lnTo>
                    <a:lnTo>
                      <a:pt x="19" y="65"/>
                    </a:lnTo>
                    <a:lnTo>
                      <a:pt x="15" y="63"/>
                    </a:lnTo>
                    <a:lnTo>
                      <a:pt x="14" y="61"/>
                    </a:lnTo>
                    <a:lnTo>
                      <a:pt x="10" y="54"/>
                    </a:lnTo>
                    <a:lnTo>
                      <a:pt x="8" y="53"/>
                    </a:lnTo>
                    <a:lnTo>
                      <a:pt x="7" y="51"/>
                    </a:lnTo>
                    <a:lnTo>
                      <a:pt x="7" y="51"/>
                    </a:lnTo>
                    <a:lnTo>
                      <a:pt x="8" y="51"/>
                    </a:lnTo>
                    <a:lnTo>
                      <a:pt x="10" y="53"/>
                    </a:lnTo>
                    <a:lnTo>
                      <a:pt x="10" y="53"/>
                    </a:lnTo>
                    <a:lnTo>
                      <a:pt x="12" y="53"/>
                    </a:lnTo>
                    <a:lnTo>
                      <a:pt x="12" y="51"/>
                    </a:lnTo>
                    <a:lnTo>
                      <a:pt x="12" y="51"/>
                    </a:lnTo>
                    <a:lnTo>
                      <a:pt x="12" y="49"/>
                    </a:lnTo>
                    <a:lnTo>
                      <a:pt x="14" y="49"/>
                    </a:lnTo>
                    <a:lnTo>
                      <a:pt x="14" y="49"/>
                    </a:lnTo>
                    <a:lnTo>
                      <a:pt x="14" y="49"/>
                    </a:lnTo>
                    <a:lnTo>
                      <a:pt x="14" y="48"/>
                    </a:lnTo>
                    <a:lnTo>
                      <a:pt x="14" y="46"/>
                    </a:lnTo>
                    <a:lnTo>
                      <a:pt x="14" y="46"/>
                    </a:lnTo>
                    <a:lnTo>
                      <a:pt x="14" y="44"/>
                    </a:lnTo>
                    <a:lnTo>
                      <a:pt x="14" y="44"/>
                    </a:lnTo>
                    <a:lnTo>
                      <a:pt x="14" y="44"/>
                    </a:lnTo>
                    <a:lnTo>
                      <a:pt x="15" y="42"/>
                    </a:lnTo>
                    <a:lnTo>
                      <a:pt x="15" y="42"/>
                    </a:lnTo>
                    <a:lnTo>
                      <a:pt x="17" y="42"/>
                    </a:lnTo>
                    <a:lnTo>
                      <a:pt x="19" y="42"/>
                    </a:lnTo>
                    <a:lnTo>
                      <a:pt x="20" y="41"/>
                    </a:lnTo>
                    <a:lnTo>
                      <a:pt x="20" y="41"/>
                    </a:lnTo>
                    <a:lnTo>
                      <a:pt x="20" y="37"/>
                    </a:lnTo>
                    <a:lnTo>
                      <a:pt x="20" y="37"/>
                    </a:lnTo>
                    <a:lnTo>
                      <a:pt x="22" y="36"/>
                    </a:lnTo>
                    <a:lnTo>
                      <a:pt x="22" y="34"/>
                    </a:lnTo>
                    <a:lnTo>
                      <a:pt x="22" y="32"/>
                    </a:lnTo>
                    <a:lnTo>
                      <a:pt x="24" y="32"/>
                    </a:lnTo>
                    <a:lnTo>
                      <a:pt x="25" y="32"/>
                    </a:lnTo>
                    <a:lnTo>
                      <a:pt x="25" y="30"/>
                    </a:lnTo>
                    <a:lnTo>
                      <a:pt x="27" y="29"/>
                    </a:lnTo>
                    <a:lnTo>
                      <a:pt x="27" y="27"/>
                    </a:lnTo>
                    <a:lnTo>
                      <a:pt x="25" y="25"/>
                    </a:lnTo>
                    <a:lnTo>
                      <a:pt x="25" y="24"/>
                    </a:lnTo>
                    <a:lnTo>
                      <a:pt x="25" y="22"/>
                    </a:lnTo>
                    <a:lnTo>
                      <a:pt x="27" y="22"/>
                    </a:lnTo>
                    <a:lnTo>
                      <a:pt x="29" y="22"/>
                    </a:lnTo>
                    <a:lnTo>
                      <a:pt x="32" y="22"/>
                    </a:lnTo>
                    <a:lnTo>
                      <a:pt x="34" y="22"/>
                    </a:lnTo>
                    <a:lnTo>
                      <a:pt x="36" y="22"/>
                    </a:lnTo>
                    <a:lnTo>
                      <a:pt x="37" y="22"/>
                    </a:lnTo>
                    <a:lnTo>
                      <a:pt x="37" y="22"/>
                    </a:lnTo>
                    <a:lnTo>
                      <a:pt x="41" y="20"/>
                    </a:lnTo>
                    <a:lnTo>
                      <a:pt x="44" y="17"/>
                    </a:lnTo>
                    <a:lnTo>
                      <a:pt x="46" y="15"/>
                    </a:lnTo>
                    <a:lnTo>
                      <a:pt x="48" y="15"/>
                    </a:lnTo>
                    <a:lnTo>
                      <a:pt x="49" y="15"/>
                    </a:lnTo>
                    <a:lnTo>
                      <a:pt x="49" y="15"/>
                    </a:lnTo>
                    <a:lnTo>
                      <a:pt x="53" y="15"/>
                    </a:lnTo>
                    <a:lnTo>
                      <a:pt x="55" y="15"/>
                    </a:lnTo>
                    <a:lnTo>
                      <a:pt x="56" y="15"/>
                    </a:lnTo>
                    <a:lnTo>
                      <a:pt x="60" y="15"/>
                    </a:lnTo>
                    <a:lnTo>
                      <a:pt x="60" y="12"/>
                    </a:lnTo>
                    <a:lnTo>
                      <a:pt x="60" y="10"/>
                    </a:lnTo>
                    <a:lnTo>
                      <a:pt x="61" y="10"/>
                    </a:lnTo>
                    <a:lnTo>
                      <a:pt x="63" y="10"/>
                    </a:lnTo>
                    <a:lnTo>
                      <a:pt x="65" y="10"/>
                    </a:lnTo>
                    <a:lnTo>
                      <a:pt x="68" y="10"/>
                    </a:lnTo>
                    <a:lnTo>
                      <a:pt x="70" y="8"/>
                    </a:lnTo>
                    <a:lnTo>
                      <a:pt x="72" y="8"/>
                    </a:lnTo>
                    <a:lnTo>
                      <a:pt x="73" y="8"/>
                    </a:lnTo>
                    <a:lnTo>
                      <a:pt x="75" y="8"/>
                    </a:lnTo>
                    <a:lnTo>
                      <a:pt x="77" y="8"/>
                    </a:lnTo>
                    <a:lnTo>
                      <a:pt x="79" y="8"/>
                    </a:lnTo>
                    <a:lnTo>
                      <a:pt x="82" y="7"/>
                    </a:lnTo>
                    <a:lnTo>
                      <a:pt x="84" y="7"/>
                    </a:lnTo>
                    <a:lnTo>
                      <a:pt x="84" y="7"/>
                    </a:lnTo>
                    <a:lnTo>
                      <a:pt x="84" y="7"/>
                    </a:lnTo>
                    <a:lnTo>
                      <a:pt x="85" y="5"/>
                    </a:lnTo>
                    <a:lnTo>
                      <a:pt x="89" y="5"/>
                    </a:lnTo>
                    <a:lnTo>
                      <a:pt x="89" y="5"/>
                    </a:lnTo>
                    <a:lnTo>
                      <a:pt x="91" y="5"/>
                    </a:lnTo>
                    <a:lnTo>
                      <a:pt x="94" y="5"/>
                    </a:lnTo>
                    <a:lnTo>
                      <a:pt x="94" y="5"/>
                    </a:lnTo>
                    <a:lnTo>
                      <a:pt x="94" y="7"/>
                    </a:lnTo>
                    <a:lnTo>
                      <a:pt x="96" y="8"/>
                    </a:lnTo>
                    <a:lnTo>
                      <a:pt x="96" y="8"/>
                    </a:lnTo>
                    <a:lnTo>
                      <a:pt x="99" y="10"/>
                    </a:lnTo>
                    <a:lnTo>
                      <a:pt x="99" y="10"/>
                    </a:lnTo>
                    <a:lnTo>
                      <a:pt x="101" y="8"/>
                    </a:lnTo>
                    <a:lnTo>
                      <a:pt x="102" y="10"/>
                    </a:lnTo>
                    <a:lnTo>
                      <a:pt x="106" y="10"/>
                    </a:lnTo>
                    <a:lnTo>
                      <a:pt x="108" y="13"/>
                    </a:lnTo>
                    <a:lnTo>
                      <a:pt x="111" y="12"/>
                    </a:lnTo>
                    <a:lnTo>
                      <a:pt x="113" y="12"/>
                    </a:lnTo>
                    <a:lnTo>
                      <a:pt x="114" y="12"/>
                    </a:lnTo>
                    <a:lnTo>
                      <a:pt x="116" y="10"/>
                    </a:lnTo>
                    <a:lnTo>
                      <a:pt x="118" y="10"/>
                    </a:lnTo>
                    <a:lnTo>
                      <a:pt x="121" y="12"/>
                    </a:lnTo>
                    <a:lnTo>
                      <a:pt x="123" y="10"/>
                    </a:lnTo>
                    <a:lnTo>
                      <a:pt x="125" y="8"/>
                    </a:lnTo>
                    <a:lnTo>
                      <a:pt x="125" y="8"/>
                    </a:lnTo>
                    <a:lnTo>
                      <a:pt x="125" y="5"/>
                    </a:lnTo>
                    <a:lnTo>
                      <a:pt x="125" y="3"/>
                    </a:lnTo>
                    <a:lnTo>
                      <a:pt x="123" y="3"/>
                    </a:lnTo>
                    <a:lnTo>
                      <a:pt x="123" y="1"/>
                    </a:lnTo>
                    <a:lnTo>
                      <a:pt x="123" y="1"/>
                    </a:lnTo>
                    <a:lnTo>
                      <a:pt x="125" y="0"/>
                    </a:lnTo>
                    <a:lnTo>
                      <a:pt x="126" y="0"/>
                    </a:lnTo>
                    <a:lnTo>
                      <a:pt x="128" y="1"/>
                    </a:lnTo>
                    <a:lnTo>
                      <a:pt x="128" y="1"/>
                    </a:lnTo>
                    <a:close/>
                    <a:moveTo>
                      <a:pt x="99" y="29"/>
                    </a:moveTo>
                    <a:lnTo>
                      <a:pt x="96" y="29"/>
                    </a:lnTo>
                    <a:lnTo>
                      <a:pt x="94" y="27"/>
                    </a:lnTo>
                    <a:lnTo>
                      <a:pt x="94" y="27"/>
                    </a:lnTo>
                    <a:lnTo>
                      <a:pt x="96" y="25"/>
                    </a:lnTo>
                    <a:lnTo>
                      <a:pt x="96" y="24"/>
                    </a:lnTo>
                    <a:lnTo>
                      <a:pt x="97" y="24"/>
                    </a:lnTo>
                    <a:lnTo>
                      <a:pt x="99" y="25"/>
                    </a:lnTo>
                    <a:lnTo>
                      <a:pt x="99" y="27"/>
                    </a:lnTo>
                    <a:lnTo>
                      <a:pt x="99" y="27"/>
                    </a:lnTo>
                    <a:lnTo>
                      <a:pt x="99" y="29"/>
                    </a:lnTo>
                    <a:close/>
                    <a:moveTo>
                      <a:pt x="116" y="34"/>
                    </a:moveTo>
                    <a:lnTo>
                      <a:pt x="114" y="34"/>
                    </a:lnTo>
                    <a:lnTo>
                      <a:pt x="111" y="32"/>
                    </a:lnTo>
                    <a:lnTo>
                      <a:pt x="114" y="30"/>
                    </a:lnTo>
                    <a:lnTo>
                      <a:pt x="114" y="32"/>
                    </a:lnTo>
                    <a:lnTo>
                      <a:pt x="116" y="32"/>
                    </a:lnTo>
                    <a:lnTo>
                      <a:pt x="116" y="34"/>
                    </a:lnTo>
                    <a:close/>
                    <a:moveTo>
                      <a:pt x="111" y="44"/>
                    </a:moveTo>
                    <a:lnTo>
                      <a:pt x="111" y="46"/>
                    </a:lnTo>
                    <a:lnTo>
                      <a:pt x="109" y="46"/>
                    </a:lnTo>
                    <a:lnTo>
                      <a:pt x="109" y="49"/>
                    </a:lnTo>
                    <a:lnTo>
                      <a:pt x="109" y="49"/>
                    </a:lnTo>
                    <a:lnTo>
                      <a:pt x="108" y="48"/>
                    </a:lnTo>
                    <a:lnTo>
                      <a:pt x="108" y="48"/>
                    </a:lnTo>
                    <a:lnTo>
                      <a:pt x="108" y="46"/>
                    </a:lnTo>
                    <a:lnTo>
                      <a:pt x="108" y="46"/>
                    </a:lnTo>
                    <a:lnTo>
                      <a:pt x="108" y="48"/>
                    </a:lnTo>
                    <a:lnTo>
                      <a:pt x="106" y="48"/>
                    </a:lnTo>
                    <a:lnTo>
                      <a:pt x="106" y="48"/>
                    </a:lnTo>
                    <a:lnTo>
                      <a:pt x="104" y="48"/>
                    </a:lnTo>
                    <a:lnTo>
                      <a:pt x="104" y="46"/>
                    </a:lnTo>
                    <a:lnTo>
                      <a:pt x="104" y="44"/>
                    </a:lnTo>
                    <a:lnTo>
                      <a:pt x="104" y="44"/>
                    </a:lnTo>
                    <a:lnTo>
                      <a:pt x="108" y="44"/>
                    </a:lnTo>
                    <a:lnTo>
                      <a:pt x="108" y="46"/>
                    </a:lnTo>
                    <a:lnTo>
                      <a:pt x="109" y="44"/>
                    </a:lnTo>
                    <a:lnTo>
                      <a:pt x="109" y="44"/>
                    </a:lnTo>
                    <a:lnTo>
                      <a:pt x="111" y="42"/>
                    </a:lnTo>
                    <a:lnTo>
                      <a:pt x="111" y="44"/>
                    </a:lnTo>
                    <a:lnTo>
                      <a:pt x="111" y="44"/>
                    </a:lnTo>
                    <a:close/>
                    <a:moveTo>
                      <a:pt x="8" y="58"/>
                    </a:moveTo>
                    <a:lnTo>
                      <a:pt x="8" y="59"/>
                    </a:lnTo>
                    <a:lnTo>
                      <a:pt x="7" y="58"/>
                    </a:lnTo>
                    <a:lnTo>
                      <a:pt x="5" y="58"/>
                    </a:lnTo>
                    <a:lnTo>
                      <a:pt x="3" y="54"/>
                    </a:lnTo>
                    <a:lnTo>
                      <a:pt x="0" y="51"/>
                    </a:lnTo>
                    <a:lnTo>
                      <a:pt x="0" y="49"/>
                    </a:lnTo>
                    <a:lnTo>
                      <a:pt x="2" y="49"/>
                    </a:lnTo>
                    <a:lnTo>
                      <a:pt x="3" y="49"/>
                    </a:lnTo>
                    <a:lnTo>
                      <a:pt x="5" y="49"/>
                    </a:lnTo>
                    <a:lnTo>
                      <a:pt x="5" y="49"/>
                    </a:lnTo>
                    <a:lnTo>
                      <a:pt x="5" y="51"/>
                    </a:lnTo>
                    <a:lnTo>
                      <a:pt x="5" y="51"/>
                    </a:lnTo>
                    <a:lnTo>
                      <a:pt x="3" y="53"/>
                    </a:lnTo>
                    <a:lnTo>
                      <a:pt x="5" y="53"/>
                    </a:lnTo>
                    <a:lnTo>
                      <a:pt x="5" y="54"/>
                    </a:lnTo>
                    <a:lnTo>
                      <a:pt x="5" y="56"/>
                    </a:lnTo>
                    <a:lnTo>
                      <a:pt x="7" y="58"/>
                    </a:lnTo>
                    <a:lnTo>
                      <a:pt x="7" y="58"/>
                    </a:lnTo>
                    <a:lnTo>
                      <a:pt x="8" y="58"/>
                    </a:lnTo>
                    <a:lnTo>
                      <a:pt x="8" y="58"/>
                    </a:lnTo>
                    <a:close/>
                    <a:moveTo>
                      <a:pt x="130" y="61"/>
                    </a:moveTo>
                    <a:lnTo>
                      <a:pt x="130" y="61"/>
                    </a:lnTo>
                    <a:lnTo>
                      <a:pt x="132" y="65"/>
                    </a:lnTo>
                    <a:lnTo>
                      <a:pt x="133" y="66"/>
                    </a:lnTo>
                    <a:lnTo>
                      <a:pt x="133" y="68"/>
                    </a:lnTo>
                    <a:lnTo>
                      <a:pt x="133" y="68"/>
                    </a:lnTo>
                    <a:lnTo>
                      <a:pt x="132" y="66"/>
                    </a:lnTo>
                    <a:lnTo>
                      <a:pt x="132" y="66"/>
                    </a:lnTo>
                    <a:lnTo>
                      <a:pt x="132" y="68"/>
                    </a:lnTo>
                    <a:lnTo>
                      <a:pt x="133" y="68"/>
                    </a:lnTo>
                    <a:lnTo>
                      <a:pt x="132" y="70"/>
                    </a:lnTo>
                    <a:lnTo>
                      <a:pt x="130" y="70"/>
                    </a:lnTo>
                    <a:lnTo>
                      <a:pt x="125" y="68"/>
                    </a:lnTo>
                    <a:lnTo>
                      <a:pt x="125" y="66"/>
                    </a:lnTo>
                    <a:lnTo>
                      <a:pt x="126" y="65"/>
                    </a:lnTo>
                    <a:lnTo>
                      <a:pt x="128" y="65"/>
                    </a:lnTo>
                    <a:lnTo>
                      <a:pt x="125" y="65"/>
                    </a:lnTo>
                    <a:lnTo>
                      <a:pt x="123" y="66"/>
                    </a:lnTo>
                    <a:lnTo>
                      <a:pt x="120" y="65"/>
                    </a:lnTo>
                    <a:lnTo>
                      <a:pt x="120" y="65"/>
                    </a:lnTo>
                    <a:lnTo>
                      <a:pt x="120" y="65"/>
                    </a:lnTo>
                    <a:lnTo>
                      <a:pt x="120" y="61"/>
                    </a:lnTo>
                    <a:lnTo>
                      <a:pt x="123" y="61"/>
                    </a:lnTo>
                    <a:lnTo>
                      <a:pt x="123" y="61"/>
                    </a:lnTo>
                    <a:lnTo>
                      <a:pt x="125" y="61"/>
                    </a:lnTo>
                    <a:lnTo>
                      <a:pt x="125" y="59"/>
                    </a:lnTo>
                    <a:lnTo>
                      <a:pt x="128" y="59"/>
                    </a:lnTo>
                    <a:lnTo>
                      <a:pt x="130" y="61"/>
                    </a:lnTo>
                    <a:lnTo>
                      <a:pt x="130" y="61"/>
                    </a:lnTo>
                    <a:close/>
                    <a:moveTo>
                      <a:pt x="82" y="65"/>
                    </a:moveTo>
                    <a:lnTo>
                      <a:pt x="80" y="65"/>
                    </a:lnTo>
                    <a:lnTo>
                      <a:pt x="82" y="63"/>
                    </a:lnTo>
                    <a:lnTo>
                      <a:pt x="84" y="63"/>
                    </a:lnTo>
                    <a:lnTo>
                      <a:pt x="82" y="65"/>
                    </a:lnTo>
                    <a:lnTo>
                      <a:pt x="82" y="65"/>
                    </a:lnTo>
                    <a:lnTo>
                      <a:pt x="82" y="65"/>
                    </a:lnTo>
                    <a:close/>
                    <a:moveTo>
                      <a:pt x="80" y="66"/>
                    </a:moveTo>
                    <a:lnTo>
                      <a:pt x="79" y="66"/>
                    </a:lnTo>
                    <a:lnTo>
                      <a:pt x="77" y="66"/>
                    </a:lnTo>
                    <a:lnTo>
                      <a:pt x="75" y="63"/>
                    </a:lnTo>
                    <a:lnTo>
                      <a:pt x="80" y="66"/>
                    </a:lnTo>
                    <a:close/>
                    <a:moveTo>
                      <a:pt x="72" y="70"/>
                    </a:moveTo>
                    <a:lnTo>
                      <a:pt x="73" y="73"/>
                    </a:lnTo>
                    <a:lnTo>
                      <a:pt x="75" y="73"/>
                    </a:lnTo>
                    <a:lnTo>
                      <a:pt x="77" y="75"/>
                    </a:lnTo>
                    <a:lnTo>
                      <a:pt x="79" y="75"/>
                    </a:lnTo>
                    <a:lnTo>
                      <a:pt x="82" y="76"/>
                    </a:lnTo>
                    <a:lnTo>
                      <a:pt x="85" y="76"/>
                    </a:lnTo>
                    <a:lnTo>
                      <a:pt x="85" y="76"/>
                    </a:lnTo>
                    <a:lnTo>
                      <a:pt x="87" y="78"/>
                    </a:lnTo>
                    <a:lnTo>
                      <a:pt x="87" y="80"/>
                    </a:lnTo>
                    <a:lnTo>
                      <a:pt x="87" y="80"/>
                    </a:lnTo>
                    <a:lnTo>
                      <a:pt x="87" y="82"/>
                    </a:lnTo>
                    <a:lnTo>
                      <a:pt x="87" y="85"/>
                    </a:lnTo>
                    <a:lnTo>
                      <a:pt x="89" y="88"/>
                    </a:lnTo>
                    <a:lnTo>
                      <a:pt x="91" y="88"/>
                    </a:lnTo>
                    <a:lnTo>
                      <a:pt x="92" y="90"/>
                    </a:lnTo>
                    <a:lnTo>
                      <a:pt x="94" y="90"/>
                    </a:lnTo>
                    <a:lnTo>
                      <a:pt x="96" y="90"/>
                    </a:lnTo>
                    <a:lnTo>
                      <a:pt x="94" y="92"/>
                    </a:lnTo>
                    <a:lnTo>
                      <a:pt x="94" y="94"/>
                    </a:lnTo>
                    <a:lnTo>
                      <a:pt x="94" y="94"/>
                    </a:lnTo>
                    <a:lnTo>
                      <a:pt x="92" y="94"/>
                    </a:lnTo>
                    <a:lnTo>
                      <a:pt x="92" y="94"/>
                    </a:lnTo>
                    <a:lnTo>
                      <a:pt x="92" y="92"/>
                    </a:lnTo>
                    <a:lnTo>
                      <a:pt x="91" y="92"/>
                    </a:lnTo>
                    <a:lnTo>
                      <a:pt x="91" y="92"/>
                    </a:lnTo>
                    <a:lnTo>
                      <a:pt x="87" y="90"/>
                    </a:lnTo>
                    <a:lnTo>
                      <a:pt x="87" y="90"/>
                    </a:lnTo>
                    <a:lnTo>
                      <a:pt x="87" y="88"/>
                    </a:lnTo>
                    <a:lnTo>
                      <a:pt x="87" y="87"/>
                    </a:lnTo>
                    <a:lnTo>
                      <a:pt x="85" y="85"/>
                    </a:lnTo>
                    <a:lnTo>
                      <a:pt x="85" y="85"/>
                    </a:lnTo>
                    <a:lnTo>
                      <a:pt x="84" y="83"/>
                    </a:lnTo>
                    <a:lnTo>
                      <a:pt x="84" y="83"/>
                    </a:lnTo>
                    <a:lnTo>
                      <a:pt x="82" y="83"/>
                    </a:lnTo>
                    <a:lnTo>
                      <a:pt x="79" y="83"/>
                    </a:lnTo>
                    <a:lnTo>
                      <a:pt x="77" y="82"/>
                    </a:lnTo>
                    <a:lnTo>
                      <a:pt x="77" y="80"/>
                    </a:lnTo>
                    <a:lnTo>
                      <a:pt x="75" y="78"/>
                    </a:lnTo>
                    <a:lnTo>
                      <a:pt x="73" y="78"/>
                    </a:lnTo>
                    <a:lnTo>
                      <a:pt x="73" y="76"/>
                    </a:lnTo>
                    <a:lnTo>
                      <a:pt x="72" y="75"/>
                    </a:lnTo>
                    <a:lnTo>
                      <a:pt x="70" y="73"/>
                    </a:lnTo>
                    <a:lnTo>
                      <a:pt x="67" y="73"/>
                    </a:lnTo>
                    <a:lnTo>
                      <a:pt x="65" y="71"/>
                    </a:lnTo>
                    <a:lnTo>
                      <a:pt x="63" y="73"/>
                    </a:lnTo>
                    <a:lnTo>
                      <a:pt x="61" y="73"/>
                    </a:lnTo>
                    <a:lnTo>
                      <a:pt x="61" y="71"/>
                    </a:lnTo>
                    <a:lnTo>
                      <a:pt x="65" y="71"/>
                    </a:lnTo>
                    <a:lnTo>
                      <a:pt x="67" y="68"/>
                    </a:lnTo>
                    <a:lnTo>
                      <a:pt x="70" y="68"/>
                    </a:lnTo>
                    <a:lnTo>
                      <a:pt x="70" y="68"/>
                    </a:lnTo>
                    <a:lnTo>
                      <a:pt x="72" y="70"/>
                    </a:lnTo>
                    <a:lnTo>
                      <a:pt x="72" y="70"/>
                    </a:lnTo>
                    <a:close/>
                    <a:moveTo>
                      <a:pt x="97" y="73"/>
                    </a:moveTo>
                    <a:lnTo>
                      <a:pt x="94" y="73"/>
                    </a:lnTo>
                    <a:lnTo>
                      <a:pt x="94" y="73"/>
                    </a:lnTo>
                    <a:lnTo>
                      <a:pt x="94" y="73"/>
                    </a:lnTo>
                    <a:lnTo>
                      <a:pt x="94" y="73"/>
                    </a:lnTo>
                    <a:lnTo>
                      <a:pt x="92" y="71"/>
                    </a:lnTo>
                    <a:lnTo>
                      <a:pt x="92" y="70"/>
                    </a:lnTo>
                    <a:lnTo>
                      <a:pt x="92" y="70"/>
                    </a:lnTo>
                    <a:lnTo>
                      <a:pt x="94" y="70"/>
                    </a:lnTo>
                    <a:lnTo>
                      <a:pt x="96" y="71"/>
                    </a:lnTo>
                    <a:lnTo>
                      <a:pt x="97" y="73"/>
                    </a:lnTo>
                    <a:lnTo>
                      <a:pt x="97" y="73"/>
                    </a:lnTo>
                    <a:close/>
                    <a:moveTo>
                      <a:pt x="20" y="78"/>
                    </a:moveTo>
                    <a:lnTo>
                      <a:pt x="19" y="78"/>
                    </a:lnTo>
                    <a:lnTo>
                      <a:pt x="19" y="78"/>
                    </a:lnTo>
                    <a:lnTo>
                      <a:pt x="19" y="78"/>
                    </a:lnTo>
                    <a:lnTo>
                      <a:pt x="17" y="78"/>
                    </a:lnTo>
                    <a:lnTo>
                      <a:pt x="17" y="76"/>
                    </a:lnTo>
                    <a:lnTo>
                      <a:pt x="19" y="75"/>
                    </a:lnTo>
                    <a:lnTo>
                      <a:pt x="19" y="73"/>
                    </a:lnTo>
                    <a:lnTo>
                      <a:pt x="20" y="73"/>
                    </a:lnTo>
                    <a:lnTo>
                      <a:pt x="20" y="73"/>
                    </a:lnTo>
                    <a:lnTo>
                      <a:pt x="20" y="78"/>
                    </a:lnTo>
                    <a:lnTo>
                      <a:pt x="20" y="78"/>
                    </a:lnTo>
                    <a:lnTo>
                      <a:pt x="20" y="78"/>
                    </a:lnTo>
                    <a:close/>
                    <a:moveTo>
                      <a:pt x="125" y="88"/>
                    </a:moveTo>
                    <a:lnTo>
                      <a:pt x="121" y="88"/>
                    </a:lnTo>
                    <a:lnTo>
                      <a:pt x="120" y="87"/>
                    </a:lnTo>
                    <a:lnTo>
                      <a:pt x="120" y="87"/>
                    </a:lnTo>
                    <a:lnTo>
                      <a:pt x="121" y="85"/>
                    </a:lnTo>
                    <a:lnTo>
                      <a:pt x="121" y="85"/>
                    </a:lnTo>
                    <a:lnTo>
                      <a:pt x="121" y="83"/>
                    </a:lnTo>
                    <a:lnTo>
                      <a:pt x="120" y="80"/>
                    </a:lnTo>
                    <a:lnTo>
                      <a:pt x="120" y="78"/>
                    </a:lnTo>
                    <a:lnTo>
                      <a:pt x="123" y="78"/>
                    </a:lnTo>
                    <a:lnTo>
                      <a:pt x="125" y="80"/>
                    </a:lnTo>
                    <a:lnTo>
                      <a:pt x="125" y="80"/>
                    </a:lnTo>
                    <a:lnTo>
                      <a:pt x="125" y="82"/>
                    </a:lnTo>
                    <a:lnTo>
                      <a:pt x="125" y="82"/>
                    </a:lnTo>
                    <a:lnTo>
                      <a:pt x="125" y="85"/>
                    </a:lnTo>
                    <a:lnTo>
                      <a:pt x="125" y="87"/>
                    </a:lnTo>
                    <a:lnTo>
                      <a:pt x="125" y="87"/>
                    </a:lnTo>
                    <a:lnTo>
                      <a:pt x="125" y="88"/>
                    </a:lnTo>
                    <a:lnTo>
                      <a:pt x="125" y="88"/>
                    </a:lnTo>
                    <a:close/>
                    <a:moveTo>
                      <a:pt x="22" y="85"/>
                    </a:moveTo>
                    <a:lnTo>
                      <a:pt x="20" y="85"/>
                    </a:lnTo>
                    <a:lnTo>
                      <a:pt x="19" y="83"/>
                    </a:lnTo>
                    <a:lnTo>
                      <a:pt x="19" y="82"/>
                    </a:lnTo>
                    <a:lnTo>
                      <a:pt x="19" y="82"/>
                    </a:lnTo>
                    <a:lnTo>
                      <a:pt x="20" y="82"/>
                    </a:lnTo>
                    <a:lnTo>
                      <a:pt x="20" y="82"/>
                    </a:lnTo>
                    <a:lnTo>
                      <a:pt x="20" y="83"/>
                    </a:lnTo>
                    <a:lnTo>
                      <a:pt x="20" y="83"/>
                    </a:lnTo>
                    <a:lnTo>
                      <a:pt x="20" y="83"/>
                    </a:lnTo>
                    <a:lnTo>
                      <a:pt x="22" y="85"/>
                    </a:lnTo>
                    <a:close/>
                    <a:moveTo>
                      <a:pt x="19" y="83"/>
                    </a:moveTo>
                    <a:lnTo>
                      <a:pt x="19" y="87"/>
                    </a:lnTo>
                    <a:lnTo>
                      <a:pt x="20" y="87"/>
                    </a:lnTo>
                    <a:lnTo>
                      <a:pt x="22" y="90"/>
                    </a:lnTo>
                    <a:lnTo>
                      <a:pt x="22" y="90"/>
                    </a:lnTo>
                    <a:lnTo>
                      <a:pt x="22" y="92"/>
                    </a:lnTo>
                    <a:lnTo>
                      <a:pt x="19" y="90"/>
                    </a:lnTo>
                    <a:lnTo>
                      <a:pt x="17" y="90"/>
                    </a:lnTo>
                    <a:lnTo>
                      <a:pt x="17" y="90"/>
                    </a:lnTo>
                    <a:lnTo>
                      <a:pt x="17" y="88"/>
                    </a:lnTo>
                    <a:lnTo>
                      <a:pt x="17" y="88"/>
                    </a:lnTo>
                    <a:lnTo>
                      <a:pt x="15" y="88"/>
                    </a:lnTo>
                    <a:lnTo>
                      <a:pt x="15" y="87"/>
                    </a:lnTo>
                    <a:lnTo>
                      <a:pt x="14" y="88"/>
                    </a:lnTo>
                    <a:lnTo>
                      <a:pt x="14" y="88"/>
                    </a:lnTo>
                    <a:lnTo>
                      <a:pt x="14" y="88"/>
                    </a:lnTo>
                    <a:lnTo>
                      <a:pt x="15" y="85"/>
                    </a:lnTo>
                    <a:lnTo>
                      <a:pt x="15" y="85"/>
                    </a:lnTo>
                    <a:lnTo>
                      <a:pt x="17" y="85"/>
                    </a:lnTo>
                    <a:lnTo>
                      <a:pt x="17" y="85"/>
                    </a:lnTo>
                    <a:lnTo>
                      <a:pt x="17" y="83"/>
                    </a:lnTo>
                    <a:lnTo>
                      <a:pt x="17" y="82"/>
                    </a:lnTo>
                    <a:lnTo>
                      <a:pt x="17" y="82"/>
                    </a:lnTo>
                    <a:lnTo>
                      <a:pt x="19" y="83"/>
                    </a:lnTo>
                    <a:lnTo>
                      <a:pt x="19" y="83"/>
                    </a:lnTo>
                    <a:close/>
                    <a:moveTo>
                      <a:pt x="75" y="95"/>
                    </a:moveTo>
                    <a:lnTo>
                      <a:pt x="75" y="95"/>
                    </a:lnTo>
                    <a:lnTo>
                      <a:pt x="73" y="95"/>
                    </a:lnTo>
                    <a:lnTo>
                      <a:pt x="73" y="95"/>
                    </a:lnTo>
                    <a:lnTo>
                      <a:pt x="72" y="95"/>
                    </a:lnTo>
                    <a:lnTo>
                      <a:pt x="73" y="95"/>
                    </a:lnTo>
                    <a:lnTo>
                      <a:pt x="73" y="94"/>
                    </a:lnTo>
                    <a:lnTo>
                      <a:pt x="73" y="94"/>
                    </a:lnTo>
                    <a:lnTo>
                      <a:pt x="75" y="94"/>
                    </a:lnTo>
                    <a:lnTo>
                      <a:pt x="75" y="94"/>
                    </a:lnTo>
                    <a:lnTo>
                      <a:pt x="75" y="95"/>
                    </a:lnTo>
                    <a:lnTo>
                      <a:pt x="75" y="95"/>
                    </a:lnTo>
                    <a:close/>
                    <a:moveTo>
                      <a:pt x="102" y="99"/>
                    </a:moveTo>
                    <a:lnTo>
                      <a:pt x="102" y="100"/>
                    </a:lnTo>
                    <a:lnTo>
                      <a:pt x="101" y="99"/>
                    </a:lnTo>
                    <a:lnTo>
                      <a:pt x="99" y="97"/>
                    </a:lnTo>
                    <a:lnTo>
                      <a:pt x="99" y="97"/>
                    </a:lnTo>
                    <a:lnTo>
                      <a:pt x="97" y="95"/>
                    </a:lnTo>
                    <a:lnTo>
                      <a:pt x="97" y="94"/>
                    </a:lnTo>
                    <a:lnTo>
                      <a:pt x="99" y="94"/>
                    </a:lnTo>
                    <a:lnTo>
                      <a:pt x="99" y="94"/>
                    </a:lnTo>
                    <a:lnTo>
                      <a:pt x="101" y="95"/>
                    </a:lnTo>
                    <a:lnTo>
                      <a:pt x="102" y="95"/>
                    </a:lnTo>
                    <a:lnTo>
                      <a:pt x="102" y="97"/>
                    </a:lnTo>
                    <a:lnTo>
                      <a:pt x="102" y="99"/>
                    </a:lnTo>
                    <a:lnTo>
                      <a:pt x="102" y="99"/>
                    </a:lnTo>
                    <a:lnTo>
                      <a:pt x="102" y="99"/>
                    </a:lnTo>
                    <a:close/>
                    <a:moveTo>
                      <a:pt x="24" y="97"/>
                    </a:moveTo>
                    <a:lnTo>
                      <a:pt x="25" y="100"/>
                    </a:lnTo>
                    <a:lnTo>
                      <a:pt x="24" y="99"/>
                    </a:lnTo>
                    <a:lnTo>
                      <a:pt x="22" y="100"/>
                    </a:lnTo>
                    <a:lnTo>
                      <a:pt x="20" y="99"/>
                    </a:lnTo>
                    <a:lnTo>
                      <a:pt x="19" y="97"/>
                    </a:lnTo>
                    <a:lnTo>
                      <a:pt x="19" y="97"/>
                    </a:lnTo>
                    <a:lnTo>
                      <a:pt x="20" y="95"/>
                    </a:lnTo>
                    <a:lnTo>
                      <a:pt x="22" y="97"/>
                    </a:lnTo>
                    <a:lnTo>
                      <a:pt x="24" y="97"/>
                    </a:lnTo>
                    <a:lnTo>
                      <a:pt x="24" y="97"/>
                    </a:lnTo>
                    <a:lnTo>
                      <a:pt x="24" y="97"/>
                    </a:lnTo>
                    <a:close/>
                    <a:moveTo>
                      <a:pt x="138" y="97"/>
                    </a:moveTo>
                    <a:lnTo>
                      <a:pt x="140" y="99"/>
                    </a:lnTo>
                    <a:lnTo>
                      <a:pt x="140" y="99"/>
                    </a:lnTo>
                    <a:lnTo>
                      <a:pt x="142" y="99"/>
                    </a:lnTo>
                    <a:lnTo>
                      <a:pt x="142" y="100"/>
                    </a:lnTo>
                    <a:lnTo>
                      <a:pt x="140" y="100"/>
                    </a:lnTo>
                    <a:lnTo>
                      <a:pt x="138" y="102"/>
                    </a:lnTo>
                    <a:lnTo>
                      <a:pt x="137" y="102"/>
                    </a:lnTo>
                    <a:lnTo>
                      <a:pt x="137" y="100"/>
                    </a:lnTo>
                    <a:lnTo>
                      <a:pt x="133" y="100"/>
                    </a:lnTo>
                    <a:lnTo>
                      <a:pt x="133" y="100"/>
                    </a:lnTo>
                    <a:lnTo>
                      <a:pt x="135" y="99"/>
                    </a:lnTo>
                    <a:lnTo>
                      <a:pt x="137" y="97"/>
                    </a:lnTo>
                    <a:lnTo>
                      <a:pt x="138" y="97"/>
                    </a:lnTo>
                    <a:close/>
                    <a:moveTo>
                      <a:pt x="91" y="104"/>
                    </a:moveTo>
                    <a:lnTo>
                      <a:pt x="89" y="104"/>
                    </a:lnTo>
                    <a:lnTo>
                      <a:pt x="89" y="102"/>
                    </a:lnTo>
                    <a:lnTo>
                      <a:pt x="91" y="100"/>
                    </a:lnTo>
                    <a:lnTo>
                      <a:pt x="91" y="100"/>
                    </a:lnTo>
                    <a:lnTo>
                      <a:pt x="92" y="102"/>
                    </a:lnTo>
                    <a:lnTo>
                      <a:pt x="91" y="104"/>
                    </a:lnTo>
                    <a:lnTo>
                      <a:pt x="91" y="104"/>
                    </a:lnTo>
                    <a:close/>
                    <a:moveTo>
                      <a:pt x="108" y="102"/>
                    </a:moveTo>
                    <a:lnTo>
                      <a:pt x="108" y="104"/>
                    </a:lnTo>
                    <a:lnTo>
                      <a:pt x="106" y="104"/>
                    </a:lnTo>
                    <a:lnTo>
                      <a:pt x="104" y="102"/>
                    </a:lnTo>
                    <a:lnTo>
                      <a:pt x="102" y="102"/>
                    </a:lnTo>
                    <a:lnTo>
                      <a:pt x="102" y="100"/>
                    </a:lnTo>
                    <a:lnTo>
                      <a:pt x="104" y="100"/>
                    </a:lnTo>
                    <a:lnTo>
                      <a:pt x="104" y="102"/>
                    </a:lnTo>
                    <a:lnTo>
                      <a:pt x="108" y="102"/>
                    </a:lnTo>
                    <a:lnTo>
                      <a:pt x="108" y="102"/>
                    </a:lnTo>
                    <a:close/>
                    <a:moveTo>
                      <a:pt x="123" y="104"/>
                    </a:moveTo>
                    <a:lnTo>
                      <a:pt x="121" y="104"/>
                    </a:lnTo>
                    <a:lnTo>
                      <a:pt x="121" y="104"/>
                    </a:lnTo>
                    <a:lnTo>
                      <a:pt x="123" y="102"/>
                    </a:lnTo>
                    <a:lnTo>
                      <a:pt x="126" y="102"/>
                    </a:lnTo>
                    <a:lnTo>
                      <a:pt x="128" y="100"/>
                    </a:lnTo>
                    <a:lnTo>
                      <a:pt x="128" y="100"/>
                    </a:lnTo>
                    <a:lnTo>
                      <a:pt x="128" y="102"/>
                    </a:lnTo>
                    <a:lnTo>
                      <a:pt x="126" y="104"/>
                    </a:lnTo>
                    <a:lnTo>
                      <a:pt x="123" y="104"/>
                    </a:lnTo>
                    <a:lnTo>
                      <a:pt x="123" y="104"/>
                    </a:lnTo>
                    <a:close/>
                    <a:moveTo>
                      <a:pt x="111" y="107"/>
                    </a:moveTo>
                    <a:lnTo>
                      <a:pt x="109" y="107"/>
                    </a:lnTo>
                    <a:lnTo>
                      <a:pt x="109" y="105"/>
                    </a:lnTo>
                    <a:lnTo>
                      <a:pt x="109" y="105"/>
                    </a:lnTo>
                    <a:lnTo>
                      <a:pt x="111" y="105"/>
                    </a:lnTo>
                    <a:lnTo>
                      <a:pt x="111" y="105"/>
                    </a:lnTo>
                    <a:lnTo>
                      <a:pt x="111" y="107"/>
                    </a:lnTo>
                    <a:close/>
                    <a:moveTo>
                      <a:pt x="102" y="105"/>
                    </a:moveTo>
                    <a:lnTo>
                      <a:pt x="102" y="107"/>
                    </a:lnTo>
                    <a:lnTo>
                      <a:pt x="101" y="107"/>
                    </a:lnTo>
                    <a:lnTo>
                      <a:pt x="101" y="107"/>
                    </a:lnTo>
                    <a:lnTo>
                      <a:pt x="101" y="107"/>
                    </a:lnTo>
                    <a:lnTo>
                      <a:pt x="101" y="105"/>
                    </a:lnTo>
                    <a:lnTo>
                      <a:pt x="102" y="105"/>
                    </a:lnTo>
                    <a:lnTo>
                      <a:pt x="102" y="105"/>
                    </a:lnTo>
                    <a:close/>
                    <a:moveTo>
                      <a:pt x="92" y="109"/>
                    </a:moveTo>
                    <a:lnTo>
                      <a:pt x="91" y="109"/>
                    </a:lnTo>
                    <a:lnTo>
                      <a:pt x="91" y="107"/>
                    </a:lnTo>
                    <a:lnTo>
                      <a:pt x="91" y="107"/>
                    </a:lnTo>
                    <a:lnTo>
                      <a:pt x="91" y="105"/>
                    </a:lnTo>
                    <a:lnTo>
                      <a:pt x="92" y="105"/>
                    </a:lnTo>
                    <a:lnTo>
                      <a:pt x="92" y="105"/>
                    </a:lnTo>
                    <a:lnTo>
                      <a:pt x="92" y="107"/>
                    </a:lnTo>
                    <a:lnTo>
                      <a:pt x="92" y="109"/>
                    </a:lnTo>
                    <a:lnTo>
                      <a:pt x="92" y="109"/>
                    </a:lnTo>
                    <a:close/>
                    <a:moveTo>
                      <a:pt x="94" y="114"/>
                    </a:moveTo>
                    <a:lnTo>
                      <a:pt x="92" y="114"/>
                    </a:lnTo>
                    <a:lnTo>
                      <a:pt x="92" y="114"/>
                    </a:lnTo>
                    <a:lnTo>
                      <a:pt x="92" y="112"/>
                    </a:lnTo>
                    <a:lnTo>
                      <a:pt x="92" y="112"/>
                    </a:lnTo>
                    <a:lnTo>
                      <a:pt x="94" y="112"/>
                    </a:lnTo>
                    <a:lnTo>
                      <a:pt x="94" y="112"/>
                    </a:lnTo>
                    <a:lnTo>
                      <a:pt x="94" y="114"/>
                    </a:lnTo>
                    <a:lnTo>
                      <a:pt x="94" y="114"/>
                    </a:lnTo>
                    <a:close/>
                    <a:moveTo>
                      <a:pt x="113" y="117"/>
                    </a:moveTo>
                    <a:lnTo>
                      <a:pt x="111" y="119"/>
                    </a:lnTo>
                    <a:lnTo>
                      <a:pt x="111" y="117"/>
                    </a:lnTo>
                    <a:lnTo>
                      <a:pt x="109" y="116"/>
                    </a:lnTo>
                    <a:lnTo>
                      <a:pt x="113" y="112"/>
                    </a:lnTo>
                    <a:lnTo>
                      <a:pt x="114" y="112"/>
                    </a:lnTo>
                    <a:lnTo>
                      <a:pt x="114" y="114"/>
                    </a:lnTo>
                    <a:lnTo>
                      <a:pt x="114" y="116"/>
                    </a:lnTo>
                    <a:lnTo>
                      <a:pt x="113" y="117"/>
                    </a:lnTo>
                    <a:lnTo>
                      <a:pt x="113" y="117"/>
                    </a:lnTo>
                    <a:close/>
                    <a:moveTo>
                      <a:pt x="108" y="116"/>
                    </a:moveTo>
                    <a:lnTo>
                      <a:pt x="106" y="117"/>
                    </a:lnTo>
                    <a:lnTo>
                      <a:pt x="106" y="117"/>
                    </a:lnTo>
                    <a:lnTo>
                      <a:pt x="104" y="116"/>
                    </a:lnTo>
                    <a:lnTo>
                      <a:pt x="106" y="114"/>
                    </a:lnTo>
                    <a:lnTo>
                      <a:pt x="108" y="114"/>
                    </a:lnTo>
                    <a:lnTo>
                      <a:pt x="108" y="114"/>
                    </a:lnTo>
                    <a:lnTo>
                      <a:pt x="108" y="116"/>
                    </a:lnTo>
                    <a:lnTo>
                      <a:pt x="108" y="116"/>
                    </a:lnTo>
                    <a:lnTo>
                      <a:pt x="108" y="116"/>
                    </a:lnTo>
                    <a:close/>
                    <a:moveTo>
                      <a:pt x="142" y="117"/>
                    </a:moveTo>
                    <a:lnTo>
                      <a:pt x="140" y="119"/>
                    </a:lnTo>
                    <a:lnTo>
                      <a:pt x="140" y="116"/>
                    </a:lnTo>
                    <a:lnTo>
                      <a:pt x="138" y="116"/>
                    </a:lnTo>
                    <a:lnTo>
                      <a:pt x="140" y="116"/>
                    </a:lnTo>
                    <a:lnTo>
                      <a:pt x="142" y="117"/>
                    </a:lnTo>
                    <a:lnTo>
                      <a:pt x="142" y="117"/>
                    </a:lnTo>
                    <a:lnTo>
                      <a:pt x="142" y="117"/>
                    </a:lnTo>
                    <a:lnTo>
                      <a:pt x="142" y="117"/>
                    </a:lnTo>
                    <a:lnTo>
                      <a:pt x="142" y="117"/>
                    </a:lnTo>
                    <a:close/>
                    <a:moveTo>
                      <a:pt x="97" y="119"/>
                    </a:moveTo>
                    <a:lnTo>
                      <a:pt x="97" y="119"/>
                    </a:lnTo>
                    <a:lnTo>
                      <a:pt x="97" y="117"/>
                    </a:lnTo>
                    <a:lnTo>
                      <a:pt x="97" y="117"/>
                    </a:lnTo>
                    <a:lnTo>
                      <a:pt x="97" y="116"/>
                    </a:lnTo>
                    <a:lnTo>
                      <a:pt x="97" y="116"/>
                    </a:lnTo>
                    <a:lnTo>
                      <a:pt x="99" y="117"/>
                    </a:lnTo>
                    <a:lnTo>
                      <a:pt x="97" y="119"/>
                    </a:lnTo>
                    <a:close/>
                    <a:moveTo>
                      <a:pt x="120" y="123"/>
                    </a:moveTo>
                    <a:lnTo>
                      <a:pt x="118" y="123"/>
                    </a:lnTo>
                    <a:lnTo>
                      <a:pt x="118" y="123"/>
                    </a:lnTo>
                    <a:lnTo>
                      <a:pt x="118" y="121"/>
                    </a:lnTo>
                    <a:lnTo>
                      <a:pt x="120" y="121"/>
                    </a:lnTo>
                    <a:lnTo>
                      <a:pt x="120" y="121"/>
                    </a:lnTo>
                    <a:lnTo>
                      <a:pt x="121" y="119"/>
                    </a:lnTo>
                    <a:lnTo>
                      <a:pt x="121" y="119"/>
                    </a:lnTo>
                    <a:lnTo>
                      <a:pt x="123" y="119"/>
                    </a:lnTo>
                    <a:lnTo>
                      <a:pt x="121" y="119"/>
                    </a:lnTo>
                    <a:lnTo>
                      <a:pt x="120" y="123"/>
                    </a:lnTo>
                    <a:close/>
                    <a:moveTo>
                      <a:pt x="140" y="124"/>
                    </a:moveTo>
                    <a:lnTo>
                      <a:pt x="140" y="124"/>
                    </a:lnTo>
                    <a:lnTo>
                      <a:pt x="140" y="123"/>
                    </a:lnTo>
                    <a:lnTo>
                      <a:pt x="142" y="121"/>
                    </a:lnTo>
                    <a:lnTo>
                      <a:pt x="145" y="119"/>
                    </a:lnTo>
                    <a:lnTo>
                      <a:pt x="147" y="119"/>
                    </a:lnTo>
                    <a:lnTo>
                      <a:pt x="149" y="121"/>
                    </a:lnTo>
                    <a:lnTo>
                      <a:pt x="145" y="121"/>
                    </a:lnTo>
                    <a:lnTo>
                      <a:pt x="144" y="123"/>
                    </a:lnTo>
                    <a:lnTo>
                      <a:pt x="142" y="123"/>
                    </a:lnTo>
                    <a:lnTo>
                      <a:pt x="140" y="124"/>
                    </a:lnTo>
                    <a:lnTo>
                      <a:pt x="140" y="124"/>
                    </a:lnTo>
                    <a:close/>
                    <a:moveTo>
                      <a:pt x="111" y="124"/>
                    </a:moveTo>
                    <a:lnTo>
                      <a:pt x="109" y="126"/>
                    </a:lnTo>
                    <a:lnTo>
                      <a:pt x="108" y="124"/>
                    </a:lnTo>
                    <a:lnTo>
                      <a:pt x="108" y="123"/>
                    </a:lnTo>
                    <a:lnTo>
                      <a:pt x="109" y="123"/>
                    </a:lnTo>
                    <a:lnTo>
                      <a:pt x="111" y="124"/>
                    </a:lnTo>
                    <a:lnTo>
                      <a:pt x="111" y="124"/>
                    </a:lnTo>
                    <a:lnTo>
                      <a:pt x="111" y="124"/>
                    </a:lnTo>
                    <a:close/>
                    <a:moveTo>
                      <a:pt x="94" y="123"/>
                    </a:moveTo>
                    <a:lnTo>
                      <a:pt x="94" y="124"/>
                    </a:lnTo>
                    <a:lnTo>
                      <a:pt x="94" y="124"/>
                    </a:lnTo>
                    <a:lnTo>
                      <a:pt x="91" y="126"/>
                    </a:lnTo>
                    <a:lnTo>
                      <a:pt x="91" y="124"/>
                    </a:lnTo>
                    <a:lnTo>
                      <a:pt x="91" y="123"/>
                    </a:lnTo>
                    <a:lnTo>
                      <a:pt x="92" y="124"/>
                    </a:lnTo>
                    <a:lnTo>
                      <a:pt x="92" y="124"/>
                    </a:lnTo>
                    <a:lnTo>
                      <a:pt x="92" y="123"/>
                    </a:lnTo>
                    <a:lnTo>
                      <a:pt x="94" y="123"/>
                    </a:lnTo>
                    <a:close/>
                    <a:moveTo>
                      <a:pt x="157" y="128"/>
                    </a:moveTo>
                    <a:lnTo>
                      <a:pt x="157" y="128"/>
                    </a:lnTo>
                    <a:lnTo>
                      <a:pt x="157" y="128"/>
                    </a:lnTo>
                    <a:lnTo>
                      <a:pt x="157" y="126"/>
                    </a:lnTo>
                    <a:lnTo>
                      <a:pt x="157" y="126"/>
                    </a:lnTo>
                    <a:lnTo>
                      <a:pt x="157" y="126"/>
                    </a:lnTo>
                    <a:lnTo>
                      <a:pt x="157" y="126"/>
                    </a:lnTo>
                    <a:lnTo>
                      <a:pt x="157" y="128"/>
                    </a:lnTo>
                    <a:lnTo>
                      <a:pt x="157" y="128"/>
                    </a:lnTo>
                    <a:close/>
                    <a:moveTo>
                      <a:pt x="132" y="128"/>
                    </a:moveTo>
                    <a:lnTo>
                      <a:pt x="130" y="128"/>
                    </a:lnTo>
                    <a:lnTo>
                      <a:pt x="128" y="129"/>
                    </a:lnTo>
                    <a:lnTo>
                      <a:pt x="126" y="128"/>
                    </a:lnTo>
                    <a:lnTo>
                      <a:pt x="126" y="126"/>
                    </a:lnTo>
                    <a:lnTo>
                      <a:pt x="128" y="128"/>
                    </a:lnTo>
                    <a:lnTo>
                      <a:pt x="130" y="126"/>
                    </a:lnTo>
                    <a:lnTo>
                      <a:pt x="130" y="126"/>
                    </a:lnTo>
                    <a:lnTo>
                      <a:pt x="130" y="126"/>
                    </a:lnTo>
                    <a:lnTo>
                      <a:pt x="132" y="128"/>
                    </a:lnTo>
                    <a:lnTo>
                      <a:pt x="132" y="128"/>
                    </a:lnTo>
                    <a:close/>
                    <a:moveTo>
                      <a:pt x="113" y="131"/>
                    </a:moveTo>
                    <a:lnTo>
                      <a:pt x="111" y="133"/>
                    </a:lnTo>
                    <a:lnTo>
                      <a:pt x="109" y="133"/>
                    </a:lnTo>
                    <a:lnTo>
                      <a:pt x="111" y="131"/>
                    </a:lnTo>
                    <a:lnTo>
                      <a:pt x="111" y="131"/>
                    </a:lnTo>
                    <a:lnTo>
                      <a:pt x="111" y="131"/>
                    </a:lnTo>
                    <a:lnTo>
                      <a:pt x="111" y="129"/>
                    </a:lnTo>
                    <a:lnTo>
                      <a:pt x="111" y="129"/>
                    </a:lnTo>
                    <a:lnTo>
                      <a:pt x="111" y="131"/>
                    </a:lnTo>
                    <a:lnTo>
                      <a:pt x="113" y="131"/>
                    </a:lnTo>
                    <a:lnTo>
                      <a:pt x="113" y="131"/>
                    </a:lnTo>
                    <a:close/>
                    <a:moveTo>
                      <a:pt x="157" y="143"/>
                    </a:moveTo>
                    <a:lnTo>
                      <a:pt x="156" y="143"/>
                    </a:lnTo>
                    <a:lnTo>
                      <a:pt x="156" y="143"/>
                    </a:lnTo>
                    <a:lnTo>
                      <a:pt x="156" y="141"/>
                    </a:lnTo>
                    <a:lnTo>
                      <a:pt x="156" y="140"/>
                    </a:lnTo>
                    <a:lnTo>
                      <a:pt x="156" y="138"/>
                    </a:lnTo>
                    <a:lnTo>
                      <a:pt x="156" y="136"/>
                    </a:lnTo>
                    <a:lnTo>
                      <a:pt x="156" y="136"/>
                    </a:lnTo>
                    <a:lnTo>
                      <a:pt x="157" y="134"/>
                    </a:lnTo>
                    <a:lnTo>
                      <a:pt x="159" y="133"/>
                    </a:lnTo>
                    <a:lnTo>
                      <a:pt x="164" y="131"/>
                    </a:lnTo>
                    <a:lnTo>
                      <a:pt x="166" y="131"/>
                    </a:lnTo>
                    <a:lnTo>
                      <a:pt x="164" y="133"/>
                    </a:lnTo>
                    <a:lnTo>
                      <a:pt x="164" y="136"/>
                    </a:lnTo>
                    <a:lnTo>
                      <a:pt x="162" y="138"/>
                    </a:lnTo>
                    <a:lnTo>
                      <a:pt x="162" y="140"/>
                    </a:lnTo>
                    <a:lnTo>
                      <a:pt x="161" y="140"/>
                    </a:lnTo>
                    <a:lnTo>
                      <a:pt x="157" y="143"/>
                    </a:lnTo>
                    <a:lnTo>
                      <a:pt x="157" y="143"/>
                    </a:lnTo>
                    <a:close/>
                    <a:moveTo>
                      <a:pt x="65" y="136"/>
                    </a:moveTo>
                    <a:lnTo>
                      <a:pt x="65" y="138"/>
                    </a:lnTo>
                    <a:lnTo>
                      <a:pt x="63" y="136"/>
                    </a:lnTo>
                    <a:lnTo>
                      <a:pt x="63" y="136"/>
                    </a:lnTo>
                    <a:lnTo>
                      <a:pt x="63" y="133"/>
                    </a:lnTo>
                    <a:lnTo>
                      <a:pt x="63" y="133"/>
                    </a:lnTo>
                    <a:lnTo>
                      <a:pt x="63" y="131"/>
                    </a:lnTo>
                    <a:lnTo>
                      <a:pt x="65" y="133"/>
                    </a:lnTo>
                    <a:lnTo>
                      <a:pt x="67" y="134"/>
                    </a:lnTo>
                    <a:lnTo>
                      <a:pt x="65" y="136"/>
                    </a:lnTo>
                    <a:lnTo>
                      <a:pt x="65" y="136"/>
                    </a:lnTo>
                    <a:close/>
                    <a:moveTo>
                      <a:pt x="145" y="153"/>
                    </a:moveTo>
                    <a:lnTo>
                      <a:pt x="144" y="155"/>
                    </a:lnTo>
                    <a:lnTo>
                      <a:pt x="144" y="153"/>
                    </a:lnTo>
                    <a:lnTo>
                      <a:pt x="144" y="151"/>
                    </a:lnTo>
                    <a:lnTo>
                      <a:pt x="142" y="150"/>
                    </a:lnTo>
                    <a:lnTo>
                      <a:pt x="144" y="146"/>
                    </a:lnTo>
                    <a:lnTo>
                      <a:pt x="144" y="146"/>
                    </a:lnTo>
                    <a:lnTo>
                      <a:pt x="145" y="145"/>
                    </a:lnTo>
                    <a:lnTo>
                      <a:pt x="145" y="148"/>
                    </a:lnTo>
                    <a:lnTo>
                      <a:pt x="144" y="150"/>
                    </a:lnTo>
                    <a:lnTo>
                      <a:pt x="145" y="151"/>
                    </a:lnTo>
                    <a:lnTo>
                      <a:pt x="145" y="153"/>
                    </a:lnTo>
                    <a:lnTo>
                      <a:pt x="145" y="153"/>
                    </a:lnTo>
                    <a:lnTo>
                      <a:pt x="145" y="153"/>
                    </a:lnTo>
                    <a:close/>
                    <a:moveTo>
                      <a:pt x="80" y="151"/>
                    </a:moveTo>
                    <a:lnTo>
                      <a:pt x="82" y="151"/>
                    </a:lnTo>
                    <a:lnTo>
                      <a:pt x="84" y="151"/>
                    </a:lnTo>
                    <a:lnTo>
                      <a:pt x="84" y="151"/>
                    </a:lnTo>
                    <a:lnTo>
                      <a:pt x="85" y="150"/>
                    </a:lnTo>
                    <a:lnTo>
                      <a:pt x="87" y="150"/>
                    </a:lnTo>
                    <a:lnTo>
                      <a:pt x="87" y="151"/>
                    </a:lnTo>
                    <a:lnTo>
                      <a:pt x="85" y="151"/>
                    </a:lnTo>
                    <a:lnTo>
                      <a:pt x="85" y="153"/>
                    </a:lnTo>
                    <a:lnTo>
                      <a:pt x="85" y="153"/>
                    </a:lnTo>
                    <a:lnTo>
                      <a:pt x="87" y="153"/>
                    </a:lnTo>
                    <a:lnTo>
                      <a:pt x="89" y="153"/>
                    </a:lnTo>
                    <a:lnTo>
                      <a:pt x="89" y="155"/>
                    </a:lnTo>
                    <a:lnTo>
                      <a:pt x="89" y="155"/>
                    </a:lnTo>
                    <a:lnTo>
                      <a:pt x="91" y="155"/>
                    </a:lnTo>
                    <a:lnTo>
                      <a:pt x="91" y="155"/>
                    </a:lnTo>
                    <a:lnTo>
                      <a:pt x="92" y="155"/>
                    </a:lnTo>
                    <a:lnTo>
                      <a:pt x="94" y="155"/>
                    </a:lnTo>
                    <a:lnTo>
                      <a:pt x="96" y="155"/>
                    </a:lnTo>
                    <a:lnTo>
                      <a:pt x="97" y="155"/>
                    </a:lnTo>
                    <a:lnTo>
                      <a:pt x="102" y="155"/>
                    </a:lnTo>
                    <a:lnTo>
                      <a:pt x="104" y="157"/>
                    </a:lnTo>
                    <a:lnTo>
                      <a:pt x="109" y="157"/>
                    </a:lnTo>
                    <a:lnTo>
                      <a:pt x="113" y="157"/>
                    </a:lnTo>
                    <a:lnTo>
                      <a:pt x="114" y="157"/>
                    </a:lnTo>
                    <a:lnTo>
                      <a:pt x="116" y="157"/>
                    </a:lnTo>
                    <a:lnTo>
                      <a:pt x="118" y="157"/>
                    </a:lnTo>
                    <a:lnTo>
                      <a:pt x="116" y="160"/>
                    </a:lnTo>
                    <a:lnTo>
                      <a:pt x="118" y="160"/>
                    </a:lnTo>
                    <a:lnTo>
                      <a:pt x="118" y="162"/>
                    </a:lnTo>
                    <a:lnTo>
                      <a:pt x="120" y="162"/>
                    </a:lnTo>
                    <a:lnTo>
                      <a:pt x="120" y="160"/>
                    </a:lnTo>
                    <a:lnTo>
                      <a:pt x="123" y="158"/>
                    </a:lnTo>
                    <a:lnTo>
                      <a:pt x="125" y="158"/>
                    </a:lnTo>
                    <a:lnTo>
                      <a:pt x="128" y="157"/>
                    </a:lnTo>
                    <a:lnTo>
                      <a:pt x="128" y="157"/>
                    </a:lnTo>
                    <a:lnTo>
                      <a:pt x="128" y="158"/>
                    </a:lnTo>
                    <a:lnTo>
                      <a:pt x="128" y="160"/>
                    </a:lnTo>
                    <a:lnTo>
                      <a:pt x="126" y="162"/>
                    </a:lnTo>
                    <a:lnTo>
                      <a:pt x="126" y="163"/>
                    </a:lnTo>
                    <a:lnTo>
                      <a:pt x="125" y="163"/>
                    </a:lnTo>
                    <a:lnTo>
                      <a:pt x="123" y="163"/>
                    </a:lnTo>
                    <a:lnTo>
                      <a:pt x="120" y="163"/>
                    </a:lnTo>
                    <a:lnTo>
                      <a:pt x="114" y="163"/>
                    </a:lnTo>
                    <a:lnTo>
                      <a:pt x="108" y="165"/>
                    </a:lnTo>
                    <a:lnTo>
                      <a:pt x="99" y="165"/>
                    </a:lnTo>
                    <a:lnTo>
                      <a:pt x="97" y="165"/>
                    </a:lnTo>
                    <a:lnTo>
                      <a:pt x="97" y="163"/>
                    </a:lnTo>
                    <a:lnTo>
                      <a:pt x="97" y="163"/>
                    </a:lnTo>
                    <a:lnTo>
                      <a:pt x="97" y="162"/>
                    </a:lnTo>
                    <a:lnTo>
                      <a:pt x="96" y="162"/>
                    </a:lnTo>
                    <a:lnTo>
                      <a:pt x="92" y="160"/>
                    </a:lnTo>
                    <a:lnTo>
                      <a:pt x="84" y="158"/>
                    </a:lnTo>
                    <a:lnTo>
                      <a:pt x="82" y="158"/>
                    </a:lnTo>
                    <a:lnTo>
                      <a:pt x="79" y="158"/>
                    </a:lnTo>
                    <a:lnTo>
                      <a:pt x="77" y="158"/>
                    </a:lnTo>
                    <a:lnTo>
                      <a:pt x="75" y="158"/>
                    </a:lnTo>
                    <a:lnTo>
                      <a:pt x="75" y="157"/>
                    </a:lnTo>
                    <a:lnTo>
                      <a:pt x="75" y="155"/>
                    </a:lnTo>
                    <a:lnTo>
                      <a:pt x="75" y="151"/>
                    </a:lnTo>
                    <a:lnTo>
                      <a:pt x="77" y="151"/>
                    </a:lnTo>
                    <a:lnTo>
                      <a:pt x="77" y="151"/>
                    </a:lnTo>
                    <a:lnTo>
                      <a:pt x="77" y="151"/>
                    </a:lnTo>
                    <a:lnTo>
                      <a:pt x="79" y="151"/>
                    </a:lnTo>
                    <a:lnTo>
                      <a:pt x="79" y="150"/>
                    </a:lnTo>
                    <a:lnTo>
                      <a:pt x="79" y="148"/>
                    </a:lnTo>
                    <a:lnTo>
                      <a:pt x="79" y="150"/>
                    </a:lnTo>
                    <a:lnTo>
                      <a:pt x="80" y="151"/>
                    </a:lnTo>
                    <a:lnTo>
                      <a:pt x="80" y="151"/>
                    </a:lnTo>
                    <a:lnTo>
                      <a:pt x="80" y="151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9" name="Freeform 94">
                <a:extLst>
                  <a:ext uri="{FF2B5EF4-FFF2-40B4-BE49-F238E27FC236}">
                    <a16:creationId xmlns:a16="http://schemas.microsoft.com/office/drawing/2014/main" xmlns="" id="{763A7AF9-4EF5-4EF8-AF1E-82688D6AA7F3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906" y="4275"/>
                <a:ext cx="226" cy="155"/>
              </a:xfrm>
              <a:custGeom>
                <a:avLst/>
                <a:gdLst>
                  <a:gd name="T0" fmla="*/ 18 w 226"/>
                  <a:gd name="T1" fmla="*/ 5 h 155"/>
                  <a:gd name="T2" fmla="*/ 22 w 226"/>
                  <a:gd name="T3" fmla="*/ 3 h 155"/>
                  <a:gd name="T4" fmla="*/ 24 w 226"/>
                  <a:gd name="T5" fmla="*/ 3 h 155"/>
                  <a:gd name="T6" fmla="*/ 27 w 226"/>
                  <a:gd name="T7" fmla="*/ 6 h 155"/>
                  <a:gd name="T8" fmla="*/ 27 w 226"/>
                  <a:gd name="T9" fmla="*/ 8 h 155"/>
                  <a:gd name="T10" fmla="*/ 30 w 226"/>
                  <a:gd name="T11" fmla="*/ 10 h 155"/>
                  <a:gd name="T12" fmla="*/ 32 w 226"/>
                  <a:gd name="T13" fmla="*/ 8 h 155"/>
                  <a:gd name="T14" fmla="*/ 34 w 226"/>
                  <a:gd name="T15" fmla="*/ 11 h 155"/>
                  <a:gd name="T16" fmla="*/ 36 w 226"/>
                  <a:gd name="T17" fmla="*/ 15 h 155"/>
                  <a:gd name="T18" fmla="*/ 37 w 226"/>
                  <a:gd name="T19" fmla="*/ 18 h 155"/>
                  <a:gd name="T20" fmla="*/ 41 w 226"/>
                  <a:gd name="T21" fmla="*/ 18 h 155"/>
                  <a:gd name="T22" fmla="*/ 39 w 226"/>
                  <a:gd name="T23" fmla="*/ 23 h 155"/>
                  <a:gd name="T24" fmla="*/ 41 w 226"/>
                  <a:gd name="T25" fmla="*/ 27 h 155"/>
                  <a:gd name="T26" fmla="*/ 36 w 226"/>
                  <a:gd name="T27" fmla="*/ 29 h 155"/>
                  <a:gd name="T28" fmla="*/ 34 w 226"/>
                  <a:gd name="T29" fmla="*/ 25 h 155"/>
                  <a:gd name="T30" fmla="*/ 29 w 226"/>
                  <a:gd name="T31" fmla="*/ 18 h 155"/>
                  <a:gd name="T32" fmla="*/ 29 w 226"/>
                  <a:gd name="T33" fmla="*/ 17 h 155"/>
                  <a:gd name="T34" fmla="*/ 24 w 226"/>
                  <a:gd name="T35" fmla="*/ 15 h 155"/>
                  <a:gd name="T36" fmla="*/ 22 w 226"/>
                  <a:gd name="T37" fmla="*/ 11 h 155"/>
                  <a:gd name="T38" fmla="*/ 18 w 226"/>
                  <a:gd name="T39" fmla="*/ 11 h 155"/>
                  <a:gd name="T40" fmla="*/ 15 w 226"/>
                  <a:gd name="T41" fmla="*/ 10 h 155"/>
                  <a:gd name="T42" fmla="*/ 7 w 226"/>
                  <a:gd name="T43" fmla="*/ 6 h 155"/>
                  <a:gd name="T44" fmla="*/ 5 w 226"/>
                  <a:gd name="T45" fmla="*/ 3 h 155"/>
                  <a:gd name="T46" fmla="*/ 1 w 226"/>
                  <a:gd name="T47" fmla="*/ 1 h 155"/>
                  <a:gd name="T48" fmla="*/ 1 w 226"/>
                  <a:gd name="T49" fmla="*/ 0 h 155"/>
                  <a:gd name="T50" fmla="*/ 12 w 226"/>
                  <a:gd name="T51" fmla="*/ 0 h 155"/>
                  <a:gd name="T52" fmla="*/ 15 w 226"/>
                  <a:gd name="T53" fmla="*/ 3 h 155"/>
                  <a:gd name="T54" fmla="*/ 17 w 226"/>
                  <a:gd name="T55" fmla="*/ 3 h 155"/>
                  <a:gd name="T56" fmla="*/ 226 w 226"/>
                  <a:gd name="T57" fmla="*/ 155 h 155"/>
                  <a:gd name="T58" fmla="*/ 222 w 226"/>
                  <a:gd name="T59" fmla="*/ 151 h 155"/>
                  <a:gd name="T60" fmla="*/ 224 w 226"/>
                  <a:gd name="T61" fmla="*/ 151 h 155"/>
                  <a:gd name="T62" fmla="*/ 226 w 226"/>
                  <a:gd name="T63" fmla="*/ 153 h 1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26" h="155">
                    <a:moveTo>
                      <a:pt x="17" y="3"/>
                    </a:moveTo>
                    <a:lnTo>
                      <a:pt x="18" y="5"/>
                    </a:lnTo>
                    <a:lnTo>
                      <a:pt x="20" y="3"/>
                    </a:lnTo>
                    <a:lnTo>
                      <a:pt x="22" y="3"/>
                    </a:lnTo>
                    <a:lnTo>
                      <a:pt x="22" y="3"/>
                    </a:lnTo>
                    <a:lnTo>
                      <a:pt x="24" y="3"/>
                    </a:lnTo>
                    <a:lnTo>
                      <a:pt x="25" y="3"/>
                    </a:lnTo>
                    <a:lnTo>
                      <a:pt x="27" y="6"/>
                    </a:lnTo>
                    <a:lnTo>
                      <a:pt x="25" y="8"/>
                    </a:lnTo>
                    <a:lnTo>
                      <a:pt x="27" y="8"/>
                    </a:lnTo>
                    <a:lnTo>
                      <a:pt x="29" y="10"/>
                    </a:lnTo>
                    <a:lnTo>
                      <a:pt x="30" y="10"/>
                    </a:lnTo>
                    <a:lnTo>
                      <a:pt x="30" y="10"/>
                    </a:lnTo>
                    <a:lnTo>
                      <a:pt x="32" y="8"/>
                    </a:lnTo>
                    <a:lnTo>
                      <a:pt x="32" y="10"/>
                    </a:lnTo>
                    <a:lnTo>
                      <a:pt x="34" y="11"/>
                    </a:lnTo>
                    <a:lnTo>
                      <a:pt x="36" y="13"/>
                    </a:lnTo>
                    <a:lnTo>
                      <a:pt x="36" y="15"/>
                    </a:lnTo>
                    <a:lnTo>
                      <a:pt x="37" y="18"/>
                    </a:lnTo>
                    <a:lnTo>
                      <a:pt x="37" y="18"/>
                    </a:lnTo>
                    <a:lnTo>
                      <a:pt x="39" y="18"/>
                    </a:lnTo>
                    <a:lnTo>
                      <a:pt x="41" y="18"/>
                    </a:lnTo>
                    <a:lnTo>
                      <a:pt x="39" y="22"/>
                    </a:lnTo>
                    <a:lnTo>
                      <a:pt x="39" y="23"/>
                    </a:lnTo>
                    <a:lnTo>
                      <a:pt x="42" y="25"/>
                    </a:lnTo>
                    <a:lnTo>
                      <a:pt x="41" y="27"/>
                    </a:lnTo>
                    <a:lnTo>
                      <a:pt x="39" y="27"/>
                    </a:lnTo>
                    <a:lnTo>
                      <a:pt x="36" y="29"/>
                    </a:lnTo>
                    <a:lnTo>
                      <a:pt x="36" y="29"/>
                    </a:lnTo>
                    <a:lnTo>
                      <a:pt x="34" y="25"/>
                    </a:lnTo>
                    <a:lnTo>
                      <a:pt x="32" y="23"/>
                    </a:lnTo>
                    <a:lnTo>
                      <a:pt x="29" y="18"/>
                    </a:lnTo>
                    <a:lnTo>
                      <a:pt x="29" y="18"/>
                    </a:lnTo>
                    <a:lnTo>
                      <a:pt x="29" y="17"/>
                    </a:lnTo>
                    <a:lnTo>
                      <a:pt x="25" y="17"/>
                    </a:lnTo>
                    <a:lnTo>
                      <a:pt x="24" y="15"/>
                    </a:lnTo>
                    <a:lnTo>
                      <a:pt x="22" y="13"/>
                    </a:lnTo>
                    <a:lnTo>
                      <a:pt x="22" y="11"/>
                    </a:lnTo>
                    <a:lnTo>
                      <a:pt x="22" y="11"/>
                    </a:lnTo>
                    <a:lnTo>
                      <a:pt x="18" y="11"/>
                    </a:lnTo>
                    <a:lnTo>
                      <a:pt x="17" y="10"/>
                    </a:lnTo>
                    <a:lnTo>
                      <a:pt x="15" y="10"/>
                    </a:lnTo>
                    <a:lnTo>
                      <a:pt x="10" y="5"/>
                    </a:lnTo>
                    <a:lnTo>
                      <a:pt x="7" y="6"/>
                    </a:lnTo>
                    <a:lnTo>
                      <a:pt x="5" y="5"/>
                    </a:lnTo>
                    <a:lnTo>
                      <a:pt x="5" y="3"/>
                    </a:lnTo>
                    <a:lnTo>
                      <a:pt x="7" y="1"/>
                    </a:lnTo>
                    <a:lnTo>
                      <a:pt x="1" y="1"/>
                    </a:lnTo>
                    <a:lnTo>
                      <a:pt x="0" y="1"/>
                    </a:lnTo>
                    <a:lnTo>
                      <a:pt x="1" y="0"/>
                    </a:lnTo>
                    <a:lnTo>
                      <a:pt x="8" y="0"/>
                    </a:lnTo>
                    <a:lnTo>
                      <a:pt x="12" y="0"/>
                    </a:lnTo>
                    <a:lnTo>
                      <a:pt x="12" y="1"/>
                    </a:lnTo>
                    <a:lnTo>
                      <a:pt x="15" y="3"/>
                    </a:lnTo>
                    <a:lnTo>
                      <a:pt x="17" y="3"/>
                    </a:lnTo>
                    <a:lnTo>
                      <a:pt x="17" y="3"/>
                    </a:lnTo>
                    <a:close/>
                    <a:moveTo>
                      <a:pt x="226" y="153"/>
                    </a:moveTo>
                    <a:lnTo>
                      <a:pt x="226" y="155"/>
                    </a:lnTo>
                    <a:lnTo>
                      <a:pt x="222" y="153"/>
                    </a:lnTo>
                    <a:lnTo>
                      <a:pt x="222" y="151"/>
                    </a:lnTo>
                    <a:lnTo>
                      <a:pt x="222" y="151"/>
                    </a:lnTo>
                    <a:lnTo>
                      <a:pt x="224" y="151"/>
                    </a:lnTo>
                    <a:lnTo>
                      <a:pt x="226" y="151"/>
                    </a:lnTo>
                    <a:lnTo>
                      <a:pt x="226" y="153"/>
                    </a:lnTo>
                    <a:lnTo>
                      <a:pt x="226" y="153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0" name="Freeform 95">
                <a:extLst>
                  <a:ext uri="{FF2B5EF4-FFF2-40B4-BE49-F238E27FC236}">
                    <a16:creationId xmlns:a16="http://schemas.microsoft.com/office/drawing/2014/main" xmlns="" id="{B5A1B3DA-20CA-4A27-89F0-AF23585DCF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64" y="2705"/>
                <a:ext cx="77" cy="80"/>
              </a:xfrm>
              <a:custGeom>
                <a:avLst/>
                <a:gdLst>
                  <a:gd name="T0" fmla="*/ 59 w 77"/>
                  <a:gd name="T1" fmla="*/ 5 h 80"/>
                  <a:gd name="T2" fmla="*/ 58 w 77"/>
                  <a:gd name="T3" fmla="*/ 13 h 80"/>
                  <a:gd name="T4" fmla="*/ 58 w 77"/>
                  <a:gd name="T5" fmla="*/ 25 h 80"/>
                  <a:gd name="T6" fmla="*/ 58 w 77"/>
                  <a:gd name="T7" fmla="*/ 37 h 80"/>
                  <a:gd name="T8" fmla="*/ 59 w 77"/>
                  <a:gd name="T9" fmla="*/ 37 h 80"/>
                  <a:gd name="T10" fmla="*/ 65 w 77"/>
                  <a:gd name="T11" fmla="*/ 37 h 80"/>
                  <a:gd name="T12" fmla="*/ 66 w 77"/>
                  <a:gd name="T13" fmla="*/ 39 h 80"/>
                  <a:gd name="T14" fmla="*/ 70 w 77"/>
                  <a:gd name="T15" fmla="*/ 41 h 80"/>
                  <a:gd name="T16" fmla="*/ 70 w 77"/>
                  <a:gd name="T17" fmla="*/ 37 h 80"/>
                  <a:gd name="T18" fmla="*/ 70 w 77"/>
                  <a:gd name="T19" fmla="*/ 37 h 80"/>
                  <a:gd name="T20" fmla="*/ 77 w 77"/>
                  <a:gd name="T21" fmla="*/ 42 h 80"/>
                  <a:gd name="T22" fmla="*/ 71 w 77"/>
                  <a:gd name="T23" fmla="*/ 46 h 80"/>
                  <a:gd name="T24" fmla="*/ 65 w 77"/>
                  <a:gd name="T25" fmla="*/ 51 h 80"/>
                  <a:gd name="T26" fmla="*/ 63 w 77"/>
                  <a:gd name="T27" fmla="*/ 52 h 80"/>
                  <a:gd name="T28" fmla="*/ 59 w 77"/>
                  <a:gd name="T29" fmla="*/ 54 h 80"/>
                  <a:gd name="T30" fmla="*/ 58 w 77"/>
                  <a:gd name="T31" fmla="*/ 58 h 80"/>
                  <a:gd name="T32" fmla="*/ 59 w 77"/>
                  <a:gd name="T33" fmla="*/ 61 h 80"/>
                  <a:gd name="T34" fmla="*/ 56 w 77"/>
                  <a:gd name="T35" fmla="*/ 64 h 80"/>
                  <a:gd name="T36" fmla="*/ 54 w 77"/>
                  <a:gd name="T37" fmla="*/ 66 h 80"/>
                  <a:gd name="T38" fmla="*/ 54 w 77"/>
                  <a:gd name="T39" fmla="*/ 66 h 80"/>
                  <a:gd name="T40" fmla="*/ 51 w 77"/>
                  <a:gd name="T41" fmla="*/ 66 h 80"/>
                  <a:gd name="T42" fmla="*/ 51 w 77"/>
                  <a:gd name="T43" fmla="*/ 68 h 80"/>
                  <a:gd name="T44" fmla="*/ 51 w 77"/>
                  <a:gd name="T45" fmla="*/ 70 h 80"/>
                  <a:gd name="T46" fmla="*/ 49 w 77"/>
                  <a:gd name="T47" fmla="*/ 71 h 80"/>
                  <a:gd name="T48" fmla="*/ 47 w 77"/>
                  <a:gd name="T49" fmla="*/ 73 h 80"/>
                  <a:gd name="T50" fmla="*/ 46 w 77"/>
                  <a:gd name="T51" fmla="*/ 73 h 80"/>
                  <a:gd name="T52" fmla="*/ 44 w 77"/>
                  <a:gd name="T53" fmla="*/ 75 h 80"/>
                  <a:gd name="T54" fmla="*/ 41 w 77"/>
                  <a:gd name="T55" fmla="*/ 78 h 80"/>
                  <a:gd name="T56" fmla="*/ 41 w 77"/>
                  <a:gd name="T57" fmla="*/ 80 h 80"/>
                  <a:gd name="T58" fmla="*/ 30 w 77"/>
                  <a:gd name="T59" fmla="*/ 76 h 80"/>
                  <a:gd name="T60" fmla="*/ 17 w 77"/>
                  <a:gd name="T61" fmla="*/ 75 h 80"/>
                  <a:gd name="T62" fmla="*/ 8 w 77"/>
                  <a:gd name="T63" fmla="*/ 71 h 80"/>
                  <a:gd name="T64" fmla="*/ 0 w 77"/>
                  <a:gd name="T65" fmla="*/ 64 h 80"/>
                  <a:gd name="T66" fmla="*/ 1 w 77"/>
                  <a:gd name="T67" fmla="*/ 61 h 80"/>
                  <a:gd name="T68" fmla="*/ 1 w 77"/>
                  <a:gd name="T69" fmla="*/ 59 h 80"/>
                  <a:gd name="T70" fmla="*/ 1 w 77"/>
                  <a:gd name="T71" fmla="*/ 56 h 80"/>
                  <a:gd name="T72" fmla="*/ 3 w 77"/>
                  <a:gd name="T73" fmla="*/ 54 h 80"/>
                  <a:gd name="T74" fmla="*/ 0 w 77"/>
                  <a:gd name="T75" fmla="*/ 51 h 80"/>
                  <a:gd name="T76" fmla="*/ 1 w 77"/>
                  <a:gd name="T77" fmla="*/ 49 h 80"/>
                  <a:gd name="T78" fmla="*/ 5 w 77"/>
                  <a:gd name="T79" fmla="*/ 41 h 80"/>
                  <a:gd name="T80" fmla="*/ 10 w 77"/>
                  <a:gd name="T81" fmla="*/ 34 h 80"/>
                  <a:gd name="T82" fmla="*/ 18 w 77"/>
                  <a:gd name="T83" fmla="*/ 34 h 80"/>
                  <a:gd name="T84" fmla="*/ 29 w 77"/>
                  <a:gd name="T85" fmla="*/ 34 h 80"/>
                  <a:gd name="T86" fmla="*/ 34 w 77"/>
                  <a:gd name="T87" fmla="*/ 34 h 80"/>
                  <a:gd name="T88" fmla="*/ 34 w 77"/>
                  <a:gd name="T89" fmla="*/ 30 h 80"/>
                  <a:gd name="T90" fmla="*/ 35 w 77"/>
                  <a:gd name="T91" fmla="*/ 27 h 80"/>
                  <a:gd name="T92" fmla="*/ 32 w 77"/>
                  <a:gd name="T93" fmla="*/ 27 h 80"/>
                  <a:gd name="T94" fmla="*/ 30 w 77"/>
                  <a:gd name="T95" fmla="*/ 23 h 80"/>
                  <a:gd name="T96" fmla="*/ 29 w 77"/>
                  <a:gd name="T97" fmla="*/ 22 h 80"/>
                  <a:gd name="T98" fmla="*/ 23 w 77"/>
                  <a:gd name="T99" fmla="*/ 18 h 80"/>
                  <a:gd name="T100" fmla="*/ 20 w 77"/>
                  <a:gd name="T101" fmla="*/ 13 h 80"/>
                  <a:gd name="T102" fmla="*/ 17 w 77"/>
                  <a:gd name="T103" fmla="*/ 12 h 80"/>
                  <a:gd name="T104" fmla="*/ 20 w 77"/>
                  <a:gd name="T105" fmla="*/ 10 h 80"/>
                  <a:gd name="T106" fmla="*/ 23 w 77"/>
                  <a:gd name="T107" fmla="*/ 6 h 80"/>
                  <a:gd name="T108" fmla="*/ 23 w 77"/>
                  <a:gd name="T109" fmla="*/ 0 h 80"/>
                  <a:gd name="T110" fmla="*/ 39 w 77"/>
                  <a:gd name="T111" fmla="*/ 0 h 80"/>
                  <a:gd name="T112" fmla="*/ 54 w 77"/>
                  <a:gd name="T113" fmla="*/ 0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77" h="80">
                    <a:moveTo>
                      <a:pt x="59" y="0"/>
                    </a:moveTo>
                    <a:lnTo>
                      <a:pt x="59" y="5"/>
                    </a:lnTo>
                    <a:lnTo>
                      <a:pt x="58" y="10"/>
                    </a:lnTo>
                    <a:lnTo>
                      <a:pt x="58" y="13"/>
                    </a:lnTo>
                    <a:lnTo>
                      <a:pt x="58" y="20"/>
                    </a:lnTo>
                    <a:lnTo>
                      <a:pt x="58" y="25"/>
                    </a:lnTo>
                    <a:lnTo>
                      <a:pt x="58" y="32"/>
                    </a:lnTo>
                    <a:lnTo>
                      <a:pt x="58" y="37"/>
                    </a:lnTo>
                    <a:lnTo>
                      <a:pt x="58" y="37"/>
                    </a:lnTo>
                    <a:lnTo>
                      <a:pt x="59" y="37"/>
                    </a:lnTo>
                    <a:lnTo>
                      <a:pt x="63" y="37"/>
                    </a:lnTo>
                    <a:lnTo>
                      <a:pt x="65" y="37"/>
                    </a:lnTo>
                    <a:lnTo>
                      <a:pt x="65" y="39"/>
                    </a:lnTo>
                    <a:lnTo>
                      <a:pt x="66" y="39"/>
                    </a:lnTo>
                    <a:lnTo>
                      <a:pt x="68" y="39"/>
                    </a:lnTo>
                    <a:lnTo>
                      <a:pt x="70" y="41"/>
                    </a:lnTo>
                    <a:lnTo>
                      <a:pt x="71" y="39"/>
                    </a:lnTo>
                    <a:lnTo>
                      <a:pt x="70" y="37"/>
                    </a:lnTo>
                    <a:lnTo>
                      <a:pt x="70" y="37"/>
                    </a:lnTo>
                    <a:lnTo>
                      <a:pt x="70" y="37"/>
                    </a:lnTo>
                    <a:lnTo>
                      <a:pt x="77" y="41"/>
                    </a:lnTo>
                    <a:lnTo>
                      <a:pt x="77" y="42"/>
                    </a:lnTo>
                    <a:lnTo>
                      <a:pt x="75" y="42"/>
                    </a:lnTo>
                    <a:lnTo>
                      <a:pt x="71" y="46"/>
                    </a:lnTo>
                    <a:lnTo>
                      <a:pt x="68" y="47"/>
                    </a:lnTo>
                    <a:lnTo>
                      <a:pt x="65" y="51"/>
                    </a:lnTo>
                    <a:lnTo>
                      <a:pt x="63" y="52"/>
                    </a:lnTo>
                    <a:lnTo>
                      <a:pt x="63" y="52"/>
                    </a:lnTo>
                    <a:lnTo>
                      <a:pt x="59" y="54"/>
                    </a:lnTo>
                    <a:lnTo>
                      <a:pt x="59" y="54"/>
                    </a:lnTo>
                    <a:lnTo>
                      <a:pt x="58" y="58"/>
                    </a:lnTo>
                    <a:lnTo>
                      <a:pt x="58" y="58"/>
                    </a:lnTo>
                    <a:lnTo>
                      <a:pt x="58" y="59"/>
                    </a:lnTo>
                    <a:lnTo>
                      <a:pt x="59" y="61"/>
                    </a:lnTo>
                    <a:lnTo>
                      <a:pt x="59" y="63"/>
                    </a:lnTo>
                    <a:lnTo>
                      <a:pt x="56" y="64"/>
                    </a:lnTo>
                    <a:lnTo>
                      <a:pt x="56" y="66"/>
                    </a:lnTo>
                    <a:lnTo>
                      <a:pt x="54" y="66"/>
                    </a:lnTo>
                    <a:lnTo>
                      <a:pt x="54" y="66"/>
                    </a:lnTo>
                    <a:lnTo>
                      <a:pt x="54" y="66"/>
                    </a:lnTo>
                    <a:lnTo>
                      <a:pt x="53" y="66"/>
                    </a:lnTo>
                    <a:lnTo>
                      <a:pt x="51" y="66"/>
                    </a:lnTo>
                    <a:lnTo>
                      <a:pt x="51" y="68"/>
                    </a:lnTo>
                    <a:lnTo>
                      <a:pt x="51" y="68"/>
                    </a:lnTo>
                    <a:lnTo>
                      <a:pt x="51" y="70"/>
                    </a:lnTo>
                    <a:lnTo>
                      <a:pt x="51" y="70"/>
                    </a:lnTo>
                    <a:lnTo>
                      <a:pt x="51" y="71"/>
                    </a:lnTo>
                    <a:lnTo>
                      <a:pt x="49" y="71"/>
                    </a:lnTo>
                    <a:lnTo>
                      <a:pt x="47" y="73"/>
                    </a:lnTo>
                    <a:lnTo>
                      <a:pt x="47" y="73"/>
                    </a:lnTo>
                    <a:lnTo>
                      <a:pt x="47" y="75"/>
                    </a:lnTo>
                    <a:lnTo>
                      <a:pt x="46" y="73"/>
                    </a:lnTo>
                    <a:lnTo>
                      <a:pt x="46" y="75"/>
                    </a:lnTo>
                    <a:lnTo>
                      <a:pt x="44" y="75"/>
                    </a:lnTo>
                    <a:lnTo>
                      <a:pt x="42" y="76"/>
                    </a:lnTo>
                    <a:lnTo>
                      <a:pt x="41" y="78"/>
                    </a:lnTo>
                    <a:lnTo>
                      <a:pt x="41" y="80"/>
                    </a:lnTo>
                    <a:lnTo>
                      <a:pt x="41" y="80"/>
                    </a:lnTo>
                    <a:lnTo>
                      <a:pt x="34" y="76"/>
                    </a:lnTo>
                    <a:lnTo>
                      <a:pt x="30" y="76"/>
                    </a:lnTo>
                    <a:lnTo>
                      <a:pt x="20" y="76"/>
                    </a:lnTo>
                    <a:lnTo>
                      <a:pt x="17" y="75"/>
                    </a:lnTo>
                    <a:lnTo>
                      <a:pt x="12" y="73"/>
                    </a:lnTo>
                    <a:lnTo>
                      <a:pt x="8" y="71"/>
                    </a:lnTo>
                    <a:lnTo>
                      <a:pt x="0" y="64"/>
                    </a:lnTo>
                    <a:lnTo>
                      <a:pt x="0" y="64"/>
                    </a:lnTo>
                    <a:lnTo>
                      <a:pt x="1" y="63"/>
                    </a:lnTo>
                    <a:lnTo>
                      <a:pt x="1" y="61"/>
                    </a:lnTo>
                    <a:lnTo>
                      <a:pt x="1" y="59"/>
                    </a:lnTo>
                    <a:lnTo>
                      <a:pt x="1" y="59"/>
                    </a:lnTo>
                    <a:lnTo>
                      <a:pt x="1" y="58"/>
                    </a:lnTo>
                    <a:lnTo>
                      <a:pt x="1" y="56"/>
                    </a:lnTo>
                    <a:lnTo>
                      <a:pt x="1" y="56"/>
                    </a:lnTo>
                    <a:lnTo>
                      <a:pt x="3" y="54"/>
                    </a:lnTo>
                    <a:lnTo>
                      <a:pt x="3" y="54"/>
                    </a:lnTo>
                    <a:lnTo>
                      <a:pt x="0" y="51"/>
                    </a:lnTo>
                    <a:lnTo>
                      <a:pt x="1" y="49"/>
                    </a:lnTo>
                    <a:lnTo>
                      <a:pt x="1" y="49"/>
                    </a:lnTo>
                    <a:lnTo>
                      <a:pt x="3" y="46"/>
                    </a:lnTo>
                    <a:lnTo>
                      <a:pt x="5" y="41"/>
                    </a:lnTo>
                    <a:lnTo>
                      <a:pt x="8" y="37"/>
                    </a:lnTo>
                    <a:lnTo>
                      <a:pt x="10" y="34"/>
                    </a:lnTo>
                    <a:lnTo>
                      <a:pt x="15" y="34"/>
                    </a:lnTo>
                    <a:lnTo>
                      <a:pt x="18" y="34"/>
                    </a:lnTo>
                    <a:lnTo>
                      <a:pt x="23" y="34"/>
                    </a:lnTo>
                    <a:lnTo>
                      <a:pt x="29" y="34"/>
                    </a:lnTo>
                    <a:lnTo>
                      <a:pt x="32" y="34"/>
                    </a:lnTo>
                    <a:lnTo>
                      <a:pt x="34" y="34"/>
                    </a:lnTo>
                    <a:lnTo>
                      <a:pt x="34" y="32"/>
                    </a:lnTo>
                    <a:lnTo>
                      <a:pt x="34" y="30"/>
                    </a:lnTo>
                    <a:lnTo>
                      <a:pt x="35" y="29"/>
                    </a:lnTo>
                    <a:lnTo>
                      <a:pt x="35" y="27"/>
                    </a:lnTo>
                    <a:lnTo>
                      <a:pt x="34" y="27"/>
                    </a:lnTo>
                    <a:lnTo>
                      <a:pt x="32" y="27"/>
                    </a:lnTo>
                    <a:lnTo>
                      <a:pt x="30" y="25"/>
                    </a:lnTo>
                    <a:lnTo>
                      <a:pt x="30" y="23"/>
                    </a:lnTo>
                    <a:lnTo>
                      <a:pt x="30" y="23"/>
                    </a:lnTo>
                    <a:lnTo>
                      <a:pt x="29" y="22"/>
                    </a:lnTo>
                    <a:lnTo>
                      <a:pt x="27" y="20"/>
                    </a:lnTo>
                    <a:lnTo>
                      <a:pt x="23" y="18"/>
                    </a:lnTo>
                    <a:lnTo>
                      <a:pt x="22" y="17"/>
                    </a:lnTo>
                    <a:lnTo>
                      <a:pt x="20" y="13"/>
                    </a:lnTo>
                    <a:lnTo>
                      <a:pt x="17" y="12"/>
                    </a:lnTo>
                    <a:lnTo>
                      <a:pt x="17" y="12"/>
                    </a:lnTo>
                    <a:lnTo>
                      <a:pt x="15" y="10"/>
                    </a:lnTo>
                    <a:lnTo>
                      <a:pt x="20" y="10"/>
                    </a:lnTo>
                    <a:lnTo>
                      <a:pt x="23" y="10"/>
                    </a:lnTo>
                    <a:lnTo>
                      <a:pt x="23" y="6"/>
                    </a:lnTo>
                    <a:lnTo>
                      <a:pt x="23" y="3"/>
                    </a:lnTo>
                    <a:lnTo>
                      <a:pt x="23" y="0"/>
                    </a:lnTo>
                    <a:lnTo>
                      <a:pt x="30" y="0"/>
                    </a:lnTo>
                    <a:lnTo>
                      <a:pt x="39" y="0"/>
                    </a:lnTo>
                    <a:lnTo>
                      <a:pt x="47" y="0"/>
                    </a:lnTo>
                    <a:lnTo>
                      <a:pt x="54" y="0"/>
                    </a:lnTo>
                    <a:lnTo>
                      <a:pt x="59" y="0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1" name="Freeform 96">
                <a:extLst>
                  <a:ext uri="{FF2B5EF4-FFF2-40B4-BE49-F238E27FC236}">
                    <a16:creationId xmlns:a16="http://schemas.microsoft.com/office/drawing/2014/main" xmlns="" id="{CC57B70D-0A30-4A18-8F53-D0B4EBC1C6A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14" y="2786"/>
                <a:ext cx="7" cy="9"/>
              </a:xfrm>
              <a:custGeom>
                <a:avLst/>
                <a:gdLst>
                  <a:gd name="T0" fmla="*/ 1 w 7"/>
                  <a:gd name="T1" fmla="*/ 9 h 9"/>
                  <a:gd name="T2" fmla="*/ 1 w 7"/>
                  <a:gd name="T3" fmla="*/ 9 h 9"/>
                  <a:gd name="T4" fmla="*/ 1 w 7"/>
                  <a:gd name="T5" fmla="*/ 7 h 9"/>
                  <a:gd name="T6" fmla="*/ 0 w 7"/>
                  <a:gd name="T7" fmla="*/ 7 h 9"/>
                  <a:gd name="T8" fmla="*/ 0 w 7"/>
                  <a:gd name="T9" fmla="*/ 6 h 9"/>
                  <a:gd name="T10" fmla="*/ 3 w 7"/>
                  <a:gd name="T11" fmla="*/ 4 h 9"/>
                  <a:gd name="T12" fmla="*/ 5 w 7"/>
                  <a:gd name="T13" fmla="*/ 0 h 9"/>
                  <a:gd name="T14" fmla="*/ 5 w 7"/>
                  <a:gd name="T15" fmla="*/ 2 h 9"/>
                  <a:gd name="T16" fmla="*/ 5 w 7"/>
                  <a:gd name="T17" fmla="*/ 2 h 9"/>
                  <a:gd name="T18" fmla="*/ 7 w 7"/>
                  <a:gd name="T19" fmla="*/ 2 h 9"/>
                  <a:gd name="T20" fmla="*/ 3 w 7"/>
                  <a:gd name="T21" fmla="*/ 6 h 9"/>
                  <a:gd name="T22" fmla="*/ 1 w 7"/>
                  <a:gd name="T23" fmla="*/ 9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7" h="9">
                    <a:moveTo>
                      <a:pt x="1" y="9"/>
                    </a:moveTo>
                    <a:lnTo>
                      <a:pt x="1" y="9"/>
                    </a:lnTo>
                    <a:lnTo>
                      <a:pt x="1" y="7"/>
                    </a:lnTo>
                    <a:lnTo>
                      <a:pt x="0" y="7"/>
                    </a:lnTo>
                    <a:lnTo>
                      <a:pt x="0" y="6"/>
                    </a:lnTo>
                    <a:lnTo>
                      <a:pt x="3" y="4"/>
                    </a:lnTo>
                    <a:lnTo>
                      <a:pt x="5" y="0"/>
                    </a:lnTo>
                    <a:lnTo>
                      <a:pt x="5" y="2"/>
                    </a:lnTo>
                    <a:lnTo>
                      <a:pt x="5" y="2"/>
                    </a:lnTo>
                    <a:lnTo>
                      <a:pt x="7" y="2"/>
                    </a:lnTo>
                    <a:lnTo>
                      <a:pt x="3" y="6"/>
                    </a:lnTo>
                    <a:lnTo>
                      <a:pt x="1" y="9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2" name="Freeform 97">
                <a:extLst>
                  <a:ext uri="{FF2B5EF4-FFF2-40B4-BE49-F238E27FC236}">
                    <a16:creationId xmlns:a16="http://schemas.microsoft.com/office/drawing/2014/main" xmlns="" id="{2C8FE74A-489E-46AA-B1FD-7CCFD998747C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315" y="2805"/>
                <a:ext cx="58" cy="34"/>
              </a:xfrm>
              <a:custGeom>
                <a:avLst/>
                <a:gdLst>
                  <a:gd name="T0" fmla="*/ 58 w 58"/>
                  <a:gd name="T1" fmla="*/ 5 h 34"/>
                  <a:gd name="T2" fmla="*/ 56 w 58"/>
                  <a:gd name="T3" fmla="*/ 9 h 34"/>
                  <a:gd name="T4" fmla="*/ 54 w 58"/>
                  <a:gd name="T5" fmla="*/ 9 h 34"/>
                  <a:gd name="T6" fmla="*/ 54 w 58"/>
                  <a:gd name="T7" fmla="*/ 10 h 34"/>
                  <a:gd name="T8" fmla="*/ 56 w 58"/>
                  <a:gd name="T9" fmla="*/ 14 h 34"/>
                  <a:gd name="T10" fmla="*/ 56 w 58"/>
                  <a:gd name="T11" fmla="*/ 19 h 34"/>
                  <a:gd name="T12" fmla="*/ 46 w 58"/>
                  <a:gd name="T13" fmla="*/ 21 h 34"/>
                  <a:gd name="T14" fmla="*/ 41 w 58"/>
                  <a:gd name="T15" fmla="*/ 24 h 34"/>
                  <a:gd name="T16" fmla="*/ 37 w 58"/>
                  <a:gd name="T17" fmla="*/ 26 h 34"/>
                  <a:gd name="T18" fmla="*/ 32 w 58"/>
                  <a:gd name="T19" fmla="*/ 34 h 34"/>
                  <a:gd name="T20" fmla="*/ 30 w 58"/>
                  <a:gd name="T21" fmla="*/ 31 h 34"/>
                  <a:gd name="T22" fmla="*/ 29 w 58"/>
                  <a:gd name="T23" fmla="*/ 31 h 34"/>
                  <a:gd name="T24" fmla="*/ 25 w 58"/>
                  <a:gd name="T25" fmla="*/ 29 h 34"/>
                  <a:gd name="T26" fmla="*/ 25 w 58"/>
                  <a:gd name="T27" fmla="*/ 26 h 34"/>
                  <a:gd name="T28" fmla="*/ 24 w 58"/>
                  <a:gd name="T29" fmla="*/ 26 h 34"/>
                  <a:gd name="T30" fmla="*/ 27 w 58"/>
                  <a:gd name="T31" fmla="*/ 22 h 34"/>
                  <a:gd name="T32" fmla="*/ 30 w 58"/>
                  <a:gd name="T33" fmla="*/ 21 h 34"/>
                  <a:gd name="T34" fmla="*/ 25 w 58"/>
                  <a:gd name="T35" fmla="*/ 21 h 34"/>
                  <a:gd name="T36" fmla="*/ 24 w 58"/>
                  <a:gd name="T37" fmla="*/ 19 h 34"/>
                  <a:gd name="T38" fmla="*/ 29 w 58"/>
                  <a:gd name="T39" fmla="*/ 16 h 34"/>
                  <a:gd name="T40" fmla="*/ 30 w 58"/>
                  <a:gd name="T41" fmla="*/ 16 h 34"/>
                  <a:gd name="T42" fmla="*/ 29 w 58"/>
                  <a:gd name="T43" fmla="*/ 16 h 34"/>
                  <a:gd name="T44" fmla="*/ 20 w 58"/>
                  <a:gd name="T45" fmla="*/ 17 h 34"/>
                  <a:gd name="T46" fmla="*/ 15 w 58"/>
                  <a:gd name="T47" fmla="*/ 16 h 34"/>
                  <a:gd name="T48" fmla="*/ 10 w 58"/>
                  <a:gd name="T49" fmla="*/ 16 h 34"/>
                  <a:gd name="T50" fmla="*/ 6 w 58"/>
                  <a:gd name="T51" fmla="*/ 10 h 34"/>
                  <a:gd name="T52" fmla="*/ 6 w 58"/>
                  <a:gd name="T53" fmla="*/ 9 h 34"/>
                  <a:gd name="T54" fmla="*/ 1 w 58"/>
                  <a:gd name="T55" fmla="*/ 7 h 34"/>
                  <a:gd name="T56" fmla="*/ 6 w 58"/>
                  <a:gd name="T57" fmla="*/ 5 h 34"/>
                  <a:gd name="T58" fmla="*/ 17 w 58"/>
                  <a:gd name="T59" fmla="*/ 5 h 34"/>
                  <a:gd name="T60" fmla="*/ 29 w 58"/>
                  <a:gd name="T61" fmla="*/ 0 h 34"/>
                  <a:gd name="T62" fmla="*/ 44 w 58"/>
                  <a:gd name="T63" fmla="*/ 0 h 34"/>
                  <a:gd name="T64" fmla="*/ 56 w 58"/>
                  <a:gd name="T65" fmla="*/ 0 h 34"/>
                  <a:gd name="T66" fmla="*/ 12 w 58"/>
                  <a:gd name="T67" fmla="*/ 19 h 34"/>
                  <a:gd name="T68" fmla="*/ 13 w 58"/>
                  <a:gd name="T69" fmla="*/ 16 h 34"/>
                  <a:gd name="T70" fmla="*/ 22 w 58"/>
                  <a:gd name="T71" fmla="*/ 22 h 34"/>
                  <a:gd name="T72" fmla="*/ 22 w 58"/>
                  <a:gd name="T73" fmla="*/ 21 h 34"/>
                  <a:gd name="T74" fmla="*/ 22 w 58"/>
                  <a:gd name="T75" fmla="*/ 22 h 34"/>
                  <a:gd name="T76" fmla="*/ 15 w 58"/>
                  <a:gd name="T77" fmla="*/ 24 h 34"/>
                  <a:gd name="T78" fmla="*/ 13 w 58"/>
                  <a:gd name="T79" fmla="*/ 24 h 34"/>
                  <a:gd name="T80" fmla="*/ 15 w 58"/>
                  <a:gd name="T81" fmla="*/ 22 h 34"/>
                  <a:gd name="T82" fmla="*/ 18 w 58"/>
                  <a:gd name="T83" fmla="*/ 29 h 34"/>
                  <a:gd name="T84" fmla="*/ 18 w 58"/>
                  <a:gd name="T85" fmla="*/ 27 h 34"/>
                  <a:gd name="T86" fmla="*/ 20 w 58"/>
                  <a:gd name="T87" fmla="*/ 27 h 34"/>
                  <a:gd name="T88" fmla="*/ 18 w 58"/>
                  <a:gd name="T89" fmla="*/ 29 h 34"/>
                  <a:gd name="T90" fmla="*/ 10 w 58"/>
                  <a:gd name="T91" fmla="*/ 33 h 34"/>
                  <a:gd name="T92" fmla="*/ 10 w 58"/>
                  <a:gd name="T93" fmla="*/ 31 h 34"/>
                  <a:gd name="T94" fmla="*/ 12 w 58"/>
                  <a:gd name="T95" fmla="*/ 29 h 34"/>
                  <a:gd name="T96" fmla="*/ 12 w 58"/>
                  <a:gd name="T97" fmla="*/ 31 h 34"/>
                  <a:gd name="T98" fmla="*/ 12 w 58"/>
                  <a:gd name="T99" fmla="*/ 33 h 34"/>
                  <a:gd name="T100" fmla="*/ 13 w 58"/>
                  <a:gd name="T101" fmla="*/ 33 h 34"/>
                  <a:gd name="T102" fmla="*/ 15 w 58"/>
                  <a:gd name="T103" fmla="*/ 29 h 34"/>
                  <a:gd name="T104" fmla="*/ 15 w 58"/>
                  <a:gd name="T105" fmla="*/ 31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58" h="34">
                    <a:moveTo>
                      <a:pt x="56" y="0"/>
                    </a:moveTo>
                    <a:lnTo>
                      <a:pt x="56" y="2"/>
                    </a:lnTo>
                    <a:lnTo>
                      <a:pt x="58" y="5"/>
                    </a:lnTo>
                    <a:lnTo>
                      <a:pt x="58" y="7"/>
                    </a:lnTo>
                    <a:lnTo>
                      <a:pt x="58" y="7"/>
                    </a:lnTo>
                    <a:lnTo>
                      <a:pt x="56" y="9"/>
                    </a:lnTo>
                    <a:lnTo>
                      <a:pt x="56" y="9"/>
                    </a:lnTo>
                    <a:lnTo>
                      <a:pt x="54" y="9"/>
                    </a:lnTo>
                    <a:lnTo>
                      <a:pt x="54" y="9"/>
                    </a:lnTo>
                    <a:lnTo>
                      <a:pt x="53" y="10"/>
                    </a:lnTo>
                    <a:lnTo>
                      <a:pt x="53" y="10"/>
                    </a:lnTo>
                    <a:lnTo>
                      <a:pt x="54" y="10"/>
                    </a:lnTo>
                    <a:lnTo>
                      <a:pt x="54" y="12"/>
                    </a:lnTo>
                    <a:lnTo>
                      <a:pt x="54" y="12"/>
                    </a:lnTo>
                    <a:lnTo>
                      <a:pt x="56" y="14"/>
                    </a:lnTo>
                    <a:lnTo>
                      <a:pt x="56" y="14"/>
                    </a:lnTo>
                    <a:lnTo>
                      <a:pt x="56" y="17"/>
                    </a:lnTo>
                    <a:lnTo>
                      <a:pt x="56" y="19"/>
                    </a:lnTo>
                    <a:lnTo>
                      <a:pt x="53" y="21"/>
                    </a:lnTo>
                    <a:lnTo>
                      <a:pt x="49" y="21"/>
                    </a:lnTo>
                    <a:lnTo>
                      <a:pt x="46" y="21"/>
                    </a:lnTo>
                    <a:lnTo>
                      <a:pt x="46" y="21"/>
                    </a:lnTo>
                    <a:lnTo>
                      <a:pt x="42" y="22"/>
                    </a:lnTo>
                    <a:lnTo>
                      <a:pt x="41" y="24"/>
                    </a:lnTo>
                    <a:lnTo>
                      <a:pt x="39" y="24"/>
                    </a:lnTo>
                    <a:lnTo>
                      <a:pt x="37" y="24"/>
                    </a:lnTo>
                    <a:lnTo>
                      <a:pt x="37" y="26"/>
                    </a:lnTo>
                    <a:lnTo>
                      <a:pt x="34" y="33"/>
                    </a:lnTo>
                    <a:lnTo>
                      <a:pt x="32" y="33"/>
                    </a:lnTo>
                    <a:lnTo>
                      <a:pt x="32" y="34"/>
                    </a:lnTo>
                    <a:lnTo>
                      <a:pt x="30" y="33"/>
                    </a:lnTo>
                    <a:lnTo>
                      <a:pt x="32" y="31"/>
                    </a:lnTo>
                    <a:lnTo>
                      <a:pt x="30" y="31"/>
                    </a:lnTo>
                    <a:lnTo>
                      <a:pt x="29" y="33"/>
                    </a:lnTo>
                    <a:lnTo>
                      <a:pt x="29" y="33"/>
                    </a:lnTo>
                    <a:lnTo>
                      <a:pt x="29" y="31"/>
                    </a:lnTo>
                    <a:lnTo>
                      <a:pt x="27" y="31"/>
                    </a:lnTo>
                    <a:lnTo>
                      <a:pt x="27" y="31"/>
                    </a:lnTo>
                    <a:lnTo>
                      <a:pt x="25" y="29"/>
                    </a:lnTo>
                    <a:lnTo>
                      <a:pt x="25" y="27"/>
                    </a:lnTo>
                    <a:lnTo>
                      <a:pt x="25" y="27"/>
                    </a:lnTo>
                    <a:lnTo>
                      <a:pt x="25" y="26"/>
                    </a:lnTo>
                    <a:lnTo>
                      <a:pt x="25" y="26"/>
                    </a:lnTo>
                    <a:lnTo>
                      <a:pt x="25" y="26"/>
                    </a:lnTo>
                    <a:lnTo>
                      <a:pt x="24" y="26"/>
                    </a:lnTo>
                    <a:lnTo>
                      <a:pt x="24" y="26"/>
                    </a:lnTo>
                    <a:lnTo>
                      <a:pt x="24" y="24"/>
                    </a:lnTo>
                    <a:lnTo>
                      <a:pt x="27" y="22"/>
                    </a:lnTo>
                    <a:lnTo>
                      <a:pt x="29" y="22"/>
                    </a:lnTo>
                    <a:lnTo>
                      <a:pt x="30" y="22"/>
                    </a:lnTo>
                    <a:lnTo>
                      <a:pt x="30" y="21"/>
                    </a:lnTo>
                    <a:lnTo>
                      <a:pt x="29" y="21"/>
                    </a:lnTo>
                    <a:lnTo>
                      <a:pt x="27" y="21"/>
                    </a:lnTo>
                    <a:lnTo>
                      <a:pt x="25" y="21"/>
                    </a:lnTo>
                    <a:lnTo>
                      <a:pt x="25" y="21"/>
                    </a:lnTo>
                    <a:lnTo>
                      <a:pt x="24" y="19"/>
                    </a:lnTo>
                    <a:lnTo>
                      <a:pt x="24" y="19"/>
                    </a:lnTo>
                    <a:lnTo>
                      <a:pt x="24" y="17"/>
                    </a:lnTo>
                    <a:lnTo>
                      <a:pt x="25" y="16"/>
                    </a:lnTo>
                    <a:lnTo>
                      <a:pt x="29" y="16"/>
                    </a:lnTo>
                    <a:lnTo>
                      <a:pt x="30" y="16"/>
                    </a:lnTo>
                    <a:lnTo>
                      <a:pt x="30" y="16"/>
                    </a:lnTo>
                    <a:lnTo>
                      <a:pt x="30" y="16"/>
                    </a:lnTo>
                    <a:lnTo>
                      <a:pt x="30" y="14"/>
                    </a:lnTo>
                    <a:lnTo>
                      <a:pt x="30" y="14"/>
                    </a:lnTo>
                    <a:lnTo>
                      <a:pt x="29" y="16"/>
                    </a:lnTo>
                    <a:lnTo>
                      <a:pt x="24" y="16"/>
                    </a:lnTo>
                    <a:lnTo>
                      <a:pt x="22" y="16"/>
                    </a:lnTo>
                    <a:lnTo>
                      <a:pt x="20" y="17"/>
                    </a:lnTo>
                    <a:lnTo>
                      <a:pt x="17" y="19"/>
                    </a:lnTo>
                    <a:lnTo>
                      <a:pt x="15" y="17"/>
                    </a:lnTo>
                    <a:lnTo>
                      <a:pt x="15" y="16"/>
                    </a:lnTo>
                    <a:lnTo>
                      <a:pt x="15" y="16"/>
                    </a:lnTo>
                    <a:lnTo>
                      <a:pt x="13" y="14"/>
                    </a:lnTo>
                    <a:lnTo>
                      <a:pt x="10" y="16"/>
                    </a:lnTo>
                    <a:lnTo>
                      <a:pt x="8" y="14"/>
                    </a:lnTo>
                    <a:lnTo>
                      <a:pt x="6" y="12"/>
                    </a:lnTo>
                    <a:lnTo>
                      <a:pt x="6" y="10"/>
                    </a:lnTo>
                    <a:lnTo>
                      <a:pt x="8" y="10"/>
                    </a:lnTo>
                    <a:lnTo>
                      <a:pt x="8" y="9"/>
                    </a:lnTo>
                    <a:lnTo>
                      <a:pt x="6" y="9"/>
                    </a:lnTo>
                    <a:lnTo>
                      <a:pt x="5" y="10"/>
                    </a:lnTo>
                    <a:lnTo>
                      <a:pt x="0" y="7"/>
                    </a:lnTo>
                    <a:lnTo>
                      <a:pt x="1" y="7"/>
                    </a:lnTo>
                    <a:lnTo>
                      <a:pt x="3" y="7"/>
                    </a:lnTo>
                    <a:lnTo>
                      <a:pt x="5" y="7"/>
                    </a:lnTo>
                    <a:lnTo>
                      <a:pt x="6" y="5"/>
                    </a:lnTo>
                    <a:lnTo>
                      <a:pt x="8" y="5"/>
                    </a:lnTo>
                    <a:lnTo>
                      <a:pt x="10" y="5"/>
                    </a:lnTo>
                    <a:lnTo>
                      <a:pt x="17" y="5"/>
                    </a:lnTo>
                    <a:lnTo>
                      <a:pt x="22" y="4"/>
                    </a:lnTo>
                    <a:lnTo>
                      <a:pt x="25" y="2"/>
                    </a:lnTo>
                    <a:lnTo>
                      <a:pt x="29" y="0"/>
                    </a:lnTo>
                    <a:lnTo>
                      <a:pt x="34" y="0"/>
                    </a:lnTo>
                    <a:lnTo>
                      <a:pt x="37" y="0"/>
                    </a:lnTo>
                    <a:lnTo>
                      <a:pt x="44" y="0"/>
                    </a:lnTo>
                    <a:lnTo>
                      <a:pt x="51" y="0"/>
                    </a:lnTo>
                    <a:lnTo>
                      <a:pt x="56" y="0"/>
                    </a:lnTo>
                    <a:lnTo>
                      <a:pt x="56" y="0"/>
                    </a:lnTo>
                    <a:close/>
                    <a:moveTo>
                      <a:pt x="13" y="16"/>
                    </a:moveTo>
                    <a:lnTo>
                      <a:pt x="13" y="19"/>
                    </a:lnTo>
                    <a:lnTo>
                      <a:pt x="12" y="19"/>
                    </a:lnTo>
                    <a:lnTo>
                      <a:pt x="10" y="17"/>
                    </a:lnTo>
                    <a:lnTo>
                      <a:pt x="10" y="16"/>
                    </a:lnTo>
                    <a:lnTo>
                      <a:pt x="13" y="16"/>
                    </a:lnTo>
                    <a:lnTo>
                      <a:pt x="13" y="16"/>
                    </a:lnTo>
                    <a:lnTo>
                      <a:pt x="13" y="16"/>
                    </a:lnTo>
                    <a:close/>
                    <a:moveTo>
                      <a:pt x="22" y="22"/>
                    </a:moveTo>
                    <a:lnTo>
                      <a:pt x="22" y="24"/>
                    </a:lnTo>
                    <a:lnTo>
                      <a:pt x="20" y="22"/>
                    </a:lnTo>
                    <a:lnTo>
                      <a:pt x="22" y="21"/>
                    </a:lnTo>
                    <a:lnTo>
                      <a:pt x="24" y="21"/>
                    </a:lnTo>
                    <a:lnTo>
                      <a:pt x="24" y="22"/>
                    </a:lnTo>
                    <a:lnTo>
                      <a:pt x="22" y="22"/>
                    </a:lnTo>
                    <a:lnTo>
                      <a:pt x="22" y="22"/>
                    </a:lnTo>
                    <a:lnTo>
                      <a:pt x="22" y="22"/>
                    </a:lnTo>
                    <a:close/>
                    <a:moveTo>
                      <a:pt x="15" y="24"/>
                    </a:moveTo>
                    <a:lnTo>
                      <a:pt x="15" y="24"/>
                    </a:lnTo>
                    <a:lnTo>
                      <a:pt x="13" y="24"/>
                    </a:lnTo>
                    <a:lnTo>
                      <a:pt x="13" y="24"/>
                    </a:lnTo>
                    <a:lnTo>
                      <a:pt x="13" y="22"/>
                    </a:lnTo>
                    <a:lnTo>
                      <a:pt x="13" y="22"/>
                    </a:lnTo>
                    <a:lnTo>
                      <a:pt x="15" y="22"/>
                    </a:lnTo>
                    <a:lnTo>
                      <a:pt x="15" y="24"/>
                    </a:lnTo>
                    <a:close/>
                    <a:moveTo>
                      <a:pt x="18" y="29"/>
                    </a:moveTo>
                    <a:lnTo>
                      <a:pt x="18" y="29"/>
                    </a:lnTo>
                    <a:lnTo>
                      <a:pt x="18" y="29"/>
                    </a:lnTo>
                    <a:lnTo>
                      <a:pt x="17" y="29"/>
                    </a:lnTo>
                    <a:lnTo>
                      <a:pt x="18" y="27"/>
                    </a:lnTo>
                    <a:lnTo>
                      <a:pt x="18" y="27"/>
                    </a:lnTo>
                    <a:lnTo>
                      <a:pt x="20" y="27"/>
                    </a:lnTo>
                    <a:lnTo>
                      <a:pt x="20" y="27"/>
                    </a:lnTo>
                    <a:lnTo>
                      <a:pt x="20" y="27"/>
                    </a:lnTo>
                    <a:lnTo>
                      <a:pt x="18" y="29"/>
                    </a:lnTo>
                    <a:lnTo>
                      <a:pt x="18" y="29"/>
                    </a:lnTo>
                    <a:lnTo>
                      <a:pt x="18" y="29"/>
                    </a:lnTo>
                    <a:close/>
                    <a:moveTo>
                      <a:pt x="12" y="33"/>
                    </a:moveTo>
                    <a:lnTo>
                      <a:pt x="10" y="33"/>
                    </a:lnTo>
                    <a:lnTo>
                      <a:pt x="8" y="31"/>
                    </a:lnTo>
                    <a:lnTo>
                      <a:pt x="8" y="31"/>
                    </a:lnTo>
                    <a:lnTo>
                      <a:pt x="10" y="31"/>
                    </a:lnTo>
                    <a:lnTo>
                      <a:pt x="10" y="31"/>
                    </a:lnTo>
                    <a:lnTo>
                      <a:pt x="10" y="31"/>
                    </a:lnTo>
                    <a:lnTo>
                      <a:pt x="12" y="29"/>
                    </a:lnTo>
                    <a:lnTo>
                      <a:pt x="12" y="29"/>
                    </a:lnTo>
                    <a:lnTo>
                      <a:pt x="12" y="29"/>
                    </a:lnTo>
                    <a:lnTo>
                      <a:pt x="12" y="31"/>
                    </a:lnTo>
                    <a:lnTo>
                      <a:pt x="12" y="31"/>
                    </a:lnTo>
                    <a:lnTo>
                      <a:pt x="12" y="33"/>
                    </a:lnTo>
                    <a:lnTo>
                      <a:pt x="12" y="33"/>
                    </a:lnTo>
                    <a:close/>
                    <a:moveTo>
                      <a:pt x="15" y="31"/>
                    </a:moveTo>
                    <a:lnTo>
                      <a:pt x="15" y="33"/>
                    </a:lnTo>
                    <a:lnTo>
                      <a:pt x="13" y="33"/>
                    </a:lnTo>
                    <a:lnTo>
                      <a:pt x="15" y="31"/>
                    </a:lnTo>
                    <a:lnTo>
                      <a:pt x="13" y="31"/>
                    </a:lnTo>
                    <a:lnTo>
                      <a:pt x="15" y="29"/>
                    </a:lnTo>
                    <a:lnTo>
                      <a:pt x="15" y="29"/>
                    </a:lnTo>
                    <a:lnTo>
                      <a:pt x="15" y="31"/>
                    </a:lnTo>
                    <a:lnTo>
                      <a:pt x="15" y="31"/>
                    </a:lnTo>
                    <a:lnTo>
                      <a:pt x="15" y="31"/>
                    </a:lnTo>
                    <a:lnTo>
                      <a:pt x="15" y="31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3" name="Freeform 98">
                <a:extLst>
                  <a:ext uri="{FF2B5EF4-FFF2-40B4-BE49-F238E27FC236}">
                    <a16:creationId xmlns:a16="http://schemas.microsoft.com/office/drawing/2014/main" xmlns="" id="{5DDF6B88-265C-4E2E-B901-EA5CA4993CB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56" y="2885"/>
                <a:ext cx="95" cy="140"/>
              </a:xfrm>
              <a:custGeom>
                <a:avLst/>
                <a:gdLst>
                  <a:gd name="T0" fmla="*/ 78 w 95"/>
                  <a:gd name="T1" fmla="*/ 62 h 140"/>
                  <a:gd name="T2" fmla="*/ 80 w 95"/>
                  <a:gd name="T3" fmla="*/ 65 h 140"/>
                  <a:gd name="T4" fmla="*/ 78 w 95"/>
                  <a:gd name="T5" fmla="*/ 68 h 140"/>
                  <a:gd name="T6" fmla="*/ 70 w 95"/>
                  <a:gd name="T7" fmla="*/ 70 h 140"/>
                  <a:gd name="T8" fmla="*/ 68 w 95"/>
                  <a:gd name="T9" fmla="*/ 72 h 140"/>
                  <a:gd name="T10" fmla="*/ 66 w 95"/>
                  <a:gd name="T11" fmla="*/ 79 h 140"/>
                  <a:gd name="T12" fmla="*/ 65 w 95"/>
                  <a:gd name="T13" fmla="*/ 87 h 140"/>
                  <a:gd name="T14" fmla="*/ 71 w 95"/>
                  <a:gd name="T15" fmla="*/ 97 h 140"/>
                  <a:gd name="T16" fmla="*/ 75 w 95"/>
                  <a:gd name="T17" fmla="*/ 99 h 140"/>
                  <a:gd name="T18" fmla="*/ 80 w 95"/>
                  <a:gd name="T19" fmla="*/ 103 h 140"/>
                  <a:gd name="T20" fmla="*/ 80 w 95"/>
                  <a:gd name="T21" fmla="*/ 106 h 140"/>
                  <a:gd name="T22" fmla="*/ 82 w 95"/>
                  <a:gd name="T23" fmla="*/ 111 h 140"/>
                  <a:gd name="T24" fmla="*/ 83 w 95"/>
                  <a:gd name="T25" fmla="*/ 113 h 140"/>
                  <a:gd name="T26" fmla="*/ 85 w 95"/>
                  <a:gd name="T27" fmla="*/ 118 h 140"/>
                  <a:gd name="T28" fmla="*/ 90 w 95"/>
                  <a:gd name="T29" fmla="*/ 125 h 140"/>
                  <a:gd name="T30" fmla="*/ 94 w 95"/>
                  <a:gd name="T31" fmla="*/ 126 h 140"/>
                  <a:gd name="T32" fmla="*/ 89 w 95"/>
                  <a:gd name="T33" fmla="*/ 128 h 140"/>
                  <a:gd name="T34" fmla="*/ 82 w 95"/>
                  <a:gd name="T35" fmla="*/ 125 h 140"/>
                  <a:gd name="T36" fmla="*/ 77 w 95"/>
                  <a:gd name="T37" fmla="*/ 128 h 140"/>
                  <a:gd name="T38" fmla="*/ 70 w 95"/>
                  <a:gd name="T39" fmla="*/ 132 h 140"/>
                  <a:gd name="T40" fmla="*/ 65 w 95"/>
                  <a:gd name="T41" fmla="*/ 135 h 140"/>
                  <a:gd name="T42" fmla="*/ 61 w 95"/>
                  <a:gd name="T43" fmla="*/ 133 h 140"/>
                  <a:gd name="T44" fmla="*/ 58 w 95"/>
                  <a:gd name="T45" fmla="*/ 135 h 140"/>
                  <a:gd name="T46" fmla="*/ 56 w 95"/>
                  <a:gd name="T47" fmla="*/ 138 h 140"/>
                  <a:gd name="T48" fmla="*/ 51 w 95"/>
                  <a:gd name="T49" fmla="*/ 140 h 140"/>
                  <a:gd name="T50" fmla="*/ 44 w 95"/>
                  <a:gd name="T51" fmla="*/ 138 h 140"/>
                  <a:gd name="T52" fmla="*/ 37 w 95"/>
                  <a:gd name="T53" fmla="*/ 133 h 140"/>
                  <a:gd name="T54" fmla="*/ 34 w 95"/>
                  <a:gd name="T55" fmla="*/ 128 h 140"/>
                  <a:gd name="T56" fmla="*/ 32 w 95"/>
                  <a:gd name="T57" fmla="*/ 123 h 140"/>
                  <a:gd name="T58" fmla="*/ 27 w 95"/>
                  <a:gd name="T59" fmla="*/ 113 h 140"/>
                  <a:gd name="T60" fmla="*/ 30 w 95"/>
                  <a:gd name="T61" fmla="*/ 99 h 140"/>
                  <a:gd name="T62" fmla="*/ 34 w 95"/>
                  <a:gd name="T63" fmla="*/ 94 h 140"/>
                  <a:gd name="T64" fmla="*/ 36 w 95"/>
                  <a:gd name="T65" fmla="*/ 89 h 140"/>
                  <a:gd name="T66" fmla="*/ 32 w 95"/>
                  <a:gd name="T67" fmla="*/ 84 h 140"/>
                  <a:gd name="T68" fmla="*/ 30 w 95"/>
                  <a:gd name="T69" fmla="*/ 79 h 140"/>
                  <a:gd name="T70" fmla="*/ 24 w 95"/>
                  <a:gd name="T71" fmla="*/ 77 h 140"/>
                  <a:gd name="T72" fmla="*/ 27 w 95"/>
                  <a:gd name="T73" fmla="*/ 72 h 140"/>
                  <a:gd name="T74" fmla="*/ 25 w 95"/>
                  <a:gd name="T75" fmla="*/ 65 h 140"/>
                  <a:gd name="T76" fmla="*/ 18 w 95"/>
                  <a:gd name="T77" fmla="*/ 65 h 140"/>
                  <a:gd name="T78" fmla="*/ 8 w 95"/>
                  <a:gd name="T79" fmla="*/ 60 h 140"/>
                  <a:gd name="T80" fmla="*/ 3 w 95"/>
                  <a:gd name="T81" fmla="*/ 46 h 140"/>
                  <a:gd name="T82" fmla="*/ 5 w 95"/>
                  <a:gd name="T83" fmla="*/ 40 h 140"/>
                  <a:gd name="T84" fmla="*/ 8 w 95"/>
                  <a:gd name="T85" fmla="*/ 36 h 140"/>
                  <a:gd name="T86" fmla="*/ 13 w 95"/>
                  <a:gd name="T87" fmla="*/ 34 h 140"/>
                  <a:gd name="T88" fmla="*/ 20 w 95"/>
                  <a:gd name="T89" fmla="*/ 29 h 140"/>
                  <a:gd name="T90" fmla="*/ 17 w 95"/>
                  <a:gd name="T91" fmla="*/ 28 h 140"/>
                  <a:gd name="T92" fmla="*/ 15 w 95"/>
                  <a:gd name="T93" fmla="*/ 22 h 140"/>
                  <a:gd name="T94" fmla="*/ 17 w 95"/>
                  <a:gd name="T95" fmla="*/ 16 h 140"/>
                  <a:gd name="T96" fmla="*/ 24 w 95"/>
                  <a:gd name="T97" fmla="*/ 11 h 140"/>
                  <a:gd name="T98" fmla="*/ 30 w 95"/>
                  <a:gd name="T99" fmla="*/ 5 h 140"/>
                  <a:gd name="T100" fmla="*/ 32 w 95"/>
                  <a:gd name="T101" fmla="*/ 5 h 140"/>
                  <a:gd name="T102" fmla="*/ 42 w 95"/>
                  <a:gd name="T103" fmla="*/ 9 h 140"/>
                  <a:gd name="T104" fmla="*/ 56 w 95"/>
                  <a:gd name="T105" fmla="*/ 24 h 140"/>
                  <a:gd name="T106" fmla="*/ 53 w 95"/>
                  <a:gd name="T107" fmla="*/ 41 h 140"/>
                  <a:gd name="T108" fmla="*/ 60 w 95"/>
                  <a:gd name="T109" fmla="*/ 33 h 140"/>
                  <a:gd name="T110" fmla="*/ 73 w 95"/>
                  <a:gd name="T111" fmla="*/ 41 h 140"/>
                  <a:gd name="T112" fmla="*/ 82 w 95"/>
                  <a:gd name="T113" fmla="*/ 51 h 1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95" h="140">
                    <a:moveTo>
                      <a:pt x="82" y="58"/>
                    </a:moveTo>
                    <a:lnTo>
                      <a:pt x="80" y="60"/>
                    </a:lnTo>
                    <a:lnTo>
                      <a:pt x="80" y="60"/>
                    </a:lnTo>
                    <a:lnTo>
                      <a:pt x="78" y="62"/>
                    </a:lnTo>
                    <a:lnTo>
                      <a:pt x="78" y="62"/>
                    </a:lnTo>
                    <a:lnTo>
                      <a:pt x="80" y="63"/>
                    </a:lnTo>
                    <a:lnTo>
                      <a:pt x="80" y="63"/>
                    </a:lnTo>
                    <a:lnTo>
                      <a:pt x="80" y="63"/>
                    </a:lnTo>
                    <a:lnTo>
                      <a:pt x="80" y="65"/>
                    </a:lnTo>
                    <a:lnTo>
                      <a:pt x="80" y="65"/>
                    </a:lnTo>
                    <a:lnTo>
                      <a:pt x="80" y="65"/>
                    </a:lnTo>
                    <a:lnTo>
                      <a:pt x="80" y="65"/>
                    </a:lnTo>
                    <a:lnTo>
                      <a:pt x="78" y="67"/>
                    </a:lnTo>
                    <a:lnTo>
                      <a:pt x="78" y="67"/>
                    </a:lnTo>
                    <a:lnTo>
                      <a:pt x="78" y="68"/>
                    </a:lnTo>
                    <a:lnTo>
                      <a:pt x="77" y="68"/>
                    </a:lnTo>
                    <a:lnTo>
                      <a:pt x="73" y="68"/>
                    </a:lnTo>
                    <a:lnTo>
                      <a:pt x="71" y="68"/>
                    </a:lnTo>
                    <a:lnTo>
                      <a:pt x="71" y="68"/>
                    </a:lnTo>
                    <a:lnTo>
                      <a:pt x="70" y="70"/>
                    </a:lnTo>
                    <a:lnTo>
                      <a:pt x="70" y="70"/>
                    </a:lnTo>
                    <a:lnTo>
                      <a:pt x="68" y="70"/>
                    </a:lnTo>
                    <a:lnTo>
                      <a:pt x="68" y="70"/>
                    </a:lnTo>
                    <a:lnTo>
                      <a:pt x="66" y="72"/>
                    </a:lnTo>
                    <a:lnTo>
                      <a:pt x="68" y="72"/>
                    </a:lnTo>
                    <a:lnTo>
                      <a:pt x="68" y="74"/>
                    </a:lnTo>
                    <a:lnTo>
                      <a:pt x="68" y="75"/>
                    </a:lnTo>
                    <a:lnTo>
                      <a:pt x="68" y="77"/>
                    </a:lnTo>
                    <a:lnTo>
                      <a:pt x="68" y="79"/>
                    </a:lnTo>
                    <a:lnTo>
                      <a:pt x="66" y="79"/>
                    </a:lnTo>
                    <a:lnTo>
                      <a:pt x="66" y="80"/>
                    </a:lnTo>
                    <a:lnTo>
                      <a:pt x="65" y="84"/>
                    </a:lnTo>
                    <a:lnTo>
                      <a:pt x="65" y="84"/>
                    </a:lnTo>
                    <a:lnTo>
                      <a:pt x="65" y="86"/>
                    </a:lnTo>
                    <a:lnTo>
                      <a:pt x="65" y="87"/>
                    </a:lnTo>
                    <a:lnTo>
                      <a:pt x="68" y="91"/>
                    </a:lnTo>
                    <a:lnTo>
                      <a:pt x="68" y="92"/>
                    </a:lnTo>
                    <a:lnTo>
                      <a:pt x="68" y="94"/>
                    </a:lnTo>
                    <a:lnTo>
                      <a:pt x="71" y="96"/>
                    </a:lnTo>
                    <a:lnTo>
                      <a:pt x="71" y="97"/>
                    </a:lnTo>
                    <a:lnTo>
                      <a:pt x="71" y="99"/>
                    </a:lnTo>
                    <a:lnTo>
                      <a:pt x="71" y="99"/>
                    </a:lnTo>
                    <a:lnTo>
                      <a:pt x="73" y="99"/>
                    </a:lnTo>
                    <a:lnTo>
                      <a:pt x="75" y="99"/>
                    </a:lnTo>
                    <a:lnTo>
                      <a:pt x="75" y="99"/>
                    </a:lnTo>
                    <a:lnTo>
                      <a:pt x="77" y="99"/>
                    </a:lnTo>
                    <a:lnTo>
                      <a:pt x="77" y="99"/>
                    </a:lnTo>
                    <a:lnTo>
                      <a:pt x="78" y="99"/>
                    </a:lnTo>
                    <a:lnTo>
                      <a:pt x="78" y="99"/>
                    </a:lnTo>
                    <a:lnTo>
                      <a:pt x="80" y="103"/>
                    </a:lnTo>
                    <a:lnTo>
                      <a:pt x="80" y="104"/>
                    </a:lnTo>
                    <a:lnTo>
                      <a:pt x="80" y="104"/>
                    </a:lnTo>
                    <a:lnTo>
                      <a:pt x="80" y="104"/>
                    </a:lnTo>
                    <a:lnTo>
                      <a:pt x="80" y="104"/>
                    </a:lnTo>
                    <a:lnTo>
                      <a:pt x="80" y="106"/>
                    </a:lnTo>
                    <a:lnTo>
                      <a:pt x="80" y="108"/>
                    </a:lnTo>
                    <a:lnTo>
                      <a:pt x="80" y="109"/>
                    </a:lnTo>
                    <a:lnTo>
                      <a:pt x="80" y="109"/>
                    </a:lnTo>
                    <a:lnTo>
                      <a:pt x="82" y="109"/>
                    </a:lnTo>
                    <a:lnTo>
                      <a:pt x="82" y="111"/>
                    </a:lnTo>
                    <a:lnTo>
                      <a:pt x="83" y="111"/>
                    </a:lnTo>
                    <a:lnTo>
                      <a:pt x="83" y="111"/>
                    </a:lnTo>
                    <a:lnTo>
                      <a:pt x="83" y="113"/>
                    </a:lnTo>
                    <a:lnTo>
                      <a:pt x="83" y="113"/>
                    </a:lnTo>
                    <a:lnTo>
                      <a:pt x="83" y="113"/>
                    </a:lnTo>
                    <a:lnTo>
                      <a:pt x="83" y="115"/>
                    </a:lnTo>
                    <a:lnTo>
                      <a:pt x="85" y="116"/>
                    </a:lnTo>
                    <a:lnTo>
                      <a:pt x="85" y="116"/>
                    </a:lnTo>
                    <a:lnTo>
                      <a:pt x="85" y="116"/>
                    </a:lnTo>
                    <a:lnTo>
                      <a:pt x="85" y="118"/>
                    </a:lnTo>
                    <a:lnTo>
                      <a:pt x="87" y="120"/>
                    </a:lnTo>
                    <a:lnTo>
                      <a:pt x="87" y="120"/>
                    </a:lnTo>
                    <a:lnTo>
                      <a:pt x="89" y="121"/>
                    </a:lnTo>
                    <a:lnTo>
                      <a:pt x="89" y="123"/>
                    </a:lnTo>
                    <a:lnTo>
                      <a:pt x="90" y="125"/>
                    </a:lnTo>
                    <a:lnTo>
                      <a:pt x="92" y="125"/>
                    </a:lnTo>
                    <a:lnTo>
                      <a:pt x="94" y="125"/>
                    </a:lnTo>
                    <a:lnTo>
                      <a:pt x="94" y="126"/>
                    </a:lnTo>
                    <a:lnTo>
                      <a:pt x="95" y="126"/>
                    </a:lnTo>
                    <a:lnTo>
                      <a:pt x="94" y="126"/>
                    </a:lnTo>
                    <a:lnTo>
                      <a:pt x="94" y="128"/>
                    </a:lnTo>
                    <a:lnTo>
                      <a:pt x="92" y="126"/>
                    </a:lnTo>
                    <a:lnTo>
                      <a:pt x="90" y="126"/>
                    </a:lnTo>
                    <a:lnTo>
                      <a:pt x="89" y="128"/>
                    </a:lnTo>
                    <a:lnTo>
                      <a:pt x="89" y="128"/>
                    </a:lnTo>
                    <a:lnTo>
                      <a:pt x="85" y="126"/>
                    </a:lnTo>
                    <a:lnTo>
                      <a:pt x="85" y="126"/>
                    </a:lnTo>
                    <a:lnTo>
                      <a:pt x="83" y="126"/>
                    </a:lnTo>
                    <a:lnTo>
                      <a:pt x="83" y="125"/>
                    </a:lnTo>
                    <a:lnTo>
                      <a:pt x="82" y="125"/>
                    </a:lnTo>
                    <a:lnTo>
                      <a:pt x="82" y="126"/>
                    </a:lnTo>
                    <a:lnTo>
                      <a:pt x="80" y="126"/>
                    </a:lnTo>
                    <a:lnTo>
                      <a:pt x="78" y="126"/>
                    </a:lnTo>
                    <a:lnTo>
                      <a:pt x="78" y="126"/>
                    </a:lnTo>
                    <a:lnTo>
                      <a:pt x="77" y="128"/>
                    </a:lnTo>
                    <a:lnTo>
                      <a:pt x="75" y="130"/>
                    </a:lnTo>
                    <a:lnTo>
                      <a:pt x="75" y="132"/>
                    </a:lnTo>
                    <a:lnTo>
                      <a:pt x="73" y="132"/>
                    </a:lnTo>
                    <a:lnTo>
                      <a:pt x="71" y="132"/>
                    </a:lnTo>
                    <a:lnTo>
                      <a:pt x="70" y="132"/>
                    </a:lnTo>
                    <a:lnTo>
                      <a:pt x="68" y="132"/>
                    </a:lnTo>
                    <a:lnTo>
                      <a:pt x="66" y="132"/>
                    </a:lnTo>
                    <a:lnTo>
                      <a:pt x="66" y="132"/>
                    </a:lnTo>
                    <a:lnTo>
                      <a:pt x="66" y="133"/>
                    </a:lnTo>
                    <a:lnTo>
                      <a:pt x="65" y="135"/>
                    </a:lnTo>
                    <a:lnTo>
                      <a:pt x="65" y="135"/>
                    </a:lnTo>
                    <a:lnTo>
                      <a:pt x="63" y="135"/>
                    </a:lnTo>
                    <a:lnTo>
                      <a:pt x="63" y="135"/>
                    </a:lnTo>
                    <a:lnTo>
                      <a:pt x="63" y="135"/>
                    </a:lnTo>
                    <a:lnTo>
                      <a:pt x="61" y="133"/>
                    </a:lnTo>
                    <a:lnTo>
                      <a:pt x="60" y="133"/>
                    </a:lnTo>
                    <a:lnTo>
                      <a:pt x="60" y="133"/>
                    </a:lnTo>
                    <a:lnTo>
                      <a:pt x="60" y="133"/>
                    </a:lnTo>
                    <a:lnTo>
                      <a:pt x="58" y="133"/>
                    </a:lnTo>
                    <a:lnTo>
                      <a:pt x="58" y="135"/>
                    </a:lnTo>
                    <a:lnTo>
                      <a:pt x="58" y="135"/>
                    </a:lnTo>
                    <a:lnTo>
                      <a:pt x="56" y="135"/>
                    </a:lnTo>
                    <a:lnTo>
                      <a:pt x="56" y="137"/>
                    </a:lnTo>
                    <a:lnTo>
                      <a:pt x="56" y="138"/>
                    </a:lnTo>
                    <a:lnTo>
                      <a:pt x="56" y="138"/>
                    </a:lnTo>
                    <a:lnTo>
                      <a:pt x="56" y="140"/>
                    </a:lnTo>
                    <a:lnTo>
                      <a:pt x="54" y="140"/>
                    </a:lnTo>
                    <a:lnTo>
                      <a:pt x="53" y="140"/>
                    </a:lnTo>
                    <a:lnTo>
                      <a:pt x="51" y="140"/>
                    </a:lnTo>
                    <a:lnTo>
                      <a:pt x="51" y="140"/>
                    </a:lnTo>
                    <a:lnTo>
                      <a:pt x="49" y="140"/>
                    </a:lnTo>
                    <a:lnTo>
                      <a:pt x="49" y="140"/>
                    </a:lnTo>
                    <a:lnTo>
                      <a:pt x="48" y="140"/>
                    </a:lnTo>
                    <a:lnTo>
                      <a:pt x="48" y="138"/>
                    </a:lnTo>
                    <a:lnTo>
                      <a:pt x="44" y="138"/>
                    </a:lnTo>
                    <a:lnTo>
                      <a:pt x="42" y="137"/>
                    </a:lnTo>
                    <a:lnTo>
                      <a:pt x="41" y="137"/>
                    </a:lnTo>
                    <a:lnTo>
                      <a:pt x="39" y="135"/>
                    </a:lnTo>
                    <a:lnTo>
                      <a:pt x="39" y="135"/>
                    </a:lnTo>
                    <a:lnTo>
                      <a:pt x="37" y="133"/>
                    </a:lnTo>
                    <a:lnTo>
                      <a:pt x="36" y="132"/>
                    </a:lnTo>
                    <a:lnTo>
                      <a:pt x="36" y="132"/>
                    </a:lnTo>
                    <a:lnTo>
                      <a:pt x="34" y="130"/>
                    </a:lnTo>
                    <a:lnTo>
                      <a:pt x="34" y="130"/>
                    </a:lnTo>
                    <a:lnTo>
                      <a:pt x="34" y="128"/>
                    </a:lnTo>
                    <a:lnTo>
                      <a:pt x="32" y="128"/>
                    </a:lnTo>
                    <a:lnTo>
                      <a:pt x="32" y="128"/>
                    </a:lnTo>
                    <a:lnTo>
                      <a:pt x="32" y="128"/>
                    </a:lnTo>
                    <a:lnTo>
                      <a:pt x="32" y="126"/>
                    </a:lnTo>
                    <a:lnTo>
                      <a:pt x="32" y="123"/>
                    </a:lnTo>
                    <a:lnTo>
                      <a:pt x="32" y="120"/>
                    </a:lnTo>
                    <a:lnTo>
                      <a:pt x="30" y="120"/>
                    </a:lnTo>
                    <a:lnTo>
                      <a:pt x="29" y="118"/>
                    </a:lnTo>
                    <a:lnTo>
                      <a:pt x="27" y="115"/>
                    </a:lnTo>
                    <a:lnTo>
                      <a:pt x="27" y="113"/>
                    </a:lnTo>
                    <a:lnTo>
                      <a:pt x="27" y="111"/>
                    </a:lnTo>
                    <a:lnTo>
                      <a:pt x="27" y="106"/>
                    </a:lnTo>
                    <a:lnTo>
                      <a:pt x="29" y="104"/>
                    </a:lnTo>
                    <a:lnTo>
                      <a:pt x="29" y="101"/>
                    </a:lnTo>
                    <a:lnTo>
                      <a:pt x="30" y="99"/>
                    </a:lnTo>
                    <a:lnTo>
                      <a:pt x="30" y="99"/>
                    </a:lnTo>
                    <a:lnTo>
                      <a:pt x="30" y="97"/>
                    </a:lnTo>
                    <a:lnTo>
                      <a:pt x="30" y="96"/>
                    </a:lnTo>
                    <a:lnTo>
                      <a:pt x="32" y="94"/>
                    </a:lnTo>
                    <a:lnTo>
                      <a:pt x="34" y="94"/>
                    </a:lnTo>
                    <a:lnTo>
                      <a:pt x="34" y="92"/>
                    </a:lnTo>
                    <a:lnTo>
                      <a:pt x="34" y="91"/>
                    </a:lnTo>
                    <a:lnTo>
                      <a:pt x="36" y="89"/>
                    </a:lnTo>
                    <a:lnTo>
                      <a:pt x="36" y="89"/>
                    </a:lnTo>
                    <a:lnTo>
                      <a:pt x="36" y="89"/>
                    </a:lnTo>
                    <a:lnTo>
                      <a:pt x="36" y="87"/>
                    </a:lnTo>
                    <a:lnTo>
                      <a:pt x="34" y="87"/>
                    </a:lnTo>
                    <a:lnTo>
                      <a:pt x="32" y="84"/>
                    </a:lnTo>
                    <a:lnTo>
                      <a:pt x="32" y="84"/>
                    </a:lnTo>
                    <a:lnTo>
                      <a:pt x="32" y="84"/>
                    </a:lnTo>
                    <a:lnTo>
                      <a:pt x="32" y="82"/>
                    </a:lnTo>
                    <a:lnTo>
                      <a:pt x="32" y="80"/>
                    </a:lnTo>
                    <a:lnTo>
                      <a:pt x="32" y="80"/>
                    </a:lnTo>
                    <a:lnTo>
                      <a:pt x="32" y="80"/>
                    </a:lnTo>
                    <a:lnTo>
                      <a:pt x="30" y="79"/>
                    </a:lnTo>
                    <a:lnTo>
                      <a:pt x="29" y="79"/>
                    </a:lnTo>
                    <a:lnTo>
                      <a:pt x="27" y="79"/>
                    </a:lnTo>
                    <a:lnTo>
                      <a:pt x="27" y="79"/>
                    </a:lnTo>
                    <a:lnTo>
                      <a:pt x="25" y="77"/>
                    </a:lnTo>
                    <a:lnTo>
                      <a:pt x="24" y="77"/>
                    </a:lnTo>
                    <a:lnTo>
                      <a:pt x="24" y="77"/>
                    </a:lnTo>
                    <a:lnTo>
                      <a:pt x="25" y="77"/>
                    </a:lnTo>
                    <a:lnTo>
                      <a:pt x="25" y="75"/>
                    </a:lnTo>
                    <a:lnTo>
                      <a:pt x="27" y="74"/>
                    </a:lnTo>
                    <a:lnTo>
                      <a:pt x="27" y="72"/>
                    </a:lnTo>
                    <a:lnTo>
                      <a:pt x="27" y="70"/>
                    </a:lnTo>
                    <a:lnTo>
                      <a:pt x="27" y="68"/>
                    </a:lnTo>
                    <a:lnTo>
                      <a:pt x="27" y="67"/>
                    </a:lnTo>
                    <a:lnTo>
                      <a:pt x="25" y="65"/>
                    </a:lnTo>
                    <a:lnTo>
                      <a:pt x="25" y="65"/>
                    </a:lnTo>
                    <a:lnTo>
                      <a:pt x="24" y="63"/>
                    </a:lnTo>
                    <a:lnTo>
                      <a:pt x="24" y="63"/>
                    </a:lnTo>
                    <a:lnTo>
                      <a:pt x="22" y="63"/>
                    </a:lnTo>
                    <a:lnTo>
                      <a:pt x="20" y="65"/>
                    </a:lnTo>
                    <a:lnTo>
                      <a:pt x="18" y="65"/>
                    </a:lnTo>
                    <a:lnTo>
                      <a:pt x="18" y="65"/>
                    </a:lnTo>
                    <a:lnTo>
                      <a:pt x="17" y="65"/>
                    </a:lnTo>
                    <a:lnTo>
                      <a:pt x="15" y="65"/>
                    </a:lnTo>
                    <a:lnTo>
                      <a:pt x="13" y="65"/>
                    </a:lnTo>
                    <a:lnTo>
                      <a:pt x="8" y="60"/>
                    </a:lnTo>
                    <a:lnTo>
                      <a:pt x="5" y="55"/>
                    </a:lnTo>
                    <a:lnTo>
                      <a:pt x="1" y="51"/>
                    </a:lnTo>
                    <a:lnTo>
                      <a:pt x="0" y="50"/>
                    </a:lnTo>
                    <a:lnTo>
                      <a:pt x="1" y="48"/>
                    </a:lnTo>
                    <a:lnTo>
                      <a:pt x="3" y="46"/>
                    </a:lnTo>
                    <a:lnTo>
                      <a:pt x="5" y="46"/>
                    </a:lnTo>
                    <a:lnTo>
                      <a:pt x="5" y="45"/>
                    </a:lnTo>
                    <a:lnTo>
                      <a:pt x="5" y="41"/>
                    </a:lnTo>
                    <a:lnTo>
                      <a:pt x="5" y="41"/>
                    </a:lnTo>
                    <a:lnTo>
                      <a:pt x="5" y="40"/>
                    </a:lnTo>
                    <a:lnTo>
                      <a:pt x="5" y="38"/>
                    </a:lnTo>
                    <a:lnTo>
                      <a:pt x="5" y="38"/>
                    </a:lnTo>
                    <a:lnTo>
                      <a:pt x="5" y="36"/>
                    </a:lnTo>
                    <a:lnTo>
                      <a:pt x="6" y="36"/>
                    </a:lnTo>
                    <a:lnTo>
                      <a:pt x="8" y="36"/>
                    </a:lnTo>
                    <a:lnTo>
                      <a:pt x="8" y="36"/>
                    </a:lnTo>
                    <a:lnTo>
                      <a:pt x="10" y="34"/>
                    </a:lnTo>
                    <a:lnTo>
                      <a:pt x="10" y="34"/>
                    </a:lnTo>
                    <a:lnTo>
                      <a:pt x="12" y="34"/>
                    </a:lnTo>
                    <a:lnTo>
                      <a:pt x="13" y="34"/>
                    </a:lnTo>
                    <a:lnTo>
                      <a:pt x="13" y="34"/>
                    </a:lnTo>
                    <a:lnTo>
                      <a:pt x="15" y="33"/>
                    </a:lnTo>
                    <a:lnTo>
                      <a:pt x="20" y="31"/>
                    </a:lnTo>
                    <a:lnTo>
                      <a:pt x="20" y="31"/>
                    </a:lnTo>
                    <a:lnTo>
                      <a:pt x="20" y="29"/>
                    </a:lnTo>
                    <a:lnTo>
                      <a:pt x="20" y="28"/>
                    </a:lnTo>
                    <a:lnTo>
                      <a:pt x="20" y="28"/>
                    </a:lnTo>
                    <a:lnTo>
                      <a:pt x="20" y="28"/>
                    </a:lnTo>
                    <a:lnTo>
                      <a:pt x="18" y="28"/>
                    </a:lnTo>
                    <a:lnTo>
                      <a:pt x="17" y="28"/>
                    </a:lnTo>
                    <a:lnTo>
                      <a:pt x="15" y="28"/>
                    </a:lnTo>
                    <a:lnTo>
                      <a:pt x="15" y="26"/>
                    </a:lnTo>
                    <a:lnTo>
                      <a:pt x="15" y="26"/>
                    </a:lnTo>
                    <a:lnTo>
                      <a:pt x="15" y="24"/>
                    </a:lnTo>
                    <a:lnTo>
                      <a:pt x="15" y="22"/>
                    </a:lnTo>
                    <a:lnTo>
                      <a:pt x="13" y="21"/>
                    </a:lnTo>
                    <a:lnTo>
                      <a:pt x="13" y="21"/>
                    </a:lnTo>
                    <a:lnTo>
                      <a:pt x="15" y="19"/>
                    </a:lnTo>
                    <a:lnTo>
                      <a:pt x="15" y="17"/>
                    </a:lnTo>
                    <a:lnTo>
                      <a:pt x="17" y="16"/>
                    </a:lnTo>
                    <a:lnTo>
                      <a:pt x="17" y="14"/>
                    </a:lnTo>
                    <a:lnTo>
                      <a:pt x="20" y="14"/>
                    </a:lnTo>
                    <a:lnTo>
                      <a:pt x="20" y="14"/>
                    </a:lnTo>
                    <a:lnTo>
                      <a:pt x="22" y="12"/>
                    </a:lnTo>
                    <a:lnTo>
                      <a:pt x="24" y="11"/>
                    </a:lnTo>
                    <a:lnTo>
                      <a:pt x="27" y="11"/>
                    </a:lnTo>
                    <a:lnTo>
                      <a:pt x="27" y="9"/>
                    </a:lnTo>
                    <a:lnTo>
                      <a:pt x="27" y="7"/>
                    </a:lnTo>
                    <a:lnTo>
                      <a:pt x="30" y="7"/>
                    </a:lnTo>
                    <a:lnTo>
                      <a:pt x="30" y="5"/>
                    </a:lnTo>
                    <a:lnTo>
                      <a:pt x="30" y="5"/>
                    </a:lnTo>
                    <a:lnTo>
                      <a:pt x="27" y="0"/>
                    </a:lnTo>
                    <a:lnTo>
                      <a:pt x="27" y="0"/>
                    </a:lnTo>
                    <a:lnTo>
                      <a:pt x="30" y="4"/>
                    </a:lnTo>
                    <a:lnTo>
                      <a:pt x="32" y="5"/>
                    </a:lnTo>
                    <a:lnTo>
                      <a:pt x="32" y="5"/>
                    </a:lnTo>
                    <a:lnTo>
                      <a:pt x="32" y="4"/>
                    </a:lnTo>
                    <a:lnTo>
                      <a:pt x="34" y="4"/>
                    </a:lnTo>
                    <a:lnTo>
                      <a:pt x="37" y="5"/>
                    </a:lnTo>
                    <a:lnTo>
                      <a:pt x="42" y="9"/>
                    </a:lnTo>
                    <a:lnTo>
                      <a:pt x="49" y="16"/>
                    </a:lnTo>
                    <a:lnTo>
                      <a:pt x="53" y="19"/>
                    </a:lnTo>
                    <a:lnTo>
                      <a:pt x="53" y="19"/>
                    </a:lnTo>
                    <a:lnTo>
                      <a:pt x="56" y="22"/>
                    </a:lnTo>
                    <a:lnTo>
                      <a:pt x="56" y="24"/>
                    </a:lnTo>
                    <a:lnTo>
                      <a:pt x="56" y="29"/>
                    </a:lnTo>
                    <a:lnTo>
                      <a:pt x="54" y="33"/>
                    </a:lnTo>
                    <a:lnTo>
                      <a:pt x="54" y="36"/>
                    </a:lnTo>
                    <a:lnTo>
                      <a:pt x="54" y="40"/>
                    </a:lnTo>
                    <a:lnTo>
                      <a:pt x="53" y="41"/>
                    </a:lnTo>
                    <a:lnTo>
                      <a:pt x="54" y="41"/>
                    </a:lnTo>
                    <a:lnTo>
                      <a:pt x="54" y="38"/>
                    </a:lnTo>
                    <a:lnTo>
                      <a:pt x="56" y="36"/>
                    </a:lnTo>
                    <a:lnTo>
                      <a:pt x="58" y="33"/>
                    </a:lnTo>
                    <a:lnTo>
                      <a:pt x="60" y="33"/>
                    </a:lnTo>
                    <a:lnTo>
                      <a:pt x="63" y="33"/>
                    </a:lnTo>
                    <a:lnTo>
                      <a:pt x="65" y="34"/>
                    </a:lnTo>
                    <a:lnTo>
                      <a:pt x="66" y="34"/>
                    </a:lnTo>
                    <a:lnTo>
                      <a:pt x="70" y="38"/>
                    </a:lnTo>
                    <a:lnTo>
                      <a:pt x="73" y="41"/>
                    </a:lnTo>
                    <a:lnTo>
                      <a:pt x="75" y="43"/>
                    </a:lnTo>
                    <a:lnTo>
                      <a:pt x="78" y="45"/>
                    </a:lnTo>
                    <a:lnTo>
                      <a:pt x="80" y="46"/>
                    </a:lnTo>
                    <a:lnTo>
                      <a:pt x="82" y="48"/>
                    </a:lnTo>
                    <a:lnTo>
                      <a:pt x="82" y="51"/>
                    </a:lnTo>
                    <a:lnTo>
                      <a:pt x="80" y="58"/>
                    </a:lnTo>
                    <a:lnTo>
                      <a:pt x="82" y="58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4" name="Freeform 99">
                <a:extLst>
                  <a:ext uri="{FF2B5EF4-FFF2-40B4-BE49-F238E27FC236}">
                    <a16:creationId xmlns:a16="http://schemas.microsoft.com/office/drawing/2014/main" xmlns="" id="{FAA9E015-E5B7-48CD-87A4-11CBCF80FFA5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823" y="2607"/>
                <a:ext cx="9" cy="9"/>
              </a:xfrm>
              <a:custGeom>
                <a:avLst/>
                <a:gdLst>
                  <a:gd name="T0" fmla="*/ 7 w 9"/>
                  <a:gd name="T1" fmla="*/ 2 h 9"/>
                  <a:gd name="T2" fmla="*/ 7 w 9"/>
                  <a:gd name="T3" fmla="*/ 2 h 9"/>
                  <a:gd name="T4" fmla="*/ 9 w 9"/>
                  <a:gd name="T5" fmla="*/ 2 h 9"/>
                  <a:gd name="T6" fmla="*/ 9 w 9"/>
                  <a:gd name="T7" fmla="*/ 4 h 9"/>
                  <a:gd name="T8" fmla="*/ 9 w 9"/>
                  <a:gd name="T9" fmla="*/ 4 h 9"/>
                  <a:gd name="T10" fmla="*/ 9 w 9"/>
                  <a:gd name="T11" fmla="*/ 4 h 9"/>
                  <a:gd name="T12" fmla="*/ 9 w 9"/>
                  <a:gd name="T13" fmla="*/ 6 h 9"/>
                  <a:gd name="T14" fmla="*/ 9 w 9"/>
                  <a:gd name="T15" fmla="*/ 6 h 9"/>
                  <a:gd name="T16" fmla="*/ 7 w 9"/>
                  <a:gd name="T17" fmla="*/ 7 h 9"/>
                  <a:gd name="T18" fmla="*/ 5 w 9"/>
                  <a:gd name="T19" fmla="*/ 6 h 9"/>
                  <a:gd name="T20" fmla="*/ 4 w 9"/>
                  <a:gd name="T21" fmla="*/ 6 h 9"/>
                  <a:gd name="T22" fmla="*/ 2 w 9"/>
                  <a:gd name="T23" fmla="*/ 6 h 9"/>
                  <a:gd name="T24" fmla="*/ 0 w 9"/>
                  <a:gd name="T25" fmla="*/ 4 h 9"/>
                  <a:gd name="T26" fmla="*/ 0 w 9"/>
                  <a:gd name="T27" fmla="*/ 4 h 9"/>
                  <a:gd name="T28" fmla="*/ 2 w 9"/>
                  <a:gd name="T29" fmla="*/ 2 h 9"/>
                  <a:gd name="T30" fmla="*/ 4 w 9"/>
                  <a:gd name="T31" fmla="*/ 2 h 9"/>
                  <a:gd name="T32" fmla="*/ 4 w 9"/>
                  <a:gd name="T33" fmla="*/ 2 h 9"/>
                  <a:gd name="T34" fmla="*/ 4 w 9"/>
                  <a:gd name="T35" fmla="*/ 2 h 9"/>
                  <a:gd name="T36" fmla="*/ 4 w 9"/>
                  <a:gd name="T37" fmla="*/ 2 h 9"/>
                  <a:gd name="T38" fmla="*/ 5 w 9"/>
                  <a:gd name="T39" fmla="*/ 0 h 9"/>
                  <a:gd name="T40" fmla="*/ 5 w 9"/>
                  <a:gd name="T41" fmla="*/ 0 h 9"/>
                  <a:gd name="T42" fmla="*/ 7 w 9"/>
                  <a:gd name="T43" fmla="*/ 0 h 9"/>
                  <a:gd name="T44" fmla="*/ 7 w 9"/>
                  <a:gd name="T45" fmla="*/ 2 h 9"/>
                  <a:gd name="T46" fmla="*/ 7 w 9"/>
                  <a:gd name="T47" fmla="*/ 2 h 9"/>
                  <a:gd name="T48" fmla="*/ 2 w 9"/>
                  <a:gd name="T49" fmla="*/ 9 h 9"/>
                  <a:gd name="T50" fmla="*/ 0 w 9"/>
                  <a:gd name="T51" fmla="*/ 9 h 9"/>
                  <a:gd name="T52" fmla="*/ 0 w 9"/>
                  <a:gd name="T53" fmla="*/ 9 h 9"/>
                  <a:gd name="T54" fmla="*/ 0 w 9"/>
                  <a:gd name="T55" fmla="*/ 7 h 9"/>
                  <a:gd name="T56" fmla="*/ 0 w 9"/>
                  <a:gd name="T57" fmla="*/ 7 h 9"/>
                  <a:gd name="T58" fmla="*/ 4 w 9"/>
                  <a:gd name="T59" fmla="*/ 6 h 9"/>
                  <a:gd name="T60" fmla="*/ 2 w 9"/>
                  <a:gd name="T61" fmla="*/ 7 h 9"/>
                  <a:gd name="T62" fmla="*/ 2 w 9"/>
                  <a:gd name="T63" fmla="*/ 9 h 9"/>
                  <a:gd name="T64" fmla="*/ 2 w 9"/>
                  <a:gd name="T65" fmla="*/ 9 h 9"/>
                  <a:gd name="T66" fmla="*/ 7 w 9"/>
                  <a:gd name="T67" fmla="*/ 9 h 9"/>
                  <a:gd name="T68" fmla="*/ 7 w 9"/>
                  <a:gd name="T69" fmla="*/ 9 h 9"/>
                  <a:gd name="T70" fmla="*/ 5 w 9"/>
                  <a:gd name="T71" fmla="*/ 7 h 9"/>
                  <a:gd name="T72" fmla="*/ 5 w 9"/>
                  <a:gd name="T73" fmla="*/ 7 h 9"/>
                  <a:gd name="T74" fmla="*/ 5 w 9"/>
                  <a:gd name="T75" fmla="*/ 7 h 9"/>
                  <a:gd name="T76" fmla="*/ 7 w 9"/>
                  <a:gd name="T77" fmla="*/ 7 h 9"/>
                  <a:gd name="T78" fmla="*/ 7 w 9"/>
                  <a:gd name="T79" fmla="*/ 7 h 9"/>
                  <a:gd name="T80" fmla="*/ 7 w 9"/>
                  <a:gd name="T81" fmla="*/ 9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9" h="9">
                    <a:moveTo>
                      <a:pt x="7" y="2"/>
                    </a:moveTo>
                    <a:lnTo>
                      <a:pt x="7" y="2"/>
                    </a:lnTo>
                    <a:lnTo>
                      <a:pt x="9" y="2"/>
                    </a:lnTo>
                    <a:lnTo>
                      <a:pt x="9" y="4"/>
                    </a:lnTo>
                    <a:lnTo>
                      <a:pt x="9" y="4"/>
                    </a:lnTo>
                    <a:lnTo>
                      <a:pt x="9" y="4"/>
                    </a:lnTo>
                    <a:lnTo>
                      <a:pt x="9" y="6"/>
                    </a:lnTo>
                    <a:lnTo>
                      <a:pt x="9" y="6"/>
                    </a:lnTo>
                    <a:lnTo>
                      <a:pt x="7" y="7"/>
                    </a:lnTo>
                    <a:lnTo>
                      <a:pt x="5" y="6"/>
                    </a:lnTo>
                    <a:lnTo>
                      <a:pt x="4" y="6"/>
                    </a:lnTo>
                    <a:lnTo>
                      <a:pt x="2" y="6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2" y="2"/>
                    </a:lnTo>
                    <a:lnTo>
                      <a:pt x="4" y="2"/>
                    </a:lnTo>
                    <a:lnTo>
                      <a:pt x="4" y="2"/>
                    </a:lnTo>
                    <a:lnTo>
                      <a:pt x="4" y="2"/>
                    </a:lnTo>
                    <a:lnTo>
                      <a:pt x="4" y="2"/>
                    </a:lnTo>
                    <a:lnTo>
                      <a:pt x="5" y="0"/>
                    </a:lnTo>
                    <a:lnTo>
                      <a:pt x="5" y="0"/>
                    </a:lnTo>
                    <a:lnTo>
                      <a:pt x="7" y="0"/>
                    </a:lnTo>
                    <a:lnTo>
                      <a:pt x="7" y="2"/>
                    </a:lnTo>
                    <a:lnTo>
                      <a:pt x="7" y="2"/>
                    </a:lnTo>
                    <a:close/>
                    <a:moveTo>
                      <a:pt x="2" y="9"/>
                    </a:moveTo>
                    <a:lnTo>
                      <a:pt x="0" y="9"/>
                    </a:lnTo>
                    <a:lnTo>
                      <a:pt x="0" y="9"/>
                    </a:lnTo>
                    <a:lnTo>
                      <a:pt x="0" y="7"/>
                    </a:lnTo>
                    <a:lnTo>
                      <a:pt x="0" y="7"/>
                    </a:lnTo>
                    <a:lnTo>
                      <a:pt x="4" y="6"/>
                    </a:lnTo>
                    <a:lnTo>
                      <a:pt x="2" y="7"/>
                    </a:lnTo>
                    <a:lnTo>
                      <a:pt x="2" y="9"/>
                    </a:lnTo>
                    <a:lnTo>
                      <a:pt x="2" y="9"/>
                    </a:lnTo>
                    <a:close/>
                    <a:moveTo>
                      <a:pt x="7" y="9"/>
                    </a:moveTo>
                    <a:lnTo>
                      <a:pt x="7" y="9"/>
                    </a:lnTo>
                    <a:lnTo>
                      <a:pt x="5" y="7"/>
                    </a:lnTo>
                    <a:lnTo>
                      <a:pt x="5" y="7"/>
                    </a:lnTo>
                    <a:lnTo>
                      <a:pt x="5" y="7"/>
                    </a:lnTo>
                    <a:lnTo>
                      <a:pt x="7" y="7"/>
                    </a:lnTo>
                    <a:lnTo>
                      <a:pt x="7" y="7"/>
                    </a:lnTo>
                    <a:lnTo>
                      <a:pt x="7" y="9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5" name="Freeform 100">
                <a:extLst>
                  <a:ext uri="{FF2B5EF4-FFF2-40B4-BE49-F238E27FC236}">
                    <a16:creationId xmlns:a16="http://schemas.microsoft.com/office/drawing/2014/main" xmlns="" id="{7920B539-0C00-4150-8549-36E5803420F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43" y="4242"/>
                <a:ext cx="10" cy="7"/>
              </a:xfrm>
              <a:custGeom>
                <a:avLst/>
                <a:gdLst>
                  <a:gd name="T0" fmla="*/ 9 w 10"/>
                  <a:gd name="T1" fmla="*/ 5 h 7"/>
                  <a:gd name="T2" fmla="*/ 7 w 10"/>
                  <a:gd name="T3" fmla="*/ 7 h 7"/>
                  <a:gd name="T4" fmla="*/ 3 w 10"/>
                  <a:gd name="T5" fmla="*/ 7 h 7"/>
                  <a:gd name="T6" fmla="*/ 3 w 10"/>
                  <a:gd name="T7" fmla="*/ 5 h 7"/>
                  <a:gd name="T8" fmla="*/ 2 w 10"/>
                  <a:gd name="T9" fmla="*/ 2 h 7"/>
                  <a:gd name="T10" fmla="*/ 0 w 10"/>
                  <a:gd name="T11" fmla="*/ 2 h 7"/>
                  <a:gd name="T12" fmla="*/ 0 w 10"/>
                  <a:gd name="T13" fmla="*/ 0 h 7"/>
                  <a:gd name="T14" fmla="*/ 0 w 10"/>
                  <a:gd name="T15" fmla="*/ 0 h 7"/>
                  <a:gd name="T16" fmla="*/ 2 w 10"/>
                  <a:gd name="T17" fmla="*/ 0 h 7"/>
                  <a:gd name="T18" fmla="*/ 2 w 10"/>
                  <a:gd name="T19" fmla="*/ 2 h 7"/>
                  <a:gd name="T20" fmla="*/ 7 w 10"/>
                  <a:gd name="T21" fmla="*/ 2 h 7"/>
                  <a:gd name="T22" fmla="*/ 9 w 10"/>
                  <a:gd name="T23" fmla="*/ 4 h 7"/>
                  <a:gd name="T24" fmla="*/ 10 w 10"/>
                  <a:gd name="T25" fmla="*/ 5 h 7"/>
                  <a:gd name="T26" fmla="*/ 10 w 10"/>
                  <a:gd name="T27" fmla="*/ 5 h 7"/>
                  <a:gd name="T28" fmla="*/ 9 w 10"/>
                  <a:gd name="T29" fmla="*/ 5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0" h="7">
                    <a:moveTo>
                      <a:pt x="9" y="5"/>
                    </a:moveTo>
                    <a:lnTo>
                      <a:pt x="7" y="7"/>
                    </a:lnTo>
                    <a:lnTo>
                      <a:pt x="3" y="7"/>
                    </a:lnTo>
                    <a:lnTo>
                      <a:pt x="3" y="5"/>
                    </a:lnTo>
                    <a:lnTo>
                      <a:pt x="2" y="2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2" y="0"/>
                    </a:lnTo>
                    <a:lnTo>
                      <a:pt x="2" y="2"/>
                    </a:lnTo>
                    <a:lnTo>
                      <a:pt x="7" y="2"/>
                    </a:lnTo>
                    <a:lnTo>
                      <a:pt x="9" y="4"/>
                    </a:lnTo>
                    <a:lnTo>
                      <a:pt x="10" y="5"/>
                    </a:lnTo>
                    <a:lnTo>
                      <a:pt x="10" y="5"/>
                    </a:lnTo>
                    <a:lnTo>
                      <a:pt x="9" y="5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6" name="Freeform 101">
                <a:extLst>
                  <a:ext uri="{FF2B5EF4-FFF2-40B4-BE49-F238E27FC236}">
                    <a16:creationId xmlns:a16="http://schemas.microsoft.com/office/drawing/2014/main" xmlns="" id="{A7D8FE46-0093-46D3-9A5E-18B2994A4767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918" y="2730"/>
                <a:ext cx="120" cy="70"/>
              </a:xfrm>
              <a:custGeom>
                <a:avLst/>
                <a:gdLst>
                  <a:gd name="T0" fmla="*/ 67 w 120"/>
                  <a:gd name="T1" fmla="*/ 0 h 70"/>
                  <a:gd name="T2" fmla="*/ 69 w 120"/>
                  <a:gd name="T3" fmla="*/ 2 h 70"/>
                  <a:gd name="T4" fmla="*/ 53 w 120"/>
                  <a:gd name="T5" fmla="*/ 5 h 70"/>
                  <a:gd name="T6" fmla="*/ 60 w 120"/>
                  <a:gd name="T7" fmla="*/ 2 h 70"/>
                  <a:gd name="T8" fmla="*/ 115 w 120"/>
                  <a:gd name="T9" fmla="*/ 31 h 70"/>
                  <a:gd name="T10" fmla="*/ 110 w 120"/>
                  <a:gd name="T11" fmla="*/ 33 h 70"/>
                  <a:gd name="T12" fmla="*/ 103 w 120"/>
                  <a:gd name="T13" fmla="*/ 34 h 70"/>
                  <a:gd name="T14" fmla="*/ 101 w 120"/>
                  <a:gd name="T15" fmla="*/ 36 h 70"/>
                  <a:gd name="T16" fmla="*/ 100 w 120"/>
                  <a:gd name="T17" fmla="*/ 36 h 70"/>
                  <a:gd name="T18" fmla="*/ 96 w 120"/>
                  <a:gd name="T19" fmla="*/ 38 h 70"/>
                  <a:gd name="T20" fmla="*/ 89 w 120"/>
                  <a:gd name="T21" fmla="*/ 34 h 70"/>
                  <a:gd name="T22" fmla="*/ 84 w 120"/>
                  <a:gd name="T23" fmla="*/ 38 h 70"/>
                  <a:gd name="T24" fmla="*/ 82 w 120"/>
                  <a:gd name="T25" fmla="*/ 39 h 70"/>
                  <a:gd name="T26" fmla="*/ 81 w 120"/>
                  <a:gd name="T27" fmla="*/ 45 h 70"/>
                  <a:gd name="T28" fmla="*/ 74 w 120"/>
                  <a:gd name="T29" fmla="*/ 50 h 70"/>
                  <a:gd name="T30" fmla="*/ 70 w 120"/>
                  <a:gd name="T31" fmla="*/ 53 h 70"/>
                  <a:gd name="T32" fmla="*/ 65 w 120"/>
                  <a:gd name="T33" fmla="*/ 50 h 70"/>
                  <a:gd name="T34" fmla="*/ 58 w 120"/>
                  <a:gd name="T35" fmla="*/ 55 h 70"/>
                  <a:gd name="T36" fmla="*/ 52 w 120"/>
                  <a:gd name="T37" fmla="*/ 55 h 70"/>
                  <a:gd name="T38" fmla="*/ 52 w 120"/>
                  <a:gd name="T39" fmla="*/ 63 h 70"/>
                  <a:gd name="T40" fmla="*/ 48 w 120"/>
                  <a:gd name="T41" fmla="*/ 65 h 70"/>
                  <a:gd name="T42" fmla="*/ 46 w 120"/>
                  <a:gd name="T43" fmla="*/ 68 h 70"/>
                  <a:gd name="T44" fmla="*/ 38 w 120"/>
                  <a:gd name="T45" fmla="*/ 67 h 70"/>
                  <a:gd name="T46" fmla="*/ 36 w 120"/>
                  <a:gd name="T47" fmla="*/ 63 h 70"/>
                  <a:gd name="T48" fmla="*/ 31 w 120"/>
                  <a:gd name="T49" fmla="*/ 62 h 70"/>
                  <a:gd name="T50" fmla="*/ 31 w 120"/>
                  <a:gd name="T51" fmla="*/ 60 h 70"/>
                  <a:gd name="T52" fmla="*/ 33 w 120"/>
                  <a:gd name="T53" fmla="*/ 53 h 70"/>
                  <a:gd name="T54" fmla="*/ 26 w 120"/>
                  <a:gd name="T55" fmla="*/ 51 h 70"/>
                  <a:gd name="T56" fmla="*/ 19 w 120"/>
                  <a:gd name="T57" fmla="*/ 53 h 70"/>
                  <a:gd name="T58" fmla="*/ 17 w 120"/>
                  <a:gd name="T59" fmla="*/ 51 h 70"/>
                  <a:gd name="T60" fmla="*/ 14 w 120"/>
                  <a:gd name="T61" fmla="*/ 50 h 70"/>
                  <a:gd name="T62" fmla="*/ 7 w 120"/>
                  <a:gd name="T63" fmla="*/ 45 h 70"/>
                  <a:gd name="T64" fmla="*/ 5 w 120"/>
                  <a:gd name="T65" fmla="*/ 43 h 70"/>
                  <a:gd name="T66" fmla="*/ 2 w 120"/>
                  <a:gd name="T67" fmla="*/ 39 h 70"/>
                  <a:gd name="T68" fmla="*/ 4 w 120"/>
                  <a:gd name="T69" fmla="*/ 33 h 70"/>
                  <a:gd name="T70" fmla="*/ 9 w 120"/>
                  <a:gd name="T71" fmla="*/ 27 h 70"/>
                  <a:gd name="T72" fmla="*/ 17 w 120"/>
                  <a:gd name="T73" fmla="*/ 21 h 70"/>
                  <a:gd name="T74" fmla="*/ 24 w 120"/>
                  <a:gd name="T75" fmla="*/ 16 h 70"/>
                  <a:gd name="T76" fmla="*/ 29 w 120"/>
                  <a:gd name="T77" fmla="*/ 12 h 70"/>
                  <a:gd name="T78" fmla="*/ 36 w 120"/>
                  <a:gd name="T79" fmla="*/ 14 h 70"/>
                  <a:gd name="T80" fmla="*/ 52 w 120"/>
                  <a:gd name="T81" fmla="*/ 14 h 70"/>
                  <a:gd name="T82" fmla="*/ 64 w 120"/>
                  <a:gd name="T83" fmla="*/ 12 h 70"/>
                  <a:gd name="T84" fmla="*/ 70 w 120"/>
                  <a:gd name="T85" fmla="*/ 10 h 70"/>
                  <a:gd name="T86" fmla="*/ 86 w 120"/>
                  <a:gd name="T87" fmla="*/ 10 h 70"/>
                  <a:gd name="T88" fmla="*/ 96 w 120"/>
                  <a:gd name="T89" fmla="*/ 14 h 70"/>
                  <a:gd name="T90" fmla="*/ 100 w 120"/>
                  <a:gd name="T91" fmla="*/ 14 h 70"/>
                  <a:gd name="T92" fmla="*/ 103 w 120"/>
                  <a:gd name="T93" fmla="*/ 21 h 70"/>
                  <a:gd name="T94" fmla="*/ 103 w 120"/>
                  <a:gd name="T95" fmla="*/ 22 h 70"/>
                  <a:gd name="T96" fmla="*/ 108 w 120"/>
                  <a:gd name="T97" fmla="*/ 24 h 70"/>
                  <a:gd name="T98" fmla="*/ 112 w 120"/>
                  <a:gd name="T99" fmla="*/ 26 h 70"/>
                  <a:gd name="T100" fmla="*/ 110 w 120"/>
                  <a:gd name="T101" fmla="*/ 22 h 70"/>
                  <a:gd name="T102" fmla="*/ 118 w 120"/>
                  <a:gd name="T103" fmla="*/ 29 h 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120" h="70">
                    <a:moveTo>
                      <a:pt x="69" y="2"/>
                    </a:moveTo>
                    <a:lnTo>
                      <a:pt x="67" y="2"/>
                    </a:lnTo>
                    <a:lnTo>
                      <a:pt x="67" y="2"/>
                    </a:lnTo>
                    <a:lnTo>
                      <a:pt x="67" y="0"/>
                    </a:lnTo>
                    <a:lnTo>
                      <a:pt x="69" y="0"/>
                    </a:lnTo>
                    <a:lnTo>
                      <a:pt x="69" y="0"/>
                    </a:lnTo>
                    <a:lnTo>
                      <a:pt x="69" y="0"/>
                    </a:lnTo>
                    <a:lnTo>
                      <a:pt x="69" y="2"/>
                    </a:lnTo>
                    <a:lnTo>
                      <a:pt x="69" y="2"/>
                    </a:lnTo>
                    <a:close/>
                    <a:moveTo>
                      <a:pt x="57" y="4"/>
                    </a:moveTo>
                    <a:lnTo>
                      <a:pt x="55" y="5"/>
                    </a:lnTo>
                    <a:lnTo>
                      <a:pt x="53" y="5"/>
                    </a:lnTo>
                    <a:lnTo>
                      <a:pt x="55" y="4"/>
                    </a:lnTo>
                    <a:lnTo>
                      <a:pt x="57" y="2"/>
                    </a:lnTo>
                    <a:lnTo>
                      <a:pt x="58" y="2"/>
                    </a:lnTo>
                    <a:lnTo>
                      <a:pt x="60" y="2"/>
                    </a:lnTo>
                    <a:lnTo>
                      <a:pt x="57" y="4"/>
                    </a:lnTo>
                    <a:lnTo>
                      <a:pt x="57" y="4"/>
                    </a:lnTo>
                    <a:close/>
                    <a:moveTo>
                      <a:pt x="120" y="31"/>
                    </a:moveTo>
                    <a:lnTo>
                      <a:pt x="115" y="31"/>
                    </a:lnTo>
                    <a:lnTo>
                      <a:pt x="113" y="31"/>
                    </a:lnTo>
                    <a:lnTo>
                      <a:pt x="112" y="33"/>
                    </a:lnTo>
                    <a:lnTo>
                      <a:pt x="112" y="33"/>
                    </a:lnTo>
                    <a:lnTo>
                      <a:pt x="110" y="33"/>
                    </a:lnTo>
                    <a:lnTo>
                      <a:pt x="108" y="33"/>
                    </a:lnTo>
                    <a:lnTo>
                      <a:pt x="106" y="34"/>
                    </a:lnTo>
                    <a:lnTo>
                      <a:pt x="105" y="34"/>
                    </a:lnTo>
                    <a:lnTo>
                      <a:pt x="103" y="34"/>
                    </a:lnTo>
                    <a:lnTo>
                      <a:pt x="103" y="34"/>
                    </a:lnTo>
                    <a:lnTo>
                      <a:pt x="101" y="34"/>
                    </a:lnTo>
                    <a:lnTo>
                      <a:pt x="101" y="36"/>
                    </a:lnTo>
                    <a:lnTo>
                      <a:pt x="101" y="36"/>
                    </a:lnTo>
                    <a:lnTo>
                      <a:pt x="100" y="36"/>
                    </a:lnTo>
                    <a:lnTo>
                      <a:pt x="100" y="36"/>
                    </a:lnTo>
                    <a:lnTo>
                      <a:pt x="100" y="36"/>
                    </a:lnTo>
                    <a:lnTo>
                      <a:pt x="100" y="36"/>
                    </a:lnTo>
                    <a:lnTo>
                      <a:pt x="98" y="36"/>
                    </a:lnTo>
                    <a:lnTo>
                      <a:pt x="98" y="36"/>
                    </a:lnTo>
                    <a:lnTo>
                      <a:pt x="96" y="36"/>
                    </a:lnTo>
                    <a:lnTo>
                      <a:pt x="96" y="38"/>
                    </a:lnTo>
                    <a:lnTo>
                      <a:pt x="94" y="38"/>
                    </a:lnTo>
                    <a:lnTo>
                      <a:pt x="91" y="38"/>
                    </a:lnTo>
                    <a:lnTo>
                      <a:pt x="89" y="36"/>
                    </a:lnTo>
                    <a:lnTo>
                      <a:pt x="89" y="34"/>
                    </a:lnTo>
                    <a:lnTo>
                      <a:pt x="88" y="34"/>
                    </a:lnTo>
                    <a:lnTo>
                      <a:pt x="86" y="34"/>
                    </a:lnTo>
                    <a:lnTo>
                      <a:pt x="84" y="36"/>
                    </a:lnTo>
                    <a:lnTo>
                      <a:pt x="84" y="38"/>
                    </a:lnTo>
                    <a:lnTo>
                      <a:pt x="84" y="38"/>
                    </a:lnTo>
                    <a:lnTo>
                      <a:pt x="84" y="38"/>
                    </a:lnTo>
                    <a:lnTo>
                      <a:pt x="82" y="39"/>
                    </a:lnTo>
                    <a:lnTo>
                      <a:pt x="82" y="39"/>
                    </a:lnTo>
                    <a:lnTo>
                      <a:pt x="81" y="41"/>
                    </a:lnTo>
                    <a:lnTo>
                      <a:pt x="81" y="43"/>
                    </a:lnTo>
                    <a:lnTo>
                      <a:pt x="81" y="43"/>
                    </a:lnTo>
                    <a:lnTo>
                      <a:pt x="81" y="45"/>
                    </a:lnTo>
                    <a:lnTo>
                      <a:pt x="79" y="45"/>
                    </a:lnTo>
                    <a:lnTo>
                      <a:pt x="77" y="46"/>
                    </a:lnTo>
                    <a:lnTo>
                      <a:pt x="76" y="48"/>
                    </a:lnTo>
                    <a:lnTo>
                      <a:pt x="74" y="50"/>
                    </a:lnTo>
                    <a:lnTo>
                      <a:pt x="72" y="50"/>
                    </a:lnTo>
                    <a:lnTo>
                      <a:pt x="70" y="51"/>
                    </a:lnTo>
                    <a:lnTo>
                      <a:pt x="70" y="53"/>
                    </a:lnTo>
                    <a:lnTo>
                      <a:pt x="70" y="53"/>
                    </a:lnTo>
                    <a:lnTo>
                      <a:pt x="70" y="53"/>
                    </a:lnTo>
                    <a:lnTo>
                      <a:pt x="70" y="53"/>
                    </a:lnTo>
                    <a:lnTo>
                      <a:pt x="65" y="51"/>
                    </a:lnTo>
                    <a:lnTo>
                      <a:pt x="65" y="50"/>
                    </a:lnTo>
                    <a:lnTo>
                      <a:pt x="64" y="50"/>
                    </a:lnTo>
                    <a:lnTo>
                      <a:pt x="62" y="50"/>
                    </a:lnTo>
                    <a:lnTo>
                      <a:pt x="60" y="51"/>
                    </a:lnTo>
                    <a:lnTo>
                      <a:pt x="58" y="55"/>
                    </a:lnTo>
                    <a:lnTo>
                      <a:pt x="58" y="55"/>
                    </a:lnTo>
                    <a:lnTo>
                      <a:pt x="53" y="55"/>
                    </a:lnTo>
                    <a:lnTo>
                      <a:pt x="52" y="55"/>
                    </a:lnTo>
                    <a:lnTo>
                      <a:pt x="52" y="55"/>
                    </a:lnTo>
                    <a:lnTo>
                      <a:pt x="52" y="56"/>
                    </a:lnTo>
                    <a:lnTo>
                      <a:pt x="52" y="56"/>
                    </a:lnTo>
                    <a:lnTo>
                      <a:pt x="52" y="62"/>
                    </a:lnTo>
                    <a:lnTo>
                      <a:pt x="52" y="63"/>
                    </a:lnTo>
                    <a:lnTo>
                      <a:pt x="52" y="63"/>
                    </a:lnTo>
                    <a:lnTo>
                      <a:pt x="50" y="63"/>
                    </a:lnTo>
                    <a:lnTo>
                      <a:pt x="48" y="65"/>
                    </a:lnTo>
                    <a:lnTo>
                      <a:pt x="48" y="65"/>
                    </a:lnTo>
                    <a:lnTo>
                      <a:pt x="48" y="67"/>
                    </a:lnTo>
                    <a:lnTo>
                      <a:pt x="48" y="67"/>
                    </a:lnTo>
                    <a:lnTo>
                      <a:pt x="46" y="68"/>
                    </a:lnTo>
                    <a:lnTo>
                      <a:pt x="46" y="68"/>
                    </a:lnTo>
                    <a:lnTo>
                      <a:pt x="45" y="70"/>
                    </a:lnTo>
                    <a:lnTo>
                      <a:pt x="40" y="70"/>
                    </a:lnTo>
                    <a:lnTo>
                      <a:pt x="40" y="68"/>
                    </a:lnTo>
                    <a:lnTo>
                      <a:pt x="38" y="67"/>
                    </a:lnTo>
                    <a:lnTo>
                      <a:pt x="38" y="65"/>
                    </a:lnTo>
                    <a:lnTo>
                      <a:pt x="36" y="63"/>
                    </a:lnTo>
                    <a:lnTo>
                      <a:pt x="36" y="63"/>
                    </a:lnTo>
                    <a:lnTo>
                      <a:pt x="36" y="63"/>
                    </a:lnTo>
                    <a:lnTo>
                      <a:pt x="35" y="62"/>
                    </a:lnTo>
                    <a:lnTo>
                      <a:pt x="33" y="62"/>
                    </a:lnTo>
                    <a:lnTo>
                      <a:pt x="31" y="62"/>
                    </a:lnTo>
                    <a:lnTo>
                      <a:pt x="31" y="62"/>
                    </a:lnTo>
                    <a:lnTo>
                      <a:pt x="33" y="60"/>
                    </a:lnTo>
                    <a:lnTo>
                      <a:pt x="33" y="60"/>
                    </a:lnTo>
                    <a:lnTo>
                      <a:pt x="31" y="60"/>
                    </a:lnTo>
                    <a:lnTo>
                      <a:pt x="31" y="60"/>
                    </a:lnTo>
                    <a:lnTo>
                      <a:pt x="31" y="58"/>
                    </a:lnTo>
                    <a:lnTo>
                      <a:pt x="31" y="56"/>
                    </a:lnTo>
                    <a:lnTo>
                      <a:pt x="33" y="53"/>
                    </a:lnTo>
                    <a:lnTo>
                      <a:pt x="33" y="53"/>
                    </a:lnTo>
                    <a:lnTo>
                      <a:pt x="31" y="51"/>
                    </a:lnTo>
                    <a:lnTo>
                      <a:pt x="29" y="51"/>
                    </a:lnTo>
                    <a:lnTo>
                      <a:pt x="28" y="53"/>
                    </a:lnTo>
                    <a:lnTo>
                      <a:pt x="26" y="51"/>
                    </a:lnTo>
                    <a:lnTo>
                      <a:pt x="26" y="51"/>
                    </a:lnTo>
                    <a:lnTo>
                      <a:pt x="24" y="50"/>
                    </a:lnTo>
                    <a:lnTo>
                      <a:pt x="23" y="51"/>
                    </a:lnTo>
                    <a:lnTo>
                      <a:pt x="19" y="53"/>
                    </a:lnTo>
                    <a:lnTo>
                      <a:pt x="19" y="53"/>
                    </a:lnTo>
                    <a:lnTo>
                      <a:pt x="17" y="53"/>
                    </a:lnTo>
                    <a:lnTo>
                      <a:pt x="17" y="51"/>
                    </a:lnTo>
                    <a:lnTo>
                      <a:pt x="17" y="51"/>
                    </a:lnTo>
                    <a:lnTo>
                      <a:pt x="17" y="50"/>
                    </a:lnTo>
                    <a:lnTo>
                      <a:pt x="16" y="50"/>
                    </a:lnTo>
                    <a:lnTo>
                      <a:pt x="14" y="50"/>
                    </a:lnTo>
                    <a:lnTo>
                      <a:pt x="14" y="50"/>
                    </a:lnTo>
                    <a:lnTo>
                      <a:pt x="12" y="48"/>
                    </a:lnTo>
                    <a:lnTo>
                      <a:pt x="11" y="48"/>
                    </a:lnTo>
                    <a:lnTo>
                      <a:pt x="11" y="46"/>
                    </a:lnTo>
                    <a:lnTo>
                      <a:pt x="7" y="45"/>
                    </a:lnTo>
                    <a:lnTo>
                      <a:pt x="7" y="45"/>
                    </a:lnTo>
                    <a:lnTo>
                      <a:pt x="7" y="43"/>
                    </a:lnTo>
                    <a:lnTo>
                      <a:pt x="5" y="43"/>
                    </a:lnTo>
                    <a:lnTo>
                      <a:pt x="5" y="43"/>
                    </a:lnTo>
                    <a:lnTo>
                      <a:pt x="2" y="41"/>
                    </a:lnTo>
                    <a:lnTo>
                      <a:pt x="0" y="41"/>
                    </a:lnTo>
                    <a:lnTo>
                      <a:pt x="2" y="41"/>
                    </a:lnTo>
                    <a:lnTo>
                      <a:pt x="2" y="39"/>
                    </a:lnTo>
                    <a:lnTo>
                      <a:pt x="5" y="38"/>
                    </a:lnTo>
                    <a:lnTo>
                      <a:pt x="5" y="36"/>
                    </a:lnTo>
                    <a:lnTo>
                      <a:pt x="4" y="34"/>
                    </a:lnTo>
                    <a:lnTo>
                      <a:pt x="4" y="33"/>
                    </a:lnTo>
                    <a:lnTo>
                      <a:pt x="4" y="33"/>
                    </a:lnTo>
                    <a:lnTo>
                      <a:pt x="5" y="29"/>
                    </a:lnTo>
                    <a:lnTo>
                      <a:pt x="5" y="29"/>
                    </a:lnTo>
                    <a:lnTo>
                      <a:pt x="9" y="27"/>
                    </a:lnTo>
                    <a:lnTo>
                      <a:pt x="9" y="27"/>
                    </a:lnTo>
                    <a:lnTo>
                      <a:pt x="11" y="26"/>
                    </a:lnTo>
                    <a:lnTo>
                      <a:pt x="14" y="22"/>
                    </a:lnTo>
                    <a:lnTo>
                      <a:pt x="17" y="21"/>
                    </a:lnTo>
                    <a:lnTo>
                      <a:pt x="21" y="17"/>
                    </a:lnTo>
                    <a:lnTo>
                      <a:pt x="23" y="17"/>
                    </a:lnTo>
                    <a:lnTo>
                      <a:pt x="23" y="16"/>
                    </a:lnTo>
                    <a:lnTo>
                      <a:pt x="24" y="16"/>
                    </a:lnTo>
                    <a:lnTo>
                      <a:pt x="26" y="16"/>
                    </a:lnTo>
                    <a:lnTo>
                      <a:pt x="28" y="14"/>
                    </a:lnTo>
                    <a:lnTo>
                      <a:pt x="29" y="14"/>
                    </a:lnTo>
                    <a:lnTo>
                      <a:pt x="29" y="12"/>
                    </a:lnTo>
                    <a:lnTo>
                      <a:pt x="33" y="12"/>
                    </a:lnTo>
                    <a:lnTo>
                      <a:pt x="35" y="12"/>
                    </a:lnTo>
                    <a:lnTo>
                      <a:pt x="36" y="14"/>
                    </a:lnTo>
                    <a:lnTo>
                      <a:pt x="36" y="14"/>
                    </a:lnTo>
                    <a:lnTo>
                      <a:pt x="40" y="14"/>
                    </a:lnTo>
                    <a:lnTo>
                      <a:pt x="41" y="14"/>
                    </a:lnTo>
                    <a:lnTo>
                      <a:pt x="48" y="16"/>
                    </a:lnTo>
                    <a:lnTo>
                      <a:pt x="52" y="14"/>
                    </a:lnTo>
                    <a:lnTo>
                      <a:pt x="57" y="14"/>
                    </a:lnTo>
                    <a:lnTo>
                      <a:pt x="58" y="16"/>
                    </a:lnTo>
                    <a:lnTo>
                      <a:pt x="62" y="12"/>
                    </a:lnTo>
                    <a:lnTo>
                      <a:pt x="64" y="12"/>
                    </a:lnTo>
                    <a:lnTo>
                      <a:pt x="67" y="12"/>
                    </a:lnTo>
                    <a:lnTo>
                      <a:pt x="67" y="10"/>
                    </a:lnTo>
                    <a:lnTo>
                      <a:pt x="65" y="10"/>
                    </a:lnTo>
                    <a:lnTo>
                      <a:pt x="70" y="10"/>
                    </a:lnTo>
                    <a:lnTo>
                      <a:pt x="76" y="12"/>
                    </a:lnTo>
                    <a:lnTo>
                      <a:pt x="82" y="12"/>
                    </a:lnTo>
                    <a:lnTo>
                      <a:pt x="84" y="10"/>
                    </a:lnTo>
                    <a:lnTo>
                      <a:pt x="86" y="10"/>
                    </a:lnTo>
                    <a:lnTo>
                      <a:pt x="91" y="12"/>
                    </a:lnTo>
                    <a:lnTo>
                      <a:pt x="93" y="14"/>
                    </a:lnTo>
                    <a:lnTo>
                      <a:pt x="94" y="14"/>
                    </a:lnTo>
                    <a:lnTo>
                      <a:pt x="96" y="14"/>
                    </a:lnTo>
                    <a:lnTo>
                      <a:pt x="96" y="14"/>
                    </a:lnTo>
                    <a:lnTo>
                      <a:pt x="94" y="14"/>
                    </a:lnTo>
                    <a:lnTo>
                      <a:pt x="94" y="12"/>
                    </a:lnTo>
                    <a:lnTo>
                      <a:pt x="100" y="14"/>
                    </a:lnTo>
                    <a:lnTo>
                      <a:pt x="108" y="22"/>
                    </a:lnTo>
                    <a:lnTo>
                      <a:pt x="108" y="22"/>
                    </a:lnTo>
                    <a:lnTo>
                      <a:pt x="105" y="21"/>
                    </a:lnTo>
                    <a:lnTo>
                      <a:pt x="103" y="21"/>
                    </a:lnTo>
                    <a:lnTo>
                      <a:pt x="101" y="21"/>
                    </a:lnTo>
                    <a:lnTo>
                      <a:pt x="101" y="22"/>
                    </a:lnTo>
                    <a:lnTo>
                      <a:pt x="103" y="22"/>
                    </a:lnTo>
                    <a:lnTo>
                      <a:pt x="103" y="22"/>
                    </a:lnTo>
                    <a:lnTo>
                      <a:pt x="103" y="22"/>
                    </a:lnTo>
                    <a:lnTo>
                      <a:pt x="105" y="22"/>
                    </a:lnTo>
                    <a:lnTo>
                      <a:pt x="106" y="24"/>
                    </a:lnTo>
                    <a:lnTo>
                      <a:pt x="108" y="24"/>
                    </a:lnTo>
                    <a:lnTo>
                      <a:pt x="108" y="26"/>
                    </a:lnTo>
                    <a:lnTo>
                      <a:pt x="110" y="26"/>
                    </a:lnTo>
                    <a:lnTo>
                      <a:pt x="110" y="26"/>
                    </a:lnTo>
                    <a:lnTo>
                      <a:pt x="112" y="26"/>
                    </a:lnTo>
                    <a:lnTo>
                      <a:pt x="113" y="26"/>
                    </a:lnTo>
                    <a:lnTo>
                      <a:pt x="113" y="26"/>
                    </a:lnTo>
                    <a:lnTo>
                      <a:pt x="113" y="24"/>
                    </a:lnTo>
                    <a:lnTo>
                      <a:pt x="110" y="22"/>
                    </a:lnTo>
                    <a:lnTo>
                      <a:pt x="112" y="22"/>
                    </a:lnTo>
                    <a:lnTo>
                      <a:pt x="117" y="26"/>
                    </a:lnTo>
                    <a:lnTo>
                      <a:pt x="118" y="29"/>
                    </a:lnTo>
                    <a:lnTo>
                      <a:pt x="118" y="29"/>
                    </a:lnTo>
                    <a:lnTo>
                      <a:pt x="120" y="31"/>
                    </a:lnTo>
                    <a:lnTo>
                      <a:pt x="120" y="31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7" name="Freeform 102">
                <a:extLst>
                  <a:ext uri="{FF2B5EF4-FFF2-40B4-BE49-F238E27FC236}">
                    <a16:creationId xmlns:a16="http://schemas.microsoft.com/office/drawing/2014/main" xmlns="" id="{1DF1CA03-0056-4F57-84D0-EF2AB1D6C6B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895" y="2045"/>
                <a:ext cx="113" cy="111"/>
              </a:xfrm>
              <a:custGeom>
                <a:avLst/>
                <a:gdLst>
                  <a:gd name="T0" fmla="*/ 70 w 113"/>
                  <a:gd name="T1" fmla="*/ 12 h 111"/>
                  <a:gd name="T2" fmla="*/ 80 w 113"/>
                  <a:gd name="T3" fmla="*/ 20 h 111"/>
                  <a:gd name="T4" fmla="*/ 97 w 113"/>
                  <a:gd name="T5" fmla="*/ 20 h 111"/>
                  <a:gd name="T6" fmla="*/ 104 w 113"/>
                  <a:gd name="T7" fmla="*/ 19 h 111"/>
                  <a:gd name="T8" fmla="*/ 106 w 113"/>
                  <a:gd name="T9" fmla="*/ 29 h 111"/>
                  <a:gd name="T10" fmla="*/ 113 w 113"/>
                  <a:gd name="T11" fmla="*/ 36 h 111"/>
                  <a:gd name="T12" fmla="*/ 109 w 113"/>
                  <a:gd name="T13" fmla="*/ 37 h 111"/>
                  <a:gd name="T14" fmla="*/ 108 w 113"/>
                  <a:gd name="T15" fmla="*/ 44 h 111"/>
                  <a:gd name="T16" fmla="*/ 101 w 113"/>
                  <a:gd name="T17" fmla="*/ 44 h 111"/>
                  <a:gd name="T18" fmla="*/ 94 w 113"/>
                  <a:gd name="T19" fmla="*/ 39 h 111"/>
                  <a:gd name="T20" fmla="*/ 84 w 113"/>
                  <a:gd name="T21" fmla="*/ 41 h 111"/>
                  <a:gd name="T22" fmla="*/ 72 w 113"/>
                  <a:gd name="T23" fmla="*/ 37 h 111"/>
                  <a:gd name="T24" fmla="*/ 55 w 113"/>
                  <a:gd name="T25" fmla="*/ 41 h 111"/>
                  <a:gd name="T26" fmla="*/ 44 w 113"/>
                  <a:gd name="T27" fmla="*/ 37 h 111"/>
                  <a:gd name="T28" fmla="*/ 49 w 113"/>
                  <a:gd name="T29" fmla="*/ 56 h 111"/>
                  <a:gd name="T30" fmla="*/ 60 w 113"/>
                  <a:gd name="T31" fmla="*/ 72 h 111"/>
                  <a:gd name="T32" fmla="*/ 72 w 113"/>
                  <a:gd name="T33" fmla="*/ 87 h 111"/>
                  <a:gd name="T34" fmla="*/ 78 w 113"/>
                  <a:gd name="T35" fmla="*/ 97 h 111"/>
                  <a:gd name="T36" fmla="*/ 53 w 113"/>
                  <a:gd name="T37" fmla="*/ 82 h 111"/>
                  <a:gd name="T38" fmla="*/ 44 w 113"/>
                  <a:gd name="T39" fmla="*/ 77 h 111"/>
                  <a:gd name="T40" fmla="*/ 34 w 113"/>
                  <a:gd name="T41" fmla="*/ 61 h 111"/>
                  <a:gd name="T42" fmla="*/ 27 w 113"/>
                  <a:gd name="T43" fmla="*/ 48 h 111"/>
                  <a:gd name="T44" fmla="*/ 15 w 113"/>
                  <a:gd name="T45" fmla="*/ 36 h 111"/>
                  <a:gd name="T46" fmla="*/ 5 w 113"/>
                  <a:gd name="T47" fmla="*/ 43 h 111"/>
                  <a:gd name="T48" fmla="*/ 7 w 113"/>
                  <a:gd name="T49" fmla="*/ 31 h 111"/>
                  <a:gd name="T50" fmla="*/ 15 w 113"/>
                  <a:gd name="T51" fmla="*/ 29 h 111"/>
                  <a:gd name="T52" fmla="*/ 22 w 113"/>
                  <a:gd name="T53" fmla="*/ 26 h 111"/>
                  <a:gd name="T54" fmla="*/ 31 w 113"/>
                  <a:gd name="T55" fmla="*/ 31 h 111"/>
                  <a:gd name="T56" fmla="*/ 36 w 113"/>
                  <a:gd name="T57" fmla="*/ 26 h 111"/>
                  <a:gd name="T58" fmla="*/ 41 w 113"/>
                  <a:gd name="T59" fmla="*/ 19 h 111"/>
                  <a:gd name="T60" fmla="*/ 43 w 113"/>
                  <a:gd name="T61" fmla="*/ 10 h 111"/>
                  <a:gd name="T62" fmla="*/ 53 w 113"/>
                  <a:gd name="T63" fmla="*/ 5 h 111"/>
                  <a:gd name="T64" fmla="*/ 58 w 113"/>
                  <a:gd name="T65" fmla="*/ 2 h 111"/>
                  <a:gd name="T66" fmla="*/ 19 w 113"/>
                  <a:gd name="T67" fmla="*/ 41 h 111"/>
                  <a:gd name="T68" fmla="*/ 25 w 113"/>
                  <a:gd name="T69" fmla="*/ 43 h 111"/>
                  <a:gd name="T70" fmla="*/ 15 w 113"/>
                  <a:gd name="T71" fmla="*/ 44 h 111"/>
                  <a:gd name="T72" fmla="*/ 17 w 113"/>
                  <a:gd name="T73" fmla="*/ 41 h 111"/>
                  <a:gd name="T74" fmla="*/ 25 w 113"/>
                  <a:gd name="T75" fmla="*/ 49 h 111"/>
                  <a:gd name="T76" fmla="*/ 24 w 113"/>
                  <a:gd name="T77" fmla="*/ 46 h 111"/>
                  <a:gd name="T78" fmla="*/ 29 w 113"/>
                  <a:gd name="T79" fmla="*/ 60 h 111"/>
                  <a:gd name="T80" fmla="*/ 25 w 113"/>
                  <a:gd name="T81" fmla="*/ 53 h 111"/>
                  <a:gd name="T82" fmla="*/ 32 w 113"/>
                  <a:gd name="T83" fmla="*/ 60 h 111"/>
                  <a:gd name="T84" fmla="*/ 25 w 113"/>
                  <a:gd name="T85" fmla="*/ 65 h 111"/>
                  <a:gd name="T86" fmla="*/ 31 w 113"/>
                  <a:gd name="T87" fmla="*/ 66 h 111"/>
                  <a:gd name="T88" fmla="*/ 34 w 113"/>
                  <a:gd name="T89" fmla="*/ 70 h 111"/>
                  <a:gd name="T90" fmla="*/ 56 w 113"/>
                  <a:gd name="T91" fmla="*/ 87 h 111"/>
                  <a:gd name="T92" fmla="*/ 63 w 113"/>
                  <a:gd name="T93" fmla="*/ 89 h 111"/>
                  <a:gd name="T94" fmla="*/ 58 w 113"/>
                  <a:gd name="T95" fmla="*/ 90 h 111"/>
                  <a:gd name="T96" fmla="*/ 82 w 113"/>
                  <a:gd name="T97" fmla="*/ 97 h 111"/>
                  <a:gd name="T98" fmla="*/ 94 w 113"/>
                  <a:gd name="T99" fmla="*/ 106 h 111"/>
                  <a:gd name="T100" fmla="*/ 84 w 113"/>
                  <a:gd name="T101" fmla="*/ 101 h 111"/>
                  <a:gd name="T102" fmla="*/ 80 w 113"/>
                  <a:gd name="T103" fmla="*/ 99 h 111"/>
                  <a:gd name="T104" fmla="*/ 72 w 113"/>
                  <a:gd name="T105" fmla="*/ 97 h 111"/>
                  <a:gd name="T106" fmla="*/ 61 w 113"/>
                  <a:gd name="T107" fmla="*/ 95 h 111"/>
                  <a:gd name="T108" fmla="*/ 78 w 113"/>
                  <a:gd name="T109" fmla="*/ 102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13" h="111">
                    <a:moveTo>
                      <a:pt x="58" y="2"/>
                    </a:moveTo>
                    <a:lnTo>
                      <a:pt x="60" y="2"/>
                    </a:lnTo>
                    <a:lnTo>
                      <a:pt x="63" y="3"/>
                    </a:lnTo>
                    <a:lnTo>
                      <a:pt x="65" y="7"/>
                    </a:lnTo>
                    <a:lnTo>
                      <a:pt x="66" y="8"/>
                    </a:lnTo>
                    <a:lnTo>
                      <a:pt x="68" y="10"/>
                    </a:lnTo>
                    <a:lnTo>
                      <a:pt x="70" y="12"/>
                    </a:lnTo>
                    <a:lnTo>
                      <a:pt x="72" y="14"/>
                    </a:lnTo>
                    <a:lnTo>
                      <a:pt x="73" y="15"/>
                    </a:lnTo>
                    <a:lnTo>
                      <a:pt x="75" y="17"/>
                    </a:lnTo>
                    <a:lnTo>
                      <a:pt x="77" y="17"/>
                    </a:lnTo>
                    <a:lnTo>
                      <a:pt x="78" y="17"/>
                    </a:lnTo>
                    <a:lnTo>
                      <a:pt x="80" y="19"/>
                    </a:lnTo>
                    <a:lnTo>
                      <a:pt x="80" y="20"/>
                    </a:lnTo>
                    <a:lnTo>
                      <a:pt x="82" y="20"/>
                    </a:lnTo>
                    <a:lnTo>
                      <a:pt x="85" y="22"/>
                    </a:lnTo>
                    <a:lnTo>
                      <a:pt x="92" y="22"/>
                    </a:lnTo>
                    <a:lnTo>
                      <a:pt x="92" y="22"/>
                    </a:lnTo>
                    <a:lnTo>
                      <a:pt x="94" y="22"/>
                    </a:lnTo>
                    <a:lnTo>
                      <a:pt x="96" y="22"/>
                    </a:lnTo>
                    <a:lnTo>
                      <a:pt x="97" y="20"/>
                    </a:lnTo>
                    <a:lnTo>
                      <a:pt x="97" y="20"/>
                    </a:lnTo>
                    <a:lnTo>
                      <a:pt x="99" y="19"/>
                    </a:lnTo>
                    <a:lnTo>
                      <a:pt x="101" y="19"/>
                    </a:lnTo>
                    <a:lnTo>
                      <a:pt x="102" y="17"/>
                    </a:lnTo>
                    <a:lnTo>
                      <a:pt x="104" y="17"/>
                    </a:lnTo>
                    <a:lnTo>
                      <a:pt x="104" y="17"/>
                    </a:lnTo>
                    <a:lnTo>
                      <a:pt x="104" y="19"/>
                    </a:lnTo>
                    <a:lnTo>
                      <a:pt x="104" y="19"/>
                    </a:lnTo>
                    <a:lnTo>
                      <a:pt x="102" y="20"/>
                    </a:lnTo>
                    <a:lnTo>
                      <a:pt x="104" y="22"/>
                    </a:lnTo>
                    <a:lnTo>
                      <a:pt x="104" y="26"/>
                    </a:lnTo>
                    <a:lnTo>
                      <a:pt x="104" y="26"/>
                    </a:lnTo>
                    <a:lnTo>
                      <a:pt x="104" y="27"/>
                    </a:lnTo>
                    <a:lnTo>
                      <a:pt x="106" y="29"/>
                    </a:lnTo>
                    <a:lnTo>
                      <a:pt x="108" y="29"/>
                    </a:lnTo>
                    <a:lnTo>
                      <a:pt x="106" y="29"/>
                    </a:lnTo>
                    <a:lnTo>
                      <a:pt x="106" y="31"/>
                    </a:lnTo>
                    <a:lnTo>
                      <a:pt x="106" y="32"/>
                    </a:lnTo>
                    <a:lnTo>
                      <a:pt x="108" y="34"/>
                    </a:lnTo>
                    <a:lnTo>
                      <a:pt x="111" y="36"/>
                    </a:lnTo>
                    <a:lnTo>
                      <a:pt x="113" y="36"/>
                    </a:lnTo>
                    <a:lnTo>
                      <a:pt x="113" y="36"/>
                    </a:lnTo>
                    <a:lnTo>
                      <a:pt x="113" y="36"/>
                    </a:lnTo>
                    <a:lnTo>
                      <a:pt x="113" y="37"/>
                    </a:lnTo>
                    <a:lnTo>
                      <a:pt x="113" y="37"/>
                    </a:lnTo>
                    <a:lnTo>
                      <a:pt x="113" y="37"/>
                    </a:lnTo>
                    <a:lnTo>
                      <a:pt x="111" y="37"/>
                    </a:lnTo>
                    <a:lnTo>
                      <a:pt x="109" y="37"/>
                    </a:lnTo>
                    <a:lnTo>
                      <a:pt x="108" y="37"/>
                    </a:lnTo>
                    <a:lnTo>
                      <a:pt x="108" y="37"/>
                    </a:lnTo>
                    <a:lnTo>
                      <a:pt x="108" y="39"/>
                    </a:lnTo>
                    <a:lnTo>
                      <a:pt x="108" y="39"/>
                    </a:lnTo>
                    <a:lnTo>
                      <a:pt x="108" y="43"/>
                    </a:lnTo>
                    <a:lnTo>
                      <a:pt x="108" y="44"/>
                    </a:lnTo>
                    <a:lnTo>
                      <a:pt x="108" y="44"/>
                    </a:lnTo>
                    <a:lnTo>
                      <a:pt x="106" y="44"/>
                    </a:lnTo>
                    <a:lnTo>
                      <a:pt x="106" y="44"/>
                    </a:lnTo>
                    <a:lnTo>
                      <a:pt x="106" y="46"/>
                    </a:lnTo>
                    <a:lnTo>
                      <a:pt x="106" y="46"/>
                    </a:lnTo>
                    <a:lnTo>
                      <a:pt x="104" y="46"/>
                    </a:lnTo>
                    <a:lnTo>
                      <a:pt x="102" y="46"/>
                    </a:lnTo>
                    <a:lnTo>
                      <a:pt x="101" y="44"/>
                    </a:lnTo>
                    <a:lnTo>
                      <a:pt x="101" y="44"/>
                    </a:lnTo>
                    <a:lnTo>
                      <a:pt x="101" y="43"/>
                    </a:lnTo>
                    <a:lnTo>
                      <a:pt x="101" y="43"/>
                    </a:lnTo>
                    <a:lnTo>
                      <a:pt x="99" y="41"/>
                    </a:lnTo>
                    <a:lnTo>
                      <a:pt x="96" y="41"/>
                    </a:lnTo>
                    <a:lnTo>
                      <a:pt x="94" y="39"/>
                    </a:lnTo>
                    <a:lnTo>
                      <a:pt x="94" y="39"/>
                    </a:lnTo>
                    <a:lnTo>
                      <a:pt x="92" y="39"/>
                    </a:lnTo>
                    <a:lnTo>
                      <a:pt x="90" y="39"/>
                    </a:lnTo>
                    <a:lnTo>
                      <a:pt x="89" y="39"/>
                    </a:lnTo>
                    <a:lnTo>
                      <a:pt x="87" y="39"/>
                    </a:lnTo>
                    <a:lnTo>
                      <a:pt x="85" y="39"/>
                    </a:lnTo>
                    <a:lnTo>
                      <a:pt x="84" y="41"/>
                    </a:lnTo>
                    <a:lnTo>
                      <a:pt x="84" y="41"/>
                    </a:lnTo>
                    <a:lnTo>
                      <a:pt x="80" y="37"/>
                    </a:lnTo>
                    <a:lnTo>
                      <a:pt x="80" y="37"/>
                    </a:lnTo>
                    <a:lnTo>
                      <a:pt x="78" y="39"/>
                    </a:lnTo>
                    <a:lnTo>
                      <a:pt x="77" y="39"/>
                    </a:lnTo>
                    <a:lnTo>
                      <a:pt x="77" y="39"/>
                    </a:lnTo>
                    <a:lnTo>
                      <a:pt x="73" y="37"/>
                    </a:lnTo>
                    <a:lnTo>
                      <a:pt x="72" y="37"/>
                    </a:lnTo>
                    <a:lnTo>
                      <a:pt x="72" y="39"/>
                    </a:lnTo>
                    <a:lnTo>
                      <a:pt x="70" y="37"/>
                    </a:lnTo>
                    <a:lnTo>
                      <a:pt x="65" y="36"/>
                    </a:lnTo>
                    <a:lnTo>
                      <a:pt x="63" y="37"/>
                    </a:lnTo>
                    <a:lnTo>
                      <a:pt x="58" y="37"/>
                    </a:lnTo>
                    <a:lnTo>
                      <a:pt x="56" y="37"/>
                    </a:lnTo>
                    <a:lnTo>
                      <a:pt x="55" y="41"/>
                    </a:lnTo>
                    <a:lnTo>
                      <a:pt x="53" y="43"/>
                    </a:lnTo>
                    <a:lnTo>
                      <a:pt x="53" y="43"/>
                    </a:lnTo>
                    <a:lnTo>
                      <a:pt x="51" y="41"/>
                    </a:lnTo>
                    <a:lnTo>
                      <a:pt x="48" y="37"/>
                    </a:lnTo>
                    <a:lnTo>
                      <a:pt x="48" y="37"/>
                    </a:lnTo>
                    <a:lnTo>
                      <a:pt x="46" y="37"/>
                    </a:lnTo>
                    <a:lnTo>
                      <a:pt x="44" y="37"/>
                    </a:lnTo>
                    <a:lnTo>
                      <a:pt x="44" y="37"/>
                    </a:lnTo>
                    <a:lnTo>
                      <a:pt x="43" y="43"/>
                    </a:lnTo>
                    <a:lnTo>
                      <a:pt x="43" y="46"/>
                    </a:lnTo>
                    <a:lnTo>
                      <a:pt x="43" y="49"/>
                    </a:lnTo>
                    <a:lnTo>
                      <a:pt x="46" y="51"/>
                    </a:lnTo>
                    <a:lnTo>
                      <a:pt x="49" y="54"/>
                    </a:lnTo>
                    <a:lnTo>
                      <a:pt x="49" y="56"/>
                    </a:lnTo>
                    <a:lnTo>
                      <a:pt x="51" y="56"/>
                    </a:lnTo>
                    <a:lnTo>
                      <a:pt x="51" y="60"/>
                    </a:lnTo>
                    <a:lnTo>
                      <a:pt x="53" y="63"/>
                    </a:lnTo>
                    <a:lnTo>
                      <a:pt x="55" y="66"/>
                    </a:lnTo>
                    <a:lnTo>
                      <a:pt x="55" y="68"/>
                    </a:lnTo>
                    <a:lnTo>
                      <a:pt x="56" y="70"/>
                    </a:lnTo>
                    <a:lnTo>
                      <a:pt x="60" y="72"/>
                    </a:lnTo>
                    <a:lnTo>
                      <a:pt x="61" y="75"/>
                    </a:lnTo>
                    <a:lnTo>
                      <a:pt x="61" y="75"/>
                    </a:lnTo>
                    <a:lnTo>
                      <a:pt x="65" y="78"/>
                    </a:lnTo>
                    <a:lnTo>
                      <a:pt x="68" y="82"/>
                    </a:lnTo>
                    <a:lnTo>
                      <a:pt x="72" y="83"/>
                    </a:lnTo>
                    <a:lnTo>
                      <a:pt x="72" y="83"/>
                    </a:lnTo>
                    <a:lnTo>
                      <a:pt x="72" y="87"/>
                    </a:lnTo>
                    <a:lnTo>
                      <a:pt x="73" y="87"/>
                    </a:lnTo>
                    <a:lnTo>
                      <a:pt x="75" y="90"/>
                    </a:lnTo>
                    <a:lnTo>
                      <a:pt x="78" y="94"/>
                    </a:lnTo>
                    <a:lnTo>
                      <a:pt x="80" y="95"/>
                    </a:lnTo>
                    <a:lnTo>
                      <a:pt x="80" y="95"/>
                    </a:lnTo>
                    <a:lnTo>
                      <a:pt x="80" y="97"/>
                    </a:lnTo>
                    <a:lnTo>
                      <a:pt x="78" y="97"/>
                    </a:lnTo>
                    <a:lnTo>
                      <a:pt x="77" y="97"/>
                    </a:lnTo>
                    <a:lnTo>
                      <a:pt x="73" y="92"/>
                    </a:lnTo>
                    <a:lnTo>
                      <a:pt x="70" y="90"/>
                    </a:lnTo>
                    <a:lnTo>
                      <a:pt x="65" y="85"/>
                    </a:lnTo>
                    <a:lnTo>
                      <a:pt x="60" y="83"/>
                    </a:lnTo>
                    <a:lnTo>
                      <a:pt x="56" y="82"/>
                    </a:lnTo>
                    <a:lnTo>
                      <a:pt x="53" y="82"/>
                    </a:lnTo>
                    <a:lnTo>
                      <a:pt x="51" y="82"/>
                    </a:lnTo>
                    <a:lnTo>
                      <a:pt x="49" y="82"/>
                    </a:lnTo>
                    <a:lnTo>
                      <a:pt x="48" y="82"/>
                    </a:lnTo>
                    <a:lnTo>
                      <a:pt x="48" y="80"/>
                    </a:lnTo>
                    <a:lnTo>
                      <a:pt x="48" y="80"/>
                    </a:lnTo>
                    <a:lnTo>
                      <a:pt x="48" y="78"/>
                    </a:lnTo>
                    <a:lnTo>
                      <a:pt x="44" y="77"/>
                    </a:lnTo>
                    <a:lnTo>
                      <a:pt x="41" y="75"/>
                    </a:lnTo>
                    <a:lnTo>
                      <a:pt x="39" y="72"/>
                    </a:lnTo>
                    <a:lnTo>
                      <a:pt x="32" y="65"/>
                    </a:lnTo>
                    <a:lnTo>
                      <a:pt x="31" y="63"/>
                    </a:lnTo>
                    <a:lnTo>
                      <a:pt x="32" y="61"/>
                    </a:lnTo>
                    <a:lnTo>
                      <a:pt x="34" y="61"/>
                    </a:lnTo>
                    <a:lnTo>
                      <a:pt x="34" y="61"/>
                    </a:lnTo>
                    <a:lnTo>
                      <a:pt x="36" y="61"/>
                    </a:lnTo>
                    <a:lnTo>
                      <a:pt x="37" y="61"/>
                    </a:lnTo>
                    <a:lnTo>
                      <a:pt x="36" y="61"/>
                    </a:lnTo>
                    <a:lnTo>
                      <a:pt x="34" y="60"/>
                    </a:lnTo>
                    <a:lnTo>
                      <a:pt x="29" y="53"/>
                    </a:lnTo>
                    <a:lnTo>
                      <a:pt x="27" y="51"/>
                    </a:lnTo>
                    <a:lnTo>
                      <a:pt x="27" y="48"/>
                    </a:lnTo>
                    <a:lnTo>
                      <a:pt x="27" y="43"/>
                    </a:lnTo>
                    <a:lnTo>
                      <a:pt x="25" y="41"/>
                    </a:lnTo>
                    <a:lnTo>
                      <a:pt x="22" y="36"/>
                    </a:lnTo>
                    <a:lnTo>
                      <a:pt x="20" y="34"/>
                    </a:lnTo>
                    <a:lnTo>
                      <a:pt x="17" y="34"/>
                    </a:lnTo>
                    <a:lnTo>
                      <a:pt x="15" y="34"/>
                    </a:lnTo>
                    <a:lnTo>
                      <a:pt x="15" y="36"/>
                    </a:lnTo>
                    <a:lnTo>
                      <a:pt x="13" y="37"/>
                    </a:lnTo>
                    <a:lnTo>
                      <a:pt x="12" y="43"/>
                    </a:lnTo>
                    <a:lnTo>
                      <a:pt x="10" y="44"/>
                    </a:lnTo>
                    <a:lnTo>
                      <a:pt x="8" y="48"/>
                    </a:lnTo>
                    <a:lnTo>
                      <a:pt x="8" y="48"/>
                    </a:lnTo>
                    <a:lnTo>
                      <a:pt x="7" y="48"/>
                    </a:lnTo>
                    <a:lnTo>
                      <a:pt x="5" y="43"/>
                    </a:lnTo>
                    <a:lnTo>
                      <a:pt x="3" y="39"/>
                    </a:lnTo>
                    <a:lnTo>
                      <a:pt x="1" y="37"/>
                    </a:lnTo>
                    <a:lnTo>
                      <a:pt x="1" y="36"/>
                    </a:lnTo>
                    <a:lnTo>
                      <a:pt x="0" y="29"/>
                    </a:lnTo>
                    <a:lnTo>
                      <a:pt x="1" y="29"/>
                    </a:lnTo>
                    <a:lnTo>
                      <a:pt x="1" y="29"/>
                    </a:lnTo>
                    <a:lnTo>
                      <a:pt x="7" y="31"/>
                    </a:lnTo>
                    <a:lnTo>
                      <a:pt x="8" y="31"/>
                    </a:lnTo>
                    <a:lnTo>
                      <a:pt x="8" y="29"/>
                    </a:lnTo>
                    <a:lnTo>
                      <a:pt x="8" y="29"/>
                    </a:lnTo>
                    <a:lnTo>
                      <a:pt x="10" y="29"/>
                    </a:lnTo>
                    <a:lnTo>
                      <a:pt x="12" y="29"/>
                    </a:lnTo>
                    <a:lnTo>
                      <a:pt x="13" y="29"/>
                    </a:lnTo>
                    <a:lnTo>
                      <a:pt x="15" y="29"/>
                    </a:lnTo>
                    <a:lnTo>
                      <a:pt x="17" y="29"/>
                    </a:lnTo>
                    <a:lnTo>
                      <a:pt x="19" y="29"/>
                    </a:lnTo>
                    <a:lnTo>
                      <a:pt x="19" y="27"/>
                    </a:lnTo>
                    <a:lnTo>
                      <a:pt x="20" y="26"/>
                    </a:lnTo>
                    <a:lnTo>
                      <a:pt x="20" y="26"/>
                    </a:lnTo>
                    <a:lnTo>
                      <a:pt x="20" y="26"/>
                    </a:lnTo>
                    <a:lnTo>
                      <a:pt x="22" y="26"/>
                    </a:lnTo>
                    <a:lnTo>
                      <a:pt x="22" y="27"/>
                    </a:lnTo>
                    <a:lnTo>
                      <a:pt x="24" y="29"/>
                    </a:lnTo>
                    <a:lnTo>
                      <a:pt x="25" y="29"/>
                    </a:lnTo>
                    <a:lnTo>
                      <a:pt x="25" y="31"/>
                    </a:lnTo>
                    <a:lnTo>
                      <a:pt x="27" y="29"/>
                    </a:lnTo>
                    <a:lnTo>
                      <a:pt x="27" y="29"/>
                    </a:lnTo>
                    <a:lnTo>
                      <a:pt x="31" y="31"/>
                    </a:lnTo>
                    <a:lnTo>
                      <a:pt x="34" y="31"/>
                    </a:lnTo>
                    <a:lnTo>
                      <a:pt x="36" y="31"/>
                    </a:lnTo>
                    <a:lnTo>
                      <a:pt x="36" y="29"/>
                    </a:lnTo>
                    <a:lnTo>
                      <a:pt x="34" y="27"/>
                    </a:lnTo>
                    <a:lnTo>
                      <a:pt x="34" y="27"/>
                    </a:lnTo>
                    <a:lnTo>
                      <a:pt x="34" y="26"/>
                    </a:lnTo>
                    <a:lnTo>
                      <a:pt x="36" y="26"/>
                    </a:lnTo>
                    <a:lnTo>
                      <a:pt x="36" y="24"/>
                    </a:lnTo>
                    <a:lnTo>
                      <a:pt x="34" y="24"/>
                    </a:lnTo>
                    <a:lnTo>
                      <a:pt x="34" y="22"/>
                    </a:lnTo>
                    <a:lnTo>
                      <a:pt x="37" y="20"/>
                    </a:lnTo>
                    <a:lnTo>
                      <a:pt x="41" y="20"/>
                    </a:lnTo>
                    <a:lnTo>
                      <a:pt x="41" y="19"/>
                    </a:lnTo>
                    <a:lnTo>
                      <a:pt x="41" y="19"/>
                    </a:lnTo>
                    <a:lnTo>
                      <a:pt x="43" y="15"/>
                    </a:lnTo>
                    <a:lnTo>
                      <a:pt x="41" y="14"/>
                    </a:lnTo>
                    <a:lnTo>
                      <a:pt x="41" y="12"/>
                    </a:lnTo>
                    <a:lnTo>
                      <a:pt x="41" y="12"/>
                    </a:lnTo>
                    <a:lnTo>
                      <a:pt x="41" y="10"/>
                    </a:lnTo>
                    <a:lnTo>
                      <a:pt x="41" y="10"/>
                    </a:lnTo>
                    <a:lnTo>
                      <a:pt x="43" y="10"/>
                    </a:lnTo>
                    <a:lnTo>
                      <a:pt x="44" y="8"/>
                    </a:lnTo>
                    <a:lnTo>
                      <a:pt x="44" y="8"/>
                    </a:lnTo>
                    <a:lnTo>
                      <a:pt x="46" y="8"/>
                    </a:lnTo>
                    <a:lnTo>
                      <a:pt x="48" y="7"/>
                    </a:lnTo>
                    <a:lnTo>
                      <a:pt x="49" y="5"/>
                    </a:lnTo>
                    <a:lnTo>
                      <a:pt x="49" y="5"/>
                    </a:lnTo>
                    <a:lnTo>
                      <a:pt x="53" y="5"/>
                    </a:lnTo>
                    <a:lnTo>
                      <a:pt x="53" y="5"/>
                    </a:lnTo>
                    <a:lnTo>
                      <a:pt x="53" y="2"/>
                    </a:lnTo>
                    <a:lnTo>
                      <a:pt x="53" y="2"/>
                    </a:lnTo>
                    <a:lnTo>
                      <a:pt x="55" y="2"/>
                    </a:lnTo>
                    <a:lnTo>
                      <a:pt x="55" y="0"/>
                    </a:lnTo>
                    <a:lnTo>
                      <a:pt x="56" y="2"/>
                    </a:lnTo>
                    <a:lnTo>
                      <a:pt x="58" y="2"/>
                    </a:lnTo>
                    <a:lnTo>
                      <a:pt x="58" y="2"/>
                    </a:lnTo>
                    <a:close/>
                    <a:moveTo>
                      <a:pt x="25" y="43"/>
                    </a:moveTo>
                    <a:lnTo>
                      <a:pt x="22" y="44"/>
                    </a:lnTo>
                    <a:lnTo>
                      <a:pt x="22" y="43"/>
                    </a:lnTo>
                    <a:lnTo>
                      <a:pt x="22" y="43"/>
                    </a:lnTo>
                    <a:lnTo>
                      <a:pt x="19" y="41"/>
                    </a:lnTo>
                    <a:lnTo>
                      <a:pt x="19" y="41"/>
                    </a:lnTo>
                    <a:lnTo>
                      <a:pt x="19" y="39"/>
                    </a:lnTo>
                    <a:lnTo>
                      <a:pt x="20" y="39"/>
                    </a:lnTo>
                    <a:lnTo>
                      <a:pt x="20" y="36"/>
                    </a:lnTo>
                    <a:lnTo>
                      <a:pt x="22" y="37"/>
                    </a:lnTo>
                    <a:lnTo>
                      <a:pt x="24" y="41"/>
                    </a:lnTo>
                    <a:lnTo>
                      <a:pt x="24" y="41"/>
                    </a:lnTo>
                    <a:lnTo>
                      <a:pt x="25" y="43"/>
                    </a:lnTo>
                    <a:lnTo>
                      <a:pt x="25" y="43"/>
                    </a:lnTo>
                    <a:close/>
                    <a:moveTo>
                      <a:pt x="19" y="51"/>
                    </a:moveTo>
                    <a:lnTo>
                      <a:pt x="19" y="53"/>
                    </a:lnTo>
                    <a:lnTo>
                      <a:pt x="17" y="51"/>
                    </a:lnTo>
                    <a:lnTo>
                      <a:pt x="17" y="49"/>
                    </a:lnTo>
                    <a:lnTo>
                      <a:pt x="15" y="46"/>
                    </a:lnTo>
                    <a:lnTo>
                      <a:pt x="15" y="44"/>
                    </a:lnTo>
                    <a:lnTo>
                      <a:pt x="17" y="43"/>
                    </a:lnTo>
                    <a:lnTo>
                      <a:pt x="17" y="43"/>
                    </a:lnTo>
                    <a:lnTo>
                      <a:pt x="15" y="39"/>
                    </a:lnTo>
                    <a:lnTo>
                      <a:pt x="15" y="37"/>
                    </a:lnTo>
                    <a:lnTo>
                      <a:pt x="17" y="37"/>
                    </a:lnTo>
                    <a:lnTo>
                      <a:pt x="17" y="41"/>
                    </a:lnTo>
                    <a:lnTo>
                      <a:pt x="17" y="41"/>
                    </a:lnTo>
                    <a:lnTo>
                      <a:pt x="19" y="43"/>
                    </a:lnTo>
                    <a:lnTo>
                      <a:pt x="19" y="46"/>
                    </a:lnTo>
                    <a:lnTo>
                      <a:pt x="19" y="49"/>
                    </a:lnTo>
                    <a:lnTo>
                      <a:pt x="19" y="51"/>
                    </a:lnTo>
                    <a:lnTo>
                      <a:pt x="19" y="51"/>
                    </a:lnTo>
                    <a:lnTo>
                      <a:pt x="19" y="51"/>
                    </a:lnTo>
                    <a:close/>
                    <a:moveTo>
                      <a:pt x="25" y="49"/>
                    </a:moveTo>
                    <a:lnTo>
                      <a:pt x="25" y="49"/>
                    </a:lnTo>
                    <a:lnTo>
                      <a:pt x="24" y="49"/>
                    </a:lnTo>
                    <a:lnTo>
                      <a:pt x="22" y="49"/>
                    </a:lnTo>
                    <a:lnTo>
                      <a:pt x="22" y="48"/>
                    </a:lnTo>
                    <a:lnTo>
                      <a:pt x="22" y="48"/>
                    </a:lnTo>
                    <a:lnTo>
                      <a:pt x="22" y="46"/>
                    </a:lnTo>
                    <a:lnTo>
                      <a:pt x="24" y="46"/>
                    </a:lnTo>
                    <a:lnTo>
                      <a:pt x="24" y="48"/>
                    </a:lnTo>
                    <a:lnTo>
                      <a:pt x="25" y="49"/>
                    </a:lnTo>
                    <a:lnTo>
                      <a:pt x="25" y="49"/>
                    </a:lnTo>
                    <a:close/>
                    <a:moveTo>
                      <a:pt x="32" y="60"/>
                    </a:moveTo>
                    <a:lnTo>
                      <a:pt x="32" y="61"/>
                    </a:lnTo>
                    <a:lnTo>
                      <a:pt x="31" y="60"/>
                    </a:lnTo>
                    <a:lnTo>
                      <a:pt x="29" y="60"/>
                    </a:lnTo>
                    <a:lnTo>
                      <a:pt x="29" y="58"/>
                    </a:lnTo>
                    <a:lnTo>
                      <a:pt x="27" y="56"/>
                    </a:lnTo>
                    <a:lnTo>
                      <a:pt x="27" y="54"/>
                    </a:lnTo>
                    <a:lnTo>
                      <a:pt x="24" y="51"/>
                    </a:lnTo>
                    <a:lnTo>
                      <a:pt x="24" y="51"/>
                    </a:lnTo>
                    <a:lnTo>
                      <a:pt x="25" y="53"/>
                    </a:lnTo>
                    <a:lnTo>
                      <a:pt x="25" y="53"/>
                    </a:lnTo>
                    <a:lnTo>
                      <a:pt x="27" y="53"/>
                    </a:lnTo>
                    <a:lnTo>
                      <a:pt x="29" y="54"/>
                    </a:lnTo>
                    <a:lnTo>
                      <a:pt x="31" y="58"/>
                    </a:lnTo>
                    <a:lnTo>
                      <a:pt x="34" y="60"/>
                    </a:lnTo>
                    <a:lnTo>
                      <a:pt x="32" y="60"/>
                    </a:lnTo>
                    <a:lnTo>
                      <a:pt x="32" y="60"/>
                    </a:lnTo>
                    <a:lnTo>
                      <a:pt x="32" y="60"/>
                    </a:lnTo>
                    <a:close/>
                    <a:moveTo>
                      <a:pt x="32" y="72"/>
                    </a:moveTo>
                    <a:lnTo>
                      <a:pt x="32" y="72"/>
                    </a:lnTo>
                    <a:lnTo>
                      <a:pt x="32" y="72"/>
                    </a:lnTo>
                    <a:lnTo>
                      <a:pt x="32" y="72"/>
                    </a:lnTo>
                    <a:lnTo>
                      <a:pt x="31" y="72"/>
                    </a:lnTo>
                    <a:lnTo>
                      <a:pt x="27" y="66"/>
                    </a:lnTo>
                    <a:lnTo>
                      <a:pt x="25" y="65"/>
                    </a:lnTo>
                    <a:lnTo>
                      <a:pt x="27" y="66"/>
                    </a:lnTo>
                    <a:lnTo>
                      <a:pt x="32" y="72"/>
                    </a:lnTo>
                    <a:lnTo>
                      <a:pt x="32" y="72"/>
                    </a:lnTo>
                    <a:close/>
                    <a:moveTo>
                      <a:pt x="34" y="68"/>
                    </a:moveTo>
                    <a:lnTo>
                      <a:pt x="34" y="68"/>
                    </a:lnTo>
                    <a:lnTo>
                      <a:pt x="31" y="66"/>
                    </a:lnTo>
                    <a:lnTo>
                      <a:pt x="31" y="66"/>
                    </a:lnTo>
                    <a:lnTo>
                      <a:pt x="31" y="65"/>
                    </a:lnTo>
                    <a:lnTo>
                      <a:pt x="34" y="68"/>
                    </a:lnTo>
                    <a:lnTo>
                      <a:pt x="34" y="68"/>
                    </a:lnTo>
                    <a:close/>
                    <a:moveTo>
                      <a:pt x="36" y="70"/>
                    </a:moveTo>
                    <a:lnTo>
                      <a:pt x="37" y="72"/>
                    </a:lnTo>
                    <a:lnTo>
                      <a:pt x="36" y="72"/>
                    </a:lnTo>
                    <a:lnTo>
                      <a:pt x="34" y="70"/>
                    </a:lnTo>
                    <a:lnTo>
                      <a:pt x="34" y="70"/>
                    </a:lnTo>
                    <a:lnTo>
                      <a:pt x="36" y="70"/>
                    </a:lnTo>
                    <a:close/>
                    <a:moveTo>
                      <a:pt x="63" y="89"/>
                    </a:moveTo>
                    <a:lnTo>
                      <a:pt x="60" y="89"/>
                    </a:lnTo>
                    <a:lnTo>
                      <a:pt x="58" y="89"/>
                    </a:lnTo>
                    <a:lnTo>
                      <a:pt x="56" y="87"/>
                    </a:lnTo>
                    <a:lnTo>
                      <a:pt x="56" y="87"/>
                    </a:lnTo>
                    <a:lnTo>
                      <a:pt x="56" y="85"/>
                    </a:lnTo>
                    <a:lnTo>
                      <a:pt x="60" y="85"/>
                    </a:lnTo>
                    <a:lnTo>
                      <a:pt x="65" y="87"/>
                    </a:lnTo>
                    <a:lnTo>
                      <a:pt x="65" y="87"/>
                    </a:lnTo>
                    <a:lnTo>
                      <a:pt x="65" y="89"/>
                    </a:lnTo>
                    <a:lnTo>
                      <a:pt x="63" y="89"/>
                    </a:lnTo>
                    <a:lnTo>
                      <a:pt x="63" y="89"/>
                    </a:lnTo>
                    <a:close/>
                    <a:moveTo>
                      <a:pt x="72" y="92"/>
                    </a:moveTo>
                    <a:lnTo>
                      <a:pt x="70" y="92"/>
                    </a:lnTo>
                    <a:lnTo>
                      <a:pt x="61" y="92"/>
                    </a:lnTo>
                    <a:lnTo>
                      <a:pt x="58" y="92"/>
                    </a:lnTo>
                    <a:lnTo>
                      <a:pt x="56" y="90"/>
                    </a:lnTo>
                    <a:lnTo>
                      <a:pt x="55" y="90"/>
                    </a:lnTo>
                    <a:lnTo>
                      <a:pt x="58" y="90"/>
                    </a:lnTo>
                    <a:lnTo>
                      <a:pt x="61" y="90"/>
                    </a:lnTo>
                    <a:lnTo>
                      <a:pt x="61" y="90"/>
                    </a:lnTo>
                    <a:lnTo>
                      <a:pt x="68" y="92"/>
                    </a:lnTo>
                    <a:lnTo>
                      <a:pt x="72" y="92"/>
                    </a:lnTo>
                    <a:lnTo>
                      <a:pt x="72" y="92"/>
                    </a:lnTo>
                    <a:close/>
                    <a:moveTo>
                      <a:pt x="80" y="99"/>
                    </a:moveTo>
                    <a:lnTo>
                      <a:pt x="82" y="97"/>
                    </a:lnTo>
                    <a:lnTo>
                      <a:pt x="82" y="99"/>
                    </a:lnTo>
                    <a:lnTo>
                      <a:pt x="84" y="99"/>
                    </a:lnTo>
                    <a:lnTo>
                      <a:pt x="85" y="101"/>
                    </a:lnTo>
                    <a:lnTo>
                      <a:pt x="87" y="102"/>
                    </a:lnTo>
                    <a:lnTo>
                      <a:pt x="89" y="104"/>
                    </a:lnTo>
                    <a:lnTo>
                      <a:pt x="92" y="106"/>
                    </a:lnTo>
                    <a:lnTo>
                      <a:pt x="94" y="106"/>
                    </a:lnTo>
                    <a:lnTo>
                      <a:pt x="96" y="107"/>
                    </a:lnTo>
                    <a:lnTo>
                      <a:pt x="96" y="107"/>
                    </a:lnTo>
                    <a:lnTo>
                      <a:pt x="96" y="109"/>
                    </a:lnTo>
                    <a:lnTo>
                      <a:pt x="96" y="111"/>
                    </a:lnTo>
                    <a:lnTo>
                      <a:pt x="92" y="107"/>
                    </a:lnTo>
                    <a:lnTo>
                      <a:pt x="89" y="106"/>
                    </a:lnTo>
                    <a:lnTo>
                      <a:pt x="84" y="101"/>
                    </a:lnTo>
                    <a:lnTo>
                      <a:pt x="78" y="101"/>
                    </a:lnTo>
                    <a:lnTo>
                      <a:pt x="72" y="97"/>
                    </a:lnTo>
                    <a:lnTo>
                      <a:pt x="68" y="95"/>
                    </a:lnTo>
                    <a:lnTo>
                      <a:pt x="70" y="95"/>
                    </a:lnTo>
                    <a:lnTo>
                      <a:pt x="72" y="95"/>
                    </a:lnTo>
                    <a:lnTo>
                      <a:pt x="82" y="99"/>
                    </a:lnTo>
                    <a:lnTo>
                      <a:pt x="80" y="99"/>
                    </a:lnTo>
                    <a:lnTo>
                      <a:pt x="80" y="99"/>
                    </a:lnTo>
                    <a:close/>
                    <a:moveTo>
                      <a:pt x="61" y="95"/>
                    </a:moveTo>
                    <a:lnTo>
                      <a:pt x="65" y="97"/>
                    </a:lnTo>
                    <a:lnTo>
                      <a:pt x="66" y="95"/>
                    </a:lnTo>
                    <a:lnTo>
                      <a:pt x="68" y="97"/>
                    </a:lnTo>
                    <a:lnTo>
                      <a:pt x="70" y="97"/>
                    </a:lnTo>
                    <a:lnTo>
                      <a:pt x="72" y="97"/>
                    </a:lnTo>
                    <a:lnTo>
                      <a:pt x="68" y="97"/>
                    </a:lnTo>
                    <a:lnTo>
                      <a:pt x="66" y="97"/>
                    </a:lnTo>
                    <a:lnTo>
                      <a:pt x="65" y="99"/>
                    </a:lnTo>
                    <a:lnTo>
                      <a:pt x="61" y="97"/>
                    </a:lnTo>
                    <a:lnTo>
                      <a:pt x="61" y="97"/>
                    </a:lnTo>
                    <a:lnTo>
                      <a:pt x="61" y="97"/>
                    </a:lnTo>
                    <a:lnTo>
                      <a:pt x="61" y="95"/>
                    </a:lnTo>
                    <a:lnTo>
                      <a:pt x="61" y="95"/>
                    </a:lnTo>
                    <a:close/>
                    <a:moveTo>
                      <a:pt x="78" y="102"/>
                    </a:moveTo>
                    <a:lnTo>
                      <a:pt x="82" y="104"/>
                    </a:lnTo>
                    <a:lnTo>
                      <a:pt x="73" y="101"/>
                    </a:lnTo>
                    <a:lnTo>
                      <a:pt x="75" y="101"/>
                    </a:lnTo>
                    <a:lnTo>
                      <a:pt x="75" y="101"/>
                    </a:lnTo>
                    <a:lnTo>
                      <a:pt x="78" y="102"/>
                    </a:lnTo>
                    <a:lnTo>
                      <a:pt x="78" y="102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8" name="Freeform 103">
                <a:extLst>
                  <a:ext uri="{FF2B5EF4-FFF2-40B4-BE49-F238E27FC236}">
                    <a16:creationId xmlns:a16="http://schemas.microsoft.com/office/drawing/2014/main" xmlns="" id="{CF4871DD-C5EC-4914-958C-2A309CE26F7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204" y="2659"/>
                <a:ext cx="55" cy="41"/>
              </a:xfrm>
              <a:custGeom>
                <a:avLst/>
                <a:gdLst>
                  <a:gd name="T0" fmla="*/ 36 w 55"/>
                  <a:gd name="T1" fmla="*/ 1 h 41"/>
                  <a:gd name="T2" fmla="*/ 34 w 55"/>
                  <a:gd name="T3" fmla="*/ 1 h 41"/>
                  <a:gd name="T4" fmla="*/ 31 w 55"/>
                  <a:gd name="T5" fmla="*/ 1 h 41"/>
                  <a:gd name="T6" fmla="*/ 31 w 55"/>
                  <a:gd name="T7" fmla="*/ 0 h 41"/>
                  <a:gd name="T8" fmla="*/ 33 w 55"/>
                  <a:gd name="T9" fmla="*/ 0 h 41"/>
                  <a:gd name="T10" fmla="*/ 36 w 55"/>
                  <a:gd name="T11" fmla="*/ 1 h 41"/>
                  <a:gd name="T12" fmla="*/ 53 w 55"/>
                  <a:gd name="T13" fmla="*/ 6 h 41"/>
                  <a:gd name="T14" fmla="*/ 55 w 55"/>
                  <a:gd name="T15" fmla="*/ 12 h 41"/>
                  <a:gd name="T16" fmla="*/ 53 w 55"/>
                  <a:gd name="T17" fmla="*/ 15 h 41"/>
                  <a:gd name="T18" fmla="*/ 55 w 55"/>
                  <a:gd name="T19" fmla="*/ 18 h 41"/>
                  <a:gd name="T20" fmla="*/ 55 w 55"/>
                  <a:gd name="T21" fmla="*/ 18 h 41"/>
                  <a:gd name="T22" fmla="*/ 51 w 55"/>
                  <a:gd name="T23" fmla="*/ 22 h 41"/>
                  <a:gd name="T24" fmla="*/ 53 w 55"/>
                  <a:gd name="T25" fmla="*/ 25 h 41"/>
                  <a:gd name="T26" fmla="*/ 53 w 55"/>
                  <a:gd name="T27" fmla="*/ 27 h 41"/>
                  <a:gd name="T28" fmla="*/ 51 w 55"/>
                  <a:gd name="T29" fmla="*/ 29 h 41"/>
                  <a:gd name="T30" fmla="*/ 48 w 55"/>
                  <a:gd name="T31" fmla="*/ 30 h 41"/>
                  <a:gd name="T32" fmla="*/ 51 w 55"/>
                  <a:gd name="T33" fmla="*/ 34 h 41"/>
                  <a:gd name="T34" fmla="*/ 53 w 55"/>
                  <a:gd name="T35" fmla="*/ 37 h 41"/>
                  <a:gd name="T36" fmla="*/ 53 w 55"/>
                  <a:gd name="T37" fmla="*/ 41 h 41"/>
                  <a:gd name="T38" fmla="*/ 50 w 55"/>
                  <a:gd name="T39" fmla="*/ 39 h 41"/>
                  <a:gd name="T40" fmla="*/ 48 w 55"/>
                  <a:gd name="T41" fmla="*/ 37 h 41"/>
                  <a:gd name="T42" fmla="*/ 38 w 55"/>
                  <a:gd name="T43" fmla="*/ 37 h 41"/>
                  <a:gd name="T44" fmla="*/ 36 w 55"/>
                  <a:gd name="T45" fmla="*/ 39 h 41"/>
                  <a:gd name="T46" fmla="*/ 31 w 55"/>
                  <a:gd name="T47" fmla="*/ 39 h 41"/>
                  <a:gd name="T48" fmla="*/ 24 w 55"/>
                  <a:gd name="T49" fmla="*/ 37 h 41"/>
                  <a:gd name="T50" fmla="*/ 19 w 55"/>
                  <a:gd name="T51" fmla="*/ 37 h 41"/>
                  <a:gd name="T52" fmla="*/ 15 w 55"/>
                  <a:gd name="T53" fmla="*/ 37 h 41"/>
                  <a:gd name="T54" fmla="*/ 14 w 55"/>
                  <a:gd name="T55" fmla="*/ 41 h 41"/>
                  <a:gd name="T56" fmla="*/ 10 w 55"/>
                  <a:gd name="T57" fmla="*/ 39 h 41"/>
                  <a:gd name="T58" fmla="*/ 7 w 55"/>
                  <a:gd name="T59" fmla="*/ 37 h 41"/>
                  <a:gd name="T60" fmla="*/ 2 w 55"/>
                  <a:gd name="T61" fmla="*/ 34 h 41"/>
                  <a:gd name="T62" fmla="*/ 3 w 55"/>
                  <a:gd name="T63" fmla="*/ 29 h 41"/>
                  <a:gd name="T64" fmla="*/ 5 w 55"/>
                  <a:gd name="T65" fmla="*/ 29 h 41"/>
                  <a:gd name="T66" fmla="*/ 10 w 55"/>
                  <a:gd name="T67" fmla="*/ 30 h 41"/>
                  <a:gd name="T68" fmla="*/ 15 w 55"/>
                  <a:gd name="T69" fmla="*/ 30 h 41"/>
                  <a:gd name="T70" fmla="*/ 31 w 55"/>
                  <a:gd name="T71" fmla="*/ 32 h 41"/>
                  <a:gd name="T72" fmla="*/ 34 w 55"/>
                  <a:gd name="T73" fmla="*/ 32 h 41"/>
                  <a:gd name="T74" fmla="*/ 36 w 55"/>
                  <a:gd name="T75" fmla="*/ 32 h 41"/>
                  <a:gd name="T76" fmla="*/ 41 w 55"/>
                  <a:gd name="T77" fmla="*/ 30 h 41"/>
                  <a:gd name="T78" fmla="*/ 41 w 55"/>
                  <a:gd name="T79" fmla="*/ 29 h 41"/>
                  <a:gd name="T80" fmla="*/ 39 w 55"/>
                  <a:gd name="T81" fmla="*/ 27 h 41"/>
                  <a:gd name="T82" fmla="*/ 33 w 55"/>
                  <a:gd name="T83" fmla="*/ 20 h 41"/>
                  <a:gd name="T84" fmla="*/ 34 w 55"/>
                  <a:gd name="T85" fmla="*/ 17 h 41"/>
                  <a:gd name="T86" fmla="*/ 34 w 55"/>
                  <a:gd name="T87" fmla="*/ 13 h 41"/>
                  <a:gd name="T88" fmla="*/ 27 w 55"/>
                  <a:gd name="T89" fmla="*/ 10 h 41"/>
                  <a:gd name="T90" fmla="*/ 22 w 55"/>
                  <a:gd name="T91" fmla="*/ 8 h 41"/>
                  <a:gd name="T92" fmla="*/ 22 w 55"/>
                  <a:gd name="T93" fmla="*/ 5 h 41"/>
                  <a:gd name="T94" fmla="*/ 26 w 55"/>
                  <a:gd name="T95" fmla="*/ 3 h 41"/>
                  <a:gd name="T96" fmla="*/ 31 w 55"/>
                  <a:gd name="T97" fmla="*/ 3 h 41"/>
                  <a:gd name="T98" fmla="*/ 39 w 55"/>
                  <a:gd name="T99" fmla="*/ 5 h 41"/>
                  <a:gd name="T100" fmla="*/ 50 w 55"/>
                  <a:gd name="T101" fmla="*/ 6 h 41"/>
                  <a:gd name="T102" fmla="*/ 53 w 55"/>
                  <a:gd name="T103" fmla="*/ 6 h 41"/>
                  <a:gd name="T104" fmla="*/ 33 w 55"/>
                  <a:gd name="T105" fmla="*/ 27 h 41"/>
                  <a:gd name="T106" fmla="*/ 27 w 55"/>
                  <a:gd name="T107" fmla="*/ 25 h 41"/>
                  <a:gd name="T108" fmla="*/ 24 w 55"/>
                  <a:gd name="T109" fmla="*/ 22 h 41"/>
                  <a:gd name="T110" fmla="*/ 27 w 55"/>
                  <a:gd name="T111" fmla="*/ 23 h 41"/>
                  <a:gd name="T112" fmla="*/ 33 w 55"/>
                  <a:gd name="T113" fmla="*/ 27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55" h="41">
                    <a:moveTo>
                      <a:pt x="36" y="1"/>
                    </a:moveTo>
                    <a:lnTo>
                      <a:pt x="36" y="1"/>
                    </a:lnTo>
                    <a:lnTo>
                      <a:pt x="36" y="1"/>
                    </a:lnTo>
                    <a:lnTo>
                      <a:pt x="34" y="1"/>
                    </a:lnTo>
                    <a:lnTo>
                      <a:pt x="33" y="1"/>
                    </a:lnTo>
                    <a:lnTo>
                      <a:pt x="31" y="1"/>
                    </a:lnTo>
                    <a:lnTo>
                      <a:pt x="31" y="1"/>
                    </a:lnTo>
                    <a:lnTo>
                      <a:pt x="31" y="0"/>
                    </a:lnTo>
                    <a:lnTo>
                      <a:pt x="31" y="0"/>
                    </a:lnTo>
                    <a:lnTo>
                      <a:pt x="33" y="0"/>
                    </a:lnTo>
                    <a:lnTo>
                      <a:pt x="33" y="0"/>
                    </a:lnTo>
                    <a:lnTo>
                      <a:pt x="36" y="1"/>
                    </a:lnTo>
                    <a:lnTo>
                      <a:pt x="36" y="1"/>
                    </a:lnTo>
                    <a:close/>
                    <a:moveTo>
                      <a:pt x="53" y="6"/>
                    </a:moveTo>
                    <a:lnTo>
                      <a:pt x="53" y="8"/>
                    </a:lnTo>
                    <a:lnTo>
                      <a:pt x="55" y="12"/>
                    </a:lnTo>
                    <a:lnTo>
                      <a:pt x="55" y="13"/>
                    </a:lnTo>
                    <a:lnTo>
                      <a:pt x="53" y="15"/>
                    </a:lnTo>
                    <a:lnTo>
                      <a:pt x="53" y="17"/>
                    </a:lnTo>
                    <a:lnTo>
                      <a:pt x="55" y="18"/>
                    </a:lnTo>
                    <a:lnTo>
                      <a:pt x="55" y="18"/>
                    </a:lnTo>
                    <a:lnTo>
                      <a:pt x="55" y="18"/>
                    </a:lnTo>
                    <a:lnTo>
                      <a:pt x="53" y="20"/>
                    </a:lnTo>
                    <a:lnTo>
                      <a:pt x="51" y="22"/>
                    </a:lnTo>
                    <a:lnTo>
                      <a:pt x="53" y="23"/>
                    </a:lnTo>
                    <a:lnTo>
                      <a:pt x="53" y="25"/>
                    </a:lnTo>
                    <a:lnTo>
                      <a:pt x="53" y="25"/>
                    </a:lnTo>
                    <a:lnTo>
                      <a:pt x="53" y="27"/>
                    </a:lnTo>
                    <a:lnTo>
                      <a:pt x="51" y="29"/>
                    </a:lnTo>
                    <a:lnTo>
                      <a:pt x="51" y="29"/>
                    </a:lnTo>
                    <a:lnTo>
                      <a:pt x="48" y="30"/>
                    </a:lnTo>
                    <a:lnTo>
                      <a:pt x="48" y="30"/>
                    </a:lnTo>
                    <a:lnTo>
                      <a:pt x="50" y="32"/>
                    </a:lnTo>
                    <a:lnTo>
                      <a:pt x="51" y="34"/>
                    </a:lnTo>
                    <a:lnTo>
                      <a:pt x="53" y="35"/>
                    </a:lnTo>
                    <a:lnTo>
                      <a:pt x="53" y="37"/>
                    </a:lnTo>
                    <a:lnTo>
                      <a:pt x="53" y="37"/>
                    </a:lnTo>
                    <a:lnTo>
                      <a:pt x="53" y="41"/>
                    </a:lnTo>
                    <a:lnTo>
                      <a:pt x="51" y="39"/>
                    </a:lnTo>
                    <a:lnTo>
                      <a:pt x="50" y="39"/>
                    </a:lnTo>
                    <a:lnTo>
                      <a:pt x="48" y="37"/>
                    </a:lnTo>
                    <a:lnTo>
                      <a:pt x="48" y="37"/>
                    </a:lnTo>
                    <a:lnTo>
                      <a:pt x="39" y="37"/>
                    </a:lnTo>
                    <a:lnTo>
                      <a:pt x="38" y="37"/>
                    </a:lnTo>
                    <a:lnTo>
                      <a:pt x="38" y="37"/>
                    </a:lnTo>
                    <a:lnTo>
                      <a:pt x="36" y="39"/>
                    </a:lnTo>
                    <a:lnTo>
                      <a:pt x="34" y="39"/>
                    </a:lnTo>
                    <a:lnTo>
                      <a:pt x="31" y="39"/>
                    </a:lnTo>
                    <a:lnTo>
                      <a:pt x="26" y="37"/>
                    </a:lnTo>
                    <a:lnTo>
                      <a:pt x="24" y="37"/>
                    </a:lnTo>
                    <a:lnTo>
                      <a:pt x="22" y="37"/>
                    </a:lnTo>
                    <a:lnTo>
                      <a:pt x="19" y="37"/>
                    </a:lnTo>
                    <a:lnTo>
                      <a:pt x="17" y="37"/>
                    </a:lnTo>
                    <a:lnTo>
                      <a:pt x="15" y="37"/>
                    </a:lnTo>
                    <a:lnTo>
                      <a:pt x="14" y="39"/>
                    </a:lnTo>
                    <a:lnTo>
                      <a:pt x="14" y="41"/>
                    </a:lnTo>
                    <a:lnTo>
                      <a:pt x="12" y="41"/>
                    </a:lnTo>
                    <a:lnTo>
                      <a:pt x="10" y="39"/>
                    </a:lnTo>
                    <a:lnTo>
                      <a:pt x="9" y="37"/>
                    </a:lnTo>
                    <a:lnTo>
                      <a:pt x="7" y="37"/>
                    </a:lnTo>
                    <a:lnTo>
                      <a:pt x="2" y="35"/>
                    </a:lnTo>
                    <a:lnTo>
                      <a:pt x="2" y="34"/>
                    </a:lnTo>
                    <a:lnTo>
                      <a:pt x="0" y="32"/>
                    </a:lnTo>
                    <a:lnTo>
                      <a:pt x="3" y="29"/>
                    </a:lnTo>
                    <a:lnTo>
                      <a:pt x="5" y="29"/>
                    </a:lnTo>
                    <a:lnTo>
                      <a:pt x="5" y="29"/>
                    </a:lnTo>
                    <a:lnTo>
                      <a:pt x="9" y="29"/>
                    </a:lnTo>
                    <a:lnTo>
                      <a:pt x="10" y="30"/>
                    </a:lnTo>
                    <a:lnTo>
                      <a:pt x="12" y="30"/>
                    </a:lnTo>
                    <a:lnTo>
                      <a:pt x="15" y="30"/>
                    </a:lnTo>
                    <a:lnTo>
                      <a:pt x="17" y="32"/>
                    </a:lnTo>
                    <a:lnTo>
                      <a:pt x="31" y="32"/>
                    </a:lnTo>
                    <a:lnTo>
                      <a:pt x="33" y="34"/>
                    </a:lnTo>
                    <a:lnTo>
                      <a:pt x="34" y="32"/>
                    </a:lnTo>
                    <a:lnTo>
                      <a:pt x="36" y="32"/>
                    </a:lnTo>
                    <a:lnTo>
                      <a:pt x="36" y="32"/>
                    </a:lnTo>
                    <a:lnTo>
                      <a:pt x="36" y="30"/>
                    </a:lnTo>
                    <a:lnTo>
                      <a:pt x="41" y="30"/>
                    </a:lnTo>
                    <a:lnTo>
                      <a:pt x="41" y="30"/>
                    </a:lnTo>
                    <a:lnTo>
                      <a:pt x="41" y="29"/>
                    </a:lnTo>
                    <a:lnTo>
                      <a:pt x="41" y="29"/>
                    </a:lnTo>
                    <a:lnTo>
                      <a:pt x="39" y="27"/>
                    </a:lnTo>
                    <a:lnTo>
                      <a:pt x="36" y="23"/>
                    </a:lnTo>
                    <a:lnTo>
                      <a:pt x="33" y="20"/>
                    </a:lnTo>
                    <a:lnTo>
                      <a:pt x="34" y="18"/>
                    </a:lnTo>
                    <a:lnTo>
                      <a:pt x="34" y="17"/>
                    </a:lnTo>
                    <a:lnTo>
                      <a:pt x="34" y="15"/>
                    </a:lnTo>
                    <a:lnTo>
                      <a:pt x="34" y="13"/>
                    </a:lnTo>
                    <a:lnTo>
                      <a:pt x="33" y="12"/>
                    </a:lnTo>
                    <a:lnTo>
                      <a:pt x="27" y="10"/>
                    </a:lnTo>
                    <a:lnTo>
                      <a:pt x="24" y="8"/>
                    </a:lnTo>
                    <a:lnTo>
                      <a:pt x="22" y="8"/>
                    </a:lnTo>
                    <a:lnTo>
                      <a:pt x="21" y="6"/>
                    </a:lnTo>
                    <a:lnTo>
                      <a:pt x="22" y="5"/>
                    </a:lnTo>
                    <a:lnTo>
                      <a:pt x="24" y="5"/>
                    </a:lnTo>
                    <a:lnTo>
                      <a:pt x="26" y="3"/>
                    </a:lnTo>
                    <a:lnTo>
                      <a:pt x="27" y="3"/>
                    </a:lnTo>
                    <a:lnTo>
                      <a:pt x="31" y="3"/>
                    </a:lnTo>
                    <a:lnTo>
                      <a:pt x="36" y="3"/>
                    </a:lnTo>
                    <a:lnTo>
                      <a:pt x="39" y="5"/>
                    </a:lnTo>
                    <a:lnTo>
                      <a:pt x="45" y="6"/>
                    </a:lnTo>
                    <a:lnTo>
                      <a:pt x="50" y="6"/>
                    </a:lnTo>
                    <a:lnTo>
                      <a:pt x="51" y="8"/>
                    </a:lnTo>
                    <a:lnTo>
                      <a:pt x="53" y="6"/>
                    </a:lnTo>
                    <a:lnTo>
                      <a:pt x="53" y="6"/>
                    </a:lnTo>
                    <a:close/>
                    <a:moveTo>
                      <a:pt x="33" y="27"/>
                    </a:moveTo>
                    <a:lnTo>
                      <a:pt x="33" y="27"/>
                    </a:lnTo>
                    <a:lnTo>
                      <a:pt x="27" y="25"/>
                    </a:lnTo>
                    <a:lnTo>
                      <a:pt x="24" y="23"/>
                    </a:lnTo>
                    <a:lnTo>
                      <a:pt x="24" y="22"/>
                    </a:lnTo>
                    <a:lnTo>
                      <a:pt x="26" y="22"/>
                    </a:lnTo>
                    <a:lnTo>
                      <a:pt x="27" y="23"/>
                    </a:lnTo>
                    <a:lnTo>
                      <a:pt x="31" y="25"/>
                    </a:lnTo>
                    <a:lnTo>
                      <a:pt x="33" y="27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9" name="Freeform 104">
                <a:extLst>
                  <a:ext uri="{FF2B5EF4-FFF2-40B4-BE49-F238E27FC236}">
                    <a16:creationId xmlns:a16="http://schemas.microsoft.com/office/drawing/2014/main" xmlns="" id="{9471B4EF-3E7A-47E2-9147-B03DC7EFC8E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44" y="1989"/>
                <a:ext cx="130" cy="78"/>
              </a:xfrm>
              <a:custGeom>
                <a:avLst/>
                <a:gdLst>
                  <a:gd name="T0" fmla="*/ 118 w 130"/>
                  <a:gd name="T1" fmla="*/ 3 h 78"/>
                  <a:gd name="T2" fmla="*/ 120 w 130"/>
                  <a:gd name="T3" fmla="*/ 7 h 78"/>
                  <a:gd name="T4" fmla="*/ 125 w 130"/>
                  <a:gd name="T5" fmla="*/ 12 h 78"/>
                  <a:gd name="T6" fmla="*/ 129 w 130"/>
                  <a:gd name="T7" fmla="*/ 12 h 78"/>
                  <a:gd name="T8" fmla="*/ 130 w 130"/>
                  <a:gd name="T9" fmla="*/ 15 h 78"/>
                  <a:gd name="T10" fmla="*/ 127 w 130"/>
                  <a:gd name="T11" fmla="*/ 22 h 78"/>
                  <a:gd name="T12" fmla="*/ 122 w 130"/>
                  <a:gd name="T13" fmla="*/ 22 h 78"/>
                  <a:gd name="T14" fmla="*/ 118 w 130"/>
                  <a:gd name="T15" fmla="*/ 25 h 78"/>
                  <a:gd name="T16" fmla="*/ 113 w 130"/>
                  <a:gd name="T17" fmla="*/ 32 h 78"/>
                  <a:gd name="T18" fmla="*/ 110 w 130"/>
                  <a:gd name="T19" fmla="*/ 39 h 78"/>
                  <a:gd name="T20" fmla="*/ 108 w 130"/>
                  <a:gd name="T21" fmla="*/ 44 h 78"/>
                  <a:gd name="T22" fmla="*/ 105 w 130"/>
                  <a:gd name="T23" fmla="*/ 53 h 78"/>
                  <a:gd name="T24" fmla="*/ 101 w 130"/>
                  <a:gd name="T25" fmla="*/ 56 h 78"/>
                  <a:gd name="T26" fmla="*/ 98 w 130"/>
                  <a:gd name="T27" fmla="*/ 61 h 78"/>
                  <a:gd name="T28" fmla="*/ 96 w 130"/>
                  <a:gd name="T29" fmla="*/ 64 h 78"/>
                  <a:gd name="T30" fmla="*/ 89 w 130"/>
                  <a:gd name="T31" fmla="*/ 66 h 78"/>
                  <a:gd name="T32" fmla="*/ 86 w 130"/>
                  <a:gd name="T33" fmla="*/ 66 h 78"/>
                  <a:gd name="T34" fmla="*/ 79 w 130"/>
                  <a:gd name="T35" fmla="*/ 68 h 78"/>
                  <a:gd name="T36" fmla="*/ 69 w 130"/>
                  <a:gd name="T37" fmla="*/ 66 h 78"/>
                  <a:gd name="T38" fmla="*/ 64 w 130"/>
                  <a:gd name="T39" fmla="*/ 70 h 78"/>
                  <a:gd name="T40" fmla="*/ 60 w 130"/>
                  <a:gd name="T41" fmla="*/ 71 h 78"/>
                  <a:gd name="T42" fmla="*/ 57 w 130"/>
                  <a:gd name="T43" fmla="*/ 73 h 78"/>
                  <a:gd name="T44" fmla="*/ 53 w 130"/>
                  <a:gd name="T45" fmla="*/ 73 h 78"/>
                  <a:gd name="T46" fmla="*/ 48 w 130"/>
                  <a:gd name="T47" fmla="*/ 76 h 78"/>
                  <a:gd name="T48" fmla="*/ 43 w 130"/>
                  <a:gd name="T49" fmla="*/ 78 h 78"/>
                  <a:gd name="T50" fmla="*/ 31 w 130"/>
                  <a:gd name="T51" fmla="*/ 75 h 78"/>
                  <a:gd name="T52" fmla="*/ 24 w 130"/>
                  <a:gd name="T53" fmla="*/ 71 h 78"/>
                  <a:gd name="T54" fmla="*/ 17 w 130"/>
                  <a:gd name="T55" fmla="*/ 64 h 78"/>
                  <a:gd name="T56" fmla="*/ 9 w 130"/>
                  <a:gd name="T57" fmla="*/ 58 h 78"/>
                  <a:gd name="T58" fmla="*/ 7 w 130"/>
                  <a:gd name="T59" fmla="*/ 53 h 78"/>
                  <a:gd name="T60" fmla="*/ 6 w 130"/>
                  <a:gd name="T61" fmla="*/ 49 h 78"/>
                  <a:gd name="T62" fmla="*/ 6 w 130"/>
                  <a:gd name="T63" fmla="*/ 44 h 78"/>
                  <a:gd name="T64" fmla="*/ 9 w 130"/>
                  <a:gd name="T65" fmla="*/ 42 h 78"/>
                  <a:gd name="T66" fmla="*/ 7 w 130"/>
                  <a:gd name="T67" fmla="*/ 39 h 78"/>
                  <a:gd name="T68" fmla="*/ 7 w 130"/>
                  <a:gd name="T69" fmla="*/ 34 h 78"/>
                  <a:gd name="T70" fmla="*/ 11 w 130"/>
                  <a:gd name="T71" fmla="*/ 30 h 78"/>
                  <a:gd name="T72" fmla="*/ 7 w 130"/>
                  <a:gd name="T73" fmla="*/ 25 h 78"/>
                  <a:gd name="T74" fmla="*/ 9 w 130"/>
                  <a:gd name="T75" fmla="*/ 22 h 78"/>
                  <a:gd name="T76" fmla="*/ 14 w 130"/>
                  <a:gd name="T77" fmla="*/ 25 h 78"/>
                  <a:gd name="T78" fmla="*/ 19 w 130"/>
                  <a:gd name="T79" fmla="*/ 24 h 78"/>
                  <a:gd name="T80" fmla="*/ 19 w 130"/>
                  <a:gd name="T81" fmla="*/ 18 h 78"/>
                  <a:gd name="T82" fmla="*/ 21 w 130"/>
                  <a:gd name="T83" fmla="*/ 15 h 78"/>
                  <a:gd name="T84" fmla="*/ 28 w 130"/>
                  <a:gd name="T85" fmla="*/ 18 h 78"/>
                  <a:gd name="T86" fmla="*/ 40 w 130"/>
                  <a:gd name="T87" fmla="*/ 22 h 78"/>
                  <a:gd name="T88" fmla="*/ 52 w 130"/>
                  <a:gd name="T89" fmla="*/ 20 h 78"/>
                  <a:gd name="T90" fmla="*/ 55 w 130"/>
                  <a:gd name="T91" fmla="*/ 13 h 78"/>
                  <a:gd name="T92" fmla="*/ 67 w 130"/>
                  <a:gd name="T93" fmla="*/ 10 h 78"/>
                  <a:gd name="T94" fmla="*/ 74 w 130"/>
                  <a:gd name="T95" fmla="*/ 12 h 78"/>
                  <a:gd name="T96" fmla="*/ 84 w 130"/>
                  <a:gd name="T97" fmla="*/ 1 h 78"/>
                  <a:gd name="T98" fmla="*/ 94 w 130"/>
                  <a:gd name="T99" fmla="*/ 0 h 78"/>
                  <a:gd name="T100" fmla="*/ 103 w 130"/>
                  <a:gd name="T101" fmla="*/ 0 h 78"/>
                  <a:gd name="T102" fmla="*/ 106 w 130"/>
                  <a:gd name="T103" fmla="*/ 3 h 78"/>
                  <a:gd name="T104" fmla="*/ 110 w 130"/>
                  <a:gd name="T105" fmla="*/ 7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30" h="78">
                    <a:moveTo>
                      <a:pt x="117" y="3"/>
                    </a:moveTo>
                    <a:lnTo>
                      <a:pt x="118" y="3"/>
                    </a:lnTo>
                    <a:lnTo>
                      <a:pt x="118" y="3"/>
                    </a:lnTo>
                    <a:lnTo>
                      <a:pt x="118" y="3"/>
                    </a:lnTo>
                    <a:lnTo>
                      <a:pt x="120" y="5"/>
                    </a:lnTo>
                    <a:lnTo>
                      <a:pt x="120" y="5"/>
                    </a:lnTo>
                    <a:lnTo>
                      <a:pt x="120" y="7"/>
                    </a:lnTo>
                    <a:lnTo>
                      <a:pt x="120" y="7"/>
                    </a:lnTo>
                    <a:lnTo>
                      <a:pt x="120" y="8"/>
                    </a:lnTo>
                    <a:lnTo>
                      <a:pt x="122" y="8"/>
                    </a:lnTo>
                    <a:lnTo>
                      <a:pt x="124" y="10"/>
                    </a:lnTo>
                    <a:lnTo>
                      <a:pt x="125" y="12"/>
                    </a:lnTo>
                    <a:lnTo>
                      <a:pt x="127" y="12"/>
                    </a:lnTo>
                    <a:lnTo>
                      <a:pt x="127" y="12"/>
                    </a:lnTo>
                    <a:lnTo>
                      <a:pt x="127" y="12"/>
                    </a:lnTo>
                    <a:lnTo>
                      <a:pt x="129" y="12"/>
                    </a:lnTo>
                    <a:lnTo>
                      <a:pt x="129" y="13"/>
                    </a:lnTo>
                    <a:lnTo>
                      <a:pt x="130" y="13"/>
                    </a:lnTo>
                    <a:lnTo>
                      <a:pt x="130" y="15"/>
                    </a:lnTo>
                    <a:lnTo>
                      <a:pt x="130" y="15"/>
                    </a:lnTo>
                    <a:lnTo>
                      <a:pt x="130" y="17"/>
                    </a:lnTo>
                    <a:lnTo>
                      <a:pt x="130" y="17"/>
                    </a:lnTo>
                    <a:lnTo>
                      <a:pt x="130" y="17"/>
                    </a:lnTo>
                    <a:lnTo>
                      <a:pt x="127" y="22"/>
                    </a:lnTo>
                    <a:lnTo>
                      <a:pt x="125" y="22"/>
                    </a:lnTo>
                    <a:lnTo>
                      <a:pt x="125" y="22"/>
                    </a:lnTo>
                    <a:lnTo>
                      <a:pt x="124" y="22"/>
                    </a:lnTo>
                    <a:lnTo>
                      <a:pt x="122" y="22"/>
                    </a:lnTo>
                    <a:lnTo>
                      <a:pt x="120" y="24"/>
                    </a:lnTo>
                    <a:lnTo>
                      <a:pt x="120" y="24"/>
                    </a:lnTo>
                    <a:lnTo>
                      <a:pt x="118" y="24"/>
                    </a:lnTo>
                    <a:lnTo>
                      <a:pt x="118" y="25"/>
                    </a:lnTo>
                    <a:lnTo>
                      <a:pt x="117" y="27"/>
                    </a:lnTo>
                    <a:lnTo>
                      <a:pt x="115" y="29"/>
                    </a:lnTo>
                    <a:lnTo>
                      <a:pt x="115" y="29"/>
                    </a:lnTo>
                    <a:lnTo>
                      <a:pt x="113" y="32"/>
                    </a:lnTo>
                    <a:lnTo>
                      <a:pt x="113" y="34"/>
                    </a:lnTo>
                    <a:lnTo>
                      <a:pt x="112" y="34"/>
                    </a:lnTo>
                    <a:lnTo>
                      <a:pt x="112" y="35"/>
                    </a:lnTo>
                    <a:lnTo>
                      <a:pt x="110" y="39"/>
                    </a:lnTo>
                    <a:lnTo>
                      <a:pt x="108" y="41"/>
                    </a:lnTo>
                    <a:lnTo>
                      <a:pt x="108" y="42"/>
                    </a:lnTo>
                    <a:lnTo>
                      <a:pt x="108" y="44"/>
                    </a:lnTo>
                    <a:lnTo>
                      <a:pt x="108" y="44"/>
                    </a:lnTo>
                    <a:lnTo>
                      <a:pt x="106" y="47"/>
                    </a:lnTo>
                    <a:lnTo>
                      <a:pt x="105" y="49"/>
                    </a:lnTo>
                    <a:lnTo>
                      <a:pt x="105" y="51"/>
                    </a:lnTo>
                    <a:lnTo>
                      <a:pt x="105" y="53"/>
                    </a:lnTo>
                    <a:lnTo>
                      <a:pt x="103" y="54"/>
                    </a:lnTo>
                    <a:lnTo>
                      <a:pt x="101" y="54"/>
                    </a:lnTo>
                    <a:lnTo>
                      <a:pt x="101" y="54"/>
                    </a:lnTo>
                    <a:lnTo>
                      <a:pt x="101" y="56"/>
                    </a:lnTo>
                    <a:lnTo>
                      <a:pt x="100" y="58"/>
                    </a:lnTo>
                    <a:lnTo>
                      <a:pt x="100" y="59"/>
                    </a:lnTo>
                    <a:lnTo>
                      <a:pt x="100" y="59"/>
                    </a:lnTo>
                    <a:lnTo>
                      <a:pt x="98" y="61"/>
                    </a:lnTo>
                    <a:lnTo>
                      <a:pt x="98" y="61"/>
                    </a:lnTo>
                    <a:lnTo>
                      <a:pt x="98" y="63"/>
                    </a:lnTo>
                    <a:lnTo>
                      <a:pt x="98" y="63"/>
                    </a:lnTo>
                    <a:lnTo>
                      <a:pt x="96" y="64"/>
                    </a:lnTo>
                    <a:lnTo>
                      <a:pt x="91" y="64"/>
                    </a:lnTo>
                    <a:lnTo>
                      <a:pt x="91" y="64"/>
                    </a:lnTo>
                    <a:lnTo>
                      <a:pt x="89" y="66"/>
                    </a:lnTo>
                    <a:lnTo>
                      <a:pt x="89" y="66"/>
                    </a:lnTo>
                    <a:lnTo>
                      <a:pt x="89" y="66"/>
                    </a:lnTo>
                    <a:lnTo>
                      <a:pt x="89" y="68"/>
                    </a:lnTo>
                    <a:lnTo>
                      <a:pt x="88" y="68"/>
                    </a:lnTo>
                    <a:lnTo>
                      <a:pt x="86" y="66"/>
                    </a:lnTo>
                    <a:lnTo>
                      <a:pt x="81" y="68"/>
                    </a:lnTo>
                    <a:lnTo>
                      <a:pt x="81" y="68"/>
                    </a:lnTo>
                    <a:lnTo>
                      <a:pt x="79" y="68"/>
                    </a:lnTo>
                    <a:lnTo>
                      <a:pt x="79" y="68"/>
                    </a:lnTo>
                    <a:lnTo>
                      <a:pt x="74" y="66"/>
                    </a:lnTo>
                    <a:lnTo>
                      <a:pt x="72" y="68"/>
                    </a:lnTo>
                    <a:lnTo>
                      <a:pt x="71" y="68"/>
                    </a:lnTo>
                    <a:lnTo>
                      <a:pt x="69" y="66"/>
                    </a:lnTo>
                    <a:lnTo>
                      <a:pt x="67" y="68"/>
                    </a:lnTo>
                    <a:lnTo>
                      <a:pt x="65" y="70"/>
                    </a:lnTo>
                    <a:lnTo>
                      <a:pt x="65" y="70"/>
                    </a:lnTo>
                    <a:lnTo>
                      <a:pt x="64" y="70"/>
                    </a:lnTo>
                    <a:lnTo>
                      <a:pt x="64" y="71"/>
                    </a:lnTo>
                    <a:lnTo>
                      <a:pt x="62" y="71"/>
                    </a:lnTo>
                    <a:lnTo>
                      <a:pt x="60" y="71"/>
                    </a:lnTo>
                    <a:lnTo>
                      <a:pt x="60" y="71"/>
                    </a:lnTo>
                    <a:lnTo>
                      <a:pt x="59" y="71"/>
                    </a:lnTo>
                    <a:lnTo>
                      <a:pt x="59" y="71"/>
                    </a:lnTo>
                    <a:lnTo>
                      <a:pt x="57" y="71"/>
                    </a:lnTo>
                    <a:lnTo>
                      <a:pt x="57" y="73"/>
                    </a:lnTo>
                    <a:lnTo>
                      <a:pt x="55" y="73"/>
                    </a:lnTo>
                    <a:lnTo>
                      <a:pt x="55" y="73"/>
                    </a:lnTo>
                    <a:lnTo>
                      <a:pt x="55" y="73"/>
                    </a:lnTo>
                    <a:lnTo>
                      <a:pt x="53" y="73"/>
                    </a:lnTo>
                    <a:lnTo>
                      <a:pt x="52" y="75"/>
                    </a:lnTo>
                    <a:lnTo>
                      <a:pt x="50" y="75"/>
                    </a:lnTo>
                    <a:lnTo>
                      <a:pt x="48" y="76"/>
                    </a:lnTo>
                    <a:lnTo>
                      <a:pt x="48" y="76"/>
                    </a:lnTo>
                    <a:lnTo>
                      <a:pt x="47" y="78"/>
                    </a:lnTo>
                    <a:lnTo>
                      <a:pt x="45" y="78"/>
                    </a:lnTo>
                    <a:lnTo>
                      <a:pt x="43" y="78"/>
                    </a:lnTo>
                    <a:lnTo>
                      <a:pt x="43" y="78"/>
                    </a:lnTo>
                    <a:lnTo>
                      <a:pt x="36" y="78"/>
                    </a:lnTo>
                    <a:lnTo>
                      <a:pt x="33" y="76"/>
                    </a:lnTo>
                    <a:lnTo>
                      <a:pt x="31" y="76"/>
                    </a:lnTo>
                    <a:lnTo>
                      <a:pt x="31" y="75"/>
                    </a:lnTo>
                    <a:lnTo>
                      <a:pt x="29" y="73"/>
                    </a:lnTo>
                    <a:lnTo>
                      <a:pt x="28" y="73"/>
                    </a:lnTo>
                    <a:lnTo>
                      <a:pt x="26" y="73"/>
                    </a:lnTo>
                    <a:lnTo>
                      <a:pt x="24" y="71"/>
                    </a:lnTo>
                    <a:lnTo>
                      <a:pt x="23" y="70"/>
                    </a:lnTo>
                    <a:lnTo>
                      <a:pt x="21" y="68"/>
                    </a:lnTo>
                    <a:lnTo>
                      <a:pt x="19" y="66"/>
                    </a:lnTo>
                    <a:lnTo>
                      <a:pt x="17" y="64"/>
                    </a:lnTo>
                    <a:lnTo>
                      <a:pt x="16" y="63"/>
                    </a:lnTo>
                    <a:lnTo>
                      <a:pt x="14" y="59"/>
                    </a:lnTo>
                    <a:lnTo>
                      <a:pt x="11" y="58"/>
                    </a:lnTo>
                    <a:lnTo>
                      <a:pt x="9" y="58"/>
                    </a:lnTo>
                    <a:lnTo>
                      <a:pt x="9" y="58"/>
                    </a:lnTo>
                    <a:lnTo>
                      <a:pt x="7" y="54"/>
                    </a:lnTo>
                    <a:lnTo>
                      <a:pt x="6" y="54"/>
                    </a:lnTo>
                    <a:lnTo>
                      <a:pt x="7" y="53"/>
                    </a:lnTo>
                    <a:lnTo>
                      <a:pt x="6" y="53"/>
                    </a:lnTo>
                    <a:lnTo>
                      <a:pt x="6" y="51"/>
                    </a:lnTo>
                    <a:lnTo>
                      <a:pt x="6" y="49"/>
                    </a:lnTo>
                    <a:lnTo>
                      <a:pt x="6" y="49"/>
                    </a:lnTo>
                    <a:lnTo>
                      <a:pt x="4" y="47"/>
                    </a:lnTo>
                    <a:lnTo>
                      <a:pt x="0" y="47"/>
                    </a:lnTo>
                    <a:lnTo>
                      <a:pt x="4" y="44"/>
                    </a:lnTo>
                    <a:lnTo>
                      <a:pt x="6" y="44"/>
                    </a:lnTo>
                    <a:lnTo>
                      <a:pt x="7" y="44"/>
                    </a:lnTo>
                    <a:lnTo>
                      <a:pt x="7" y="44"/>
                    </a:lnTo>
                    <a:lnTo>
                      <a:pt x="7" y="42"/>
                    </a:lnTo>
                    <a:lnTo>
                      <a:pt x="9" y="42"/>
                    </a:lnTo>
                    <a:lnTo>
                      <a:pt x="9" y="41"/>
                    </a:lnTo>
                    <a:lnTo>
                      <a:pt x="9" y="41"/>
                    </a:lnTo>
                    <a:lnTo>
                      <a:pt x="9" y="39"/>
                    </a:lnTo>
                    <a:lnTo>
                      <a:pt x="7" y="39"/>
                    </a:lnTo>
                    <a:lnTo>
                      <a:pt x="7" y="37"/>
                    </a:lnTo>
                    <a:lnTo>
                      <a:pt x="7" y="37"/>
                    </a:lnTo>
                    <a:lnTo>
                      <a:pt x="7" y="35"/>
                    </a:lnTo>
                    <a:lnTo>
                      <a:pt x="7" y="34"/>
                    </a:lnTo>
                    <a:lnTo>
                      <a:pt x="7" y="32"/>
                    </a:lnTo>
                    <a:lnTo>
                      <a:pt x="9" y="32"/>
                    </a:lnTo>
                    <a:lnTo>
                      <a:pt x="11" y="32"/>
                    </a:lnTo>
                    <a:lnTo>
                      <a:pt x="11" y="30"/>
                    </a:lnTo>
                    <a:lnTo>
                      <a:pt x="11" y="30"/>
                    </a:lnTo>
                    <a:lnTo>
                      <a:pt x="12" y="29"/>
                    </a:lnTo>
                    <a:lnTo>
                      <a:pt x="11" y="27"/>
                    </a:lnTo>
                    <a:lnTo>
                      <a:pt x="7" y="25"/>
                    </a:lnTo>
                    <a:lnTo>
                      <a:pt x="7" y="25"/>
                    </a:lnTo>
                    <a:lnTo>
                      <a:pt x="7" y="24"/>
                    </a:lnTo>
                    <a:lnTo>
                      <a:pt x="9" y="24"/>
                    </a:lnTo>
                    <a:lnTo>
                      <a:pt x="9" y="22"/>
                    </a:lnTo>
                    <a:lnTo>
                      <a:pt x="11" y="22"/>
                    </a:lnTo>
                    <a:lnTo>
                      <a:pt x="11" y="24"/>
                    </a:lnTo>
                    <a:lnTo>
                      <a:pt x="14" y="24"/>
                    </a:lnTo>
                    <a:lnTo>
                      <a:pt x="14" y="25"/>
                    </a:lnTo>
                    <a:lnTo>
                      <a:pt x="14" y="24"/>
                    </a:lnTo>
                    <a:lnTo>
                      <a:pt x="16" y="24"/>
                    </a:lnTo>
                    <a:lnTo>
                      <a:pt x="17" y="24"/>
                    </a:lnTo>
                    <a:lnTo>
                      <a:pt x="19" y="24"/>
                    </a:lnTo>
                    <a:lnTo>
                      <a:pt x="19" y="22"/>
                    </a:lnTo>
                    <a:lnTo>
                      <a:pt x="19" y="20"/>
                    </a:lnTo>
                    <a:lnTo>
                      <a:pt x="19" y="20"/>
                    </a:lnTo>
                    <a:lnTo>
                      <a:pt x="19" y="18"/>
                    </a:lnTo>
                    <a:lnTo>
                      <a:pt x="19" y="18"/>
                    </a:lnTo>
                    <a:lnTo>
                      <a:pt x="19" y="17"/>
                    </a:lnTo>
                    <a:lnTo>
                      <a:pt x="21" y="15"/>
                    </a:lnTo>
                    <a:lnTo>
                      <a:pt x="21" y="15"/>
                    </a:lnTo>
                    <a:lnTo>
                      <a:pt x="24" y="15"/>
                    </a:lnTo>
                    <a:lnTo>
                      <a:pt x="24" y="15"/>
                    </a:lnTo>
                    <a:lnTo>
                      <a:pt x="24" y="15"/>
                    </a:lnTo>
                    <a:lnTo>
                      <a:pt x="28" y="18"/>
                    </a:lnTo>
                    <a:lnTo>
                      <a:pt x="31" y="20"/>
                    </a:lnTo>
                    <a:lnTo>
                      <a:pt x="33" y="22"/>
                    </a:lnTo>
                    <a:lnTo>
                      <a:pt x="36" y="22"/>
                    </a:lnTo>
                    <a:lnTo>
                      <a:pt x="40" y="22"/>
                    </a:lnTo>
                    <a:lnTo>
                      <a:pt x="47" y="22"/>
                    </a:lnTo>
                    <a:lnTo>
                      <a:pt x="52" y="22"/>
                    </a:lnTo>
                    <a:lnTo>
                      <a:pt x="52" y="20"/>
                    </a:lnTo>
                    <a:lnTo>
                      <a:pt x="52" y="20"/>
                    </a:lnTo>
                    <a:lnTo>
                      <a:pt x="52" y="18"/>
                    </a:lnTo>
                    <a:lnTo>
                      <a:pt x="52" y="17"/>
                    </a:lnTo>
                    <a:lnTo>
                      <a:pt x="53" y="15"/>
                    </a:lnTo>
                    <a:lnTo>
                      <a:pt x="55" y="13"/>
                    </a:lnTo>
                    <a:lnTo>
                      <a:pt x="62" y="13"/>
                    </a:lnTo>
                    <a:lnTo>
                      <a:pt x="65" y="12"/>
                    </a:lnTo>
                    <a:lnTo>
                      <a:pt x="65" y="10"/>
                    </a:lnTo>
                    <a:lnTo>
                      <a:pt x="67" y="10"/>
                    </a:lnTo>
                    <a:lnTo>
                      <a:pt x="69" y="8"/>
                    </a:lnTo>
                    <a:lnTo>
                      <a:pt x="71" y="10"/>
                    </a:lnTo>
                    <a:lnTo>
                      <a:pt x="72" y="12"/>
                    </a:lnTo>
                    <a:lnTo>
                      <a:pt x="74" y="12"/>
                    </a:lnTo>
                    <a:lnTo>
                      <a:pt x="76" y="12"/>
                    </a:lnTo>
                    <a:lnTo>
                      <a:pt x="79" y="8"/>
                    </a:lnTo>
                    <a:lnTo>
                      <a:pt x="83" y="7"/>
                    </a:lnTo>
                    <a:lnTo>
                      <a:pt x="84" y="1"/>
                    </a:lnTo>
                    <a:lnTo>
                      <a:pt x="86" y="0"/>
                    </a:lnTo>
                    <a:lnTo>
                      <a:pt x="88" y="0"/>
                    </a:lnTo>
                    <a:lnTo>
                      <a:pt x="93" y="0"/>
                    </a:lnTo>
                    <a:lnTo>
                      <a:pt x="94" y="0"/>
                    </a:lnTo>
                    <a:lnTo>
                      <a:pt x="96" y="1"/>
                    </a:lnTo>
                    <a:lnTo>
                      <a:pt x="100" y="1"/>
                    </a:lnTo>
                    <a:lnTo>
                      <a:pt x="103" y="0"/>
                    </a:lnTo>
                    <a:lnTo>
                      <a:pt x="103" y="0"/>
                    </a:lnTo>
                    <a:lnTo>
                      <a:pt x="105" y="0"/>
                    </a:lnTo>
                    <a:lnTo>
                      <a:pt x="106" y="1"/>
                    </a:lnTo>
                    <a:lnTo>
                      <a:pt x="106" y="1"/>
                    </a:lnTo>
                    <a:lnTo>
                      <a:pt x="106" y="3"/>
                    </a:lnTo>
                    <a:lnTo>
                      <a:pt x="108" y="3"/>
                    </a:lnTo>
                    <a:lnTo>
                      <a:pt x="108" y="5"/>
                    </a:lnTo>
                    <a:lnTo>
                      <a:pt x="108" y="5"/>
                    </a:lnTo>
                    <a:lnTo>
                      <a:pt x="110" y="7"/>
                    </a:lnTo>
                    <a:lnTo>
                      <a:pt x="117" y="5"/>
                    </a:lnTo>
                    <a:lnTo>
                      <a:pt x="117" y="3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0" name="Freeform 105">
                <a:extLst>
                  <a:ext uri="{FF2B5EF4-FFF2-40B4-BE49-F238E27FC236}">
                    <a16:creationId xmlns:a16="http://schemas.microsoft.com/office/drawing/2014/main" xmlns="" id="{6406A666-CAC3-47D2-9FF4-19617C88AC4F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464" y="2936"/>
                <a:ext cx="880" cy="321"/>
              </a:xfrm>
              <a:custGeom>
                <a:avLst/>
                <a:gdLst>
                  <a:gd name="T0" fmla="*/ 479 w 880"/>
                  <a:gd name="T1" fmla="*/ 307 h 321"/>
                  <a:gd name="T2" fmla="*/ 548 w 880"/>
                  <a:gd name="T3" fmla="*/ 300 h 321"/>
                  <a:gd name="T4" fmla="*/ 465 w 880"/>
                  <a:gd name="T5" fmla="*/ 278 h 321"/>
                  <a:gd name="T6" fmla="*/ 546 w 880"/>
                  <a:gd name="T7" fmla="*/ 275 h 321"/>
                  <a:gd name="T8" fmla="*/ 565 w 880"/>
                  <a:gd name="T9" fmla="*/ 270 h 321"/>
                  <a:gd name="T10" fmla="*/ 474 w 880"/>
                  <a:gd name="T11" fmla="*/ 273 h 321"/>
                  <a:gd name="T12" fmla="*/ 686 w 880"/>
                  <a:gd name="T13" fmla="*/ 270 h 321"/>
                  <a:gd name="T14" fmla="*/ 414 w 880"/>
                  <a:gd name="T15" fmla="*/ 282 h 321"/>
                  <a:gd name="T16" fmla="*/ 373 w 880"/>
                  <a:gd name="T17" fmla="*/ 273 h 321"/>
                  <a:gd name="T18" fmla="*/ 833 w 880"/>
                  <a:gd name="T19" fmla="*/ 270 h 321"/>
                  <a:gd name="T20" fmla="*/ 703 w 880"/>
                  <a:gd name="T21" fmla="*/ 249 h 321"/>
                  <a:gd name="T22" fmla="*/ 392 w 880"/>
                  <a:gd name="T23" fmla="*/ 244 h 321"/>
                  <a:gd name="T24" fmla="*/ 236 w 880"/>
                  <a:gd name="T25" fmla="*/ 229 h 321"/>
                  <a:gd name="T26" fmla="*/ 339 w 880"/>
                  <a:gd name="T27" fmla="*/ 253 h 321"/>
                  <a:gd name="T28" fmla="*/ 233 w 880"/>
                  <a:gd name="T29" fmla="*/ 254 h 321"/>
                  <a:gd name="T30" fmla="*/ 488 w 880"/>
                  <a:gd name="T31" fmla="*/ 232 h 321"/>
                  <a:gd name="T32" fmla="*/ 751 w 880"/>
                  <a:gd name="T33" fmla="*/ 220 h 321"/>
                  <a:gd name="T34" fmla="*/ 525 w 880"/>
                  <a:gd name="T35" fmla="*/ 215 h 321"/>
                  <a:gd name="T36" fmla="*/ 532 w 880"/>
                  <a:gd name="T37" fmla="*/ 205 h 321"/>
                  <a:gd name="T38" fmla="*/ 642 w 880"/>
                  <a:gd name="T39" fmla="*/ 179 h 321"/>
                  <a:gd name="T40" fmla="*/ 592 w 880"/>
                  <a:gd name="T41" fmla="*/ 176 h 321"/>
                  <a:gd name="T42" fmla="*/ 659 w 880"/>
                  <a:gd name="T43" fmla="*/ 178 h 321"/>
                  <a:gd name="T44" fmla="*/ 101 w 880"/>
                  <a:gd name="T45" fmla="*/ 169 h 321"/>
                  <a:gd name="T46" fmla="*/ 84 w 880"/>
                  <a:gd name="T47" fmla="*/ 152 h 321"/>
                  <a:gd name="T48" fmla="*/ 671 w 880"/>
                  <a:gd name="T49" fmla="*/ 152 h 321"/>
                  <a:gd name="T50" fmla="*/ 265 w 880"/>
                  <a:gd name="T51" fmla="*/ 144 h 321"/>
                  <a:gd name="T52" fmla="*/ 544 w 880"/>
                  <a:gd name="T53" fmla="*/ 145 h 321"/>
                  <a:gd name="T54" fmla="*/ 279 w 880"/>
                  <a:gd name="T55" fmla="*/ 135 h 321"/>
                  <a:gd name="T56" fmla="*/ 688 w 880"/>
                  <a:gd name="T57" fmla="*/ 139 h 321"/>
                  <a:gd name="T58" fmla="*/ 681 w 880"/>
                  <a:gd name="T59" fmla="*/ 121 h 321"/>
                  <a:gd name="T60" fmla="*/ 777 w 880"/>
                  <a:gd name="T61" fmla="*/ 173 h 321"/>
                  <a:gd name="T62" fmla="*/ 880 w 880"/>
                  <a:gd name="T63" fmla="*/ 232 h 321"/>
                  <a:gd name="T64" fmla="*/ 838 w 880"/>
                  <a:gd name="T65" fmla="*/ 251 h 321"/>
                  <a:gd name="T66" fmla="*/ 770 w 880"/>
                  <a:gd name="T67" fmla="*/ 198 h 321"/>
                  <a:gd name="T68" fmla="*/ 707 w 880"/>
                  <a:gd name="T69" fmla="*/ 168 h 321"/>
                  <a:gd name="T70" fmla="*/ 693 w 880"/>
                  <a:gd name="T71" fmla="*/ 130 h 321"/>
                  <a:gd name="T72" fmla="*/ 621 w 880"/>
                  <a:gd name="T73" fmla="*/ 118 h 321"/>
                  <a:gd name="T74" fmla="*/ 679 w 880"/>
                  <a:gd name="T75" fmla="*/ 115 h 321"/>
                  <a:gd name="T76" fmla="*/ 181 w 880"/>
                  <a:gd name="T77" fmla="*/ 111 h 321"/>
                  <a:gd name="T78" fmla="*/ 174 w 880"/>
                  <a:gd name="T79" fmla="*/ 98 h 321"/>
                  <a:gd name="T80" fmla="*/ 181 w 880"/>
                  <a:gd name="T81" fmla="*/ 92 h 321"/>
                  <a:gd name="T82" fmla="*/ 140 w 880"/>
                  <a:gd name="T83" fmla="*/ 87 h 321"/>
                  <a:gd name="T84" fmla="*/ 491 w 880"/>
                  <a:gd name="T85" fmla="*/ 139 h 321"/>
                  <a:gd name="T86" fmla="*/ 510 w 880"/>
                  <a:gd name="T87" fmla="*/ 154 h 321"/>
                  <a:gd name="T88" fmla="*/ 506 w 880"/>
                  <a:gd name="T89" fmla="*/ 190 h 321"/>
                  <a:gd name="T90" fmla="*/ 467 w 880"/>
                  <a:gd name="T91" fmla="*/ 183 h 321"/>
                  <a:gd name="T92" fmla="*/ 486 w 880"/>
                  <a:gd name="T93" fmla="*/ 98 h 321"/>
                  <a:gd name="T94" fmla="*/ 125 w 880"/>
                  <a:gd name="T95" fmla="*/ 79 h 321"/>
                  <a:gd name="T96" fmla="*/ 637 w 880"/>
                  <a:gd name="T97" fmla="*/ 128 h 321"/>
                  <a:gd name="T98" fmla="*/ 41 w 880"/>
                  <a:gd name="T99" fmla="*/ 72 h 321"/>
                  <a:gd name="T100" fmla="*/ 204 w 880"/>
                  <a:gd name="T101" fmla="*/ 55 h 321"/>
                  <a:gd name="T102" fmla="*/ 433 w 880"/>
                  <a:gd name="T103" fmla="*/ 33 h 321"/>
                  <a:gd name="T104" fmla="*/ 431 w 880"/>
                  <a:gd name="T105" fmla="*/ 55 h 321"/>
                  <a:gd name="T106" fmla="*/ 417 w 880"/>
                  <a:gd name="T107" fmla="*/ 135 h 321"/>
                  <a:gd name="T108" fmla="*/ 370 w 880"/>
                  <a:gd name="T109" fmla="*/ 179 h 321"/>
                  <a:gd name="T110" fmla="*/ 289 w 880"/>
                  <a:gd name="T111" fmla="*/ 169 h 321"/>
                  <a:gd name="T112" fmla="*/ 279 w 880"/>
                  <a:gd name="T113" fmla="*/ 82 h 321"/>
                  <a:gd name="T114" fmla="*/ 378 w 880"/>
                  <a:gd name="T115" fmla="*/ 75 h 321"/>
                  <a:gd name="T116" fmla="*/ 607 w 880"/>
                  <a:gd name="T117" fmla="*/ 26 h 321"/>
                  <a:gd name="T118" fmla="*/ 121 w 880"/>
                  <a:gd name="T119" fmla="*/ 81 h 321"/>
                  <a:gd name="T120" fmla="*/ 186 w 880"/>
                  <a:gd name="T121" fmla="*/ 154 h 321"/>
                  <a:gd name="T122" fmla="*/ 171 w 880"/>
                  <a:gd name="T123" fmla="*/ 215 h 321"/>
                  <a:gd name="T124" fmla="*/ 31 w 880"/>
                  <a:gd name="T125" fmla="*/ 41 h 3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880" h="321">
                    <a:moveTo>
                      <a:pt x="534" y="321"/>
                    </a:moveTo>
                    <a:lnTo>
                      <a:pt x="532" y="321"/>
                    </a:lnTo>
                    <a:lnTo>
                      <a:pt x="530" y="321"/>
                    </a:lnTo>
                    <a:lnTo>
                      <a:pt x="530" y="319"/>
                    </a:lnTo>
                    <a:lnTo>
                      <a:pt x="532" y="319"/>
                    </a:lnTo>
                    <a:lnTo>
                      <a:pt x="536" y="318"/>
                    </a:lnTo>
                    <a:lnTo>
                      <a:pt x="537" y="316"/>
                    </a:lnTo>
                    <a:lnTo>
                      <a:pt x="539" y="314"/>
                    </a:lnTo>
                    <a:lnTo>
                      <a:pt x="541" y="312"/>
                    </a:lnTo>
                    <a:lnTo>
                      <a:pt x="541" y="312"/>
                    </a:lnTo>
                    <a:lnTo>
                      <a:pt x="542" y="312"/>
                    </a:lnTo>
                    <a:lnTo>
                      <a:pt x="542" y="314"/>
                    </a:lnTo>
                    <a:lnTo>
                      <a:pt x="542" y="316"/>
                    </a:lnTo>
                    <a:lnTo>
                      <a:pt x="542" y="316"/>
                    </a:lnTo>
                    <a:lnTo>
                      <a:pt x="541" y="318"/>
                    </a:lnTo>
                    <a:lnTo>
                      <a:pt x="539" y="319"/>
                    </a:lnTo>
                    <a:lnTo>
                      <a:pt x="534" y="321"/>
                    </a:lnTo>
                    <a:lnTo>
                      <a:pt x="534" y="321"/>
                    </a:lnTo>
                    <a:lnTo>
                      <a:pt x="534" y="321"/>
                    </a:lnTo>
                    <a:close/>
                    <a:moveTo>
                      <a:pt x="513" y="316"/>
                    </a:moveTo>
                    <a:lnTo>
                      <a:pt x="512" y="316"/>
                    </a:lnTo>
                    <a:lnTo>
                      <a:pt x="510" y="314"/>
                    </a:lnTo>
                    <a:lnTo>
                      <a:pt x="510" y="314"/>
                    </a:lnTo>
                    <a:lnTo>
                      <a:pt x="512" y="314"/>
                    </a:lnTo>
                    <a:lnTo>
                      <a:pt x="513" y="312"/>
                    </a:lnTo>
                    <a:lnTo>
                      <a:pt x="515" y="312"/>
                    </a:lnTo>
                    <a:lnTo>
                      <a:pt x="515" y="312"/>
                    </a:lnTo>
                    <a:lnTo>
                      <a:pt x="515" y="314"/>
                    </a:lnTo>
                    <a:lnTo>
                      <a:pt x="513" y="316"/>
                    </a:lnTo>
                    <a:close/>
                    <a:moveTo>
                      <a:pt x="542" y="309"/>
                    </a:moveTo>
                    <a:lnTo>
                      <a:pt x="541" y="311"/>
                    </a:lnTo>
                    <a:lnTo>
                      <a:pt x="541" y="309"/>
                    </a:lnTo>
                    <a:lnTo>
                      <a:pt x="542" y="307"/>
                    </a:lnTo>
                    <a:lnTo>
                      <a:pt x="544" y="307"/>
                    </a:lnTo>
                    <a:lnTo>
                      <a:pt x="544" y="307"/>
                    </a:lnTo>
                    <a:lnTo>
                      <a:pt x="544" y="307"/>
                    </a:lnTo>
                    <a:lnTo>
                      <a:pt x="542" y="307"/>
                    </a:lnTo>
                    <a:lnTo>
                      <a:pt x="542" y="309"/>
                    </a:lnTo>
                    <a:close/>
                    <a:moveTo>
                      <a:pt x="477" y="292"/>
                    </a:moveTo>
                    <a:lnTo>
                      <a:pt x="477" y="292"/>
                    </a:lnTo>
                    <a:lnTo>
                      <a:pt x="481" y="294"/>
                    </a:lnTo>
                    <a:lnTo>
                      <a:pt x="481" y="295"/>
                    </a:lnTo>
                    <a:lnTo>
                      <a:pt x="483" y="295"/>
                    </a:lnTo>
                    <a:lnTo>
                      <a:pt x="483" y="297"/>
                    </a:lnTo>
                    <a:lnTo>
                      <a:pt x="484" y="297"/>
                    </a:lnTo>
                    <a:lnTo>
                      <a:pt x="486" y="297"/>
                    </a:lnTo>
                    <a:lnTo>
                      <a:pt x="486" y="297"/>
                    </a:lnTo>
                    <a:lnTo>
                      <a:pt x="488" y="299"/>
                    </a:lnTo>
                    <a:lnTo>
                      <a:pt x="489" y="300"/>
                    </a:lnTo>
                    <a:lnTo>
                      <a:pt x="491" y="302"/>
                    </a:lnTo>
                    <a:lnTo>
                      <a:pt x="493" y="302"/>
                    </a:lnTo>
                    <a:lnTo>
                      <a:pt x="493" y="304"/>
                    </a:lnTo>
                    <a:lnTo>
                      <a:pt x="493" y="306"/>
                    </a:lnTo>
                    <a:lnTo>
                      <a:pt x="491" y="307"/>
                    </a:lnTo>
                    <a:lnTo>
                      <a:pt x="489" y="307"/>
                    </a:lnTo>
                    <a:lnTo>
                      <a:pt x="488" y="309"/>
                    </a:lnTo>
                    <a:lnTo>
                      <a:pt x="486" y="309"/>
                    </a:lnTo>
                    <a:lnTo>
                      <a:pt x="484" y="309"/>
                    </a:lnTo>
                    <a:lnTo>
                      <a:pt x="483" y="309"/>
                    </a:lnTo>
                    <a:lnTo>
                      <a:pt x="479" y="307"/>
                    </a:lnTo>
                    <a:lnTo>
                      <a:pt x="477" y="306"/>
                    </a:lnTo>
                    <a:lnTo>
                      <a:pt x="477" y="304"/>
                    </a:lnTo>
                    <a:lnTo>
                      <a:pt x="476" y="304"/>
                    </a:lnTo>
                    <a:lnTo>
                      <a:pt x="474" y="302"/>
                    </a:lnTo>
                    <a:lnTo>
                      <a:pt x="469" y="299"/>
                    </a:lnTo>
                    <a:lnTo>
                      <a:pt x="467" y="299"/>
                    </a:lnTo>
                    <a:lnTo>
                      <a:pt x="465" y="299"/>
                    </a:lnTo>
                    <a:lnTo>
                      <a:pt x="465" y="299"/>
                    </a:lnTo>
                    <a:lnTo>
                      <a:pt x="459" y="299"/>
                    </a:lnTo>
                    <a:lnTo>
                      <a:pt x="459" y="297"/>
                    </a:lnTo>
                    <a:lnTo>
                      <a:pt x="459" y="297"/>
                    </a:lnTo>
                    <a:lnTo>
                      <a:pt x="457" y="295"/>
                    </a:lnTo>
                    <a:lnTo>
                      <a:pt x="457" y="294"/>
                    </a:lnTo>
                    <a:lnTo>
                      <a:pt x="457" y="294"/>
                    </a:lnTo>
                    <a:lnTo>
                      <a:pt x="459" y="294"/>
                    </a:lnTo>
                    <a:lnTo>
                      <a:pt x="462" y="292"/>
                    </a:lnTo>
                    <a:lnTo>
                      <a:pt x="464" y="292"/>
                    </a:lnTo>
                    <a:lnTo>
                      <a:pt x="465" y="292"/>
                    </a:lnTo>
                    <a:lnTo>
                      <a:pt x="469" y="292"/>
                    </a:lnTo>
                    <a:lnTo>
                      <a:pt x="472" y="292"/>
                    </a:lnTo>
                    <a:lnTo>
                      <a:pt x="474" y="292"/>
                    </a:lnTo>
                    <a:lnTo>
                      <a:pt x="476" y="290"/>
                    </a:lnTo>
                    <a:lnTo>
                      <a:pt x="476" y="290"/>
                    </a:lnTo>
                    <a:lnTo>
                      <a:pt x="477" y="292"/>
                    </a:lnTo>
                    <a:lnTo>
                      <a:pt x="477" y="292"/>
                    </a:lnTo>
                    <a:close/>
                    <a:moveTo>
                      <a:pt x="571" y="285"/>
                    </a:moveTo>
                    <a:lnTo>
                      <a:pt x="573" y="285"/>
                    </a:lnTo>
                    <a:lnTo>
                      <a:pt x="575" y="285"/>
                    </a:lnTo>
                    <a:lnTo>
                      <a:pt x="575" y="285"/>
                    </a:lnTo>
                    <a:lnTo>
                      <a:pt x="575" y="285"/>
                    </a:lnTo>
                    <a:lnTo>
                      <a:pt x="575" y="287"/>
                    </a:lnTo>
                    <a:lnTo>
                      <a:pt x="575" y="289"/>
                    </a:lnTo>
                    <a:lnTo>
                      <a:pt x="573" y="289"/>
                    </a:lnTo>
                    <a:lnTo>
                      <a:pt x="571" y="289"/>
                    </a:lnTo>
                    <a:lnTo>
                      <a:pt x="571" y="289"/>
                    </a:lnTo>
                    <a:lnTo>
                      <a:pt x="571" y="290"/>
                    </a:lnTo>
                    <a:lnTo>
                      <a:pt x="573" y="290"/>
                    </a:lnTo>
                    <a:lnTo>
                      <a:pt x="573" y="292"/>
                    </a:lnTo>
                    <a:lnTo>
                      <a:pt x="575" y="294"/>
                    </a:lnTo>
                    <a:lnTo>
                      <a:pt x="573" y="295"/>
                    </a:lnTo>
                    <a:lnTo>
                      <a:pt x="571" y="297"/>
                    </a:lnTo>
                    <a:lnTo>
                      <a:pt x="570" y="299"/>
                    </a:lnTo>
                    <a:lnTo>
                      <a:pt x="568" y="302"/>
                    </a:lnTo>
                    <a:lnTo>
                      <a:pt x="565" y="304"/>
                    </a:lnTo>
                    <a:lnTo>
                      <a:pt x="563" y="306"/>
                    </a:lnTo>
                    <a:lnTo>
                      <a:pt x="561" y="307"/>
                    </a:lnTo>
                    <a:lnTo>
                      <a:pt x="560" y="307"/>
                    </a:lnTo>
                    <a:lnTo>
                      <a:pt x="558" y="307"/>
                    </a:lnTo>
                    <a:lnTo>
                      <a:pt x="553" y="309"/>
                    </a:lnTo>
                    <a:lnTo>
                      <a:pt x="551" y="311"/>
                    </a:lnTo>
                    <a:lnTo>
                      <a:pt x="549" y="311"/>
                    </a:lnTo>
                    <a:lnTo>
                      <a:pt x="548" y="309"/>
                    </a:lnTo>
                    <a:lnTo>
                      <a:pt x="546" y="309"/>
                    </a:lnTo>
                    <a:lnTo>
                      <a:pt x="546" y="307"/>
                    </a:lnTo>
                    <a:lnTo>
                      <a:pt x="548" y="307"/>
                    </a:lnTo>
                    <a:lnTo>
                      <a:pt x="548" y="306"/>
                    </a:lnTo>
                    <a:lnTo>
                      <a:pt x="548" y="306"/>
                    </a:lnTo>
                    <a:lnTo>
                      <a:pt x="546" y="304"/>
                    </a:lnTo>
                    <a:lnTo>
                      <a:pt x="546" y="304"/>
                    </a:lnTo>
                    <a:lnTo>
                      <a:pt x="548" y="300"/>
                    </a:lnTo>
                    <a:lnTo>
                      <a:pt x="548" y="299"/>
                    </a:lnTo>
                    <a:lnTo>
                      <a:pt x="548" y="297"/>
                    </a:lnTo>
                    <a:lnTo>
                      <a:pt x="551" y="294"/>
                    </a:lnTo>
                    <a:lnTo>
                      <a:pt x="553" y="292"/>
                    </a:lnTo>
                    <a:lnTo>
                      <a:pt x="554" y="290"/>
                    </a:lnTo>
                    <a:lnTo>
                      <a:pt x="554" y="292"/>
                    </a:lnTo>
                    <a:lnTo>
                      <a:pt x="556" y="292"/>
                    </a:lnTo>
                    <a:lnTo>
                      <a:pt x="556" y="292"/>
                    </a:lnTo>
                    <a:lnTo>
                      <a:pt x="556" y="292"/>
                    </a:lnTo>
                    <a:lnTo>
                      <a:pt x="560" y="292"/>
                    </a:lnTo>
                    <a:lnTo>
                      <a:pt x="560" y="292"/>
                    </a:lnTo>
                    <a:lnTo>
                      <a:pt x="561" y="292"/>
                    </a:lnTo>
                    <a:lnTo>
                      <a:pt x="561" y="290"/>
                    </a:lnTo>
                    <a:lnTo>
                      <a:pt x="563" y="289"/>
                    </a:lnTo>
                    <a:lnTo>
                      <a:pt x="563" y="289"/>
                    </a:lnTo>
                    <a:lnTo>
                      <a:pt x="565" y="287"/>
                    </a:lnTo>
                    <a:lnTo>
                      <a:pt x="566" y="287"/>
                    </a:lnTo>
                    <a:lnTo>
                      <a:pt x="568" y="285"/>
                    </a:lnTo>
                    <a:lnTo>
                      <a:pt x="571" y="283"/>
                    </a:lnTo>
                    <a:lnTo>
                      <a:pt x="571" y="283"/>
                    </a:lnTo>
                    <a:lnTo>
                      <a:pt x="571" y="285"/>
                    </a:lnTo>
                    <a:lnTo>
                      <a:pt x="571" y="285"/>
                    </a:lnTo>
                    <a:lnTo>
                      <a:pt x="571" y="285"/>
                    </a:lnTo>
                    <a:close/>
                    <a:moveTo>
                      <a:pt x="392" y="280"/>
                    </a:moveTo>
                    <a:lnTo>
                      <a:pt x="392" y="280"/>
                    </a:lnTo>
                    <a:lnTo>
                      <a:pt x="390" y="280"/>
                    </a:lnTo>
                    <a:lnTo>
                      <a:pt x="390" y="278"/>
                    </a:lnTo>
                    <a:lnTo>
                      <a:pt x="392" y="278"/>
                    </a:lnTo>
                    <a:lnTo>
                      <a:pt x="392" y="278"/>
                    </a:lnTo>
                    <a:lnTo>
                      <a:pt x="392" y="278"/>
                    </a:lnTo>
                    <a:lnTo>
                      <a:pt x="392" y="280"/>
                    </a:lnTo>
                    <a:close/>
                    <a:moveTo>
                      <a:pt x="534" y="275"/>
                    </a:moveTo>
                    <a:lnTo>
                      <a:pt x="534" y="277"/>
                    </a:lnTo>
                    <a:lnTo>
                      <a:pt x="532" y="277"/>
                    </a:lnTo>
                    <a:lnTo>
                      <a:pt x="532" y="275"/>
                    </a:lnTo>
                    <a:lnTo>
                      <a:pt x="534" y="275"/>
                    </a:lnTo>
                    <a:lnTo>
                      <a:pt x="534" y="273"/>
                    </a:lnTo>
                    <a:lnTo>
                      <a:pt x="536" y="273"/>
                    </a:lnTo>
                    <a:lnTo>
                      <a:pt x="537" y="273"/>
                    </a:lnTo>
                    <a:lnTo>
                      <a:pt x="537" y="275"/>
                    </a:lnTo>
                    <a:lnTo>
                      <a:pt x="536" y="275"/>
                    </a:lnTo>
                    <a:lnTo>
                      <a:pt x="534" y="275"/>
                    </a:lnTo>
                    <a:lnTo>
                      <a:pt x="534" y="275"/>
                    </a:lnTo>
                    <a:close/>
                    <a:moveTo>
                      <a:pt x="467" y="280"/>
                    </a:moveTo>
                    <a:lnTo>
                      <a:pt x="465" y="280"/>
                    </a:lnTo>
                    <a:lnTo>
                      <a:pt x="465" y="280"/>
                    </a:lnTo>
                    <a:lnTo>
                      <a:pt x="465" y="278"/>
                    </a:lnTo>
                    <a:lnTo>
                      <a:pt x="465" y="277"/>
                    </a:lnTo>
                    <a:lnTo>
                      <a:pt x="465" y="275"/>
                    </a:lnTo>
                    <a:lnTo>
                      <a:pt x="465" y="273"/>
                    </a:lnTo>
                    <a:lnTo>
                      <a:pt x="465" y="273"/>
                    </a:lnTo>
                    <a:lnTo>
                      <a:pt x="467" y="273"/>
                    </a:lnTo>
                    <a:lnTo>
                      <a:pt x="467" y="275"/>
                    </a:lnTo>
                    <a:lnTo>
                      <a:pt x="467" y="275"/>
                    </a:lnTo>
                    <a:lnTo>
                      <a:pt x="469" y="275"/>
                    </a:lnTo>
                    <a:lnTo>
                      <a:pt x="469" y="275"/>
                    </a:lnTo>
                    <a:lnTo>
                      <a:pt x="469" y="277"/>
                    </a:lnTo>
                    <a:lnTo>
                      <a:pt x="467" y="277"/>
                    </a:lnTo>
                    <a:lnTo>
                      <a:pt x="467" y="277"/>
                    </a:lnTo>
                    <a:lnTo>
                      <a:pt x="465" y="278"/>
                    </a:lnTo>
                    <a:lnTo>
                      <a:pt x="467" y="280"/>
                    </a:lnTo>
                    <a:lnTo>
                      <a:pt x="467" y="280"/>
                    </a:lnTo>
                    <a:close/>
                    <a:moveTo>
                      <a:pt x="541" y="271"/>
                    </a:moveTo>
                    <a:lnTo>
                      <a:pt x="541" y="273"/>
                    </a:lnTo>
                    <a:lnTo>
                      <a:pt x="536" y="273"/>
                    </a:lnTo>
                    <a:lnTo>
                      <a:pt x="536" y="271"/>
                    </a:lnTo>
                    <a:lnTo>
                      <a:pt x="537" y="270"/>
                    </a:lnTo>
                    <a:lnTo>
                      <a:pt x="537" y="270"/>
                    </a:lnTo>
                    <a:lnTo>
                      <a:pt x="539" y="270"/>
                    </a:lnTo>
                    <a:lnTo>
                      <a:pt x="541" y="270"/>
                    </a:lnTo>
                    <a:lnTo>
                      <a:pt x="541" y="271"/>
                    </a:lnTo>
                    <a:lnTo>
                      <a:pt x="541" y="271"/>
                    </a:lnTo>
                    <a:close/>
                    <a:moveTo>
                      <a:pt x="412" y="277"/>
                    </a:moveTo>
                    <a:lnTo>
                      <a:pt x="411" y="282"/>
                    </a:lnTo>
                    <a:lnTo>
                      <a:pt x="411" y="282"/>
                    </a:lnTo>
                    <a:lnTo>
                      <a:pt x="411" y="282"/>
                    </a:lnTo>
                    <a:lnTo>
                      <a:pt x="407" y="283"/>
                    </a:lnTo>
                    <a:lnTo>
                      <a:pt x="406" y="283"/>
                    </a:lnTo>
                    <a:lnTo>
                      <a:pt x="404" y="283"/>
                    </a:lnTo>
                    <a:lnTo>
                      <a:pt x="400" y="282"/>
                    </a:lnTo>
                    <a:lnTo>
                      <a:pt x="397" y="282"/>
                    </a:lnTo>
                    <a:lnTo>
                      <a:pt x="397" y="280"/>
                    </a:lnTo>
                    <a:lnTo>
                      <a:pt x="397" y="280"/>
                    </a:lnTo>
                    <a:lnTo>
                      <a:pt x="399" y="280"/>
                    </a:lnTo>
                    <a:lnTo>
                      <a:pt x="400" y="280"/>
                    </a:lnTo>
                    <a:lnTo>
                      <a:pt x="402" y="280"/>
                    </a:lnTo>
                    <a:lnTo>
                      <a:pt x="402" y="277"/>
                    </a:lnTo>
                    <a:lnTo>
                      <a:pt x="400" y="273"/>
                    </a:lnTo>
                    <a:lnTo>
                      <a:pt x="404" y="271"/>
                    </a:lnTo>
                    <a:lnTo>
                      <a:pt x="406" y="270"/>
                    </a:lnTo>
                    <a:lnTo>
                      <a:pt x="407" y="270"/>
                    </a:lnTo>
                    <a:lnTo>
                      <a:pt x="412" y="271"/>
                    </a:lnTo>
                    <a:lnTo>
                      <a:pt x="412" y="271"/>
                    </a:lnTo>
                    <a:lnTo>
                      <a:pt x="414" y="271"/>
                    </a:lnTo>
                    <a:lnTo>
                      <a:pt x="414" y="273"/>
                    </a:lnTo>
                    <a:lnTo>
                      <a:pt x="412" y="277"/>
                    </a:lnTo>
                    <a:lnTo>
                      <a:pt x="412" y="277"/>
                    </a:lnTo>
                    <a:close/>
                    <a:moveTo>
                      <a:pt x="560" y="271"/>
                    </a:moveTo>
                    <a:lnTo>
                      <a:pt x="558" y="273"/>
                    </a:lnTo>
                    <a:lnTo>
                      <a:pt x="558" y="275"/>
                    </a:lnTo>
                    <a:lnTo>
                      <a:pt x="556" y="275"/>
                    </a:lnTo>
                    <a:lnTo>
                      <a:pt x="554" y="277"/>
                    </a:lnTo>
                    <a:lnTo>
                      <a:pt x="554" y="273"/>
                    </a:lnTo>
                    <a:lnTo>
                      <a:pt x="553" y="273"/>
                    </a:lnTo>
                    <a:lnTo>
                      <a:pt x="553" y="271"/>
                    </a:lnTo>
                    <a:lnTo>
                      <a:pt x="554" y="271"/>
                    </a:lnTo>
                    <a:lnTo>
                      <a:pt x="554" y="271"/>
                    </a:lnTo>
                    <a:lnTo>
                      <a:pt x="556" y="271"/>
                    </a:lnTo>
                    <a:lnTo>
                      <a:pt x="556" y="271"/>
                    </a:lnTo>
                    <a:lnTo>
                      <a:pt x="558" y="270"/>
                    </a:lnTo>
                    <a:lnTo>
                      <a:pt x="560" y="270"/>
                    </a:lnTo>
                    <a:lnTo>
                      <a:pt x="560" y="270"/>
                    </a:lnTo>
                    <a:lnTo>
                      <a:pt x="560" y="270"/>
                    </a:lnTo>
                    <a:lnTo>
                      <a:pt x="560" y="271"/>
                    </a:lnTo>
                    <a:lnTo>
                      <a:pt x="560" y="271"/>
                    </a:lnTo>
                    <a:close/>
                    <a:moveTo>
                      <a:pt x="553" y="270"/>
                    </a:moveTo>
                    <a:lnTo>
                      <a:pt x="549" y="271"/>
                    </a:lnTo>
                    <a:lnTo>
                      <a:pt x="548" y="273"/>
                    </a:lnTo>
                    <a:lnTo>
                      <a:pt x="546" y="273"/>
                    </a:lnTo>
                    <a:lnTo>
                      <a:pt x="546" y="275"/>
                    </a:lnTo>
                    <a:lnTo>
                      <a:pt x="546" y="275"/>
                    </a:lnTo>
                    <a:lnTo>
                      <a:pt x="546" y="275"/>
                    </a:lnTo>
                    <a:lnTo>
                      <a:pt x="546" y="275"/>
                    </a:lnTo>
                    <a:lnTo>
                      <a:pt x="546" y="277"/>
                    </a:lnTo>
                    <a:lnTo>
                      <a:pt x="544" y="275"/>
                    </a:lnTo>
                    <a:lnTo>
                      <a:pt x="542" y="277"/>
                    </a:lnTo>
                    <a:lnTo>
                      <a:pt x="542" y="277"/>
                    </a:lnTo>
                    <a:lnTo>
                      <a:pt x="541" y="275"/>
                    </a:lnTo>
                    <a:lnTo>
                      <a:pt x="539" y="275"/>
                    </a:lnTo>
                    <a:lnTo>
                      <a:pt x="539" y="275"/>
                    </a:lnTo>
                    <a:lnTo>
                      <a:pt x="541" y="273"/>
                    </a:lnTo>
                    <a:lnTo>
                      <a:pt x="542" y="271"/>
                    </a:lnTo>
                    <a:lnTo>
                      <a:pt x="544" y="271"/>
                    </a:lnTo>
                    <a:lnTo>
                      <a:pt x="542" y="271"/>
                    </a:lnTo>
                    <a:lnTo>
                      <a:pt x="542" y="271"/>
                    </a:lnTo>
                    <a:lnTo>
                      <a:pt x="542" y="271"/>
                    </a:lnTo>
                    <a:lnTo>
                      <a:pt x="544" y="270"/>
                    </a:lnTo>
                    <a:lnTo>
                      <a:pt x="544" y="270"/>
                    </a:lnTo>
                    <a:lnTo>
                      <a:pt x="546" y="271"/>
                    </a:lnTo>
                    <a:lnTo>
                      <a:pt x="546" y="271"/>
                    </a:lnTo>
                    <a:lnTo>
                      <a:pt x="549" y="270"/>
                    </a:lnTo>
                    <a:lnTo>
                      <a:pt x="551" y="270"/>
                    </a:lnTo>
                    <a:lnTo>
                      <a:pt x="551" y="270"/>
                    </a:lnTo>
                    <a:lnTo>
                      <a:pt x="553" y="270"/>
                    </a:lnTo>
                    <a:lnTo>
                      <a:pt x="553" y="270"/>
                    </a:lnTo>
                    <a:close/>
                    <a:moveTo>
                      <a:pt x="840" y="273"/>
                    </a:moveTo>
                    <a:lnTo>
                      <a:pt x="838" y="273"/>
                    </a:lnTo>
                    <a:lnTo>
                      <a:pt x="833" y="273"/>
                    </a:lnTo>
                    <a:lnTo>
                      <a:pt x="833" y="271"/>
                    </a:lnTo>
                    <a:lnTo>
                      <a:pt x="833" y="271"/>
                    </a:lnTo>
                    <a:lnTo>
                      <a:pt x="835" y="270"/>
                    </a:lnTo>
                    <a:lnTo>
                      <a:pt x="835" y="270"/>
                    </a:lnTo>
                    <a:lnTo>
                      <a:pt x="837" y="268"/>
                    </a:lnTo>
                    <a:lnTo>
                      <a:pt x="838" y="268"/>
                    </a:lnTo>
                    <a:lnTo>
                      <a:pt x="840" y="271"/>
                    </a:lnTo>
                    <a:lnTo>
                      <a:pt x="840" y="273"/>
                    </a:lnTo>
                    <a:lnTo>
                      <a:pt x="840" y="273"/>
                    </a:lnTo>
                    <a:close/>
                    <a:moveTo>
                      <a:pt x="429" y="271"/>
                    </a:moveTo>
                    <a:lnTo>
                      <a:pt x="429" y="271"/>
                    </a:lnTo>
                    <a:lnTo>
                      <a:pt x="429" y="271"/>
                    </a:lnTo>
                    <a:lnTo>
                      <a:pt x="429" y="271"/>
                    </a:lnTo>
                    <a:lnTo>
                      <a:pt x="428" y="270"/>
                    </a:lnTo>
                    <a:lnTo>
                      <a:pt x="429" y="268"/>
                    </a:lnTo>
                    <a:lnTo>
                      <a:pt x="429" y="268"/>
                    </a:lnTo>
                    <a:lnTo>
                      <a:pt x="431" y="268"/>
                    </a:lnTo>
                    <a:lnTo>
                      <a:pt x="433" y="268"/>
                    </a:lnTo>
                    <a:lnTo>
                      <a:pt x="429" y="271"/>
                    </a:lnTo>
                    <a:lnTo>
                      <a:pt x="429" y="271"/>
                    </a:lnTo>
                    <a:close/>
                    <a:moveTo>
                      <a:pt x="459" y="270"/>
                    </a:moveTo>
                    <a:lnTo>
                      <a:pt x="459" y="270"/>
                    </a:lnTo>
                    <a:lnTo>
                      <a:pt x="459" y="270"/>
                    </a:lnTo>
                    <a:lnTo>
                      <a:pt x="459" y="268"/>
                    </a:lnTo>
                    <a:lnTo>
                      <a:pt x="459" y="268"/>
                    </a:lnTo>
                    <a:lnTo>
                      <a:pt x="460" y="268"/>
                    </a:lnTo>
                    <a:lnTo>
                      <a:pt x="460" y="268"/>
                    </a:lnTo>
                    <a:lnTo>
                      <a:pt x="460" y="270"/>
                    </a:lnTo>
                    <a:lnTo>
                      <a:pt x="460" y="270"/>
                    </a:lnTo>
                    <a:lnTo>
                      <a:pt x="459" y="270"/>
                    </a:lnTo>
                    <a:close/>
                    <a:moveTo>
                      <a:pt x="565" y="268"/>
                    </a:moveTo>
                    <a:lnTo>
                      <a:pt x="565" y="270"/>
                    </a:lnTo>
                    <a:lnTo>
                      <a:pt x="566" y="268"/>
                    </a:lnTo>
                    <a:lnTo>
                      <a:pt x="568" y="268"/>
                    </a:lnTo>
                    <a:lnTo>
                      <a:pt x="571" y="268"/>
                    </a:lnTo>
                    <a:lnTo>
                      <a:pt x="573" y="268"/>
                    </a:lnTo>
                    <a:lnTo>
                      <a:pt x="575" y="270"/>
                    </a:lnTo>
                    <a:lnTo>
                      <a:pt x="575" y="271"/>
                    </a:lnTo>
                    <a:lnTo>
                      <a:pt x="575" y="271"/>
                    </a:lnTo>
                    <a:lnTo>
                      <a:pt x="563" y="273"/>
                    </a:lnTo>
                    <a:lnTo>
                      <a:pt x="561" y="273"/>
                    </a:lnTo>
                    <a:lnTo>
                      <a:pt x="561" y="273"/>
                    </a:lnTo>
                    <a:lnTo>
                      <a:pt x="561" y="271"/>
                    </a:lnTo>
                    <a:lnTo>
                      <a:pt x="561" y="270"/>
                    </a:lnTo>
                    <a:lnTo>
                      <a:pt x="561" y="268"/>
                    </a:lnTo>
                    <a:lnTo>
                      <a:pt x="563" y="268"/>
                    </a:lnTo>
                    <a:lnTo>
                      <a:pt x="565" y="268"/>
                    </a:lnTo>
                    <a:lnTo>
                      <a:pt x="565" y="268"/>
                    </a:lnTo>
                    <a:close/>
                    <a:moveTo>
                      <a:pt x="628" y="266"/>
                    </a:moveTo>
                    <a:lnTo>
                      <a:pt x="630" y="268"/>
                    </a:lnTo>
                    <a:lnTo>
                      <a:pt x="633" y="268"/>
                    </a:lnTo>
                    <a:lnTo>
                      <a:pt x="633" y="268"/>
                    </a:lnTo>
                    <a:lnTo>
                      <a:pt x="631" y="270"/>
                    </a:lnTo>
                    <a:lnTo>
                      <a:pt x="626" y="268"/>
                    </a:lnTo>
                    <a:lnTo>
                      <a:pt x="626" y="268"/>
                    </a:lnTo>
                    <a:lnTo>
                      <a:pt x="628" y="266"/>
                    </a:lnTo>
                    <a:lnTo>
                      <a:pt x="628" y="266"/>
                    </a:lnTo>
                    <a:close/>
                    <a:moveTo>
                      <a:pt x="530" y="277"/>
                    </a:moveTo>
                    <a:lnTo>
                      <a:pt x="527" y="278"/>
                    </a:lnTo>
                    <a:lnTo>
                      <a:pt x="525" y="278"/>
                    </a:lnTo>
                    <a:lnTo>
                      <a:pt x="524" y="280"/>
                    </a:lnTo>
                    <a:lnTo>
                      <a:pt x="524" y="280"/>
                    </a:lnTo>
                    <a:lnTo>
                      <a:pt x="522" y="280"/>
                    </a:lnTo>
                    <a:lnTo>
                      <a:pt x="518" y="280"/>
                    </a:lnTo>
                    <a:lnTo>
                      <a:pt x="517" y="280"/>
                    </a:lnTo>
                    <a:lnTo>
                      <a:pt x="512" y="282"/>
                    </a:lnTo>
                    <a:lnTo>
                      <a:pt x="510" y="282"/>
                    </a:lnTo>
                    <a:lnTo>
                      <a:pt x="508" y="282"/>
                    </a:lnTo>
                    <a:lnTo>
                      <a:pt x="508" y="282"/>
                    </a:lnTo>
                    <a:lnTo>
                      <a:pt x="506" y="282"/>
                    </a:lnTo>
                    <a:lnTo>
                      <a:pt x="506" y="280"/>
                    </a:lnTo>
                    <a:lnTo>
                      <a:pt x="505" y="282"/>
                    </a:lnTo>
                    <a:lnTo>
                      <a:pt x="503" y="283"/>
                    </a:lnTo>
                    <a:lnTo>
                      <a:pt x="500" y="282"/>
                    </a:lnTo>
                    <a:lnTo>
                      <a:pt x="498" y="283"/>
                    </a:lnTo>
                    <a:lnTo>
                      <a:pt x="498" y="283"/>
                    </a:lnTo>
                    <a:lnTo>
                      <a:pt x="496" y="283"/>
                    </a:lnTo>
                    <a:lnTo>
                      <a:pt x="496" y="283"/>
                    </a:lnTo>
                    <a:lnTo>
                      <a:pt x="491" y="282"/>
                    </a:lnTo>
                    <a:lnTo>
                      <a:pt x="488" y="280"/>
                    </a:lnTo>
                    <a:lnTo>
                      <a:pt x="483" y="282"/>
                    </a:lnTo>
                    <a:lnTo>
                      <a:pt x="479" y="280"/>
                    </a:lnTo>
                    <a:lnTo>
                      <a:pt x="477" y="280"/>
                    </a:lnTo>
                    <a:lnTo>
                      <a:pt x="476" y="282"/>
                    </a:lnTo>
                    <a:lnTo>
                      <a:pt x="474" y="280"/>
                    </a:lnTo>
                    <a:lnTo>
                      <a:pt x="474" y="280"/>
                    </a:lnTo>
                    <a:lnTo>
                      <a:pt x="474" y="278"/>
                    </a:lnTo>
                    <a:lnTo>
                      <a:pt x="474" y="277"/>
                    </a:lnTo>
                    <a:lnTo>
                      <a:pt x="474" y="277"/>
                    </a:lnTo>
                    <a:lnTo>
                      <a:pt x="474" y="275"/>
                    </a:lnTo>
                    <a:lnTo>
                      <a:pt x="474" y="275"/>
                    </a:lnTo>
                    <a:lnTo>
                      <a:pt x="474" y="273"/>
                    </a:lnTo>
                    <a:lnTo>
                      <a:pt x="476" y="273"/>
                    </a:lnTo>
                    <a:lnTo>
                      <a:pt x="476" y="273"/>
                    </a:lnTo>
                    <a:lnTo>
                      <a:pt x="479" y="273"/>
                    </a:lnTo>
                    <a:lnTo>
                      <a:pt x="481" y="271"/>
                    </a:lnTo>
                    <a:lnTo>
                      <a:pt x="484" y="270"/>
                    </a:lnTo>
                    <a:lnTo>
                      <a:pt x="484" y="270"/>
                    </a:lnTo>
                    <a:lnTo>
                      <a:pt x="486" y="270"/>
                    </a:lnTo>
                    <a:lnTo>
                      <a:pt x="488" y="270"/>
                    </a:lnTo>
                    <a:lnTo>
                      <a:pt x="489" y="270"/>
                    </a:lnTo>
                    <a:lnTo>
                      <a:pt x="491" y="271"/>
                    </a:lnTo>
                    <a:lnTo>
                      <a:pt x="491" y="271"/>
                    </a:lnTo>
                    <a:lnTo>
                      <a:pt x="494" y="271"/>
                    </a:lnTo>
                    <a:lnTo>
                      <a:pt x="496" y="271"/>
                    </a:lnTo>
                    <a:lnTo>
                      <a:pt x="498" y="273"/>
                    </a:lnTo>
                    <a:lnTo>
                      <a:pt x="501" y="275"/>
                    </a:lnTo>
                    <a:lnTo>
                      <a:pt x="503" y="277"/>
                    </a:lnTo>
                    <a:lnTo>
                      <a:pt x="505" y="277"/>
                    </a:lnTo>
                    <a:lnTo>
                      <a:pt x="506" y="277"/>
                    </a:lnTo>
                    <a:lnTo>
                      <a:pt x="506" y="277"/>
                    </a:lnTo>
                    <a:lnTo>
                      <a:pt x="508" y="275"/>
                    </a:lnTo>
                    <a:lnTo>
                      <a:pt x="510" y="275"/>
                    </a:lnTo>
                    <a:lnTo>
                      <a:pt x="510" y="275"/>
                    </a:lnTo>
                    <a:lnTo>
                      <a:pt x="513" y="275"/>
                    </a:lnTo>
                    <a:lnTo>
                      <a:pt x="513" y="275"/>
                    </a:lnTo>
                    <a:lnTo>
                      <a:pt x="515" y="273"/>
                    </a:lnTo>
                    <a:lnTo>
                      <a:pt x="515" y="275"/>
                    </a:lnTo>
                    <a:lnTo>
                      <a:pt x="517" y="275"/>
                    </a:lnTo>
                    <a:lnTo>
                      <a:pt x="520" y="277"/>
                    </a:lnTo>
                    <a:lnTo>
                      <a:pt x="522" y="277"/>
                    </a:lnTo>
                    <a:lnTo>
                      <a:pt x="524" y="277"/>
                    </a:lnTo>
                    <a:lnTo>
                      <a:pt x="524" y="277"/>
                    </a:lnTo>
                    <a:lnTo>
                      <a:pt x="525" y="275"/>
                    </a:lnTo>
                    <a:lnTo>
                      <a:pt x="525" y="275"/>
                    </a:lnTo>
                    <a:lnTo>
                      <a:pt x="525" y="273"/>
                    </a:lnTo>
                    <a:lnTo>
                      <a:pt x="527" y="273"/>
                    </a:lnTo>
                    <a:lnTo>
                      <a:pt x="530" y="271"/>
                    </a:lnTo>
                    <a:lnTo>
                      <a:pt x="532" y="271"/>
                    </a:lnTo>
                    <a:lnTo>
                      <a:pt x="532" y="270"/>
                    </a:lnTo>
                    <a:lnTo>
                      <a:pt x="530" y="268"/>
                    </a:lnTo>
                    <a:lnTo>
                      <a:pt x="530" y="268"/>
                    </a:lnTo>
                    <a:lnTo>
                      <a:pt x="532" y="266"/>
                    </a:lnTo>
                    <a:lnTo>
                      <a:pt x="532" y="268"/>
                    </a:lnTo>
                    <a:lnTo>
                      <a:pt x="534" y="268"/>
                    </a:lnTo>
                    <a:lnTo>
                      <a:pt x="534" y="271"/>
                    </a:lnTo>
                    <a:lnTo>
                      <a:pt x="534" y="271"/>
                    </a:lnTo>
                    <a:lnTo>
                      <a:pt x="534" y="273"/>
                    </a:lnTo>
                    <a:lnTo>
                      <a:pt x="532" y="273"/>
                    </a:lnTo>
                    <a:lnTo>
                      <a:pt x="530" y="275"/>
                    </a:lnTo>
                    <a:lnTo>
                      <a:pt x="532" y="277"/>
                    </a:lnTo>
                    <a:lnTo>
                      <a:pt x="530" y="277"/>
                    </a:lnTo>
                    <a:lnTo>
                      <a:pt x="530" y="277"/>
                    </a:lnTo>
                    <a:lnTo>
                      <a:pt x="530" y="277"/>
                    </a:lnTo>
                    <a:close/>
                    <a:moveTo>
                      <a:pt x="686" y="271"/>
                    </a:moveTo>
                    <a:lnTo>
                      <a:pt x="684" y="271"/>
                    </a:lnTo>
                    <a:lnTo>
                      <a:pt x="684" y="270"/>
                    </a:lnTo>
                    <a:lnTo>
                      <a:pt x="688" y="266"/>
                    </a:lnTo>
                    <a:lnTo>
                      <a:pt x="690" y="268"/>
                    </a:lnTo>
                    <a:lnTo>
                      <a:pt x="691" y="268"/>
                    </a:lnTo>
                    <a:lnTo>
                      <a:pt x="690" y="270"/>
                    </a:lnTo>
                    <a:lnTo>
                      <a:pt x="686" y="270"/>
                    </a:lnTo>
                    <a:lnTo>
                      <a:pt x="686" y="271"/>
                    </a:lnTo>
                    <a:close/>
                    <a:moveTo>
                      <a:pt x="443" y="271"/>
                    </a:moveTo>
                    <a:lnTo>
                      <a:pt x="445" y="271"/>
                    </a:lnTo>
                    <a:lnTo>
                      <a:pt x="445" y="271"/>
                    </a:lnTo>
                    <a:lnTo>
                      <a:pt x="447" y="271"/>
                    </a:lnTo>
                    <a:lnTo>
                      <a:pt x="448" y="270"/>
                    </a:lnTo>
                    <a:lnTo>
                      <a:pt x="448" y="270"/>
                    </a:lnTo>
                    <a:lnTo>
                      <a:pt x="450" y="270"/>
                    </a:lnTo>
                    <a:lnTo>
                      <a:pt x="452" y="271"/>
                    </a:lnTo>
                    <a:lnTo>
                      <a:pt x="452" y="273"/>
                    </a:lnTo>
                    <a:lnTo>
                      <a:pt x="452" y="273"/>
                    </a:lnTo>
                    <a:lnTo>
                      <a:pt x="453" y="271"/>
                    </a:lnTo>
                    <a:lnTo>
                      <a:pt x="453" y="271"/>
                    </a:lnTo>
                    <a:lnTo>
                      <a:pt x="455" y="271"/>
                    </a:lnTo>
                    <a:lnTo>
                      <a:pt x="457" y="271"/>
                    </a:lnTo>
                    <a:lnTo>
                      <a:pt x="457" y="271"/>
                    </a:lnTo>
                    <a:lnTo>
                      <a:pt x="459" y="273"/>
                    </a:lnTo>
                    <a:lnTo>
                      <a:pt x="459" y="277"/>
                    </a:lnTo>
                    <a:lnTo>
                      <a:pt x="459" y="277"/>
                    </a:lnTo>
                    <a:lnTo>
                      <a:pt x="460" y="277"/>
                    </a:lnTo>
                    <a:lnTo>
                      <a:pt x="460" y="278"/>
                    </a:lnTo>
                    <a:lnTo>
                      <a:pt x="460" y="278"/>
                    </a:lnTo>
                    <a:lnTo>
                      <a:pt x="459" y="280"/>
                    </a:lnTo>
                    <a:lnTo>
                      <a:pt x="459" y="280"/>
                    </a:lnTo>
                    <a:lnTo>
                      <a:pt x="457" y="280"/>
                    </a:lnTo>
                    <a:lnTo>
                      <a:pt x="457" y="278"/>
                    </a:lnTo>
                    <a:lnTo>
                      <a:pt x="455" y="278"/>
                    </a:lnTo>
                    <a:lnTo>
                      <a:pt x="453" y="278"/>
                    </a:lnTo>
                    <a:lnTo>
                      <a:pt x="453" y="280"/>
                    </a:lnTo>
                    <a:lnTo>
                      <a:pt x="453" y="280"/>
                    </a:lnTo>
                    <a:lnTo>
                      <a:pt x="453" y="280"/>
                    </a:lnTo>
                    <a:lnTo>
                      <a:pt x="455" y="280"/>
                    </a:lnTo>
                    <a:lnTo>
                      <a:pt x="455" y="282"/>
                    </a:lnTo>
                    <a:lnTo>
                      <a:pt x="453" y="282"/>
                    </a:lnTo>
                    <a:lnTo>
                      <a:pt x="452" y="280"/>
                    </a:lnTo>
                    <a:lnTo>
                      <a:pt x="452" y="280"/>
                    </a:lnTo>
                    <a:lnTo>
                      <a:pt x="448" y="282"/>
                    </a:lnTo>
                    <a:lnTo>
                      <a:pt x="447" y="282"/>
                    </a:lnTo>
                    <a:lnTo>
                      <a:pt x="447" y="282"/>
                    </a:lnTo>
                    <a:lnTo>
                      <a:pt x="447" y="278"/>
                    </a:lnTo>
                    <a:lnTo>
                      <a:pt x="447" y="278"/>
                    </a:lnTo>
                    <a:lnTo>
                      <a:pt x="443" y="280"/>
                    </a:lnTo>
                    <a:lnTo>
                      <a:pt x="441" y="282"/>
                    </a:lnTo>
                    <a:lnTo>
                      <a:pt x="441" y="282"/>
                    </a:lnTo>
                    <a:lnTo>
                      <a:pt x="440" y="282"/>
                    </a:lnTo>
                    <a:lnTo>
                      <a:pt x="436" y="283"/>
                    </a:lnTo>
                    <a:lnTo>
                      <a:pt x="435" y="283"/>
                    </a:lnTo>
                    <a:lnTo>
                      <a:pt x="433" y="283"/>
                    </a:lnTo>
                    <a:lnTo>
                      <a:pt x="429" y="285"/>
                    </a:lnTo>
                    <a:lnTo>
                      <a:pt x="426" y="285"/>
                    </a:lnTo>
                    <a:lnTo>
                      <a:pt x="426" y="285"/>
                    </a:lnTo>
                    <a:lnTo>
                      <a:pt x="424" y="285"/>
                    </a:lnTo>
                    <a:lnTo>
                      <a:pt x="423" y="285"/>
                    </a:lnTo>
                    <a:lnTo>
                      <a:pt x="423" y="285"/>
                    </a:lnTo>
                    <a:lnTo>
                      <a:pt x="421" y="287"/>
                    </a:lnTo>
                    <a:lnTo>
                      <a:pt x="419" y="285"/>
                    </a:lnTo>
                    <a:lnTo>
                      <a:pt x="417" y="285"/>
                    </a:lnTo>
                    <a:lnTo>
                      <a:pt x="416" y="285"/>
                    </a:lnTo>
                    <a:lnTo>
                      <a:pt x="414" y="283"/>
                    </a:lnTo>
                    <a:lnTo>
                      <a:pt x="414" y="282"/>
                    </a:lnTo>
                    <a:lnTo>
                      <a:pt x="416" y="280"/>
                    </a:lnTo>
                    <a:lnTo>
                      <a:pt x="416" y="278"/>
                    </a:lnTo>
                    <a:lnTo>
                      <a:pt x="416" y="277"/>
                    </a:lnTo>
                    <a:lnTo>
                      <a:pt x="416" y="275"/>
                    </a:lnTo>
                    <a:lnTo>
                      <a:pt x="417" y="275"/>
                    </a:lnTo>
                    <a:lnTo>
                      <a:pt x="419" y="275"/>
                    </a:lnTo>
                    <a:lnTo>
                      <a:pt x="421" y="273"/>
                    </a:lnTo>
                    <a:lnTo>
                      <a:pt x="423" y="271"/>
                    </a:lnTo>
                    <a:lnTo>
                      <a:pt x="424" y="273"/>
                    </a:lnTo>
                    <a:lnTo>
                      <a:pt x="426" y="273"/>
                    </a:lnTo>
                    <a:lnTo>
                      <a:pt x="428" y="273"/>
                    </a:lnTo>
                    <a:lnTo>
                      <a:pt x="429" y="273"/>
                    </a:lnTo>
                    <a:lnTo>
                      <a:pt x="431" y="275"/>
                    </a:lnTo>
                    <a:lnTo>
                      <a:pt x="431" y="275"/>
                    </a:lnTo>
                    <a:lnTo>
                      <a:pt x="433" y="277"/>
                    </a:lnTo>
                    <a:lnTo>
                      <a:pt x="433" y="277"/>
                    </a:lnTo>
                    <a:lnTo>
                      <a:pt x="435" y="278"/>
                    </a:lnTo>
                    <a:lnTo>
                      <a:pt x="436" y="278"/>
                    </a:lnTo>
                    <a:lnTo>
                      <a:pt x="438" y="280"/>
                    </a:lnTo>
                    <a:lnTo>
                      <a:pt x="440" y="278"/>
                    </a:lnTo>
                    <a:lnTo>
                      <a:pt x="443" y="278"/>
                    </a:lnTo>
                    <a:lnTo>
                      <a:pt x="443" y="277"/>
                    </a:lnTo>
                    <a:lnTo>
                      <a:pt x="441" y="275"/>
                    </a:lnTo>
                    <a:lnTo>
                      <a:pt x="440" y="275"/>
                    </a:lnTo>
                    <a:lnTo>
                      <a:pt x="440" y="275"/>
                    </a:lnTo>
                    <a:lnTo>
                      <a:pt x="438" y="275"/>
                    </a:lnTo>
                    <a:lnTo>
                      <a:pt x="438" y="275"/>
                    </a:lnTo>
                    <a:lnTo>
                      <a:pt x="435" y="271"/>
                    </a:lnTo>
                    <a:lnTo>
                      <a:pt x="435" y="270"/>
                    </a:lnTo>
                    <a:lnTo>
                      <a:pt x="433" y="270"/>
                    </a:lnTo>
                    <a:lnTo>
                      <a:pt x="435" y="268"/>
                    </a:lnTo>
                    <a:lnTo>
                      <a:pt x="436" y="266"/>
                    </a:lnTo>
                    <a:lnTo>
                      <a:pt x="436" y="266"/>
                    </a:lnTo>
                    <a:lnTo>
                      <a:pt x="441" y="268"/>
                    </a:lnTo>
                    <a:lnTo>
                      <a:pt x="441" y="268"/>
                    </a:lnTo>
                    <a:lnTo>
                      <a:pt x="443" y="270"/>
                    </a:lnTo>
                    <a:lnTo>
                      <a:pt x="443" y="271"/>
                    </a:lnTo>
                    <a:lnTo>
                      <a:pt x="443" y="271"/>
                    </a:lnTo>
                    <a:close/>
                    <a:moveTo>
                      <a:pt x="390" y="268"/>
                    </a:moveTo>
                    <a:lnTo>
                      <a:pt x="392" y="270"/>
                    </a:lnTo>
                    <a:lnTo>
                      <a:pt x="394" y="271"/>
                    </a:lnTo>
                    <a:lnTo>
                      <a:pt x="394" y="273"/>
                    </a:lnTo>
                    <a:lnTo>
                      <a:pt x="394" y="273"/>
                    </a:lnTo>
                    <a:lnTo>
                      <a:pt x="392" y="275"/>
                    </a:lnTo>
                    <a:lnTo>
                      <a:pt x="387" y="277"/>
                    </a:lnTo>
                    <a:lnTo>
                      <a:pt x="387" y="278"/>
                    </a:lnTo>
                    <a:lnTo>
                      <a:pt x="385" y="280"/>
                    </a:lnTo>
                    <a:lnTo>
                      <a:pt x="385" y="280"/>
                    </a:lnTo>
                    <a:lnTo>
                      <a:pt x="385" y="282"/>
                    </a:lnTo>
                    <a:lnTo>
                      <a:pt x="385" y="282"/>
                    </a:lnTo>
                    <a:lnTo>
                      <a:pt x="383" y="282"/>
                    </a:lnTo>
                    <a:lnTo>
                      <a:pt x="383" y="282"/>
                    </a:lnTo>
                    <a:lnTo>
                      <a:pt x="383" y="280"/>
                    </a:lnTo>
                    <a:lnTo>
                      <a:pt x="383" y="278"/>
                    </a:lnTo>
                    <a:lnTo>
                      <a:pt x="383" y="277"/>
                    </a:lnTo>
                    <a:lnTo>
                      <a:pt x="382" y="277"/>
                    </a:lnTo>
                    <a:lnTo>
                      <a:pt x="380" y="275"/>
                    </a:lnTo>
                    <a:lnTo>
                      <a:pt x="378" y="273"/>
                    </a:lnTo>
                    <a:lnTo>
                      <a:pt x="376" y="273"/>
                    </a:lnTo>
                    <a:lnTo>
                      <a:pt x="373" y="273"/>
                    </a:lnTo>
                    <a:lnTo>
                      <a:pt x="373" y="271"/>
                    </a:lnTo>
                    <a:lnTo>
                      <a:pt x="371" y="270"/>
                    </a:lnTo>
                    <a:lnTo>
                      <a:pt x="371" y="270"/>
                    </a:lnTo>
                    <a:lnTo>
                      <a:pt x="371" y="268"/>
                    </a:lnTo>
                    <a:lnTo>
                      <a:pt x="371" y="268"/>
                    </a:lnTo>
                    <a:lnTo>
                      <a:pt x="371" y="268"/>
                    </a:lnTo>
                    <a:lnTo>
                      <a:pt x="373" y="268"/>
                    </a:lnTo>
                    <a:lnTo>
                      <a:pt x="378" y="268"/>
                    </a:lnTo>
                    <a:lnTo>
                      <a:pt x="380" y="268"/>
                    </a:lnTo>
                    <a:lnTo>
                      <a:pt x="382" y="268"/>
                    </a:lnTo>
                    <a:lnTo>
                      <a:pt x="383" y="266"/>
                    </a:lnTo>
                    <a:lnTo>
                      <a:pt x="385" y="266"/>
                    </a:lnTo>
                    <a:lnTo>
                      <a:pt x="387" y="268"/>
                    </a:lnTo>
                    <a:lnTo>
                      <a:pt x="390" y="268"/>
                    </a:lnTo>
                    <a:lnTo>
                      <a:pt x="390" y="268"/>
                    </a:lnTo>
                    <a:close/>
                    <a:moveTo>
                      <a:pt x="666" y="265"/>
                    </a:moveTo>
                    <a:lnTo>
                      <a:pt x="664" y="266"/>
                    </a:lnTo>
                    <a:lnTo>
                      <a:pt x="664" y="266"/>
                    </a:lnTo>
                    <a:lnTo>
                      <a:pt x="660" y="263"/>
                    </a:lnTo>
                    <a:lnTo>
                      <a:pt x="660" y="261"/>
                    </a:lnTo>
                    <a:lnTo>
                      <a:pt x="662" y="261"/>
                    </a:lnTo>
                    <a:lnTo>
                      <a:pt x="662" y="261"/>
                    </a:lnTo>
                    <a:lnTo>
                      <a:pt x="666" y="261"/>
                    </a:lnTo>
                    <a:lnTo>
                      <a:pt x="666" y="263"/>
                    </a:lnTo>
                    <a:lnTo>
                      <a:pt x="666" y="265"/>
                    </a:lnTo>
                    <a:lnTo>
                      <a:pt x="666" y="265"/>
                    </a:lnTo>
                    <a:close/>
                    <a:moveTo>
                      <a:pt x="607" y="260"/>
                    </a:moveTo>
                    <a:lnTo>
                      <a:pt x="607" y="260"/>
                    </a:lnTo>
                    <a:lnTo>
                      <a:pt x="607" y="260"/>
                    </a:lnTo>
                    <a:lnTo>
                      <a:pt x="606" y="261"/>
                    </a:lnTo>
                    <a:lnTo>
                      <a:pt x="604" y="261"/>
                    </a:lnTo>
                    <a:lnTo>
                      <a:pt x="602" y="263"/>
                    </a:lnTo>
                    <a:lnTo>
                      <a:pt x="601" y="265"/>
                    </a:lnTo>
                    <a:lnTo>
                      <a:pt x="599" y="263"/>
                    </a:lnTo>
                    <a:lnTo>
                      <a:pt x="595" y="263"/>
                    </a:lnTo>
                    <a:lnTo>
                      <a:pt x="594" y="263"/>
                    </a:lnTo>
                    <a:lnTo>
                      <a:pt x="594" y="263"/>
                    </a:lnTo>
                    <a:lnTo>
                      <a:pt x="592" y="263"/>
                    </a:lnTo>
                    <a:lnTo>
                      <a:pt x="589" y="265"/>
                    </a:lnTo>
                    <a:lnTo>
                      <a:pt x="589" y="265"/>
                    </a:lnTo>
                    <a:lnTo>
                      <a:pt x="589" y="263"/>
                    </a:lnTo>
                    <a:lnTo>
                      <a:pt x="589" y="261"/>
                    </a:lnTo>
                    <a:lnTo>
                      <a:pt x="592" y="260"/>
                    </a:lnTo>
                    <a:lnTo>
                      <a:pt x="594" y="260"/>
                    </a:lnTo>
                    <a:lnTo>
                      <a:pt x="595" y="260"/>
                    </a:lnTo>
                    <a:lnTo>
                      <a:pt x="599" y="260"/>
                    </a:lnTo>
                    <a:lnTo>
                      <a:pt x="601" y="258"/>
                    </a:lnTo>
                    <a:lnTo>
                      <a:pt x="604" y="258"/>
                    </a:lnTo>
                    <a:lnTo>
                      <a:pt x="606" y="260"/>
                    </a:lnTo>
                    <a:lnTo>
                      <a:pt x="607" y="260"/>
                    </a:lnTo>
                    <a:lnTo>
                      <a:pt x="607" y="260"/>
                    </a:lnTo>
                    <a:close/>
                    <a:moveTo>
                      <a:pt x="619" y="258"/>
                    </a:moveTo>
                    <a:lnTo>
                      <a:pt x="618" y="258"/>
                    </a:lnTo>
                    <a:lnTo>
                      <a:pt x="618" y="258"/>
                    </a:lnTo>
                    <a:lnTo>
                      <a:pt x="618" y="256"/>
                    </a:lnTo>
                    <a:lnTo>
                      <a:pt x="621" y="256"/>
                    </a:lnTo>
                    <a:lnTo>
                      <a:pt x="621" y="258"/>
                    </a:lnTo>
                    <a:lnTo>
                      <a:pt x="619" y="258"/>
                    </a:lnTo>
                    <a:lnTo>
                      <a:pt x="619" y="258"/>
                    </a:lnTo>
                    <a:close/>
                    <a:moveTo>
                      <a:pt x="833" y="270"/>
                    </a:moveTo>
                    <a:lnTo>
                      <a:pt x="828" y="273"/>
                    </a:lnTo>
                    <a:lnTo>
                      <a:pt x="823" y="273"/>
                    </a:lnTo>
                    <a:lnTo>
                      <a:pt x="820" y="273"/>
                    </a:lnTo>
                    <a:lnTo>
                      <a:pt x="816" y="273"/>
                    </a:lnTo>
                    <a:lnTo>
                      <a:pt x="816" y="273"/>
                    </a:lnTo>
                    <a:lnTo>
                      <a:pt x="816" y="270"/>
                    </a:lnTo>
                    <a:lnTo>
                      <a:pt x="820" y="265"/>
                    </a:lnTo>
                    <a:lnTo>
                      <a:pt x="823" y="258"/>
                    </a:lnTo>
                    <a:lnTo>
                      <a:pt x="825" y="256"/>
                    </a:lnTo>
                    <a:lnTo>
                      <a:pt x="826" y="256"/>
                    </a:lnTo>
                    <a:lnTo>
                      <a:pt x="828" y="254"/>
                    </a:lnTo>
                    <a:lnTo>
                      <a:pt x="833" y="253"/>
                    </a:lnTo>
                    <a:lnTo>
                      <a:pt x="837" y="253"/>
                    </a:lnTo>
                    <a:lnTo>
                      <a:pt x="838" y="254"/>
                    </a:lnTo>
                    <a:lnTo>
                      <a:pt x="840" y="256"/>
                    </a:lnTo>
                    <a:lnTo>
                      <a:pt x="842" y="258"/>
                    </a:lnTo>
                    <a:lnTo>
                      <a:pt x="842" y="260"/>
                    </a:lnTo>
                    <a:lnTo>
                      <a:pt x="840" y="263"/>
                    </a:lnTo>
                    <a:lnTo>
                      <a:pt x="838" y="266"/>
                    </a:lnTo>
                    <a:lnTo>
                      <a:pt x="835" y="270"/>
                    </a:lnTo>
                    <a:lnTo>
                      <a:pt x="833" y="270"/>
                    </a:lnTo>
                    <a:close/>
                    <a:moveTo>
                      <a:pt x="695" y="265"/>
                    </a:moveTo>
                    <a:lnTo>
                      <a:pt x="695" y="265"/>
                    </a:lnTo>
                    <a:lnTo>
                      <a:pt x="691" y="265"/>
                    </a:lnTo>
                    <a:lnTo>
                      <a:pt x="690" y="265"/>
                    </a:lnTo>
                    <a:lnTo>
                      <a:pt x="691" y="263"/>
                    </a:lnTo>
                    <a:lnTo>
                      <a:pt x="690" y="263"/>
                    </a:lnTo>
                    <a:lnTo>
                      <a:pt x="691" y="261"/>
                    </a:lnTo>
                    <a:lnTo>
                      <a:pt x="691" y="260"/>
                    </a:lnTo>
                    <a:lnTo>
                      <a:pt x="691" y="260"/>
                    </a:lnTo>
                    <a:lnTo>
                      <a:pt x="691" y="258"/>
                    </a:lnTo>
                    <a:lnTo>
                      <a:pt x="693" y="254"/>
                    </a:lnTo>
                    <a:lnTo>
                      <a:pt x="695" y="254"/>
                    </a:lnTo>
                    <a:lnTo>
                      <a:pt x="695" y="254"/>
                    </a:lnTo>
                    <a:lnTo>
                      <a:pt x="696" y="253"/>
                    </a:lnTo>
                    <a:lnTo>
                      <a:pt x="696" y="253"/>
                    </a:lnTo>
                    <a:lnTo>
                      <a:pt x="698" y="251"/>
                    </a:lnTo>
                    <a:lnTo>
                      <a:pt x="698" y="251"/>
                    </a:lnTo>
                    <a:lnTo>
                      <a:pt x="698" y="249"/>
                    </a:lnTo>
                    <a:lnTo>
                      <a:pt x="698" y="249"/>
                    </a:lnTo>
                    <a:lnTo>
                      <a:pt x="700" y="248"/>
                    </a:lnTo>
                    <a:lnTo>
                      <a:pt x="702" y="249"/>
                    </a:lnTo>
                    <a:lnTo>
                      <a:pt x="702" y="249"/>
                    </a:lnTo>
                    <a:lnTo>
                      <a:pt x="700" y="251"/>
                    </a:lnTo>
                    <a:lnTo>
                      <a:pt x="702" y="254"/>
                    </a:lnTo>
                    <a:lnTo>
                      <a:pt x="700" y="258"/>
                    </a:lnTo>
                    <a:lnTo>
                      <a:pt x="700" y="260"/>
                    </a:lnTo>
                    <a:lnTo>
                      <a:pt x="698" y="260"/>
                    </a:lnTo>
                    <a:lnTo>
                      <a:pt x="696" y="261"/>
                    </a:lnTo>
                    <a:lnTo>
                      <a:pt x="695" y="263"/>
                    </a:lnTo>
                    <a:lnTo>
                      <a:pt x="695" y="265"/>
                    </a:lnTo>
                    <a:lnTo>
                      <a:pt x="695" y="265"/>
                    </a:lnTo>
                    <a:lnTo>
                      <a:pt x="695" y="265"/>
                    </a:lnTo>
                    <a:lnTo>
                      <a:pt x="695" y="265"/>
                    </a:lnTo>
                    <a:close/>
                    <a:moveTo>
                      <a:pt x="707" y="249"/>
                    </a:moveTo>
                    <a:lnTo>
                      <a:pt x="707" y="251"/>
                    </a:lnTo>
                    <a:lnTo>
                      <a:pt x="707" y="251"/>
                    </a:lnTo>
                    <a:lnTo>
                      <a:pt x="705" y="249"/>
                    </a:lnTo>
                    <a:lnTo>
                      <a:pt x="703" y="249"/>
                    </a:lnTo>
                    <a:lnTo>
                      <a:pt x="703" y="249"/>
                    </a:lnTo>
                    <a:lnTo>
                      <a:pt x="703" y="248"/>
                    </a:lnTo>
                    <a:lnTo>
                      <a:pt x="707" y="248"/>
                    </a:lnTo>
                    <a:lnTo>
                      <a:pt x="707" y="249"/>
                    </a:lnTo>
                    <a:lnTo>
                      <a:pt x="707" y="249"/>
                    </a:lnTo>
                    <a:close/>
                    <a:moveTo>
                      <a:pt x="370" y="249"/>
                    </a:moveTo>
                    <a:lnTo>
                      <a:pt x="370" y="249"/>
                    </a:lnTo>
                    <a:lnTo>
                      <a:pt x="368" y="249"/>
                    </a:lnTo>
                    <a:lnTo>
                      <a:pt x="368" y="248"/>
                    </a:lnTo>
                    <a:lnTo>
                      <a:pt x="368" y="248"/>
                    </a:lnTo>
                    <a:lnTo>
                      <a:pt x="368" y="248"/>
                    </a:lnTo>
                    <a:lnTo>
                      <a:pt x="370" y="248"/>
                    </a:lnTo>
                    <a:lnTo>
                      <a:pt x="370" y="249"/>
                    </a:lnTo>
                    <a:close/>
                    <a:moveTo>
                      <a:pt x="643" y="249"/>
                    </a:moveTo>
                    <a:lnTo>
                      <a:pt x="643" y="249"/>
                    </a:lnTo>
                    <a:lnTo>
                      <a:pt x="642" y="249"/>
                    </a:lnTo>
                    <a:lnTo>
                      <a:pt x="640" y="249"/>
                    </a:lnTo>
                    <a:lnTo>
                      <a:pt x="642" y="248"/>
                    </a:lnTo>
                    <a:lnTo>
                      <a:pt x="643" y="248"/>
                    </a:lnTo>
                    <a:lnTo>
                      <a:pt x="643" y="248"/>
                    </a:lnTo>
                    <a:lnTo>
                      <a:pt x="643" y="248"/>
                    </a:lnTo>
                    <a:lnTo>
                      <a:pt x="643" y="249"/>
                    </a:lnTo>
                    <a:lnTo>
                      <a:pt x="643" y="249"/>
                    </a:lnTo>
                    <a:close/>
                    <a:moveTo>
                      <a:pt x="491" y="248"/>
                    </a:moveTo>
                    <a:lnTo>
                      <a:pt x="489" y="248"/>
                    </a:lnTo>
                    <a:lnTo>
                      <a:pt x="489" y="248"/>
                    </a:lnTo>
                    <a:lnTo>
                      <a:pt x="489" y="246"/>
                    </a:lnTo>
                    <a:lnTo>
                      <a:pt x="491" y="248"/>
                    </a:lnTo>
                    <a:lnTo>
                      <a:pt x="491" y="248"/>
                    </a:lnTo>
                    <a:lnTo>
                      <a:pt x="491" y="248"/>
                    </a:lnTo>
                    <a:lnTo>
                      <a:pt x="491" y="248"/>
                    </a:lnTo>
                    <a:close/>
                    <a:moveTo>
                      <a:pt x="359" y="248"/>
                    </a:moveTo>
                    <a:lnTo>
                      <a:pt x="358" y="248"/>
                    </a:lnTo>
                    <a:lnTo>
                      <a:pt x="354" y="248"/>
                    </a:lnTo>
                    <a:lnTo>
                      <a:pt x="352" y="249"/>
                    </a:lnTo>
                    <a:lnTo>
                      <a:pt x="351" y="251"/>
                    </a:lnTo>
                    <a:lnTo>
                      <a:pt x="346" y="251"/>
                    </a:lnTo>
                    <a:lnTo>
                      <a:pt x="346" y="249"/>
                    </a:lnTo>
                    <a:lnTo>
                      <a:pt x="346" y="249"/>
                    </a:lnTo>
                    <a:lnTo>
                      <a:pt x="346" y="251"/>
                    </a:lnTo>
                    <a:lnTo>
                      <a:pt x="344" y="249"/>
                    </a:lnTo>
                    <a:lnTo>
                      <a:pt x="337" y="249"/>
                    </a:lnTo>
                    <a:lnTo>
                      <a:pt x="337" y="248"/>
                    </a:lnTo>
                    <a:lnTo>
                      <a:pt x="339" y="246"/>
                    </a:lnTo>
                    <a:lnTo>
                      <a:pt x="340" y="244"/>
                    </a:lnTo>
                    <a:lnTo>
                      <a:pt x="344" y="244"/>
                    </a:lnTo>
                    <a:lnTo>
                      <a:pt x="361" y="244"/>
                    </a:lnTo>
                    <a:lnTo>
                      <a:pt x="363" y="246"/>
                    </a:lnTo>
                    <a:lnTo>
                      <a:pt x="363" y="246"/>
                    </a:lnTo>
                    <a:lnTo>
                      <a:pt x="359" y="248"/>
                    </a:lnTo>
                    <a:lnTo>
                      <a:pt x="359" y="248"/>
                    </a:lnTo>
                    <a:close/>
                    <a:moveTo>
                      <a:pt x="388" y="246"/>
                    </a:moveTo>
                    <a:lnTo>
                      <a:pt x="387" y="246"/>
                    </a:lnTo>
                    <a:lnTo>
                      <a:pt x="385" y="246"/>
                    </a:lnTo>
                    <a:lnTo>
                      <a:pt x="385" y="244"/>
                    </a:lnTo>
                    <a:lnTo>
                      <a:pt x="385" y="244"/>
                    </a:lnTo>
                    <a:lnTo>
                      <a:pt x="388" y="243"/>
                    </a:lnTo>
                    <a:lnTo>
                      <a:pt x="388" y="243"/>
                    </a:lnTo>
                    <a:lnTo>
                      <a:pt x="390" y="244"/>
                    </a:lnTo>
                    <a:lnTo>
                      <a:pt x="390" y="244"/>
                    </a:lnTo>
                    <a:lnTo>
                      <a:pt x="392" y="244"/>
                    </a:lnTo>
                    <a:lnTo>
                      <a:pt x="388" y="244"/>
                    </a:lnTo>
                    <a:lnTo>
                      <a:pt x="388" y="246"/>
                    </a:lnTo>
                    <a:close/>
                    <a:moveTo>
                      <a:pt x="758" y="241"/>
                    </a:moveTo>
                    <a:lnTo>
                      <a:pt x="758" y="241"/>
                    </a:lnTo>
                    <a:lnTo>
                      <a:pt x="758" y="241"/>
                    </a:lnTo>
                    <a:lnTo>
                      <a:pt x="758" y="241"/>
                    </a:lnTo>
                    <a:lnTo>
                      <a:pt x="758" y="239"/>
                    </a:lnTo>
                    <a:lnTo>
                      <a:pt x="760" y="239"/>
                    </a:lnTo>
                    <a:lnTo>
                      <a:pt x="760" y="239"/>
                    </a:lnTo>
                    <a:lnTo>
                      <a:pt x="760" y="239"/>
                    </a:lnTo>
                    <a:lnTo>
                      <a:pt x="758" y="241"/>
                    </a:lnTo>
                    <a:lnTo>
                      <a:pt x="758" y="241"/>
                    </a:lnTo>
                    <a:close/>
                    <a:moveTo>
                      <a:pt x="193" y="239"/>
                    </a:moveTo>
                    <a:lnTo>
                      <a:pt x="192" y="239"/>
                    </a:lnTo>
                    <a:lnTo>
                      <a:pt x="192" y="239"/>
                    </a:lnTo>
                    <a:lnTo>
                      <a:pt x="192" y="239"/>
                    </a:lnTo>
                    <a:lnTo>
                      <a:pt x="192" y="237"/>
                    </a:lnTo>
                    <a:lnTo>
                      <a:pt x="193" y="237"/>
                    </a:lnTo>
                    <a:lnTo>
                      <a:pt x="193" y="237"/>
                    </a:lnTo>
                    <a:lnTo>
                      <a:pt x="193" y="237"/>
                    </a:lnTo>
                    <a:lnTo>
                      <a:pt x="193" y="239"/>
                    </a:lnTo>
                    <a:lnTo>
                      <a:pt x="193" y="239"/>
                    </a:lnTo>
                    <a:close/>
                    <a:moveTo>
                      <a:pt x="760" y="237"/>
                    </a:moveTo>
                    <a:lnTo>
                      <a:pt x="758" y="237"/>
                    </a:lnTo>
                    <a:lnTo>
                      <a:pt x="758" y="236"/>
                    </a:lnTo>
                    <a:lnTo>
                      <a:pt x="758" y="236"/>
                    </a:lnTo>
                    <a:lnTo>
                      <a:pt x="760" y="237"/>
                    </a:lnTo>
                    <a:lnTo>
                      <a:pt x="760" y="237"/>
                    </a:lnTo>
                    <a:lnTo>
                      <a:pt x="760" y="237"/>
                    </a:lnTo>
                    <a:close/>
                    <a:moveTo>
                      <a:pt x="761" y="236"/>
                    </a:moveTo>
                    <a:lnTo>
                      <a:pt x="761" y="236"/>
                    </a:lnTo>
                    <a:lnTo>
                      <a:pt x="761" y="234"/>
                    </a:lnTo>
                    <a:lnTo>
                      <a:pt x="761" y="234"/>
                    </a:lnTo>
                    <a:lnTo>
                      <a:pt x="761" y="234"/>
                    </a:lnTo>
                    <a:lnTo>
                      <a:pt x="763" y="232"/>
                    </a:lnTo>
                    <a:lnTo>
                      <a:pt x="761" y="236"/>
                    </a:lnTo>
                    <a:close/>
                    <a:moveTo>
                      <a:pt x="756" y="236"/>
                    </a:moveTo>
                    <a:lnTo>
                      <a:pt x="756" y="237"/>
                    </a:lnTo>
                    <a:lnTo>
                      <a:pt x="756" y="239"/>
                    </a:lnTo>
                    <a:lnTo>
                      <a:pt x="753" y="239"/>
                    </a:lnTo>
                    <a:lnTo>
                      <a:pt x="753" y="243"/>
                    </a:lnTo>
                    <a:lnTo>
                      <a:pt x="751" y="243"/>
                    </a:lnTo>
                    <a:lnTo>
                      <a:pt x="749" y="244"/>
                    </a:lnTo>
                    <a:lnTo>
                      <a:pt x="748" y="243"/>
                    </a:lnTo>
                    <a:lnTo>
                      <a:pt x="748" y="241"/>
                    </a:lnTo>
                    <a:lnTo>
                      <a:pt x="748" y="236"/>
                    </a:lnTo>
                    <a:lnTo>
                      <a:pt x="749" y="236"/>
                    </a:lnTo>
                    <a:lnTo>
                      <a:pt x="749" y="236"/>
                    </a:lnTo>
                    <a:lnTo>
                      <a:pt x="749" y="236"/>
                    </a:lnTo>
                    <a:lnTo>
                      <a:pt x="748" y="236"/>
                    </a:lnTo>
                    <a:lnTo>
                      <a:pt x="748" y="232"/>
                    </a:lnTo>
                    <a:lnTo>
                      <a:pt x="748" y="231"/>
                    </a:lnTo>
                    <a:lnTo>
                      <a:pt x="749" y="231"/>
                    </a:lnTo>
                    <a:lnTo>
                      <a:pt x="749" y="231"/>
                    </a:lnTo>
                    <a:lnTo>
                      <a:pt x="751" y="232"/>
                    </a:lnTo>
                    <a:lnTo>
                      <a:pt x="755" y="234"/>
                    </a:lnTo>
                    <a:lnTo>
                      <a:pt x="756" y="236"/>
                    </a:lnTo>
                    <a:lnTo>
                      <a:pt x="756" y="236"/>
                    </a:lnTo>
                    <a:close/>
                    <a:moveTo>
                      <a:pt x="234" y="227"/>
                    </a:moveTo>
                    <a:lnTo>
                      <a:pt x="236" y="229"/>
                    </a:lnTo>
                    <a:lnTo>
                      <a:pt x="238" y="231"/>
                    </a:lnTo>
                    <a:lnTo>
                      <a:pt x="240" y="231"/>
                    </a:lnTo>
                    <a:lnTo>
                      <a:pt x="241" y="231"/>
                    </a:lnTo>
                    <a:lnTo>
                      <a:pt x="245" y="231"/>
                    </a:lnTo>
                    <a:lnTo>
                      <a:pt x="246" y="232"/>
                    </a:lnTo>
                    <a:lnTo>
                      <a:pt x="250" y="232"/>
                    </a:lnTo>
                    <a:lnTo>
                      <a:pt x="250" y="232"/>
                    </a:lnTo>
                    <a:lnTo>
                      <a:pt x="251" y="232"/>
                    </a:lnTo>
                    <a:lnTo>
                      <a:pt x="251" y="232"/>
                    </a:lnTo>
                    <a:lnTo>
                      <a:pt x="253" y="232"/>
                    </a:lnTo>
                    <a:lnTo>
                      <a:pt x="255" y="234"/>
                    </a:lnTo>
                    <a:lnTo>
                      <a:pt x="257" y="236"/>
                    </a:lnTo>
                    <a:lnTo>
                      <a:pt x="257" y="237"/>
                    </a:lnTo>
                    <a:lnTo>
                      <a:pt x="258" y="241"/>
                    </a:lnTo>
                    <a:lnTo>
                      <a:pt x="260" y="243"/>
                    </a:lnTo>
                    <a:lnTo>
                      <a:pt x="262" y="243"/>
                    </a:lnTo>
                    <a:lnTo>
                      <a:pt x="263" y="243"/>
                    </a:lnTo>
                    <a:lnTo>
                      <a:pt x="265" y="243"/>
                    </a:lnTo>
                    <a:lnTo>
                      <a:pt x="272" y="244"/>
                    </a:lnTo>
                    <a:lnTo>
                      <a:pt x="274" y="244"/>
                    </a:lnTo>
                    <a:lnTo>
                      <a:pt x="275" y="243"/>
                    </a:lnTo>
                    <a:lnTo>
                      <a:pt x="277" y="243"/>
                    </a:lnTo>
                    <a:lnTo>
                      <a:pt x="281" y="244"/>
                    </a:lnTo>
                    <a:lnTo>
                      <a:pt x="284" y="244"/>
                    </a:lnTo>
                    <a:lnTo>
                      <a:pt x="286" y="244"/>
                    </a:lnTo>
                    <a:lnTo>
                      <a:pt x="289" y="244"/>
                    </a:lnTo>
                    <a:lnTo>
                      <a:pt x="289" y="244"/>
                    </a:lnTo>
                    <a:lnTo>
                      <a:pt x="291" y="244"/>
                    </a:lnTo>
                    <a:lnTo>
                      <a:pt x="293" y="246"/>
                    </a:lnTo>
                    <a:lnTo>
                      <a:pt x="293" y="246"/>
                    </a:lnTo>
                    <a:lnTo>
                      <a:pt x="294" y="244"/>
                    </a:lnTo>
                    <a:lnTo>
                      <a:pt x="296" y="243"/>
                    </a:lnTo>
                    <a:lnTo>
                      <a:pt x="298" y="241"/>
                    </a:lnTo>
                    <a:lnTo>
                      <a:pt x="298" y="237"/>
                    </a:lnTo>
                    <a:lnTo>
                      <a:pt x="298" y="237"/>
                    </a:lnTo>
                    <a:lnTo>
                      <a:pt x="299" y="236"/>
                    </a:lnTo>
                    <a:lnTo>
                      <a:pt x="299" y="236"/>
                    </a:lnTo>
                    <a:lnTo>
                      <a:pt x="301" y="236"/>
                    </a:lnTo>
                    <a:lnTo>
                      <a:pt x="303" y="236"/>
                    </a:lnTo>
                    <a:lnTo>
                      <a:pt x="305" y="236"/>
                    </a:lnTo>
                    <a:lnTo>
                      <a:pt x="306" y="239"/>
                    </a:lnTo>
                    <a:lnTo>
                      <a:pt x="308" y="241"/>
                    </a:lnTo>
                    <a:lnTo>
                      <a:pt x="311" y="241"/>
                    </a:lnTo>
                    <a:lnTo>
                      <a:pt x="311" y="241"/>
                    </a:lnTo>
                    <a:lnTo>
                      <a:pt x="313" y="239"/>
                    </a:lnTo>
                    <a:lnTo>
                      <a:pt x="315" y="239"/>
                    </a:lnTo>
                    <a:lnTo>
                      <a:pt x="317" y="241"/>
                    </a:lnTo>
                    <a:lnTo>
                      <a:pt x="317" y="241"/>
                    </a:lnTo>
                    <a:lnTo>
                      <a:pt x="318" y="243"/>
                    </a:lnTo>
                    <a:lnTo>
                      <a:pt x="323" y="243"/>
                    </a:lnTo>
                    <a:lnTo>
                      <a:pt x="325" y="244"/>
                    </a:lnTo>
                    <a:lnTo>
                      <a:pt x="325" y="244"/>
                    </a:lnTo>
                    <a:lnTo>
                      <a:pt x="328" y="244"/>
                    </a:lnTo>
                    <a:lnTo>
                      <a:pt x="332" y="244"/>
                    </a:lnTo>
                    <a:lnTo>
                      <a:pt x="334" y="244"/>
                    </a:lnTo>
                    <a:lnTo>
                      <a:pt x="334" y="248"/>
                    </a:lnTo>
                    <a:lnTo>
                      <a:pt x="335" y="249"/>
                    </a:lnTo>
                    <a:lnTo>
                      <a:pt x="335" y="251"/>
                    </a:lnTo>
                    <a:lnTo>
                      <a:pt x="337" y="251"/>
                    </a:lnTo>
                    <a:lnTo>
                      <a:pt x="339" y="253"/>
                    </a:lnTo>
                    <a:lnTo>
                      <a:pt x="339" y="254"/>
                    </a:lnTo>
                    <a:lnTo>
                      <a:pt x="339" y="256"/>
                    </a:lnTo>
                    <a:lnTo>
                      <a:pt x="342" y="260"/>
                    </a:lnTo>
                    <a:lnTo>
                      <a:pt x="347" y="260"/>
                    </a:lnTo>
                    <a:lnTo>
                      <a:pt x="352" y="260"/>
                    </a:lnTo>
                    <a:lnTo>
                      <a:pt x="358" y="260"/>
                    </a:lnTo>
                    <a:lnTo>
                      <a:pt x="359" y="260"/>
                    </a:lnTo>
                    <a:lnTo>
                      <a:pt x="363" y="258"/>
                    </a:lnTo>
                    <a:lnTo>
                      <a:pt x="363" y="258"/>
                    </a:lnTo>
                    <a:lnTo>
                      <a:pt x="370" y="261"/>
                    </a:lnTo>
                    <a:lnTo>
                      <a:pt x="370" y="261"/>
                    </a:lnTo>
                    <a:lnTo>
                      <a:pt x="370" y="263"/>
                    </a:lnTo>
                    <a:lnTo>
                      <a:pt x="370" y="265"/>
                    </a:lnTo>
                    <a:lnTo>
                      <a:pt x="370" y="270"/>
                    </a:lnTo>
                    <a:lnTo>
                      <a:pt x="370" y="271"/>
                    </a:lnTo>
                    <a:lnTo>
                      <a:pt x="370" y="273"/>
                    </a:lnTo>
                    <a:lnTo>
                      <a:pt x="370" y="277"/>
                    </a:lnTo>
                    <a:lnTo>
                      <a:pt x="371" y="277"/>
                    </a:lnTo>
                    <a:lnTo>
                      <a:pt x="373" y="278"/>
                    </a:lnTo>
                    <a:lnTo>
                      <a:pt x="373" y="280"/>
                    </a:lnTo>
                    <a:lnTo>
                      <a:pt x="373" y="280"/>
                    </a:lnTo>
                    <a:lnTo>
                      <a:pt x="370" y="280"/>
                    </a:lnTo>
                    <a:lnTo>
                      <a:pt x="370" y="278"/>
                    </a:lnTo>
                    <a:lnTo>
                      <a:pt x="368" y="278"/>
                    </a:lnTo>
                    <a:lnTo>
                      <a:pt x="366" y="277"/>
                    </a:lnTo>
                    <a:lnTo>
                      <a:pt x="364" y="277"/>
                    </a:lnTo>
                    <a:lnTo>
                      <a:pt x="361" y="277"/>
                    </a:lnTo>
                    <a:lnTo>
                      <a:pt x="356" y="275"/>
                    </a:lnTo>
                    <a:lnTo>
                      <a:pt x="347" y="271"/>
                    </a:lnTo>
                    <a:lnTo>
                      <a:pt x="346" y="271"/>
                    </a:lnTo>
                    <a:lnTo>
                      <a:pt x="342" y="271"/>
                    </a:lnTo>
                    <a:lnTo>
                      <a:pt x="340" y="271"/>
                    </a:lnTo>
                    <a:lnTo>
                      <a:pt x="339" y="273"/>
                    </a:lnTo>
                    <a:lnTo>
                      <a:pt x="337" y="273"/>
                    </a:lnTo>
                    <a:lnTo>
                      <a:pt x="334" y="273"/>
                    </a:lnTo>
                    <a:lnTo>
                      <a:pt x="330" y="271"/>
                    </a:lnTo>
                    <a:lnTo>
                      <a:pt x="325" y="271"/>
                    </a:lnTo>
                    <a:lnTo>
                      <a:pt x="313" y="271"/>
                    </a:lnTo>
                    <a:lnTo>
                      <a:pt x="310" y="270"/>
                    </a:lnTo>
                    <a:lnTo>
                      <a:pt x="305" y="270"/>
                    </a:lnTo>
                    <a:lnTo>
                      <a:pt x="301" y="270"/>
                    </a:lnTo>
                    <a:lnTo>
                      <a:pt x="296" y="268"/>
                    </a:lnTo>
                    <a:lnTo>
                      <a:pt x="286" y="263"/>
                    </a:lnTo>
                    <a:lnTo>
                      <a:pt x="282" y="261"/>
                    </a:lnTo>
                    <a:lnTo>
                      <a:pt x="270" y="260"/>
                    </a:lnTo>
                    <a:lnTo>
                      <a:pt x="269" y="260"/>
                    </a:lnTo>
                    <a:lnTo>
                      <a:pt x="265" y="260"/>
                    </a:lnTo>
                    <a:lnTo>
                      <a:pt x="263" y="260"/>
                    </a:lnTo>
                    <a:lnTo>
                      <a:pt x="260" y="260"/>
                    </a:lnTo>
                    <a:lnTo>
                      <a:pt x="257" y="260"/>
                    </a:lnTo>
                    <a:lnTo>
                      <a:pt x="257" y="260"/>
                    </a:lnTo>
                    <a:lnTo>
                      <a:pt x="255" y="261"/>
                    </a:lnTo>
                    <a:lnTo>
                      <a:pt x="253" y="261"/>
                    </a:lnTo>
                    <a:lnTo>
                      <a:pt x="250" y="261"/>
                    </a:lnTo>
                    <a:lnTo>
                      <a:pt x="245" y="260"/>
                    </a:lnTo>
                    <a:lnTo>
                      <a:pt x="243" y="260"/>
                    </a:lnTo>
                    <a:lnTo>
                      <a:pt x="241" y="258"/>
                    </a:lnTo>
                    <a:lnTo>
                      <a:pt x="238" y="256"/>
                    </a:lnTo>
                    <a:lnTo>
                      <a:pt x="238" y="256"/>
                    </a:lnTo>
                    <a:lnTo>
                      <a:pt x="233" y="254"/>
                    </a:lnTo>
                    <a:lnTo>
                      <a:pt x="229" y="254"/>
                    </a:lnTo>
                    <a:lnTo>
                      <a:pt x="221" y="254"/>
                    </a:lnTo>
                    <a:lnTo>
                      <a:pt x="219" y="254"/>
                    </a:lnTo>
                    <a:lnTo>
                      <a:pt x="217" y="253"/>
                    </a:lnTo>
                    <a:lnTo>
                      <a:pt x="216" y="253"/>
                    </a:lnTo>
                    <a:lnTo>
                      <a:pt x="216" y="251"/>
                    </a:lnTo>
                    <a:lnTo>
                      <a:pt x="217" y="249"/>
                    </a:lnTo>
                    <a:lnTo>
                      <a:pt x="217" y="248"/>
                    </a:lnTo>
                    <a:lnTo>
                      <a:pt x="217" y="248"/>
                    </a:lnTo>
                    <a:lnTo>
                      <a:pt x="212" y="244"/>
                    </a:lnTo>
                    <a:lnTo>
                      <a:pt x="207" y="243"/>
                    </a:lnTo>
                    <a:lnTo>
                      <a:pt x="205" y="243"/>
                    </a:lnTo>
                    <a:lnTo>
                      <a:pt x="202" y="243"/>
                    </a:lnTo>
                    <a:lnTo>
                      <a:pt x="200" y="244"/>
                    </a:lnTo>
                    <a:lnTo>
                      <a:pt x="198" y="243"/>
                    </a:lnTo>
                    <a:lnTo>
                      <a:pt x="197" y="243"/>
                    </a:lnTo>
                    <a:lnTo>
                      <a:pt x="195" y="243"/>
                    </a:lnTo>
                    <a:lnTo>
                      <a:pt x="195" y="243"/>
                    </a:lnTo>
                    <a:lnTo>
                      <a:pt x="193" y="243"/>
                    </a:lnTo>
                    <a:lnTo>
                      <a:pt x="193" y="243"/>
                    </a:lnTo>
                    <a:lnTo>
                      <a:pt x="193" y="241"/>
                    </a:lnTo>
                    <a:lnTo>
                      <a:pt x="195" y="239"/>
                    </a:lnTo>
                    <a:lnTo>
                      <a:pt x="195" y="239"/>
                    </a:lnTo>
                    <a:lnTo>
                      <a:pt x="197" y="241"/>
                    </a:lnTo>
                    <a:lnTo>
                      <a:pt x="197" y="241"/>
                    </a:lnTo>
                    <a:lnTo>
                      <a:pt x="197" y="243"/>
                    </a:lnTo>
                    <a:lnTo>
                      <a:pt x="198" y="243"/>
                    </a:lnTo>
                    <a:lnTo>
                      <a:pt x="200" y="239"/>
                    </a:lnTo>
                    <a:lnTo>
                      <a:pt x="200" y="239"/>
                    </a:lnTo>
                    <a:lnTo>
                      <a:pt x="202" y="236"/>
                    </a:lnTo>
                    <a:lnTo>
                      <a:pt x="202" y="236"/>
                    </a:lnTo>
                    <a:lnTo>
                      <a:pt x="204" y="236"/>
                    </a:lnTo>
                    <a:lnTo>
                      <a:pt x="204" y="236"/>
                    </a:lnTo>
                    <a:lnTo>
                      <a:pt x="205" y="229"/>
                    </a:lnTo>
                    <a:lnTo>
                      <a:pt x="207" y="227"/>
                    </a:lnTo>
                    <a:lnTo>
                      <a:pt x="209" y="225"/>
                    </a:lnTo>
                    <a:lnTo>
                      <a:pt x="209" y="225"/>
                    </a:lnTo>
                    <a:lnTo>
                      <a:pt x="210" y="225"/>
                    </a:lnTo>
                    <a:lnTo>
                      <a:pt x="214" y="227"/>
                    </a:lnTo>
                    <a:lnTo>
                      <a:pt x="217" y="227"/>
                    </a:lnTo>
                    <a:lnTo>
                      <a:pt x="219" y="227"/>
                    </a:lnTo>
                    <a:lnTo>
                      <a:pt x="221" y="227"/>
                    </a:lnTo>
                    <a:lnTo>
                      <a:pt x="224" y="229"/>
                    </a:lnTo>
                    <a:lnTo>
                      <a:pt x="224" y="229"/>
                    </a:lnTo>
                    <a:lnTo>
                      <a:pt x="226" y="229"/>
                    </a:lnTo>
                    <a:lnTo>
                      <a:pt x="228" y="227"/>
                    </a:lnTo>
                    <a:lnTo>
                      <a:pt x="228" y="225"/>
                    </a:lnTo>
                    <a:lnTo>
                      <a:pt x="231" y="225"/>
                    </a:lnTo>
                    <a:lnTo>
                      <a:pt x="233" y="227"/>
                    </a:lnTo>
                    <a:lnTo>
                      <a:pt x="234" y="227"/>
                    </a:lnTo>
                    <a:lnTo>
                      <a:pt x="234" y="227"/>
                    </a:lnTo>
                    <a:close/>
                    <a:moveTo>
                      <a:pt x="554" y="227"/>
                    </a:moveTo>
                    <a:lnTo>
                      <a:pt x="554" y="227"/>
                    </a:lnTo>
                    <a:lnTo>
                      <a:pt x="554" y="225"/>
                    </a:lnTo>
                    <a:lnTo>
                      <a:pt x="553" y="225"/>
                    </a:lnTo>
                    <a:lnTo>
                      <a:pt x="553" y="225"/>
                    </a:lnTo>
                    <a:lnTo>
                      <a:pt x="554" y="225"/>
                    </a:lnTo>
                    <a:lnTo>
                      <a:pt x="554" y="227"/>
                    </a:lnTo>
                    <a:lnTo>
                      <a:pt x="554" y="227"/>
                    </a:lnTo>
                    <a:close/>
                    <a:moveTo>
                      <a:pt x="488" y="232"/>
                    </a:moveTo>
                    <a:lnTo>
                      <a:pt x="486" y="236"/>
                    </a:lnTo>
                    <a:lnTo>
                      <a:pt x="486" y="234"/>
                    </a:lnTo>
                    <a:lnTo>
                      <a:pt x="486" y="232"/>
                    </a:lnTo>
                    <a:lnTo>
                      <a:pt x="486" y="231"/>
                    </a:lnTo>
                    <a:lnTo>
                      <a:pt x="486" y="229"/>
                    </a:lnTo>
                    <a:lnTo>
                      <a:pt x="486" y="224"/>
                    </a:lnTo>
                    <a:lnTo>
                      <a:pt x="486" y="222"/>
                    </a:lnTo>
                    <a:lnTo>
                      <a:pt x="488" y="225"/>
                    </a:lnTo>
                    <a:lnTo>
                      <a:pt x="488" y="227"/>
                    </a:lnTo>
                    <a:lnTo>
                      <a:pt x="488" y="232"/>
                    </a:lnTo>
                    <a:lnTo>
                      <a:pt x="488" y="232"/>
                    </a:lnTo>
                    <a:close/>
                    <a:moveTo>
                      <a:pt x="337" y="224"/>
                    </a:moveTo>
                    <a:lnTo>
                      <a:pt x="337" y="224"/>
                    </a:lnTo>
                    <a:lnTo>
                      <a:pt x="335" y="224"/>
                    </a:lnTo>
                    <a:lnTo>
                      <a:pt x="334" y="224"/>
                    </a:lnTo>
                    <a:lnTo>
                      <a:pt x="335" y="222"/>
                    </a:lnTo>
                    <a:lnTo>
                      <a:pt x="337" y="222"/>
                    </a:lnTo>
                    <a:lnTo>
                      <a:pt x="337" y="222"/>
                    </a:lnTo>
                    <a:lnTo>
                      <a:pt x="337" y="224"/>
                    </a:lnTo>
                    <a:lnTo>
                      <a:pt x="337" y="224"/>
                    </a:lnTo>
                    <a:close/>
                    <a:moveTo>
                      <a:pt x="722" y="224"/>
                    </a:moveTo>
                    <a:lnTo>
                      <a:pt x="722" y="225"/>
                    </a:lnTo>
                    <a:lnTo>
                      <a:pt x="720" y="225"/>
                    </a:lnTo>
                    <a:lnTo>
                      <a:pt x="720" y="225"/>
                    </a:lnTo>
                    <a:lnTo>
                      <a:pt x="720" y="224"/>
                    </a:lnTo>
                    <a:lnTo>
                      <a:pt x="720" y="222"/>
                    </a:lnTo>
                    <a:lnTo>
                      <a:pt x="719" y="219"/>
                    </a:lnTo>
                    <a:lnTo>
                      <a:pt x="720" y="219"/>
                    </a:lnTo>
                    <a:lnTo>
                      <a:pt x="720" y="220"/>
                    </a:lnTo>
                    <a:lnTo>
                      <a:pt x="722" y="220"/>
                    </a:lnTo>
                    <a:lnTo>
                      <a:pt x="722" y="222"/>
                    </a:lnTo>
                    <a:lnTo>
                      <a:pt x="722" y="224"/>
                    </a:lnTo>
                    <a:lnTo>
                      <a:pt x="722" y="224"/>
                    </a:lnTo>
                    <a:close/>
                    <a:moveTo>
                      <a:pt x="760" y="222"/>
                    </a:moveTo>
                    <a:lnTo>
                      <a:pt x="760" y="222"/>
                    </a:lnTo>
                    <a:lnTo>
                      <a:pt x="760" y="224"/>
                    </a:lnTo>
                    <a:lnTo>
                      <a:pt x="760" y="225"/>
                    </a:lnTo>
                    <a:lnTo>
                      <a:pt x="760" y="225"/>
                    </a:lnTo>
                    <a:lnTo>
                      <a:pt x="760" y="227"/>
                    </a:lnTo>
                    <a:lnTo>
                      <a:pt x="760" y="229"/>
                    </a:lnTo>
                    <a:lnTo>
                      <a:pt x="760" y="231"/>
                    </a:lnTo>
                    <a:lnTo>
                      <a:pt x="760" y="231"/>
                    </a:lnTo>
                    <a:lnTo>
                      <a:pt x="760" y="232"/>
                    </a:lnTo>
                    <a:lnTo>
                      <a:pt x="760" y="234"/>
                    </a:lnTo>
                    <a:lnTo>
                      <a:pt x="758" y="234"/>
                    </a:lnTo>
                    <a:lnTo>
                      <a:pt x="758" y="234"/>
                    </a:lnTo>
                    <a:lnTo>
                      <a:pt x="755" y="234"/>
                    </a:lnTo>
                    <a:lnTo>
                      <a:pt x="753" y="232"/>
                    </a:lnTo>
                    <a:lnTo>
                      <a:pt x="751" y="231"/>
                    </a:lnTo>
                    <a:lnTo>
                      <a:pt x="751" y="231"/>
                    </a:lnTo>
                    <a:lnTo>
                      <a:pt x="749" y="229"/>
                    </a:lnTo>
                    <a:lnTo>
                      <a:pt x="749" y="229"/>
                    </a:lnTo>
                    <a:lnTo>
                      <a:pt x="749" y="227"/>
                    </a:lnTo>
                    <a:lnTo>
                      <a:pt x="749" y="227"/>
                    </a:lnTo>
                    <a:lnTo>
                      <a:pt x="751" y="227"/>
                    </a:lnTo>
                    <a:lnTo>
                      <a:pt x="751" y="227"/>
                    </a:lnTo>
                    <a:lnTo>
                      <a:pt x="753" y="224"/>
                    </a:lnTo>
                    <a:lnTo>
                      <a:pt x="749" y="222"/>
                    </a:lnTo>
                    <a:lnTo>
                      <a:pt x="749" y="222"/>
                    </a:lnTo>
                    <a:lnTo>
                      <a:pt x="751" y="220"/>
                    </a:lnTo>
                    <a:lnTo>
                      <a:pt x="753" y="222"/>
                    </a:lnTo>
                    <a:lnTo>
                      <a:pt x="755" y="219"/>
                    </a:lnTo>
                    <a:lnTo>
                      <a:pt x="755" y="219"/>
                    </a:lnTo>
                    <a:lnTo>
                      <a:pt x="756" y="217"/>
                    </a:lnTo>
                    <a:lnTo>
                      <a:pt x="756" y="215"/>
                    </a:lnTo>
                    <a:lnTo>
                      <a:pt x="758" y="217"/>
                    </a:lnTo>
                    <a:lnTo>
                      <a:pt x="758" y="217"/>
                    </a:lnTo>
                    <a:lnTo>
                      <a:pt x="758" y="219"/>
                    </a:lnTo>
                    <a:lnTo>
                      <a:pt x="758" y="219"/>
                    </a:lnTo>
                    <a:lnTo>
                      <a:pt x="760" y="219"/>
                    </a:lnTo>
                    <a:lnTo>
                      <a:pt x="760" y="222"/>
                    </a:lnTo>
                    <a:lnTo>
                      <a:pt x="760" y="222"/>
                    </a:lnTo>
                    <a:close/>
                    <a:moveTo>
                      <a:pt x="725" y="225"/>
                    </a:moveTo>
                    <a:lnTo>
                      <a:pt x="724" y="227"/>
                    </a:lnTo>
                    <a:lnTo>
                      <a:pt x="725" y="222"/>
                    </a:lnTo>
                    <a:lnTo>
                      <a:pt x="725" y="220"/>
                    </a:lnTo>
                    <a:lnTo>
                      <a:pt x="727" y="220"/>
                    </a:lnTo>
                    <a:lnTo>
                      <a:pt x="729" y="214"/>
                    </a:lnTo>
                    <a:lnTo>
                      <a:pt x="729" y="214"/>
                    </a:lnTo>
                    <a:lnTo>
                      <a:pt x="731" y="215"/>
                    </a:lnTo>
                    <a:lnTo>
                      <a:pt x="729" y="219"/>
                    </a:lnTo>
                    <a:lnTo>
                      <a:pt x="725" y="222"/>
                    </a:lnTo>
                    <a:lnTo>
                      <a:pt x="725" y="225"/>
                    </a:lnTo>
                    <a:close/>
                    <a:moveTo>
                      <a:pt x="139" y="217"/>
                    </a:moveTo>
                    <a:lnTo>
                      <a:pt x="137" y="217"/>
                    </a:lnTo>
                    <a:lnTo>
                      <a:pt x="133" y="215"/>
                    </a:lnTo>
                    <a:lnTo>
                      <a:pt x="133" y="214"/>
                    </a:lnTo>
                    <a:lnTo>
                      <a:pt x="133" y="214"/>
                    </a:lnTo>
                    <a:lnTo>
                      <a:pt x="135" y="214"/>
                    </a:lnTo>
                    <a:lnTo>
                      <a:pt x="139" y="215"/>
                    </a:lnTo>
                    <a:lnTo>
                      <a:pt x="139" y="215"/>
                    </a:lnTo>
                    <a:lnTo>
                      <a:pt x="139" y="217"/>
                    </a:lnTo>
                    <a:lnTo>
                      <a:pt x="139" y="217"/>
                    </a:lnTo>
                    <a:close/>
                    <a:moveTo>
                      <a:pt x="546" y="214"/>
                    </a:moveTo>
                    <a:lnTo>
                      <a:pt x="546" y="215"/>
                    </a:lnTo>
                    <a:lnTo>
                      <a:pt x="546" y="215"/>
                    </a:lnTo>
                    <a:lnTo>
                      <a:pt x="546" y="214"/>
                    </a:lnTo>
                    <a:lnTo>
                      <a:pt x="544" y="214"/>
                    </a:lnTo>
                    <a:lnTo>
                      <a:pt x="544" y="214"/>
                    </a:lnTo>
                    <a:lnTo>
                      <a:pt x="546" y="212"/>
                    </a:lnTo>
                    <a:lnTo>
                      <a:pt x="546" y="214"/>
                    </a:lnTo>
                    <a:lnTo>
                      <a:pt x="546" y="214"/>
                    </a:lnTo>
                    <a:close/>
                    <a:moveTo>
                      <a:pt x="517" y="217"/>
                    </a:moveTo>
                    <a:lnTo>
                      <a:pt x="515" y="217"/>
                    </a:lnTo>
                    <a:lnTo>
                      <a:pt x="513" y="215"/>
                    </a:lnTo>
                    <a:lnTo>
                      <a:pt x="512" y="214"/>
                    </a:lnTo>
                    <a:lnTo>
                      <a:pt x="512" y="212"/>
                    </a:lnTo>
                    <a:lnTo>
                      <a:pt x="513" y="210"/>
                    </a:lnTo>
                    <a:lnTo>
                      <a:pt x="513" y="210"/>
                    </a:lnTo>
                    <a:lnTo>
                      <a:pt x="513" y="210"/>
                    </a:lnTo>
                    <a:lnTo>
                      <a:pt x="513" y="208"/>
                    </a:lnTo>
                    <a:lnTo>
                      <a:pt x="515" y="210"/>
                    </a:lnTo>
                    <a:lnTo>
                      <a:pt x="515" y="210"/>
                    </a:lnTo>
                    <a:lnTo>
                      <a:pt x="517" y="210"/>
                    </a:lnTo>
                    <a:lnTo>
                      <a:pt x="517" y="212"/>
                    </a:lnTo>
                    <a:lnTo>
                      <a:pt x="517" y="217"/>
                    </a:lnTo>
                    <a:close/>
                    <a:moveTo>
                      <a:pt x="527" y="214"/>
                    </a:moveTo>
                    <a:lnTo>
                      <a:pt x="527" y="214"/>
                    </a:lnTo>
                    <a:lnTo>
                      <a:pt x="525" y="215"/>
                    </a:lnTo>
                    <a:lnTo>
                      <a:pt x="525" y="215"/>
                    </a:lnTo>
                    <a:lnTo>
                      <a:pt x="524" y="215"/>
                    </a:lnTo>
                    <a:lnTo>
                      <a:pt x="524" y="214"/>
                    </a:lnTo>
                    <a:lnTo>
                      <a:pt x="522" y="215"/>
                    </a:lnTo>
                    <a:lnTo>
                      <a:pt x="522" y="215"/>
                    </a:lnTo>
                    <a:lnTo>
                      <a:pt x="520" y="214"/>
                    </a:lnTo>
                    <a:lnTo>
                      <a:pt x="522" y="210"/>
                    </a:lnTo>
                    <a:lnTo>
                      <a:pt x="524" y="208"/>
                    </a:lnTo>
                    <a:lnTo>
                      <a:pt x="524" y="208"/>
                    </a:lnTo>
                    <a:lnTo>
                      <a:pt x="522" y="205"/>
                    </a:lnTo>
                    <a:lnTo>
                      <a:pt x="522" y="203"/>
                    </a:lnTo>
                    <a:lnTo>
                      <a:pt x="525" y="202"/>
                    </a:lnTo>
                    <a:lnTo>
                      <a:pt x="529" y="202"/>
                    </a:lnTo>
                    <a:lnTo>
                      <a:pt x="529" y="200"/>
                    </a:lnTo>
                    <a:lnTo>
                      <a:pt x="529" y="202"/>
                    </a:lnTo>
                    <a:lnTo>
                      <a:pt x="530" y="207"/>
                    </a:lnTo>
                    <a:lnTo>
                      <a:pt x="527" y="210"/>
                    </a:lnTo>
                    <a:lnTo>
                      <a:pt x="527" y="214"/>
                    </a:lnTo>
                    <a:lnTo>
                      <a:pt x="527" y="214"/>
                    </a:lnTo>
                    <a:close/>
                    <a:moveTo>
                      <a:pt x="537" y="200"/>
                    </a:moveTo>
                    <a:lnTo>
                      <a:pt x="539" y="203"/>
                    </a:lnTo>
                    <a:lnTo>
                      <a:pt x="539" y="205"/>
                    </a:lnTo>
                    <a:lnTo>
                      <a:pt x="537" y="203"/>
                    </a:lnTo>
                    <a:lnTo>
                      <a:pt x="537" y="203"/>
                    </a:lnTo>
                    <a:lnTo>
                      <a:pt x="537" y="203"/>
                    </a:lnTo>
                    <a:lnTo>
                      <a:pt x="536" y="203"/>
                    </a:lnTo>
                    <a:lnTo>
                      <a:pt x="536" y="203"/>
                    </a:lnTo>
                    <a:lnTo>
                      <a:pt x="536" y="205"/>
                    </a:lnTo>
                    <a:lnTo>
                      <a:pt x="536" y="207"/>
                    </a:lnTo>
                    <a:lnTo>
                      <a:pt x="534" y="207"/>
                    </a:lnTo>
                    <a:lnTo>
                      <a:pt x="534" y="210"/>
                    </a:lnTo>
                    <a:lnTo>
                      <a:pt x="534" y="212"/>
                    </a:lnTo>
                    <a:lnTo>
                      <a:pt x="536" y="210"/>
                    </a:lnTo>
                    <a:lnTo>
                      <a:pt x="536" y="210"/>
                    </a:lnTo>
                    <a:lnTo>
                      <a:pt x="537" y="212"/>
                    </a:lnTo>
                    <a:lnTo>
                      <a:pt x="539" y="214"/>
                    </a:lnTo>
                    <a:lnTo>
                      <a:pt x="537" y="214"/>
                    </a:lnTo>
                    <a:lnTo>
                      <a:pt x="537" y="215"/>
                    </a:lnTo>
                    <a:lnTo>
                      <a:pt x="536" y="215"/>
                    </a:lnTo>
                    <a:lnTo>
                      <a:pt x="534" y="215"/>
                    </a:lnTo>
                    <a:lnTo>
                      <a:pt x="534" y="215"/>
                    </a:lnTo>
                    <a:lnTo>
                      <a:pt x="534" y="217"/>
                    </a:lnTo>
                    <a:lnTo>
                      <a:pt x="532" y="217"/>
                    </a:lnTo>
                    <a:lnTo>
                      <a:pt x="532" y="217"/>
                    </a:lnTo>
                    <a:lnTo>
                      <a:pt x="532" y="220"/>
                    </a:lnTo>
                    <a:lnTo>
                      <a:pt x="530" y="220"/>
                    </a:lnTo>
                    <a:lnTo>
                      <a:pt x="529" y="220"/>
                    </a:lnTo>
                    <a:lnTo>
                      <a:pt x="529" y="220"/>
                    </a:lnTo>
                    <a:lnTo>
                      <a:pt x="527" y="220"/>
                    </a:lnTo>
                    <a:lnTo>
                      <a:pt x="527" y="219"/>
                    </a:lnTo>
                    <a:lnTo>
                      <a:pt x="527" y="217"/>
                    </a:lnTo>
                    <a:lnTo>
                      <a:pt x="527" y="215"/>
                    </a:lnTo>
                    <a:lnTo>
                      <a:pt x="527" y="215"/>
                    </a:lnTo>
                    <a:lnTo>
                      <a:pt x="529" y="214"/>
                    </a:lnTo>
                    <a:lnTo>
                      <a:pt x="529" y="214"/>
                    </a:lnTo>
                    <a:lnTo>
                      <a:pt x="530" y="212"/>
                    </a:lnTo>
                    <a:lnTo>
                      <a:pt x="530" y="212"/>
                    </a:lnTo>
                    <a:lnTo>
                      <a:pt x="530" y="208"/>
                    </a:lnTo>
                    <a:lnTo>
                      <a:pt x="530" y="208"/>
                    </a:lnTo>
                    <a:lnTo>
                      <a:pt x="530" y="207"/>
                    </a:lnTo>
                    <a:lnTo>
                      <a:pt x="532" y="205"/>
                    </a:lnTo>
                    <a:lnTo>
                      <a:pt x="532" y="200"/>
                    </a:lnTo>
                    <a:lnTo>
                      <a:pt x="534" y="196"/>
                    </a:lnTo>
                    <a:lnTo>
                      <a:pt x="536" y="196"/>
                    </a:lnTo>
                    <a:lnTo>
                      <a:pt x="536" y="196"/>
                    </a:lnTo>
                    <a:lnTo>
                      <a:pt x="536" y="196"/>
                    </a:lnTo>
                    <a:lnTo>
                      <a:pt x="537" y="200"/>
                    </a:lnTo>
                    <a:lnTo>
                      <a:pt x="537" y="200"/>
                    </a:lnTo>
                    <a:close/>
                    <a:moveTo>
                      <a:pt x="737" y="193"/>
                    </a:moveTo>
                    <a:lnTo>
                      <a:pt x="739" y="195"/>
                    </a:lnTo>
                    <a:lnTo>
                      <a:pt x="736" y="193"/>
                    </a:lnTo>
                    <a:lnTo>
                      <a:pt x="732" y="191"/>
                    </a:lnTo>
                    <a:lnTo>
                      <a:pt x="732" y="191"/>
                    </a:lnTo>
                    <a:lnTo>
                      <a:pt x="736" y="193"/>
                    </a:lnTo>
                    <a:lnTo>
                      <a:pt x="737" y="193"/>
                    </a:lnTo>
                    <a:lnTo>
                      <a:pt x="737" y="193"/>
                    </a:lnTo>
                    <a:close/>
                    <a:moveTo>
                      <a:pt x="539" y="191"/>
                    </a:moveTo>
                    <a:lnTo>
                      <a:pt x="537" y="193"/>
                    </a:lnTo>
                    <a:lnTo>
                      <a:pt x="536" y="193"/>
                    </a:lnTo>
                    <a:lnTo>
                      <a:pt x="534" y="191"/>
                    </a:lnTo>
                    <a:lnTo>
                      <a:pt x="534" y="190"/>
                    </a:lnTo>
                    <a:lnTo>
                      <a:pt x="534" y="190"/>
                    </a:lnTo>
                    <a:lnTo>
                      <a:pt x="536" y="188"/>
                    </a:lnTo>
                    <a:lnTo>
                      <a:pt x="539" y="188"/>
                    </a:lnTo>
                    <a:lnTo>
                      <a:pt x="539" y="190"/>
                    </a:lnTo>
                    <a:lnTo>
                      <a:pt x="539" y="191"/>
                    </a:lnTo>
                    <a:lnTo>
                      <a:pt x="539" y="191"/>
                    </a:lnTo>
                    <a:close/>
                    <a:moveTo>
                      <a:pt x="642" y="181"/>
                    </a:moveTo>
                    <a:lnTo>
                      <a:pt x="638" y="181"/>
                    </a:lnTo>
                    <a:lnTo>
                      <a:pt x="638" y="179"/>
                    </a:lnTo>
                    <a:lnTo>
                      <a:pt x="640" y="179"/>
                    </a:lnTo>
                    <a:lnTo>
                      <a:pt x="642" y="179"/>
                    </a:lnTo>
                    <a:lnTo>
                      <a:pt x="642" y="181"/>
                    </a:lnTo>
                    <a:close/>
                    <a:moveTo>
                      <a:pt x="637" y="183"/>
                    </a:moveTo>
                    <a:lnTo>
                      <a:pt x="635" y="183"/>
                    </a:lnTo>
                    <a:lnTo>
                      <a:pt x="635" y="185"/>
                    </a:lnTo>
                    <a:lnTo>
                      <a:pt x="633" y="183"/>
                    </a:lnTo>
                    <a:lnTo>
                      <a:pt x="633" y="183"/>
                    </a:lnTo>
                    <a:lnTo>
                      <a:pt x="633" y="183"/>
                    </a:lnTo>
                    <a:lnTo>
                      <a:pt x="633" y="183"/>
                    </a:lnTo>
                    <a:lnTo>
                      <a:pt x="631" y="183"/>
                    </a:lnTo>
                    <a:lnTo>
                      <a:pt x="630" y="185"/>
                    </a:lnTo>
                    <a:lnTo>
                      <a:pt x="630" y="185"/>
                    </a:lnTo>
                    <a:lnTo>
                      <a:pt x="630" y="183"/>
                    </a:lnTo>
                    <a:lnTo>
                      <a:pt x="630" y="183"/>
                    </a:lnTo>
                    <a:lnTo>
                      <a:pt x="631" y="181"/>
                    </a:lnTo>
                    <a:lnTo>
                      <a:pt x="633" y="181"/>
                    </a:lnTo>
                    <a:lnTo>
                      <a:pt x="635" y="179"/>
                    </a:lnTo>
                    <a:lnTo>
                      <a:pt x="637" y="179"/>
                    </a:lnTo>
                    <a:lnTo>
                      <a:pt x="637" y="181"/>
                    </a:lnTo>
                    <a:lnTo>
                      <a:pt x="637" y="181"/>
                    </a:lnTo>
                    <a:lnTo>
                      <a:pt x="637" y="181"/>
                    </a:lnTo>
                    <a:lnTo>
                      <a:pt x="637" y="183"/>
                    </a:lnTo>
                    <a:lnTo>
                      <a:pt x="637" y="183"/>
                    </a:lnTo>
                    <a:close/>
                    <a:moveTo>
                      <a:pt x="645" y="179"/>
                    </a:moveTo>
                    <a:lnTo>
                      <a:pt x="645" y="181"/>
                    </a:lnTo>
                    <a:lnTo>
                      <a:pt x="645" y="181"/>
                    </a:lnTo>
                    <a:lnTo>
                      <a:pt x="643" y="181"/>
                    </a:lnTo>
                    <a:lnTo>
                      <a:pt x="642" y="181"/>
                    </a:lnTo>
                    <a:lnTo>
                      <a:pt x="642" y="179"/>
                    </a:lnTo>
                    <a:lnTo>
                      <a:pt x="642" y="179"/>
                    </a:lnTo>
                    <a:lnTo>
                      <a:pt x="643" y="179"/>
                    </a:lnTo>
                    <a:lnTo>
                      <a:pt x="643" y="179"/>
                    </a:lnTo>
                    <a:lnTo>
                      <a:pt x="645" y="179"/>
                    </a:lnTo>
                    <a:lnTo>
                      <a:pt x="645" y="179"/>
                    </a:lnTo>
                    <a:close/>
                    <a:moveTo>
                      <a:pt x="409" y="178"/>
                    </a:moveTo>
                    <a:lnTo>
                      <a:pt x="407" y="181"/>
                    </a:lnTo>
                    <a:lnTo>
                      <a:pt x="406" y="179"/>
                    </a:lnTo>
                    <a:lnTo>
                      <a:pt x="407" y="178"/>
                    </a:lnTo>
                    <a:lnTo>
                      <a:pt x="409" y="178"/>
                    </a:lnTo>
                    <a:lnTo>
                      <a:pt x="409" y="178"/>
                    </a:lnTo>
                    <a:lnTo>
                      <a:pt x="409" y="178"/>
                    </a:lnTo>
                    <a:close/>
                    <a:moveTo>
                      <a:pt x="623" y="176"/>
                    </a:moveTo>
                    <a:lnTo>
                      <a:pt x="623" y="176"/>
                    </a:lnTo>
                    <a:lnTo>
                      <a:pt x="621" y="176"/>
                    </a:lnTo>
                    <a:lnTo>
                      <a:pt x="621" y="176"/>
                    </a:lnTo>
                    <a:lnTo>
                      <a:pt x="621" y="174"/>
                    </a:lnTo>
                    <a:lnTo>
                      <a:pt x="621" y="174"/>
                    </a:lnTo>
                    <a:lnTo>
                      <a:pt x="623" y="176"/>
                    </a:lnTo>
                    <a:close/>
                    <a:moveTo>
                      <a:pt x="406" y="186"/>
                    </a:moveTo>
                    <a:lnTo>
                      <a:pt x="402" y="190"/>
                    </a:lnTo>
                    <a:lnTo>
                      <a:pt x="400" y="190"/>
                    </a:lnTo>
                    <a:lnTo>
                      <a:pt x="402" y="185"/>
                    </a:lnTo>
                    <a:lnTo>
                      <a:pt x="400" y="183"/>
                    </a:lnTo>
                    <a:lnTo>
                      <a:pt x="400" y="181"/>
                    </a:lnTo>
                    <a:lnTo>
                      <a:pt x="402" y="178"/>
                    </a:lnTo>
                    <a:lnTo>
                      <a:pt x="402" y="176"/>
                    </a:lnTo>
                    <a:lnTo>
                      <a:pt x="404" y="174"/>
                    </a:lnTo>
                    <a:lnTo>
                      <a:pt x="406" y="174"/>
                    </a:lnTo>
                    <a:lnTo>
                      <a:pt x="406" y="178"/>
                    </a:lnTo>
                    <a:lnTo>
                      <a:pt x="406" y="178"/>
                    </a:lnTo>
                    <a:lnTo>
                      <a:pt x="406" y="179"/>
                    </a:lnTo>
                    <a:lnTo>
                      <a:pt x="406" y="179"/>
                    </a:lnTo>
                    <a:lnTo>
                      <a:pt x="406" y="183"/>
                    </a:lnTo>
                    <a:lnTo>
                      <a:pt x="406" y="185"/>
                    </a:lnTo>
                    <a:lnTo>
                      <a:pt x="406" y="185"/>
                    </a:lnTo>
                    <a:lnTo>
                      <a:pt x="406" y="186"/>
                    </a:lnTo>
                    <a:lnTo>
                      <a:pt x="406" y="186"/>
                    </a:lnTo>
                    <a:close/>
                    <a:moveTo>
                      <a:pt x="609" y="171"/>
                    </a:moveTo>
                    <a:lnTo>
                      <a:pt x="613" y="173"/>
                    </a:lnTo>
                    <a:lnTo>
                      <a:pt x="613" y="174"/>
                    </a:lnTo>
                    <a:lnTo>
                      <a:pt x="613" y="174"/>
                    </a:lnTo>
                    <a:lnTo>
                      <a:pt x="614" y="176"/>
                    </a:lnTo>
                    <a:lnTo>
                      <a:pt x="614" y="176"/>
                    </a:lnTo>
                    <a:lnTo>
                      <a:pt x="616" y="178"/>
                    </a:lnTo>
                    <a:lnTo>
                      <a:pt x="616" y="179"/>
                    </a:lnTo>
                    <a:lnTo>
                      <a:pt x="616" y="181"/>
                    </a:lnTo>
                    <a:lnTo>
                      <a:pt x="614" y="183"/>
                    </a:lnTo>
                    <a:lnTo>
                      <a:pt x="613" y="183"/>
                    </a:lnTo>
                    <a:lnTo>
                      <a:pt x="611" y="185"/>
                    </a:lnTo>
                    <a:lnTo>
                      <a:pt x="609" y="185"/>
                    </a:lnTo>
                    <a:lnTo>
                      <a:pt x="607" y="185"/>
                    </a:lnTo>
                    <a:lnTo>
                      <a:pt x="606" y="185"/>
                    </a:lnTo>
                    <a:lnTo>
                      <a:pt x="606" y="186"/>
                    </a:lnTo>
                    <a:lnTo>
                      <a:pt x="602" y="185"/>
                    </a:lnTo>
                    <a:lnTo>
                      <a:pt x="601" y="183"/>
                    </a:lnTo>
                    <a:lnTo>
                      <a:pt x="595" y="181"/>
                    </a:lnTo>
                    <a:lnTo>
                      <a:pt x="595" y="181"/>
                    </a:lnTo>
                    <a:lnTo>
                      <a:pt x="595" y="179"/>
                    </a:lnTo>
                    <a:lnTo>
                      <a:pt x="594" y="178"/>
                    </a:lnTo>
                    <a:lnTo>
                      <a:pt x="592" y="176"/>
                    </a:lnTo>
                    <a:lnTo>
                      <a:pt x="592" y="173"/>
                    </a:lnTo>
                    <a:lnTo>
                      <a:pt x="594" y="173"/>
                    </a:lnTo>
                    <a:lnTo>
                      <a:pt x="594" y="171"/>
                    </a:lnTo>
                    <a:lnTo>
                      <a:pt x="597" y="173"/>
                    </a:lnTo>
                    <a:lnTo>
                      <a:pt x="597" y="171"/>
                    </a:lnTo>
                    <a:lnTo>
                      <a:pt x="602" y="171"/>
                    </a:lnTo>
                    <a:lnTo>
                      <a:pt x="607" y="171"/>
                    </a:lnTo>
                    <a:lnTo>
                      <a:pt x="609" y="171"/>
                    </a:lnTo>
                    <a:close/>
                    <a:moveTo>
                      <a:pt x="630" y="169"/>
                    </a:moveTo>
                    <a:lnTo>
                      <a:pt x="630" y="171"/>
                    </a:lnTo>
                    <a:lnTo>
                      <a:pt x="628" y="169"/>
                    </a:lnTo>
                    <a:lnTo>
                      <a:pt x="628" y="169"/>
                    </a:lnTo>
                    <a:lnTo>
                      <a:pt x="630" y="169"/>
                    </a:lnTo>
                    <a:lnTo>
                      <a:pt x="630" y="169"/>
                    </a:lnTo>
                    <a:lnTo>
                      <a:pt x="630" y="169"/>
                    </a:lnTo>
                    <a:close/>
                    <a:moveTo>
                      <a:pt x="224" y="169"/>
                    </a:moveTo>
                    <a:lnTo>
                      <a:pt x="224" y="171"/>
                    </a:lnTo>
                    <a:lnTo>
                      <a:pt x="224" y="169"/>
                    </a:lnTo>
                    <a:lnTo>
                      <a:pt x="222" y="169"/>
                    </a:lnTo>
                    <a:lnTo>
                      <a:pt x="222" y="169"/>
                    </a:lnTo>
                    <a:lnTo>
                      <a:pt x="222" y="169"/>
                    </a:lnTo>
                    <a:lnTo>
                      <a:pt x="222" y="168"/>
                    </a:lnTo>
                    <a:lnTo>
                      <a:pt x="226" y="169"/>
                    </a:lnTo>
                    <a:lnTo>
                      <a:pt x="224" y="169"/>
                    </a:lnTo>
                    <a:lnTo>
                      <a:pt x="224" y="169"/>
                    </a:lnTo>
                    <a:close/>
                    <a:moveTo>
                      <a:pt x="236" y="168"/>
                    </a:moveTo>
                    <a:lnTo>
                      <a:pt x="236" y="168"/>
                    </a:lnTo>
                    <a:lnTo>
                      <a:pt x="234" y="168"/>
                    </a:lnTo>
                    <a:lnTo>
                      <a:pt x="234" y="168"/>
                    </a:lnTo>
                    <a:lnTo>
                      <a:pt x="234" y="166"/>
                    </a:lnTo>
                    <a:lnTo>
                      <a:pt x="236" y="166"/>
                    </a:lnTo>
                    <a:lnTo>
                      <a:pt x="236" y="168"/>
                    </a:lnTo>
                    <a:lnTo>
                      <a:pt x="236" y="168"/>
                    </a:lnTo>
                    <a:close/>
                    <a:moveTo>
                      <a:pt x="664" y="168"/>
                    </a:moveTo>
                    <a:lnTo>
                      <a:pt x="669" y="169"/>
                    </a:lnTo>
                    <a:lnTo>
                      <a:pt x="671" y="169"/>
                    </a:lnTo>
                    <a:lnTo>
                      <a:pt x="674" y="169"/>
                    </a:lnTo>
                    <a:lnTo>
                      <a:pt x="676" y="169"/>
                    </a:lnTo>
                    <a:lnTo>
                      <a:pt x="679" y="173"/>
                    </a:lnTo>
                    <a:lnTo>
                      <a:pt x="681" y="174"/>
                    </a:lnTo>
                    <a:lnTo>
                      <a:pt x="681" y="176"/>
                    </a:lnTo>
                    <a:lnTo>
                      <a:pt x="681" y="178"/>
                    </a:lnTo>
                    <a:lnTo>
                      <a:pt x="683" y="178"/>
                    </a:lnTo>
                    <a:lnTo>
                      <a:pt x="684" y="178"/>
                    </a:lnTo>
                    <a:lnTo>
                      <a:pt x="684" y="179"/>
                    </a:lnTo>
                    <a:lnTo>
                      <a:pt x="686" y="181"/>
                    </a:lnTo>
                    <a:lnTo>
                      <a:pt x="684" y="186"/>
                    </a:lnTo>
                    <a:lnTo>
                      <a:pt x="679" y="185"/>
                    </a:lnTo>
                    <a:lnTo>
                      <a:pt x="676" y="181"/>
                    </a:lnTo>
                    <a:lnTo>
                      <a:pt x="674" y="181"/>
                    </a:lnTo>
                    <a:lnTo>
                      <a:pt x="669" y="179"/>
                    </a:lnTo>
                    <a:lnTo>
                      <a:pt x="669" y="178"/>
                    </a:lnTo>
                    <a:lnTo>
                      <a:pt x="667" y="178"/>
                    </a:lnTo>
                    <a:lnTo>
                      <a:pt x="666" y="176"/>
                    </a:lnTo>
                    <a:lnTo>
                      <a:pt x="662" y="176"/>
                    </a:lnTo>
                    <a:lnTo>
                      <a:pt x="660" y="176"/>
                    </a:lnTo>
                    <a:lnTo>
                      <a:pt x="659" y="176"/>
                    </a:lnTo>
                    <a:lnTo>
                      <a:pt x="660" y="176"/>
                    </a:lnTo>
                    <a:lnTo>
                      <a:pt x="660" y="178"/>
                    </a:lnTo>
                    <a:lnTo>
                      <a:pt x="659" y="178"/>
                    </a:lnTo>
                    <a:lnTo>
                      <a:pt x="655" y="178"/>
                    </a:lnTo>
                    <a:lnTo>
                      <a:pt x="654" y="178"/>
                    </a:lnTo>
                    <a:lnTo>
                      <a:pt x="652" y="176"/>
                    </a:lnTo>
                    <a:lnTo>
                      <a:pt x="648" y="176"/>
                    </a:lnTo>
                    <a:lnTo>
                      <a:pt x="648" y="176"/>
                    </a:lnTo>
                    <a:lnTo>
                      <a:pt x="648" y="174"/>
                    </a:lnTo>
                    <a:lnTo>
                      <a:pt x="648" y="174"/>
                    </a:lnTo>
                    <a:lnTo>
                      <a:pt x="648" y="174"/>
                    </a:lnTo>
                    <a:lnTo>
                      <a:pt x="647" y="174"/>
                    </a:lnTo>
                    <a:lnTo>
                      <a:pt x="645" y="174"/>
                    </a:lnTo>
                    <a:lnTo>
                      <a:pt x="645" y="176"/>
                    </a:lnTo>
                    <a:lnTo>
                      <a:pt x="643" y="178"/>
                    </a:lnTo>
                    <a:lnTo>
                      <a:pt x="643" y="178"/>
                    </a:lnTo>
                    <a:lnTo>
                      <a:pt x="640" y="178"/>
                    </a:lnTo>
                    <a:lnTo>
                      <a:pt x="640" y="178"/>
                    </a:lnTo>
                    <a:lnTo>
                      <a:pt x="638" y="178"/>
                    </a:lnTo>
                    <a:lnTo>
                      <a:pt x="637" y="174"/>
                    </a:lnTo>
                    <a:lnTo>
                      <a:pt x="635" y="174"/>
                    </a:lnTo>
                    <a:lnTo>
                      <a:pt x="635" y="173"/>
                    </a:lnTo>
                    <a:lnTo>
                      <a:pt x="633" y="173"/>
                    </a:lnTo>
                    <a:lnTo>
                      <a:pt x="631" y="173"/>
                    </a:lnTo>
                    <a:lnTo>
                      <a:pt x="631" y="174"/>
                    </a:lnTo>
                    <a:lnTo>
                      <a:pt x="631" y="176"/>
                    </a:lnTo>
                    <a:lnTo>
                      <a:pt x="631" y="176"/>
                    </a:lnTo>
                    <a:lnTo>
                      <a:pt x="630" y="178"/>
                    </a:lnTo>
                    <a:lnTo>
                      <a:pt x="630" y="179"/>
                    </a:lnTo>
                    <a:lnTo>
                      <a:pt x="628" y="179"/>
                    </a:lnTo>
                    <a:lnTo>
                      <a:pt x="630" y="178"/>
                    </a:lnTo>
                    <a:lnTo>
                      <a:pt x="630" y="176"/>
                    </a:lnTo>
                    <a:lnTo>
                      <a:pt x="628" y="174"/>
                    </a:lnTo>
                    <a:lnTo>
                      <a:pt x="628" y="174"/>
                    </a:lnTo>
                    <a:lnTo>
                      <a:pt x="633" y="169"/>
                    </a:lnTo>
                    <a:lnTo>
                      <a:pt x="635" y="168"/>
                    </a:lnTo>
                    <a:lnTo>
                      <a:pt x="642" y="168"/>
                    </a:lnTo>
                    <a:lnTo>
                      <a:pt x="645" y="168"/>
                    </a:lnTo>
                    <a:lnTo>
                      <a:pt x="648" y="168"/>
                    </a:lnTo>
                    <a:lnTo>
                      <a:pt x="650" y="166"/>
                    </a:lnTo>
                    <a:lnTo>
                      <a:pt x="650" y="168"/>
                    </a:lnTo>
                    <a:lnTo>
                      <a:pt x="652" y="168"/>
                    </a:lnTo>
                    <a:lnTo>
                      <a:pt x="652" y="169"/>
                    </a:lnTo>
                    <a:lnTo>
                      <a:pt x="654" y="169"/>
                    </a:lnTo>
                    <a:lnTo>
                      <a:pt x="655" y="168"/>
                    </a:lnTo>
                    <a:lnTo>
                      <a:pt x="657" y="166"/>
                    </a:lnTo>
                    <a:lnTo>
                      <a:pt x="659" y="166"/>
                    </a:lnTo>
                    <a:lnTo>
                      <a:pt x="659" y="166"/>
                    </a:lnTo>
                    <a:lnTo>
                      <a:pt x="660" y="166"/>
                    </a:lnTo>
                    <a:lnTo>
                      <a:pt x="660" y="166"/>
                    </a:lnTo>
                    <a:lnTo>
                      <a:pt x="664" y="168"/>
                    </a:lnTo>
                    <a:lnTo>
                      <a:pt x="664" y="168"/>
                    </a:lnTo>
                    <a:close/>
                    <a:moveTo>
                      <a:pt x="101" y="173"/>
                    </a:moveTo>
                    <a:lnTo>
                      <a:pt x="101" y="176"/>
                    </a:lnTo>
                    <a:lnTo>
                      <a:pt x="99" y="174"/>
                    </a:lnTo>
                    <a:lnTo>
                      <a:pt x="99" y="173"/>
                    </a:lnTo>
                    <a:lnTo>
                      <a:pt x="99" y="173"/>
                    </a:lnTo>
                    <a:lnTo>
                      <a:pt x="97" y="171"/>
                    </a:lnTo>
                    <a:lnTo>
                      <a:pt x="96" y="169"/>
                    </a:lnTo>
                    <a:lnTo>
                      <a:pt x="96" y="166"/>
                    </a:lnTo>
                    <a:lnTo>
                      <a:pt x="96" y="166"/>
                    </a:lnTo>
                    <a:lnTo>
                      <a:pt x="97" y="166"/>
                    </a:lnTo>
                    <a:lnTo>
                      <a:pt x="101" y="169"/>
                    </a:lnTo>
                    <a:lnTo>
                      <a:pt x="101" y="171"/>
                    </a:lnTo>
                    <a:lnTo>
                      <a:pt x="101" y="173"/>
                    </a:lnTo>
                    <a:lnTo>
                      <a:pt x="101" y="173"/>
                    </a:lnTo>
                    <a:lnTo>
                      <a:pt x="101" y="173"/>
                    </a:lnTo>
                    <a:lnTo>
                      <a:pt x="101" y="173"/>
                    </a:lnTo>
                    <a:close/>
                    <a:moveTo>
                      <a:pt x="250" y="169"/>
                    </a:moveTo>
                    <a:lnTo>
                      <a:pt x="250" y="171"/>
                    </a:lnTo>
                    <a:lnTo>
                      <a:pt x="250" y="173"/>
                    </a:lnTo>
                    <a:lnTo>
                      <a:pt x="248" y="173"/>
                    </a:lnTo>
                    <a:lnTo>
                      <a:pt x="248" y="174"/>
                    </a:lnTo>
                    <a:lnTo>
                      <a:pt x="246" y="174"/>
                    </a:lnTo>
                    <a:lnTo>
                      <a:pt x="246" y="173"/>
                    </a:lnTo>
                    <a:lnTo>
                      <a:pt x="245" y="173"/>
                    </a:lnTo>
                    <a:lnTo>
                      <a:pt x="243" y="171"/>
                    </a:lnTo>
                    <a:lnTo>
                      <a:pt x="243" y="171"/>
                    </a:lnTo>
                    <a:lnTo>
                      <a:pt x="243" y="173"/>
                    </a:lnTo>
                    <a:lnTo>
                      <a:pt x="240" y="174"/>
                    </a:lnTo>
                    <a:lnTo>
                      <a:pt x="240" y="174"/>
                    </a:lnTo>
                    <a:lnTo>
                      <a:pt x="240" y="173"/>
                    </a:lnTo>
                    <a:lnTo>
                      <a:pt x="238" y="171"/>
                    </a:lnTo>
                    <a:lnTo>
                      <a:pt x="238" y="169"/>
                    </a:lnTo>
                    <a:lnTo>
                      <a:pt x="238" y="169"/>
                    </a:lnTo>
                    <a:lnTo>
                      <a:pt x="238" y="168"/>
                    </a:lnTo>
                    <a:lnTo>
                      <a:pt x="240" y="168"/>
                    </a:lnTo>
                    <a:lnTo>
                      <a:pt x="238" y="166"/>
                    </a:lnTo>
                    <a:lnTo>
                      <a:pt x="240" y="164"/>
                    </a:lnTo>
                    <a:lnTo>
                      <a:pt x="240" y="161"/>
                    </a:lnTo>
                    <a:lnTo>
                      <a:pt x="243" y="161"/>
                    </a:lnTo>
                    <a:lnTo>
                      <a:pt x="245" y="161"/>
                    </a:lnTo>
                    <a:lnTo>
                      <a:pt x="248" y="162"/>
                    </a:lnTo>
                    <a:lnTo>
                      <a:pt x="250" y="164"/>
                    </a:lnTo>
                    <a:lnTo>
                      <a:pt x="251" y="166"/>
                    </a:lnTo>
                    <a:lnTo>
                      <a:pt x="250" y="169"/>
                    </a:lnTo>
                    <a:lnTo>
                      <a:pt x="250" y="169"/>
                    </a:lnTo>
                    <a:close/>
                    <a:moveTo>
                      <a:pt x="96" y="164"/>
                    </a:moveTo>
                    <a:lnTo>
                      <a:pt x="96" y="166"/>
                    </a:lnTo>
                    <a:lnTo>
                      <a:pt x="92" y="166"/>
                    </a:lnTo>
                    <a:lnTo>
                      <a:pt x="92" y="166"/>
                    </a:lnTo>
                    <a:lnTo>
                      <a:pt x="92" y="162"/>
                    </a:lnTo>
                    <a:lnTo>
                      <a:pt x="92" y="162"/>
                    </a:lnTo>
                    <a:lnTo>
                      <a:pt x="92" y="162"/>
                    </a:lnTo>
                    <a:lnTo>
                      <a:pt x="92" y="161"/>
                    </a:lnTo>
                    <a:lnTo>
                      <a:pt x="92" y="161"/>
                    </a:lnTo>
                    <a:lnTo>
                      <a:pt x="96" y="164"/>
                    </a:lnTo>
                    <a:lnTo>
                      <a:pt x="96" y="164"/>
                    </a:lnTo>
                    <a:close/>
                    <a:moveTo>
                      <a:pt x="753" y="154"/>
                    </a:moveTo>
                    <a:lnTo>
                      <a:pt x="753" y="154"/>
                    </a:lnTo>
                    <a:lnTo>
                      <a:pt x="753" y="152"/>
                    </a:lnTo>
                    <a:lnTo>
                      <a:pt x="753" y="152"/>
                    </a:lnTo>
                    <a:lnTo>
                      <a:pt x="753" y="150"/>
                    </a:lnTo>
                    <a:lnTo>
                      <a:pt x="753" y="150"/>
                    </a:lnTo>
                    <a:lnTo>
                      <a:pt x="755" y="152"/>
                    </a:lnTo>
                    <a:lnTo>
                      <a:pt x="753" y="154"/>
                    </a:lnTo>
                    <a:lnTo>
                      <a:pt x="753" y="154"/>
                    </a:lnTo>
                    <a:close/>
                    <a:moveTo>
                      <a:pt x="89" y="157"/>
                    </a:moveTo>
                    <a:lnTo>
                      <a:pt x="89" y="157"/>
                    </a:lnTo>
                    <a:lnTo>
                      <a:pt x="87" y="156"/>
                    </a:lnTo>
                    <a:lnTo>
                      <a:pt x="86" y="156"/>
                    </a:lnTo>
                    <a:lnTo>
                      <a:pt x="84" y="154"/>
                    </a:lnTo>
                    <a:lnTo>
                      <a:pt x="84" y="152"/>
                    </a:lnTo>
                    <a:lnTo>
                      <a:pt x="84" y="152"/>
                    </a:lnTo>
                    <a:lnTo>
                      <a:pt x="84" y="150"/>
                    </a:lnTo>
                    <a:lnTo>
                      <a:pt x="86" y="150"/>
                    </a:lnTo>
                    <a:lnTo>
                      <a:pt x="87" y="152"/>
                    </a:lnTo>
                    <a:lnTo>
                      <a:pt x="87" y="154"/>
                    </a:lnTo>
                    <a:lnTo>
                      <a:pt x="89" y="156"/>
                    </a:lnTo>
                    <a:lnTo>
                      <a:pt x="89" y="157"/>
                    </a:lnTo>
                    <a:lnTo>
                      <a:pt x="89" y="157"/>
                    </a:lnTo>
                    <a:close/>
                    <a:moveTo>
                      <a:pt x="594" y="159"/>
                    </a:moveTo>
                    <a:lnTo>
                      <a:pt x="592" y="159"/>
                    </a:lnTo>
                    <a:lnTo>
                      <a:pt x="592" y="159"/>
                    </a:lnTo>
                    <a:lnTo>
                      <a:pt x="590" y="156"/>
                    </a:lnTo>
                    <a:lnTo>
                      <a:pt x="590" y="156"/>
                    </a:lnTo>
                    <a:lnTo>
                      <a:pt x="590" y="152"/>
                    </a:lnTo>
                    <a:lnTo>
                      <a:pt x="590" y="152"/>
                    </a:lnTo>
                    <a:lnTo>
                      <a:pt x="590" y="150"/>
                    </a:lnTo>
                    <a:lnTo>
                      <a:pt x="592" y="150"/>
                    </a:lnTo>
                    <a:lnTo>
                      <a:pt x="592" y="150"/>
                    </a:lnTo>
                    <a:lnTo>
                      <a:pt x="592" y="154"/>
                    </a:lnTo>
                    <a:lnTo>
                      <a:pt x="594" y="157"/>
                    </a:lnTo>
                    <a:lnTo>
                      <a:pt x="594" y="159"/>
                    </a:lnTo>
                    <a:lnTo>
                      <a:pt x="594" y="159"/>
                    </a:lnTo>
                    <a:close/>
                    <a:moveTo>
                      <a:pt x="551" y="150"/>
                    </a:moveTo>
                    <a:lnTo>
                      <a:pt x="551" y="150"/>
                    </a:lnTo>
                    <a:lnTo>
                      <a:pt x="549" y="150"/>
                    </a:lnTo>
                    <a:lnTo>
                      <a:pt x="549" y="149"/>
                    </a:lnTo>
                    <a:lnTo>
                      <a:pt x="549" y="149"/>
                    </a:lnTo>
                    <a:lnTo>
                      <a:pt x="551" y="150"/>
                    </a:lnTo>
                    <a:close/>
                    <a:moveTo>
                      <a:pt x="592" y="147"/>
                    </a:moveTo>
                    <a:lnTo>
                      <a:pt x="599" y="147"/>
                    </a:lnTo>
                    <a:lnTo>
                      <a:pt x="597" y="149"/>
                    </a:lnTo>
                    <a:lnTo>
                      <a:pt x="592" y="149"/>
                    </a:lnTo>
                    <a:lnTo>
                      <a:pt x="589" y="149"/>
                    </a:lnTo>
                    <a:lnTo>
                      <a:pt x="582" y="149"/>
                    </a:lnTo>
                    <a:lnTo>
                      <a:pt x="582" y="149"/>
                    </a:lnTo>
                    <a:lnTo>
                      <a:pt x="582" y="149"/>
                    </a:lnTo>
                    <a:lnTo>
                      <a:pt x="580" y="147"/>
                    </a:lnTo>
                    <a:lnTo>
                      <a:pt x="582" y="147"/>
                    </a:lnTo>
                    <a:lnTo>
                      <a:pt x="583" y="147"/>
                    </a:lnTo>
                    <a:lnTo>
                      <a:pt x="587" y="147"/>
                    </a:lnTo>
                    <a:lnTo>
                      <a:pt x="592" y="147"/>
                    </a:lnTo>
                    <a:close/>
                    <a:moveTo>
                      <a:pt x="537" y="147"/>
                    </a:moveTo>
                    <a:lnTo>
                      <a:pt x="536" y="149"/>
                    </a:lnTo>
                    <a:lnTo>
                      <a:pt x="536" y="149"/>
                    </a:lnTo>
                    <a:lnTo>
                      <a:pt x="536" y="147"/>
                    </a:lnTo>
                    <a:lnTo>
                      <a:pt x="537" y="147"/>
                    </a:lnTo>
                    <a:lnTo>
                      <a:pt x="537" y="147"/>
                    </a:lnTo>
                    <a:lnTo>
                      <a:pt x="537" y="147"/>
                    </a:lnTo>
                    <a:close/>
                    <a:moveTo>
                      <a:pt x="676" y="145"/>
                    </a:moveTo>
                    <a:lnTo>
                      <a:pt x="676" y="145"/>
                    </a:lnTo>
                    <a:lnTo>
                      <a:pt x="678" y="147"/>
                    </a:lnTo>
                    <a:lnTo>
                      <a:pt x="676" y="149"/>
                    </a:lnTo>
                    <a:lnTo>
                      <a:pt x="676" y="149"/>
                    </a:lnTo>
                    <a:lnTo>
                      <a:pt x="676" y="149"/>
                    </a:lnTo>
                    <a:lnTo>
                      <a:pt x="678" y="150"/>
                    </a:lnTo>
                    <a:lnTo>
                      <a:pt x="676" y="150"/>
                    </a:lnTo>
                    <a:lnTo>
                      <a:pt x="676" y="150"/>
                    </a:lnTo>
                    <a:lnTo>
                      <a:pt x="674" y="150"/>
                    </a:lnTo>
                    <a:lnTo>
                      <a:pt x="674" y="152"/>
                    </a:lnTo>
                    <a:lnTo>
                      <a:pt x="671" y="152"/>
                    </a:lnTo>
                    <a:lnTo>
                      <a:pt x="671" y="150"/>
                    </a:lnTo>
                    <a:lnTo>
                      <a:pt x="667" y="150"/>
                    </a:lnTo>
                    <a:lnTo>
                      <a:pt x="664" y="149"/>
                    </a:lnTo>
                    <a:lnTo>
                      <a:pt x="664" y="149"/>
                    </a:lnTo>
                    <a:lnTo>
                      <a:pt x="669" y="145"/>
                    </a:lnTo>
                    <a:lnTo>
                      <a:pt x="671" y="145"/>
                    </a:lnTo>
                    <a:lnTo>
                      <a:pt x="672" y="145"/>
                    </a:lnTo>
                    <a:lnTo>
                      <a:pt x="676" y="145"/>
                    </a:lnTo>
                    <a:lnTo>
                      <a:pt x="676" y="145"/>
                    </a:lnTo>
                    <a:lnTo>
                      <a:pt x="676" y="145"/>
                    </a:lnTo>
                    <a:close/>
                    <a:moveTo>
                      <a:pt x="571" y="145"/>
                    </a:moveTo>
                    <a:lnTo>
                      <a:pt x="575" y="145"/>
                    </a:lnTo>
                    <a:lnTo>
                      <a:pt x="575" y="145"/>
                    </a:lnTo>
                    <a:lnTo>
                      <a:pt x="575" y="145"/>
                    </a:lnTo>
                    <a:lnTo>
                      <a:pt x="575" y="145"/>
                    </a:lnTo>
                    <a:lnTo>
                      <a:pt x="577" y="145"/>
                    </a:lnTo>
                    <a:lnTo>
                      <a:pt x="577" y="147"/>
                    </a:lnTo>
                    <a:lnTo>
                      <a:pt x="578" y="147"/>
                    </a:lnTo>
                    <a:lnTo>
                      <a:pt x="578" y="147"/>
                    </a:lnTo>
                    <a:lnTo>
                      <a:pt x="578" y="147"/>
                    </a:lnTo>
                    <a:lnTo>
                      <a:pt x="578" y="149"/>
                    </a:lnTo>
                    <a:lnTo>
                      <a:pt x="575" y="149"/>
                    </a:lnTo>
                    <a:lnTo>
                      <a:pt x="573" y="150"/>
                    </a:lnTo>
                    <a:lnTo>
                      <a:pt x="570" y="149"/>
                    </a:lnTo>
                    <a:lnTo>
                      <a:pt x="566" y="150"/>
                    </a:lnTo>
                    <a:lnTo>
                      <a:pt x="563" y="150"/>
                    </a:lnTo>
                    <a:lnTo>
                      <a:pt x="561" y="150"/>
                    </a:lnTo>
                    <a:lnTo>
                      <a:pt x="560" y="149"/>
                    </a:lnTo>
                    <a:lnTo>
                      <a:pt x="561" y="145"/>
                    </a:lnTo>
                    <a:lnTo>
                      <a:pt x="561" y="144"/>
                    </a:lnTo>
                    <a:lnTo>
                      <a:pt x="563" y="144"/>
                    </a:lnTo>
                    <a:lnTo>
                      <a:pt x="566" y="144"/>
                    </a:lnTo>
                    <a:lnTo>
                      <a:pt x="571" y="145"/>
                    </a:lnTo>
                    <a:lnTo>
                      <a:pt x="571" y="145"/>
                    </a:lnTo>
                    <a:close/>
                    <a:moveTo>
                      <a:pt x="773" y="144"/>
                    </a:moveTo>
                    <a:lnTo>
                      <a:pt x="782" y="144"/>
                    </a:lnTo>
                    <a:lnTo>
                      <a:pt x="784" y="144"/>
                    </a:lnTo>
                    <a:lnTo>
                      <a:pt x="789" y="144"/>
                    </a:lnTo>
                    <a:lnTo>
                      <a:pt x="792" y="145"/>
                    </a:lnTo>
                    <a:lnTo>
                      <a:pt x="797" y="145"/>
                    </a:lnTo>
                    <a:lnTo>
                      <a:pt x="799" y="145"/>
                    </a:lnTo>
                    <a:lnTo>
                      <a:pt x="801" y="147"/>
                    </a:lnTo>
                    <a:lnTo>
                      <a:pt x="797" y="147"/>
                    </a:lnTo>
                    <a:lnTo>
                      <a:pt x="796" y="149"/>
                    </a:lnTo>
                    <a:lnTo>
                      <a:pt x="792" y="149"/>
                    </a:lnTo>
                    <a:lnTo>
                      <a:pt x="791" y="149"/>
                    </a:lnTo>
                    <a:lnTo>
                      <a:pt x="789" y="149"/>
                    </a:lnTo>
                    <a:lnTo>
                      <a:pt x="787" y="149"/>
                    </a:lnTo>
                    <a:lnTo>
                      <a:pt x="785" y="147"/>
                    </a:lnTo>
                    <a:lnTo>
                      <a:pt x="782" y="145"/>
                    </a:lnTo>
                    <a:lnTo>
                      <a:pt x="775" y="144"/>
                    </a:lnTo>
                    <a:lnTo>
                      <a:pt x="773" y="144"/>
                    </a:lnTo>
                    <a:lnTo>
                      <a:pt x="773" y="144"/>
                    </a:lnTo>
                    <a:lnTo>
                      <a:pt x="773" y="144"/>
                    </a:lnTo>
                    <a:close/>
                    <a:moveTo>
                      <a:pt x="265" y="144"/>
                    </a:moveTo>
                    <a:lnTo>
                      <a:pt x="262" y="144"/>
                    </a:lnTo>
                    <a:lnTo>
                      <a:pt x="262" y="142"/>
                    </a:lnTo>
                    <a:lnTo>
                      <a:pt x="263" y="142"/>
                    </a:lnTo>
                    <a:lnTo>
                      <a:pt x="265" y="142"/>
                    </a:lnTo>
                    <a:lnTo>
                      <a:pt x="265" y="144"/>
                    </a:lnTo>
                    <a:close/>
                    <a:moveTo>
                      <a:pt x="209" y="144"/>
                    </a:moveTo>
                    <a:lnTo>
                      <a:pt x="209" y="145"/>
                    </a:lnTo>
                    <a:lnTo>
                      <a:pt x="210" y="147"/>
                    </a:lnTo>
                    <a:lnTo>
                      <a:pt x="210" y="149"/>
                    </a:lnTo>
                    <a:lnTo>
                      <a:pt x="212" y="154"/>
                    </a:lnTo>
                    <a:lnTo>
                      <a:pt x="216" y="159"/>
                    </a:lnTo>
                    <a:lnTo>
                      <a:pt x="224" y="162"/>
                    </a:lnTo>
                    <a:lnTo>
                      <a:pt x="222" y="162"/>
                    </a:lnTo>
                    <a:lnTo>
                      <a:pt x="221" y="162"/>
                    </a:lnTo>
                    <a:lnTo>
                      <a:pt x="221" y="164"/>
                    </a:lnTo>
                    <a:lnTo>
                      <a:pt x="219" y="168"/>
                    </a:lnTo>
                    <a:lnTo>
                      <a:pt x="219" y="169"/>
                    </a:lnTo>
                    <a:lnTo>
                      <a:pt x="221" y="169"/>
                    </a:lnTo>
                    <a:lnTo>
                      <a:pt x="221" y="171"/>
                    </a:lnTo>
                    <a:lnTo>
                      <a:pt x="219" y="171"/>
                    </a:lnTo>
                    <a:lnTo>
                      <a:pt x="219" y="171"/>
                    </a:lnTo>
                    <a:lnTo>
                      <a:pt x="217" y="171"/>
                    </a:lnTo>
                    <a:lnTo>
                      <a:pt x="217" y="169"/>
                    </a:lnTo>
                    <a:lnTo>
                      <a:pt x="216" y="169"/>
                    </a:lnTo>
                    <a:lnTo>
                      <a:pt x="214" y="169"/>
                    </a:lnTo>
                    <a:lnTo>
                      <a:pt x="212" y="168"/>
                    </a:lnTo>
                    <a:lnTo>
                      <a:pt x="210" y="168"/>
                    </a:lnTo>
                    <a:lnTo>
                      <a:pt x="209" y="166"/>
                    </a:lnTo>
                    <a:lnTo>
                      <a:pt x="207" y="164"/>
                    </a:lnTo>
                    <a:lnTo>
                      <a:pt x="205" y="162"/>
                    </a:lnTo>
                    <a:lnTo>
                      <a:pt x="207" y="161"/>
                    </a:lnTo>
                    <a:lnTo>
                      <a:pt x="205" y="159"/>
                    </a:lnTo>
                    <a:lnTo>
                      <a:pt x="205" y="159"/>
                    </a:lnTo>
                    <a:lnTo>
                      <a:pt x="204" y="157"/>
                    </a:lnTo>
                    <a:lnTo>
                      <a:pt x="204" y="154"/>
                    </a:lnTo>
                    <a:lnTo>
                      <a:pt x="202" y="154"/>
                    </a:lnTo>
                    <a:lnTo>
                      <a:pt x="200" y="152"/>
                    </a:lnTo>
                    <a:lnTo>
                      <a:pt x="200" y="152"/>
                    </a:lnTo>
                    <a:lnTo>
                      <a:pt x="195" y="154"/>
                    </a:lnTo>
                    <a:lnTo>
                      <a:pt x="195" y="152"/>
                    </a:lnTo>
                    <a:lnTo>
                      <a:pt x="193" y="152"/>
                    </a:lnTo>
                    <a:lnTo>
                      <a:pt x="192" y="152"/>
                    </a:lnTo>
                    <a:lnTo>
                      <a:pt x="192" y="150"/>
                    </a:lnTo>
                    <a:lnTo>
                      <a:pt x="192" y="149"/>
                    </a:lnTo>
                    <a:lnTo>
                      <a:pt x="195" y="149"/>
                    </a:lnTo>
                    <a:lnTo>
                      <a:pt x="197" y="147"/>
                    </a:lnTo>
                    <a:lnTo>
                      <a:pt x="197" y="145"/>
                    </a:lnTo>
                    <a:lnTo>
                      <a:pt x="195" y="145"/>
                    </a:lnTo>
                    <a:lnTo>
                      <a:pt x="195" y="144"/>
                    </a:lnTo>
                    <a:lnTo>
                      <a:pt x="197" y="144"/>
                    </a:lnTo>
                    <a:lnTo>
                      <a:pt x="197" y="142"/>
                    </a:lnTo>
                    <a:lnTo>
                      <a:pt x="200" y="142"/>
                    </a:lnTo>
                    <a:lnTo>
                      <a:pt x="200" y="144"/>
                    </a:lnTo>
                    <a:lnTo>
                      <a:pt x="202" y="145"/>
                    </a:lnTo>
                    <a:lnTo>
                      <a:pt x="202" y="145"/>
                    </a:lnTo>
                    <a:lnTo>
                      <a:pt x="204" y="144"/>
                    </a:lnTo>
                    <a:lnTo>
                      <a:pt x="202" y="142"/>
                    </a:lnTo>
                    <a:lnTo>
                      <a:pt x="204" y="142"/>
                    </a:lnTo>
                    <a:lnTo>
                      <a:pt x="207" y="142"/>
                    </a:lnTo>
                    <a:lnTo>
                      <a:pt x="207" y="142"/>
                    </a:lnTo>
                    <a:lnTo>
                      <a:pt x="209" y="144"/>
                    </a:lnTo>
                    <a:lnTo>
                      <a:pt x="209" y="144"/>
                    </a:lnTo>
                    <a:lnTo>
                      <a:pt x="209" y="144"/>
                    </a:lnTo>
                    <a:close/>
                    <a:moveTo>
                      <a:pt x="546" y="145"/>
                    </a:moveTo>
                    <a:lnTo>
                      <a:pt x="544" y="145"/>
                    </a:lnTo>
                    <a:lnTo>
                      <a:pt x="544" y="145"/>
                    </a:lnTo>
                    <a:lnTo>
                      <a:pt x="544" y="142"/>
                    </a:lnTo>
                    <a:lnTo>
                      <a:pt x="544" y="142"/>
                    </a:lnTo>
                    <a:lnTo>
                      <a:pt x="546" y="142"/>
                    </a:lnTo>
                    <a:lnTo>
                      <a:pt x="546" y="142"/>
                    </a:lnTo>
                    <a:lnTo>
                      <a:pt x="546" y="144"/>
                    </a:lnTo>
                    <a:lnTo>
                      <a:pt x="546" y="144"/>
                    </a:lnTo>
                    <a:lnTo>
                      <a:pt x="546" y="145"/>
                    </a:lnTo>
                    <a:lnTo>
                      <a:pt x="546" y="145"/>
                    </a:lnTo>
                    <a:close/>
                    <a:moveTo>
                      <a:pt x="633" y="144"/>
                    </a:moveTo>
                    <a:lnTo>
                      <a:pt x="633" y="145"/>
                    </a:lnTo>
                    <a:lnTo>
                      <a:pt x="631" y="145"/>
                    </a:lnTo>
                    <a:lnTo>
                      <a:pt x="630" y="145"/>
                    </a:lnTo>
                    <a:lnTo>
                      <a:pt x="626" y="145"/>
                    </a:lnTo>
                    <a:lnTo>
                      <a:pt x="623" y="145"/>
                    </a:lnTo>
                    <a:lnTo>
                      <a:pt x="619" y="145"/>
                    </a:lnTo>
                    <a:lnTo>
                      <a:pt x="619" y="144"/>
                    </a:lnTo>
                    <a:lnTo>
                      <a:pt x="619" y="144"/>
                    </a:lnTo>
                    <a:lnTo>
                      <a:pt x="619" y="140"/>
                    </a:lnTo>
                    <a:lnTo>
                      <a:pt x="623" y="139"/>
                    </a:lnTo>
                    <a:lnTo>
                      <a:pt x="625" y="139"/>
                    </a:lnTo>
                    <a:lnTo>
                      <a:pt x="626" y="139"/>
                    </a:lnTo>
                    <a:lnTo>
                      <a:pt x="628" y="140"/>
                    </a:lnTo>
                    <a:lnTo>
                      <a:pt x="631" y="142"/>
                    </a:lnTo>
                    <a:lnTo>
                      <a:pt x="633" y="144"/>
                    </a:lnTo>
                    <a:lnTo>
                      <a:pt x="633" y="144"/>
                    </a:lnTo>
                    <a:lnTo>
                      <a:pt x="633" y="144"/>
                    </a:lnTo>
                    <a:close/>
                    <a:moveTo>
                      <a:pt x="539" y="135"/>
                    </a:moveTo>
                    <a:lnTo>
                      <a:pt x="539" y="137"/>
                    </a:lnTo>
                    <a:lnTo>
                      <a:pt x="539" y="137"/>
                    </a:lnTo>
                    <a:lnTo>
                      <a:pt x="539" y="139"/>
                    </a:lnTo>
                    <a:lnTo>
                      <a:pt x="541" y="137"/>
                    </a:lnTo>
                    <a:lnTo>
                      <a:pt x="542" y="137"/>
                    </a:lnTo>
                    <a:lnTo>
                      <a:pt x="544" y="137"/>
                    </a:lnTo>
                    <a:lnTo>
                      <a:pt x="544" y="137"/>
                    </a:lnTo>
                    <a:lnTo>
                      <a:pt x="546" y="139"/>
                    </a:lnTo>
                    <a:lnTo>
                      <a:pt x="544" y="140"/>
                    </a:lnTo>
                    <a:lnTo>
                      <a:pt x="542" y="142"/>
                    </a:lnTo>
                    <a:lnTo>
                      <a:pt x="541" y="142"/>
                    </a:lnTo>
                    <a:lnTo>
                      <a:pt x="541" y="140"/>
                    </a:lnTo>
                    <a:lnTo>
                      <a:pt x="539" y="140"/>
                    </a:lnTo>
                    <a:lnTo>
                      <a:pt x="539" y="142"/>
                    </a:lnTo>
                    <a:lnTo>
                      <a:pt x="539" y="144"/>
                    </a:lnTo>
                    <a:lnTo>
                      <a:pt x="537" y="144"/>
                    </a:lnTo>
                    <a:lnTo>
                      <a:pt x="537" y="142"/>
                    </a:lnTo>
                    <a:lnTo>
                      <a:pt x="537" y="142"/>
                    </a:lnTo>
                    <a:lnTo>
                      <a:pt x="537" y="140"/>
                    </a:lnTo>
                    <a:lnTo>
                      <a:pt x="537" y="137"/>
                    </a:lnTo>
                    <a:lnTo>
                      <a:pt x="537" y="139"/>
                    </a:lnTo>
                    <a:lnTo>
                      <a:pt x="534" y="142"/>
                    </a:lnTo>
                    <a:lnTo>
                      <a:pt x="532" y="144"/>
                    </a:lnTo>
                    <a:lnTo>
                      <a:pt x="532" y="142"/>
                    </a:lnTo>
                    <a:lnTo>
                      <a:pt x="530" y="140"/>
                    </a:lnTo>
                    <a:lnTo>
                      <a:pt x="530" y="137"/>
                    </a:lnTo>
                    <a:lnTo>
                      <a:pt x="532" y="135"/>
                    </a:lnTo>
                    <a:lnTo>
                      <a:pt x="534" y="135"/>
                    </a:lnTo>
                    <a:lnTo>
                      <a:pt x="537" y="135"/>
                    </a:lnTo>
                    <a:lnTo>
                      <a:pt x="539" y="135"/>
                    </a:lnTo>
                    <a:lnTo>
                      <a:pt x="539" y="135"/>
                    </a:lnTo>
                    <a:close/>
                    <a:moveTo>
                      <a:pt x="279" y="135"/>
                    </a:moveTo>
                    <a:lnTo>
                      <a:pt x="275" y="137"/>
                    </a:lnTo>
                    <a:lnTo>
                      <a:pt x="274" y="137"/>
                    </a:lnTo>
                    <a:lnTo>
                      <a:pt x="274" y="137"/>
                    </a:lnTo>
                    <a:lnTo>
                      <a:pt x="274" y="132"/>
                    </a:lnTo>
                    <a:lnTo>
                      <a:pt x="275" y="132"/>
                    </a:lnTo>
                    <a:lnTo>
                      <a:pt x="277" y="132"/>
                    </a:lnTo>
                    <a:lnTo>
                      <a:pt x="279" y="132"/>
                    </a:lnTo>
                    <a:lnTo>
                      <a:pt x="281" y="132"/>
                    </a:lnTo>
                    <a:lnTo>
                      <a:pt x="281" y="133"/>
                    </a:lnTo>
                    <a:lnTo>
                      <a:pt x="281" y="135"/>
                    </a:lnTo>
                    <a:lnTo>
                      <a:pt x="279" y="135"/>
                    </a:lnTo>
                    <a:lnTo>
                      <a:pt x="279" y="135"/>
                    </a:lnTo>
                    <a:close/>
                    <a:moveTo>
                      <a:pt x="765" y="133"/>
                    </a:moveTo>
                    <a:lnTo>
                      <a:pt x="763" y="133"/>
                    </a:lnTo>
                    <a:lnTo>
                      <a:pt x="763" y="133"/>
                    </a:lnTo>
                    <a:lnTo>
                      <a:pt x="761" y="132"/>
                    </a:lnTo>
                    <a:lnTo>
                      <a:pt x="761" y="132"/>
                    </a:lnTo>
                    <a:lnTo>
                      <a:pt x="763" y="130"/>
                    </a:lnTo>
                    <a:lnTo>
                      <a:pt x="763" y="132"/>
                    </a:lnTo>
                    <a:lnTo>
                      <a:pt x="765" y="132"/>
                    </a:lnTo>
                    <a:lnTo>
                      <a:pt x="765" y="132"/>
                    </a:lnTo>
                    <a:lnTo>
                      <a:pt x="765" y="133"/>
                    </a:lnTo>
                    <a:lnTo>
                      <a:pt x="765" y="133"/>
                    </a:lnTo>
                    <a:close/>
                    <a:moveTo>
                      <a:pt x="77" y="147"/>
                    </a:moveTo>
                    <a:lnTo>
                      <a:pt x="75" y="147"/>
                    </a:lnTo>
                    <a:lnTo>
                      <a:pt x="72" y="144"/>
                    </a:lnTo>
                    <a:lnTo>
                      <a:pt x="70" y="144"/>
                    </a:lnTo>
                    <a:lnTo>
                      <a:pt x="70" y="142"/>
                    </a:lnTo>
                    <a:lnTo>
                      <a:pt x="67" y="137"/>
                    </a:lnTo>
                    <a:lnTo>
                      <a:pt x="65" y="135"/>
                    </a:lnTo>
                    <a:lnTo>
                      <a:pt x="67" y="132"/>
                    </a:lnTo>
                    <a:lnTo>
                      <a:pt x="70" y="130"/>
                    </a:lnTo>
                    <a:lnTo>
                      <a:pt x="72" y="130"/>
                    </a:lnTo>
                    <a:lnTo>
                      <a:pt x="72" y="133"/>
                    </a:lnTo>
                    <a:lnTo>
                      <a:pt x="75" y="137"/>
                    </a:lnTo>
                    <a:lnTo>
                      <a:pt x="75" y="139"/>
                    </a:lnTo>
                    <a:lnTo>
                      <a:pt x="75" y="139"/>
                    </a:lnTo>
                    <a:lnTo>
                      <a:pt x="77" y="140"/>
                    </a:lnTo>
                    <a:lnTo>
                      <a:pt x="75" y="140"/>
                    </a:lnTo>
                    <a:lnTo>
                      <a:pt x="77" y="142"/>
                    </a:lnTo>
                    <a:lnTo>
                      <a:pt x="79" y="144"/>
                    </a:lnTo>
                    <a:lnTo>
                      <a:pt x="79" y="145"/>
                    </a:lnTo>
                    <a:lnTo>
                      <a:pt x="77" y="147"/>
                    </a:lnTo>
                    <a:lnTo>
                      <a:pt x="77" y="147"/>
                    </a:lnTo>
                    <a:close/>
                    <a:moveTo>
                      <a:pt x="688" y="139"/>
                    </a:moveTo>
                    <a:lnTo>
                      <a:pt x="688" y="139"/>
                    </a:lnTo>
                    <a:lnTo>
                      <a:pt x="684" y="139"/>
                    </a:lnTo>
                    <a:lnTo>
                      <a:pt x="684" y="137"/>
                    </a:lnTo>
                    <a:lnTo>
                      <a:pt x="683" y="135"/>
                    </a:lnTo>
                    <a:lnTo>
                      <a:pt x="683" y="133"/>
                    </a:lnTo>
                    <a:lnTo>
                      <a:pt x="683" y="133"/>
                    </a:lnTo>
                    <a:lnTo>
                      <a:pt x="681" y="132"/>
                    </a:lnTo>
                    <a:lnTo>
                      <a:pt x="683" y="132"/>
                    </a:lnTo>
                    <a:lnTo>
                      <a:pt x="686" y="130"/>
                    </a:lnTo>
                    <a:lnTo>
                      <a:pt x="686" y="130"/>
                    </a:lnTo>
                    <a:lnTo>
                      <a:pt x="690" y="130"/>
                    </a:lnTo>
                    <a:lnTo>
                      <a:pt x="690" y="132"/>
                    </a:lnTo>
                    <a:lnTo>
                      <a:pt x="690" y="135"/>
                    </a:lnTo>
                    <a:lnTo>
                      <a:pt x="688" y="139"/>
                    </a:lnTo>
                    <a:lnTo>
                      <a:pt x="688" y="139"/>
                    </a:lnTo>
                    <a:close/>
                    <a:moveTo>
                      <a:pt x="686" y="128"/>
                    </a:moveTo>
                    <a:lnTo>
                      <a:pt x="686" y="128"/>
                    </a:lnTo>
                    <a:lnTo>
                      <a:pt x="684" y="128"/>
                    </a:lnTo>
                    <a:lnTo>
                      <a:pt x="676" y="130"/>
                    </a:lnTo>
                    <a:lnTo>
                      <a:pt x="678" y="130"/>
                    </a:lnTo>
                    <a:lnTo>
                      <a:pt x="678" y="128"/>
                    </a:lnTo>
                    <a:lnTo>
                      <a:pt x="678" y="128"/>
                    </a:lnTo>
                    <a:lnTo>
                      <a:pt x="679" y="128"/>
                    </a:lnTo>
                    <a:lnTo>
                      <a:pt x="679" y="128"/>
                    </a:lnTo>
                    <a:lnTo>
                      <a:pt x="679" y="128"/>
                    </a:lnTo>
                    <a:lnTo>
                      <a:pt x="681" y="128"/>
                    </a:lnTo>
                    <a:lnTo>
                      <a:pt x="681" y="128"/>
                    </a:lnTo>
                    <a:lnTo>
                      <a:pt x="683" y="128"/>
                    </a:lnTo>
                    <a:lnTo>
                      <a:pt x="684" y="128"/>
                    </a:lnTo>
                    <a:lnTo>
                      <a:pt x="684" y="127"/>
                    </a:lnTo>
                    <a:lnTo>
                      <a:pt x="686" y="128"/>
                    </a:lnTo>
                    <a:lnTo>
                      <a:pt x="686" y="128"/>
                    </a:lnTo>
                    <a:close/>
                    <a:moveTo>
                      <a:pt x="772" y="125"/>
                    </a:moveTo>
                    <a:lnTo>
                      <a:pt x="777" y="127"/>
                    </a:lnTo>
                    <a:lnTo>
                      <a:pt x="779" y="127"/>
                    </a:lnTo>
                    <a:lnTo>
                      <a:pt x="779" y="127"/>
                    </a:lnTo>
                    <a:lnTo>
                      <a:pt x="782" y="127"/>
                    </a:lnTo>
                    <a:lnTo>
                      <a:pt x="782" y="127"/>
                    </a:lnTo>
                    <a:lnTo>
                      <a:pt x="785" y="130"/>
                    </a:lnTo>
                    <a:lnTo>
                      <a:pt x="787" y="132"/>
                    </a:lnTo>
                    <a:lnTo>
                      <a:pt x="789" y="133"/>
                    </a:lnTo>
                    <a:lnTo>
                      <a:pt x="792" y="133"/>
                    </a:lnTo>
                    <a:lnTo>
                      <a:pt x="791" y="135"/>
                    </a:lnTo>
                    <a:lnTo>
                      <a:pt x="787" y="135"/>
                    </a:lnTo>
                    <a:lnTo>
                      <a:pt x="787" y="135"/>
                    </a:lnTo>
                    <a:lnTo>
                      <a:pt x="784" y="135"/>
                    </a:lnTo>
                    <a:lnTo>
                      <a:pt x="782" y="135"/>
                    </a:lnTo>
                    <a:lnTo>
                      <a:pt x="780" y="133"/>
                    </a:lnTo>
                    <a:lnTo>
                      <a:pt x="780" y="132"/>
                    </a:lnTo>
                    <a:lnTo>
                      <a:pt x="779" y="128"/>
                    </a:lnTo>
                    <a:lnTo>
                      <a:pt x="777" y="130"/>
                    </a:lnTo>
                    <a:lnTo>
                      <a:pt x="775" y="128"/>
                    </a:lnTo>
                    <a:lnTo>
                      <a:pt x="775" y="128"/>
                    </a:lnTo>
                    <a:lnTo>
                      <a:pt x="775" y="128"/>
                    </a:lnTo>
                    <a:lnTo>
                      <a:pt x="773" y="127"/>
                    </a:lnTo>
                    <a:lnTo>
                      <a:pt x="772" y="127"/>
                    </a:lnTo>
                    <a:lnTo>
                      <a:pt x="772" y="125"/>
                    </a:lnTo>
                    <a:lnTo>
                      <a:pt x="772" y="125"/>
                    </a:lnTo>
                    <a:close/>
                    <a:moveTo>
                      <a:pt x="618" y="128"/>
                    </a:moveTo>
                    <a:lnTo>
                      <a:pt x="618" y="128"/>
                    </a:lnTo>
                    <a:lnTo>
                      <a:pt x="614" y="127"/>
                    </a:lnTo>
                    <a:lnTo>
                      <a:pt x="614" y="127"/>
                    </a:lnTo>
                    <a:lnTo>
                      <a:pt x="616" y="125"/>
                    </a:lnTo>
                    <a:lnTo>
                      <a:pt x="616" y="125"/>
                    </a:lnTo>
                    <a:lnTo>
                      <a:pt x="618" y="127"/>
                    </a:lnTo>
                    <a:lnTo>
                      <a:pt x="618" y="128"/>
                    </a:lnTo>
                    <a:lnTo>
                      <a:pt x="618" y="128"/>
                    </a:lnTo>
                    <a:close/>
                    <a:moveTo>
                      <a:pt x="681" y="123"/>
                    </a:moveTo>
                    <a:lnTo>
                      <a:pt x="679" y="123"/>
                    </a:lnTo>
                    <a:lnTo>
                      <a:pt x="678" y="121"/>
                    </a:lnTo>
                    <a:lnTo>
                      <a:pt x="679" y="121"/>
                    </a:lnTo>
                    <a:lnTo>
                      <a:pt x="679" y="121"/>
                    </a:lnTo>
                    <a:lnTo>
                      <a:pt x="681" y="121"/>
                    </a:lnTo>
                    <a:lnTo>
                      <a:pt x="681" y="120"/>
                    </a:lnTo>
                    <a:lnTo>
                      <a:pt x="681" y="121"/>
                    </a:lnTo>
                    <a:lnTo>
                      <a:pt x="683" y="121"/>
                    </a:lnTo>
                    <a:lnTo>
                      <a:pt x="681" y="123"/>
                    </a:lnTo>
                    <a:lnTo>
                      <a:pt x="681" y="123"/>
                    </a:lnTo>
                    <a:close/>
                    <a:moveTo>
                      <a:pt x="513" y="120"/>
                    </a:moveTo>
                    <a:lnTo>
                      <a:pt x="513" y="121"/>
                    </a:lnTo>
                    <a:lnTo>
                      <a:pt x="513" y="121"/>
                    </a:lnTo>
                    <a:lnTo>
                      <a:pt x="512" y="121"/>
                    </a:lnTo>
                    <a:lnTo>
                      <a:pt x="510" y="121"/>
                    </a:lnTo>
                    <a:lnTo>
                      <a:pt x="510" y="121"/>
                    </a:lnTo>
                    <a:lnTo>
                      <a:pt x="510" y="123"/>
                    </a:lnTo>
                    <a:lnTo>
                      <a:pt x="508" y="123"/>
                    </a:lnTo>
                    <a:lnTo>
                      <a:pt x="508" y="121"/>
                    </a:lnTo>
                    <a:lnTo>
                      <a:pt x="510" y="120"/>
                    </a:lnTo>
                    <a:lnTo>
                      <a:pt x="512" y="120"/>
                    </a:lnTo>
                    <a:lnTo>
                      <a:pt x="513" y="120"/>
                    </a:lnTo>
                    <a:lnTo>
                      <a:pt x="513" y="120"/>
                    </a:lnTo>
                    <a:close/>
                    <a:moveTo>
                      <a:pt x="736" y="127"/>
                    </a:moveTo>
                    <a:lnTo>
                      <a:pt x="741" y="127"/>
                    </a:lnTo>
                    <a:lnTo>
                      <a:pt x="743" y="127"/>
                    </a:lnTo>
                    <a:lnTo>
                      <a:pt x="746" y="127"/>
                    </a:lnTo>
                    <a:lnTo>
                      <a:pt x="746" y="127"/>
                    </a:lnTo>
                    <a:lnTo>
                      <a:pt x="748" y="128"/>
                    </a:lnTo>
                    <a:lnTo>
                      <a:pt x="748" y="130"/>
                    </a:lnTo>
                    <a:lnTo>
                      <a:pt x="748" y="132"/>
                    </a:lnTo>
                    <a:lnTo>
                      <a:pt x="748" y="133"/>
                    </a:lnTo>
                    <a:lnTo>
                      <a:pt x="749" y="135"/>
                    </a:lnTo>
                    <a:lnTo>
                      <a:pt x="751" y="137"/>
                    </a:lnTo>
                    <a:lnTo>
                      <a:pt x="751" y="139"/>
                    </a:lnTo>
                    <a:lnTo>
                      <a:pt x="751" y="140"/>
                    </a:lnTo>
                    <a:lnTo>
                      <a:pt x="749" y="142"/>
                    </a:lnTo>
                    <a:lnTo>
                      <a:pt x="748" y="144"/>
                    </a:lnTo>
                    <a:lnTo>
                      <a:pt x="748" y="145"/>
                    </a:lnTo>
                    <a:lnTo>
                      <a:pt x="748" y="147"/>
                    </a:lnTo>
                    <a:lnTo>
                      <a:pt x="748" y="150"/>
                    </a:lnTo>
                    <a:lnTo>
                      <a:pt x="748" y="152"/>
                    </a:lnTo>
                    <a:lnTo>
                      <a:pt x="749" y="154"/>
                    </a:lnTo>
                    <a:lnTo>
                      <a:pt x="749" y="157"/>
                    </a:lnTo>
                    <a:lnTo>
                      <a:pt x="753" y="162"/>
                    </a:lnTo>
                    <a:lnTo>
                      <a:pt x="755" y="166"/>
                    </a:lnTo>
                    <a:lnTo>
                      <a:pt x="755" y="164"/>
                    </a:lnTo>
                    <a:lnTo>
                      <a:pt x="755" y="162"/>
                    </a:lnTo>
                    <a:lnTo>
                      <a:pt x="756" y="161"/>
                    </a:lnTo>
                    <a:lnTo>
                      <a:pt x="756" y="161"/>
                    </a:lnTo>
                    <a:lnTo>
                      <a:pt x="758" y="161"/>
                    </a:lnTo>
                    <a:lnTo>
                      <a:pt x="758" y="162"/>
                    </a:lnTo>
                    <a:lnTo>
                      <a:pt x="758" y="164"/>
                    </a:lnTo>
                    <a:lnTo>
                      <a:pt x="760" y="169"/>
                    </a:lnTo>
                    <a:lnTo>
                      <a:pt x="760" y="169"/>
                    </a:lnTo>
                    <a:lnTo>
                      <a:pt x="761" y="168"/>
                    </a:lnTo>
                    <a:lnTo>
                      <a:pt x="761" y="169"/>
                    </a:lnTo>
                    <a:lnTo>
                      <a:pt x="761" y="173"/>
                    </a:lnTo>
                    <a:lnTo>
                      <a:pt x="763" y="174"/>
                    </a:lnTo>
                    <a:lnTo>
                      <a:pt x="763" y="174"/>
                    </a:lnTo>
                    <a:lnTo>
                      <a:pt x="767" y="176"/>
                    </a:lnTo>
                    <a:lnTo>
                      <a:pt x="767" y="176"/>
                    </a:lnTo>
                    <a:lnTo>
                      <a:pt x="770" y="176"/>
                    </a:lnTo>
                    <a:lnTo>
                      <a:pt x="772" y="176"/>
                    </a:lnTo>
                    <a:lnTo>
                      <a:pt x="775" y="176"/>
                    </a:lnTo>
                    <a:lnTo>
                      <a:pt x="775" y="174"/>
                    </a:lnTo>
                    <a:lnTo>
                      <a:pt x="777" y="173"/>
                    </a:lnTo>
                    <a:lnTo>
                      <a:pt x="782" y="169"/>
                    </a:lnTo>
                    <a:lnTo>
                      <a:pt x="782" y="168"/>
                    </a:lnTo>
                    <a:lnTo>
                      <a:pt x="784" y="166"/>
                    </a:lnTo>
                    <a:lnTo>
                      <a:pt x="784" y="164"/>
                    </a:lnTo>
                    <a:lnTo>
                      <a:pt x="789" y="162"/>
                    </a:lnTo>
                    <a:lnTo>
                      <a:pt x="789" y="161"/>
                    </a:lnTo>
                    <a:lnTo>
                      <a:pt x="791" y="159"/>
                    </a:lnTo>
                    <a:lnTo>
                      <a:pt x="791" y="157"/>
                    </a:lnTo>
                    <a:lnTo>
                      <a:pt x="792" y="156"/>
                    </a:lnTo>
                    <a:lnTo>
                      <a:pt x="796" y="156"/>
                    </a:lnTo>
                    <a:lnTo>
                      <a:pt x="801" y="154"/>
                    </a:lnTo>
                    <a:lnTo>
                      <a:pt x="804" y="152"/>
                    </a:lnTo>
                    <a:lnTo>
                      <a:pt x="806" y="150"/>
                    </a:lnTo>
                    <a:lnTo>
                      <a:pt x="808" y="150"/>
                    </a:lnTo>
                    <a:lnTo>
                      <a:pt x="806" y="149"/>
                    </a:lnTo>
                    <a:lnTo>
                      <a:pt x="806" y="147"/>
                    </a:lnTo>
                    <a:lnTo>
                      <a:pt x="808" y="147"/>
                    </a:lnTo>
                    <a:lnTo>
                      <a:pt x="811" y="145"/>
                    </a:lnTo>
                    <a:lnTo>
                      <a:pt x="814" y="142"/>
                    </a:lnTo>
                    <a:lnTo>
                      <a:pt x="820" y="140"/>
                    </a:lnTo>
                    <a:lnTo>
                      <a:pt x="821" y="140"/>
                    </a:lnTo>
                    <a:lnTo>
                      <a:pt x="823" y="142"/>
                    </a:lnTo>
                    <a:lnTo>
                      <a:pt x="825" y="144"/>
                    </a:lnTo>
                    <a:lnTo>
                      <a:pt x="835" y="147"/>
                    </a:lnTo>
                    <a:lnTo>
                      <a:pt x="837" y="147"/>
                    </a:lnTo>
                    <a:lnTo>
                      <a:pt x="838" y="149"/>
                    </a:lnTo>
                    <a:lnTo>
                      <a:pt x="840" y="150"/>
                    </a:lnTo>
                    <a:lnTo>
                      <a:pt x="842" y="150"/>
                    </a:lnTo>
                    <a:lnTo>
                      <a:pt x="845" y="152"/>
                    </a:lnTo>
                    <a:lnTo>
                      <a:pt x="847" y="152"/>
                    </a:lnTo>
                    <a:lnTo>
                      <a:pt x="850" y="156"/>
                    </a:lnTo>
                    <a:lnTo>
                      <a:pt x="857" y="157"/>
                    </a:lnTo>
                    <a:lnTo>
                      <a:pt x="859" y="157"/>
                    </a:lnTo>
                    <a:lnTo>
                      <a:pt x="864" y="157"/>
                    </a:lnTo>
                    <a:lnTo>
                      <a:pt x="864" y="157"/>
                    </a:lnTo>
                    <a:lnTo>
                      <a:pt x="866" y="159"/>
                    </a:lnTo>
                    <a:lnTo>
                      <a:pt x="868" y="159"/>
                    </a:lnTo>
                    <a:lnTo>
                      <a:pt x="873" y="159"/>
                    </a:lnTo>
                    <a:lnTo>
                      <a:pt x="874" y="159"/>
                    </a:lnTo>
                    <a:lnTo>
                      <a:pt x="874" y="161"/>
                    </a:lnTo>
                    <a:lnTo>
                      <a:pt x="876" y="162"/>
                    </a:lnTo>
                    <a:lnTo>
                      <a:pt x="880" y="162"/>
                    </a:lnTo>
                    <a:lnTo>
                      <a:pt x="880" y="166"/>
                    </a:lnTo>
                    <a:lnTo>
                      <a:pt x="880" y="169"/>
                    </a:lnTo>
                    <a:lnTo>
                      <a:pt x="880" y="174"/>
                    </a:lnTo>
                    <a:lnTo>
                      <a:pt x="880" y="178"/>
                    </a:lnTo>
                    <a:lnTo>
                      <a:pt x="880" y="181"/>
                    </a:lnTo>
                    <a:lnTo>
                      <a:pt x="880" y="185"/>
                    </a:lnTo>
                    <a:lnTo>
                      <a:pt x="880" y="190"/>
                    </a:lnTo>
                    <a:lnTo>
                      <a:pt x="880" y="193"/>
                    </a:lnTo>
                    <a:lnTo>
                      <a:pt x="880" y="196"/>
                    </a:lnTo>
                    <a:lnTo>
                      <a:pt x="880" y="202"/>
                    </a:lnTo>
                    <a:lnTo>
                      <a:pt x="880" y="205"/>
                    </a:lnTo>
                    <a:lnTo>
                      <a:pt x="880" y="208"/>
                    </a:lnTo>
                    <a:lnTo>
                      <a:pt x="880" y="212"/>
                    </a:lnTo>
                    <a:lnTo>
                      <a:pt x="880" y="217"/>
                    </a:lnTo>
                    <a:lnTo>
                      <a:pt x="880" y="220"/>
                    </a:lnTo>
                    <a:lnTo>
                      <a:pt x="880" y="224"/>
                    </a:lnTo>
                    <a:lnTo>
                      <a:pt x="880" y="229"/>
                    </a:lnTo>
                    <a:lnTo>
                      <a:pt x="880" y="232"/>
                    </a:lnTo>
                    <a:lnTo>
                      <a:pt x="880" y="234"/>
                    </a:lnTo>
                    <a:lnTo>
                      <a:pt x="880" y="236"/>
                    </a:lnTo>
                    <a:lnTo>
                      <a:pt x="878" y="239"/>
                    </a:lnTo>
                    <a:lnTo>
                      <a:pt x="878" y="241"/>
                    </a:lnTo>
                    <a:lnTo>
                      <a:pt x="880" y="243"/>
                    </a:lnTo>
                    <a:lnTo>
                      <a:pt x="880" y="244"/>
                    </a:lnTo>
                    <a:lnTo>
                      <a:pt x="880" y="248"/>
                    </a:lnTo>
                    <a:lnTo>
                      <a:pt x="880" y="251"/>
                    </a:lnTo>
                    <a:lnTo>
                      <a:pt x="880" y="254"/>
                    </a:lnTo>
                    <a:lnTo>
                      <a:pt x="880" y="260"/>
                    </a:lnTo>
                    <a:lnTo>
                      <a:pt x="880" y="263"/>
                    </a:lnTo>
                    <a:lnTo>
                      <a:pt x="880" y="266"/>
                    </a:lnTo>
                    <a:lnTo>
                      <a:pt x="880" y="271"/>
                    </a:lnTo>
                    <a:lnTo>
                      <a:pt x="880" y="275"/>
                    </a:lnTo>
                    <a:lnTo>
                      <a:pt x="880" y="278"/>
                    </a:lnTo>
                    <a:lnTo>
                      <a:pt x="880" y="283"/>
                    </a:lnTo>
                    <a:lnTo>
                      <a:pt x="880" y="287"/>
                    </a:lnTo>
                    <a:lnTo>
                      <a:pt x="880" y="287"/>
                    </a:lnTo>
                    <a:lnTo>
                      <a:pt x="880" y="287"/>
                    </a:lnTo>
                    <a:lnTo>
                      <a:pt x="876" y="283"/>
                    </a:lnTo>
                    <a:lnTo>
                      <a:pt x="874" y="282"/>
                    </a:lnTo>
                    <a:lnTo>
                      <a:pt x="873" y="280"/>
                    </a:lnTo>
                    <a:lnTo>
                      <a:pt x="871" y="277"/>
                    </a:lnTo>
                    <a:lnTo>
                      <a:pt x="862" y="271"/>
                    </a:lnTo>
                    <a:lnTo>
                      <a:pt x="861" y="270"/>
                    </a:lnTo>
                    <a:lnTo>
                      <a:pt x="861" y="268"/>
                    </a:lnTo>
                    <a:lnTo>
                      <a:pt x="861" y="268"/>
                    </a:lnTo>
                    <a:lnTo>
                      <a:pt x="862" y="266"/>
                    </a:lnTo>
                    <a:lnTo>
                      <a:pt x="864" y="263"/>
                    </a:lnTo>
                    <a:lnTo>
                      <a:pt x="862" y="266"/>
                    </a:lnTo>
                    <a:lnTo>
                      <a:pt x="859" y="266"/>
                    </a:lnTo>
                    <a:lnTo>
                      <a:pt x="857" y="268"/>
                    </a:lnTo>
                    <a:lnTo>
                      <a:pt x="854" y="268"/>
                    </a:lnTo>
                    <a:lnTo>
                      <a:pt x="852" y="268"/>
                    </a:lnTo>
                    <a:lnTo>
                      <a:pt x="849" y="268"/>
                    </a:lnTo>
                    <a:lnTo>
                      <a:pt x="849" y="268"/>
                    </a:lnTo>
                    <a:lnTo>
                      <a:pt x="847" y="268"/>
                    </a:lnTo>
                    <a:lnTo>
                      <a:pt x="847" y="266"/>
                    </a:lnTo>
                    <a:lnTo>
                      <a:pt x="847" y="265"/>
                    </a:lnTo>
                    <a:lnTo>
                      <a:pt x="845" y="266"/>
                    </a:lnTo>
                    <a:lnTo>
                      <a:pt x="844" y="268"/>
                    </a:lnTo>
                    <a:lnTo>
                      <a:pt x="840" y="270"/>
                    </a:lnTo>
                    <a:lnTo>
                      <a:pt x="840" y="270"/>
                    </a:lnTo>
                    <a:lnTo>
                      <a:pt x="838" y="270"/>
                    </a:lnTo>
                    <a:lnTo>
                      <a:pt x="838" y="268"/>
                    </a:lnTo>
                    <a:lnTo>
                      <a:pt x="840" y="266"/>
                    </a:lnTo>
                    <a:lnTo>
                      <a:pt x="840" y="266"/>
                    </a:lnTo>
                    <a:lnTo>
                      <a:pt x="840" y="263"/>
                    </a:lnTo>
                    <a:lnTo>
                      <a:pt x="842" y="263"/>
                    </a:lnTo>
                    <a:lnTo>
                      <a:pt x="842" y="260"/>
                    </a:lnTo>
                    <a:lnTo>
                      <a:pt x="844" y="258"/>
                    </a:lnTo>
                    <a:lnTo>
                      <a:pt x="844" y="258"/>
                    </a:lnTo>
                    <a:lnTo>
                      <a:pt x="844" y="256"/>
                    </a:lnTo>
                    <a:lnTo>
                      <a:pt x="842" y="256"/>
                    </a:lnTo>
                    <a:lnTo>
                      <a:pt x="840" y="254"/>
                    </a:lnTo>
                    <a:lnTo>
                      <a:pt x="840" y="253"/>
                    </a:lnTo>
                    <a:lnTo>
                      <a:pt x="838" y="253"/>
                    </a:lnTo>
                    <a:lnTo>
                      <a:pt x="838" y="251"/>
                    </a:lnTo>
                    <a:lnTo>
                      <a:pt x="837" y="251"/>
                    </a:lnTo>
                    <a:lnTo>
                      <a:pt x="838" y="251"/>
                    </a:lnTo>
                    <a:lnTo>
                      <a:pt x="838" y="249"/>
                    </a:lnTo>
                    <a:lnTo>
                      <a:pt x="840" y="249"/>
                    </a:lnTo>
                    <a:lnTo>
                      <a:pt x="842" y="251"/>
                    </a:lnTo>
                    <a:lnTo>
                      <a:pt x="844" y="251"/>
                    </a:lnTo>
                    <a:lnTo>
                      <a:pt x="845" y="249"/>
                    </a:lnTo>
                    <a:lnTo>
                      <a:pt x="844" y="249"/>
                    </a:lnTo>
                    <a:lnTo>
                      <a:pt x="844" y="249"/>
                    </a:lnTo>
                    <a:lnTo>
                      <a:pt x="838" y="249"/>
                    </a:lnTo>
                    <a:lnTo>
                      <a:pt x="837" y="248"/>
                    </a:lnTo>
                    <a:lnTo>
                      <a:pt x="835" y="244"/>
                    </a:lnTo>
                    <a:lnTo>
                      <a:pt x="833" y="244"/>
                    </a:lnTo>
                    <a:lnTo>
                      <a:pt x="835" y="244"/>
                    </a:lnTo>
                    <a:lnTo>
                      <a:pt x="838" y="244"/>
                    </a:lnTo>
                    <a:lnTo>
                      <a:pt x="838" y="243"/>
                    </a:lnTo>
                    <a:lnTo>
                      <a:pt x="837" y="241"/>
                    </a:lnTo>
                    <a:lnTo>
                      <a:pt x="837" y="239"/>
                    </a:lnTo>
                    <a:lnTo>
                      <a:pt x="835" y="237"/>
                    </a:lnTo>
                    <a:lnTo>
                      <a:pt x="833" y="236"/>
                    </a:lnTo>
                    <a:lnTo>
                      <a:pt x="832" y="234"/>
                    </a:lnTo>
                    <a:lnTo>
                      <a:pt x="830" y="229"/>
                    </a:lnTo>
                    <a:lnTo>
                      <a:pt x="828" y="225"/>
                    </a:lnTo>
                    <a:lnTo>
                      <a:pt x="828" y="225"/>
                    </a:lnTo>
                    <a:lnTo>
                      <a:pt x="830" y="224"/>
                    </a:lnTo>
                    <a:lnTo>
                      <a:pt x="828" y="224"/>
                    </a:lnTo>
                    <a:lnTo>
                      <a:pt x="826" y="224"/>
                    </a:lnTo>
                    <a:lnTo>
                      <a:pt x="828" y="222"/>
                    </a:lnTo>
                    <a:lnTo>
                      <a:pt x="830" y="220"/>
                    </a:lnTo>
                    <a:lnTo>
                      <a:pt x="828" y="220"/>
                    </a:lnTo>
                    <a:lnTo>
                      <a:pt x="826" y="222"/>
                    </a:lnTo>
                    <a:lnTo>
                      <a:pt x="825" y="222"/>
                    </a:lnTo>
                    <a:lnTo>
                      <a:pt x="825" y="222"/>
                    </a:lnTo>
                    <a:lnTo>
                      <a:pt x="825" y="220"/>
                    </a:lnTo>
                    <a:lnTo>
                      <a:pt x="823" y="220"/>
                    </a:lnTo>
                    <a:lnTo>
                      <a:pt x="825" y="219"/>
                    </a:lnTo>
                    <a:lnTo>
                      <a:pt x="823" y="217"/>
                    </a:lnTo>
                    <a:lnTo>
                      <a:pt x="823" y="215"/>
                    </a:lnTo>
                    <a:lnTo>
                      <a:pt x="821" y="215"/>
                    </a:lnTo>
                    <a:lnTo>
                      <a:pt x="820" y="215"/>
                    </a:lnTo>
                    <a:lnTo>
                      <a:pt x="820" y="215"/>
                    </a:lnTo>
                    <a:lnTo>
                      <a:pt x="818" y="214"/>
                    </a:lnTo>
                    <a:lnTo>
                      <a:pt x="818" y="214"/>
                    </a:lnTo>
                    <a:lnTo>
                      <a:pt x="809" y="208"/>
                    </a:lnTo>
                    <a:lnTo>
                      <a:pt x="809" y="207"/>
                    </a:lnTo>
                    <a:lnTo>
                      <a:pt x="808" y="207"/>
                    </a:lnTo>
                    <a:lnTo>
                      <a:pt x="808" y="208"/>
                    </a:lnTo>
                    <a:lnTo>
                      <a:pt x="806" y="207"/>
                    </a:lnTo>
                    <a:lnTo>
                      <a:pt x="806" y="207"/>
                    </a:lnTo>
                    <a:lnTo>
                      <a:pt x="804" y="207"/>
                    </a:lnTo>
                    <a:lnTo>
                      <a:pt x="803" y="207"/>
                    </a:lnTo>
                    <a:lnTo>
                      <a:pt x="803" y="205"/>
                    </a:lnTo>
                    <a:lnTo>
                      <a:pt x="801" y="205"/>
                    </a:lnTo>
                    <a:lnTo>
                      <a:pt x="796" y="205"/>
                    </a:lnTo>
                    <a:lnTo>
                      <a:pt x="792" y="202"/>
                    </a:lnTo>
                    <a:lnTo>
                      <a:pt x="789" y="202"/>
                    </a:lnTo>
                    <a:lnTo>
                      <a:pt x="785" y="200"/>
                    </a:lnTo>
                    <a:lnTo>
                      <a:pt x="784" y="198"/>
                    </a:lnTo>
                    <a:lnTo>
                      <a:pt x="779" y="198"/>
                    </a:lnTo>
                    <a:lnTo>
                      <a:pt x="773" y="196"/>
                    </a:lnTo>
                    <a:lnTo>
                      <a:pt x="772" y="196"/>
                    </a:lnTo>
                    <a:lnTo>
                      <a:pt x="770" y="198"/>
                    </a:lnTo>
                    <a:lnTo>
                      <a:pt x="768" y="198"/>
                    </a:lnTo>
                    <a:lnTo>
                      <a:pt x="760" y="193"/>
                    </a:lnTo>
                    <a:lnTo>
                      <a:pt x="758" y="190"/>
                    </a:lnTo>
                    <a:lnTo>
                      <a:pt x="760" y="190"/>
                    </a:lnTo>
                    <a:lnTo>
                      <a:pt x="760" y="188"/>
                    </a:lnTo>
                    <a:lnTo>
                      <a:pt x="763" y="188"/>
                    </a:lnTo>
                    <a:lnTo>
                      <a:pt x="760" y="188"/>
                    </a:lnTo>
                    <a:lnTo>
                      <a:pt x="760" y="188"/>
                    </a:lnTo>
                    <a:lnTo>
                      <a:pt x="758" y="188"/>
                    </a:lnTo>
                    <a:lnTo>
                      <a:pt x="756" y="188"/>
                    </a:lnTo>
                    <a:lnTo>
                      <a:pt x="755" y="188"/>
                    </a:lnTo>
                    <a:lnTo>
                      <a:pt x="753" y="186"/>
                    </a:lnTo>
                    <a:lnTo>
                      <a:pt x="751" y="188"/>
                    </a:lnTo>
                    <a:lnTo>
                      <a:pt x="749" y="186"/>
                    </a:lnTo>
                    <a:lnTo>
                      <a:pt x="749" y="186"/>
                    </a:lnTo>
                    <a:lnTo>
                      <a:pt x="749" y="185"/>
                    </a:lnTo>
                    <a:lnTo>
                      <a:pt x="748" y="185"/>
                    </a:lnTo>
                    <a:lnTo>
                      <a:pt x="746" y="185"/>
                    </a:lnTo>
                    <a:lnTo>
                      <a:pt x="746" y="185"/>
                    </a:lnTo>
                    <a:lnTo>
                      <a:pt x="744" y="185"/>
                    </a:lnTo>
                    <a:lnTo>
                      <a:pt x="744" y="183"/>
                    </a:lnTo>
                    <a:lnTo>
                      <a:pt x="743" y="183"/>
                    </a:lnTo>
                    <a:lnTo>
                      <a:pt x="743" y="183"/>
                    </a:lnTo>
                    <a:lnTo>
                      <a:pt x="741" y="181"/>
                    </a:lnTo>
                    <a:lnTo>
                      <a:pt x="739" y="179"/>
                    </a:lnTo>
                    <a:lnTo>
                      <a:pt x="739" y="176"/>
                    </a:lnTo>
                    <a:lnTo>
                      <a:pt x="739" y="174"/>
                    </a:lnTo>
                    <a:lnTo>
                      <a:pt x="741" y="173"/>
                    </a:lnTo>
                    <a:lnTo>
                      <a:pt x="743" y="171"/>
                    </a:lnTo>
                    <a:lnTo>
                      <a:pt x="741" y="171"/>
                    </a:lnTo>
                    <a:lnTo>
                      <a:pt x="741" y="171"/>
                    </a:lnTo>
                    <a:lnTo>
                      <a:pt x="739" y="173"/>
                    </a:lnTo>
                    <a:lnTo>
                      <a:pt x="739" y="173"/>
                    </a:lnTo>
                    <a:lnTo>
                      <a:pt x="739" y="176"/>
                    </a:lnTo>
                    <a:lnTo>
                      <a:pt x="737" y="178"/>
                    </a:lnTo>
                    <a:lnTo>
                      <a:pt x="736" y="178"/>
                    </a:lnTo>
                    <a:lnTo>
                      <a:pt x="737" y="179"/>
                    </a:lnTo>
                    <a:lnTo>
                      <a:pt x="736" y="181"/>
                    </a:lnTo>
                    <a:lnTo>
                      <a:pt x="734" y="183"/>
                    </a:lnTo>
                    <a:lnTo>
                      <a:pt x="734" y="185"/>
                    </a:lnTo>
                    <a:lnTo>
                      <a:pt x="734" y="186"/>
                    </a:lnTo>
                    <a:lnTo>
                      <a:pt x="734" y="186"/>
                    </a:lnTo>
                    <a:lnTo>
                      <a:pt x="731" y="190"/>
                    </a:lnTo>
                    <a:lnTo>
                      <a:pt x="731" y="190"/>
                    </a:lnTo>
                    <a:lnTo>
                      <a:pt x="729" y="190"/>
                    </a:lnTo>
                    <a:lnTo>
                      <a:pt x="725" y="191"/>
                    </a:lnTo>
                    <a:lnTo>
                      <a:pt x="725" y="190"/>
                    </a:lnTo>
                    <a:lnTo>
                      <a:pt x="724" y="190"/>
                    </a:lnTo>
                    <a:lnTo>
                      <a:pt x="724" y="188"/>
                    </a:lnTo>
                    <a:lnTo>
                      <a:pt x="722" y="186"/>
                    </a:lnTo>
                    <a:lnTo>
                      <a:pt x="722" y="183"/>
                    </a:lnTo>
                    <a:lnTo>
                      <a:pt x="724" y="179"/>
                    </a:lnTo>
                    <a:lnTo>
                      <a:pt x="724" y="178"/>
                    </a:lnTo>
                    <a:lnTo>
                      <a:pt x="722" y="176"/>
                    </a:lnTo>
                    <a:lnTo>
                      <a:pt x="719" y="173"/>
                    </a:lnTo>
                    <a:lnTo>
                      <a:pt x="714" y="169"/>
                    </a:lnTo>
                    <a:lnTo>
                      <a:pt x="712" y="169"/>
                    </a:lnTo>
                    <a:lnTo>
                      <a:pt x="710" y="169"/>
                    </a:lnTo>
                    <a:lnTo>
                      <a:pt x="708" y="168"/>
                    </a:lnTo>
                    <a:lnTo>
                      <a:pt x="707" y="168"/>
                    </a:lnTo>
                    <a:lnTo>
                      <a:pt x="707" y="166"/>
                    </a:lnTo>
                    <a:lnTo>
                      <a:pt x="708" y="166"/>
                    </a:lnTo>
                    <a:lnTo>
                      <a:pt x="712" y="164"/>
                    </a:lnTo>
                    <a:lnTo>
                      <a:pt x="714" y="164"/>
                    </a:lnTo>
                    <a:lnTo>
                      <a:pt x="719" y="164"/>
                    </a:lnTo>
                    <a:lnTo>
                      <a:pt x="720" y="166"/>
                    </a:lnTo>
                    <a:lnTo>
                      <a:pt x="722" y="166"/>
                    </a:lnTo>
                    <a:lnTo>
                      <a:pt x="724" y="164"/>
                    </a:lnTo>
                    <a:lnTo>
                      <a:pt x="727" y="161"/>
                    </a:lnTo>
                    <a:lnTo>
                      <a:pt x="729" y="159"/>
                    </a:lnTo>
                    <a:lnTo>
                      <a:pt x="731" y="159"/>
                    </a:lnTo>
                    <a:lnTo>
                      <a:pt x="732" y="159"/>
                    </a:lnTo>
                    <a:lnTo>
                      <a:pt x="734" y="161"/>
                    </a:lnTo>
                    <a:lnTo>
                      <a:pt x="737" y="161"/>
                    </a:lnTo>
                    <a:lnTo>
                      <a:pt x="737" y="161"/>
                    </a:lnTo>
                    <a:lnTo>
                      <a:pt x="739" y="162"/>
                    </a:lnTo>
                    <a:lnTo>
                      <a:pt x="739" y="162"/>
                    </a:lnTo>
                    <a:lnTo>
                      <a:pt x="741" y="161"/>
                    </a:lnTo>
                    <a:lnTo>
                      <a:pt x="741" y="159"/>
                    </a:lnTo>
                    <a:lnTo>
                      <a:pt x="743" y="159"/>
                    </a:lnTo>
                    <a:lnTo>
                      <a:pt x="743" y="159"/>
                    </a:lnTo>
                    <a:lnTo>
                      <a:pt x="744" y="159"/>
                    </a:lnTo>
                    <a:lnTo>
                      <a:pt x="744" y="157"/>
                    </a:lnTo>
                    <a:lnTo>
                      <a:pt x="743" y="156"/>
                    </a:lnTo>
                    <a:lnTo>
                      <a:pt x="743" y="156"/>
                    </a:lnTo>
                    <a:lnTo>
                      <a:pt x="744" y="154"/>
                    </a:lnTo>
                    <a:lnTo>
                      <a:pt x="744" y="154"/>
                    </a:lnTo>
                    <a:lnTo>
                      <a:pt x="744" y="152"/>
                    </a:lnTo>
                    <a:lnTo>
                      <a:pt x="741" y="154"/>
                    </a:lnTo>
                    <a:lnTo>
                      <a:pt x="736" y="156"/>
                    </a:lnTo>
                    <a:lnTo>
                      <a:pt x="734" y="156"/>
                    </a:lnTo>
                    <a:lnTo>
                      <a:pt x="731" y="156"/>
                    </a:lnTo>
                    <a:lnTo>
                      <a:pt x="725" y="156"/>
                    </a:lnTo>
                    <a:lnTo>
                      <a:pt x="724" y="156"/>
                    </a:lnTo>
                    <a:lnTo>
                      <a:pt x="719" y="156"/>
                    </a:lnTo>
                    <a:lnTo>
                      <a:pt x="717" y="156"/>
                    </a:lnTo>
                    <a:lnTo>
                      <a:pt x="715" y="156"/>
                    </a:lnTo>
                    <a:lnTo>
                      <a:pt x="714" y="156"/>
                    </a:lnTo>
                    <a:lnTo>
                      <a:pt x="712" y="154"/>
                    </a:lnTo>
                    <a:lnTo>
                      <a:pt x="710" y="152"/>
                    </a:lnTo>
                    <a:lnTo>
                      <a:pt x="708" y="152"/>
                    </a:lnTo>
                    <a:lnTo>
                      <a:pt x="708" y="150"/>
                    </a:lnTo>
                    <a:lnTo>
                      <a:pt x="707" y="149"/>
                    </a:lnTo>
                    <a:lnTo>
                      <a:pt x="707" y="145"/>
                    </a:lnTo>
                    <a:lnTo>
                      <a:pt x="707" y="142"/>
                    </a:lnTo>
                    <a:lnTo>
                      <a:pt x="703" y="142"/>
                    </a:lnTo>
                    <a:lnTo>
                      <a:pt x="702" y="142"/>
                    </a:lnTo>
                    <a:lnTo>
                      <a:pt x="693" y="139"/>
                    </a:lnTo>
                    <a:lnTo>
                      <a:pt x="693" y="140"/>
                    </a:lnTo>
                    <a:lnTo>
                      <a:pt x="691" y="140"/>
                    </a:lnTo>
                    <a:lnTo>
                      <a:pt x="690" y="140"/>
                    </a:lnTo>
                    <a:lnTo>
                      <a:pt x="690" y="140"/>
                    </a:lnTo>
                    <a:lnTo>
                      <a:pt x="688" y="140"/>
                    </a:lnTo>
                    <a:lnTo>
                      <a:pt x="688" y="139"/>
                    </a:lnTo>
                    <a:lnTo>
                      <a:pt x="690" y="137"/>
                    </a:lnTo>
                    <a:lnTo>
                      <a:pt x="690" y="137"/>
                    </a:lnTo>
                    <a:lnTo>
                      <a:pt x="691" y="135"/>
                    </a:lnTo>
                    <a:lnTo>
                      <a:pt x="691" y="135"/>
                    </a:lnTo>
                    <a:lnTo>
                      <a:pt x="693" y="132"/>
                    </a:lnTo>
                    <a:lnTo>
                      <a:pt x="693" y="130"/>
                    </a:lnTo>
                    <a:lnTo>
                      <a:pt x="693" y="130"/>
                    </a:lnTo>
                    <a:lnTo>
                      <a:pt x="693" y="128"/>
                    </a:lnTo>
                    <a:lnTo>
                      <a:pt x="695" y="128"/>
                    </a:lnTo>
                    <a:lnTo>
                      <a:pt x="696" y="128"/>
                    </a:lnTo>
                    <a:lnTo>
                      <a:pt x="703" y="127"/>
                    </a:lnTo>
                    <a:lnTo>
                      <a:pt x="705" y="125"/>
                    </a:lnTo>
                    <a:lnTo>
                      <a:pt x="707" y="123"/>
                    </a:lnTo>
                    <a:lnTo>
                      <a:pt x="708" y="123"/>
                    </a:lnTo>
                    <a:lnTo>
                      <a:pt x="708" y="121"/>
                    </a:lnTo>
                    <a:lnTo>
                      <a:pt x="710" y="121"/>
                    </a:lnTo>
                    <a:lnTo>
                      <a:pt x="715" y="120"/>
                    </a:lnTo>
                    <a:lnTo>
                      <a:pt x="717" y="120"/>
                    </a:lnTo>
                    <a:lnTo>
                      <a:pt x="719" y="120"/>
                    </a:lnTo>
                    <a:lnTo>
                      <a:pt x="724" y="121"/>
                    </a:lnTo>
                    <a:lnTo>
                      <a:pt x="727" y="123"/>
                    </a:lnTo>
                    <a:lnTo>
                      <a:pt x="732" y="125"/>
                    </a:lnTo>
                    <a:lnTo>
                      <a:pt x="736" y="127"/>
                    </a:lnTo>
                    <a:lnTo>
                      <a:pt x="736" y="127"/>
                    </a:lnTo>
                    <a:close/>
                    <a:moveTo>
                      <a:pt x="178" y="120"/>
                    </a:moveTo>
                    <a:lnTo>
                      <a:pt x="180" y="121"/>
                    </a:lnTo>
                    <a:lnTo>
                      <a:pt x="181" y="121"/>
                    </a:lnTo>
                    <a:lnTo>
                      <a:pt x="180" y="123"/>
                    </a:lnTo>
                    <a:lnTo>
                      <a:pt x="180" y="123"/>
                    </a:lnTo>
                    <a:lnTo>
                      <a:pt x="180" y="125"/>
                    </a:lnTo>
                    <a:lnTo>
                      <a:pt x="178" y="123"/>
                    </a:lnTo>
                    <a:lnTo>
                      <a:pt x="176" y="125"/>
                    </a:lnTo>
                    <a:lnTo>
                      <a:pt x="176" y="123"/>
                    </a:lnTo>
                    <a:lnTo>
                      <a:pt x="174" y="121"/>
                    </a:lnTo>
                    <a:lnTo>
                      <a:pt x="174" y="120"/>
                    </a:lnTo>
                    <a:lnTo>
                      <a:pt x="176" y="120"/>
                    </a:lnTo>
                    <a:lnTo>
                      <a:pt x="176" y="120"/>
                    </a:lnTo>
                    <a:lnTo>
                      <a:pt x="176" y="120"/>
                    </a:lnTo>
                    <a:lnTo>
                      <a:pt x="178" y="120"/>
                    </a:lnTo>
                    <a:lnTo>
                      <a:pt x="178" y="120"/>
                    </a:lnTo>
                    <a:close/>
                    <a:moveTo>
                      <a:pt x="623" y="118"/>
                    </a:moveTo>
                    <a:lnTo>
                      <a:pt x="625" y="121"/>
                    </a:lnTo>
                    <a:lnTo>
                      <a:pt x="623" y="125"/>
                    </a:lnTo>
                    <a:lnTo>
                      <a:pt x="625" y="127"/>
                    </a:lnTo>
                    <a:lnTo>
                      <a:pt x="626" y="127"/>
                    </a:lnTo>
                    <a:lnTo>
                      <a:pt x="628" y="127"/>
                    </a:lnTo>
                    <a:lnTo>
                      <a:pt x="628" y="127"/>
                    </a:lnTo>
                    <a:lnTo>
                      <a:pt x="628" y="128"/>
                    </a:lnTo>
                    <a:lnTo>
                      <a:pt x="628" y="128"/>
                    </a:lnTo>
                    <a:lnTo>
                      <a:pt x="626" y="130"/>
                    </a:lnTo>
                    <a:lnTo>
                      <a:pt x="625" y="128"/>
                    </a:lnTo>
                    <a:lnTo>
                      <a:pt x="623" y="128"/>
                    </a:lnTo>
                    <a:lnTo>
                      <a:pt x="623" y="127"/>
                    </a:lnTo>
                    <a:lnTo>
                      <a:pt x="621" y="128"/>
                    </a:lnTo>
                    <a:lnTo>
                      <a:pt x="619" y="128"/>
                    </a:lnTo>
                    <a:lnTo>
                      <a:pt x="619" y="127"/>
                    </a:lnTo>
                    <a:lnTo>
                      <a:pt x="621" y="125"/>
                    </a:lnTo>
                    <a:lnTo>
                      <a:pt x="619" y="125"/>
                    </a:lnTo>
                    <a:lnTo>
                      <a:pt x="618" y="121"/>
                    </a:lnTo>
                    <a:lnTo>
                      <a:pt x="618" y="121"/>
                    </a:lnTo>
                    <a:lnTo>
                      <a:pt x="618" y="120"/>
                    </a:lnTo>
                    <a:lnTo>
                      <a:pt x="618" y="120"/>
                    </a:lnTo>
                    <a:lnTo>
                      <a:pt x="618" y="120"/>
                    </a:lnTo>
                    <a:lnTo>
                      <a:pt x="619" y="120"/>
                    </a:lnTo>
                    <a:lnTo>
                      <a:pt x="621" y="120"/>
                    </a:lnTo>
                    <a:lnTo>
                      <a:pt x="621" y="118"/>
                    </a:lnTo>
                    <a:lnTo>
                      <a:pt x="623" y="118"/>
                    </a:lnTo>
                    <a:close/>
                    <a:moveTo>
                      <a:pt x="616" y="121"/>
                    </a:moveTo>
                    <a:lnTo>
                      <a:pt x="614" y="123"/>
                    </a:lnTo>
                    <a:lnTo>
                      <a:pt x="614" y="123"/>
                    </a:lnTo>
                    <a:lnTo>
                      <a:pt x="613" y="120"/>
                    </a:lnTo>
                    <a:lnTo>
                      <a:pt x="614" y="118"/>
                    </a:lnTo>
                    <a:lnTo>
                      <a:pt x="614" y="118"/>
                    </a:lnTo>
                    <a:lnTo>
                      <a:pt x="618" y="118"/>
                    </a:lnTo>
                    <a:lnTo>
                      <a:pt x="616" y="118"/>
                    </a:lnTo>
                    <a:lnTo>
                      <a:pt x="616" y="120"/>
                    </a:lnTo>
                    <a:lnTo>
                      <a:pt x="616" y="121"/>
                    </a:lnTo>
                    <a:lnTo>
                      <a:pt x="616" y="121"/>
                    </a:lnTo>
                    <a:close/>
                    <a:moveTo>
                      <a:pt x="164" y="120"/>
                    </a:moveTo>
                    <a:lnTo>
                      <a:pt x="163" y="120"/>
                    </a:lnTo>
                    <a:lnTo>
                      <a:pt x="159" y="120"/>
                    </a:lnTo>
                    <a:lnTo>
                      <a:pt x="159" y="118"/>
                    </a:lnTo>
                    <a:lnTo>
                      <a:pt x="161" y="116"/>
                    </a:lnTo>
                    <a:lnTo>
                      <a:pt x="163" y="116"/>
                    </a:lnTo>
                    <a:lnTo>
                      <a:pt x="164" y="118"/>
                    </a:lnTo>
                    <a:lnTo>
                      <a:pt x="164" y="118"/>
                    </a:lnTo>
                    <a:lnTo>
                      <a:pt x="164" y="120"/>
                    </a:lnTo>
                    <a:lnTo>
                      <a:pt x="164" y="120"/>
                    </a:lnTo>
                    <a:close/>
                    <a:moveTo>
                      <a:pt x="684" y="113"/>
                    </a:moveTo>
                    <a:lnTo>
                      <a:pt x="688" y="113"/>
                    </a:lnTo>
                    <a:lnTo>
                      <a:pt x="688" y="113"/>
                    </a:lnTo>
                    <a:lnTo>
                      <a:pt x="693" y="116"/>
                    </a:lnTo>
                    <a:lnTo>
                      <a:pt x="695" y="116"/>
                    </a:lnTo>
                    <a:lnTo>
                      <a:pt x="695" y="118"/>
                    </a:lnTo>
                    <a:lnTo>
                      <a:pt x="695" y="118"/>
                    </a:lnTo>
                    <a:lnTo>
                      <a:pt x="693" y="120"/>
                    </a:lnTo>
                    <a:lnTo>
                      <a:pt x="693" y="120"/>
                    </a:lnTo>
                    <a:lnTo>
                      <a:pt x="691" y="120"/>
                    </a:lnTo>
                    <a:lnTo>
                      <a:pt x="690" y="120"/>
                    </a:lnTo>
                    <a:lnTo>
                      <a:pt x="688" y="120"/>
                    </a:lnTo>
                    <a:lnTo>
                      <a:pt x="688" y="120"/>
                    </a:lnTo>
                    <a:lnTo>
                      <a:pt x="686" y="118"/>
                    </a:lnTo>
                    <a:lnTo>
                      <a:pt x="684" y="116"/>
                    </a:lnTo>
                    <a:lnTo>
                      <a:pt x="683" y="115"/>
                    </a:lnTo>
                    <a:lnTo>
                      <a:pt x="681" y="115"/>
                    </a:lnTo>
                    <a:lnTo>
                      <a:pt x="681" y="115"/>
                    </a:lnTo>
                    <a:lnTo>
                      <a:pt x="683" y="116"/>
                    </a:lnTo>
                    <a:lnTo>
                      <a:pt x="683" y="118"/>
                    </a:lnTo>
                    <a:lnTo>
                      <a:pt x="684" y="118"/>
                    </a:lnTo>
                    <a:lnTo>
                      <a:pt x="684" y="118"/>
                    </a:lnTo>
                    <a:lnTo>
                      <a:pt x="686" y="120"/>
                    </a:lnTo>
                    <a:lnTo>
                      <a:pt x="686" y="120"/>
                    </a:lnTo>
                    <a:lnTo>
                      <a:pt x="683" y="121"/>
                    </a:lnTo>
                    <a:lnTo>
                      <a:pt x="683" y="120"/>
                    </a:lnTo>
                    <a:lnTo>
                      <a:pt x="683" y="118"/>
                    </a:lnTo>
                    <a:lnTo>
                      <a:pt x="681" y="120"/>
                    </a:lnTo>
                    <a:lnTo>
                      <a:pt x="679" y="120"/>
                    </a:lnTo>
                    <a:lnTo>
                      <a:pt x="679" y="120"/>
                    </a:lnTo>
                    <a:lnTo>
                      <a:pt x="679" y="118"/>
                    </a:lnTo>
                    <a:lnTo>
                      <a:pt x="676" y="118"/>
                    </a:lnTo>
                    <a:lnTo>
                      <a:pt x="674" y="116"/>
                    </a:lnTo>
                    <a:lnTo>
                      <a:pt x="674" y="116"/>
                    </a:lnTo>
                    <a:lnTo>
                      <a:pt x="674" y="115"/>
                    </a:lnTo>
                    <a:lnTo>
                      <a:pt x="676" y="115"/>
                    </a:lnTo>
                    <a:lnTo>
                      <a:pt x="678" y="115"/>
                    </a:lnTo>
                    <a:lnTo>
                      <a:pt x="679" y="115"/>
                    </a:lnTo>
                    <a:lnTo>
                      <a:pt x="679" y="115"/>
                    </a:lnTo>
                    <a:lnTo>
                      <a:pt x="681" y="113"/>
                    </a:lnTo>
                    <a:lnTo>
                      <a:pt x="683" y="113"/>
                    </a:lnTo>
                    <a:lnTo>
                      <a:pt x="684" y="113"/>
                    </a:lnTo>
                    <a:close/>
                    <a:moveTo>
                      <a:pt x="63" y="123"/>
                    </a:moveTo>
                    <a:lnTo>
                      <a:pt x="62" y="123"/>
                    </a:lnTo>
                    <a:lnTo>
                      <a:pt x="60" y="123"/>
                    </a:lnTo>
                    <a:lnTo>
                      <a:pt x="62" y="121"/>
                    </a:lnTo>
                    <a:lnTo>
                      <a:pt x="62" y="120"/>
                    </a:lnTo>
                    <a:lnTo>
                      <a:pt x="62" y="118"/>
                    </a:lnTo>
                    <a:lnTo>
                      <a:pt x="63" y="116"/>
                    </a:lnTo>
                    <a:lnTo>
                      <a:pt x="60" y="113"/>
                    </a:lnTo>
                    <a:lnTo>
                      <a:pt x="62" y="113"/>
                    </a:lnTo>
                    <a:lnTo>
                      <a:pt x="62" y="113"/>
                    </a:lnTo>
                    <a:lnTo>
                      <a:pt x="63" y="116"/>
                    </a:lnTo>
                    <a:lnTo>
                      <a:pt x="65" y="118"/>
                    </a:lnTo>
                    <a:lnTo>
                      <a:pt x="65" y="120"/>
                    </a:lnTo>
                    <a:lnTo>
                      <a:pt x="63" y="123"/>
                    </a:lnTo>
                    <a:lnTo>
                      <a:pt x="63" y="123"/>
                    </a:lnTo>
                    <a:close/>
                    <a:moveTo>
                      <a:pt x="185" y="116"/>
                    </a:moveTo>
                    <a:lnTo>
                      <a:pt x="185" y="116"/>
                    </a:lnTo>
                    <a:lnTo>
                      <a:pt x="186" y="115"/>
                    </a:lnTo>
                    <a:lnTo>
                      <a:pt x="186" y="116"/>
                    </a:lnTo>
                    <a:lnTo>
                      <a:pt x="188" y="118"/>
                    </a:lnTo>
                    <a:lnTo>
                      <a:pt x="188" y="118"/>
                    </a:lnTo>
                    <a:lnTo>
                      <a:pt x="188" y="118"/>
                    </a:lnTo>
                    <a:lnTo>
                      <a:pt x="188" y="118"/>
                    </a:lnTo>
                    <a:lnTo>
                      <a:pt x="186" y="118"/>
                    </a:lnTo>
                    <a:lnTo>
                      <a:pt x="183" y="116"/>
                    </a:lnTo>
                    <a:lnTo>
                      <a:pt x="180" y="118"/>
                    </a:lnTo>
                    <a:lnTo>
                      <a:pt x="178" y="116"/>
                    </a:lnTo>
                    <a:lnTo>
                      <a:pt x="178" y="116"/>
                    </a:lnTo>
                    <a:lnTo>
                      <a:pt x="180" y="115"/>
                    </a:lnTo>
                    <a:lnTo>
                      <a:pt x="180" y="113"/>
                    </a:lnTo>
                    <a:lnTo>
                      <a:pt x="181" y="113"/>
                    </a:lnTo>
                    <a:lnTo>
                      <a:pt x="181" y="115"/>
                    </a:lnTo>
                    <a:lnTo>
                      <a:pt x="181" y="115"/>
                    </a:lnTo>
                    <a:lnTo>
                      <a:pt x="183" y="115"/>
                    </a:lnTo>
                    <a:lnTo>
                      <a:pt x="185" y="116"/>
                    </a:lnTo>
                    <a:lnTo>
                      <a:pt x="185" y="116"/>
                    </a:lnTo>
                    <a:close/>
                    <a:moveTo>
                      <a:pt x="660" y="116"/>
                    </a:moveTo>
                    <a:lnTo>
                      <a:pt x="659" y="116"/>
                    </a:lnTo>
                    <a:lnTo>
                      <a:pt x="659" y="115"/>
                    </a:lnTo>
                    <a:lnTo>
                      <a:pt x="657" y="115"/>
                    </a:lnTo>
                    <a:lnTo>
                      <a:pt x="655" y="111"/>
                    </a:lnTo>
                    <a:lnTo>
                      <a:pt x="660" y="115"/>
                    </a:lnTo>
                    <a:lnTo>
                      <a:pt x="660" y="116"/>
                    </a:lnTo>
                    <a:close/>
                    <a:moveTo>
                      <a:pt x="619" y="113"/>
                    </a:moveTo>
                    <a:lnTo>
                      <a:pt x="619" y="113"/>
                    </a:lnTo>
                    <a:lnTo>
                      <a:pt x="619" y="113"/>
                    </a:lnTo>
                    <a:lnTo>
                      <a:pt x="619" y="113"/>
                    </a:lnTo>
                    <a:lnTo>
                      <a:pt x="619" y="110"/>
                    </a:lnTo>
                    <a:lnTo>
                      <a:pt x="619" y="110"/>
                    </a:lnTo>
                    <a:lnTo>
                      <a:pt x="619" y="111"/>
                    </a:lnTo>
                    <a:lnTo>
                      <a:pt x="619" y="113"/>
                    </a:lnTo>
                    <a:lnTo>
                      <a:pt x="619" y="113"/>
                    </a:lnTo>
                    <a:close/>
                    <a:moveTo>
                      <a:pt x="183" y="111"/>
                    </a:moveTo>
                    <a:lnTo>
                      <a:pt x="183" y="111"/>
                    </a:lnTo>
                    <a:lnTo>
                      <a:pt x="181" y="111"/>
                    </a:lnTo>
                    <a:lnTo>
                      <a:pt x="181" y="111"/>
                    </a:lnTo>
                    <a:lnTo>
                      <a:pt x="181" y="111"/>
                    </a:lnTo>
                    <a:lnTo>
                      <a:pt x="180" y="108"/>
                    </a:lnTo>
                    <a:lnTo>
                      <a:pt x="180" y="108"/>
                    </a:lnTo>
                    <a:lnTo>
                      <a:pt x="181" y="111"/>
                    </a:lnTo>
                    <a:lnTo>
                      <a:pt x="183" y="111"/>
                    </a:lnTo>
                    <a:lnTo>
                      <a:pt x="183" y="111"/>
                    </a:lnTo>
                    <a:close/>
                    <a:moveTo>
                      <a:pt x="156" y="103"/>
                    </a:moveTo>
                    <a:lnTo>
                      <a:pt x="154" y="103"/>
                    </a:lnTo>
                    <a:lnTo>
                      <a:pt x="152" y="103"/>
                    </a:lnTo>
                    <a:lnTo>
                      <a:pt x="154" y="101"/>
                    </a:lnTo>
                    <a:lnTo>
                      <a:pt x="154" y="99"/>
                    </a:lnTo>
                    <a:lnTo>
                      <a:pt x="156" y="99"/>
                    </a:lnTo>
                    <a:lnTo>
                      <a:pt x="156" y="101"/>
                    </a:lnTo>
                    <a:lnTo>
                      <a:pt x="156" y="103"/>
                    </a:lnTo>
                    <a:lnTo>
                      <a:pt x="156" y="103"/>
                    </a:lnTo>
                    <a:close/>
                    <a:moveTo>
                      <a:pt x="619" y="101"/>
                    </a:moveTo>
                    <a:lnTo>
                      <a:pt x="619" y="101"/>
                    </a:lnTo>
                    <a:lnTo>
                      <a:pt x="618" y="101"/>
                    </a:lnTo>
                    <a:lnTo>
                      <a:pt x="618" y="99"/>
                    </a:lnTo>
                    <a:lnTo>
                      <a:pt x="619" y="99"/>
                    </a:lnTo>
                    <a:lnTo>
                      <a:pt x="619" y="99"/>
                    </a:lnTo>
                    <a:lnTo>
                      <a:pt x="619" y="99"/>
                    </a:lnTo>
                    <a:lnTo>
                      <a:pt x="619" y="99"/>
                    </a:lnTo>
                    <a:lnTo>
                      <a:pt x="619" y="101"/>
                    </a:lnTo>
                    <a:lnTo>
                      <a:pt x="619" y="101"/>
                    </a:lnTo>
                    <a:close/>
                    <a:moveTo>
                      <a:pt x="618" y="98"/>
                    </a:moveTo>
                    <a:lnTo>
                      <a:pt x="618" y="98"/>
                    </a:lnTo>
                    <a:lnTo>
                      <a:pt x="618" y="98"/>
                    </a:lnTo>
                    <a:lnTo>
                      <a:pt x="616" y="98"/>
                    </a:lnTo>
                    <a:lnTo>
                      <a:pt x="618" y="96"/>
                    </a:lnTo>
                    <a:lnTo>
                      <a:pt x="618" y="96"/>
                    </a:lnTo>
                    <a:lnTo>
                      <a:pt x="618" y="96"/>
                    </a:lnTo>
                    <a:lnTo>
                      <a:pt x="618" y="98"/>
                    </a:lnTo>
                    <a:lnTo>
                      <a:pt x="618" y="98"/>
                    </a:lnTo>
                    <a:close/>
                    <a:moveTo>
                      <a:pt x="159" y="99"/>
                    </a:moveTo>
                    <a:lnTo>
                      <a:pt x="159" y="101"/>
                    </a:lnTo>
                    <a:lnTo>
                      <a:pt x="157" y="98"/>
                    </a:lnTo>
                    <a:lnTo>
                      <a:pt x="157" y="96"/>
                    </a:lnTo>
                    <a:lnTo>
                      <a:pt x="157" y="96"/>
                    </a:lnTo>
                    <a:lnTo>
                      <a:pt x="159" y="98"/>
                    </a:lnTo>
                    <a:lnTo>
                      <a:pt x="159" y="98"/>
                    </a:lnTo>
                    <a:lnTo>
                      <a:pt x="159" y="99"/>
                    </a:lnTo>
                    <a:lnTo>
                      <a:pt x="159" y="99"/>
                    </a:lnTo>
                    <a:lnTo>
                      <a:pt x="159" y="99"/>
                    </a:lnTo>
                    <a:close/>
                    <a:moveTo>
                      <a:pt x="166" y="98"/>
                    </a:moveTo>
                    <a:lnTo>
                      <a:pt x="166" y="98"/>
                    </a:lnTo>
                    <a:lnTo>
                      <a:pt x="164" y="98"/>
                    </a:lnTo>
                    <a:lnTo>
                      <a:pt x="164" y="96"/>
                    </a:lnTo>
                    <a:lnTo>
                      <a:pt x="164" y="96"/>
                    </a:lnTo>
                    <a:lnTo>
                      <a:pt x="166" y="96"/>
                    </a:lnTo>
                    <a:lnTo>
                      <a:pt x="166" y="98"/>
                    </a:lnTo>
                    <a:close/>
                    <a:moveTo>
                      <a:pt x="174" y="98"/>
                    </a:moveTo>
                    <a:lnTo>
                      <a:pt x="173" y="98"/>
                    </a:lnTo>
                    <a:lnTo>
                      <a:pt x="171" y="96"/>
                    </a:lnTo>
                    <a:lnTo>
                      <a:pt x="171" y="96"/>
                    </a:lnTo>
                    <a:lnTo>
                      <a:pt x="171" y="94"/>
                    </a:lnTo>
                    <a:lnTo>
                      <a:pt x="171" y="94"/>
                    </a:lnTo>
                    <a:lnTo>
                      <a:pt x="173" y="96"/>
                    </a:lnTo>
                    <a:lnTo>
                      <a:pt x="174" y="96"/>
                    </a:lnTo>
                    <a:lnTo>
                      <a:pt x="174" y="98"/>
                    </a:lnTo>
                    <a:lnTo>
                      <a:pt x="174" y="98"/>
                    </a:lnTo>
                    <a:close/>
                    <a:moveTo>
                      <a:pt x="151" y="99"/>
                    </a:moveTo>
                    <a:lnTo>
                      <a:pt x="151" y="99"/>
                    </a:lnTo>
                    <a:lnTo>
                      <a:pt x="151" y="99"/>
                    </a:lnTo>
                    <a:lnTo>
                      <a:pt x="145" y="98"/>
                    </a:lnTo>
                    <a:lnTo>
                      <a:pt x="145" y="98"/>
                    </a:lnTo>
                    <a:lnTo>
                      <a:pt x="142" y="98"/>
                    </a:lnTo>
                    <a:lnTo>
                      <a:pt x="140" y="96"/>
                    </a:lnTo>
                    <a:lnTo>
                      <a:pt x="140" y="96"/>
                    </a:lnTo>
                    <a:lnTo>
                      <a:pt x="140" y="94"/>
                    </a:lnTo>
                    <a:lnTo>
                      <a:pt x="140" y="94"/>
                    </a:lnTo>
                    <a:lnTo>
                      <a:pt x="140" y="92"/>
                    </a:lnTo>
                    <a:lnTo>
                      <a:pt x="142" y="91"/>
                    </a:lnTo>
                    <a:lnTo>
                      <a:pt x="144" y="92"/>
                    </a:lnTo>
                    <a:lnTo>
                      <a:pt x="145" y="94"/>
                    </a:lnTo>
                    <a:lnTo>
                      <a:pt x="145" y="94"/>
                    </a:lnTo>
                    <a:lnTo>
                      <a:pt x="149" y="96"/>
                    </a:lnTo>
                    <a:lnTo>
                      <a:pt x="151" y="96"/>
                    </a:lnTo>
                    <a:lnTo>
                      <a:pt x="151" y="99"/>
                    </a:lnTo>
                    <a:close/>
                    <a:moveTo>
                      <a:pt x="159" y="92"/>
                    </a:moveTo>
                    <a:lnTo>
                      <a:pt x="159" y="94"/>
                    </a:lnTo>
                    <a:lnTo>
                      <a:pt x="157" y="94"/>
                    </a:lnTo>
                    <a:lnTo>
                      <a:pt x="156" y="92"/>
                    </a:lnTo>
                    <a:lnTo>
                      <a:pt x="157" y="91"/>
                    </a:lnTo>
                    <a:lnTo>
                      <a:pt x="157" y="91"/>
                    </a:lnTo>
                    <a:lnTo>
                      <a:pt x="157" y="92"/>
                    </a:lnTo>
                    <a:lnTo>
                      <a:pt x="159" y="92"/>
                    </a:lnTo>
                    <a:lnTo>
                      <a:pt x="159" y="92"/>
                    </a:lnTo>
                    <a:close/>
                    <a:moveTo>
                      <a:pt x="154" y="96"/>
                    </a:moveTo>
                    <a:lnTo>
                      <a:pt x="152" y="96"/>
                    </a:lnTo>
                    <a:lnTo>
                      <a:pt x="152" y="96"/>
                    </a:lnTo>
                    <a:lnTo>
                      <a:pt x="151" y="96"/>
                    </a:lnTo>
                    <a:lnTo>
                      <a:pt x="149" y="94"/>
                    </a:lnTo>
                    <a:lnTo>
                      <a:pt x="149" y="94"/>
                    </a:lnTo>
                    <a:lnTo>
                      <a:pt x="145" y="92"/>
                    </a:lnTo>
                    <a:lnTo>
                      <a:pt x="145" y="92"/>
                    </a:lnTo>
                    <a:lnTo>
                      <a:pt x="145" y="92"/>
                    </a:lnTo>
                    <a:lnTo>
                      <a:pt x="145" y="91"/>
                    </a:lnTo>
                    <a:lnTo>
                      <a:pt x="145" y="91"/>
                    </a:lnTo>
                    <a:lnTo>
                      <a:pt x="151" y="92"/>
                    </a:lnTo>
                    <a:lnTo>
                      <a:pt x="152" y="94"/>
                    </a:lnTo>
                    <a:lnTo>
                      <a:pt x="154" y="96"/>
                    </a:lnTo>
                    <a:lnTo>
                      <a:pt x="154" y="96"/>
                    </a:lnTo>
                    <a:close/>
                    <a:moveTo>
                      <a:pt x="169" y="91"/>
                    </a:moveTo>
                    <a:lnTo>
                      <a:pt x="171" y="91"/>
                    </a:lnTo>
                    <a:lnTo>
                      <a:pt x="173" y="91"/>
                    </a:lnTo>
                    <a:lnTo>
                      <a:pt x="173" y="91"/>
                    </a:lnTo>
                    <a:lnTo>
                      <a:pt x="173" y="92"/>
                    </a:lnTo>
                    <a:lnTo>
                      <a:pt x="171" y="94"/>
                    </a:lnTo>
                    <a:lnTo>
                      <a:pt x="169" y="94"/>
                    </a:lnTo>
                    <a:lnTo>
                      <a:pt x="168" y="92"/>
                    </a:lnTo>
                    <a:lnTo>
                      <a:pt x="168" y="92"/>
                    </a:lnTo>
                    <a:lnTo>
                      <a:pt x="168" y="92"/>
                    </a:lnTo>
                    <a:lnTo>
                      <a:pt x="169" y="91"/>
                    </a:lnTo>
                    <a:lnTo>
                      <a:pt x="169" y="91"/>
                    </a:lnTo>
                    <a:lnTo>
                      <a:pt x="169" y="91"/>
                    </a:lnTo>
                    <a:lnTo>
                      <a:pt x="169" y="91"/>
                    </a:lnTo>
                    <a:close/>
                    <a:moveTo>
                      <a:pt x="181" y="89"/>
                    </a:moveTo>
                    <a:lnTo>
                      <a:pt x="181" y="91"/>
                    </a:lnTo>
                    <a:lnTo>
                      <a:pt x="181" y="92"/>
                    </a:lnTo>
                    <a:lnTo>
                      <a:pt x="183" y="92"/>
                    </a:lnTo>
                    <a:lnTo>
                      <a:pt x="181" y="94"/>
                    </a:lnTo>
                    <a:lnTo>
                      <a:pt x="181" y="96"/>
                    </a:lnTo>
                    <a:lnTo>
                      <a:pt x="181" y="98"/>
                    </a:lnTo>
                    <a:lnTo>
                      <a:pt x="180" y="96"/>
                    </a:lnTo>
                    <a:lnTo>
                      <a:pt x="178" y="96"/>
                    </a:lnTo>
                    <a:lnTo>
                      <a:pt x="178" y="96"/>
                    </a:lnTo>
                    <a:lnTo>
                      <a:pt x="178" y="94"/>
                    </a:lnTo>
                    <a:lnTo>
                      <a:pt x="178" y="94"/>
                    </a:lnTo>
                    <a:lnTo>
                      <a:pt x="178" y="94"/>
                    </a:lnTo>
                    <a:lnTo>
                      <a:pt x="178" y="92"/>
                    </a:lnTo>
                    <a:lnTo>
                      <a:pt x="174" y="94"/>
                    </a:lnTo>
                    <a:lnTo>
                      <a:pt x="174" y="94"/>
                    </a:lnTo>
                    <a:lnTo>
                      <a:pt x="174" y="92"/>
                    </a:lnTo>
                    <a:lnTo>
                      <a:pt x="174" y="92"/>
                    </a:lnTo>
                    <a:lnTo>
                      <a:pt x="176" y="91"/>
                    </a:lnTo>
                    <a:lnTo>
                      <a:pt x="178" y="91"/>
                    </a:lnTo>
                    <a:lnTo>
                      <a:pt x="180" y="91"/>
                    </a:lnTo>
                    <a:lnTo>
                      <a:pt x="181" y="89"/>
                    </a:lnTo>
                    <a:lnTo>
                      <a:pt x="181" y="89"/>
                    </a:lnTo>
                    <a:close/>
                    <a:moveTo>
                      <a:pt x="139" y="94"/>
                    </a:moveTo>
                    <a:lnTo>
                      <a:pt x="139" y="94"/>
                    </a:lnTo>
                    <a:lnTo>
                      <a:pt x="137" y="94"/>
                    </a:lnTo>
                    <a:lnTo>
                      <a:pt x="137" y="92"/>
                    </a:lnTo>
                    <a:lnTo>
                      <a:pt x="135" y="91"/>
                    </a:lnTo>
                    <a:lnTo>
                      <a:pt x="135" y="89"/>
                    </a:lnTo>
                    <a:lnTo>
                      <a:pt x="135" y="87"/>
                    </a:lnTo>
                    <a:lnTo>
                      <a:pt x="137" y="86"/>
                    </a:lnTo>
                    <a:lnTo>
                      <a:pt x="137" y="86"/>
                    </a:lnTo>
                    <a:lnTo>
                      <a:pt x="139" y="87"/>
                    </a:lnTo>
                    <a:lnTo>
                      <a:pt x="139" y="89"/>
                    </a:lnTo>
                    <a:lnTo>
                      <a:pt x="140" y="89"/>
                    </a:lnTo>
                    <a:lnTo>
                      <a:pt x="140" y="91"/>
                    </a:lnTo>
                    <a:lnTo>
                      <a:pt x="139" y="92"/>
                    </a:lnTo>
                    <a:lnTo>
                      <a:pt x="139" y="94"/>
                    </a:lnTo>
                    <a:lnTo>
                      <a:pt x="139" y="94"/>
                    </a:lnTo>
                    <a:close/>
                    <a:moveTo>
                      <a:pt x="44" y="84"/>
                    </a:moveTo>
                    <a:lnTo>
                      <a:pt x="48" y="91"/>
                    </a:lnTo>
                    <a:lnTo>
                      <a:pt x="50" y="91"/>
                    </a:lnTo>
                    <a:lnTo>
                      <a:pt x="53" y="92"/>
                    </a:lnTo>
                    <a:lnTo>
                      <a:pt x="53" y="94"/>
                    </a:lnTo>
                    <a:lnTo>
                      <a:pt x="53" y="96"/>
                    </a:lnTo>
                    <a:lnTo>
                      <a:pt x="51" y="101"/>
                    </a:lnTo>
                    <a:lnTo>
                      <a:pt x="51" y="103"/>
                    </a:lnTo>
                    <a:lnTo>
                      <a:pt x="48" y="101"/>
                    </a:lnTo>
                    <a:lnTo>
                      <a:pt x="48" y="101"/>
                    </a:lnTo>
                    <a:lnTo>
                      <a:pt x="46" y="98"/>
                    </a:lnTo>
                    <a:lnTo>
                      <a:pt x="44" y="94"/>
                    </a:lnTo>
                    <a:lnTo>
                      <a:pt x="43" y="94"/>
                    </a:lnTo>
                    <a:lnTo>
                      <a:pt x="43" y="92"/>
                    </a:lnTo>
                    <a:lnTo>
                      <a:pt x="41" y="91"/>
                    </a:lnTo>
                    <a:lnTo>
                      <a:pt x="36" y="86"/>
                    </a:lnTo>
                    <a:lnTo>
                      <a:pt x="39" y="86"/>
                    </a:lnTo>
                    <a:lnTo>
                      <a:pt x="41" y="84"/>
                    </a:lnTo>
                    <a:lnTo>
                      <a:pt x="41" y="84"/>
                    </a:lnTo>
                    <a:lnTo>
                      <a:pt x="41" y="84"/>
                    </a:lnTo>
                    <a:lnTo>
                      <a:pt x="44" y="84"/>
                    </a:lnTo>
                    <a:lnTo>
                      <a:pt x="44" y="84"/>
                    </a:lnTo>
                    <a:close/>
                    <a:moveTo>
                      <a:pt x="140" y="86"/>
                    </a:moveTo>
                    <a:lnTo>
                      <a:pt x="140" y="87"/>
                    </a:lnTo>
                    <a:lnTo>
                      <a:pt x="139" y="87"/>
                    </a:lnTo>
                    <a:lnTo>
                      <a:pt x="139" y="86"/>
                    </a:lnTo>
                    <a:lnTo>
                      <a:pt x="137" y="86"/>
                    </a:lnTo>
                    <a:lnTo>
                      <a:pt x="133" y="84"/>
                    </a:lnTo>
                    <a:lnTo>
                      <a:pt x="133" y="84"/>
                    </a:lnTo>
                    <a:lnTo>
                      <a:pt x="132" y="82"/>
                    </a:lnTo>
                    <a:lnTo>
                      <a:pt x="132" y="82"/>
                    </a:lnTo>
                    <a:lnTo>
                      <a:pt x="132" y="82"/>
                    </a:lnTo>
                    <a:lnTo>
                      <a:pt x="132" y="82"/>
                    </a:lnTo>
                    <a:lnTo>
                      <a:pt x="140" y="84"/>
                    </a:lnTo>
                    <a:lnTo>
                      <a:pt x="140" y="86"/>
                    </a:lnTo>
                    <a:close/>
                    <a:moveTo>
                      <a:pt x="571" y="94"/>
                    </a:moveTo>
                    <a:lnTo>
                      <a:pt x="566" y="98"/>
                    </a:lnTo>
                    <a:lnTo>
                      <a:pt x="566" y="99"/>
                    </a:lnTo>
                    <a:lnTo>
                      <a:pt x="565" y="101"/>
                    </a:lnTo>
                    <a:lnTo>
                      <a:pt x="563" y="103"/>
                    </a:lnTo>
                    <a:lnTo>
                      <a:pt x="561" y="104"/>
                    </a:lnTo>
                    <a:lnTo>
                      <a:pt x="561" y="104"/>
                    </a:lnTo>
                    <a:lnTo>
                      <a:pt x="560" y="104"/>
                    </a:lnTo>
                    <a:lnTo>
                      <a:pt x="558" y="106"/>
                    </a:lnTo>
                    <a:lnTo>
                      <a:pt x="556" y="106"/>
                    </a:lnTo>
                    <a:lnTo>
                      <a:pt x="549" y="106"/>
                    </a:lnTo>
                    <a:lnTo>
                      <a:pt x="548" y="108"/>
                    </a:lnTo>
                    <a:lnTo>
                      <a:pt x="544" y="106"/>
                    </a:lnTo>
                    <a:lnTo>
                      <a:pt x="541" y="106"/>
                    </a:lnTo>
                    <a:lnTo>
                      <a:pt x="539" y="106"/>
                    </a:lnTo>
                    <a:lnTo>
                      <a:pt x="537" y="104"/>
                    </a:lnTo>
                    <a:lnTo>
                      <a:pt x="536" y="103"/>
                    </a:lnTo>
                    <a:lnTo>
                      <a:pt x="534" y="103"/>
                    </a:lnTo>
                    <a:lnTo>
                      <a:pt x="532" y="103"/>
                    </a:lnTo>
                    <a:lnTo>
                      <a:pt x="520" y="103"/>
                    </a:lnTo>
                    <a:lnTo>
                      <a:pt x="517" y="104"/>
                    </a:lnTo>
                    <a:lnTo>
                      <a:pt x="512" y="104"/>
                    </a:lnTo>
                    <a:lnTo>
                      <a:pt x="510" y="104"/>
                    </a:lnTo>
                    <a:lnTo>
                      <a:pt x="508" y="103"/>
                    </a:lnTo>
                    <a:lnTo>
                      <a:pt x="506" y="103"/>
                    </a:lnTo>
                    <a:lnTo>
                      <a:pt x="505" y="103"/>
                    </a:lnTo>
                    <a:lnTo>
                      <a:pt x="496" y="104"/>
                    </a:lnTo>
                    <a:lnTo>
                      <a:pt x="494" y="104"/>
                    </a:lnTo>
                    <a:lnTo>
                      <a:pt x="491" y="103"/>
                    </a:lnTo>
                    <a:lnTo>
                      <a:pt x="488" y="103"/>
                    </a:lnTo>
                    <a:lnTo>
                      <a:pt x="486" y="103"/>
                    </a:lnTo>
                    <a:lnTo>
                      <a:pt x="484" y="104"/>
                    </a:lnTo>
                    <a:lnTo>
                      <a:pt x="483" y="104"/>
                    </a:lnTo>
                    <a:lnTo>
                      <a:pt x="481" y="108"/>
                    </a:lnTo>
                    <a:lnTo>
                      <a:pt x="479" y="110"/>
                    </a:lnTo>
                    <a:lnTo>
                      <a:pt x="479" y="111"/>
                    </a:lnTo>
                    <a:lnTo>
                      <a:pt x="477" y="115"/>
                    </a:lnTo>
                    <a:lnTo>
                      <a:pt x="477" y="116"/>
                    </a:lnTo>
                    <a:lnTo>
                      <a:pt x="477" y="118"/>
                    </a:lnTo>
                    <a:lnTo>
                      <a:pt x="477" y="121"/>
                    </a:lnTo>
                    <a:lnTo>
                      <a:pt x="477" y="123"/>
                    </a:lnTo>
                    <a:lnTo>
                      <a:pt x="479" y="125"/>
                    </a:lnTo>
                    <a:lnTo>
                      <a:pt x="481" y="130"/>
                    </a:lnTo>
                    <a:lnTo>
                      <a:pt x="483" y="130"/>
                    </a:lnTo>
                    <a:lnTo>
                      <a:pt x="484" y="132"/>
                    </a:lnTo>
                    <a:lnTo>
                      <a:pt x="488" y="132"/>
                    </a:lnTo>
                    <a:lnTo>
                      <a:pt x="488" y="137"/>
                    </a:lnTo>
                    <a:lnTo>
                      <a:pt x="489" y="139"/>
                    </a:lnTo>
                    <a:lnTo>
                      <a:pt x="491" y="139"/>
                    </a:lnTo>
                    <a:lnTo>
                      <a:pt x="493" y="139"/>
                    </a:lnTo>
                    <a:lnTo>
                      <a:pt x="494" y="139"/>
                    </a:lnTo>
                    <a:lnTo>
                      <a:pt x="496" y="140"/>
                    </a:lnTo>
                    <a:lnTo>
                      <a:pt x="500" y="139"/>
                    </a:lnTo>
                    <a:lnTo>
                      <a:pt x="500" y="135"/>
                    </a:lnTo>
                    <a:lnTo>
                      <a:pt x="501" y="133"/>
                    </a:lnTo>
                    <a:lnTo>
                      <a:pt x="505" y="130"/>
                    </a:lnTo>
                    <a:lnTo>
                      <a:pt x="506" y="128"/>
                    </a:lnTo>
                    <a:lnTo>
                      <a:pt x="506" y="128"/>
                    </a:lnTo>
                    <a:lnTo>
                      <a:pt x="508" y="128"/>
                    </a:lnTo>
                    <a:lnTo>
                      <a:pt x="510" y="130"/>
                    </a:lnTo>
                    <a:lnTo>
                      <a:pt x="510" y="130"/>
                    </a:lnTo>
                    <a:lnTo>
                      <a:pt x="513" y="130"/>
                    </a:lnTo>
                    <a:lnTo>
                      <a:pt x="515" y="130"/>
                    </a:lnTo>
                    <a:lnTo>
                      <a:pt x="517" y="130"/>
                    </a:lnTo>
                    <a:lnTo>
                      <a:pt x="518" y="128"/>
                    </a:lnTo>
                    <a:lnTo>
                      <a:pt x="518" y="128"/>
                    </a:lnTo>
                    <a:lnTo>
                      <a:pt x="520" y="127"/>
                    </a:lnTo>
                    <a:lnTo>
                      <a:pt x="525" y="127"/>
                    </a:lnTo>
                    <a:lnTo>
                      <a:pt x="529" y="127"/>
                    </a:lnTo>
                    <a:lnTo>
                      <a:pt x="532" y="127"/>
                    </a:lnTo>
                    <a:lnTo>
                      <a:pt x="532" y="127"/>
                    </a:lnTo>
                    <a:lnTo>
                      <a:pt x="532" y="125"/>
                    </a:lnTo>
                    <a:lnTo>
                      <a:pt x="530" y="125"/>
                    </a:lnTo>
                    <a:lnTo>
                      <a:pt x="532" y="125"/>
                    </a:lnTo>
                    <a:lnTo>
                      <a:pt x="536" y="125"/>
                    </a:lnTo>
                    <a:lnTo>
                      <a:pt x="537" y="123"/>
                    </a:lnTo>
                    <a:lnTo>
                      <a:pt x="541" y="123"/>
                    </a:lnTo>
                    <a:lnTo>
                      <a:pt x="542" y="125"/>
                    </a:lnTo>
                    <a:lnTo>
                      <a:pt x="542" y="127"/>
                    </a:lnTo>
                    <a:lnTo>
                      <a:pt x="542" y="128"/>
                    </a:lnTo>
                    <a:lnTo>
                      <a:pt x="542" y="132"/>
                    </a:lnTo>
                    <a:lnTo>
                      <a:pt x="542" y="132"/>
                    </a:lnTo>
                    <a:lnTo>
                      <a:pt x="541" y="132"/>
                    </a:lnTo>
                    <a:lnTo>
                      <a:pt x="539" y="132"/>
                    </a:lnTo>
                    <a:lnTo>
                      <a:pt x="537" y="130"/>
                    </a:lnTo>
                    <a:lnTo>
                      <a:pt x="536" y="130"/>
                    </a:lnTo>
                    <a:lnTo>
                      <a:pt x="532" y="130"/>
                    </a:lnTo>
                    <a:lnTo>
                      <a:pt x="532" y="130"/>
                    </a:lnTo>
                    <a:lnTo>
                      <a:pt x="530" y="132"/>
                    </a:lnTo>
                    <a:lnTo>
                      <a:pt x="529" y="133"/>
                    </a:lnTo>
                    <a:lnTo>
                      <a:pt x="529" y="135"/>
                    </a:lnTo>
                    <a:lnTo>
                      <a:pt x="525" y="139"/>
                    </a:lnTo>
                    <a:lnTo>
                      <a:pt x="522" y="142"/>
                    </a:lnTo>
                    <a:lnTo>
                      <a:pt x="520" y="142"/>
                    </a:lnTo>
                    <a:lnTo>
                      <a:pt x="518" y="144"/>
                    </a:lnTo>
                    <a:lnTo>
                      <a:pt x="513" y="145"/>
                    </a:lnTo>
                    <a:lnTo>
                      <a:pt x="512" y="147"/>
                    </a:lnTo>
                    <a:lnTo>
                      <a:pt x="510" y="149"/>
                    </a:lnTo>
                    <a:lnTo>
                      <a:pt x="508" y="149"/>
                    </a:lnTo>
                    <a:lnTo>
                      <a:pt x="506" y="149"/>
                    </a:lnTo>
                    <a:lnTo>
                      <a:pt x="506" y="149"/>
                    </a:lnTo>
                    <a:lnTo>
                      <a:pt x="503" y="147"/>
                    </a:lnTo>
                    <a:lnTo>
                      <a:pt x="503" y="149"/>
                    </a:lnTo>
                    <a:lnTo>
                      <a:pt x="503" y="150"/>
                    </a:lnTo>
                    <a:lnTo>
                      <a:pt x="505" y="150"/>
                    </a:lnTo>
                    <a:lnTo>
                      <a:pt x="506" y="152"/>
                    </a:lnTo>
                    <a:lnTo>
                      <a:pt x="506" y="154"/>
                    </a:lnTo>
                    <a:lnTo>
                      <a:pt x="508" y="154"/>
                    </a:lnTo>
                    <a:lnTo>
                      <a:pt x="510" y="154"/>
                    </a:lnTo>
                    <a:lnTo>
                      <a:pt x="512" y="156"/>
                    </a:lnTo>
                    <a:lnTo>
                      <a:pt x="512" y="157"/>
                    </a:lnTo>
                    <a:lnTo>
                      <a:pt x="515" y="161"/>
                    </a:lnTo>
                    <a:lnTo>
                      <a:pt x="515" y="162"/>
                    </a:lnTo>
                    <a:lnTo>
                      <a:pt x="517" y="164"/>
                    </a:lnTo>
                    <a:lnTo>
                      <a:pt x="520" y="168"/>
                    </a:lnTo>
                    <a:lnTo>
                      <a:pt x="522" y="169"/>
                    </a:lnTo>
                    <a:lnTo>
                      <a:pt x="520" y="169"/>
                    </a:lnTo>
                    <a:lnTo>
                      <a:pt x="522" y="171"/>
                    </a:lnTo>
                    <a:lnTo>
                      <a:pt x="522" y="173"/>
                    </a:lnTo>
                    <a:lnTo>
                      <a:pt x="524" y="174"/>
                    </a:lnTo>
                    <a:lnTo>
                      <a:pt x="522" y="174"/>
                    </a:lnTo>
                    <a:lnTo>
                      <a:pt x="522" y="178"/>
                    </a:lnTo>
                    <a:lnTo>
                      <a:pt x="520" y="179"/>
                    </a:lnTo>
                    <a:lnTo>
                      <a:pt x="520" y="181"/>
                    </a:lnTo>
                    <a:lnTo>
                      <a:pt x="520" y="181"/>
                    </a:lnTo>
                    <a:lnTo>
                      <a:pt x="520" y="183"/>
                    </a:lnTo>
                    <a:lnTo>
                      <a:pt x="522" y="183"/>
                    </a:lnTo>
                    <a:lnTo>
                      <a:pt x="522" y="183"/>
                    </a:lnTo>
                    <a:lnTo>
                      <a:pt x="524" y="185"/>
                    </a:lnTo>
                    <a:lnTo>
                      <a:pt x="525" y="186"/>
                    </a:lnTo>
                    <a:lnTo>
                      <a:pt x="527" y="186"/>
                    </a:lnTo>
                    <a:lnTo>
                      <a:pt x="527" y="188"/>
                    </a:lnTo>
                    <a:lnTo>
                      <a:pt x="527" y="188"/>
                    </a:lnTo>
                    <a:lnTo>
                      <a:pt x="527" y="190"/>
                    </a:lnTo>
                    <a:lnTo>
                      <a:pt x="529" y="190"/>
                    </a:lnTo>
                    <a:lnTo>
                      <a:pt x="530" y="191"/>
                    </a:lnTo>
                    <a:lnTo>
                      <a:pt x="530" y="190"/>
                    </a:lnTo>
                    <a:lnTo>
                      <a:pt x="530" y="190"/>
                    </a:lnTo>
                    <a:lnTo>
                      <a:pt x="532" y="190"/>
                    </a:lnTo>
                    <a:lnTo>
                      <a:pt x="532" y="191"/>
                    </a:lnTo>
                    <a:lnTo>
                      <a:pt x="532" y="191"/>
                    </a:lnTo>
                    <a:lnTo>
                      <a:pt x="532" y="193"/>
                    </a:lnTo>
                    <a:lnTo>
                      <a:pt x="532" y="195"/>
                    </a:lnTo>
                    <a:lnTo>
                      <a:pt x="532" y="196"/>
                    </a:lnTo>
                    <a:lnTo>
                      <a:pt x="530" y="196"/>
                    </a:lnTo>
                    <a:lnTo>
                      <a:pt x="529" y="195"/>
                    </a:lnTo>
                    <a:lnTo>
                      <a:pt x="529" y="196"/>
                    </a:lnTo>
                    <a:lnTo>
                      <a:pt x="529" y="196"/>
                    </a:lnTo>
                    <a:lnTo>
                      <a:pt x="529" y="196"/>
                    </a:lnTo>
                    <a:lnTo>
                      <a:pt x="527" y="196"/>
                    </a:lnTo>
                    <a:lnTo>
                      <a:pt x="524" y="196"/>
                    </a:lnTo>
                    <a:lnTo>
                      <a:pt x="518" y="198"/>
                    </a:lnTo>
                    <a:lnTo>
                      <a:pt x="517" y="198"/>
                    </a:lnTo>
                    <a:lnTo>
                      <a:pt x="517" y="200"/>
                    </a:lnTo>
                    <a:lnTo>
                      <a:pt x="517" y="202"/>
                    </a:lnTo>
                    <a:lnTo>
                      <a:pt x="517" y="203"/>
                    </a:lnTo>
                    <a:lnTo>
                      <a:pt x="517" y="205"/>
                    </a:lnTo>
                    <a:lnTo>
                      <a:pt x="513" y="205"/>
                    </a:lnTo>
                    <a:lnTo>
                      <a:pt x="510" y="205"/>
                    </a:lnTo>
                    <a:lnTo>
                      <a:pt x="508" y="203"/>
                    </a:lnTo>
                    <a:lnTo>
                      <a:pt x="508" y="203"/>
                    </a:lnTo>
                    <a:lnTo>
                      <a:pt x="506" y="202"/>
                    </a:lnTo>
                    <a:lnTo>
                      <a:pt x="505" y="200"/>
                    </a:lnTo>
                    <a:lnTo>
                      <a:pt x="506" y="195"/>
                    </a:lnTo>
                    <a:lnTo>
                      <a:pt x="506" y="193"/>
                    </a:lnTo>
                    <a:lnTo>
                      <a:pt x="506" y="193"/>
                    </a:lnTo>
                    <a:lnTo>
                      <a:pt x="508" y="191"/>
                    </a:lnTo>
                    <a:lnTo>
                      <a:pt x="508" y="190"/>
                    </a:lnTo>
                    <a:lnTo>
                      <a:pt x="506" y="190"/>
                    </a:lnTo>
                    <a:lnTo>
                      <a:pt x="505" y="188"/>
                    </a:lnTo>
                    <a:lnTo>
                      <a:pt x="501" y="188"/>
                    </a:lnTo>
                    <a:lnTo>
                      <a:pt x="494" y="179"/>
                    </a:lnTo>
                    <a:lnTo>
                      <a:pt x="494" y="179"/>
                    </a:lnTo>
                    <a:lnTo>
                      <a:pt x="494" y="178"/>
                    </a:lnTo>
                    <a:lnTo>
                      <a:pt x="494" y="178"/>
                    </a:lnTo>
                    <a:lnTo>
                      <a:pt x="496" y="174"/>
                    </a:lnTo>
                    <a:lnTo>
                      <a:pt x="498" y="173"/>
                    </a:lnTo>
                    <a:lnTo>
                      <a:pt x="498" y="169"/>
                    </a:lnTo>
                    <a:lnTo>
                      <a:pt x="498" y="168"/>
                    </a:lnTo>
                    <a:lnTo>
                      <a:pt x="498" y="166"/>
                    </a:lnTo>
                    <a:lnTo>
                      <a:pt x="496" y="164"/>
                    </a:lnTo>
                    <a:lnTo>
                      <a:pt x="494" y="162"/>
                    </a:lnTo>
                    <a:lnTo>
                      <a:pt x="491" y="162"/>
                    </a:lnTo>
                    <a:lnTo>
                      <a:pt x="489" y="164"/>
                    </a:lnTo>
                    <a:lnTo>
                      <a:pt x="488" y="164"/>
                    </a:lnTo>
                    <a:lnTo>
                      <a:pt x="484" y="168"/>
                    </a:lnTo>
                    <a:lnTo>
                      <a:pt x="483" y="169"/>
                    </a:lnTo>
                    <a:lnTo>
                      <a:pt x="483" y="171"/>
                    </a:lnTo>
                    <a:lnTo>
                      <a:pt x="483" y="173"/>
                    </a:lnTo>
                    <a:lnTo>
                      <a:pt x="484" y="174"/>
                    </a:lnTo>
                    <a:lnTo>
                      <a:pt x="484" y="176"/>
                    </a:lnTo>
                    <a:lnTo>
                      <a:pt x="486" y="183"/>
                    </a:lnTo>
                    <a:lnTo>
                      <a:pt x="486" y="185"/>
                    </a:lnTo>
                    <a:lnTo>
                      <a:pt x="484" y="186"/>
                    </a:lnTo>
                    <a:lnTo>
                      <a:pt x="484" y="190"/>
                    </a:lnTo>
                    <a:lnTo>
                      <a:pt x="484" y="196"/>
                    </a:lnTo>
                    <a:lnTo>
                      <a:pt x="484" y="200"/>
                    </a:lnTo>
                    <a:lnTo>
                      <a:pt x="484" y="203"/>
                    </a:lnTo>
                    <a:lnTo>
                      <a:pt x="483" y="207"/>
                    </a:lnTo>
                    <a:lnTo>
                      <a:pt x="483" y="210"/>
                    </a:lnTo>
                    <a:lnTo>
                      <a:pt x="483" y="210"/>
                    </a:lnTo>
                    <a:lnTo>
                      <a:pt x="484" y="215"/>
                    </a:lnTo>
                    <a:lnTo>
                      <a:pt x="484" y="217"/>
                    </a:lnTo>
                    <a:lnTo>
                      <a:pt x="486" y="219"/>
                    </a:lnTo>
                    <a:lnTo>
                      <a:pt x="483" y="219"/>
                    </a:lnTo>
                    <a:lnTo>
                      <a:pt x="483" y="219"/>
                    </a:lnTo>
                    <a:lnTo>
                      <a:pt x="481" y="219"/>
                    </a:lnTo>
                    <a:lnTo>
                      <a:pt x="479" y="219"/>
                    </a:lnTo>
                    <a:lnTo>
                      <a:pt x="476" y="219"/>
                    </a:lnTo>
                    <a:lnTo>
                      <a:pt x="476" y="219"/>
                    </a:lnTo>
                    <a:lnTo>
                      <a:pt x="474" y="220"/>
                    </a:lnTo>
                    <a:lnTo>
                      <a:pt x="472" y="220"/>
                    </a:lnTo>
                    <a:lnTo>
                      <a:pt x="472" y="220"/>
                    </a:lnTo>
                    <a:lnTo>
                      <a:pt x="469" y="219"/>
                    </a:lnTo>
                    <a:lnTo>
                      <a:pt x="467" y="217"/>
                    </a:lnTo>
                    <a:lnTo>
                      <a:pt x="465" y="215"/>
                    </a:lnTo>
                    <a:lnTo>
                      <a:pt x="465" y="214"/>
                    </a:lnTo>
                    <a:lnTo>
                      <a:pt x="465" y="212"/>
                    </a:lnTo>
                    <a:lnTo>
                      <a:pt x="465" y="210"/>
                    </a:lnTo>
                    <a:lnTo>
                      <a:pt x="467" y="205"/>
                    </a:lnTo>
                    <a:lnTo>
                      <a:pt x="467" y="203"/>
                    </a:lnTo>
                    <a:lnTo>
                      <a:pt x="469" y="202"/>
                    </a:lnTo>
                    <a:lnTo>
                      <a:pt x="469" y="198"/>
                    </a:lnTo>
                    <a:lnTo>
                      <a:pt x="469" y="196"/>
                    </a:lnTo>
                    <a:lnTo>
                      <a:pt x="469" y="190"/>
                    </a:lnTo>
                    <a:lnTo>
                      <a:pt x="469" y="188"/>
                    </a:lnTo>
                    <a:lnTo>
                      <a:pt x="467" y="185"/>
                    </a:lnTo>
                    <a:lnTo>
                      <a:pt x="467" y="183"/>
                    </a:lnTo>
                    <a:lnTo>
                      <a:pt x="467" y="183"/>
                    </a:lnTo>
                    <a:lnTo>
                      <a:pt x="467" y="181"/>
                    </a:lnTo>
                    <a:lnTo>
                      <a:pt x="467" y="179"/>
                    </a:lnTo>
                    <a:lnTo>
                      <a:pt x="467" y="179"/>
                    </a:lnTo>
                    <a:lnTo>
                      <a:pt x="465" y="179"/>
                    </a:lnTo>
                    <a:lnTo>
                      <a:pt x="465" y="178"/>
                    </a:lnTo>
                    <a:lnTo>
                      <a:pt x="462" y="179"/>
                    </a:lnTo>
                    <a:lnTo>
                      <a:pt x="457" y="179"/>
                    </a:lnTo>
                    <a:lnTo>
                      <a:pt x="457" y="179"/>
                    </a:lnTo>
                    <a:lnTo>
                      <a:pt x="455" y="178"/>
                    </a:lnTo>
                    <a:lnTo>
                      <a:pt x="455" y="174"/>
                    </a:lnTo>
                    <a:lnTo>
                      <a:pt x="453" y="173"/>
                    </a:lnTo>
                    <a:lnTo>
                      <a:pt x="453" y="171"/>
                    </a:lnTo>
                    <a:lnTo>
                      <a:pt x="455" y="168"/>
                    </a:lnTo>
                    <a:lnTo>
                      <a:pt x="455" y="168"/>
                    </a:lnTo>
                    <a:lnTo>
                      <a:pt x="453" y="166"/>
                    </a:lnTo>
                    <a:lnTo>
                      <a:pt x="453" y="164"/>
                    </a:lnTo>
                    <a:lnTo>
                      <a:pt x="453" y="164"/>
                    </a:lnTo>
                    <a:lnTo>
                      <a:pt x="455" y="162"/>
                    </a:lnTo>
                    <a:lnTo>
                      <a:pt x="455" y="162"/>
                    </a:lnTo>
                    <a:lnTo>
                      <a:pt x="457" y="162"/>
                    </a:lnTo>
                    <a:lnTo>
                      <a:pt x="460" y="161"/>
                    </a:lnTo>
                    <a:lnTo>
                      <a:pt x="460" y="157"/>
                    </a:lnTo>
                    <a:lnTo>
                      <a:pt x="460" y="156"/>
                    </a:lnTo>
                    <a:lnTo>
                      <a:pt x="460" y="154"/>
                    </a:lnTo>
                    <a:lnTo>
                      <a:pt x="462" y="150"/>
                    </a:lnTo>
                    <a:lnTo>
                      <a:pt x="464" y="149"/>
                    </a:lnTo>
                    <a:lnTo>
                      <a:pt x="464" y="147"/>
                    </a:lnTo>
                    <a:lnTo>
                      <a:pt x="464" y="144"/>
                    </a:lnTo>
                    <a:lnTo>
                      <a:pt x="464" y="142"/>
                    </a:lnTo>
                    <a:lnTo>
                      <a:pt x="464" y="140"/>
                    </a:lnTo>
                    <a:lnTo>
                      <a:pt x="464" y="140"/>
                    </a:lnTo>
                    <a:lnTo>
                      <a:pt x="465" y="137"/>
                    </a:lnTo>
                    <a:lnTo>
                      <a:pt x="467" y="130"/>
                    </a:lnTo>
                    <a:lnTo>
                      <a:pt x="471" y="127"/>
                    </a:lnTo>
                    <a:lnTo>
                      <a:pt x="471" y="125"/>
                    </a:lnTo>
                    <a:lnTo>
                      <a:pt x="472" y="127"/>
                    </a:lnTo>
                    <a:lnTo>
                      <a:pt x="474" y="128"/>
                    </a:lnTo>
                    <a:lnTo>
                      <a:pt x="474" y="127"/>
                    </a:lnTo>
                    <a:lnTo>
                      <a:pt x="474" y="125"/>
                    </a:lnTo>
                    <a:lnTo>
                      <a:pt x="472" y="121"/>
                    </a:lnTo>
                    <a:lnTo>
                      <a:pt x="472" y="115"/>
                    </a:lnTo>
                    <a:lnTo>
                      <a:pt x="472" y="113"/>
                    </a:lnTo>
                    <a:lnTo>
                      <a:pt x="472" y="113"/>
                    </a:lnTo>
                    <a:lnTo>
                      <a:pt x="474" y="113"/>
                    </a:lnTo>
                    <a:lnTo>
                      <a:pt x="474" y="111"/>
                    </a:lnTo>
                    <a:lnTo>
                      <a:pt x="474" y="110"/>
                    </a:lnTo>
                    <a:lnTo>
                      <a:pt x="474" y="108"/>
                    </a:lnTo>
                    <a:lnTo>
                      <a:pt x="476" y="104"/>
                    </a:lnTo>
                    <a:lnTo>
                      <a:pt x="477" y="103"/>
                    </a:lnTo>
                    <a:lnTo>
                      <a:pt x="477" y="103"/>
                    </a:lnTo>
                    <a:lnTo>
                      <a:pt x="477" y="99"/>
                    </a:lnTo>
                    <a:lnTo>
                      <a:pt x="479" y="99"/>
                    </a:lnTo>
                    <a:lnTo>
                      <a:pt x="479" y="98"/>
                    </a:lnTo>
                    <a:lnTo>
                      <a:pt x="481" y="96"/>
                    </a:lnTo>
                    <a:lnTo>
                      <a:pt x="483" y="94"/>
                    </a:lnTo>
                    <a:lnTo>
                      <a:pt x="483" y="94"/>
                    </a:lnTo>
                    <a:lnTo>
                      <a:pt x="483" y="94"/>
                    </a:lnTo>
                    <a:lnTo>
                      <a:pt x="484" y="96"/>
                    </a:lnTo>
                    <a:lnTo>
                      <a:pt x="484" y="96"/>
                    </a:lnTo>
                    <a:lnTo>
                      <a:pt x="486" y="98"/>
                    </a:lnTo>
                    <a:lnTo>
                      <a:pt x="488" y="96"/>
                    </a:lnTo>
                    <a:lnTo>
                      <a:pt x="489" y="96"/>
                    </a:lnTo>
                    <a:lnTo>
                      <a:pt x="489" y="94"/>
                    </a:lnTo>
                    <a:lnTo>
                      <a:pt x="491" y="94"/>
                    </a:lnTo>
                    <a:lnTo>
                      <a:pt x="491" y="92"/>
                    </a:lnTo>
                    <a:lnTo>
                      <a:pt x="493" y="91"/>
                    </a:lnTo>
                    <a:lnTo>
                      <a:pt x="493" y="89"/>
                    </a:lnTo>
                    <a:lnTo>
                      <a:pt x="494" y="87"/>
                    </a:lnTo>
                    <a:lnTo>
                      <a:pt x="496" y="87"/>
                    </a:lnTo>
                    <a:lnTo>
                      <a:pt x="496" y="87"/>
                    </a:lnTo>
                    <a:lnTo>
                      <a:pt x="498" y="87"/>
                    </a:lnTo>
                    <a:lnTo>
                      <a:pt x="500" y="89"/>
                    </a:lnTo>
                    <a:lnTo>
                      <a:pt x="501" y="89"/>
                    </a:lnTo>
                    <a:lnTo>
                      <a:pt x="503" y="89"/>
                    </a:lnTo>
                    <a:lnTo>
                      <a:pt x="503" y="89"/>
                    </a:lnTo>
                    <a:lnTo>
                      <a:pt x="505" y="89"/>
                    </a:lnTo>
                    <a:lnTo>
                      <a:pt x="505" y="91"/>
                    </a:lnTo>
                    <a:lnTo>
                      <a:pt x="506" y="92"/>
                    </a:lnTo>
                    <a:lnTo>
                      <a:pt x="506" y="92"/>
                    </a:lnTo>
                    <a:lnTo>
                      <a:pt x="508" y="92"/>
                    </a:lnTo>
                    <a:lnTo>
                      <a:pt x="513" y="92"/>
                    </a:lnTo>
                    <a:lnTo>
                      <a:pt x="517" y="92"/>
                    </a:lnTo>
                    <a:lnTo>
                      <a:pt x="524" y="92"/>
                    </a:lnTo>
                    <a:lnTo>
                      <a:pt x="525" y="94"/>
                    </a:lnTo>
                    <a:lnTo>
                      <a:pt x="529" y="94"/>
                    </a:lnTo>
                    <a:lnTo>
                      <a:pt x="530" y="96"/>
                    </a:lnTo>
                    <a:lnTo>
                      <a:pt x="532" y="96"/>
                    </a:lnTo>
                    <a:lnTo>
                      <a:pt x="532" y="96"/>
                    </a:lnTo>
                    <a:lnTo>
                      <a:pt x="534" y="96"/>
                    </a:lnTo>
                    <a:lnTo>
                      <a:pt x="536" y="94"/>
                    </a:lnTo>
                    <a:lnTo>
                      <a:pt x="536" y="94"/>
                    </a:lnTo>
                    <a:lnTo>
                      <a:pt x="539" y="94"/>
                    </a:lnTo>
                    <a:lnTo>
                      <a:pt x="551" y="96"/>
                    </a:lnTo>
                    <a:lnTo>
                      <a:pt x="553" y="96"/>
                    </a:lnTo>
                    <a:lnTo>
                      <a:pt x="560" y="92"/>
                    </a:lnTo>
                    <a:lnTo>
                      <a:pt x="561" y="91"/>
                    </a:lnTo>
                    <a:lnTo>
                      <a:pt x="565" y="89"/>
                    </a:lnTo>
                    <a:lnTo>
                      <a:pt x="565" y="87"/>
                    </a:lnTo>
                    <a:lnTo>
                      <a:pt x="565" y="86"/>
                    </a:lnTo>
                    <a:lnTo>
                      <a:pt x="566" y="86"/>
                    </a:lnTo>
                    <a:lnTo>
                      <a:pt x="568" y="86"/>
                    </a:lnTo>
                    <a:lnTo>
                      <a:pt x="568" y="84"/>
                    </a:lnTo>
                    <a:lnTo>
                      <a:pt x="570" y="82"/>
                    </a:lnTo>
                    <a:lnTo>
                      <a:pt x="571" y="81"/>
                    </a:lnTo>
                    <a:lnTo>
                      <a:pt x="573" y="81"/>
                    </a:lnTo>
                    <a:lnTo>
                      <a:pt x="575" y="81"/>
                    </a:lnTo>
                    <a:lnTo>
                      <a:pt x="577" y="82"/>
                    </a:lnTo>
                    <a:lnTo>
                      <a:pt x="577" y="84"/>
                    </a:lnTo>
                    <a:lnTo>
                      <a:pt x="577" y="84"/>
                    </a:lnTo>
                    <a:lnTo>
                      <a:pt x="575" y="86"/>
                    </a:lnTo>
                    <a:lnTo>
                      <a:pt x="575" y="86"/>
                    </a:lnTo>
                    <a:lnTo>
                      <a:pt x="573" y="91"/>
                    </a:lnTo>
                    <a:lnTo>
                      <a:pt x="571" y="92"/>
                    </a:lnTo>
                    <a:lnTo>
                      <a:pt x="571" y="94"/>
                    </a:lnTo>
                    <a:lnTo>
                      <a:pt x="571" y="94"/>
                    </a:lnTo>
                    <a:close/>
                    <a:moveTo>
                      <a:pt x="125" y="74"/>
                    </a:moveTo>
                    <a:lnTo>
                      <a:pt x="127" y="75"/>
                    </a:lnTo>
                    <a:lnTo>
                      <a:pt x="127" y="75"/>
                    </a:lnTo>
                    <a:lnTo>
                      <a:pt x="127" y="77"/>
                    </a:lnTo>
                    <a:lnTo>
                      <a:pt x="125" y="79"/>
                    </a:lnTo>
                    <a:lnTo>
                      <a:pt x="123" y="81"/>
                    </a:lnTo>
                    <a:lnTo>
                      <a:pt x="121" y="81"/>
                    </a:lnTo>
                    <a:lnTo>
                      <a:pt x="121" y="79"/>
                    </a:lnTo>
                    <a:lnTo>
                      <a:pt x="120" y="77"/>
                    </a:lnTo>
                    <a:lnTo>
                      <a:pt x="120" y="74"/>
                    </a:lnTo>
                    <a:lnTo>
                      <a:pt x="120" y="74"/>
                    </a:lnTo>
                    <a:lnTo>
                      <a:pt x="123" y="74"/>
                    </a:lnTo>
                    <a:lnTo>
                      <a:pt x="125" y="72"/>
                    </a:lnTo>
                    <a:lnTo>
                      <a:pt x="125" y="74"/>
                    </a:lnTo>
                    <a:lnTo>
                      <a:pt x="125" y="74"/>
                    </a:lnTo>
                    <a:close/>
                    <a:moveTo>
                      <a:pt x="626" y="96"/>
                    </a:moveTo>
                    <a:lnTo>
                      <a:pt x="626" y="98"/>
                    </a:lnTo>
                    <a:lnTo>
                      <a:pt x="628" y="98"/>
                    </a:lnTo>
                    <a:lnTo>
                      <a:pt x="630" y="96"/>
                    </a:lnTo>
                    <a:lnTo>
                      <a:pt x="630" y="94"/>
                    </a:lnTo>
                    <a:lnTo>
                      <a:pt x="630" y="92"/>
                    </a:lnTo>
                    <a:lnTo>
                      <a:pt x="631" y="91"/>
                    </a:lnTo>
                    <a:lnTo>
                      <a:pt x="633" y="91"/>
                    </a:lnTo>
                    <a:lnTo>
                      <a:pt x="633" y="91"/>
                    </a:lnTo>
                    <a:lnTo>
                      <a:pt x="633" y="89"/>
                    </a:lnTo>
                    <a:lnTo>
                      <a:pt x="633" y="87"/>
                    </a:lnTo>
                    <a:lnTo>
                      <a:pt x="635" y="86"/>
                    </a:lnTo>
                    <a:lnTo>
                      <a:pt x="638" y="84"/>
                    </a:lnTo>
                    <a:lnTo>
                      <a:pt x="642" y="82"/>
                    </a:lnTo>
                    <a:lnTo>
                      <a:pt x="643" y="82"/>
                    </a:lnTo>
                    <a:lnTo>
                      <a:pt x="643" y="84"/>
                    </a:lnTo>
                    <a:lnTo>
                      <a:pt x="643" y="86"/>
                    </a:lnTo>
                    <a:lnTo>
                      <a:pt x="645" y="87"/>
                    </a:lnTo>
                    <a:lnTo>
                      <a:pt x="643" y="91"/>
                    </a:lnTo>
                    <a:lnTo>
                      <a:pt x="643" y="92"/>
                    </a:lnTo>
                    <a:lnTo>
                      <a:pt x="640" y="94"/>
                    </a:lnTo>
                    <a:lnTo>
                      <a:pt x="637" y="96"/>
                    </a:lnTo>
                    <a:lnTo>
                      <a:pt x="637" y="96"/>
                    </a:lnTo>
                    <a:lnTo>
                      <a:pt x="635" y="98"/>
                    </a:lnTo>
                    <a:lnTo>
                      <a:pt x="635" y="99"/>
                    </a:lnTo>
                    <a:lnTo>
                      <a:pt x="638" y="101"/>
                    </a:lnTo>
                    <a:lnTo>
                      <a:pt x="642" y="103"/>
                    </a:lnTo>
                    <a:lnTo>
                      <a:pt x="643" y="103"/>
                    </a:lnTo>
                    <a:lnTo>
                      <a:pt x="643" y="104"/>
                    </a:lnTo>
                    <a:lnTo>
                      <a:pt x="643" y="106"/>
                    </a:lnTo>
                    <a:lnTo>
                      <a:pt x="645" y="106"/>
                    </a:lnTo>
                    <a:lnTo>
                      <a:pt x="647" y="106"/>
                    </a:lnTo>
                    <a:lnTo>
                      <a:pt x="647" y="108"/>
                    </a:lnTo>
                    <a:lnTo>
                      <a:pt x="648" y="108"/>
                    </a:lnTo>
                    <a:lnTo>
                      <a:pt x="642" y="106"/>
                    </a:lnTo>
                    <a:lnTo>
                      <a:pt x="640" y="104"/>
                    </a:lnTo>
                    <a:lnTo>
                      <a:pt x="637" y="104"/>
                    </a:lnTo>
                    <a:lnTo>
                      <a:pt x="635" y="104"/>
                    </a:lnTo>
                    <a:lnTo>
                      <a:pt x="633" y="104"/>
                    </a:lnTo>
                    <a:lnTo>
                      <a:pt x="630" y="104"/>
                    </a:lnTo>
                    <a:lnTo>
                      <a:pt x="630" y="104"/>
                    </a:lnTo>
                    <a:lnTo>
                      <a:pt x="628" y="106"/>
                    </a:lnTo>
                    <a:lnTo>
                      <a:pt x="628" y="108"/>
                    </a:lnTo>
                    <a:lnTo>
                      <a:pt x="630" y="110"/>
                    </a:lnTo>
                    <a:lnTo>
                      <a:pt x="630" y="110"/>
                    </a:lnTo>
                    <a:lnTo>
                      <a:pt x="628" y="111"/>
                    </a:lnTo>
                    <a:lnTo>
                      <a:pt x="630" y="118"/>
                    </a:lnTo>
                    <a:lnTo>
                      <a:pt x="633" y="121"/>
                    </a:lnTo>
                    <a:lnTo>
                      <a:pt x="635" y="127"/>
                    </a:lnTo>
                    <a:lnTo>
                      <a:pt x="637" y="128"/>
                    </a:lnTo>
                    <a:lnTo>
                      <a:pt x="638" y="130"/>
                    </a:lnTo>
                    <a:lnTo>
                      <a:pt x="637" y="130"/>
                    </a:lnTo>
                    <a:lnTo>
                      <a:pt x="635" y="128"/>
                    </a:lnTo>
                    <a:lnTo>
                      <a:pt x="631" y="127"/>
                    </a:lnTo>
                    <a:lnTo>
                      <a:pt x="631" y="125"/>
                    </a:lnTo>
                    <a:lnTo>
                      <a:pt x="628" y="121"/>
                    </a:lnTo>
                    <a:lnTo>
                      <a:pt x="628" y="120"/>
                    </a:lnTo>
                    <a:lnTo>
                      <a:pt x="626" y="118"/>
                    </a:lnTo>
                    <a:lnTo>
                      <a:pt x="625" y="118"/>
                    </a:lnTo>
                    <a:lnTo>
                      <a:pt x="625" y="116"/>
                    </a:lnTo>
                    <a:lnTo>
                      <a:pt x="625" y="115"/>
                    </a:lnTo>
                    <a:lnTo>
                      <a:pt x="625" y="111"/>
                    </a:lnTo>
                    <a:lnTo>
                      <a:pt x="625" y="110"/>
                    </a:lnTo>
                    <a:lnTo>
                      <a:pt x="625" y="108"/>
                    </a:lnTo>
                    <a:lnTo>
                      <a:pt x="625" y="106"/>
                    </a:lnTo>
                    <a:lnTo>
                      <a:pt x="623" y="106"/>
                    </a:lnTo>
                    <a:lnTo>
                      <a:pt x="623" y="103"/>
                    </a:lnTo>
                    <a:lnTo>
                      <a:pt x="621" y="101"/>
                    </a:lnTo>
                    <a:lnTo>
                      <a:pt x="621" y="99"/>
                    </a:lnTo>
                    <a:lnTo>
                      <a:pt x="623" y="99"/>
                    </a:lnTo>
                    <a:lnTo>
                      <a:pt x="623" y="98"/>
                    </a:lnTo>
                    <a:lnTo>
                      <a:pt x="623" y="96"/>
                    </a:lnTo>
                    <a:lnTo>
                      <a:pt x="621" y="96"/>
                    </a:lnTo>
                    <a:lnTo>
                      <a:pt x="619" y="91"/>
                    </a:lnTo>
                    <a:lnTo>
                      <a:pt x="619" y="89"/>
                    </a:lnTo>
                    <a:lnTo>
                      <a:pt x="621" y="84"/>
                    </a:lnTo>
                    <a:lnTo>
                      <a:pt x="621" y="82"/>
                    </a:lnTo>
                    <a:lnTo>
                      <a:pt x="623" y="82"/>
                    </a:lnTo>
                    <a:lnTo>
                      <a:pt x="623" y="81"/>
                    </a:lnTo>
                    <a:lnTo>
                      <a:pt x="623" y="77"/>
                    </a:lnTo>
                    <a:lnTo>
                      <a:pt x="625" y="75"/>
                    </a:lnTo>
                    <a:lnTo>
                      <a:pt x="628" y="72"/>
                    </a:lnTo>
                    <a:lnTo>
                      <a:pt x="630" y="72"/>
                    </a:lnTo>
                    <a:lnTo>
                      <a:pt x="631" y="70"/>
                    </a:lnTo>
                    <a:lnTo>
                      <a:pt x="631" y="72"/>
                    </a:lnTo>
                    <a:lnTo>
                      <a:pt x="631" y="72"/>
                    </a:lnTo>
                    <a:lnTo>
                      <a:pt x="628" y="75"/>
                    </a:lnTo>
                    <a:lnTo>
                      <a:pt x="628" y="77"/>
                    </a:lnTo>
                    <a:lnTo>
                      <a:pt x="628" y="77"/>
                    </a:lnTo>
                    <a:lnTo>
                      <a:pt x="630" y="79"/>
                    </a:lnTo>
                    <a:lnTo>
                      <a:pt x="631" y="81"/>
                    </a:lnTo>
                    <a:lnTo>
                      <a:pt x="631" y="82"/>
                    </a:lnTo>
                    <a:lnTo>
                      <a:pt x="631" y="86"/>
                    </a:lnTo>
                    <a:lnTo>
                      <a:pt x="631" y="87"/>
                    </a:lnTo>
                    <a:lnTo>
                      <a:pt x="630" y="87"/>
                    </a:lnTo>
                    <a:lnTo>
                      <a:pt x="628" y="91"/>
                    </a:lnTo>
                    <a:lnTo>
                      <a:pt x="625" y="94"/>
                    </a:lnTo>
                    <a:lnTo>
                      <a:pt x="623" y="94"/>
                    </a:lnTo>
                    <a:lnTo>
                      <a:pt x="623" y="94"/>
                    </a:lnTo>
                    <a:lnTo>
                      <a:pt x="625" y="96"/>
                    </a:lnTo>
                    <a:lnTo>
                      <a:pt x="626" y="96"/>
                    </a:lnTo>
                    <a:lnTo>
                      <a:pt x="626" y="96"/>
                    </a:lnTo>
                    <a:close/>
                    <a:moveTo>
                      <a:pt x="41" y="74"/>
                    </a:moveTo>
                    <a:lnTo>
                      <a:pt x="41" y="74"/>
                    </a:lnTo>
                    <a:lnTo>
                      <a:pt x="39" y="72"/>
                    </a:lnTo>
                    <a:lnTo>
                      <a:pt x="38" y="70"/>
                    </a:lnTo>
                    <a:lnTo>
                      <a:pt x="38" y="70"/>
                    </a:lnTo>
                    <a:lnTo>
                      <a:pt x="39" y="70"/>
                    </a:lnTo>
                    <a:lnTo>
                      <a:pt x="41" y="70"/>
                    </a:lnTo>
                    <a:lnTo>
                      <a:pt x="41" y="72"/>
                    </a:lnTo>
                    <a:lnTo>
                      <a:pt x="41" y="74"/>
                    </a:lnTo>
                    <a:close/>
                    <a:moveTo>
                      <a:pt x="640" y="74"/>
                    </a:moveTo>
                    <a:lnTo>
                      <a:pt x="637" y="74"/>
                    </a:lnTo>
                    <a:lnTo>
                      <a:pt x="635" y="74"/>
                    </a:lnTo>
                    <a:lnTo>
                      <a:pt x="635" y="69"/>
                    </a:lnTo>
                    <a:lnTo>
                      <a:pt x="637" y="65"/>
                    </a:lnTo>
                    <a:lnTo>
                      <a:pt x="640" y="64"/>
                    </a:lnTo>
                    <a:lnTo>
                      <a:pt x="642" y="64"/>
                    </a:lnTo>
                    <a:lnTo>
                      <a:pt x="642" y="64"/>
                    </a:lnTo>
                    <a:lnTo>
                      <a:pt x="643" y="65"/>
                    </a:lnTo>
                    <a:lnTo>
                      <a:pt x="642" y="70"/>
                    </a:lnTo>
                    <a:lnTo>
                      <a:pt x="642" y="72"/>
                    </a:lnTo>
                    <a:lnTo>
                      <a:pt x="640" y="74"/>
                    </a:lnTo>
                    <a:lnTo>
                      <a:pt x="640" y="74"/>
                    </a:lnTo>
                    <a:close/>
                    <a:moveTo>
                      <a:pt x="580" y="62"/>
                    </a:moveTo>
                    <a:lnTo>
                      <a:pt x="580" y="64"/>
                    </a:lnTo>
                    <a:lnTo>
                      <a:pt x="580" y="60"/>
                    </a:lnTo>
                    <a:lnTo>
                      <a:pt x="580" y="60"/>
                    </a:lnTo>
                    <a:lnTo>
                      <a:pt x="582" y="60"/>
                    </a:lnTo>
                    <a:lnTo>
                      <a:pt x="582" y="60"/>
                    </a:lnTo>
                    <a:lnTo>
                      <a:pt x="580" y="62"/>
                    </a:lnTo>
                    <a:lnTo>
                      <a:pt x="580" y="62"/>
                    </a:lnTo>
                    <a:lnTo>
                      <a:pt x="580" y="62"/>
                    </a:lnTo>
                    <a:close/>
                    <a:moveTo>
                      <a:pt x="24" y="69"/>
                    </a:moveTo>
                    <a:lnTo>
                      <a:pt x="24" y="69"/>
                    </a:lnTo>
                    <a:lnTo>
                      <a:pt x="22" y="67"/>
                    </a:lnTo>
                    <a:lnTo>
                      <a:pt x="22" y="67"/>
                    </a:lnTo>
                    <a:lnTo>
                      <a:pt x="17" y="64"/>
                    </a:lnTo>
                    <a:lnTo>
                      <a:pt x="15" y="64"/>
                    </a:lnTo>
                    <a:lnTo>
                      <a:pt x="14" y="62"/>
                    </a:lnTo>
                    <a:lnTo>
                      <a:pt x="12" y="62"/>
                    </a:lnTo>
                    <a:lnTo>
                      <a:pt x="10" y="60"/>
                    </a:lnTo>
                    <a:lnTo>
                      <a:pt x="10" y="58"/>
                    </a:lnTo>
                    <a:lnTo>
                      <a:pt x="12" y="58"/>
                    </a:lnTo>
                    <a:lnTo>
                      <a:pt x="12" y="57"/>
                    </a:lnTo>
                    <a:lnTo>
                      <a:pt x="14" y="58"/>
                    </a:lnTo>
                    <a:lnTo>
                      <a:pt x="15" y="60"/>
                    </a:lnTo>
                    <a:lnTo>
                      <a:pt x="17" y="60"/>
                    </a:lnTo>
                    <a:lnTo>
                      <a:pt x="19" y="60"/>
                    </a:lnTo>
                    <a:lnTo>
                      <a:pt x="19" y="62"/>
                    </a:lnTo>
                    <a:lnTo>
                      <a:pt x="24" y="65"/>
                    </a:lnTo>
                    <a:lnTo>
                      <a:pt x="24" y="65"/>
                    </a:lnTo>
                    <a:lnTo>
                      <a:pt x="24" y="67"/>
                    </a:lnTo>
                    <a:lnTo>
                      <a:pt x="24" y="69"/>
                    </a:lnTo>
                    <a:lnTo>
                      <a:pt x="24" y="69"/>
                    </a:lnTo>
                    <a:close/>
                    <a:moveTo>
                      <a:pt x="263" y="57"/>
                    </a:moveTo>
                    <a:lnTo>
                      <a:pt x="262" y="58"/>
                    </a:lnTo>
                    <a:lnTo>
                      <a:pt x="262" y="58"/>
                    </a:lnTo>
                    <a:lnTo>
                      <a:pt x="263" y="55"/>
                    </a:lnTo>
                    <a:lnTo>
                      <a:pt x="263" y="55"/>
                    </a:lnTo>
                    <a:lnTo>
                      <a:pt x="263" y="57"/>
                    </a:lnTo>
                    <a:close/>
                    <a:moveTo>
                      <a:pt x="204" y="58"/>
                    </a:moveTo>
                    <a:lnTo>
                      <a:pt x="202" y="58"/>
                    </a:lnTo>
                    <a:lnTo>
                      <a:pt x="202" y="58"/>
                    </a:lnTo>
                    <a:lnTo>
                      <a:pt x="202" y="57"/>
                    </a:lnTo>
                    <a:lnTo>
                      <a:pt x="202" y="57"/>
                    </a:lnTo>
                    <a:lnTo>
                      <a:pt x="202" y="55"/>
                    </a:lnTo>
                    <a:lnTo>
                      <a:pt x="202" y="55"/>
                    </a:lnTo>
                    <a:lnTo>
                      <a:pt x="204" y="55"/>
                    </a:lnTo>
                    <a:lnTo>
                      <a:pt x="204" y="55"/>
                    </a:lnTo>
                    <a:lnTo>
                      <a:pt x="204" y="55"/>
                    </a:lnTo>
                    <a:lnTo>
                      <a:pt x="205" y="57"/>
                    </a:lnTo>
                    <a:lnTo>
                      <a:pt x="205" y="57"/>
                    </a:lnTo>
                    <a:lnTo>
                      <a:pt x="204" y="57"/>
                    </a:lnTo>
                    <a:lnTo>
                      <a:pt x="204" y="58"/>
                    </a:lnTo>
                    <a:lnTo>
                      <a:pt x="204" y="58"/>
                    </a:lnTo>
                    <a:close/>
                    <a:moveTo>
                      <a:pt x="214" y="53"/>
                    </a:moveTo>
                    <a:lnTo>
                      <a:pt x="214" y="53"/>
                    </a:lnTo>
                    <a:lnTo>
                      <a:pt x="212" y="53"/>
                    </a:lnTo>
                    <a:lnTo>
                      <a:pt x="212" y="52"/>
                    </a:lnTo>
                    <a:lnTo>
                      <a:pt x="212" y="52"/>
                    </a:lnTo>
                    <a:lnTo>
                      <a:pt x="214" y="52"/>
                    </a:lnTo>
                    <a:lnTo>
                      <a:pt x="214" y="53"/>
                    </a:lnTo>
                    <a:lnTo>
                      <a:pt x="214" y="53"/>
                    </a:lnTo>
                    <a:close/>
                    <a:moveTo>
                      <a:pt x="431" y="50"/>
                    </a:moveTo>
                    <a:lnTo>
                      <a:pt x="431" y="52"/>
                    </a:lnTo>
                    <a:lnTo>
                      <a:pt x="429" y="50"/>
                    </a:lnTo>
                    <a:lnTo>
                      <a:pt x="429" y="48"/>
                    </a:lnTo>
                    <a:lnTo>
                      <a:pt x="429" y="48"/>
                    </a:lnTo>
                    <a:lnTo>
                      <a:pt x="431" y="46"/>
                    </a:lnTo>
                    <a:lnTo>
                      <a:pt x="433" y="48"/>
                    </a:lnTo>
                    <a:lnTo>
                      <a:pt x="431" y="50"/>
                    </a:lnTo>
                    <a:lnTo>
                      <a:pt x="431" y="50"/>
                    </a:lnTo>
                    <a:close/>
                    <a:moveTo>
                      <a:pt x="585" y="46"/>
                    </a:moveTo>
                    <a:lnTo>
                      <a:pt x="585" y="48"/>
                    </a:lnTo>
                    <a:lnTo>
                      <a:pt x="583" y="46"/>
                    </a:lnTo>
                    <a:lnTo>
                      <a:pt x="583" y="45"/>
                    </a:lnTo>
                    <a:lnTo>
                      <a:pt x="582" y="45"/>
                    </a:lnTo>
                    <a:lnTo>
                      <a:pt x="582" y="43"/>
                    </a:lnTo>
                    <a:lnTo>
                      <a:pt x="582" y="43"/>
                    </a:lnTo>
                    <a:lnTo>
                      <a:pt x="582" y="41"/>
                    </a:lnTo>
                    <a:lnTo>
                      <a:pt x="583" y="43"/>
                    </a:lnTo>
                    <a:lnTo>
                      <a:pt x="583" y="45"/>
                    </a:lnTo>
                    <a:lnTo>
                      <a:pt x="585" y="46"/>
                    </a:lnTo>
                    <a:lnTo>
                      <a:pt x="585" y="46"/>
                    </a:lnTo>
                    <a:lnTo>
                      <a:pt x="585" y="46"/>
                    </a:lnTo>
                    <a:close/>
                    <a:moveTo>
                      <a:pt x="609" y="41"/>
                    </a:moveTo>
                    <a:lnTo>
                      <a:pt x="607" y="41"/>
                    </a:lnTo>
                    <a:lnTo>
                      <a:pt x="607" y="41"/>
                    </a:lnTo>
                    <a:lnTo>
                      <a:pt x="607" y="40"/>
                    </a:lnTo>
                    <a:lnTo>
                      <a:pt x="607" y="40"/>
                    </a:lnTo>
                    <a:lnTo>
                      <a:pt x="607" y="40"/>
                    </a:lnTo>
                    <a:lnTo>
                      <a:pt x="609" y="40"/>
                    </a:lnTo>
                    <a:lnTo>
                      <a:pt x="609" y="41"/>
                    </a:lnTo>
                    <a:lnTo>
                      <a:pt x="609" y="41"/>
                    </a:lnTo>
                    <a:close/>
                    <a:moveTo>
                      <a:pt x="606" y="40"/>
                    </a:moveTo>
                    <a:lnTo>
                      <a:pt x="606" y="40"/>
                    </a:lnTo>
                    <a:lnTo>
                      <a:pt x="604" y="38"/>
                    </a:lnTo>
                    <a:lnTo>
                      <a:pt x="604" y="36"/>
                    </a:lnTo>
                    <a:lnTo>
                      <a:pt x="606" y="36"/>
                    </a:lnTo>
                    <a:lnTo>
                      <a:pt x="606" y="38"/>
                    </a:lnTo>
                    <a:lnTo>
                      <a:pt x="606" y="40"/>
                    </a:lnTo>
                    <a:lnTo>
                      <a:pt x="606" y="40"/>
                    </a:lnTo>
                    <a:close/>
                    <a:moveTo>
                      <a:pt x="436" y="33"/>
                    </a:moveTo>
                    <a:lnTo>
                      <a:pt x="436" y="35"/>
                    </a:lnTo>
                    <a:lnTo>
                      <a:pt x="436" y="36"/>
                    </a:lnTo>
                    <a:lnTo>
                      <a:pt x="433" y="36"/>
                    </a:lnTo>
                    <a:lnTo>
                      <a:pt x="431" y="35"/>
                    </a:lnTo>
                    <a:lnTo>
                      <a:pt x="431" y="33"/>
                    </a:lnTo>
                    <a:lnTo>
                      <a:pt x="433" y="33"/>
                    </a:lnTo>
                    <a:lnTo>
                      <a:pt x="436" y="33"/>
                    </a:lnTo>
                    <a:lnTo>
                      <a:pt x="436" y="33"/>
                    </a:lnTo>
                    <a:close/>
                    <a:moveTo>
                      <a:pt x="253" y="43"/>
                    </a:moveTo>
                    <a:lnTo>
                      <a:pt x="250" y="43"/>
                    </a:lnTo>
                    <a:lnTo>
                      <a:pt x="248" y="41"/>
                    </a:lnTo>
                    <a:lnTo>
                      <a:pt x="250" y="41"/>
                    </a:lnTo>
                    <a:lnTo>
                      <a:pt x="250" y="41"/>
                    </a:lnTo>
                    <a:lnTo>
                      <a:pt x="251" y="41"/>
                    </a:lnTo>
                    <a:lnTo>
                      <a:pt x="251" y="40"/>
                    </a:lnTo>
                    <a:lnTo>
                      <a:pt x="248" y="40"/>
                    </a:lnTo>
                    <a:lnTo>
                      <a:pt x="246" y="38"/>
                    </a:lnTo>
                    <a:lnTo>
                      <a:pt x="246" y="36"/>
                    </a:lnTo>
                    <a:lnTo>
                      <a:pt x="246" y="36"/>
                    </a:lnTo>
                    <a:lnTo>
                      <a:pt x="250" y="33"/>
                    </a:lnTo>
                    <a:lnTo>
                      <a:pt x="251" y="33"/>
                    </a:lnTo>
                    <a:lnTo>
                      <a:pt x="251" y="33"/>
                    </a:lnTo>
                    <a:lnTo>
                      <a:pt x="253" y="36"/>
                    </a:lnTo>
                    <a:lnTo>
                      <a:pt x="253" y="40"/>
                    </a:lnTo>
                    <a:lnTo>
                      <a:pt x="253" y="40"/>
                    </a:lnTo>
                    <a:lnTo>
                      <a:pt x="253" y="43"/>
                    </a:lnTo>
                    <a:lnTo>
                      <a:pt x="253" y="43"/>
                    </a:lnTo>
                    <a:close/>
                    <a:moveTo>
                      <a:pt x="411" y="29"/>
                    </a:moveTo>
                    <a:lnTo>
                      <a:pt x="411" y="29"/>
                    </a:lnTo>
                    <a:lnTo>
                      <a:pt x="412" y="29"/>
                    </a:lnTo>
                    <a:lnTo>
                      <a:pt x="414" y="29"/>
                    </a:lnTo>
                    <a:lnTo>
                      <a:pt x="416" y="29"/>
                    </a:lnTo>
                    <a:lnTo>
                      <a:pt x="421" y="29"/>
                    </a:lnTo>
                    <a:lnTo>
                      <a:pt x="424" y="31"/>
                    </a:lnTo>
                    <a:lnTo>
                      <a:pt x="428" y="33"/>
                    </a:lnTo>
                    <a:lnTo>
                      <a:pt x="429" y="33"/>
                    </a:lnTo>
                    <a:lnTo>
                      <a:pt x="429" y="33"/>
                    </a:lnTo>
                    <a:lnTo>
                      <a:pt x="429" y="33"/>
                    </a:lnTo>
                    <a:lnTo>
                      <a:pt x="429" y="35"/>
                    </a:lnTo>
                    <a:lnTo>
                      <a:pt x="428" y="35"/>
                    </a:lnTo>
                    <a:lnTo>
                      <a:pt x="429" y="36"/>
                    </a:lnTo>
                    <a:lnTo>
                      <a:pt x="429" y="38"/>
                    </a:lnTo>
                    <a:lnTo>
                      <a:pt x="431" y="40"/>
                    </a:lnTo>
                    <a:lnTo>
                      <a:pt x="433" y="40"/>
                    </a:lnTo>
                    <a:lnTo>
                      <a:pt x="433" y="41"/>
                    </a:lnTo>
                    <a:lnTo>
                      <a:pt x="435" y="41"/>
                    </a:lnTo>
                    <a:lnTo>
                      <a:pt x="435" y="43"/>
                    </a:lnTo>
                    <a:lnTo>
                      <a:pt x="433" y="43"/>
                    </a:lnTo>
                    <a:lnTo>
                      <a:pt x="431" y="43"/>
                    </a:lnTo>
                    <a:lnTo>
                      <a:pt x="429" y="43"/>
                    </a:lnTo>
                    <a:lnTo>
                      <a:pt x="429" y="41"/>
                    </a:lnTo>
                    <a:lnTo>
                      <a:pt x="429" y="43"/>
                    </a:lnTo>
                    <a:lnTo>
                      <a:pt x="428" y="43"/>
                    </a:lnTo>
                    <a:lnTo>
                      <a:pt x="424" y="43"/>
                    </a:lnTo>
                    <a:lnTo>
                      <a:pt x="423" y="43"/>
                    </a:lnTo>
                    <a:lnTo>
                      <a:pt x="421" y="43"/>
                    </a:lnTo>
                    <a:lnTo>
                      <a:pt x="421" y="45"/>
                    </a:lnTo>
                    <a:lnTo>
                      <a:pt x="423" y="45"/>
                    </a:lnTo>
                    <a:lnTo>
                      <a:pt x="426" y="48"/>
                    </a:lnTo>
                    <a:lnTo>
                      <a:pt x="426" y="48"/>
                    </a:lnTo>
                    <a:lnTo>
                      <a:pt x="426" y="52"/>
                    </a:lnTo>
                    <a:lnTo>
                      <a:pt x="426" y="52"/>
                    </a:lnTo>
                    <a:lnTo>
                      <a:pt x="428" y="53"/>
                    </a:lnTo>
                    <a:lnTo>
                      <a:pt x="429" y="53"/>
                    </a:lnTo>
                    <a:lnTo>
                      <a:pt x="429" y="53"/>
                    </a:lnTo>
                    <a:lnTo>
                      <a:pt x="431" y="55"/>
                    </a:lnTo>
                    <a:lnTo>
                      <a:pt x="431" y="55"/>
                    </a:lnTo>
                    <a:lnTo>
                      <a:pt x="431" y="57"/>
                    </a:lnTo>
                    <a:lnTo>
                      <a:pt x="429" y="57"/>
                    </a:lnTo>
                    <a:lnTo>
                      <a:pt x="431" y="57"/>
                    </a:lnTo>
                    <a:lnTo>
                      <a:pt x="433" y="58"/>
                    </a:lnTo>
                    <a:lnTo>
                      <a:pt x="431" y="58"/>
                    </a:lnTo>
                    <a:lnTo>
                      <a:pt x="431" y="58"/>
                    </a:lnTo>
                    <a:lnTo>
                      <a:pt x="433" y="60"/>
                    </a:lnTo>
                    <a:lnTo>
                      <a:pt x="433" y="60"/>
                    </a:lnTo>
                    <a:lnTo>
                      <a:pt x="435" y="60"/>
                    </a:lnTo>
                    <a:lnTo>
                      <a:pt x="435" y="62"/>
                    </a:lnTo>
                    <a:lnTo>
                      <a:pt x="436" y="64"/>
                    </a:lnTo>
                    <a:lnTo>
                      <a:pt x="440" y="67"/>
                    </a:lnTo>
                    <a:lnTo>
                      <a:pt x="440" y="69"/>
                    </a:lnTo>
                    <a:lnTo>
                      <a:pt x="440" y="70"/>
                    </a:lnTo>
                    <a:lnTo>
                      <a:pt x="440" y="70"/>
                    </a:lnTo>
                    <a:lnTo>
                      <a:pt x="438" y="72"/>
                    </a:lnTo>
                    <a:lnTo>
                      <a:pt x="436" y="74"/>
                    </a:lnTo>
                    <a:lnTo>
                      <a:pt x="436" y="74"/>
                    </a:lnTo>
                    <a:lnTo>
                      <a:pt x="435" y="74"/>
                    </a:lnTo>
                    <a:lnTo>
                      <a:pt x="435" y="75"/>
                    </a:lnTo>
                    <a:lnTo>
                      <a:pt x="436" y="75"/>
                    </a:lnTo>
                    <a:lnTo>
                      <a:pt x="436" y="77"/>
                    </a:lnTo>
                    <a:lnTo>
                      <a:pt x="440" y="81"/>
                    </a:lnTo>
                    <a:lnTo>
                      <a:pt x="441" y="82"/>
                    </a:lnTo>
                    <a:lnTo>
                      <a:pt x="448" y="86"/>
                    </a:lnTo>
                    <a:lnTo>
                      <a:pt x="450" y="87"/>
                    </a:lnTo>
                    <a:lnTo>
                      <a:pt x="455" y="92"/>
                    </a:lnTo>
                    <a:lnTo>
                      <a:pt x="457" y="92"/>
                    </a:lnTo>
                    <a:lnTo>
                      <a:pt x="457" y="94"/>
                    </a:lnTo>
                    <a:lnTo>
                      <a:pt x="455" y="96"/>
                    </a:lnTo>
                    <a:lnTo>
                      <a:pt x="453" y="96"/>
                    </a:lnTo>
                    <a:lnTo>
                      <a:pt x="448" y="98"/>
                    </a:lnTo>
                    <a:lnTo>
                      <a:pt x="445" y="96"/>
                    </a:lnTo>
                    <a:lnTo>
                      <a:pt x="441" y="96"/>
                    </a:lnTo>
                    <a:lnTo>
                      <a:pt x="440" y="94"/>
                    </a:lnTo>
                    <a:lnTo>
                      <a:pt x="438" y="92"/>
                    </a:lnTo>
                    <a:lnTo>
                      <a:pt x="436" y="92"/>
                    </a:lnTo>
                    <a:lnTo>
                      <a:pt x="438" y="92"/>
                    </a:lnTo>
                    <a:lnTo>
                      <a:pt x="438" y="94"/>
                    </a:lnTo>
                    <a:lnTo>
                      <a:pt x="438" y="96"/>
                    </a:lnTo>
                    <a:lnTo>
                      <a:pt x="436" y="98"/>
                    </a:lnTo>
                    <a:lnTo>
                      <a:pt x="436" y="98"/>
                    </a:lnTo>
                    <a:lnTo>
                      <a:pt x="435" y="98"/>
                    </a:lnTo>
                    <a:lnTo>
                      <a:pt x="433" y="99"/>
                    </a:lnTo>
                    <a:lnTo>
                      <a:pt x="429" y="106"/>
                    </a:lnTo>
                    <a:lnTo>
                      <a:pt x="429" y="108"/>
                    </a:lnTo>
                    <a:lnTo>
                      <a:pt x="428" y="116"/>
                    </a:lnTo>
                    <a:lnTo>
                      <a:pt x="428" y="118"/>
                    </a:lnTo>
                    <a:lnTo>
                      <a:pt x="429" y="123"/>
                    </a:lnTo>
                    <a:lnTo>
                      <a:pt x="429" y="125"/>
                    </a:lnTo>
                    <a:lnTo>
                      <a:pt x="429" y="127"/>
                    </a:lnTo>
                    <a:lnTo>
                      <a:pt x="429" y="127"/>
                    </a:lnTo>
                    <a:lnTo>
                      <a:pt x="429" y="128"/>
                    </a:lnTo>
                    <a:lnTo>
                      <a:pt x="426" y="130"/>
                    </a:lnTo>
                    <a:lnTo>
                      <a:pt x="424" y="130"/>
                    </a:lnTo>
                    <a:lnTo>
                      <a:pt x="423" y="132"/>
                    </a:lnTo>
                    <a:lnTo>
                      <a:pt x="421" y="133"/>
                    </a:lnTo>
                    <a:lnTo>
                      <a:pt x="419" y="135"/>
                    </a:lnTo>
                    <a:lnTo>
                      <a:pt x="417" y="135"/>
                    </a:lnTo>
                    <a:lnTo>
                      <a:pt x="416" y="135"/>
                    </a:lnTo>
                    <a:lnTo>
                      <a:pt x="416" y="135"/>
                    </a:lnTo>
                    <a:lnTo>
                      <a:pt x="414" y="133"/>
                    </a:lnTo>
                    <a:lnTo>
                      <a:pt x="414" y="132"/>
                    </a:lnTo>
                    <a:lnTo>
                      <a:pt x="414" y="133"/>
                    </a:lnTo>
                    <a:lnTo>
                      <a:pt x="414" y="135"/>
                    </a:lnTo>
                    <a:lnTo>
                      <a:pt x="414" y="135"/>
                    </a:lnTo>
                    <a:lnTo>
                      <a:pt x="414" y="137"/>
                    </a:lnTo>
                    <a:lnTo>
                      <a:pt x="414" y="139"/>
                    </a:lnTo>
                    <a:lnTo>
                      <a:pt x="414" y="139"/>
                    </a:lnTo>
                    <a:lnTo>
                      <a:pt x="412" y="140"/>
                    </a:lnTo>
                    <a:lnTo>
                      <a:pt x="411" y="140"/>
                    </a:lnTo>
                    <a:lnTo>
                      <a:pt x="411" y="142"/>
                    </a:lnTo>
                    <a:lnTo>
                      <a:pt x="411" y="144"/>
                    </a:lnTo>
                    <a:lnTo>
                      <a:pt x="409" y="144"/>
                    </a:lnTo>
                    <a:lnTo>
                      <a:pt x="407" y="145"/>
                    </a:lnTo>
                    <a:lnTo>
                      <a:pt x="406" y="145"/>
                    </a:lnTo>
                    <a:lnTo>
                      <a:pt x="406" y="147"/>
                    </a:lnTo>
                    <a:lnTo>
                      <a:pt x="407" y="147"/>
                    </a:lnTo>
                    <a:lnTo>
                      <a:pt x="409" y="147"/>
                    </a:lnTo>
                    <a:lnTo>
                      <a:pt x="409" y="149"/>
                    </a:lnTo>
                    <a:lnTo>
                      <a:pt x="409" y="149"/>
                    </a:lnTo>
                    <a:lnTo>
                      <a:pt x="409" y="152"/>
                    </a:lnTo>
                    <a:lnTo>
                      <a:pt x="406" y="154"/>
                    </a:lnTo>
                    <a:lnTo>
                      <a:pt x="407" y="154"/>
                    </a:lnTo>
                    <a:lnTo>
                      <a:pt x="407" y="154"/>
                    </a:lnTo>
                    <a:lnTo>
                      <a:pt x="411" y="154"/>
                    </a:lnTo>
                    <a:lnTo>
                      <a:pt x="411" y="156"/>
                    </a:lnTo>
                    <a:lnTo>
                      <a:pt x="411" y="159"/>
                    </a:lnTo>
                    <a:lnTo>
                      <a:pt x="411" y="161"/>
                    </a:lnTo>
                    <a:lnTo>
                      <a:pt x="409" y="161"/>
                    </a:lnTo>
                    <a:lnTo>
                      <a:pt x="407" y="161"/>
                    </a:lnTo>
                    <a:lnTo>
                      <a:pt x="407" y="161"/>
                    </a:lnTo>
                    <a:lnTo>
                      <a:pt x="406" y="161"/>
                    </a:lnTo>
                    <a:lnTo>
                      <a:pt x="406" y="162"/>
                    </a:lnTo>
                    <a:lnTo>
                      <a:pt x="407" y="162"/>
                    </a:lnTo>
                    <a:lnTo>
                      <a:pt x="407" y="164"/>
                    </a:lnTo>
                    <a:lnTo>
                      <a:pt x="407" y="166"/>
                    </a:lnTo>
                    <a:lnTo>
                      <a:pt x="406" y="168"/>
                    </a:lnTo>
                    <a:lnTo>
                      <a:pt x="406" y="169"/>
                    </a:lnTo>
                    <a:lnTo>
                      <a:pt x="404" y="169"/>
                    </a:lnTo>
                    <a:lnTo>
                      <a:pt x="404" y="169"/>
                    </a:lnTo>
                    <a:lnTo>
                      <a:pt x="404" y="169"/>
                    </a:lnTo>
                    <a:lnTo>
                      <a:pt x="404" y="171"/>
                    </a:lnTo>
                    <a:lnTo>
                      <a:pt x="406" y="173"/>
                    </a:lnTo>
                    <a:lnTo>
                      <a:pt x="404" y="173"/>
                    </a:lnTo>
                    <a:lnTo>
                      <a:pt x="404" y="173"/>
                    </a:lnTo>
                    <a:lnTo>
                      <a:pt x="402" y="174"/>
                    </a:lnTo>
                    <a:lnTo>
                      <a:pt x="400" y="176"/>
                    </a:lnTo>
                    <a:lnTo>
                      <a:pt x="400" y="178"/>
                    </a:lnTo>
                    <a:lnTo>
                      <a:pt x="400" y="179"/>
                    </a:lnTo>
                    <a:lnTo>
                      <a:pt x="399" y="181"/>
                    </a:lnTo>
                    <a:lnTo>
                      <a:pt x="385" y="186"/>
                    </a:lnTo>
                    <a:lnTo>
                      <a:pt x="375" y="191"/>
                    </a:lnTo>
                    <a:lnTo>
                      <a:pt x="375" y="191"/>
                    </a:lnTo>
                    <a:lnTo>
                      <a:pt x="373" y="191"/>
                    </a:lnTo>
                    <a:lnTo>
                      <a:pt x="373" y="183"/>
                    </a:lnTo>
                    <a:lnTo>
                      <a:pt x="371" y="179"/>
                    </a:lnTo>
                    <a:lnTo>
                      <a:pt x="371" y="178"/>
                    </a:lnTo>
                    <a:lnTo>
                      <a:pt x="370" y="179"/>
                    </a:lnTo>
                    <a:lnTo>
                      <a:pt x="370" y="179"/>
                    </a:lnTo>
                    <a:lnTo>
                      <a:pt x="368" y="178"/>
                    </a:lnTo>
                    <a:lnTo>
                      <a:pt x="368" y="178"/>
                    </a:lnTo>
                    <a:lnTo>
                      <a:pt x="368" y="176"/>
                    </a:lnTo>
                    <a:lnTo>
                      <a:pt x="368" y="174"/>
                    </a:lnTo>
                    <a:lnTo>
                      <a:pt x="368" y="176"/>
                    </a:lnTo>
                    <a:lnTo>
                      <a:pt x="366" y="176"/>
                    </a:lnTo>
                    <a:lnTo>
                      <a:pt x="364" y="176"/>
                    </a:lnTo>
                    <a:lnTo>
                      <a:pt x="364" y="176"/>
                    </a:lnTo>
                    <a:lnTo>
                      <a:pt x="364" y="174"/>
                    </a:lnTo>
                    <a:lnTo>
                      <a:pt x="363" y="174"/>
                    </a:lnTo>
                    <a:lnTo>
                      <a:pt x="361" y="178"/>
                    </a:lnTo>
                    <a:lnTo>
                      <a:pt x="358" y="178"/>
                    </a:lnTo>
                    <a:lnTo>
                      <a:pt x="356" y="178"/>
                    </a:lnTo>
                    <a:lnTo>
                      <a:pt x="354" y="178"/>
                    </a:lnTo>
                    <a:lnTo>
                      <a:pt x="354" y="176"/>
                    </a:lnTo>
                    <a:lnTo>
                      <a:pt x="354" y="174"/>
                    </a:lnTo>
                    <a:lnTo>
                      <a:pt x="354" y="173"/>
                    </a:lnTo>
                    <a:lnTo>
                      <a:pt x="352" y="173"/>
                    </a:lnTo>
                    <a:lnTo>
                      <a:pt x="352" y="173"/>
                    </a:lnTo>
                    <a:lnTo>
                      <a:pt x="351" y="174"/>
                    </a:lnTo>
                    <a:lnTo>
                      <a:pt x="349" y="174"/>
                    </a:lnTo>
                    <a:lnTo>
                      <a:pt x="349" y="174"/>
                    </a:lnTo>
                    <a:lnTo>
                      <a:pt x="342" y="169"/>
                    </a:lnTo>
                    <a:lnTo>
                      <a:pt x="342" y="173"/>
                    </a:lnTo>
                    <a:lnTo>
                      <a:pt x="337" y="176"/>
                    </a:lnTo>
                    <a:lnTo>
                      <a:pt x="335" y="178"/>
                    </a:lnTo>
                    <a:lnTo>
                      <a:pt x="332" y="176"/>
                    </a:lnTo>
                    <a:lnTo>
                      <a:pt x="328" y="176"/>
                    </a:lnTo>
                    <a:lnTo>
                      <a:pt x="325" y="178"/>
                    </a:lnTo>
                    <a:lnTo>
                      <a:pt x="322" y="179"/>
                    </a:lnTo>
                    <a:lnTo>
                      <a:pt x="322" y="179"/>
                    </a:lnTo>
                    <a:lnTo>
                      <a:pt x="320" y="179"/>
                    </a:lnTo>
                    <a:lnTo>
                      <a:pt x="320" y="179"/>
                    </a:lnTo>
                    <a:lnTo>
                      <a:pt x="320" y="178"/>
                    </a:lnTo>
                    <a:lnTo>
                      <a:pt x="320" y="176"/>
                    </a:lnTo>
                    <a:lnTo>
                      <a:pt x="320" y="171"/>
                    </a:lnTo>
                    <a:lnTo>
                      <a:pt x="320" y="169"/>
                    </a:lnTo>
                    <a:lnTo>
                      <a:pt x="318" y="169"/>
                    </a:lnTo>
                    <a:lnTo>
                      <a:pt x="317" y="168"/>
                    </a:lnTo>
                    <a:lnTo>
                      <a:pt x="317" y="168"/>
                    </a:lnTo>
                    <a:lnTo>
                      <a:pt x="317" y="169"/>
                    </a:lnTo>
                    <a:lnTo>
                      <a:pt x="313" y="169"/>
                    </a:lnTo>
                    <a:lnTo>
                      <a:pt x="311" y="169"/>
                    </a:lnTo>
                    <a:lnTo>
                      <a:pt x="310" y="169"/>
                    </a:lnTo>
                    <a:lnTo>
                      <a:pt x="305" y="171"/>
                    </a:lnTo>
                    <a:lnTo>
                      <a:pt x="303" y="171"/>
                    </a:lnTo>
                    <a:lnTo>
                      <a:pt x="301" y="171"/>
                    </a:lnTo>
                    <a:lnTo>
                      <a:pt x="301" y="169"/>
                    </a:lnTo>
                    <a:lnTo>
                      <a:pt x="301" y="169"/>
                    </a:lnTo>
                    <a:lnTo>
                      <a:pt x="303" y="168"/>
                    </a:lnTo>
                    <a:lnTo>
                      <a:pt x="301" y="169"/>
                    </a:lnTo>
                    <a:lnTo>
                      <a:pt x="299" y="169"/>
                    </a:lnTo>
                    <a:lnTo>
                      <a:pt x="298" y="169"/>
                    </a:lnTo>
                    <a:lnTo>
                      <a:pt x="298" y="169"/>
                    </a:lnTo>
                    <a:lnTo>
                      <a:pt x="296" y="168"/>
                    </a:lnTo>
                    <a:lnTo>
                      <a:pt x="293" y="169"/>
                    </a:lnTo>
                    <a:lnTo>
                      <a:pt x="291" y="169"/>
                    </a:lnTo>
                    <a:lnTo>
                      <a:pt x="291" y="169"/>
                    </a:lnTo>
                    <a:lnTo>
                      <a:pt x="289" y="169"/>
                    </a:lnTo>
                    <a:lnTo>
                      <a:pt x="289" y="168"/>
                    </a:lnTo>
                    <a:lnTo>
                      <a:pt x="289" y="164"/>
                    </a:lnTo>
                    <a:lnTo>
                      <a:pt x="287" y="156"/>
                    </a:lnTo>
                    <a:lnTo>
                      <a:pt x="287" y="150"/>
                    </a:lnTo>
                    <a:lnTo>
                      <a:pt x="286" y="150"/>
                    </a:lnTo>
                    <a:lnTo>
                      <a:pt x="284" y="149"/>
                    </a:lnTo>
                    <a:lnTo>
                      <a:pt x="284" y="145"/>
                    </a:lnTo>
                    <a:lnTo>
                      <a:pt x="286" y="144"/>
                    </a:lnTo>
                    <a:lnTo>
                      <a:pt x="286" y="142"/>
                    </a:lnTo>
                    <a:lnTo>
                      <a:pt x="286" y="139"/>
                    </a:lnTo>
                    <a:lnTo>
                      <a:pt x="284" y="137"/>
                    </a:lnTo>
                    <a:lnTo>
                      <a:pt x="284" y="135"/>
                    </a:lnTo>
                    <a:lnTo>
                      <a:pt x="282" y="133"/>
                    </a:lnTo>
                    <a:lnTo>
                      <a:pt x="281" y="132"/>
                    </a:lnTo>
                    <a:lnTo>
                      <a:pt x="279" y="130"/>
                    </a:lnTo>
                    <a:lnTo>
                      <a:pt x="274" y="128"/>
                    </a:lnTo>
                    <a:lnTo>
                      <a:pt x="272" y="130"/>
                    </a:lnTo>
                    <a:lnTo>
                      <a:pt x="270" y="128"/>
                    </a:lnTo>
                    <a:lnTo>
                      <a:pt x="270" y="128"/>
                    </a:lnTo>
                    <a:lnTo>
                      <a:pt x="270" y="127"/>
                    </a:lnTo>
                    <a:lnTo>
                      <a:pt x="272" y="125"/>
                    </a:lnTo>
                    <a:lnTo>
                      <a:pt x="272" y="125"/>
                    </a:lnTo>
                    <a:lnTo>
                      <a:pt x="272" y="125"/>
                    </a:lnTo>
                    <a:lnTo>
                      <a:pt x="270" y="123"/>
                    </a:lnTo>
                    <a:lnTo>
                      <a:pt x="269" y="121"/>
                    </a:lnTo>
                    <a:lnTo>
                      <a:pt x="269" y="121"/>
                    </a:lnTo>
                    <a:lnTo>
                      <a:pt x="269" y="120"/>
                    </a:lnTo>
                    <a:lnTo>
                      <a:pt x="269" y="118"/>
                    </a:lnTo>
                    <a:lnTo>
                      <a:pt x="269" y="116"/>
                    </a:lnTo>
                    <a:lnTo>
                      <a:pt x="269" y="115"/>
                    </a:lnTo>
                    <a:lnTo>
                      <a:pt x="269" y="113"/>
                    </a:lnTo>
                    <a:lnTo>
                      <a:pt x="270" y="111"/>
                    </a:lnTo>
                    <a:lnTo>
                      <a:pt x="270" y="111"/>
                    </a:lnTo>
                    <a:lnTo>
                      <a:pt x="270" y="111"/>
                    </a:lnTo>
                    <a:lnTo>
                      <a:pt x="269" y="110"/>
                    </a:lnTo>
                    <a:lnTo>
                      <a:pt x="269" y="110"/>
                    </a:lnTo>
                    <a:lnTo>
                      <a:pt x="267" y="108"/>
                    </a:lnTo>
                    <a:lnTo>
                      <a:pt x="265" y="106"/>
                    </a:lnTo>
                    <a:lnTo>
                      <a:pt x="263" y="103"/>
                    </a:lnTo>
                    <a:lnTo>
                      <a:pt x="263" y="98"/>
                    </a:lnTo>
                    <a:lnTo>
                      <a:pt x="263" y="96"/>
                    </a:lnTo>
                    <a:lnTo>
                      <a:pt x="265" y="91"/>
                    </a:lnTo>
                    <a:lnTo>
                      <a:pt x="267" y="89"/>
                    </a:lnTo>
                    <a:lnTo>
                      <a:pt x="267" y="89"/>
                    </a:lnTo>
                    <a:lnTo>
                      <a:pt x="269" y="89"/>
                    </a:lnTo>
                    <a:lnTo>
                      <a:pt x="267" y="89"/>
                    </a:lnTo>
                    <a:lnTo>
                      <a:pt x="267" y="89"/>
                    </a:lnTo>
                    <a:lnTo>
                      <a:pt x="265" y="89"/>
                    </a:lnTo>
                    <a:lnTo>
                      <a:pt x="267" y="86"/>
                    </a:lnTo>
                    <a:lnTo>
                      <a:pt x="267" y="84"/>
                    </a:lnTo>
                    <a:lnTo>
                      <a:pt x="269" y="82"/>
                    </a:lnTo>
                    <a:lnTo>
                      <a:pt x="270" y="81"/>
                    </a:lnTo>
                    <a:lnTo>
                      <a:pt x="272" y="77"/>
                    </a:lnTo>
                    <a:lnTo>
                      <a:pt x="272" y="75"/>
                    </a:lnTo>
                    <a:lnTo>
                      <a:pt x="277" y="74"/>
                    </a:lnTo>
                    <a:lnTo>
                      <a:pt x="275" y="77"/>
                    </a:lnTo>
                    <a:lnTo>
                      <a:pt x="275" y="77"/>
                    </a:lnTo>
                    <a:lnTo>
                      <a:pt x="277" y="79"/>
                    </a:lnTo>
                    <a:lnTo>
                      <a:pt x="277" y="79"/>
                    </a:lnTo>
                    <a:lnTo>
                      <a:pt x="279" y="82"/>
                    </a:lnTo>
                    <a:lnTo>
                      <a:pt x="279" y="84"/>
                    </a:lnTo>
                    <a:lnTo>
                      <a:pt x="281" y="86"/>
                    </a:lnTo>
                    <a:lnTo>
                      <a:pt x="282" y="86"/>
                    </a:lnTo>
                    <a:lnTo>
                      <a:pt x="284" y="87"/>
                    </a:lnTo>
                    <a:lnTo>
                      <a:pt x="284" y="89"/>
                    </a:lnTo>
                    <a:lnTo>
                      <a:pt x="286" y="89"/>
                    </a:lnTo>
                    <a:lnTo>
                      <a:pt x="287" y="91"/>
                    </a:lnTo>
                    <a:lnTo>
                      <a:pt x="291" y="94"/>
                    </a:lnTo>
                    <a:lnTo>
                      <a:pt x="293" y="94"/>
                    </a:lnTo>
                    <a:lnTo>
                      <a:pt x="294" y="96"/>
                    </a:lnTo>
                    <a:lnTo>
                      <a:pt x="294" y="96"/>
                    </a:lnTo>
                    <a:lnTo>
                      <a:pt x="296" y="96"/>
                    </a:lnTo>
                    <a:lnTo>
                      <a:pt x="303" y="92"/>
                    </a:lnTo>
                    <a:lnTo>
                      <a:pt x="305" y="92"/>
                    </a:lnTo>
                    <a:lnTo>
                      <a:pt x="306" y="92"/>
                    </a:lnTo>
                    <a:lnTo>
                      <a:pt x="310" y="92"/>
                    </a:lnTo>
                    <a:lnTo>
                      <a:pt x="313" y="94"/>
                    </a:lnTo>
                    <a:lnTo>
                      <a:pt x="315" y="94"/>
                    </a:lnTo>
                    <a:lnTo>
                      <a:pt x="315" y="92"/>
                    </a:lnTo>
                    <a:lnTo>
                      <a:pt x="317" y="92"/>
                    </a:lnTo>
                    <a:lnTo>
                      <a:pt x="318" y="94"/>
                    </a:lnTo>
                    <a:lnTo>
                      <a:pt x="320" y="94"/>
                    </a:lnTo>
                    <a:lnTo>
                      <a:pt x="322" y="91"/>
                    </a:lnTo>
                    <a:lnTo>
                      <a:pt x="325" y="91"/>
                    </a:lnTo>
                    <a:lnTo>
                      <a:pt x="325" y="89"/>
                    </a:lnTo>
                    <a:lnTo>
                      <a:pt x="327" y="87"/>
                    </a:lnTo>
                    <a:lnTo>
                      <a:pt x="327" y="86"/>
                    </a:lnTo>
                    <a:lnTo>
                      <a:pt x="328" y="84"/>
                    </a:lnTo>
                    <a:lnTo>
                      <a:pt x="330" y="84"/>
                    </a:lnTo>
                    <a:lnTo>
                      <a:pt x="332" y="82"/>
                    </a:lnTo>
                    <a:lnTo>
                      <a:pt x="340" y="82"/>
                    </a:lnTo>
                    <a:lnTo>
                      <a:pt x="342" y="84"/>
                    </a:lnTo>
                    <a:lnTo>
                      <a:pt x="342" y="84"/>
                    </a:lnTo>
                    <a:lnTo>
                      <a:pt x="342" y="86"/>
                    </a:lnTo>
                    <a:lnTo>
                      <a:pt x="342" y="86"/>
                    </a:lnTo>
                    <a:lnTo>
                      <a:pt x="344" y="86"/>
                    </a:lnTo>
                    <a:lnTo>
                      <a:pt x="346" y="86"/>
                    </a:lnTo>
                    <a:lnTo>
                      <a:pt x="349" y="87"/>
                    </a:lnTo>
                    <a:lnTo>
                      <a:pt x="351" y="87"/>
                    </a:lnTo>
                    <a:lnTo>
                      <a:pt x="352" y="87"/>
                    </a:lnTo>
                    <a:lnTo>
                      <a:pt x="354" y="89"/>
                    </a:lnTo>
                    <a:lnTo>
                      <a:pt x="356" y="89"/>
                    </a:lnTo>
                    <a:lnTo>
                      <a:pt x="358" y="87"/>
                    </a:lnTo>
                    <a:lnTo>
                      <a:pt x="358" y="86"/>
                    </a:lnTo>
                    <a:lnTo>
                      <a:pt x="359" y="86"/>
                    </a:lnTo>
                    <a:lnTo>
                      <a:pt x="361" y="86"/>
                    </a:lnTo>
                    <a:lnTo>
                      <a:pt x="364" y="86"/>
                    </a:lnTo>
                    <a:lnTo>
                      <a:pt x="366" y="84"/>
                    </a:lnTo>
                    <a:lnTo>
                      <a:pt x="370" y="84"/>
                    </a:lnTo>
                    <a:lnTo>
                      <a:pt x="371" y="86"/>
                    </a:lnTo>
                    <a:lnTo>
                      <a:pt x="371" y="84"/>
                    </a:lnTo>
                    <a:lnTo>
                      <a:pt x="373" y="84"/>
                    </a:lnTo>
                    <a:lnTo>
                      <a:pt x="373" y="82"/>
                    </a:lnTo>
                    <a:lnTo>
                      <a:pt x="375" y="81"/>
                    </a:lnTo>
                    <a:lnTo>
                      <a:pt x="375" y="79"/>
                    </a:lnTo>
                    <a:lnTo>
                      <a:pt x="375" y="77"/>
                    </a:lnTo>
                    <a:lnTo>
                      <a:pt x="376" y="77"/>
                    </a:lnTo>
                    <a:lnTo>
                      <a:pt x="376" y="77"/>
                    </a:lnTo>
                    <a:lnTo>
                      <a:pt x="376" y="75"/>
                    </a:lnTo>
                    <a:lnTo>
                      <a:pt x="378" y="75"/>
                    </a:lnTo>
                    <a:lnTo>
                      <a:pt x="378" y="74"/>
                    </a:lnTo>
                    <a:lnTo>
                      <a:pt x="376" y="74"/>
                    </a:lnTo>
                    <a:lnTo>
                      <a:pt x="376" y="72"/>
                    </a:lnTo>
                    <a:lnTo>
                      <a:pt x="376" y="70"/>
                    </a:lnTo>
                    <a:lnTo>
                      <a:pt x="376" y="70"/>
                    </a:lnTo>
                    <a:lnTo>
                      <a:pt x="378" y="69"/>
                    </a:lnTo>
                    <a:lnTo>
                      <a:pt x="380" y="69"/>
                    </a:lnTo>
                    <a:lnTo>
                      <a:pt x="383" y="67"/>
                    </a:lnTo>
                    <a:lnTo>
                      <a:pt x="383" y="65"/>
                    </a:lnTo>
                    <a:lnTo>
                      <a:pt x="385" y="65"/>
                    </a:lnTo>
                    <a:lnTo>
                      <a:pt x="385" y="64"/>
                    </a:lnTo>
                    <a:lnTo>
                      <a:pt x="383" y="64"/>
                    </a:lnTo>
                    <a:lnTo>
                      <a:pt x="382" y="62"/>
                    </a:lnTo>
                    <a:lnTo>
                      <a:pt x="382" y="62"/>
                    </a:lnTo>
                    <a:lnTo>
                      <a:pt x="382" y="60"/>
                    </a:lnTo>
                    <a:lnTo>
                      <a:pt x="383" y="60"/>
                    </a:lnTo>
                    <a:lnTo>
                      <a:pt x="383" y="60"/>
                    </a:lnTo>
                    <a:lnTo>
                      <a:pt x="383" y="58"/>
                    </a:lnTo>
                    <a:lnTo>
                      <a:pt x="383" y="58"/>
                    </a:lnTo>
                    <a:lnTo>
                      <a:pt x="385" y="57"/>
                    </a:lnTo>
                    <a:lnTo>
                      <a:pt x="385" y="55"/>
                    </a:lnTo>
                    <a:lnTo>
                      <a:pt x="387" y="55"/>
                    </a:lnTo>
                    <a:lnTo>
                      <a:pt x="388" y="55"/>
                    </a:lnTo>
                    <a:lnTo>
                      <a:pt x="390" y="55"/>
                    </a:lnTo>
                    <a:lnTo>
                      <a:pt x="390" y="53"/>
                    </a:lnTo>
                    <a:lnTo>
                      <a:pt x="390" y="52"/>
                    </a:lnTo>
                    <a:lnTo>
                      <a:pt x="390" y="52"/>
                    </a:lnTo>
                    <a:lnTo>
                      <a:pt x="390" y="50"/>
                    </a:lnTo>
                    <a:lnTo>
                      <a:pt x="390" y="48"/>
                    </a:lnTo>
                    <a:lnTo>
                      <a:pt x="392" y="46"/>
                    </a:lnTo>
                    <a:lnTo>
                      <a:pt x="392" y="46"/>
                    </a:lnTo>
                    <a:lnTo>
                      <a:pt x="392" y="43"/>
                    </a:lnTo>
                    <a:lnTo>
                      <a:pt x="392" y="41"/>
                    </a:lnTo>
                    <a:lnTo>
                      <a:pt x="392" y="38"/>
                    </a:lnTo>
                    <a:lnTo>
                      <a:pt x="392" y="36"/>
                    </a:lnTo>
                    <a:lnTo>
                      <a:pt x="394" y="35"/>
                    </a:lnTo>
                    <a:lnTo>
                      <a:pt x="394" y="33"/>
                    </a:lnTo>
                    <a:lnTo>
                      <a:pt x="395" y="31"/>
                    </a:lnTo>
                    <a:lnTo>
                      <a:pt x="397" y="29"/>
                    </a:lnTo>
                    <a:lnTo>
                      <a:pt x="397" y="29"/>
                    </a:lnTo>
                    <a:lnTo>
                      <a:pt x="399" y="29"/>
                    </a:lnTo>
                    <a:lnTo>
                      <a:pt x="400" y="31"/>
                    </a:lnTo>
                    <a:lnTo>
                      <a:pt x="402" y="29"/>
                    </a:lnTo>
                    <a:lnTo>
                      <a:pt x="404" y="29"/>
                    </a:lnTo>
                    <a:lnTo>
                      <a:pt x="406" y="29"/>
                    </a:lnTo>
                    <a:lnTo>
                      <a:pt x="407" y="31"/>
                    </a:lnTo>
                    <a:lnTo>
                      <a:pt x="407" y="31"/>
                    </a:lnTo>
                    <a:lnTo>
                      <a:pt x="411" y="29"/>
                    </a:lnTo>
                    <a:lnTo>
                      <a:pt x="411" y="29"/>
                    </a:lnTo>
                    <a:lnTo>
                      <a:pt x="411" y="29"/>
                    </a:lnTo>
                    <a:close/>
                    <a:moveTo>
                      <a:pt x="607" y="36"/>
                    </a:moveTo>
                    <a:lnTo>
                      <a:pt x="607" y="36"/>
                    </a:lnTo>
                    <a:lnTo>
                      <a:pt x="606" y="36"/>
                    </a:lnTo>
                    <a:lnTo>
                      <a:pt x="606" y="35"/>
                    </a:lnTo>
                    <a:lnTo>
                      <a:pt x="607" y="33"/>
                    </a:lnTo>
                    <a:lnTo>
                      <a:pt x="607" y="31"/>
                    </a:lnTo>
                    <a:lnTo>
                      <a:pt x="607" y="31"/>
                    </a:lnTo>
                    <a:lnTo>
                      <a:pt x="606" y="29"/>
                    </a:lnTo>
                    <a:lnTo>
                      <a:pt x="606" y="29"/>
                    </a:lnTo>
                    <a:lnTo>
                      <a:pt x="607" y="26"/>
                    </a:lnTo>
                    <a:lnTo>
                      <a:pt x="607" y="26"/>
                    </a:lnTo>
                    <a:lnTo>
                      <a:pt x="609" y="28"/>
                    </a:lnTo>
                    <a:lnTo>
                      <a:pt x="609" y="29"/>
                    </a:lnTo>
                    <a:lnTo>
                      <a:pt x="609" y="31"/>
                    </a:lnTo>
                    <a:lnTo>
                      <a:pt x="609" y="33"/>
                    </a:lnTo>
                    <a:lnTo>
                      <a:pt x="607" y="36"/>
                    </a:lnTo>
                    <a:lnTo>
                      <a:pt x="607" y="36"/>
                    </a:lnTo>
                    <a:close/>
                    <a:moveTo>
                      <a:pt x="26" y="12"/>
                    </a:moveTo>
                    <a:lnTo>
                      <a:pt x="27" y="14"/>
                    </a:lnTo>
                    <a:lnTo>
                      <a:pt x="32" y="12"/>
                    </a:lnTo>
                    <a:lnTo>
                      <a:pt x="34" y="12"/>
                    </a:lnTo>
                    <a:lnTo>
                      <a:pt x="36" y="12"/>
                    </a:lnTo>
                    <a:lnTo>
                      <a:pt x="39" y="14"/>
                    </a:lnTo>
                    <a:lnTo>
                      <a:pt x="44" y="12"/>
                    </a:lnTo>
                    <a:lnTo>
                      <a:pt x="44" y="12"/>
                    </a:lnTo>
                    <a:lnTo>
                      <a:pt x="46" y="14"/>
                    </a:lnTo>
                    <a:lnTo>
                      <a:pt x="46" y="14"/>
                    </a:lnTo>
                    <a:lnTo>
                      <a:pt x="48" y="17"/>
                    </a:lnTo>
                    <a:lnTo>
                      <a:pt x="53" y="19"/>
                    </a:lnTo>
                    <a:lnTo>
                      <a:pt x="53" y="21"/>
                    </a:lnTo>
                    <a:lnTo>
                      <a:pt x="55" y="24"/>
                    </a:lnTo>
                    <a:lnTo>
                      <a:pt x="55" y="24"/>
                    </a:lnTo>
                    <a:lnTo>
                      <a:pt x="60" y="29"/>
                    </a:lnTo>
                    <a:lnTo>
                      <a:pt x="60" y="31"/>
                    </a:lnTo>
                    <a:lnTo>
                      <a:pt x="58" y="33"/>
                    </a:lnTo>
                    <a:lnTo>
                      <a:pt x="60" y="35"/>
                    </a:lnTo>
                    <a:lnTo>
                      <a:pt x="65" y="36"/>
                    </a:lnTo>
                    <a:lnTo>
                      <a:pt x="67" y="38"/>
                    </a:lnTo>
                    <a:lnTo>
                      <a:pt x="67" y="38"/>
                    </a:lnTo>
                    <a:lnTo>
                      <a:pt x="68" y="40"/>
                    </a:lnTo>
                    <a:lnTo>
                      <a:pt x="68" y="41"/>
                    </a:lnTo>
                    <a:lnTo>
                      <a:pt x="70" y="41"/>
                    </a:lnTo>
                    <a:lnTo>
                      <a:pt x="77" y="45"/>
                    </a:lnTo>
                    <a:lnTo>
                      <a:pt x="84" y="50"/>
                    </a:lnTo>
                    <a:lnTo>
                      <a:pt x="87" y="52"/>
                    </a:lnTo>
                    <a:lnTo>
                      <a:pt x="91" y="55"/>
                    </a:lnTo>
                    <a:lnTo>
                      <a:pt x="92" y="58"/>
                    </a:lnTo>
                    <a:lnTo>
                      <a:pt x="92" y="60"/>
                    </a:lnTo>
                    <a:lnTo>
                      <a:pt x="96" y="62"/>
                    </a:lnTo>
                    <a:lnTo>
                      <a:pt x="99" y="65"/>
                    </a:lnTo>
                    <a:lnTo>
                      <a:pt x="99" y="67"/>
                    </a:lnTo>
                    <a:lnTo>
                      <a:pt x="101" y="69"/>
                    </a:lnTo>
                    <a:lnTo>
                      <a:pt x="101" y="70"/>
                    </a:lnTo>
                    <a:lnTo>
                      <a:pt x="103" y="70"/>
                    </a:lnTo>
                    <a:lnTo>
                      <a:pt x="104" y="72"/>
                    </a:lnTo>
                    <a:lnTo>
                      <a:pt x="106" y="72"/>
                    </a:lnTo>
                    <a:lnTo>
                      <a:pt x="108" y="75"/>
                    </a:lnTo>
                    <a:lnTo>
                      <a:pt x="109" y="75"/>
                    </a:lnTo>
                    <a:lnTo>
                      <a:pt x="109" y="74"/>
                    </a:lnTo>
                    <a:lnTo>
                      <a:pt x="108" y="72"/>
                    </a:lnTo>
                    <a:lnTo>
                      <a:pt x="108" y="70"/>
                    </a:lnTo>
                    <a:lnTo>
                      <a:pt x="108" y="70"/>
                    </a:lnTo>
                    <a:lnTo>
                      <a:pt x="109" y="69"/>
                    </a:lnTo>
                    <a:lnTo>
                      <a:pt x="111" y="69"/>
                    </a:lnTo>
                    <a:lnTo>
                      <a:pt x="113" y="70"/>
                    </a:lnTo>
                    <a:lnTo>
                      <a:pt x="116" y="72"/>
                    </a:lnTo>
                    <a:lnTo>
                      <a:pt x="118" y="74"/>
                    </a:lnTo>
                    <a:lnTo>
                      <a:pt x="118" y="77"/>
                    </a:lnTo>
                    <a:lnTo>
                      <a:pt x="120" y="79"/>
                    </a:lnTo>
                    <a:lnTo>
                      <a:pt x="121" y="81"/>
                    </a:lnTo>
                    <a:lnTo>
                      <a:pt x="123" y="81"/>
                    </a:lnTo>
                    <a:lnTo>
                      <a:pt x="125" y="81"/>
                    </a:lnTo>
                    <a:lnTo>
                      <a:pt x="127" y="82"/>
                    </a:lnTo>
                    <a:lnTo>
                      <a:pt x="132" y="86"/>
                    </a:lnTo>
                    <a:lnTo>
                      <a:pt x="133" y="87"/>
                    </a:lnTo>
                    <a:lnTo>
                      <a:pt x="133" y="89"/>
                    </a:lnTo>
                    <a:lnTo>
                      <a:pt x="135" y="91"/>
                    </a:lnTo>
                    <a:lnTo>
                      <a:pt x="135" y="92"/>
                    </a:lnTo>
                    <a:lnTo>
                      <a:pt x="135" y="94"/>
                    </a:lnTo>
                    <a:lnTo>
                      <a:pt x="139" y="96"/>
                    </a:lnTo>
                    <a:lnTo>
                      <a:pt x="140" y="98"/>
                    </a:lnTo>
                    <a:lnTo>
                      <a:pt x="142" y="98"/>
                    </a:lnTo>
                    <a:lnTo>
                      <a:pt x="147" y="99"/>
                    </a:lnTo>
                    <a:lnTo>
                      <a:pt x="149" y="99"/>
                    </a:lnTo>
                    <a:lnTo>
                      <a:pt x="151" y="101"/>
                    </a:lnTo>
                    <a:lnTo>
                      <a:pt x="152" y="103"/>
                    </a:lnTo>
                    <a:lnTo>
                      <a:pt x="151" y="104"/>
                    </a:lnTo>
                    <a:lnTo>
                      <a:pt x="145" y="108"/>
                    </a:lnTo>
                    <a:lnTo>
                      <a:pt x="142" y="108"/>
                    </a:lnTo>
                    <a:lnTo>
                      <a:pt x="145" y="108"/>
                    </a:lnTo>
                    <a:lnTo>
                      <a:pt x="149" y="108"/>
                    </a:lnTo>
                    <a:lnTo>
                      <a:pt x="151" y="106"/>
                    </a:lnTo>
                    <a:lnTo>
                      <a:pt x="152" y="104"/>
                    </a:lnTo>
                    <a:lnTo>
                      <a:pt x="156" y="103"/>
                    </a:lnTo>
                    <a:lnTo>
                      <a:pt x="157" y="103"/>
                    </a:lnTo>
                    <a:lnTo>
                      <a:pt x="157" y="103"/>
                    </a:lnTo>
                    <a:lnTo>
                      <a:pt x="159" y="103"/>
                    </a:lnTo>
                    <a:lnTo>
                      <a:pt x="161" y="106"/>
                    </a:lnTo>
                    <a:lnTo>
                      <a:pt x="163" y="108"/>
                    </a:lnTo>
                    <a:lnTo>
                      <a:pt x="164" y="110"/>
                    </a:lnTo>
                    <a:lnTo>
                      <a:pt x="166" y="111"/>
                    </a:lnTo>
                    <a:lnTo>
                      <a:pt x="164" y="113"/>
                    </a:lnTo>
                    <a:lnTo>
                      <a:pt x="161" y="115"/>
                    </a:lnTo>
                    <a:lnTo>
                      <a:pt x="159" y="116"/>
                    </a:lnTo>
                    <a:lnTo>
                      <a:pt x="157" y="118"/>
                    </a:lnTo>
                    <a:lnTo>
                      <a:pt x="159" y="118"/>
                    </a:lnTo>
                    <a:lnTo>
                      <a:pt x="157" y="120"/>
                    </a:lnTo>
                    <a:lnTo>
                      <a:pt x="159" y="121"/>
                    </a:lnTo>
                    <a:lnTo>
                      <a:pt x="161" y="121"/>
                    </a:lnTo>
                    <a:lnTo>
                      <a:pt x="159" y="123"/>
                    </a:lnTo>
                    <a:lnTo>
                      <a:pt x="159" y="123"/>
                    </a:lnTo>
                    <a:lnTo>
                      <a:pt x="161" y="127"/>
                    </a:lnTo>
                    <a:lnTo>
                      <a:pt x="161" y="128"/>
                    </a:lnTo>
                    <a:lnTo>
                      <a:pt x="164" y="130"/>
                    </a:lnTo>
                    <a:lnTo>
                      <a:pt x="168" y="132"/>
                    </a:lnTo>
                    <a:lnTo>
                      <a:pt x="171" y="132"/>
                    </a:lnTo>
                    <a:lnTo>
                      <a:pt x="173" y="133"/>
                    </a:lnTo>
                    <a:lnTo>
                      <a:pt x="174" y="133"/>
                    </a:lnTo>
                    <a:lnTo>
                      <a:pt x="176" y="132"/>
                    </a:lnTo>
                    <a:lnTo>
                      <a:pt x="176" y="133"/>
                    </a:lnTo>
                    <a:lnTo>
                      <a:pt x="178" y="137"/>
                    </a:lnTo>
                    <a:lnTo>
                      <a:pt x="178" y="139"/>
                    </a:lnTo>
                    <a:lnTo>
                      <a:pt x="178" y="144"/>
                    </a:lnTo>
                    <a:lnTo>
                      <a:pt x="180" y="145"/>
                    </a:lnTo>
                    <a:lnTo>
                      <a:pt x="180" y="147"/>
                    </a:lnTo>
                    <a:lnTo>
                      <a:pt x="180" y="149"/>
                    </a:lnTo>
                    <a:lnTo>
                      <a:pt x="183" y="150"/>
                    </a:lnTo>
                    <a:lnTo>
                      <a:pt x="185" y="152"/>
                    </a:lnTo>
                    <a:lnTo>
                      <a:pt x="186" y="152"/>
                    </a:lnTo>
                    <a:lnTo>
                      <a:pt x="186" y="154"/>
                    </a:lnTo>
                    <a:lnTo>
                      <a:pt x="185" y="156"/>
                    </a:lnTo>
                    <a:lnTo>
                      <a:pt x="185" y="156"/>
                    </a:lnTo>
                    <a:lnTo>
                      <a:pt x="183" y="157"/>
                    </a:lnTo>
                    <a:lnTo>
                      <a:pt x="181" y="159"/>
                    </a:lnTo>
                    <a:lnTo>
                      <a:pt x="181" y="161"/>
                    </a:lnTo>
                    <a:lnTo>
                      <a:pt x="181" y="162"/>
                    </a:lnTo>
                    <a:lnTo>
                      <a:pt x="183" y="162"/>
                    </a:lnTo>
                    <a:lnTo>
                      <a:pt x="183" y="162"/>
                    </a:lnTo>
                    <a:lnTo>
                      <a:pt x="186" y="159"/>
                    </a:lnTo>
                    <a:lnTo>
                      <a:pt x="186" y="159"/>
                    </a:lnTo>
                    <a:lnTo>
                      <a:pt x="188" y="157"/>
                    </a:lnTo>
                    <a:lnTo>
                      <a:pt x="190" y="157"/>
                    </a:lnTo>
                    <a:lnTo>
                      <a:pt x="195" y="157"/>
                    </a:lnTo>
                    <a:lnTo>
                      <a:pt x="197" y="157"/>
                    </a:lnTo>
                    <a:lnTo>
                      <a:pt x="198" y="159"/>
                    </a:lnTo>
                    <a:lnTo>
                      <a:pt x="200" y="161"/>
                    </a:lnTo>
                    <a:lnTo>
                      <a:pt x="205" y="168"/>
                    </a:lnTo>
                    <a:lnTo>
                      <a:pt x="209" y="171"/>
                    </a:lnTo>
                    <a:lnTo>
                      <a:pt x="209" y="173"/>
                    </a:lnTo>
                    <a:lnTo>
                      <a:pt x="209" y="174"/>
                    </a:lnTo>
                    <a:lnTo>
                      <a:pt x="209" y="174"/>
                    </a:lnTo>
                    <a:lnTo>
                      <a:pt x="205" y="178"/>
                    </a:lnTo>
                    <a:lnTo>
                      <a:pt x="205" y="178"/>
                    </a:lnTo>
                    <a:lnTo>
                      <a:pt x="205" y="181"/>
                    </a:lnTo>
                    <a:lnTo>
                      <a:pt x="205" y="183"/>
                    </a:lnTo>
                    <a:lnTo>
                      <a:pt x="205" y="185"/>
                    </a:lnTo>
                    <a:lnTo>
                      <a:pt x="207" y="186"/>
                    </a:lnTo>
                    <a:lnTo>
                      <a:pt x="207" y="186"/>
                    </a:lnTo>
                    <a:lnTo>
                      <a:pt x="205" y="191"/>
                    </a:lnTo>
                    <a:lnTo>
                      <a:pt x="205" y="191"/>
                    </a:lnTo>
                    <a:lnTo>
                      <a:pt x="205" y="200"/>
                    </a:lnTo>
                    <a:lnTo>
                      <a:pt x="205" y="202"/>
                    </a:lnTo>
                    <a:lnTo>
                      <a:pt x="205" y="203"/>
                    </a:lnTo>
                    <a:lnTo>
                      <a:pt x="205" y="208"/>
                    </a:lnTo>
                    <a:lnTo>
                      <a:pt x="204" y="220"/>
                    </a:lnTo>
                    <a:lnTo>
                      <a:pt x="204" y="222"/>
                    </a:lnTo>
                    <a:lnTo>
                      <a:pt x="204" y="224"/>
                    </a:lnTo>
                    <a:lnTo>
                      <a:pt x="202" y="224"/>
                    </a:lnTo>
                    <a:lnTo>
                      <a:pt x="200" y="224"/>
                    </a:lnTo>
                    <a:lnTo>
                      <a:pt x="200" y="222"/>
                    </a:lnTo>
                    <a:lnTo>
                      <a:pt x="200" y="222"/>
                    </a:lnTo>
                    <a:lnTo>
                      <a:pt x="198" y="220"/>
                    </a:lnTo>
                    <a:lnTo>
                      <a:pt x="195" y="219"/>
                    </a:lnTo>
                    <a:lnTo>
                      <a:pt x="195" y="219"/>
                    </a:lnTo>
                    <a:lnTo>
                      <a:pt x="192" y="222"/>
                    </a:lnTo>
                    <a:lnTo>
                      <a:pt x="190" y="222"/>
                    </a:lnTo>
                    <a:lnTo>
                      <a:pt x="190" y="222"/>
                    </a:lnTo>
                    <a:lnTo>
                      <a:pt x="188" y="220"/>
                    </a:lnTo>
                    <a:lnTo>
                      <a:pt x="181" y="217"/>
                    </a:lnTo>
                    <a:lnTo>
                      <a:pt x="181" y="219"/>
                    </a:lnTo>
                    <a:lnTo>
                      <a:pt x="181" y="220"/>
                    </a:lnTo>
                    <a:lnTo>
                      <a:pt x="183" y="224"/>
                    </a:lnTo>
                    <a:lnTo>
                      <a:pt x="183" y="225"/>
                    </a:lnTo>
                    <a:lnTo>
                      <a:pt x="181" y="225"/>
                    </a:lnTo>
                    <a:lnTo>
                      <a:pt x="181" y="225"/>
                    </a:lnTo>
                    <a:lnTo>
                      <a:pt x="178" y="224"/>
                    </a:lnTo>
                    <a:lnTo>
                      <a:pt x="176" y="220"/>
                    </a:lnTo>
                    <a:lnTo>
                      <a:pt x="174" y="219"/>
                    </a:lnTo>
                    <a:lnTo>
                      <a:pt x="173" y="217"/>
                    </a:lnTo>
                    <a:lnTo>
                      <a:pt x="171" y="215"/>
                    </a:lnTo>
                    <a:lnTo>
                      <a:pt x="166" y="210"/>
                    </a:lnTo>
                    <a:lnTo>
                      <a:pt x="166" y="208"/>
                    </a:lnTo>
                    <a:lnTo>
                      <a:pt x="157" y="205"/>
                    </a:lnTo>
                    <a:lnTo>
                      <a:pt x="157" y="203"/>
                    </a:lnTo>
                    <a:lnTo>
                      <a:pt x="156" y="202"/>
                    </a:lnTo>
                    <a:lnTo>
                      <a:pt x="152" y="200"/>
                    </a:lnTo>
                    <a:lnTo>
                      <a:pt x="149" y="198"/>
                    </a:lnTo>
                    <a:lnTo>
                      <a:pt x="142" y="191"/>
                    </a:lnTo>
                    <a:lnTo>
                      <a:pt x="139" y="188"/>
                    </a:lnTo>
                    <a:lnTo>
                      <a:pt x="135" y="183"/>
                    </a:lnTo>
                    <a:lnTo>
                      <a:pt x="133" y="181"/>
                    </a:lnTo>
                    <a:lnTo>
                      <a:pt x="128" y="178"/>
                    </a:lnTo>
                    <a:lnTo>
                      <a:pt x="125" y="174"/>
                    </a:lnTo>
                    <a:lnTo>
                      <a:pt x="123" y="173"/>
                    </a:lnTo>
                    <a:lnTo>
                      <a:pt x="120" y="168"/>
                    </a:lnTo>
                    <a:lnTo>
                      <a:pt x="120" y="166"/>
                    </a:lnTo>
                    <a:lnTo>
                      <a:pt x="118" y="164"/>
                    </a:lnTo>
                    <a:lnTo>
                      <a:pt x="116" y="164"/>
                    </a:lnTo>
                    <a:lnTo>
                      <a:pt x="115" y="162"/>
                    </a:lnTo>
                    <a:lnTo>
                      <a:pt x="111" y="157"/>
                    </a:lnTo>
                    <a:lnTo>
                      <a:pt x="109" y="156"/>
                    </a:lnTo>
                    <a:lnTo>
                      <a:pt x="109" y="154"/>
                    </a:lnTo>
                    <a:lnTo>
                      <a:pt x="109" y="149"/>
                    </a:lnTo>
                    <a:lnTo>
                      <a:pt x="103" y="137"/>
                    </a:lnTo>
                    <a:lnTo>
                      <a:pt x="101" y="133"/>
                    </a:lnTo>
                    <a:lnTo>
                      <a:pt x="99" y="128"/>
                    </a:lnTo>
                    <a:lnTo>
                      <a:pt x="97" y="128"/>
                    </a:lnTo>
                    <a:lnTo>
                      <a:pt x="94" y="123"/>
                    </a:lnTo>
                    <a:lnTo>
                      <a:pt x="92" y="121"/>
                    </a:lnTo>
                    <a:lnTo>
                      <a:pt x="91" y="120"/>
                    </a:lnTo>
                    <a:lnTo>
                      <a:pt x="91" y="118"/>
                    </a:lnTo>
                    <a:lnTo>
                      <a:pt x="87" y="113"/>
                    </a:lnTo>
                    <a:lnTo>
                      <a:pt x="86" y="111"/>
                    </a:lnTo>
                    <a:lnTo>
                      <a:pt x="86" y="111"/>
                    </a:lnTo>
                    <a:lnTo>
                      <a:pt x="80" y="110"/>
                    </a:lnTo>
                    <a:lnTo>
                      <a:pt x="79" y="108"/>
                    </a:lnTo>
                    <a:lnTo>
                      <a:pt x="77" y="106"/>
                    </a:lnTo>
                    <a:lnTo>
                      <a:pt x="75" y="104"/>
                    </a:lnTo>
                    <a:lnTo>
                      <a:pt x="75" y="99"/>
                    </a:lnTo>
                    <a:lnTo>
                      <a:pt x="72" y="92"/>
                    </a:lnTo>
                    <a:lnTo>
                      <a:pt x="70" y="84"/>
                    </a:lnTo>
                    <a:lnTo>
                      <a:pt x="68" y="81"/>
                    </a:lnTo>
                    <a:lnTo>
                      <a:pt x="65" y="77"/>
                    </a:lnTo>
                    <a:lnTo>
                      <a:pt x="65" y="77"/>
                    </a:lnTo>
                    <a:lnTo>
                      <a:pt x="56" y="70"/>
                    </a:lnTo>
                    <a:lnTo>
                      <a:pt x="55" y="70"/>
                    </a:lnTo>
                    <a:lnTo>
                      <a:pt x="53" y="70"/>
                    </a:lnTo>
                    <a:lnTo>
                      <a:pt x="50" y="69"/>
                    </a:lnTo>
                    <a:lnTo>
                      <a:pt x="48" y="69"/>
                    </a:lnTo>
                    <a:lnTo>
                      <a:pt x="48" y="65"/>
                    </a:lnTo>
                    <a:lnTo>
                      <a:pt x="48" y="62"/>
                    </a:lnTo>
                    <a:lnTo>
                      <a:pt x="46" y="60"/>
                    </a:lnTo>
                    <a:lnTo>
                      <a:pt x="46" y="58"/>
                    </a:lnTo>
                    <a:lnTo>
                      <a:pt x="43" y="57"/>
                    </a:lnTo>
                    <a:lnTo>
                      <a:pt x="41" y="55"/>
                    </a:lnTo>
                    <a:lnTo>
                      <a:pt x="39" y="52"/>
                    </a:lnTo>
                    <a:lnTo>
                      <a:pt x="39" y="50"/>
                    </a:lnTo>
                    <a:lnTo>
                      <a:pt x="34" y="45"/>
                    </a:lnTo>
                    <a:lnTo>
                      <a:pt x="32" y="43"/>
                    </a:lnTo>
                    <a:lnTo>
                      <a:pt x="31" y="41"/>
                    </a:lnTo>
                    <a:lnTo>
                      <a:pt x="26" y="41"/>
                    </a:lnTo>
                    <a:lnTo>
                      <a:pt x="24" y="40"/>
                    </a:lnTo>
                    <a:lnTo>
                      <a:pt x="22" y="36"/>
                    </a:lnTo>
                    <a:lnTo>
                      <a:pt x="20" y="35"/>
                    </a:lnTo>
                    <a:lnTo>
                      <a:pt x="15" y="31"/>
                    </a:lnTo>
                    <a:lnTo>
                      <a:pt x="8" y="24"/>
                    </a:lnTo>
                    <a:lnTo>
                      <a:pt x="7" y="23"/>
                    </a:lnTo>
                    <a:lnTo>
                      <a:pt x="5" y="21"/>
                    </a:lnTo>
                    <a:lnTo>
                      <a:pt x="3" y="17"/>
                    </a:lnTo>
                    <a:lnTo>
                      <a:pt x="0" y="12"/>
                    </a:lnTo>
                    <a:lnTo>
                      <a:pt x="2" y="11"/>
                    </a:lnTo>
                    <a:lnTo>
                      <a:pt x="2" y="9"/>
                    </a:lnTo>
                    <a:lnTo>
                      <a:pt x="2" y="9"/>
                    </a:lnTo>
                    <a:lnTo>
                      <a:pt x="2" y="7"/>
                    </a:lnTo>
                    <a:lnTo>
                      <a:pt x="2" y="7"/>
                    </a:lnTo>
                    <a:lnTo>
                      <a:pt x="2" y="6"/>
                    </a:lnTo>
                    <a:lnTo>
                      <a:pt x="3" y="6"/>
                    </a:lnTo>
                    <a:lnTo>
                      <a:pt x="7" y="6"/>
                    </a:lnTo>
                    <a:lnTo>
                      <a:pt x="8" y="6"/>
                    </a:lnTo>
                    <a:lnTo>
                      <a:pt x="10" y="7"/>
                    </a:lnTo>
                    <a:lnTo>
                      <a:pt x="12" y="7"/>
                    </a:lnTo>
                    <a:lnTo>
                      <a:pt x="17" y="11"/>
                    </a:lnTo>
                    <a:lnTo>
                      <a:pt x="19" y="12"/>
                    </a:lnTo>
                    <a:lnTo>
                      <a:pt x="20" y="12"/>
                    </a:lnTo>
                    <a:lnTo>
                      <a:pt x="26" y="12"/>
                    </a:lnTo>
                    <a:lnTo>
                      <a:pt x="26" y="12"/>
                    </a:lnTo>
                    <a:close/>
                    <a:moveTo>
                      <a:pt x="3" y="2"/>
                    </a:moveTo>
                    <a:lnTo>
                      <a:pt x="3" y="2"/>
                    </a:lnTo>
                    <a:lnTo>
                      <a:pt x="2" y="2"/>
                    </a:lnTo>
                    <a:lnTo>
                      <a:pt x="0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3" y="0"/>
                    </a:lnTo>
                    <a:lnTo>
                      <a:pt x="3" y="2"/>
                    </a:lnTo>
                    <a:lnTo>
                      <a:pt x="3" y="2"/>
                    </a:lnTo>
                    <a:lnTo>
                      <a:pt x="3" y="2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1" name="Freeform 106">
                <a:extLst>
                  <a:ext uri="{FF2B5EF4-FFF2-40B4-BE49-F238E27FC236}">
                    <a16:creationId xmlns:a16="http://schemas.microsoft.com/office/drawing/2014/main" xmlns="" id="{5F5AD2E1-DAA5-41ED-B190-8EDDFA41050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436" y="1777"/>
                <a:ext cx="84" cy="125"/>
              </a:xfrm>
              <a:custGeom>
                <a:avLst/>
                <a:gdLst>
                  <a:gd name="T0" fmla="*/ 57 w 84"/>
                  <a:gd name="T1" fmla="*/ 16 h 125"/>
                  <a:gd name="T2" fmla="*/ 51 w 84"/>
                  <a:gd name="T3" fmla="*/ 22 h 125"/>
                  <a:gd name="T4" fmla="*/ 48 w 84"/>
                  <a:gd name="T5" fmla="*/ 22 h 125"/>
                  <a:gd name="T6" fmla="*/ 45 w 84"/>
                  <a:gd name="T7" fmla="*/ 28 h 125"/>
                  <a:gd name="T8" fmla="*/ 48 w 84"/>
                  <a:gd name="T9" fmla="*/ 36 h 125"/>
                  <a:gd name="T10" fmla="*/ 57 w 84"/>
                  <a:gd name="T11" fmla="*/ 41 h 125"/>
                  <a:gd name="T12" fmla="*/ 62 w 84"/>
                  <a:gd name="T13" fmla="*/ 38 h 125"/>
                  <a:gd name="T14" fmla="*/ 65 w 84"/>
                  <a:gd name="T15" fmla="*/ 31 h 125"/>
                  <a:gd name="T16" fmla="*/ 69 w 84"/>
                  <a:gd name="T17" fmla="*/ 38 h 125"/>
                  <a:gd name="T18" fmla="*/ 72 w 84"/>
                  <a:gd name="T19" fmla="*/ 43 h 125"/>
                  <a:gd name="T20" fmla="*/ 79 w 84"/>
                  <a:gd name="T21" fmla="*/ 41 h 125"/>
                  <a:gd name="T22" fmla="*/ 79 w 84"/>
                  <a:gd name="T23" fmla="*/ 45 h 125"/>
                  <a:gd name="T24" fmla="*/ 81 w 84"/>
                  <a:gd name="T25" fmla="*/ 53 h 125"/>
                  <a:gd name="T26" fmla="*/ 82 w 84"/>
                  <a:gd name="T27" fmla="*/ 65 h 125"/>
                  <a:gd name="T28" fmla="*/ 84 w 84"/>
                  <a:gd name="T29" fmla="*/ 79 h 125"/>
                  <a:gd name="T30" fmla="*/ 81 w 84"/>
                  <a:gd name="T31" fmla="*/ 92 h 125"/>
                  <a:gd name="T32" fmla="*/ 75 w 84"/>
                  <a:gd name="T33" fmla="*/ 103 h 125"/>
                  <a:gd name="T34" fmla="*/ 67 w 84"/>
                  <a:gd name="T35" fmla="*/ 104 h 125"/>
                  <a:gd name="T36" fmla="*/ 62 w 84"/>
                  <a:gd name="T37" fmla="*/ 104 h 125"/>
                  <a:gd name="T38" fmla="*/ 53 w 84"/>
                  <a:gd name="T39" fmla="*/ 109 h 125"/>
                  <a:gd name="T40" fmla="*/ 45 w 84"/>
                  <a:gd name="T41" fmla="*/ 115 h 125"/>
                  <a:gd name="T42" fmla="*/ 38 w 84"/>
                  <a:gd name="T43" fmla="*/ 113 h 125"/>
                  <a:gd name="T44" fmla="*/ 38 w 84"/>
                  <a:gd name="T45" fmla="*/ 118 h 125"/>
                  <a:gd name="T46" fmla="*/ 21 w 84"/>
                  <a:gd name="T47" fmla="*/ 125 h 125"/>
                  <a:gd name="T48" fmla="*/ 12 w 84"/>
                  <a:gd name="T49" fmla="*/ 125 h 125"/>
                  <a:gd name="T50" fmla="*/ 16 w 84"/>
                  <a:gd name="T51" fmla="*/ 118 h 125"/>
                  <a:gd name="T52" fmla="*/ 9 w 84"/>
                  <a:gd name="T53" fmla="*/ 116 h 125"/>
                  <a:gd name="T54" fmla="*/ 5 w 84"/>
                  <a:gd name="T55" fmla="*/ 116 h 125"/>
                  <a:gd name="T56" fmla="*/ 4 w 84"/>
                  <a:gd name="T57" fmla="*/ 109 h 125"/>
                  <a:gd name="T58" fmla="*/ 9 w 84"/>
                  <a:gd name="T59" fmla="*/ 104 h 125"/>
                  <a:gd name="T60" fmla="*/ 4 w 84"/>
                  <a:gd name="T61" fmla="*/ 101 h 125"/>
                  <a:gd name="T62" fmla="*/ 12 w 84"/>
                  <a:gd name="T63" fmla="*/ 101 h 125"/>
                  <a:gd name="T64" fmla="*/ 12 w 84"/>
                  <a:gd name="T65" fmla="*/ 94 h 125"/>
                  <a:gd name="T66" fmla="*/ 31 w 84"/>
                  <a:gd name="T67" fmla="*/ 87 h 125"/>
                  <a:gd name="T68" fmla="*/ 19 w 84"/>
                  <a:gd name="T69" fmla="*/ 89 h 125"/>
                  <a:gd name="T70" fmla="*/ 12 w 84"/>
                  <a:gd name="T71" fmla="*/ 91 h 125"/>
                  <a:gd name="T72" fmla="*/ 19 w 84"/>
                  <a:gd name="T73" fmla="*/ 80 h 125"/>
                  <a:gd name="T74" fmla="*/ 24 w 84"/>
                  <a:gd name="T75" fmla="*/ 74 h 125"/>
                  <a:gd name="T76" fmla="*/ 26 w 84"/>
                  <a:gd name="T77" fmla="*/ 70 h 125"/>
                  <a:gd name="T78" fmla="*/ 16 w 84"/>
                  <a:gd name="T79" fmla="*/ 69 h 125"/>
                  <a:gd name="T80" fmla="*/ 10 w 84"/>
                  <a:gd name="T81" fmla="*/ 67 h 125"/>
                  <a:gd name="T82" fmla="*/ 5 w 84"/>
                  <a:gd name="T83" fmla="*/ 63 h 125"/>
                  <a:gd name="T84" fmla="*/ 7 w 84"/>
                  <a:gd name="T85" fmla="*/ 58 h 125"/>
                  <a:gd name="T86" fmla="*/ 9 w 84"/>
                  <a:gd name="T87" fmla="*/ 57 h 125"/>
                  <a:gd name="T88" fmla="*/ 16 w 84"/>
                  <a:gd name="T89" fmla="*/ 50 h 125"/>
                  <a:gd name="T90" fmla="*/ 10 w 84"/>
                  <a:gd name="T91" fmla="*/ 45 h 125"/>
                  <a:gd name="T92" fmla="*/ 9 w 84"/>
                  <a:gd name="T93" fmla="*/ 40 h 125"/>
                  <a:gd name="T94" fmla="*/ 9 w 84"/>
                  <a:gd name="T95" fmla="*/ 36 h 125"/>
                  <a:gd name="T96" fmla="*/ 24 w 84"/>
                  <a:gd name="T97" fmla="*/ 38 h 125"/>
                  <a:gd name="T98" fmla="*/ 34 w 84"/>
                  <a:gd name="T99" fmla="*/ 38 h 125"/>
                  <a:gd name="T100" fmla="*/ 36 w 84"/>
                  <a:gd name="T101" fmla="*/ 31 h 125"/>
                  <a:gd name="T102" fmla="*/ 43 w 84"/>
                  <a:gd name="T103" fmla="*/ 24 h 125"/>
                  <a:gd name="T104" fmla="*/ 36 w 84"/>
                  <a:gd name="T105" fmla="*/ 19 h 125"/>
                  <a:gd name="T106" fmla="*/ 38 w 84"/>
                  <a:gd name="T107" fmla="*/ 12 h 125"/>
                  <a:gd name="T108" fmla="*/ 46 w 84"/>
                  <a:gd name="T109" fmla="*/ 5 h 125"/>
                  <a:gd name="T110" fmla="*/ 53 w 84"/>
                  <a:gd name="T111" fmla="*/ 4 h 125"/>
                  <a:gd name="T112" fmla="*/ 53 w 84"/>
                  <a:gd name="T113" fmla="*/ 9 h 125"/>
                  <a:gd name="T114" fmla="*/ 57 w 84"/>
                  <a:gd name="T115" fmla="*/ 11 h 125"/>
                  <a:gd name="T116" fmla="*/ 57 w 84"/>
                  <a:gd name="T117" fmla="*/ 2 h 125"/>
                  <a:gd name="T118" fmla="*/ 62 w 84"/>
                  <a:gd name="T119" fmla="*/ 2 h 125"/>
                  <a:gd name="T120" fmla="*/ 62 w 84"/>
                  <a:gd name="T121" fmla="*/ 9 h 125"/>
                  <a:gd name="T122" fmla="*/ 7 w 84"/>
                  <a:gd name="T123" fmla="*/ 46 h 125"/>
                  <a:gd name="T124" fmla="*/ 9 w 84"/>
                  <a:gd name="T125" fmla="*/ 45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84" h="125">
                    <a:moveTo>
                      <a:pt x="62" y="9"/>
                    </a:moveTo>
                    <a:lnTo>
                      <a:pt x="58" y="11"/>
                    </a:lnTo>
                    <a:lnTo>
                      <a:pt x="57" y="12"/>
                    </a:lnTo>
                    <a:lnTo>
                      <a:pt x="57" y="16"/>
                    </a:lnTo>
                    <a:lnTo>
                      <a:pt x="57" y="16"/>
                    </a:lnTo>
                    <a:lnTo>
                      <a:pt x="55" y="17"/>
                    </a:lnTo>
                    <a:lnTo>
                      <a:pt x="55" y="19"/>
                    </a:lnTo>
                    <a:lnTo>
                      <a:pt x="53" y="21"/>
                    </a:lnTo>
                    <a:lnTo>
                      <a:pt x="51" y="21"/>
                    </a:lnTo>
                    <a:lnTo>
                      <a:pt x="51" y="22"/>
                    </a:lnTo>
                    <a:lnTo>
                      <a:pt x="50" y="21"/>
                    </a:lnTo>
                    <a:lnTo>
                      <a:pt x="48" y="21"/>
                    </a:lnTo>
                    <a:lnTo>
                      <a:pt x="48" y="22"/>
                    </a:lnTo>
                    <a:lnTo>
                      <a:pt x="48" y="22"/>
                    </a:lnTo>
                    <a:lnTo>
                      <a:pt x="48" y="22"/>
                    </a:lnTo>
                    <a:lnTo>
                      <a:pt x="50" y="24"/>
                    </a:lnTo>
                    <a:lnTo>
                      <a:pt x="51" y="24"/>
                    </a:lnTo>
                    <a:lnTo>
                      <a:pt x="51" y="26"/>
                    </a:lnTo>
                    <a:lnTo>
                      <a:pt x="50" y="26"/>
                    </a:lnTo>
                    <a:lnTo>
                      <a:pt x="45" y="28"/>
                    </a:lnTo>
                    <a:lnTo>
                      <a:pt x="43" y="29"/>
                    </a:lnTo>
                    <a:lnTo>
                      <a:pt x="43" y="31"/>
                    </a:lnTo>
                    <a:lnTo>
                      <a:pt x="43" y="31"/>
                    </a:lnTo>
                    <a:lnTo>
                      <a:pt x="48" y="36"/>
                    </a:lnTo>
                    <a:lnTo>
                      <a:pt x="48" y="36"/>
                    </a:lnTo>
                    <a:lnTo>
                      <a:pt x="48" y="38"/>
                    </a:lnTo>
                    <a:lnTo>
                      <a:pt x="51" y="40"/>
                    </a:lnTo>
                    <a:lnTo>
                      <a:pt x="53" y="41"/>
                    </a:lnTo>
                    <a:lnTo>
                      <a:pt x="55" y="41"/>
                    </a:lnTo>
                    <a:lnTo>
                      <a:pt x="57" y="41"/>
                    </a:lnTo>
                    <a:lnTo>
                      <a:pt x="58" y="41"/>
                    </a:lnTo>
                    <a:lnTo>
                      <a:pt x="58" y="41"/>
                    </a:lnTo>
                    <a:lnTo>
                      <a:pt x="60" y="40"/>
                    </a:lnTo>
                    <a:lnTo>
                      <a:pt x="62" y="38"/>
                    </a:lnTo>
                    <a:lnTo>
                      <a:pt x="62" y="38"/>
                    </a:lnTo>
                    <a:lnTo>
                      <a:pt x="62" y="36"/>
                    </a:lnTo>
                    <a:lnTo>
                      <a:pt x="62" y="34"/>
                    </a:lnTo>
                    <a:lnTo>
                      <a:pt x="63" y="33"/>
                    </a:lnTo>
                    <a:lnTo>
                      <a:pt x="63" y="31"/>
                    </a:lnTo>
                    <a:lnTo>
                      <a:pt x="65" y="31"/>
                    </a:lnTo>
                    <a:lnTo>
                      <a:pt x="67" y="33"/>
                    </a:lnTo>
                    <a:lnTo>
                      <a:pt x="67" y="34"/>
                    </a:lnTo>
                    <a:lnTo>
                      <a:pt x="67" y="36"/>
                    </a:lnTo>
                    <a:lnTo>
                      <a:pt x="69" y="36"/>
                    </a:lnTo>
                    <a:lnTo>
                      <a:pt x="69" y="38"/>
                    </a:lnTo>
                    <a:lnTo>
                      <a:pt x="70" y="40"/>
                    </a:lnTo>
                    <a:lnTo>
                      <a:pt x="72" y="40"/>
                    </a:lnTo>
                    <a:lnTo>
                      <a:pt x="72" y="40"/>
                    </a:lnTo>
                    <a:lnTo>
                      <a:pt x="72" y="43"/>
                    </a:lnTo>
                    <a:lnTo>
                      <a:pt x="72" y="43"/>
                    </a:lnTo>
                    <a:lnTo>
                      <a:pt x="74" y="43"/>
                    </a:lnTo>
                    <a:lnTo>
                      <a:pt x="75" y="43"/>
                    </a:lnTo>
                    <a:lnTo>
                      <a:pt x="77" y="43"/>
                    </a:lnTo>
                    <a:lnTo>
                      <a:pt x="77" y="43"/>
                    </a:lnTo>
                    <a:lnTo>
                      <a:pt x="79" y="41"/>
                    </a:lnTo>
                    <a:lnTo>
                      <a:pt x="81" y="43"/>
                    </a:lnTo>
                    <a:lnTo>
                      <a:pt x="81" y="43"/>
                    </a:lnTo>
                    <a:lnTo>
                      <a:pt x="81" y="45"/>
                    </a:lnTo>
                    <a:lnTo>
                      <a:pt x="81" y="45"/>
                    </a:lnTo>
                    <a:lnTo>
                      <a:pt x="79" y="45"/>
                    </a:lnTo>
                    <a:lnTo>
                      <a:pt x="77" y="45"/>
                    </a:lnTo>
                    <a:lnTo>
                      <a:pt x="77" y="46"/>
                    </a:lnTo>
                    <a:lnTo>
                      <a:pt x="79" y="48"/>
                    </a:lnTo>
                    <a:lnTo>
                      <a:pt x="79" y="50"/>
                    </a:lnTo>
                    <a:lnTo>
                      <a:pt x="81" y="53"/>
                    </a:lnTo>
                    <a:lnTo>
                      <a:pt x="81" y="57"/>
                    </a:lnTo>
                    <a:lnTo>
                      <a:pt x="82" y="58"/>
                    </a:lnTo>
                    <a:lnTo>
                      <a:pt x="82" y="62"/>
                    </a:lnTo>
                    <a:lnTo>
                      <a:pt x="82" y="62"/>
                    </a:lnTo>
                    <a:lnTo>
                      <a:pt x="82" y="65"/>
                    </a:lnTo>
                    <a:lnTo>
                      <a:pt x="82" y="65"/>
                    </a:lnTo>
                    <a:lnTo>
                      <a:pt x="82" y="67"/>
                    </a:lnTo>
                    <a:lnTo>
                      <a:pt x="82" y="72"/>
                    </a:lnTo>
                    <a:lnTo>
                      <a:pt x="84" y="74"/>
                    </a:lnTo>
                    <a:lnTo>
                      <a:pt x="84" y="79"/>
                    </a:lnTo>
                    <a:lnTo>
                      <a:pt x="82" y="82"/>
                    </a:lnTo>
                    <a:lnTo>
                      <a:pt x="82" y="84"/>
                    </a:lnTo>
                    <a:lnTo>
                      <a:pt x="81" y="86"/>
                    </a:lnTo>
                    <a:lnTo>
                      <a:pt x="81" y="87"/>
                    </a:lnTo>
                    <a:lnTo>
                      <a:pt x="81" y="92"/>
                    </a:lnTo>
                    <a:lnTo>
                      <a:pt x="77" y="96"/>
                    </a:lnTo>
                    <a:lnTo>
                      <a:pt x="77" y="97"/>
                    </a:lnTo>
                    <a:lnTo>
                      <a:pt x="75" y="97"/>
                    </a:lnTo>
                    <a:lnTo>
                      <a:pt x="79" y="101"/>
                    </a:lnTo>
                    <a:lnTo>
                      <a:pt x="75" y="103"/>
                    </a:lnTo>
                    <a:lnTo>
                      <a:pt x="74" y="103"/>
                    </a:lnTo>
                    <a:lnTo>
                      <a:pt x="70" y="103"/>
                    </a:lnTo>
                    <a:lnTo>
                      <a:pt x="69" y="103"/>
                    </a:lnTo>
                    <a:lnTo>
                      <a:pt x="69" y="103"/>
                    </a:lnTo>
                    <a:lnTo>
                      <a:pt x="67" y="104"/>
                    </a:lnTo>
                    <a:lnTo>
                      <a:pt x="67" y="103"/>
                    </a:lnTo>
                    <a:lnTo>
                      <a:pt x="65" y="101"/>
                    </a:lnTo>
                    <a:lnTo>
                      <a:pt x="65" y="103"/>
                    </a:lnTo>
                    <a:lnTo>
                      <a:pt x="63" y="104"/>
                    </a:lnTo>
                    <a:lnTo>
                      <a:pt x="62" y="104"/>
                    </a:lnTo>
                    <a:lnTo>
                      <a:pt x="57" y="104"/>
                    </a:lnTo>
                    <a:lnTo>
                      <a:pt x="55" y="106"/>
                    </a:lnTo>
                    <a:lnTo>
                      <a:pt x="55" y="106"/>
                    </a:lnTo>
                    <a:lnTo>
                      <a:pt x="53" y="108"/>
                    </a:lnTo>
                    <a:lnTo>
                      <a:pt x="53" y="109"/>
                    </a:lnTo>
                    <a:lnTo>
                      <a:pt x="53" y="109"/>
                    </a:lnTo>
                    <a:lnTo>
                      <a:pt x="50" y="109"/>
                    </a:lnTo>
                    <a:lnTo>
                      <a:pt x="48" y="111"/>
                    </a:lnTo>
                    <a:lnTo>
                      <a:pt x="46" y="113"/>
                    </a:lnTo>
                    <a:lnTo>
                      <a:pt x="45" y="115"/>
                    </a:lnTo>
                    <a:lnTo>
                      <a:pt x="43" y="115"/>
                    </a:lnTo>
                    <a:lnTo>
                      <a:pt x="41" y="113"/>
                    </a:lnTo>
                    <a:lnTo>
                      <a:pt x="41" y="113"/>
                    </a:lnTo>
                    <a:lnTo>
                      <a:pt x="41" y="111"/>
                    </a:lnTo>
                    <a:lnTo>
                      <a:pt x="38" y="113"/>
                    </a:lnTo>
                    <a:lnTo>
                      <a:pt x="39" y="113"/>
                    </a:lnTo>
                    <a:lnTo>
                      <a:pt x="39" y="113"/>
                    </a:lnTo>
                    <a:lnTo>
                      <a:pt x="39" y="115"/>
                    </a:lnTo>
                    <a:lnTo>
                      <a:pt x="39" y="116"/>
                    </a:lnTo>
                    <a:lnTo>
                      <a:pt x="38" y="118"/>
                    </a:lnTo>
                    <a:lnTo>
                      <a:pt x="36" y="118"/>
                    </a:lnTo>
                    <a:lnTo>
                      <a:pt x="34" y="120"/>
                    </a:lnTo>
                    <a:lnTo>
                      <a:pt x="33" y="120"/>
                    </a:lnTo>
                    <a:lnTo>
                      <a:pt x="31" y="121"/>
                    </a:lnTo>
                    <a:lnTo>
                      <a:pt x="21" y="125"/>
                    </a:lnTo>
                    <a:lnTo>
                      <a:pt x="21" y="125"/>
                    </a:lnTo>
                    <a:lnTo>
                      <a:pt x="19" y="123"/>
                    </a:lnTo>
                    <a:lnTo>
                      <a:pt x="17" y="123"/>
                    </a:lnTo>
                    <a:lnTo>
                      <a:pt x="17" y="123"/>
                    </a:lnTo>
                    <a:lnTo>
                      <a:pt x="12" y="125"/>
                    </a:lnTo>
                    <a:lnTo>
                      <a:pt x="10" y="125"/>
                    </a:lnTo>
                    <a:lnTo>
                      <a:pt x="14" y="121"/>
                    </a:lnTo>
                    <a:lnTo>
                      <a:pt x="16" y="120"/>
                    </a:lnTo>
                    <a:lnTo>
                      <a:pt x="17" y="118"/>
                    </a:lnTo>
                    <a:lnTo>
                      <a:pt x="16" y="118"/>
                    </a:lnTo>
                    <a:lnTo>
                      <a:pt x="9" y="120"/>
                    </a:lnTo>
                    <a:lnTo>
                      <a:pt x="7" y="121"/>
                    </a:lnTo>
                    <a:lnTo>
                      <a:pt x="5" y="121"/>
                    </a:lnTo>
                    <a:lnTo>
                      <a:pt x="7" y="120"/>
                    </a:lnTo>
                    <a:lnTo>
                      <a:pt x="9" y="116"/>
                    </a:lnTo>
                    <a:lnTo>
                      <a:pt x="10" y="116"/>
                    </a:lnTo>
                    <a:lnTo>
                      <a:pt x="12" y="115"/>
                    </a:lnTo>
                    <a:lnTo>
                      <a:pt x="12" y="115"/>
                    </a:lnTo>
                    <a:lnTo>
                      <a:pt x="16" y="113"/>
                    </a:lnTo>
                    <a:lnTo>
                      <a:pt x="5" y="116"/>
                    </a:lnTo>
                    <a:lnTo>
                      <a:pt x="4" y="115"/>
                    </a:lnTo>
                    <a:lnTo>
                      <a:pt x="4" y="115"/>
                    </a:lnTo>
                    <a:lnTo>
                      <a:pt x="2" y="115"/>
                    </a:lnTo>
                    <a:lnTo>
                      <a:pt x="0" y="113"/>
                    </a:lnTo>
                    <a:lnTo>
                      <a:pt x="4" y="109"/>
                    </a:lnTo>
                    <a:lnTo>
                      <a:pt x="5" y="108"/>
                    </a:lnTo>
                    <a:lnTo>
                      <a:pt x="7" y="108"/>
                    </a:lnTo>
                    <a:lnTo>
                      <a:pt x="9" y="106"/>
                    </a:lnTo>
                    <a:lnTo>
                      <a:pt x="9" y="104"/>
                    </a:lnTo>
                    <a:lnTo>
                      <a:pt x="9" y="104"/>
                    </a:lnTo>
                    <a:lnTo>
                      <a:pt x="4" y="104"/>
                    </a:lnTo>
                    <a:lnTo>
                      <a:pt x="0" y="104"/>
                    </a:lnTo>
                    <a:lnTo>
                      <a:pt x="0" y="103"/>
                    </a:lnTo>
                    <a:lnTo>
                      <a:pt x="0" y="103"/>
                    </a:lnTo>
                    <a:lnTo>
                      <a:pt x="4" y="101"/>
                    </a:lnTo>
                    <a:lnTo>
                      <a:pt x="5" y="99"/>
                    </a:lnTo>
                    <a:lnTo>
                      <a:pt x="7" y="99"/>
                    </a:lnTo>
                    <a:lnTo>
                      <a:pt x="7" y="101"/>
                    </a:lnTo>
                    <a:lnTo>
                      <a:pt x="9" y="101"/>
                    </a:lnTo>
                    <a:lnTo>
                      <a:pt x="12" y="101"/>
                    </a:lnTo>
                    <a:lnTo>
                      <a:pt x="10" y="99"/>
                    </a:lnTo>
                    <a:lnTo>
                      <a:pt x="10" y="97"/>
                    </a:lnTo>
                    <a:lnTo>
                      <a:pt x="9" y="96"/>
                    </a:lnTo>
                    <a:lnTo>
                      <a:pt x="10" y="94"/>
                    </a:lnTo>
                    <a:lnTo>
                      <a:pt x="12" y="94"/>
                    </a:lnTo>
                    <a:lnTo>
                      <a:pt x="14" y="91"/>
                    </a:lnTo>
                    <a:lnTo>
                      <a:pt x="16" y="91"/>
                    </a:lnTo>
                    <a:lnTo>
                      <a:pt x="21" y="91"/>
                    </a:lnTo>
                    <a:lnTo>
                      <a:pt x="26" y="89"/>
                    </a:lnTo>
                    <a:lnTo>
                      <a:pt x="31" y="87"/>
                    </a:lnTo>
                    <a:lnTo>
                      <a:pt x="28" y="86"/>
                    </a:lnTo>
                    <a:lnTo>
                      <a:pt x="28" y="86"/>
                    </a:lnTo>
                    <a:lnTo>
                      <a:pt x="24" y="87"/>
                    </a:lnTo>
                    <a:lnTo>
                      <a:pt x="24" y="89"/>
                    </a:lnTo>
                    <a:lnTo>
                      <a:pt x="19" y="89"/>
                    </a:lnTo>
                    <a:lnTo>
                      <a:pt x="17" y="89"/>
                    </a:lnTo>
                    <a:lnTo>
                      <a:pt x="16" y="89"/>
                    </a:lnTo>
                    <a:lnTo>
                      <a:pt x="16" y="89"/>
                    </a:lnTo>
                    <a:lnTo>
                      <a:pt x="16" y="89"/>
                    </a:lnTo>
                    <a:lnTo>
                      <a:pt x="12" y="91"/>
                    </a:lnTo>
                    <a:lnTo>
                      <a:pt x="9" y="91"/>
                    </a:lnTo>
                    <a:lnTo>
                      <a:pt x="12" y="89"/>
                    </a:lnTo>
                    <a:lnTo>
                      <a:pt x="17" y="84"/>
                    </a:lnTo>
                    <a:lnTo>
                      <a:pt x="17" y="82"/>
                    </a:lnTo>
                    <a:lnTo>
                      <a:pt x="19" y="80"/>
                    </a:lnTo>
                    <a:lnTo>
                      <a:pt x="19" y="79"/>
                    </a:lnTo>
                    <a:lnTo>
                      <a:pt x="17" y="79"/>
                    </a:lnTo>
                    <a:lnTo>
                      <a:pt x="21" y="74"/>
                    </a:lnTo>
                    <a:lnTo>
                      <a:pt x="22" y="74"/>
                    </a:lnTo>
                    <a:lnTo>
                      <a:pt x="24" y="74"/>
                    </a:lnTo>
                    <a:lnTo>
                      <a:pt x="26" y="72"/>
                    </a:lnTo>
                    <a:lnTo>
                      <a:pt x="26" y="72"/>
                    </a:lnTo>
                    <a:lnTo>
                      <a:pt x="28" y="72"/>
                    </a:lnTo>
                    <a:lnTo>
                      <a:pt x="28" y="70"/>
                    </a:lnTo>
                    <a:lnTo>
                      <a:pt x="26" y="70"/>
                    </a:lnTo>
                    <a:lnTo>
                      <a:pt x="24" y="69"/>
                    </a:lnTo>
                    <a:lnTo>
                      <a:pt x="17" y="70"/>
                    </a:lnTo>
                    <a:lnTo>
                      <a:pt x="17" y="70"/>
                    </a:lnTo>
                    <a:lnTo>
                      <a:pt x="16" y="69"/>
                    </a:lnTo>
                    <a:lnTo>
                      <a:pt x="16" y="69"/>
                    </a:lnTo>
                    <a:lnTo>
                      <a:pt x="16" y="67"/>
                    </a:lnTo>
                    <a:lnTo>
                      <a:pt x="16" y="67"/>
                    </a:lnTo>
                    <a:lnTo>
                      <a:pt x="14" y="67"/>
                    </a:lnTo>
                    <a:lnTo>
                      <a:pt x="12" y="67"/>
                    </a:lnTo>
                    <a:lnTo>
                      <a:pt x="10" y="67"/>
                    </a:lnTo>
                    <a:lnTo>
                      <a:pt x="10" y="67"/>
                    </a:lnTo>
                    <a:lnTo>
                      <a:pt x="12" y="65"/>
                    </a:lnTo>
                    <a:lnTo>
                      <a:pt x="9" y="63"/>
                    </a:lnTo>
                    <a:lnTo>
                      <a:pt x="7" y="65"/>
                    </a:lnTo>
                    <a:lnTo>
                      <a:pt x="5" y="63"/>
                    </a:lnTo>
                    <a:lnTo>
                      <a:pt x="5" y="63"/>
                    </a:lnTo>
                    <a:lnTo>
                      <a:pt x="7" y="62"/>
                    </a:lnTo>
                    <a:lnTo>
                      <a:pt x="5" y="62"/>
                    </a:lnTo>
                    <a:lnTo>
                      <a:pt x="5" y="60"/>
                    </a:lnTo>
                    <a:lnTo>
                      <a:pt x="7" y="58"/>
                    </a:lnTo>
                    <a:lnTo>
                      <a:pt x="7" y="60"/>
                    </a:lnTo>
                    <a:lnTo>
                      <a:pt x="10" y="58"/>
                    </a:lnTo>
                    <a:lnTo>
                      <a:pt x="12" y="58"/>
                    </a:lnTo>
                    <a:lnTo>
                      <a:pt x="10" y="57"/>
                    </a:lnTo>
                    <a:lnTo>
                      <a:pt x="9" y="57"/>
                    </a:lnTo>
                    <a:lnTo>
                      <a:pt x="9" y="55"/>
                    </a:lnTo>
                    <a:lnTo>
                      <a:pt x="9" y="53"/>
                    </a:lnTo>
                    <a:lnTo>
                      <a:pt x="12" y="51"/>
                    </a:lnTo>
                    <a:lnTo>
                      <a:pt x="16" y="51"/>
                    </a:lnTo>
                    <a:lnTo>
                      <a:pt x="16" y="50"/>
                    </a:lnTo>
                    <a:lnTo>
                      <a:pt x="16" y="50"/>
                    </a:lnTo>
                    <a:lnTo>
                      <a:pt x="12" y="48"/>
                    </a:lnTo>
                    <a:lnTo>
                      <a:pt x="9" y="50"/>
                    </a:lnTo>
                    <a:lnTo>
                      <a:pt x="9" y="46"/>
                    </a:lnTo>
                    <a:lnTo>
                      <a:pt x="10" y="45"/>
                    </a:lnTo>
                    <a:lnTo>
                      <a:pt x="10" y="43"/>
                    </a:lnTo>
                    <a:lnTo>
                      <a:pt x="10" y="41"/>
                    </a:lnTo>
                    <a:lnTo>
                      <a:pt x="9" y="43"/>
                    </a:lnTo>
                    <a:lnTo>
                      <a:pt x="9" y="41"/>
                    </a:lnTo>
                    <a:lnTo>
                      <a:pt x="9" y="40"/>
                    </a:lnTo>
                    <a:lnTo>
                      <a:pt x="5" y="40"/>
                    </a:lnTo>
                    <a:lnTo>
                      <a:pt x="5" y="38"/>
                    </a:lnTo>
                    <a:lnTo>
                      <a:pt x="7" y="36"/>
                    </a:lnTo>
                    <a:lnTo>
                      <a:pt x="7" y="36"/>
                    </a:lnTo>
                    <a:lnTo>
                      <a:pt x="9" y="36"/>
                    </a:lnTo>
                    <a:lnTo>
                      <a:pt x="10" y="36"/>
                    </a:lnTo>
                    <a:lnTo>
                      <a:pt x="14" y="36"/>
                    </a:lnTo>
                    <a:lnTo>
                      <a:pt x="16" y="34"/>
                    </a:lnTo>
                    <a:lnTo>
                      <a:pt x="21" y="36"/>
                    </a:lnTo>
                    <a:lnTo>
                      <a:pt x="24" y="38"/>
                    </a:lnTo>
                    <a:lnTo>
                      <a:pt x="24" y="38"/>
                    </a:lnTo>
                    <a:lnTo>
                      <a:pt x="26" y="36"/>
                    </a:lnTo>
                    <a:lnTo>
                      <a:pt x="28" y="36"/>
                    </a:lnTo>
                    <a:lnTo>
                      <a:pt x="31" y="36"/>
                    </a:lnTo>
                    <a:lnTo>
                      <a:pt x="34" y="38"/>
                    </a:lnTo>
                    <a:lnTo>
                      <a:pt x="36" y="38"/>
                    </a:lnTo>
                    <a:lnTo>
                      <a:pt x="34" y="34"/>
                    </a:lnTo>
                    <a:lnTo>
                      <a:pt x="34" y="34"/>
                    </a:lnTo>
                    <a:lnTo>
                      <a:pt x="36" y="33"/>
                    </a:lnTo>
                    <a:lnTo>
                      <a:pt x="36" y="31"/>
                    </a:lnTo>
                    <a:lnTo>
                      <a:pt x="38" y="29"/>
                    </a:lnTo>
                    <a:lnTo>
                      <a:pt x="41" y="29"/>
                    </a:lnTo>
                    <a:lnTo>
                      <a:pt x="41" y="29"/>
                    </a:lnTo>
                    <a:lnTo>
                      <a:pt x="43" y="26"/>
                    </a:lnTo>
                    <a:lnTo>
                      <a:pt x="43" y="24"/>
                    </a:lnTo>
                    <a:lnTo>
                      <a:pt x="38" y="26"/>
                    </a:lnTo>
                    <a:lnTo>
                      <a:pt x="31" y="22"/>
                    </a:lnTo>
                    <a:lnTo>
                      <a:pt x="33" y="21"/>
                    </a:lnTo>
                    <a:lnTo>
                      <a:pt x="33" y="21"/>
                    </a:lnTo>
                    <a:lnTo>
                      <a:pt x="36" y="19"/>
                    </a:lnTo>
                    <a:lnTo>
                      <a:pt x="36" y="19"/>
                    </a:lnTo>
                    <a:lnTo>
                      <a:pt x="36" y="17"/>
                    </a:lnTo>
                    <a:lnTo>
                      <a:pt x="39" y="16"/>
                    </a:lnTo>
                    <a:lnTo>
                      <a:pt x="38" y="14"/>
                    </a:lnTo>
                    <a:lnTo>
                      <a:pt x="38" y="12"/>
                    </a:lnTo>
                    <a:lnTo>
                      <a:pt x="39" y="11"/>
                    </a:lnTo>
                    <a:lnTo>
                      <a:pt x="39" y="9"/>
                    </a:lnTo>
                    <a:lnTo>
                      <a:pt x="41" y="7"/>
                    </a:lnTo>
                    <a:lnTo>
                      <a:pt x="43" y="7"/>
                    </a:lnTo>
                    <a:lnTo>
                      <a:pt x="46" y="5"/>
                    </a:lnTo>
                    <a:lnTo>
                      <a:pt x="46" y="5"/>
                    </a:lnTo>
                    <a:lnTo>
                      <a:pt x="50" y="5"/>
                    </a:lnTo>
                    <a:lnTo>
                      <a:pt x="51" y="5"/>
                    </a:lnTo>
                    <a:lnTo>
                      <a:pt x="50" y="4"/>
                    </a:lnTo>
                    <a:lnTo>
                      <a:pt x="53" y="4"/>
                    </a:lnTo>
                    <a:lnTo>
                      <a:pt x="53" y="4"/>
                    </a:lnTo>
                    <a:lnTo>
                      <a:pt x="53" y="5"/>
                    </a:lnTo>
                    <a:lnTo>
                      <a:pt x="55" y="7"/>
                    </a:lnTo>
                    <a:lnTo>
                      <a:pt x="55" y="9"/>
                    </a:lnTo>
                    <a:lnTo>
                      <a:pt x="53" y="9"/>
                    </a:lnTo>
                    <a:lnTo>
                      <a:pt x="53" y="11"/>
                    </a:lnTo>
                    <a:lnTo>
                      <a:pt x="53" y="11"/>
                    </a:lnTo>
                    <a:lnTo>
                      <a:pt x="53" y="14"/>
                    </a:lnTo>
                    <a:lnTo>
                      <a:pt x="53" y="12"/>
                    </a:lnTo>
                    <a:lnTo>
                      <a:pt x="57" y="11"/>
                    </a:lnTo>
                    <a:lnTo>
                      <a:pt x="57" y="9"/>
                    </a:lnTo>
                    <a:lnTo>
                      <a:pt x="55" y="7"/>
                    </a:lnTo>
                    <a:lnTo>
                      <a:pt x="55" y="5"/>
                    </a:lnTo>
                    <a:lnTo>
                      <a:pt x="55" y="4"/>
                    </a:lnTo>
                    <a:lnTo>
                      <a:pt x="57" y="2"/>
                    </a:lnTo>
                    <a:lnTo>
                      <a:pt x="60" y="2"/>
                    </a:lnTo>
                    <a:lnTo>
                      <a:pt x="58" y="0"/>
                    </a:lnTo>
                    <a:lnTo>
                      <a:pt x="60" y="0"/>
                    </a:lnTo>
                    <a:lnTo>
                      <a:pt x="60" y="0"/>
                    </a:lnTo>
                    <a:lnTo>
                      <a:pt x="62" y="2"/>
                    </a:lnTo>
                    <a:lnTo>
                      <a:pt x="63" y="4"/>
                    </a:lnTo>
                    <a:lnTo>
                      <a:pt x="65" y="4"/>
                    </a:lnTo>
                    <a:lnTo>
                      <a:pt x="63" y="5"/>
                    </a:lnTo>
                    <a:lnTo>
                      <a:pt x="62" y="7"/>
                    </a:lnTo>
                    <a:lnTo>
                      <a:pt x="62" y="9"/>
                    </a:lnTo>
                    <a:lnTo>
                      <a:pt x="62" y="9"/>
                    </a:lnTo>
                    <a:close/>
                    <a:moveTo>
                      <a:pt x="9" y="48"/>
                    </a:moveTo>
                    <a:lnTo>
                      <a:pt x="9" y="48"/>
                    </a:lnTo>
                    <a:lnTo>
                      <a:pt x="7" y="48"/>
                    </a:lnTo>
                    <a:lnTo>
                      <a:pt x="7" y="46"/>
                    </a:lnTo>
                    <a:lnTo>
                      <a:pt x="2" y="46"/>
                    </a:lnTo>
                    <a:lnTo>
                      <a:pt x="4" y="45"/>
                    </a:lnTo>
                    <a:lnTo>
                      <a:pt x="5" y="45"/>
                    </a:lnTo>
                    <a:lnTo>
                      <a:pt x="7" y="45"/>
                    </a:lnTo>
                    <a:lnTo>
                      <a:pt x="9" y="45"/>
                    </a:lnTo>
                    <a:lnTo>
                      <a:pt x="9" y="48"/>
                    </a:lnTo>
                    <a:lnTo>
                      <a:pt x="9" y="48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2" name="Freeform 107">
                <a:extLst>
                  <a:ext uri="{FF2B5EF4-FFF2-40B4-BE49-F238E27FC236}">
                    <a16:creationId xmlns:a16="http://schemas.microsoft.com/office/drawing/2014/main" xmlns="" id="{8AD73DFA-23B6-4A7A-BFDB-5AA99518DB2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93" y="2374"/>
                <a:ext cx="33" cy="87"/>
              </a:xfrm>
              <a:custGeom>
                <a:avLst/>
                <a:gdLst>
                  <a:gd name="T0" fmla="*/ 30 w 33"/>
                  <a:gd name="T1" fmla="*/ 15 h 87"/>
                  <a:gd name="T2" fmla="*/ 26 w 33"/>
                  <a:gd name="T3" fmla="*/ 17 h 87"/>
                  <a:gd name="T4" fmla="*/ 26 w 33"/>
                  <a:gd name="T5" fmla="*/ 17 h 87"/>
                  <a:gd name="T6" fmla="*/ 24 w 33"/>
                  <a:gd name="T7" fmla="*/ 22 h 87"/>
                  <a:gd name="T8" fmla="*/ 23 w 33"/>
                  <a:gd name="T9" fmla="*/ 20 h 87"/>
                  <a:gd name="T10" fmla="*/ 21 w 33"/>
                  <a:gd name="T11" fmla="*/ 20 h 87"/>
                  <a:gd name="T12" fmla="*/ 16 w 33"/>
                  <a:gd name="T13" fmla="*/ 22 h 87"/>
                  <a:gd name="T14" fmla="*/ 14 w 33"/>
                  <a:gd name="T15" fmla="*/ 25 h 87"/>
                  <a:gd name="T16" fmla="*/ 14 w 33"/>
                  <a:gd name="T17" fmla="*/ 29 h 87"/>
                  <a:gd name="T18" fmla="*/ 14 w 33"/>
                  <a:gd name="T19" fmla="*/ 34 h 87"/>
                  <a:gd name="T20" fmla="*/ 14 w 33"/>
                  <a:gd name="T21" fmla="*/ 36 h 87"/>
                  <a:gd name="T22" fmla="*/ 14 w 33"/>
                  <a:gd name="T23" fmla="*/ 36 h 87"/>
                  <a:gd name="T24" fmla="*/ 18 w 33"/>
                  <a:gd name="T25" fmla="*/ 36 h 87"/>
                  <a:gd name="T26" fmla="*/ 19 w 33"/>
                  <a:gd name="T27" fmla="*/ 37 h 87"/>
                  <a:gd name="T28" fmla="*/ 16 w 33"/>
                  <a:gd name="T29" fmla="*/ 39 h 87"/>
                  <a:gd name="T30" fmla="*/ 14 w 33"/>
                  <a:gd name="T31" fmla="*/ 43 h 87"/>
                  <a:gd name="T32" fmla="*/ 12 w 33"/>
                  <a:gd name="T33" fmla="*/ 46 h 87"/>
                  <a:gd name="T34" fmla="*/ 18 w 33"/>
                  <a:gd name="T35" fmla="*/ 46 h 87"/>
                  <a:gd name="T36" fmla="*/ 23 w 33"/>
                  <a:gd name="T37" fmla="*/ 43 h 87"/>
                  <a:gd name="T38" fmla="*/ 23 w 33"/>
                  <a:gd name="T39" fmla="*/ 46 h 87"/>
                  <a:gd name="T40" fmla="*/ 23 w 33"/>
                  <a:gd name="T41" fmla="*/ 49 h 87"/>
                  <a:gd name="T42" fmla="*/ 23 w 33"/>
                  <a:gd name="T43" fmla="*/ 51 h 87"/>
                  <a:gd name="T44" fmla="*/ 21 w 33"/>
                  <a:gd name="T45" fmla="*/ 58 h 87"/>
                  <a:gd name="T46" fmla="*/ 19 w 33"/>
                  <a:gd name="T47" fmla="*/ 61 h 87"/>
                  <a:gd name="T48" fmla="*/ 18 w 33"/>
                  <a:gd name="T49" fmla="*/ 66 h 87"/>
                  <a:gd name="T50" fmla="*/ 18 w 33"/>
                  <a:gd name="T51" fmla="*/ 72 h 87"/>
                  <a:gd name="T52" fmla="*/ 16 w 33"/>
                  <a:gd name="T53" fmla="*/ 77 h 87"/>
                  <a:gd name="T54" fmla="*/ 16 w 33"/>
                  <a:gd name="T55" fmla="*/ 80 h 87"/>
                  <a:gd name="T56" fmla="*/ 12 w 33"/>
                  <a:gd name="T57" fmla="*/ 87 h 87"/>
                  <a:gd name="T58" fmla="*/ 11 w 33"/>
                  <a:gd name="T59" fmla="*/ 80 h 87"/>
                  <a:gd name="T60" fmla="*/ 9 w 33"/>
                  <a:gd name="T61" fmla="*/ 72 h 87"/>
                  <a:gd name="T62" fmla="*/ 6 w 33"/>
                  <a:gd name="T63" fmla="*/ 65 h 87"/>
                  <a:gd name="T64" fmla="*/ 4 w 33"/>
                  <a:gd name="T65" fmla="*/ 58 h 87"/>
                  <a:gd name="T66" fmla="*/ 0 w 33"/>
                  <a:gd name="T67" fmla="*/ 49 h 87"/>
                  <a:gd name="T68" fmla="*/ 2 w 33"/>
                  <a:gd name="T69" fmla="*/ 46 h 87"/>
                  <a:gd name="T70" fmla="*/ 6 w 33"/>
                  <a:gd name="T71" fmla="*/ 43 h 87"/>
                  <a:gd name="T72" fmla="*/ 6 w 33"/>
                  <a:gd name="T73" fmla="*/ 41 h 87"/>
                  <a:gd name="T74" fmla="*/ 11 w 33"/>
                  <a:gd name="T75" fmla="*/ 27 h 87"/>
                  <a:gd name="T76" fmla="*/ 16 w 33"/>
                  <a:gd name="T77" fmla="*/ 14 h 87"/>
                  <a:gd name="T78" fmla="*/ 18 w 33"/>
                  <a:gd name="T79" fmla="*/ 7 h 87"/>
                  <a:gd name="T80" fmla="*/ 21 w 33"/>
                  <a:gd name="T81" fmla="*/ 7 h 87"/>
                  <a:gd name="T82" fmla="*/ 24 w 33"/>
                  <a:gd name="T83" fmla="*/ 7 h 87"/>
                  <a:gd name="T84" fmla="*/ 26 w 33"/>
                  <a:gd name="T85" fmla="*/ 3 h 87"/>
                  <a:gd name="T86" fmla="*/ 28 w 33"/>
                  <a:gd name="T87" fmla="*/ 3 h 87"/>
                  <a:gd name="T88" fmla="*/ 30 w 33"/>
                  <a:gd name="T89" fmla="*/ 0 h 87"/>
                  <a:gd name="T90" fmla="*/ 31 w 33"/>
                  <a:gd name="T91" fmla="*/ 0 h 87"/>
                  <a:gd name="T92" fmla="*/ 31 w 33"/>
                  <a:gd name="T93" fmla="*/ 2 h 87"/>
                  <a:gd name="T94" fmla="*/ 31 w 33"/>
                  <a:gd name="T95" fmla="*/ 3 h 87"/>
                  <a:gd name="T96" fmla="*/ 33 w 33"/>
                  <a:gd name="T97" fmla="*/ 7 h 87"/>
                  <a:gd name="T98" fmla="*/ 31 w 33"/>
                  <a:gd name="T99" fmla="*/ 8 h 87"/>
                  <a:gd name="T100" fmla="*/ 33 w 33"/>
                  <a:gd name="T101" fmla="*/ 10 h 87"/>
                  <a:gd name="T102" fmla="*/ 30 w 33"/>
                  <a:gd name="T103" fmla="*/ 14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33" h="87">
                    <a:moveTo>
                      <a:pt x="30" y="15"/>
                    </a:moveTo>
                    <a:lnTo>
                      <a:pt x="30" y="15"/>
                    </a:lnTo>
                    <a:lnTo>
                      <a:pt x="26" y="17"/>
                    </a:lnTo>
                    <a:lnTo>
                      <a:pt x="26" y="17"/>
                    </a:lnTo>
                    <a:lnTo>
                      <a:pt x="26" y="17"/>
                    </a:lnTo>
                    <a:lnTo>
                      <a:pt x="26" y="17"/>
                    </a:lnTo>
                    <a:lnTo>
                      <a:pt x="26" y="22"/>
                    </a:lnTo>
                    <a:lnTo>
                      <a:pt x="24" y="22"/>
                    </a:lnTo>
                    <a:lnTo>
                      <a:pt x="23" y="22"/>
                    </a:lnTo>
                    <a:lnTo>
                      <a:pt x="23" y="20"/>
                    </a:lnTo>
                    <a:lnTo>
                      <a:pt x="23" y="20"/>
                    </a:lnTo>
                    <a:lnTo>
                      <a:pt x="21" y="20"/>
                    </a:lnTo>
                    <a:lnTo>
                      <a:pt x="19" y="20"/>
                    </a:lnTo>
                    <a:lnTo>
                      <a:pt x="16" y="22"/>
                    </a:lnTo>
                    <a:lnTo>
                      <a:pt x="16" y="24"/>
                    </a:lnTo>
                    <a:lnTo>
                      <a:pt x="14" y="25"/>
                    </a:lnTo>
                    <a:lnTo>
                      <a:pt x="14" y="27"/>
                    </a:lnTo>
                    <a:lnTo>
                      <a:pt x="14" y="29"/>
                    </a:lnTo>
                    <a:lnTo>
                      <a:pt x="14" y="32"/>
                    </a:lnTo>
                    <a:lnTo>
                      <a:pt x="14" y="34"/>
                    </a:lnTo>
                    <a:lnTo>
                      <a:pt x="14" y="34"/>
                    </a:lnTo>
                    <a:lnTo>
                      <a:pt x="14" y="36"/>
                    </a:lnTo>
                    <a:lnTo>
                      <a:pt x="14" y="36"/>
                    </a:lnTo>
                    <a:lnTo>
                      <a:pt x="14" y="36"/>
                    </a:lnTo>
                    <a:lnTo>
                      <a:pt x="16" y="36"/>
                    </a:lnTo>
                    <a:lnTo>
                      <a:pt x="18" y="36"/>
                    </a:lnTo>
                    <a:lnTo>
                      <a:pt x="19" y="37"/>
                    </a:lnTo>
                    <a:lnTo>
                      <a:pt x="19" y="37"/>
                    </a:lnTo>
                    <a:lnTo>
                      <a:pt x="18" y="37"/>
                    </a:lnTo>
                    <a:lnTo>
                      <a:pt x="16" y="39"/>
                    </a:lnTo>
                    <a:lnTo>
                      <a:pt x="14" y="41"/>
                    </a:lnTo>
                    <a:lnTo>
                      <a:pt x="14" y="43"/>
                    </a:lnTo>
                    <a:lnTo>
                      <a:pt x="12" y="46"/>
                    </a:lnTo>
                    <a:lnTo>
                      <a:pt x="12" y="46"/>
                    </a:lnTo>
                    <a:lnTo>
                      <a:pt x="12" y="46"/>
                    </a:lnTo>
                    <a:lnTo>
                      <a:pt x="18" y="46"/>
                    </a:lnTo>
                    <a:lnTo>
                      <a:pt x="21" y="44"/>
                    </a:lnTo>
                    <a:lnTo>
                      <a:pt x="23" y="43"/>
                    </a:lnTo>
                    <a:lnTo>
                      <a:pt x="24" y="43"/>
                    </a:lnTo>
                    <a:lnTo>
                      <a:pt x="23" y="46"/>
                    </a:lnTo>
                    <a:lnTo>
                      <a:pt x="23" y="46"/>
                    </a:lnTo>
                    <a:lnTo>
                      <a:pt x="23" y="49"/>
                    </a:lnTo>
                    <a:lnTo>
                      <a:pt x="23" y="49"/>
                    </a:lnTo>
                    <a:lnTo>
                      <a:pt x="23" y="51"/>
                    </a:lnTo>
                    <a:lnTo>
                      <a:pt x="23" y="54"/>
                    </a:lnTo>
                    <a:lnTo>
                      <a:pt x="21" y="58"/>
                    </a:lnTo>
                    <a:lnTo>
                      <a:pt x="21" y="58"/>
                    </a:lnTo>
                    <a:lnTo>
                      <a:pt x="19" y="61"/>
                    </a:lnTo>
                    <a:lnTo>
                      <a:pt x="18" y="65"/>
                    </a:lnTo>
                    <a:lnTo>
                      <a:pt x="18" y="66"/>
                    </a:lnTo>
                    <a:lnTo>
                      <a:pt x="18" y="68"/>
                    </a:lnTo>
                    <a:lnTo>
                      <a:pt x="18" y="72"/>
                    </a:lnTo>
                    <a:lnTo>
                      <a:pt x="18" y="73"/>
                    </a:lnTo>
                    <a:lnTo>
                      <a:pt x="16" y="77"/>
                    </a:lnTo>
                    <a:lnTo>
                      <a:pt x="16" y="78"/>
                    </a:lnTo>
                    <a:lnTo>
                      <a:pt x="16" y="80"/>
                    </a:lnTo>
                    <a:lnTo>
                      <a:pt x="14" y="85"/>
                    </a:lnTo>
                    <a:lnTo>
                      <a:pt x="12" y="87"/>
                    </a:lnTo>
                    <a:lnTo>
                      <a:pt x="12" y="85"/>
                    </a:lnTo>
                    <a:lnTo>
                      <a:pt x="11" y="80"/>
                    </a:lnTo>
                    <a:lnTo>
                      <a:pt x="11" y="77"/>
                    </a:lnTo>
                    <a:lnTo>
                      <a:pt x="9" y="72"/>
                    </a:lnTo>
                    <a:lnTo>
                      <a:pt x="6" y="66"/>
                    </a:lnTo>
                    <a:lnTo>
                      <a:pt x="6" y="65"/>
                    </a:lnTo>
                    <a:lnTo>
                      <a:pt x="6" y="63"/>
                    </a:lnTo>
                    <a:lnTo>
                      <a:pt x="4" y="58"/>
                    </a:lnTo>
                    <a:lnTo>
                      <a:pt x="2" y="54"/>
                    </a:lnTo>
                    <a:lnTo>
                      <a:pt x="0" y="49"/>
                    </a:lnTo>
                    <a:lnTo>
                      <a:pt x="2" y="48"/>
                    </a:lnTo>
                    <a:lnTo>
                      <a:pt x="2" y="46"/>
                    </a:lnTo>
                    <a:lnTo>
                      <a:pt x="6" y="43"/>
                    </a:lnTo>
                    <a:lnTo>
                      <a:pt x="6" y="43"/>
                    </a:lnTo>
                    <a:lnTo>
                      <a:pt x="6" y="41"/>
                    </a:lnTo>
                    <a:lnTo>
                      <a:pt x="6" y="41"/>
                    </a:lnTo>
                    <a:lnTo>
                      <a:pt x="9" y="34"/>
                    </a:lnTo>
                    <a:lnTo>
                      <a:pt x="11" y="27"/>
                    </a:lnTo>
                    <a:lnTo>
                      <a:pt x="14" y="17"/>
                    </a:lnTo>
                    <a:lnTo>
                      <a:pt x="16" y="14"/>
                    </a:lnTo>
                    <a:lnTo>
                      <a:pt x="16" y="10"/>
                    </a:lnTo>
                    <a:lnTo>
                      <a:pt x="18" y="7"/>
                    </a:lnTo>
                    <a:lnTo>
                      <a:pt x="19" y="7"/>
                    </a:lnTo>
                    <a:lnTo>
                      <a:pt x="21" y="7"/>
                    </a:lnTo>
                    <a:lnTo>
                      <a:pt x="23" y="7"/>
                    </a:lnTo>
                    <a:lnTo>
                      <a:pt x="24" y="7"/>
                    </a:lnTo>
                    <a:lnTo>
                      <a:pt x="24" y="3"/>
                    </a:lnTo>
                    <a:lnTo>
                      <a:pt x="26" y="3"/>
                    </a:lnTo>
                    <a:lnTo>
                      <a:pt x="26" y="3"/>
                    </a:lnTo>
                    <a:lnTo>
                      <a:pt x="28" y="3"/>
                    </a:lnTo>
                    <a:lnTo>
                      <a:pt x="30" y="2"/>
                    </a:lnTo>
                    <a:lnTo>
                      <a:pt x="30" y="0"/>
                    </a:lnTo>
                    <a:lnTo>
                      <a:pt x="31" y="0"/>
                    </a:lnTo>
                    <a:lnTo>
                      <a:pt x="31" y="0"/>
                    </a:lnTo>
                    <a:lnTo>
                      <a:pt x="31" y="0"/>
                    </a:lnTo>
                    <a:lnTo>
                      <a:pt x="31" y="2"/>
                    </a:lnTo>
                    <a:lnTo>
                      <a:pt x="31" y="3"/>
                    </a:lnTo>
                    <a:lnTo>
                      <a:pt x="31" y="3"/>
                    </a:lnTo>
                    <a:lnTo>
                      <a:pt x="31" y="5"/>
                    </a:lnTo>
                    <a:lnTo>
                      <a:pt x="33" y="7"/>
                    </a:lnTo>
                    <a:lnTo>
                      <a:pt x="31" y="7"/>
                    </a:lnTo>
                    <a:lnTo>
                      <a:pt x="31" y="8"/>
                    </a:lnTo>
                    <a:lnTo>
                      <a:pt x="31" y="8"/>
                    </a:lnTo>
                    <a:lnTo>
                      <a:pt x="33" y="10"/>
                    </a:lnTo>
                    <a:lnTo>
                      <a:pt x="31" y="12"/>
                    </a:lnTo>
                    <a:lnTo>
                      <a:pt x="30" y="14"/>
                    </a:lnTo>
                    <a:lnTo>
                      <a:pt x="30" y="15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3" name="Freeform 108">
                <a:extLst>
                  <a:ext uri="{FF2B5EF4-FFF2-40B4-BE49-F238E27FC236}">
                    <a16:creationId xmlns:a16="http://schemas.microsoft.com/office/drawing/2014/main" xmlns="" id="{F2D3A6D8-C7A2-4FEA-81F9-4064AA20632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44" y="1808"/>
                <a:ext cx="9" cy="12"/>
              </a:xfrm>
              <a:custGeom>
                <a:avLst/>
                <a:gdLst>
                  <a:gd name="T0" fmla="*/ 7 w 9"/>
                  <a:gd name="T1" fmla="*/ 9 h 12"/>
                  <a:gd name="T2" fmla="*/ 3 w 9"/>
                  <a:gd name="T3" fmla="*/ 12 h 12"/>
                  <a:gd name="T4" fmla="*/ 2 w 9"/>
                  <a:gd name="T5" fmla="*/ 12 h 12"/>
                  <a:gd name="T6" fmla="*/ 0 w 9"/>
                  <a:gd name="T7" fmla="*/ 12 h 12"/>
                  <a:gd name="T8" fmla="*/ 0 w 9"/>
                  <a:gd name="T9" fmla="*/ 12 h 12"/>
                  <a:gd name="T10" fmla="*/ 0 w 9"/>
                  <a:gd name="T11" fmla="*/ 10 h 12"/>
                  <a:gd name="T12" fmla="*/ 2 w 9"/>
                  <a:gd name="T13" fmla="*/ 7 h 12"/>
                  <a:gd name="T14" fmla="*/ 3 w 9"/>
                  <a:gd name="T15" fmla="*/ 5 h 12"/>
                  <a:gd name="T16" fmla="*/ 5 w 9"/>
                  <a:gd name="T17" fmla="*/ 2 h 12"/>
                  <a:gd name="T18" fmla="*/ 7 w 9"/>
                  <a:gd name="T19" fmla="*/ 0 h 12"/>
                  <a:gd name="T20" fmla="*/ 7 w 9"/>
                  <a:gd name="T21" fmla="*/ 2 h 12"/>
                  <a:gd name="T22" fmla="*/ 7 w 9"/>
                  <a:gd name="T23" fmla="*/ 2 h 12"/>
                  <a:gd name="T24" fmla="*/ 9 w 9"/>
                  <a:gd name="T25" fmla="*/ 5 h 12"/>
                  <a:gd name="T26" fmla="*/ 7 w 9"/>
                  <a:gd name="T27" fmla="*/ 7 h 12"/>
                  <a:gd name="T28" fmla="*/ 7 w 9"/>
                  <a:gd name="T29" fmla="*/ 9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9" h="12">
                    <a:moveTo>
                      <a:pt x="7" y="9"/>
                    </a:moveTo>
                    <a:lnTo>
                      <a:pt x="3" y="12"/>
                    </a:lnTo>
                    <a:lnTo>
                      <a:pt x="2" y="12"/>
                    </a:lnTo>
                    <a:lnTo>
                      <a:pt x="0" y="12"/>
                    </a:lnTo>
                    <a:lnTo>
                      <a:pt x="0" y="12"/>
                    </a:lnTo>
                    <a:lnTo>
                      <a:pt x="0" y="10"/>
                    </a:lnTo>
                    <a:lnTo>
                      <a:pt x="2" y="7"/>
                    </a:lnTo>
                    <a:lnTo>
                      <a:pt x="3" y="5"/>
                    </a:lnTo>
                    <a:lnTo>
                      <a:pt x="5" y="2"/>
                    </a:lnTo>
                    <a:lnTo>
                      <a:pt x="7" y="0"/>
                    </a:lnTo>
                    <a:lnTo>
                      <a:pt x="7" y="2"/>
                    </a:lnTo>
                    <a:lnTo>
                      <a:pt x="7" y="2"/>
                    </a:lnTo>
                    <a:lnTo>
                      <a:pt x="9" y="5"/>
                    </a:lnTo>
                    <a:lnTo>
                      <a:pt x="7" y="7"/>
                    </a:lnTo>
                    <a:lnTo>
                      <a:pt x="7" y="9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4" name="Freeform 109">
                <a:extLst>
                  <a:ext uri="{FF2B5EF4-FFF2-40B4-BE49-F238E27FC236}">
                    <a16:creationId xmlns:a16="http://schemas.microsoft.com/office/drawing/2014/main" xmlns="" id="{9A472189-63E1-4CCC-B13A-F17E13E4087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945" y="2326"/>
                <a:ext cx="560" cy="593"/>
              </a:xfrm>
              <a:custGeom>
                <a:avLst/>
                <a:gdLst>
                  <a:gd name="T0" fmla="*/ 485 w 560"/>
                  <a:gd name="T1" fmla="*/ 570 h 593"/>
                  <a:gd name="T2" fmla="*/ 95 w 560"/>
                  <a:gd name="T3" fmla="*/ 564 h 593"/>
                  <a:gd name="T4" fmla="*/ 466 w 560"/>
                  <a:gd name="T5" fmla="*/ 522 h 593"/>
                  <a:gd name="T6" fmla="*/ 471 w 560"/>
                  <a:gd name="T7" fmla="*/ 503 h 593"/>
                  <a:gd name="T8" fmla="*/ 469 w 560"/>
                  <a:gd name="T9" fmla="*/ 495 h 593"/>
                  <a:gd name="T10" fmla="*/ 478 w 560"/>
                  <a:gd name="T11" fmla="*/ 466 h 593"/>
                  <a:gd name="T12" fmla="*/ 471 w 560"/>
                  <a:gd name="T13" fmla="*/ 501 h 593"/>
                  <a:gd name="T14" fmla="*/ 211 w 560"/>
                  <a:gd name="T15" fmla="*/ 92 h 593"/>
                  <a:gd name="T16" fmla="*/ 238 w 560"/>
                  <a:gd name="T17" fmla="*/ 114 h 593"/>
                  <a:gd name="T18" fmla="*/ 231 w 560"/>
                  <a:gd name="T19" fmla="*/ 152 h 593"/>
                  <a:gd name="T20" fmla="*/ 267 w 560"/>
                  <a:gd name="T21" fmla="*/ 171 h 593"/>
                  <a:gd name="T22" fmla="*/ 317 w 560"/>
                  <a:gd name="T23" fmla="*/ 184 h 593"/>
                  <a:gd name="T24" fmla="*/ 351 w 560"/>
                  <a:gd name="T25" fmla="*/ 198 h 593"/>
                  <a:gd name="T26" fmla="*/ 382 w 560"/>
                  <a:gd name="T27" fmla="*/ 177 h 593"/>
                  <a:gd name="T28" fmla="*/ 397 w 560"/>
                  <a:gd name="T29" fmla="*/ 183 h 593"/>
                  <a:gd name="T30" fmla="*/ 427 w 560"/>
                  <a:gd name="T31" fmla="*/ 191 h 593"/>
                  <a:gd name="T32" fmla="*/ 459 w 560"/>
                  <a:gd name="T33" fmla="*/ 184 h 593"/>
                  <a:gd name="T34" fmla="*/ 468 w 560"/>
                  <a:gd name="T35" fmla="*/ 171 h 593"/>
                  <a:gd name="T36" fmla="*/ 502 w 560"/>
                  <a:gd name="T37" fmla="*/ 143 h 593"/>
                  <a:gd name="T38" fmla="*/ 539 w 560"/>
                  <a:gd name="T39" fmla="*/ 140 h 593"/>
                  <a:gd name="T40" fmla="*/ 543 w 560"/>
                  <a:gd name="T41" fmla="*/ 160 h 593"/>
                  <a:gd name="T42" fmla="*/ 551 w 560"/>
                  <a:gd name="T43" fmla="*/ 179 h 593"/>
                  <a:gd name="T44" fmla="*/ 517 w 560"/>
                  <a:gd name="T45" fmla="*/ 208 h 593"/>
                  <a:gd name="T46" fmla="*/ 504 w 560"/>
                  <a:gd name="T47" fmla="*/ 242 h 593"/>
                  <a:gd name="T48" fmla="*/ 481 w 560"/>
                  <a:gd name="T49" fmla="*/ 273 h 593"/>
                  <a:gd name="T50" fmla="*/ 469 w 560"/>
                  <a:gd name="T51" fmla="*/ 293 h 593"/>
                  <a:gd name="T52" fmla="*/ 454 w 560"/>
                  <a:gd name="T53" fmla="*/ 266 h 593"/>
                  <a:gd name="T54" fmla="*/ 445 w 560"/>
                  <a:gd name="T55" fmla="*/ 251 h 593"/>
                  <a:gd name="T56" fmla="*/ 466 w 560"/>
                  <a:gd name="T57" fmla="*/ 235 h 593"/>
                  <a:gd name="T58" fmla="*/ 416 w 560"/>
                  <a:gd name="T59" fmla="*/ 224 h 593"/>
                  <a:gd name="T60" fmla="*/ 399 w 560"/>
                  <a:gd name="T61" fmla="*/ 205 h 593"/>
                  <a:gd name="T62" fmla="*/ 382 w 560"/>
                  <a:gd name="T63" fmla="*/ 213 h 593"/>
                  <a:gd name="T64" fmla="*/ 385 w 560"/>
                  <a:gd name="T65" fmla="*/ 234 h 593"/>
                  <a:gd name="T66" fmla="*/ 396 w 560"/>
                  <a:gd name="T67" fmla="*/ 264 h 593"/>
                  <a:gd name="T68" fmla="*/ 397 w 560"/>
                  <a:gd name="T69" fmla="*/ 300 h 593"/>
                  <a:gd name="T70" fmla="*/ 380 w 560"/>
                  <a:gd name="T71" fmla="*/ 288 h 593"/>
                  <a:gd name="T72" fmla="*/ 353 w 560"/>
                  <a:gd name="T73" fmla="*/ 331 h 593"/>
                  <a:gd name="T74" fmla="*/ 327 w 560"/>
                  <a:gd name="T75" fmla="*/ 345 h 593"/>
                  <a:gd name="T76" fmla="*/ 261 w 560"/>
                  <a:gd name="T77" fmla="*/ 408 h 593"/>
                  <a:gd name="T78" fmla="*/ 230 w 560"/>
                  <a:gd name="T79" fmla="*/ 450 h 593"/>
                  <a:gd name="T80" fmla="*/ 225 w 560"/>
                  <a:gd name="T81" fmla="*/ 506 h 593"/>
                  <a:gd name="T82" fmla="*/ 194 w 560"/>
                  <a:gd name="T83" fmla="*/ 551 h 593"/>
                  <a:gd name="T84" fmla="*/ 158 w 560"/>
                  <a:gd name="T85" fmla="*/ 541 h 593"/>
                  <a:gd name="T86" fmla="*/ 125 w 560"/>
                  <a:gd name="T87" fmla="*/ 464 h 593"/>
                  <a:gd name="T88" fmla="*/ 105 w 560"/>
                  <a:gd name="T89" fmla="*/ 418 h 593"/>
                  <a:gd name="T90" fmla="*/ 93 w 560"/>
                  <a:gd name="T91" fmla="*/ 350 h 593"/>
                  <a:gd name="T92" fmla="*/ 89 w 560"/>
                  <a:gd name="T93" fmla="*/ 302 h 593"/>
                  <a:gd name="T94" fmla="*/ 77 w 560"/>
                  <a:gd name="T95" fmla="*/ 293 h 593"/>
                  <a:gd name="T96" fmla="*/ 16 w 560"/>
                  <a:gd name="T97" fmla="*/ 288 h 593"/>
                  <a:gd name="T98" fmla="*/ 40 w 560"/>
                  <a:gd name="T99" fmla="*/ 275 h 593"/>
                  <a:gd name="T100" fmla="*/ 9 w 560"/>
                  <a:gd name="T101" fmla="*/ 252 h 593"/>
                  <a:gd name="T102" fmla="*/ 45 w 560"/>
                  <a:gd name="T103" fmla="*/ 244 h 593"/>
                  <a:gd name="T104" fmla="*/ 50 w 560"/>
                  <a:gd name="T105" fmla="*/ 227 h 593"/>
                  <a:gd name="T106" fmla="*/ 26 w 560"/>
                  <a:gd name="T107" fmla="*/ 195 h 593"/>
                  <a:gd name="T108" fmla="*/ 60 w 560"/>
                  <a:gd name="T109" fmla="*/ 171 h 593"/>
                  <a:gd name="T110" fmla="*/ 110 w 560"/>
                  <a:gd name="T111" fmla="*/ 118 h 593"/>
                  <a:gd name="T112" fmla="*/ 136 w 560"/>
                  <a:gd name="T113" fmla="*/ 77 h 593"/>
                  <a:gd name="T114" fmla="*/ 112 w 560"/>
                  <a:gd name="T115" fmla="*/ 53 h 593"/>
                  <a:gd name="T116" fmla="*/ 112 w 560"/>
                  <a:gd name="T117" fmla="*/ 29 h 593"/>
                  <a:gd name="T118" fmla="*/ 151 w 560"/>
                  <a:gd name="T119" fmla="*/ 19 h 593"/>
                  <a:gd name="T120" fmla="*/ 190 w 560"/>
                  <a:gd name="T121" fmla="*/ 0 h 593"/>
                  <a:gd name="T122" fmla="*/ 204 w 560"/>
                  <a:gd name="T123" fmla="*/ 46 h 593"/>
                  <a:gd name="T124" fmla="*/ 206 w 560"/>
                  <a:gd name="T125" fmla="*/ 70 h 5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560" h="593">
                    <a:moveTo>
                      <a:pt x="495" y="592"/>
                    </a:moveTo>
                    <a:lnTo>
                      <a:pt x="493" y="593"/>
                    </a:lnTo>
                    <a:lnTo>
                      <a:pt x="492" y="590"/>
                    </a:lnTo>
                    <a:lnTo>
                      <a:pt x="490" y="588"/>
                    </a:lnTo>
                    <a:lnTo>
                      <a:pt x="490" y="587"/>
                    </a:lnTo>
                    <a:lnTo>
                      <a:pt x="490" y="587"/>
                    </a:lnTo>
                    <a:lnTo>
                      <a:pt x="493" y="585"/>
                    </a:lnTo>
                    <a:lnTo>
                      <a:pt x="493" y="585"/>
                    </a:lnTo>
                    <a:lnTo>
                      <a:pt x="495" y="590"/>
                    </a:lnTo>
                    <a:lnTo>
                      <a:pt x="495" y="592"/>
                    </a:lnTo>
                    <a:close/>
                    <a:moveTo>
                      <a:pt x="492" y="583"/>
                    </a:moveTo>
                    <a:lnTo>
                      <a:pt x="490" y="585"/>
                    </a:lnTo>
                    <a:lnTo>
                      <a:pt x="488" y="583"/>
                    </a:lnTo>
                    <a:lnTo>
                      <a:pt x="488" y="583"/>
                    </a:lnTo>
                    <a:lnTo>
                      <a:pt x="490" y="581"/>
                    </a:lnTo>
                    <a:lnTo>
                      <a:pt x="490" y="581"/>
                    </a:lnTo>
                    <a:lnTo>
                      <a:pt x="492" y="583"/>
                    </a:lnTo>
                    <a:lnTo>
                      <a:pt x="492" y="583"/>
                    </a:lnTo>
                    <a:close/>
                    <a:moveTo>
                      <a:pt x="486" y="573"/>
                    </a:moveTo>
                    <a:lnTo>
                      <a:pt x="485" y="573"/>
                    </a:lnTo>
                    <a:lnTo>
                      <a:pt x="483" y="571"/>
                    </a:lnTo>
                    <a:lnTo>
                      <a:pt x="483" y="571"/>
                    </a:lnTo>
                    <a:lnTo>
                      <a:pt x="483" y="570"/>
                    </a:lnTo>
                    <a:lnTo>
                      <a:pt x="485" y="570"/>
                    </a:lnTo>
                    <a:lnTo>
                      <a:pt x="485" y="571"/>
                    </a:lnTo>
                    <a:lnTo>
                      <a:pt x="486" y="571"/>
                    </a:lnTo>
                    <a:lnTo>
                      <a:pt x="486" y="573"/>
                    </a:lnTo>
                    <a:close/>
                    <a:moveTo>
                      <a:pt x="488" y="570"/>
                    </a:moveTo>
                    <a:lnTo>
                      <a:pt x="486" y="570"/>
                    </a:lnTo>
                    <a:lnTo>
                      <a:pt x="486" y="570"/>
                    </a:lnTo>
                    <a:lnTo>
                      <a:pt x="486" y="570"/>
                    </a:lnTo>
                    <a:lnTo>
                      <a:pt x="486" y="570"/>
                    </a:lnTo>
                    <a:lnTo>
                      <a:pt x="486" y="568"/>
                    </a:lnTo>
                    <a:lnTo>
                      <a:pt x="486" y="566"/>
                    </a:lnTo>
                    <a:lnTo>
                      <a:pt x="486" y="566"/>
                    </a:lnTo>
                    <a:lnTo>
                      <a:pt x="488" y="566"/>
                    </a:lnTo>
                    <a:lnTo>
                      <a:pt x="486" y="568"/>
                    </a:lnTo>
                    <a:lnTo>
                      <a:pt x="488" y="570"/>
                    </a:lnTo>
                    <a:lnTo>
                      <a:pt x="488" y="570"/>
                    </a:lnTo>
                    <a:close/>
                    <a:moveTo>
                      <a:pt x="95" y="564"/>
                    </a:moveTo>
                    <a:lnTo>
                      <a:pt x="95" y="564"/>
                    </a:lnTo>
                    <a:lnTo>
                      <a:pt x="95" y="564"/>
                    </a:lnTo>
                    <a:lnTo>
                      <a:pt x="93" y="564"/>
                    </a:lnTo>
                    <a:lnTo>
                      <a:pt x="93" y="564"/>
                    </a:lnTo>
                    <a:lnTo>
                      <a:pt x="93" y="564"/>
                    </a:lnTo>
                    <a:lnTo>
                      <a:pt x="95" y="564"/>
                    </a:lnTo>
                    <a:lnTo>
                      <a:pt x="95" y="564"/>
                    </a:lnTo>
                    <a:lnTo>
                      <a:pt x="95" y="564"/>
                    </a:lnTo>
                    <a:lnTo>
                      <a:pt x="95" y="564"/>
                    </a:lnTo>
                    <a:lnTo>
                      <a:pt x="95" y="564"/>
                    </a:lnTo>
                    <a:lnTo>
                      <a:pt x="95" y="564"/>
                    </a:lnTo>
                    <a:lnTo>
                      <a:pt x="95" y="564"/>
                    </a:lnTo>
                    <a:close/>
                    <a:moveTo>
                      <a:pt x="480" y="566"/>
                    </a:moveTo>
                    <a:lnTo>
                      <a:pt x="481" y="566"/>
                    </a:lnTo>
                    <a:lnTo>
                      <a:pt x="480" y="566"/>
                    </a:lnTo>
                    <a:lnTo>
                      <a:pt x="478" y="564"/>
                    </a:lnTo>
                    <a:lnTo>
                      <a:pt x="478" y="564"/>
                    </a:lnTo>
                    <a:lnTo>
                      <a:pt x="480" y="563"/>
                    </a:lnTo>
                    <a:lnTo>
                      <a:pt x="480" y="566"/>
                    </a:lnTo>
                    <a:lnTo>
                      <a:pt x="480" y="566"/>
                    </a:lnTo>
                    <a:close/>
                    <a:moveTo>
                      <a:pt x="473" y="549"/>
                    </a:moveTo>
                    <a:lnTo>
                      <a:pt x="473" y="549"/>
                    </a:lnTo>
                    <a:lnTo>
                      <a:pt x="471" y="547"/>
                    </a:lnTo>
                    <a:lnTo>
                      <a:pt x="471" y="547"/>
                    </a:lnTo>
                    <a:lnTo>
                      <a:pt x="473" y="546"/>
                    </a:lnTo>
                    <a:lnTo>
                      <a:pt x="473" y="546"/>
                    </a:lnTo>
                    <a:lnTo>
                      <a:pt x="473" y="546"/>
                    </a:lnTo>
                    <a:lnTo>
                      <a:pt x="473" y="547"/>
                    </a:lnTo>
                    <a:lnTo>
                      <a:pt x="473" y="549"/>
                    </a:lnTo>
                    <a:close/>
                    <a:moveTo>
                      <a:pt x="468" y="520"/>
                    </a:moveTo>
                    <a:lnTo>
                      <a:pt x="468" y="522"/>
                    </a:lnTo>
                    <a:lnTo>
                      <a:pt x="466" y="522"/>
                    </a:lnTo>
                    <a:lnTo>
                      <a:pt x="466" y="518"/>
                    </a:lnTo>
                    <a:lnTo>
                      <a:pt x="464" y="517"/>
                    </a:lnTo>
                    <a:lnTo>
                      <a:pt x="466" y="517"/>
                    </a:lnTo>
                    <a:lnTo>
                      <a:pt x="466" y="515"/>
                    </a:lnTo>
                    <a:lnTo>
                      <a:pt x="468" y="515"/>
                    </a:lnTo>
                    <a:lnTo>
                      <a:pt x="469" y="517"/>
                    </a:lnTo>
                    <a:lnTo>
                      <a:pt x="469" y="518"/>
                    </a:lnTo>
                    <a:lnTo>
                      <a:pt x="468" y="520"/>
                    </a:lnTo>
                    <a:lnTo>
                      <a:pt x="468" y="520"/>
                    </a:lnTo>
                    <a:close/>
                    <a:moveTo>
                      <a:pt x="89" y="508"/>
                    </a:moveTo>
                    <a:lnTo>
                      <a:pt x="89" y="508"/>
                    </a:lnTo>
                    <a:lnTo>
                      <a:pt x="89" y="508"/>
                    </a:lnTo>
                    <a:lnTo>
                      <a:pt x="89" y="508"/>
                    </a:lnTo>
                    <a:lnTo>
                      <a:pt x="89" y="506"/>
                    </a:lnTo>
                    <a:lnTo>
                      <a:pt x="89" y="506"/>
                    </a:lnTo>
                    <a:lnTo>
                      <a:pt x="89" y="508"/>
                    </a:lnTo>
                    <a:lnTo>
                      <a:pt x="89" y="508"/>
                    </a:lnTo>
                    <a:lnTo>
                      <a:pt x="89" y="508"/>
                    </a:lnTo>
                    <a:close/>
                    <a:moveTo>
                      <a:pt x="471" y="505"/>
                    </a:moveTo>
                    <a:lnTo>
                      <a:pt x="471" y="505"/>
                    </a:lnTo>
                    <a:lnTo>
                      <a:pt x="469" y="505"/>
                    </a:lnTo>
                    <a:lnTo>
                      <a:pt x="469" y="505"/>
                    </a:lnTo>
                    <a:lnTo>
                      <a:pt x="471" y="503"/>
                    </a:lnTo>
                    <a:lnTo>
                      <a:pt x="471" y="503"/>
                    </a:lnTo>
                    <a:lnTo>
                      <a:pt x="471" y="505"/>
                    </a:lnTo>
                    <a:lnTo>
                      <a:pt x="471" y="505"/>
                    </a:lnTo>
                    <a:close/>
                    <a:moveTo>
                      <a:pt x="478" y="493"/>
                    </a:moveTo>
                    <a:lnTo>
                      <a:pt x="478" y="495"/>
                    </a:lnTo>
                    <a:lnTo>
                      <a:pt x="476" y="493"/>
                    </a:lnTo>
                    <a:lnTo>
                      <a:pt x="476" y="493"/>
                    </a:lnTo>
                    <a:lnTo>
                      <a:pt x="478" y="493"/>
                    </a:lnTo>
                    <a:lnTo>
                      <a:pt x="478" y="493"/>
                    </a:lnTo>
                    <a:lnTo>
                      <a:pt x="478" y="493"/>
                    </a:lnTo>
                    <a:close/>
                    <a:moveTo>
                      <a:pt x="471" y="476"/>
                    </a:moveTo>
                    <a:lnTo>
                      <a:pt x="471" y="477"/>
                    </a:lnTo>
                    <a:lnTo>
                      <a:pt x="471" y="474"/>
                    </a:lnTo>
                    <a:lnTo>
                      <a:pt x="471" y="474"/>
                    </a:lnTo>
                    <a:lnTo>
                      <a:pt x="471" y="474"/>
                    </a:lnTo>
                    <a:lnTo>
                      <a:pt x="473" y="474"/>
                    </a:lnTo>
                    <a:lnTo>
                      <a:pt x="471" y="476"/>
                    </a:lnTo>
                    <a:close/>
                    <a:moveTo>
                      <a:pt x="471" y="501"/>
                    </a:moveTo>
                    <a:lnTo>
                      <a:pt x="471" y="503"/>
                    </a:lnTo>
                    <a:lnTo>
                      <a:pt x="471" y="501"/>
                    </a:lnTo>
                    <a:lnTo>
                      <a:pt x="469" y="498"/>
                    </a:lnTo>
                    <a:lnTo>
                      <a:pt x="469" y="496"/>
                    </a:lnTo>
                    <a:lnTo>
                      <a:pt x="468" y="495"/>
                    </a:lnTo>
                    <a:lnTo>
                      <a:pt x="469" y="495"/>
                    </a:lnTo>
                    <a:lnTo>
                      <a:pt x="469" y="495"/>
                    </a:lnTo>
                    <a:lnTo>
                      <a:pt x="469" y="493"/>
                    </a:lnTo>
                    <a:lnTo>
                      <a:pt x="471" y="491"/>
                    </a:lnTo>
                    <a:lnTo>
                      <a:pt x="471" y="489"/>
                    </a:lnTo>
                    <a:lnTo>
                      <a:pt x="471" y="489"/>
                    </a:lnTo>
                    <a:lnTo>
                      <a:pt x="473" y="489"/>
                    </a:lnTo>
                    <a:lnTo>
                      <a:pt x="473" y="488"/>
                    </a:lnTo>
                    <a:lnTo>
                      <a:pt x="473" y="488"/>
                    </a:lnTo>
                    <a:lnTo>
                      <a:pt x="473" y="486"/>
                    </a:lnTo>
                    <a:lnTo>
                      <a:pt x="471" y="486"/>
                    </a:lnTo>
                    <a:lnTo>
                      <a:pt x="471" y="483"/>
                    </a:lnTo>
                    <a:lnTo>
                      <a:pt x="473" y="481"/>
                    </a:lnTo>
                    <a:lnTo>
                      <a:pt x="473" y="479"/>
                    </a:lnTo>
                    <a:lnTo>
                      <a:pt x="473" y="477"/>
                    </a:lnTo>
                    <a:lnTo>
                      <a:pt x="473" y="477"/>
                    </a:lnTo>
                    <a:lnTo>
                      <a:pt x="473" y="476"/>
                    </a:lnTo>
                    <a:lnTo>
                      <a:pt x="474" y="474"/>
                    </a:lnTo>
                    <a:lnTo>
                      <a:pt x="473" y="472"/>
                    </a:lnTo>
                    <a:lnTo>
                      <a:pt x="474" y="469"/>
                    </a:lnTo>
                    <a:lnTo>
                      <a:pt x="474" y="466"/>
                    </a:lnTo>
                    <a:lnTo>
                      <a:pt x="476" y="464"/>
                    </a:lnTo>
                    <a:lnTo>
                      <a:pt x="478" y="462"/>
                    </a:lnTo>
                    <a:lnTo>
                      <a:pt x="478" y="462"/>
                    </a:lnTo>
                    <a:lnTo>
                      <a:pt x="478" y="466"/>
                    </a:lnTo>
                    <a:lnTo>
                      <a:pt x="478" y="466"/>
                    </a:lnTo>
                    <a:lnTo>
                      <a:pt x="478" y="467"/>
                    </a:lnTo>
                    <a:lnTo>
                      <a:pt x="478" y="469"/>
                    </a:lnTo>
                    <a:lnTo>
                      <a:pt x="478" y="469"/>
                    </a:lnTo>
                    <a:lnTo>
                      <a:pt x="478" y="471"/>
                    </a:lnTo>
                    <a:lnTo>
                      <a:pt x="478" y="472"/>
                    </a:lnTo>
                    <a:lnTo>
                      <a:pt x="476" y="472"/>
                    </a:lnTo>
                    <a:lnTo>
                      <a:pt x="476" y="474"/>
                    </a:lnTo>
                    <a:lnTo>
                      <a:pt x="474" y="474"/>
                    </a:lnTo>
                    <a:lnTo>
                      <a:pt x="476" y="476"/>
                    </a:lnTo>
                    <a:lnTo>
                      <a:pt x="476" y="483"/>
                    </a:lnTo>
                    <a:lnTo>
                      <a:pt x="476" y="484"/>
                    </a:lnTo>
                    <a:lnTo>
                      <a:pt x="474" y="484"/>
                    </a:lnTo>
                    <a:lnTo>
                      <a:pt x="474" y="488"/>
                    </a:lnTo>
                    <a:lnTo>
                      <a:pt x="474" y="489"/>
                    </a:lnTo>
                    <a:lnTo>
                      <a:pt x="473" y="491"/>
                    </a:lnTo>
                    <a:lnTo>
                      <a:pt x="473" y="493"/>
                    </a:lnTo>
                    <a:lnTo>
                      <a:pt x="473" y="493"/>
                    </a:lnTo>
                    <a:lnTo>
                      <a:pt x="473" y="495"/>
                    </a:lnTo>
                    <a:lnTo>
                      <a:pt x="473" y="495"/>
                    </a:lnTo>
                    <a:lnTo>
                      <a:pt x="473" y="495"/>
                    </a:lnTo>
                    <a:lnTo>
                      <a:pt x="473" y="498"/>
                    </a:lnTo>
                    <a:lnTo>
                      <a:pt x="473" y="500"/>
                    </a:lnTo>
                    <a:lnTo>
                      <a:pt x="471" y="501"/>
                    </a:lnTo>
                    <a:lnTo>
                      <a:pt x="471" y="501"/>
                    </a:lnTo>
                    <a:close/>
                    <a:moveTo>
                      <a:pt x="202" y="82"/>
                    </a:moveTo>
                    <a:lnTo>
                      <a:pt x="202" y="82"/>
                    </a:lnTo>
                    <a:lnTo>
                      <a:pt x="202" y="80"/>
                    </a:lnTo>
                    <a:lnTo>
                      <a:pt x="202" y="82"/>
                    </a:lnTo>
                    <a:lnTo>
                      <a:pt x="202" y="84"/>
                    </a:lnTo>
                    <a:lnTo>
                      <a:pt x="202" y="85"/>
                    </a:lnTo>
                    <a:lnTo>
                      <a:pt x="204" y="87"/>
                    </a:lnTo>
                    <a:lnTo>
                      <a:pt x="204" y="89"/>
                    </a:lnTo>
                    <a:lnTo>
                      <a:pt x="204" y="91"/>
                    </a:lnTo>
                    <a:lnTo>
                      <a:pt x="202" y="92"/>
                    </a:lnTo>
                    <a:lnTo>
                      <a:pt x="204" y="92"/>
                    </a:lnTo>
                    <a:lnTo>
                      <a:pt x="204" y="94"/>
                    </a:lnTo>
                    <a:lnTo>
                      <a:pt x="204" y="96"/>
                    </a:lnTo>
                    <a:lnTo>
                      <a:pt x="204" y="96"/>
                    </a:lnTo>
                    <a:lnTo>
                      <a:pt x="206" y="96"/>
                    </a:lnTo>
                    <a:lnTo>
                      <a:pt x="206" y="96"/>
                    </a:lnTo>
                    <a:lnTo>
                      <a:pt x="206" y="96"/>
                    </a:lnTo>
                    <a:lnTo>
                      <a:pt x="206" y="96"/>
                    </a:lnTo>
                    <a:lnTo>
                      <a:pt x="206" y="94"/>
                    </a:lnTo>
                    <a:lnTo>
                      <a:pt x="207" y="94"/>
                    </a:lnTo>
                    <a:lnTo>
                      <a:pt x="207" y="94"/>
                    </a:lnTo>
                    <a:lnTo>
                      <a:pt x="209" y="92"/>
                    </a:lnTo>
                    <a:lnTo>
                      <a:pt x="209" y="92"/>
                    </a:lnTo>
                    <a:lnTo>
                      <a:pt x="211" y="92"/>
                    </a:lnTo>
                    <a:lnTo>
                      <a:pt x="213" y="97"/>
                    </a:lnTo>
                    <a:lnTo>
                      <a:pt x="214" y="99"/>
                    </a:lnTo>
                    <a:lnTo>
                      <a:pt x="214" y="101"/>
                    </a:lnTo>
                    <a:lnTo>
                      <a:pt x="216" y="101"/>
                    </a:lnTo>
                    <a:lnTo>
                      <a:pt x="216" y="101"/>
                    </a:lnTo>
                    <a:lnTo>
                      <a:pt x="218" y="102"/>
                    </a:lnTo>
                    <a:lnTo>
                      <a:pt x="219" y="102"/>
                    </a:lnTo>
                    <a:lnTo>
                      <a:pt x="221" y="102"/>
                    </a:lnTo>
                    <a:lnTo>
                      <a:pt x="223" y="102"/>
                    </a:lnTo>
                    <a:lnTo>
                      <a:pt x="225" y="104"/>
                    </a:lnTo>
                    <a:lnTo>
                      <a:pt x="226" y="104"/>
                    </a:lnTo>
                    <a:lnTo>
                      <a:pt x="226" y="104"/>
                    </a:lnTo>
                    <a:lnTo>
                      <a:pt x="226" y="104"/>
                    </a:lnTo>
                    <a:lnTo>
                      <a:pt x="226" y="104"/>
                    </a:lnTo>
                    <a:lnTo>
                      <a:pt x="230" y="108"/>
                    </a:lnTo>
                    <a:lnTo>
                      <a:pt x="230" y="106"/>
                    </a:lnTo>
                    <a:lnTo>
                      <a:pt x="231" y="108"/>
                    </a:lnTo>
                    <a:lnTo>
                      <a:pt x="231" y="109"/>
                    </a:lnTo>
                    <a:lnTo>
                      <a:pt x="231" y="111"/>
                    </a:lnTo>
                    <a:lnTo>
                      <a:pt x="231" y="111"/>
                    </a:lnTo>
                    <a:lnTo>
                      <a:pt x="233" y="111"/>
                    </a:lnTo>
                    <a:lnTo>
                      <a:pt x="235" y="113"/>
                    </a:lnTo>
                    <a:lnTo>
                      <a:pt x="238" y="114"/>
                    </a:lnTo>
                    <a:lnTo>
                      <a:pt x="238" y="114"/>
                    </a:lnTo>
                    <a:lnTo>
                      <a:pt x="240" y="114"/>
                    </a:lnTo>
                    <a:lnTo>
                      <a:pt x="242" y="116"/>
                    </a:lnTo>
                    <a:lnTo>
                      <a:pt x="243" y="118"/>
                    </a:lnTo>
                    <a:lnTo>
                      <a:pt x="247" y="120"/>
                    </a:lnTo>
                    <a:lnTo>
                      <a:pt x="247" y="121"/>
                    </a:lnTo>
                    <a:lnTo>
                      <a:pt x="245" y="120"/>
                    </a:lnTo>
                    <a:lnTo>
                      <a:pt x="245" y="120"/>
                    </a:lnTo>
                    <a:lnTo>
                      <a:pt x="243" y="121"/>
                    </a:lnTo>
                    <a:lnTo>
                      <a:pt x="243" y="121"/>
                    </a:lnTo>
                    <a:lnTo>
                      <a:pt x="240" y="125"/>
                    </a:lnTo>
                    <a:lnTo>
                      <a:pt x="240" y="125"/>
                    </a:lnTo>
                    <a:lnTo>
                      <a:pt x="238" y="126"/>
                    </a:lnTo>
                    <a:lnTo>
                      <a:pt x="235" y="130"/>
                    </a:lnTo>
                    <a:lnTo>
                      <a:pt x="233" y="133"/>
                    </a:lnTo>
                    <a:lnTo>
                      <a:pt x="233" y="137"/>
                    </a:lnTo>
                    <a:lnTo>
                      <a:pt x="233" y="138"/>
                    </a:lnTo>
                    <a:lnTo>
                      <a:pt x="231" y="142"/>
                    </a:lnTo>
                    <a:lnTo>
                      <a:pt x="231" y="143"/>
                    </a:lnTo>
                    <a:lnTo>
                      <a:pt x="230" y="143"/>
                    </a:lnTo>
                    <a:lnTo>
                      <a:pt x="230" y="147"/>
                    </a:lnTo>
                    <a:lnTo>
                      <a:pt x="228" y="149"/>
                    </a:lnTo>
                    <a:lnTo>
                      <a:pt x="228" y="150"/>
                    </a:lnTo>
                    <a:lnTo>
                      <a:pt x="230" y="150"/>
                    </a:lnTo>
                    <a:lnTo>
                      <a:pt x="231" y="152"/>
                    </a:lnTo>
                    <a:lnTo>
                      <a:pt x="233" y="154"/>
                    </a:lnTo>
                    <a:lnTo>
                      <a:pt x="235" y="154"/>
                    </a:lnTo>
                    <a:lnTo>
                      <a:pt x="237" y="155"/>
                    </a:lnTo>
                    <a:lnTo>
                      <a:pt x="237" y="154"/>
                    </a:lnTo>
                    <a:lnTo>
                      <a:pt x="237" y="154"/>
                    </a:lnTo>
                    <a:lnTo>
                      <a:pt x="238" y="154"/>
                    </a:lnTo>
                    <a:lnTo>
                      <a:pt x="240" y="155"/>
                    </a:lnTo>
                    <a:lnTo>
                      <a:pt x="242" y="155"/>
                    </a:lnTo>
                    <a:lnTo>
                      <a:pt x="242" y="155"/>
                    </a:lnTo>
                    <a:lnTo>
                      <a:pt x="245" y="157"/>
                    </a:lnTo>
                    <a:lnTo>
                      <a:pt x="247" y="159"/>
                    </a:lnTo>
                    <a:lnTo>
                      <a:pt x="250" y="160"/>
                    </a:lnTo>
                    <a:lnTo>
                      <a:pt x="250" y="162"/>
                    </a:lnTo>
                    <a:lnTo>
                      <a:pt x="252" y="162"/>
                    </a:lnTo>
                    <a:lnTo>
                      <a:pt x="252" y="164"/>
                    </a:lnTo>
                    <a:lnTo>
                      <a:pt x="255" y="166"/>
                    </a:lnTo>
                    <a:lnTo>
                      <a:pt x="259" y="167"/>
                    </a:lnTo>
                    <a:lnTo>
                      <a:pt x="261" y="169"/>
                    </a:lnTo>
                    <a:lnTo>
                      <a:pt x="262" y="171"/>
                    </a:lnTo>
                    <a:lnTo>
                      <a:pt x="264" y="171"/>
                    </a:lnTo>
                    <a:lnTo>
                      <a:pt x="264" y="169"/>
                    </a:lnTo>
                    <a:lnTo>
                      <a:pt x="266" y="169"/>
                    </a:lnTo>
                    <a:lnTo>
                      <a:pt x="267" y="169"/>
                    </a:lnTo>
                    <a:lnTo>
                      <a:pt x="267" y="171"/>
                    </a:lnTo>
                    <a:lnTo>
                      <a:pt x="271" y="172"/>
                    </a:lnTo>
                    <a:lnTo>
                      <a:pt x="274" y="174"/>
                    </a:lnTo>
                    <a:lnTo>
                      <a:pt x="278" y="174"/>
                    </a:lnTo>
                    <a:lnTo>
                      <a:pt x="279" y="174"/>
                    </a:lnTo>
                    <a:lnTo>
                      <a:pt x="279" y="176"/>
                    </a:lnTo>
                    <a:lnTo>
                      <a:pt x="279" y="177"/>
                    </a:lnTo>
                    <a:lnTo>
                      <a:pt x="285" y="179"/>
                    </a:lnTo>
                    <a:lnTo>
                      <a:pt x="286" y="179"/>
                    </a:lnTo>
                    <a:lnTo>
                      <a:pt x="290" y="181"/>
                    </a:lnTo>
                    <a:lnTo>
                      <a:pt x="291" y="181"/>
                    </a:lnTo>
                    <a:lnTo>
                      <a:pt x="291" y="181"/>
                    </a:lnTo>
                    <a:lnTo>
                      <a:pt x="293" y="179"/>
                    </a:lnTo>
                    <a:lnTo>
                      <a:pt x="293" y="179"/>
                    </a:lnTo>
                    <a:lnTo>
                      <a:pt x="296" y="179"/>
                    </a:lnTo>
                    <a:lnTo>
                      <a:pt x="300" y="181"/>
                    </a:lnTo>
                    <a:lnTo>
                      <a:pt x="302" y="181"/>
                    </a:lnTo>
                    <a:lnTo>
                      <a:pt x="302" y="179"/>
                    </a:lnTo>
                    <a:lnTo>
                      <a:pt x="305" y="179"/>
                    </a:lnTo>
                    <a:lnTo>
                      <a:pt x="307" y="179"/>
                    </a:lnTo>
                    <a:lnTo>
                      <a:pt x="308" y="179"/>
                    </a:lnTo>
                    <a:lnTo>
                      <a:pt x="314" y="181"/>
                    </a:lnTo>
                    <a:lnTo>
                      <a:pt x="315" y="183"/>
                    </a:lnTo>
                    <a:lnTo>
                      <a:pt x="317" y="184"/>
                    </a:lnTo>
                    <a:lnTo>
                      <a:pt x="317" y="184"/>
                    </a:lnTo>
                    <a:lnTo>
                      <a:pt x="317" y="188"/>
                    </a:lnTo>
                    <a:lnTo>
                      <a:pt x="317" y="188"/>
                    </a:lnTo>
                    <a:lnTo>
                      <a:pt x="322" y="191"/>
                    </a:lnTo>
                    <a:lnTo>
                      <a:pt x="324" y="191"/>
                    </a:lnTo>
                    <a:lnTo>
                      <a:pt x="326" y="193"/>
                    </a:lnTo>
                    <a:lnTo>
                      <a:pt x="326" y="193"/>
                    </a:lnTo>
                    <a:lnTo>
                      <a:pt x="326" y="193"/>
                    </a:lnTo>
                    <a:lnTo>
                      <a:pt x="327" y="195"/>
                    </a:lnTo>
                    <a:lnTo>
                      <a:pt x="327" y="195"/>
                    </a:lnTo>
                    <a:lnTo>
                      <a:pt x="327" y="195"/>
                    </a:lnTo>
                    <a:lnTo>
                      <a:pt x="329" y="195"/>
                    </a:lnTo>
                    <a:lnTo>
                      <a:pt x="332" y="193"/>
                    </a:lnTo>
                    <a:lnTo>
                      <a:pt x="334" y="193"/>
                    </a:lnTo>
                    <a:lnTo>
                      <a:pt x="336" y="193"/>
                    </a:lnTo>
                    <a:lnTo>
                      <a:pt x="338" y="195"/>
                    </a:lnTo>
                    <a:lnTo>
                      <a:pt x="338" y="195"/>
                    </a:lnTo>
                    <a:lnTo>
                      <a:pt x="338" y="196"/>
                    </a:lnTo>
                    <a:lnTo>
                      <a:pt x="339" y="198"/>
                    </a:lnTo>
                    <a:lnTo>
                      <a:pt x="339" y="198"/>
                    </a:lnTo>
                    <a:lnTo>
                      <a:pt x="343" y="196"/>
                    </a:lnTo>
                    <a:lnTo>
                      <a:pt x="344" y="198"/>
                    </a:lnTo>
                    <a:lnTo>
                      <a:pt x="348" y="198"/>
                    </a:lnTo>
                    <a:lnTo>
                      <a:pt x="350" y="198"/>
                    </a:lnTo>
                    <a:lnTo>
                      <a:pt x="351" y="198"/>
                    </a:lnTo>
                    <a:lnTo>
                      <a:pt x="353" y="200"/>
                    </a:lnTo>
                    <a:lnTo>
                      <a:pt x="356" y="201"/>
                    </a:lnTo>
                    <a:lnTo>
                      <a:pt x="358" y="201"/>
                    </a:lnTo>
                    <a:lnTo>
                      <a:pt x="362" y="198"/>
                    </a:lnTo>
                    <a:lnTo>
                      <a:pt x="363" y="200"/>
                    </a:lnTo>
                    <a:lnTo>
                      <a:pt x="363" y="201"/>
                    </a:lnTo>
                    <a:lnTo>
                      <a:pt x="365" y="201"/>
                    </a:lnTo>
                    <a:lnTo>
                      <a:pt x="367" y="203"/>
                    </a:lnTo>
                    <a:lnTo>
                      <a:pt x="370" y="201"/>
                    </a:lnTo>
                    <a:lnTo>
                      <a:pt x="372" y="201"/>
                    </a:lnTo>
                    <a:lnTo>
                      <a:pt x="373" y="201"/>
                    </a:lnTo>
                    <a:lnTo>
                      <a:pt x="377" y="201"/>
                    </a:lnTo>
                    <a:lnTo>
                      <a:pt x="379" y="201"/>
                    </a:lnTo>
                    <a:lnTo>
                      <a:pt x="380" y="203"/>
                    </a:lnTo>
                    <a:lnTo>
                      <a:pt x="382" y="201"/>
                    </a:lnTo>
                    <a:lnTo>
                      <a:pt x="382" y="201"/>
                    </a:lnTo>
                    <a:lnTo>
                      <a:pt x="384" y="198"/>
                    </a:lnTo>
                    <a:lnTo>
                      <a:pt x="384" y="195"/>
                    </a:lnTo>
                    <a:lnTo>
                      <a:pt x="384" y="193"/>
                    </a:lnTo>
                    <a:lnTo>
                      <a:pt x="384" y="191"/>
                    </a:lnTo>
                    <a:lnTo>
                      <a:pt x="380" y="188"/>
                    </a:lnTo>
                    <a:lnTo>
                      <a:pt x="380" y="186"/>
                    </a:lnTo>
                    <a:lnTo>
                      <a:pt x="382" y="181"/>
                    </a:lnTo>
                    <a:lnTo>
                      <a:pt x="382" y="177"/>
                    </a:lnTo>
                    <a:lnTo>
                      <a:pt x="384" y="176"/>
                    </a:lnTo>
                    <a:lnTo>
                      <a:pt x="384" y="172"/>
                    </a:lnTo>
                    <a:lnTo>
                      <a:pt x="384" y="172"/>
                    </a:lnTo>
                    <a:lnTo>
                      <a:pt x="384" y="171"/>
                    </a:lnTo>
                    <a:lnTo>
                      <a:pt x="384" y="171"/>
                    </a:lnTo>
                    <a:lnTo>
                      <a:pt x="384" y="169"/>
                    </a:lnTo>
                    <a:lnTo>
                      <a:pt x="384" y="169"/>
                    </a:lnTo>
                    <a:lnTo>
                      <a:pt x="384" y="169"/>
                    </a:lnTo>
                    <a:lnTo>
                      <a:pt x="387" y="169"/>
                    </a:lnTo>
                    <a:lnTo>
                      <a:pt x="389" y="167"/>
                    </a:lnTo>
                    <a:lnTo>
                      <a:pt x="391" y="167"/>
                    </a:lnTo>
                    <a:lnTo>
                      <a:pt x="391" y="166"/>
                    </a:lnTo>
                    <a:lnTo>
                      <a:pt x="392" y="166"/>
                    </a:lnTo>
                    <a:lnTo>
                      <a:pt x="392" y="166"/>
                    </a:lnTo>
                    <a:lnTo>
                      <a:pt x="396" y="167"/>
                    </a:lnTo>
                    <a:lnTo>
                      <a:pt x="396" y="167"/>
                    </a:lnTo>
                    <a:lnTo>
                      <a:pt x="397" y="169"/>
                    </a:lnTo>
                    <a:lnTo>
                      <a:pt x="397" y="171"/>
                    </a:lnTo>
                    <a:lnTo>
                      <a:pt x="397" y="172"/>
                    </a:lnTo>
                    <a:lnTo>
                      <a:pt x="396" y="177"/>
                    </a:lnTo>
                    <a:lnTo>
                      <a:pt x="396" y="179"/>
                    </a:lnTo>
                    <a:lnTo>
                      <a:pt x="397" y="181"/>
                    </a:lnTo>
                    <a:lnTo>
                      <a:pt x="397" y="183"/>
                    </a:lnTo>
                    <a:lnTo>
                      <a:pt x="397" y="183"/>
                    </a:lnTo>
                    <a:lnTo>
                      <a:pt x="396" y="184"/>
                    </a:lnTo>
                    <a:lnTo>
                      <a:pt x="396" y="186"/>
                    </a:lnTo>
                    <a:lnTo>
                      <a:pt x="396" y="186"/>
                    </a:lnTo>
                    <a:lnTo>
                      <a:pt x="397" y="188"/>
                    </a:lnTo>
                    <a:lnTo>
                      <a:pt x="397" y="188"/>
                    </a:lnTo>
                    <a:lnTo>
                      <a:pt x="397" y="189"/>
                    </a:lnTo>
                    <a:lnTo>
                      <a:pt x="399" y="191"/>
                    </a:lnTo>
                    <a:lnTo>
                      <a:pt x="401" y="191"/>
                    </a:lnTo>
                    <a:lnTo>
                      <a:pt x="403" y="193"/>
                    </a:lnTo>
                    <a:lnTo>
                      <a:pt x="406" y="193"/>
                    </a:lnTo>
                    <a:lnTo>
                      <a:pt x="408" y="193"/>
                    </a:lnTo>
                    <a:lnTo>
                      <a:pt x="409" y="193"/>
                    </a:lnTo>
                    <a:lnTo>
                      <a:pt x="411" y="193"/>
                    </a:lnTo>
                    <a:lnTo>
                      <a:pt x="411" y="195"/>
                    </a:lnTo>
                    <a:lnTo>
                      <a:pt x="413" y="195"/>
                    </a:lnTo>
                    <a:lnTo>
                      <a:pt x="411" y="195"/>
                    </a:lnTo>
                    <a:lnTo>
                      <a:pt x="413" y="195"/>
                    </a:lnTo>
                    <a:lnTo>
                      <a:pt x="415" y="195"/>
                    </a:lnTo>
                    <a:lnTo>
                      <a:pt x="415" y="196"/>
                    </a:lnTo>
                    <a:lnTo>
                      <a:pt x="418" y="195"/>
                    </a:lnTo>
                    <a:lnTo>
                      <a:pt x="421" y="195"/>
                    </a:lnTo>
                    <a:lnTo>
                      <a:pt x="423" y="193"/>
                    </a:lnTo>
                    <a:lnTo>
                      <a:pt x="425" y="193"/>
                    </a:lnTo>
                    <a:lnTo>
                      <a:pt x="427" y="191"/>
                    </a:lnTo>
                    <a:lnTo>
                      <a:pt x="428" y="193"/>
                    </a:lnTo>
                    <a:lnTo>
                      <a:pt x="430" y="193"/>
                    </a:lnTo>
                    <a:lnTo>
                      <a:pt x="432" y="195"/>
                    </a:lnTo>
                    <a:lnTo>
                      <a:pt x="433" y="195"/>
                    </a:lnTo>
                    <a:lnTo>
                      <a:pt x="437" y="195"/>
                    </a:lnTo>
                    <a:lnTo>
                      <a:pt x="442" y="193"/>
                    </a:lnTo>
                    <a:lnTo>
                      <a:pt x="444" y="193"/>
                    </a:lnTo>
                    <a:lnTo>
                      <a:pt x="447" y="191"/>
                    </a:lnTo>
                    <a:lnTo>
                      <a:pt x="447" y="191"/>
                    </a:lnTo>
                    <a:lnTo>
                      <a:pt x="449" y="193"/>
                    </a:lnTo>
                    <a:lnTo>
                      <a:pt x="452" y="193"/>
                    </a:lnTo>
                    <a:lnTo>
                      <a:pt x="454" y="193"/>
                    </a:lnTo>
                    <a:lnTo>
                      <a:pt x="456" y="193"/>
                    </a:lnTo>
                    <a:lnTo>
                      <a:pt x="456" y="193"/>
                    </a:lnTo>
                    <a:lnTo>
                      <a:pt x="457" y="193"/>
                    </a:lnTo>
                    <a:lnTo>
                      <a:pt x="457" y="193"/>
                    </a:lnTo>
                    <a:lnTo>
                      <a:pt x="459" y="191"/>
                    </a:lnTo>
                    <a:lnTo>
                      <a:pt x="459" y="191"/>
                    </a:lnTo>
                    <a:lnTo>
                      <a:pt x="459" y="189"/>
                    </a:lnTo>
                    <a:lnTo>
                      <a:pt x="459" y="188"/>
                    </a:lnTo>
                    <a:lnTo>
                      <a:pt x="457" y="188"/>
                    </a:lnTo>
                    <a:lnTo>
                      <a:pt x="457" y="188"/>
                    </a:lnTo>
                    <a:lnTo>
                      <a:pt x="457" y="186"/>
                    </a:lnTo>
                    <a:lnTo>
                      <a:pt x="459" y="184"/>
                    </a:lnTo>
                    <a:lnTo>
                      <a:pt x="459" y="183"/>
                    </a:lnTo>
                    <a:lnTo>
                      <a:pt x="459" y="181"/>
                    </a:lnTo>
                    <a:lnTo>
                      <a:pt x="457" y="179"/>
                    </a:lnTo>
                    <a:lnTo>
                      <a:pt x="457" y="179"/>
                    </a:lnTo>
                    <a:lnTo>
                      <a:pt x="456" y="179"/>
                    </a:lnTo>
                    <a:lnTo>
                      <a:pt x="452" y="179"/>
                    </a:lnTo>
                    <a:lnTo>
                      <a:pt x="452" y="179"/>
                    </a:lnTo>
                    <a:lnTo>
                      <a:pt x="450" y="177"/>
                    </a:lnTo>
                    <a:lnTo>
                      <a:pt x="450" y="176"/>
                    </a:lnTo>
                    <a:lnTo>
                      <a:pt x="450" y="174"/>
                    </a:lnTo>
                    <a:lnTo>
                      <a:pt x="450" y="174"/>
                    </a:lnTo>
                    <a:lnTo>
                      <a:pt x="450" y="172"/>
                    </a:lnTo>
                    <a:lnTo>
                      <a:pt x="452" y="172"/>
                    </a:lnTo>
                    <a:lnTo>
                      <a:pt x="454" y="172"/>
                    </a:lnTo>
                    <a:lnTo>
                      <a:pt x="456" y="174"/>
                    </a:lnTo>
                    <a:lnTo>
                      <a:pt x="457" y="174"/>
                    </a:lnTo>
                    <a:lnTo>
                      <a:pt x="461" y="172"/>
                    </a:lnTo>
                    <a:lnTo>
                      <a:pt x="461" y="172"/>
                    </a:lnTo>
                    <a:lnTo>
                      <a:pt x="462" y="171"/>
                    </a:lnTo>
                    <a:lnTo>
                      <a:pt x="462" y="171"/>
                    </a:lnTo>
                    <a:lnTo>
                      <a:pt x="462" y="171"/>
                    </a:lnTo>
                    <a:lnTo>
                      <a:pt x="464" y="171"/>
                    </a:lnTo>
                    <a:lnTo>
                      <a:pt x="466" y="171"/>
                    </a:lnTo>
                    <a:lnTo>
                      <a:pt x="468" y="171"/>
                    </a:lnTo>
                    <a:lnTo>
                      <a:pt x="469" y="171"/>
                    </a:lnTo>
                    <a:lnTo>
                      <a:pt x="471" y="169"/>
                    </a:lnTo>
                    <a:lnTo>
                      <a:pt x="471" y="167"/>
                    </a:lnTo>
                    <a:lnTo>
                      <a:pt x="471" y="167"/>
                    </a:lnTo>
                    <a:lnTo>
                      <a:pt x="471" y="167"/>
                    </a:lnTo>
                    <a:lnTo>
                      <a:pt x="471" y="166"/>
                    </a:lnTo>
                    <a:lnTo>
                      <a:pt x="471" y="166"/>
                    </a:lnTo>
                    <a:lnTo>
                      <a:pt x="471" y="164"/>
                    </a:lnTo>
                    <a:lnTo>
                      <a:pt x="474" y="162"/>
                    </a:lnTo>
                    <a:lnTo>
                      <a:pt x="478" y="160"/>
                    </a:lnTo>
                    <a:lnTo>
                      <a:pt x="480" y="159"/>
                    </a:lnTo>
                    <a:lnTo>
                      <a:pt x="480" y="157"/>
                    </a:lnTo>
                    <a:lnTo>
                      <a:pt x="481" y="155"/>
                    </a:lnTo>
                    <a:lnTo>
                      <a:pt x="481" y="154"/>
                    </a:lnTo>
                    <a:lnTo>
                      <a:pt x="485" y="154"/>
                    </a:lnTo>
                    <a:lnTo>
                      <a:pt x="490" y="152"/>
                    </a:lnTo>
                    <a:lnTo>
                      <a:pt x="492" y="152"/>
                    </a:lnTo>
                    <a:lnTo>
                      <a:pt x="495" y="150"/>
                    </a:lnTo>
                    <a:lnTo>
                      <a:pt x="497" y="149"/>
                    </a:lnTo>
                    <a:lnTo>
                      <a:pt x="497" y="149"/>
                    </a:lnTo>
                    <a:lnTo>
                      <a:pt x="497" y="147"/>
                    </a:lnTo>
                    <a:lnTo>
                      <a:pt x="498" y="147"/>
                    </a:lnTo>
                    <a:lnTo>
                      <a:pt x="500" y="145"/>
                    </a:lnTo>
                    <a:lnTo>
                      <a:pt x="502" y="143"/>
                    </a:lnTo>
                    <a:lnTo>
                      <a:pt x="505" y="142"/>
                    </a:lnTo>
                    <a:lnTo>
                      <a:pt x="509" y="140"/>
                    </a:lnTo>
                    <a:lnTo>
                      <a:pt x="509" y="140"/>
                    </a:lnTo>
                    <a:lnTo>
                      <a:pt x="510" y="140"/>
                    </a:lnTo>
                    <a:lnTo>
                      <a:pt x="510" y="142"/>
                    </a:lnTo>
                    <a:lnTo>
                      <a:pt x="510" y="142"/>
                    </a:lnTo>
                    <a:lnTo>
                      <a:pt x="516" y="143"/>
                    </a:lnTo>
                    <a:lnTo>
                      <a:pt x="516" y="143"/>
                    </a:lnTo>
                    <a:lnTo>
                      <a:pt x="519" y="143"/>
                    </a:lnTo>
                    <a:lnTo>
                      <a:pt x="521" y="145"/>
                    </a:lnTo>
                    <a:lnTo>
                      <a:pt x="522" y="145"/>
                    </a:lnTo>
                    <a:lnTo>
                      <a:pt x="522" y="145"/>
                    </a:lnTo>
                    <a:lnTo>
                      <a:pt x="524" y="145"/>
                    </a:lnTo>
                    <a:lnTo>
                      <a:pt x="524" y="143"/>
                    </a:lnTo>
                    <a:lnTo>
                      <a:pt x="526" y="143"/>
                    </a:lnTo>
                    <a:lnTo>
                      <a:pt x="526" y="143"/>
                    </a:lnTo>
                    <a:lnTo>
                      <a:pt x="526" y="142"/>
                    </a:lnTo>
                    <a:lnTo>
                      <a:pt x="529" y="138"/>
                    </a:lnTo>
                    <a:lnTo>
                      <a:pt x="533" y="138"/>
                    </a:lnTo>
                    <a:lnTo>
                      <a:pt x="536" y="137"/>
                    </a:lnTo>
                    <a:lnTo>
                      <a:pt x="536" y="137"/>
                    </a:lnTo>
                    <a:lnTo>
                      <a:pt x="538" y="138"/>
                    </a:lnTo>
                    <a:lnTo>
                      <a:pt x="538" y="140"/>
                    </a:lnTo>
                    <a:lnTo>
                      <a:pt x="539" y="140"/>
                    </a:lnTo>
                    <a:lnTo>
                      <a:pt x="541" y="140"/>
                    </a:lnTo>
                    <a:lnTo>
                      <a:pt x="541" y="140"/>
                    </a:lnTo>
                    <a:lnTo>
                      <a:pt x="541" y="142"/>
                    </a:lnTo>
                    <a:lnTo>
                      <a:pt x="539" y="142"/>
                    </a:lnTo>
                    <a:lnTo>
                      <a:pt x="538" y="143"/>
                    </a:lnTo>
                    <a:lnTo>
                      <a:pt x="538" y="143"/>
                    </a:lnTo>
                    <a:lnTo>
                      <a:pt x="538" y="147"/>
                    </a:lnTo>
                    <a:lnTo>
                      <a:pt x="538" y="147"/>
                    </a:lnTo>
                    <a:lnTo>
                      <a:pt x="538" y="149"/>
                    </a:lnTo>
                    <a:lnTo>
                      <a:pt x="541" y="145"/>
                    </a:lnTo>
                    <a:lnTo>
                      <a:pt x="543" y="145"/>
                    </a:lnTo>
                    <a:lnTo>
                      <a:pt x="545" y="145"/>
                    </a:lnTo>
                    <a:lnTo>
                      <a:pt x="545" y="147"/>
                    </a:lnTo>
                    <a:lnTo>
                      <a:pt x="545" y="150"/>
                    </a:lnTo>
                    <a:lnTo>
                      <a:pt x="546" y="152"/>
                    </a:lnTo>
                    <a:lnTo>
                      <a:pt x="543" y="155"/>
                    </a:lnTo>
                    <a:lnTo>
                      <a:pt x="541" y="157"/>
                    </a:lnTo>
                    <a:lnTo>
                      <a:pt x="541" y="157"/>
                    </a:lnTo>
                    <a:lnTo>
                      <a:pt x="541" y="157"/>
                    </a:lnTo>
                    <a:lnTo>
                      <a:pt x="539" y="159"/>
                    </a:lnTo>
                    <a:lnTo>
                      <a:pt x="539" y="159"/>
                    </a:lnTo>
                    <a:lnTo>
                      <a:pt x="541" y="159"/>
                    </a:lnTo>
                    <a:lnTo>
                      <a:pt x="541" y="160"/>
                    </a:lnTo>
                    <a:lnTo>
                      <a:pt x="543" y="160"/>
                    </a:lnTo>
                    <a:lnTo>
                      <a:pt x="543" y="159"/>
                    </a:lnTo>
                    <a:lnTo>
                      <a:pt x="546" y="157"/>
                    </a:lnTo>
                    <a:lnTo>
                      <a:pt x="548" y="159"/>
                    </a:lnTo>
                    <a:lnTo>
                      <a:pt x="550" y="160"/>
                    </a:lnTo>
                    <a:lnTo>
                      <a:pt x="551" y="160"/>
                    </a:lnTo>
                    <a:lnTo>
                      <a:pt x="553" y="160"/>
                    </a:lnTo>
                    <a:lnTo>
                      <a:pt x="555" y="160"/>
                    </a:lnTo>
                    <a:lnTo>
                      <a:pt x="557" y="160"/>
                    </a:lnTo>
                    <a:lnTo>
                      <a:pt x="560" y="162"/>
                    </a:lnTo>
                    <a:lnTo>
                      <a:pt x="560" y="162"/>
                    </a:lnTo>
                    <a:lnTo>
                      <a:pt x="560" y="164"/>
                    </a:lnTo>
                    <a:lnTo>
                      <a:pt x="560" y="166"/>
                    </a:lnTo>
                    <a:lnTo>
                      <a:pt x="560" y="167"/>
                    </a:lnTo>
                    <a:lnTo>
                      <a:pt x="560" y="167"/>
                    </a:lnTo>
                    <a:lnTo>
                      <a:pt x="560" y="169"/>
                    </a:lnTo>
                    <a:lnTo>
                      <a:pt x="560" y="169"/>
                    </a:lnTo>
                    <a:lnTo>
                      <a:pt x="558" y="171"/>
                    </a:lnTo>
                    <a:lnTo>
                      <a:pt x="557" y="171"/>
                    </a:lnTo>
                    <a:lnTo>
                      <a:pt x="555" y="172"/>
                    </a:lnTo>
                    <a:lnTo>
                      <a:pt x="553" y="174"/>
                    </a:lnTo>
                    <a:lnTo>
                      <a:pt x="551" y="176"/>
                    </a:lnTo>
                    <a:lnTo>
                      <a:pt x="551" y="176"/>
                    </a:lnTo>
                    <a:lnTo>
                      <a:pt x="551" y="177"/>
                    </a:lnTo>
                    <a:lnTo>
                      <a:pt x="551" y="179"/>
                    </a:lnTo>
                    <a:lnTo>
                      <a:pt x="557" y="186"/>
                    </a:lnTo>
                    <a:lnTo>
                      <a:pt x="557" y="186"/>
                    </a:lnTo>
                    <a:lnTo>
                      <a:pt x="555" y="188"/>
                    </a:lnTo>
                    <a:lnTo>
                      <a:pt x="553" y="186"/>
                    </a:lnTo>
                    <a:lnTo>
                      <a:pt x="551" y="186"/>
                    </a:lnTo>
                    <a:lnTo>
                      <a:pt x="550" y="183"/>
                    </a:lnTo>
                    <a:lnTo>
                      <a:pt x="548" y="183"/>
                    </a:lnTo>
                    <a:lnTo>
                      <a:pt x="548" y="183"/>
                    </a:lnTo>
                    <a:lnTo>
                      <a:pt x="539" y="183"/>
                    </a:lnTo>
                    <a:lnTo>
                      <a:pt x="538" y="184"/>
                    </a:lnTo>
                    <a:lnTo>
                      <a:pt x="536" y="184"/>
                    </a:lnTo>
                    <a:lnTo>
                      <a:pt x="534" y="186"/>
                    </a:lnTo>
                    <a:lnTo>
                      <a:pt x="533" y="188"/>
                    </a:lnTo>
                    <a:lnTo>
                      <a:pt x="531" y="189"/>
                    </a:lnTo>
                    <a:lnTo>
                      <a:pt x="529" y="189"/>
                    </a:lnTo>
                    <a:lnTo>
                      <a:pt x="524" y="195"/>
                    </a:lnTo>
                    <a:lnTo>
                      <a:pt x="521" y="196"/>
                    </a:lnTo>
                    <a:lnTo>
                      <a:pt x="519" y="196"/>
                    </a:lnTo>
                    <a:lnTo>
                      <a:pt x="517" y="198"/>
                    </a:lnTo>
                    <a:lnTo>
                      <a:pt x="517" y="200"/>
                    </a:lnTo>
                    <a:lnTo>
                      <a:pt x="517" y="200"/>
                    </a:lnTo>
                    <a:lnTo>
                      <a:pt x="517" y="203"/>
                    </a:lnTo>
                    <a:lnTo>
                      <a:pt x="517" y="206"/>
                    </a:lnTo>
                    <a:lnTo>
                      <a:pt x="517" y="208"/>
                    </a:lnTo>
                    <a:lnTo>
                      <a:pt x="519" y="208"/>
                    </a:lnTo>
                    <a:lnTo>
                      <a:pt x="519" y="210"/>
                    </a:lnTo>
                    <a:lnTo>
                      <a:pt x="517" y="210"/>
                    </a:lnTo>
                    <a:lnTo>
                      <a:pt x="517" y="212"/>
                    </a:lnTo>
                    <a:lnTo>
                      <a:pt x="516" y="212"/>
                    </a:lnTo>
                    <a:lnTo>
                      <a:pt x="516" y="215"/>
                    </a:lnTo>
                    <a:lnTo>
                      <a:pt x="514" y="217"/>
                    </a:lnTo>
                    <a:lnTo>
                      <a:pt x="514" y="218"/>
                    </a:lnTo>
                    <a:lnTo>
                      <a:pt x="512" y="220"/>
                    </a:lnTo>
                    <a:lnTo>
                      <a:pt x="509" y="222"/>
                    </a:lnTo>
                    <a:lnTo>
                      <a:pt x="509" y="224"/>
                    </a:lnTo>
                    <a:lnTo>
                      <a:pt x="507" y="225"/>
                    </a:lnTo>
                    <a:lnTo>
                      <a:pt x="507" y="227"/>
                    </a:lnTo>
                    <a:lnTo>
                      <a:pt x="507" y="227"/>
                    </a:lnTo>
                    <a:lnTo>
                      <a:pt x="507" y="227"/>
                    </a:lnTo>
                    <a:lnTo>
                      <a:pt x="509" y="229"/>
                    </a:lnTo>
                    <a:lnTo>
                      <a:pt x="509" y="229"/>
                    </a:lnTo>
                    <a:lnTo>
                      <a:pt x="510" y="229"/>
                    </a:lnTo>
                    <a:lnTo>
                      <a:pt x="510" y="230"/>
                    </a:lnTo>
                    <a:lnTo>
                      <a:pt x="509" y="234"/>
                    </a:lnTo>
                    <a:lnTo>
                      <a:pt x="507" y="237"/>
                    </a:lnTo>
                    <a:lnTo>
                      <a:pt x="505" y="239"/>
                    </a:lnTo>
                    <a:lnTo>
                      <a:pt x="504" y="242"/>
                    </a:lnTo>
                    <a:lnTo>
                      <a:pt x="504" y="242"/>
                    </a:lnTo>
                    <a:lnTo>
                      <a:pt x="502" y="246"/>
                    </a:lnTo>
                    <a:lnTo>
                      <a:pt x="500" y="251"/>
                    </a:lnTo>
                    <a:lnTo>
                      <a:pt x="500" y="252"/>
                    </a:lnTo>
                    <a:lnTo>
                      <a:pt x="498" y="254"/>
                    </a:lnTo>
                    <a:lnTo>
                      <a:pt x="498" y="254"/>
                    </a:lnTo>
                    <a:lnTo>
                      <a:pt x="497" y="254"/>
                    </a:lnTo>
                    <a:lnTo>
                      <a:pt x="493" y="254"/>
                    </a:lnTo>
                    <a:lnTo>
                      <a:pt x="492" y="252"/>
                    </a:lnTo>
                    <a:lnTo>
                      <a:pt x="490" y="252"/>
                    </a:lnTo>
                    <a:lnTo>
                      <a:pt x="490" y="252"/>
                    </a:lnTo>
                    <a:lnTo>
                      <a:pt x="488" y="252"/>
                    </a:lnTo>
                    <a:lnTo>
                      <a:pt x="486" y="252"/>
                    </a:lnTo>
                    <a:lnTo>
                      <a:pt x="486" y="252"/>
                    </a:lnTo>
                    <a:lnTo>
                      <a:pt x="485" y="251"/>
                    </a:lnTo>
                    <a:lnTo>
                      <a:pt x="483" y="251"/>
                    </a:lnTo>
                    <a:lnTo>
                      <a:pt x="483" y="252"/>
                    </a:lnTo>
                    <a:lnTo>
                      <a:pt x="485" y="258"/>
                    </a:lnTo>
                    <a:lnTo>
                      <a:pt x="485" y="259"/>
                    </a:lnTo>
                    <a:lnTo>
                      <a:pt x="485" y="263"/>
                    </a:lnTo>
                    <a:lnTo>
                      <a:pt x="485" y="266"/>
                    </a:lnTo>
                    <a:lnTo>
                      <a:pt x="485" y="270"/>
                    </a:lnTo>
                    <a:lnTo>
                      <a:pt x="485" y="271"/>
                    </a:lnTo>
                    <a:lnTo>
                      <a:pt x="483" y="273"/>
                    </a:lnTo>
                    <a:lnTo>
                      <a:pt x="481" y="273"/>
                    </a:lnTo>
                    <a:lnTo>
                      <a:pt x="481" y="273"/>
                    </a:lnTo>
                    <a:lnTo>
                      <a:pt x="480" y="273"/>
                    </a:lnTo>
                    <a:lnTo>
                      <a:pt x="480" y="273"/>
                    </a:lnTo>
                    <a:lnTo>
                      <a:pt x="480" y="275"/>
                    </a:lnTo>
                    <a:lnTo>
                      <a:pt x="480" y="276"/>
                    </a:lnTo>
                    <a:lnTo>
                      <a:pt x="478" y="280"/>
                    </a:lnTo>
                    <a:lnTo>
                      <a:pt x="480" y="281"/>
                    </a:lnTo>
                    <a:lnTo>
                      <a:pt x="480" y="283"/>
                    </a:lnTo>
                    <a:lnTo>
                      <a:pt x="480" y="287"/>
                    </a:lnTo>
                    <a:lnTo>
                      <a:pt x="480" y="288"/>
                    </a:lnTo>
                    <a:lnTo>
                      <a:pt x="480" y="288"/>
                    </a:lnTo>
                    <a:lnTo>
                      <a:pt x="480" y="290"/>
                    </a:lnTo>
                    <a:lnTo>
                      <a:pt x="478" y="290"/>
                    </a:lnTo>
                    <a:lnTo>
                      <a:pt x="478" y="290"/>
                    </a:lnTo>
                    <a:lnTo>
                      <a:pt x="478" y="290"/>
                    </a:lnTo>
                    <a:lnTo>
                      <a:pt x="476" y="293"/>
                    </a:lnTo>
                    <a:lnTo>
                      <a:pt x="476" y="293"/>
                    </a:lnTo>
                    <a:lnTo>
                      <a:pt x="474" y="293"/>
                    </a:lnTo>
                    <a:lnTo>
                      <a:pt x="473" y="292"/>
                    </a:lnTo>
                    <a:lnTo>
                      <a:pt x="471" y="292"/>
                    </a:lnTo>
                    <a:lnTo>
                      <a:pt x="471" y="292"/>
                    </a:lnTo>
                    <a:lnTo>
                      <a:pt x="471" y="292"/>
                    </a:lnTo>
                    <a:lnTo>
                      <a:pt x="471" y="293"/>
                    </a:lnTo>
                    <a:lnTo>
                      <a:pt x="469" y="293"/>
                    </a:lnTo>
                    <a:lnTo>
                      <a:pt x="469" y="293"/>
                    </a:lnTo>
                    <a:lnTo>
                      <a:pt x="469" y="293"/>
                    </a:lnTo>
                    <a:lnTo>
                      <a:pt x="468" y="285"/>
                    </a:lnTo>
                    <a:lnTo>
                      <a:pt x="468" y="283"/>
                    </a:lnTo>
                    <a:lnTo>
                      <a:pt x="468" y="280"/>
                    </a:lnTo>
                    <a:lnTo>
                      <a:pt x="468" y="278"/>
                    </a:lnTo>
                    <a:lnTo>
                      <a:pt x="466" y="276"/>
                    </a:lnTo>
                    <a:lnTo>
                      <a:pt x="466" y="275"/>
                    </a:lnTo>
                    <a:lnTo>
                      <a:pt x="464" y="275"/>
                    </a:lnTo>
                    <a:lnTo>
                      <a:pt x="464" y="271"/>
                    </a:lnTo>
                    <a:lnTo>
                      <a:pt x="464" y="268"/>
                    </a:lnTo>
                    <a:lnTo>
                      <a:pt x="464" y="266"/>
                    </a:lnTo>
                    <a:lnTo>
                      <a:pt x="464" y="263"/>
                    </a:lnTo>
                    <a:lnTo>
                      <a:pt x="462" y="259"/>
                    </a:lnTo>
                    <a:lnTo>
                      <a:pt x="461" y="259"/>
                    </a:lnTo>
                    <a:lnTo>
                      <a:pt x="461" y="258"/>
                    </a:lnTo>
                    <a:lnTo>
                      <a:pt x="461" y="258"/>
                    </a:lnTo>
                    <a:lnTo>
                      <a:pt x="459" y="259"/>
                    </a:lnTo>
                    <a:lnTo>
                      <a:pt x="457" y="259"/>
                    </a:lnTo>
                    <a:lnTo>
                      <a:pt x="457" y="259"/>
                    </a:lnTo>
                    <a:lnTo>
                      <a:pt x="457" y="261"/>
                    </a:lnTo>
                    <a:lnTo>
                      <a:pt x="457" y="263"/>
                    </a:lnTo>
                    <a:lnTo>
                      <a:pt x="456" y="263"/>
                    </a:lnTo>
                    <a:lnTo>
                      <a:pt x="454" y="266"/>
                    </a:lnTo>
                    <a:lnTo>
                      <a:pt x="454" y="268"/>
                    </a:lnTo>
                    <a:lnTo>
                      <a:pt x="454" y="270"/>
                    </a:lnTo>
                    <a:lnTo>
                      <a:pt x="454" y="271"/>
                    </a:lnTo>
                    <a:lnTo>
                      <a:pt x="454" y="271"/>
                    </a:lnTo>
                    <a:lnTo>
                      <a:pt x="452" y="273"/>
                    </a:lnTo>
                    <a:lnTo>
                      <a:pt x="450" y="273"/>
                    </a:lnTo>
                    <a:lnTo>
                      <a:pt x="449" y="273"/>
                    </a:lnTo>
                    <a:lnTo>
                      <a:pt x="449" y="273"/>
                    </a:lnTo>
                    <a:lnTo>
                      <a:pt x="447" y="270"/>
                    </a:lnTo>
                    <a:lnTo>
                      <a:pt x="447" y="270"/>
                    </a:lnTo>
                    <a:lnTo>
                      <a:pt x="447" y="268"/>
                    </a:lnTo>
                    <a:lnTo>
                      <a:pt x="445" y="270"/>
                    </a:lnTo>
                    <a:lnTo>
                      <a:pt x="445" y="271"/>
                    </a:lnTo>
                    <a:lnTo>
                      <a:pt x="445" y="271"/>
                    </a:lnTo>
                    <a:lnTo>
                      <a:pt x="445" y="271"/>
                    </a:lnTo>
                    <a:lnTo>
                      <a:pt x="445" y="271"/>
                    </a:lnTo>
                    <a:lnTo>
                      <a:pt x="445" y="271"/>
                    </a:lnTo>
                    <a:lnTo>
                      <a:pt x="444" y="266"/>
                    </a:lnTo>
                    <a:lnTo>
                      <a:pt x="442" y="261"/>
                    </a:lnTo>
                    <a:lnTo>
                      <a:pt x="442" y="259"/>
                    </a:lnTo>
                    <a:lnTo>
                      <a:pt x="442" y="258"/>
                    </a:lnTo>
                    <a:lnTo>
                      <a:pt x="444" y="254"/>
                    </a:lnTo>
                    <a:lnTo>
                      <a:pt x="445" y="252"/>
                    </a:lnTo>
                    <a:lnTo>
                      <a:pt x="445" y="251"/>
                    </a:lnTo>
                    <a:lnTo>
                      <a:pt x="445" y="251"/>
                    </a:lnTo>
                    <a:lnTo>
                      <a:pt x="447" y="251"/>
                    </a:lnTo>
                    <a:lnTo>
                      <a:pt x="449" y="251"/>
                    </a:lnTo>
                    <a:lnTo>
                      <a:pt x="450" y="251"/>
                    </a:lnTo>
                    <a:lnTo>
                      <a:pt x="450" y="249"/>
                    </a:lnTo>
                    <a:lnTo>
                      <a:pt x="452" y="249"/>
                    </a:lnTo>
                    <a:lnTo>
                      <a:pt x="452" y="247"/>
                    </a:lnTo>
                    <a:lnTo>
                      <a:pt x="454" y="247"/>
                    </a:lnTo>
                    <a:lnTo>
                      <a:pt x="456" y="249"/>
                    </a:lnTo>
                    <a:lnTo>
                      <a:pt x="456" y="249"/>
                    </a:lnTo>
                    <a:lnTo>
                      <a:pt x="456" y="247"/>
                    </a:lnTo>
                    <a:lnTo>
                      <a:pt x="457" y="246"/>
                    </a:lnTo>
                    <a:lnTo>
                      <a:pt x="457" y="246"/>
                    </a:lnTo>
                    <a:lnTo>
                      <a:pt x="457" y="244"/>
                    </a:lnTo>
                    <a:lnTo>
                      <a:pt x="459" y="244"/>
                    </a:lnTo>
                    <a:lnTo>
                      <a:pt x="459" y="244"/>
                    </a:lnTo>
                    <a:lnTo>
                      <a:pt x="461" y="244"/>
                    </a:lnTo>
                    <a:lnTo>
                      <a:pt x="461" y="242"/>
                    </a:lnTo>
                    <a:lnTo>
                      <a:pt x="462" y="239"/>
                    </a:lnTo>
                    <a:lnTo>
                      <a:pt x="462" y="235"/>
                    </a:lnTo>
                    <a:lnTo>
                      <a:pt x="462" y="235"/>
                    </a:lnTo>
                    <a:lnTo>
                      <a:pt x="462" y="234"/>
                    </a:lnTo>
                    <a:lnTo>
                      <a:pt x="462" y="234"/>
                    </a:lnTo>
                    <a:lnTo>
                      <a:pt x="466" y="235"/>
                    </a:lnTo>
                    <a:lnTo>
                      <a:pt x="466" y="235"/>
                    </a:lnTo>
                    <a:lnTo>
                      <a:pt x="468" y="234"/>
                    </a:lnTo>
                    <a:lnTo>
                      <a:pt x="468" y="234"/>
                    </a:lnTo>
                    <a:lnTo>
                      <a:pt x="468" y="232"/>
                    </a:lnTo>
                    <a:lnTo>
                      <a:pt x="466" y="230"/>
                    </a:lnTo>
                    <a:lnTo>
                      <a:pt x="462" y="229"/>
                    </a:lnTo>
                    <a:lnTo>
                      <a:pt x="459" y="229"/>
                    </a:lnTo>
                    <a:lnTo>
                      <a:pt x="454" y="229"/>
                    </a:lnTo>
                    <a:lnTo>
                      <a:pt x="449" y="229"/>
                    </a:lnTo>
                    <a:lnTo>
                      <a:pt x="447" y="229"/>
                    </a:lnTo>
                    <a:lnTo>
                      <a:pt x="444" y="227"/>
                    </a:lnTo>
                    <a:lnTo>
                      <a:pt x="440" y="229"/>
                    </a:lnTo>
                    <a:lnTo>
                      <a:pt x="433" y="229"/>
                    </a:lnTo>
                    <a:lnTo>
                      <a:pt x="432" y="229"/>
                    </a:lnTo>
                    <a:lnTo>
                      <a:pt x="430" y="229"/>
                    </a:lnTo>
                    <a:lnTo>
                      <a:pt x="428" y="229"/>
                    </a:lnTo>
                    <a:lnTo>
                      <a:pt x="425" y="227"/>
                    </a:lnTo>
                    <a:lnTo>
                      <a:pt x="421" y="227"/>
                    </a:lnTo>
                    <a:lnTo>
                      <a:pt x="420" y="225"/>
                    </a:lnTo>
                    <a:lnTo>
                      <a:pt x="416" y="225"/>
                    </a:lnTo>
                    <a:lnTo>
                      <a:pt x="416" y="225"/>
                    </a:lnTo>
                    <a:lnTo>
                      <a:pt x="416" y="225"/>
                    </a:lnTo>
                    <a:lnTo>
                      <a:pt x="416" y="225"/>
                    </a:lnTo>
                    <a:lnTo>
                      <a:pt x="416" y="224"/>
                    </a:lnTo>
                    <a:lnTo>
                      <a:pt x="416" y="220"/>
                    </a:lnTo>
                    <a:lnTo>
                      <a:pt x="416" y="213"/>
                    </a:lnTo>
                    <a:lnTo>
                      <a:pt x="416" y="212"/>
                    </a:lnTo>
                    <a:lnTo>
                      <a:pt x="415" y="206"/>
                    </a:lnTo>
                    <a:lnTo>
                      <a:pt x="413" y="206"/>
                    </a:lnTo>
                    <a:lnTo>
                      <a:pt x="413" y="206"/>
                    </a:lnTo>
                    <a:lnTo>
                      <a:pt x="411" y="206"/>
                    </a:lnTo>
                    <a:lnTo>
                      <a:pt x="411" y="208"/>
                    </a:lnTo>
                    <a:lnTo>
                      <a:pt x="411" y="208"/>
                    </a:lnTo>
                    <a:lnTo>
                      <a:pt x="411" y="210"/>
                    </a:lnTo>
                    <a:lnTo>
                      <a:pt x="409" y="210"/>
                    </a:lnTo>
                    <a:lnTo>
                      <a:pt x="408" y="210"/>
                    </a:lnTo>
                    <a:lnTo>
                      <a:pt x="406" y="210"/>
                    </a:lnTo>
                    <a:lnTo>
                      <a:pt x="404" y="208"/>
                    </a:lnTo>
                    <a:lnTo>
                      <a:pt x="403" y="206"/>
                    </a:lnTo>
                    <a:lnTo>
                      <a:pt x="403" y="203"/>
                    </a:lnTo>
                    <a:lnTo>
                      <a:pt x="401" y="203"/>
                    </a:lnTo>
                    <a:lnTo>
                      <a:pt x="401" y="201"/>
                    </a:lnTo>
                    <a:lnTo>
                      <a:pt x="399" y="201"/>
                    </a:lnTo>
                    <a:lnTo>
                      <a:pt x="399" y="201"/>
                    </a:lnTo>
                    <a:lnTo>
                      <a:pt x="399" y="203"/>
                    </a:lnTo>
                    <a:lnTo>
                      <a:pt x="399" y="203"/>
                    </a:lnTo>
                    <a:lnTo>
                      <a:pt x="399" y="205"/>
                    </a:lnTo>
                    <a:lnTo>
                      <a:pt x="399" y="205"/>
                    </a:lnTo>
                    <a:lnTo>
                      <a:pt x="399" y="205"/>
                    </a:lnTo>
                    <a:lnTo>
                      <a:pt x="399" y="205"/>
                    </a:lnTo>
                    <a:lnTo>
                      <a:pt x="397" y="205"/>
                    </a:lnTo>
                    <a:lnTo>
                      <a:pt x="396" y="205"/>
                    </a:lnTo>
                    <a:lnTo>
                      <a:pt x="396" y="205"/>
                    </a:lnTo>
                    <a:lnTo>
                      <a:pt x="394" y="205"/>
                    </a:lnTo>
                    <a:lnTo>
                      <a:pt x="394" y="203"/>
                    </a:lnTo>
                    <a:lnTo>
                      <a:pt x="392" y="201"/>
                    </a:lnTo>
                    <a:lnTo>
                      <a:pt x="391" y="200"/>
                    </a:lnTo>
                    <a:lnTo>
                      <a:pt x="389" y="198"/>
                    </a:lnTo>
                    <a:lnTo>
                      <a:pt x="389" y="198"/>
                    </a:lnTo>
                    <a:lnTo>
                      <a:pt x="387" y="200"/>
                    </a:lnTo>
                    <a:lnTo>
                      <a:pt x="387" y="200"/>
                    </a:lnTo>
                    <a:lnTo>
                      <a:pt x="389" y="200"/>
                    </a:lnTo>
                    <a:lnTo>
                      <a:pt x="389" y="201"/>
                    </a:lnTo>
                    <a:lnTo>
                      <a:pt x="389" y="201"/>
                    </a:lnTo>
                    <a:lnTo>
                      <a:pt x="389" y="203"/>
                    </a:lnTo>
                    <a:lnTo>
                      <a:pt x="389" y="203"/>
                    </a:lnTo>
                    <a:lnTo>
                      <a:pt x="387" y="205"/>
                    </a:lnTo>
                    <a:lnTo>
                      <a:pt x="385" y="206"/>
                    </a:lnTo>
                    <a:lnTo>
                      <a:pt x="384" y="208"/>
                    </a:lnTo>
                    <a:lnTo>
                      <a:pt x="384" y="210"/>
                    </a:lnTo>
                    <a:lnTo>
                      <a:pt x="384" y="212"/>
                    </a:lnTo>
                    <a:lnTo>
                      <a:pt x="382" y="213"/>
                    </a:lnTo>
                    <a:lnTo>
                      <a:pt x="384" y="213"/>
                    </a:lnTo>
                    <a:lnTo>
                      <a:pt x="384" y="215"/>
                    </a:lnTo>
                    <a:lnTo>
                      <a:pt x="385" y="215"/>
                    </a:lnTo>
                    <a:lnTo>
                      <a:pt x="389" y="217"/>
                    </a:lnTo>
                    <a:lnTo>
                      <a:pt x="391" y="220"/>
                    </a:lnTo>
                    <a:lnTo>
                      <a:pt x="391" y="220"/>
                    </a:lnTo>
                    <a:lnTo>
                      <a:pt x="392" y="222"/>
                    </a:lnTo>
                    <a:lnTo>
                      <a:pt x="396" y="222"/>
                    </a:lnTo>
                    <a:lnTo>
                      <a:pt x="396" y="222"/>
                    </a:lnTo>
                    <a:lnTo>
                      <a:pt x="397" y="224"/>
                    </a:lnTo>
                    <a:lnTo>
                      <a:pt x="397" y="225"/>
                    </a:lnTo>
                    <a:lnTo>
                      <a:pt x="399" y="225"/>
                    </a:lnTo>
                    <a:lnTo>
                      <a:pt x="399" y="225"/>
                    </a:lnTo>
                    <a:lnTo>
                      <a:pt x="399" y="227"/>
                    </a:lnTo>
                    <a:lnTo>
                      <a:pt x="397" y="227"/>
                    </a:lnTo>
                    <a:lnTo>
                      <a:pt x="397" y="227"/>
                    </a:lnTo>
                    <a:lnTo>
                      <a:pt x="396" y="229"/>
                    </a:lnTo>
                    <a:lnTo>
                      <a:pt x="394" y="227"/>
                    </a:lnTo>
                    <a:lnTo>
                      <a:pt x="392" y="227"/>
                    </a:lnTo>
                    <a:lnTo>
                      <a:pt x="391" y="227"/>
                    </a:lnTo>
                    <a:lnTo>
                      <a:pt x="389" y="232"/>
                    </a:lnTo>
                    <a:lnTo>
                      <a:pt x="387" y="234"/>
                    </a:lnTo>
                    <a:lnTo>
                      <a:pt x="387" y="234"/>
                    </a:lnTo>
                    <a:lnTo>
                      <a:pt x="385" y="234"/>
                    </a:lnTo>
                    <a:lnTo>
                      <a:pt x="384" y="234"/>
                    </a:lnTo>
                    <a:lnTo>
                      <a:pt x="382" y="237"/>
                    </a:lnTo>
                    <a:lnTo>
                      <a:pt x="382" y="239"/>
                    </a:lnTo>
                    <a:lnTo>
                      <a:pt x="382" y="239"/>
                    </a:lnTo>
                    <a:lnTo>
                      <a:pt x="382" y="241"/>
                    </a:lnTo>
                    <a:lnTo>
                      <a:pt x="384" y="242"/>
                    </a:lnTo>
                    <a:lnTo>
                      <a:pt x="385" y="242"/>
                    </a:lnTo>
                    <a:lnTo>
                      <a:pt x="387" y="242"/>
                    </a:lnTo>
                    <a:lnTo>
                      <a:pt x="387" y="242"/>
                    </a:lnTo>
                    <a:lnTo>
                      <a:pt x="389" y="244"/>
                    </a:lnTo>
                    <a:lnTo>
                      <a:pt x="391" y="246"/>
                    </a:lnTo>
                    <a:lnTo>
                      <a:pt x="394" y="246"/>
                    </a:lnTo>
                    <a:lnTo>
                      <a:pt x="396" y="247"/>
                    </a:lnTo>
                    <a:lnTo>
                      <a:pt x="396" y="247"/>
                    </a:lnTo>
                    <a:lnTo>
                      <a:pt x="396" y="249"/>
                    </a:lnTo>
                    <a:lnTo>
                      <a:pt x="394" y="251"/>
                    </a:lnTo>
                    <a:lnTo>
                      <a:pt x="394" y="252"/>
                    </a:lnTo>
                    <a:lnTo>
                      <a:pt x="392" y="256"/>
                    </a:lnTo>
                    <a:lnTo>
                      <a:pt x="392" y="259"/>
                    </a:lnTo>
                    <a:lnTo>
                      <a:pt x="392" y="261"/>
                    </a:lnTo>
                    <a:lnTo>
                      <a:pt x="392" y="261"/>
                    </a:lnTo>
                    <a:lnTo>
                      <a:pt x="394" y="261"/>
                    </a:lnTo>
                    <a:lnTo>
                      <a:pt x="394" y="263"/>
                    </a:lnTo>
                    <a:lnTo>
                      <a:pt x="396" y="264"/>
                    </a:lnTo>
                    <a:lnTo>
                      <a:pt x="394" y="268"/>
                    </a:lnTo>
                    <a:lnTo>
                      <a:pt x="396" y="268"/>
                    </a:lnTo>
                    <a:lnTo>
                      <a:pt x="397" y="268"/>
                    </a:lnTo>
                    <a:lnTo>
                      <a:pt x="399" y="270"/>
                    </a:lnTo>
                    <a:lnTo>
                      <a:pt x="399" y="270"/>
                    </a:lnTo>
                    <a:lnTo>
                      <a:pt x="397" y="273"/>
                    </a:lnTo>
                    <a:lnTo>
                      <a:pt x="397" y="275"/>
                    </a:lnTo>
                    <a:lnTo>
                      <a:pt x="399" y="276"/>
                    </a:lnTo>
                    <a:lnTo>
                      <a:pt x="399" y="280"/>
                    </a:lnTo>
                    <a:lnTo>
                      <a:pt x="399" y="280"/>
                    </a:lnTo>
                    <a:lnTo>
                      <a:pt x="399" y="281"/>
                    </a:lnTo>
                    <a:lnTo>
                      <a:pt x="399" y="283"/>
                    </a:lnTo>
                    <a:lnTo>
                      <a:pt x="401" y="288"/>
                    </a:lnTo>
                    <a:lnTo>
                      <a:pt x="401" y="290"/>
                    </a:lnTo>
                    <a:lnTo>
                      <a:pt x="401" y="292"/>
                    </a:lnTo>
                    <a:lnTo>
                      <a:pt x="401" y="295"/>
                    </a:lnTo>
                    <a:lnTo>
                      <a:pt x="399" y="295"/>
                    </a:lnTo>
                    <a:lnTo>
                      <a:pt x="401" y="297"/>
                    </a:lnTo>
                    <a:lnTo>
                      <a:pt x="401" y="299"/>
                    </a:lnTo>
                    <a:lnTo>
                      <a:pt x="401" y="300"/>
                    </a:lnTo>
                    <a:lnTo>
                      <a:pt x="399" y="300"/>
                    </a:lnTo>
                    <a:lnTo>
                      <a:pt x="399" y="300"/>
                    </a:lnTo>
                    <a:lnTo>
                      <a:pt x="397" y="299"/>
                    </a:lnTo>
                    <a:lnTo>
                      <a:pt x="397" y="300"/>
                    </a:lnTo>
                    <a:lnTo>
                      <a:pt x="396" y="302"/>
                    </a:lnTo>
                    <a:lnTo>
                      <a:pt x="394" y="302"/>
                    </a:lnTo>
                    <a:lnTo>
                      <a:pt x="394" y="300"/>
                    </a:lnTo>
                    <a:lnTo>
                      <a:pt x="394" y="299"/>
                    </a:lnTo>
                    <a:lnTo>
                      <a:pt x="396" y="293"/>
                    </a:lnTo>
                    <a:lnTo>
                      <a:pt x="396" y="293"/>
                    </a:lnTo>
                    <a:lnTo>
                      <a:pt x="394" y="292"/>
                    </a:lnTo>
                    <a:lnTo>
                      <a:pt x="394" y="292"/>
                    </a:lnTo>
                    <a:lnTo>
                      <a:pt x="394" y="292"/>
                    </a:lnTo>
                    <a:lnTo>
                      <a:pt x="392" y="297"/>
                    </a:lnTo>
                    <a:lnTo>
                      <a:pt x="392" y="300"/>
                    </a:lnTo>
                    <a:lnTo>
                      <a:pt x="392" y="300"/>
                    </a:lnTo>
                    <a:lnTo>
                      <a:pt x="389" y="302"/>
                    </a:lnTo>
                    <a:lnTo>
                      <a:pt x="387" y="299"/>
                    </a:lnTo>
                    <a:lnTo>
                      <a:pt x="387" y="299"/>
                    </a:lnTo>
                    <a:lnTo>
                      <a:pt x="387" y="300"/>
                    </a:lnTo>
                    <a:lnTo>
                      <a:pt x="385" y="302"/>
                    </a:lnTo>
                    <a:lnTo>
                      <a:pt x="384" y="302"/>
                    </a:lnTo>
                    <a:lnTo>
                      <a:pt x="382" y="300"/>
                    </a:lnTo>
                    <a:lnTo>
                      <a:pt x="384" y="299"/>
                    </a:lnTo>
                    <a:lnTo>
                      <a:pt x="384" y="293"/>
                    </a:lnTo>
                    <a:lnTo>
                      <a:pt x="385" y="290"/>
                    </a:lnTo>
                    <a:lnTo>
                      <a:pt x="382" y="290"/>
                    </a:lnTo>
                    <a:lnTo>
                      <a:pt x="380" y="288"/>
                    </a:lnTo>
                    <a:lnTo>
                      <a:pt x="380" y="287"/>
                    </a:lnTo>
                    <a:lnTo>
                      <a:pt x="380" y="288"/>
                    </a:lnTo>
                    <a:lnTo>
                      <a:pt x="382" y="290"/>
                    </a:lnTo>
                    <a:lnTo>
                      <a:pt x="382" y="290"/>
                    </a:lnTo>
                    <a:lnTo>
                      <a:pt x="384" y="292"/>
                    </a:lnTo>
                    <a:lnTo>
                      <a:pt x="384" y="293"/>
                    </a:lnTo>
                    <a:lnTo>
                      <a:pt x="382" y="293"/>
                    </a:lnTo>
                    <a:lnTo>
                      <a:pt x="380" y="297"/>
                    </a:lnTo>
                    <a:lnTo>
                      <a:pt x="377" y="299"/>
                    </a:lnTo>
                    <a:lnTo>
                      <a:pt x="375" y="300"/>
                    </a:lnTo>
                    <a:lnTo>
                      <a:pt x="365" y="304"/>
                    </a:lnTo>
                    <a:lnTo>
                      <a:pt x="363" y="304"/>
                    </a:lnTo>
                    <a:lnTo>
                      <a:pt x="362" y="307"/>
                    </a:lnTo>
                    <a:lnTo>
                      <a:pt x="360" y="309"/>
                    </a:lnTo>
                    <a:lnTo>
                      <a:pt x="358" y="312"/>
                    </a:lnTo>
                    <a:lnTo>
                      <a:pt x="360" y="316"/>
                    </a:lnTo>
                    <a:lnTo>
                      <a:pt x="362" y="319"/>
                    </a:lnTo>
                    <a:lnTo>
                      <a:pt x="362" y="321"/>
                    </a:lnTo>
                    <a:lnTo>
                      <a:pt x="360" y="322"/>
                    </a:lnTo>
                    <a:lnTo>
                      <a:pt x="358" y="324"/>
                    </a:lnTo>
                    <a:lnTo>
                      <a:pt x="358" y="326"/>
                    </a:lnTo>
                    <a:lnTo>
                      <a:pt x="358" y="327"/>
                    </a:lnTo>
                    <a:lnTo>
                      <a:pt x="356" y="327"/>
                    </a:lnTo>
                    <a:lnTo>
                      <a:pt x="353" y="331"/>
                    </a:lnTo>
                    <a:lnTo>
                      <a:pt x="351" y="333"/>
                    </a:lnTo>
                    <a:lnTo>
                      <a:pt x="350" y="334"/>
                    </a:lnTo>
                    <a:lnTo>
                      <a:pt x="348" y="333"/>
                    </a:lnTo>
                    <a:lnTo>
                      <a:pt x="348" y="333"/>
                    </a:lnTo>
                    <a:lnTo>
                      <a:pt x="350" y="334"/>
                    </a:lnTo>
                    <a:lnTo>
                      <a:pt x="348" y="336"/>
                    </a:lnTo>
                    <a:lnTo>
                      <a:pt x="348" y="336"/>
                    </a:lnTo>
                    <a:lnTo>
                      <a:pt x="346" y="336"/>
                    </a:lnTo>
                    <a:lnTo>
                      <a:pt x="339" y="339"/>
                    </a:lnTo>
                    <a:lnTo>
                      <a:pt x="334" y="341"/>
                    </a:lnTo>
                    <a:lnTo>
                      <a:pt x="332" y="341"/>
                    </a:lnTo>
                    <a:lnTo>
                      <a:pt x="334" y="339"/>
                    </a:lnTo>
                    <a:lnTo>
                      <a:pt x="334" y="339"/>
                    </a:lnTo>
                    <a:lnTo>
                      <a:pt x="334" y="338"/>
                    </a:lnTo>
                    <a:lnTo>
                      <a:pt x="332" y="336"/>
                    </a:lnTo>
                    <a:lnTo>
                      <a:pt x="332" y="336"/>
                    </a:lnTo>
                    <a:lnTo>
                      <a:pt x="329" y="339"/>
                    </a:lnTo>
                    <a:lnTo>
                      <a:pt x="327" y="343"/>
                    </a:lnTo>
                    <a:lnTo>
                      <a:pt x="327" y="343"/>
                    </a:lnTo>
                    <a:lnTo>
                      <a:pt x="327" y="343"/>
                    </a:lnTo>
                    <a:lnTo>
                      <a:pt x="331" y="341"/>
                    </a:lnTo>
                    <a:lnTo>
                      <a:pt x="332" y="341"/>
                    </a:lnTo>
                    <a:lnTo>
                      <a:pt x="332" y="341"/>
                    </a:lnTo>
                    <a:lnTo>
                      <a:pt x="327" y="345"/>
                    </a:lnTo>
                    <a:lnTo>
                      <a:pt x="319" y="351"/>
                    </a:lnTo>
                    <a:lnTo>
                      <a:pt x="319" y="353"/>
                    </a:lnTo>
                    <a:lnTo>
                      <a:pt x="317" y="355"/>
                    </a:lnTo>
                    <a:lnTo>
                      <a:pt x="315" y="356"/>
                    </a:lnTo>
                    <a:lnTo>
                      <a:pt x="314" y="362"/>
                    </a:lnTo>
                    <a:lnTo>
                      <a:pt x="308" y="367"/>
                    </a:lnTo>
                    <a:lnTo>
                      <a:pt x="307" y="368"/>
                    </a:lnTo>
                    <a:lnTo>
                      <a:pt x="298" y="374"/>
                    </a:lnTo>
                    <a:lnTo>
                      <a:pt x="296" y="375"/>
                    </a:lnTo>
                    <a:lnTo>
                      <a:pt x="293" y="379"/>
                    </a:lnTo>
                    <a:lnTo>
                      <a:pt x="290" y="382"/>
                    </a:lnTo>
                    <a:lnTo>
                      <a:pt x="285" y="385"/>
                    </a:lnTo>
                    <a:lnTo>
                      <a:pt x="278" y="389"/>
                    </a:lnTo>
                    <a:lnTo>
                      <a:pt x="273" y="392"/>
                    </a:lnTo>
                    <a:lnTo>
                      <a:pt x="271" y="396"/>
                    </a:lnTo>
                    <a:lnTo>
                      <a:pt x="271" y="396"/>
                    </a:lnTo>
                    <a:lnTo>
                      <a:pt x="273" y="397"/>
                    </a:lnTo>
                    <a:lnTo>
                      <a:pt x="273" y="397"/>
                    </a:lnTo>
                    <a:lnTo>
                      <a:pt x="273" y="399"/>
                    </a:lnTo>
                    <a:lnTo>
                      <a:pt x="273" y="401"/>
                    </a:lnTo>
                    <a:lnTo>
                      <a:pt x="273" y="401"/>
                    </a:lnTo>
                    <a:lnTo>
                      <a:pt x="271" y="404"/>
                    </a:lnTo>
                    <a:lnTo>
                      <a:pt x="269" y="404"/>
                    </a:lnTo>
                    <a:lnTo>
                      <a:pt x="261" y="408"/>
                    </a:lnTo>
                    <a:lnTo>
                      <a:pt x="261" y="408"/>
                    </a:lnTo>
                    <a:lnTo>
                      <a:pt x="254" y="408"/>
                    </a:lnTo>
                    <a:lnTo>
                      <a:pt x="252" y="408"/>
                    </a:lnTo>
                    <a:lnTo>
                      <a:pt x="252" y="409"/>
                    </a:lnTo>
                    <a:lnTo>
                      <a:pt x="249" y="414"/>
                    </a:lnTo>
                    <a:lnTo>
                      <a:pt x="247" y="416"/>
                    </a:lnTo>
                    <a:lnTo>
                      <a:pt x="247" y="418"/>
                    </a:lnTo>
                    <a:lnTo>
                      <a:pt x="247" y="420"/>
                    </a:lnTo>
                    <a:lnTo>
                      <a:pt x="245" y="420"/>
                    </a:lnTo>
                    <a:lnTo>
                      <a:pt x="243" y="420"/>
                    </a:lnTo>
                    <a:lnTo>
                      <a:pt x="243" y="420"/>
                    </a:lnTo>
                    <a:lnTo>
                      <a:pt x="242" y="418"/>
                    </a:lnTo>
                    <a:lnTo>
                      <a:pt x="242" y="416"/>
                    </a:lnTo>
                    <a:lnTo>
                      <a:pt x="240" y="416"/>
                    </a:lnTo>
                    <a:lnTo>
                      <a:pt x="235" y="418"/>
                    </a:lnTo>
                    <a:lnTo>
                      <a:pt x="233" y="420"/>
                    </a:lnTo>
                    <a:lnTo>
                      <a:pt x="230" y="428"/>
                    </a:lnTo>
                    <a:lnTo>
                      <a:pt x="228" y="433"/>
                    </a:lnTo>
                    <a:lnTo>
                      <a:pt x="230" y="438"/>
                    </a:lnTo>
                    <a:lnTo>
                      <a:pt x="231" y="442"/>
                    </a:lnTo>
                    <a:lnTo>
                      <a:pt x="231" y="445"/>
                    </a:lnTo>
                    <a:lnTo>
                      <a:pt x="231" y="447"/>
                    </a:lnTo>
                    <a:lnTo>
                      <a:pt x="230" y="449"/>
                    </a:lnTo>
                    <a:lnTo>
                      <a:pt x="230" y="450"/>
                    </a:lnTo>
                    <a:lnTo>
                      <a:pt x="230" y="452"/>
                    </a:lnTo>
                    <a:lnTo>
                      <a:pt x="231" y="457"/>
                    </a:lnTo>
                    <a:lnTo>
                      <a:pt x="231" y="459"/>
                    </a:lnTo>
                    <a:lnTo>
                      <a:pt x="231" y="460"/>
                    </a:lnTo>
                    <a:lnTo>
                      <a:pt x="233" y="464"/>
                    </a:lnTo>
                    <a:lnTo>
                      <a:pt x="233" y="464"/>
                    </a:lnTo>
                    <a:lnTo>
                      <a:pt x="231" y="462"/>
                    </a:lnTo>
                    <a:lnTo>
                      <a:pt x="230" y="459"/>
                    </a:lnTo>
                    <a:lnTo>
                      <a:pt x="228" y="462"/>
                    </a:lnTo>
                    <a:lnTo>
                      <a:pt x="230" y="464"/>
                    </a:lnTo>
                    <a:lnTo>
                      <a:pt x="233" y="466"/>
                    </a:lnTo>
                    <a:lnTo>
                      <a:pt x="235" y="466"/>
                    </a:lnTo>
                    <a:lnTo>
                      <a:pt x="231" y="479"/>
                    </a:lnTo>
                    <a:lnTo>
                      <a:pt x="230" y="484"/>
                    </a:lnTo>
                    <a:lnTo>
                      <a:pt x="228" y="488"/>
                    </a:lnTo>
                    <a:lnTo>
                      <a:pt x="226" y="488"/>
                    </a:lnTo>
                    <a:lnTo>
                      <a:pt x="225" y="493"/>
                    </a:lnTo>
                    <a:lnTo>
                      <a:pt x="223" y="500"/>
                    </a:lnTo>
                    <a:lnTo>
                      <a:pt x="223" y="501"/>
                    </a:lnTo>
                    <a:lnTo>
                      <a:pt x="223" y="503"/>
                    </a:lnTo>
                    <a:lnTo>
                      <a:pt x="223" y="505"/>
                    </a:lnTo>
                    <a:lnTo>
                      <a:pt x="221" y="506"/>
                    </a:lnTo>
                    <a:lnTo>
                      <a:pt x="223" y="506"/>
                    </a:lnTo>
                    <a:lnTo>
                      <a:pt x="225" y="506"/>
                    </a:lnTo>
                    <a:lnTo>
                      <a:pt x="225" y="508"/>
                    </a:lnTo>
                    <a:lnTo>
                      <a:pt x="225" y="517"/>
                    </a:lnTo>
                    <a:lnTo>
                      <a:pt x="225" y="525"/>
                    </a:lnTo>
                    <a:lnTo>
                      <a:pt x="223" y="525"/>
                    </a:lnTo>
                    <a:lnTo>
                      <a:pt x="221" y="525"/>
                    </a:lnTo>
                    <a:lnTo>
                      <a:pt x="219" y="525"/>
                    </a:lnTo>
                    <a:lnTo>
                      <a:pt x="218" y="525"/>
                    </a:lnTo>
                    <a:lnTo>
                      <a:pt x="216" y="525"/>
                    </a:lnTo>
                    <a:lnTo>
                      <a:pt x="214" y="527"/>
                    </a:lnTo>
                    <a:lnTo>
                      <a:pt x="213" y="529"/>
                    </a:lnTo>
                    <a:lnTo>
                      <a:pt x="213" y="530"/>
                    </a:lnTo>
                    <a:lnTo>
                      <a:pt x="207" y="537"/>
                    </a:lnTo>
                    <a:lnTo>
                      <a:pt x="207" y="541"/>
                    </a:lnTo>
                    <a:lnTo>
                      <a:pt x="207" y="542"/>
                    </a:lnTo>
                    <a:lnTo>
                      <a:pt x="207" y="544"/>
                    </a:lnTo>
                    <a:lnTo>
                      <a:pt x="209" y="544"/>
                    </a:lnTo>
                    <a:lnTo>
                      <a:pt x="211" y="546"/>
                    </a:lnTo>
                    <a:lnTo>
                      <a:pt x="214" y="546"/>
                    </a:lnTo>
                    <a:lnTo>
                      <a:pt x="214" y="546"/>
                    </a:lnTo>
                    <a:lnTo>
                      <a:pt x="216" y="547"/>
                    </a:lnTo>
                    <a:lnTo>
                      <a:pt x="213" y="546"/>
                    </a:lnTo>
                    <a:lnTo>
                      <a:pt x="207" y="546"/>
                    </a:lnTo>
                    <a:lnTo>
                      <a:pt x="197" y="549"/>
                    </a:lnTo>
                    <a:lnTo>
                      <a:pt x="194" y="551"/>
                    </a:lnTo>
                    <a:lnTo>
                      <a:pt x="192" y="552"/>
                    </a:lnTo>
                    <a:lnTo>
                      <a:pt x="192" y="558"/>
                    </a:lnTo>
                    <a:lnTo>
                      <a:pt x="192" y="561"/>
                    </a:lnTo>
                    <a:lnTo>
                      <a:pt x="190" y="563"/>
                    </a:lnTo>
                    <a:lnTo>
                      <a:pt x="185" y="566"/>
                    </a:lnTo>
                    <a:lnTo>
                      <a:pt x="182" y="568"/>
                    </a:lnTo>
                    <a:lnTo>
                      <a:pt x="180" y="568"/>
                    </a:lnTo>
                    <a:lnTo>
                      <a:pt x="175" y="568"/>
                    </a:lnTo>
                    <a:lnTo>
                      <a:pt x="172" y="564"/>
                    </a:lnTo>
                    <a:lnTo>
                      <a:pt x="170" y="563"/>
                    </a:lnTo>
                    <a:lnTo>
                      <a:pt x="163" y="554"/>
                    </a:lnTo>
                    <a:lnTo>
                      <a:pt x="161" y="552"/>
                    </a:lnTo>
                    <a:lnTo>
                      <a:pt x="160" y="549"/>
                    </a:lnTo>
                    <a:lnTo>
                      <a:pt x="160" y="547"/>
                    </a:lnTo>
                    <a:lnTo>
                      <a:pt x="160" y="547"/>
                    </a:lnTo>
                    <a:lnTo>
                      <a:pt x="158" y="547"/>
                    </a:lnTo>
                    <a:lnTo>
                      <a:pt x="158" y="546"/>
                    </a:lnTo>
                    <a:lnTo>
                      <a:pt x="156" y="542"/>
                    </a:lnTo>
                    <a:lnTo>
                      <a:pt x="156" y="537"/>
                    </a:lnTo>
                    <a:lnTo>
                      <a:pt x="154" y="534"/>
                    </a:lnTo>
                    <a:lnTo>
                      <a:pt x="156" y="534"/>
                    </a:lnTo>
                    <a:lnTo>
                      <a:pt x="158" y="535"/>
                    </a:lnTo>
                    <a:lnTo>
                      <a:pt x="158" y="537"/>
                    </a:lnTo>
                    <a:lnTo>
                      <a:pt x="158" y="541"/>
                    </a:lnTo>
                    <a:lnTo>
                      <a:pt x="158" y="541"/>
                    </a:lnTo>
                    <a:lnTo>
                      <a:pt x="160" y="541"/>
                    </a:lnTo>
                    <a:lnTo>
                      <a:pt x="158" y="534"/>
                    </a:lnTo>
                    <a:lnTo>
                      <a:pt x="156" y="532"/>
                    </a:lnTo>
                    <a:lnTo>
                      <a:pt x="154" y="530"/>
                    </a:lnTo>
                    <a:lnTo>
                      <a:pt x="154" y="530"/>
                    </a:lnTo>
                    <a:lnTo>
                      <a:pt x="154" y="529"/>
                    </a:lnTo>
                    <a:lnTo>
                      <a:pt x="154" y="527"/>
                    </a:lnTo>
                    <a:lnTo>
                      <a:pt x="153" y="525"/>
                    </a:lnTo>
                    <a:lnTo>
                      <a:pt x="153" y="524"/>
                    </a:lnTo>
                    <a:lnTo>
                      <a:pt x="149" y="517"/>
                    </a:lnTo>
                    <a:lnTo>
                      <a:pt x="148" y="512"/>
                    </a:lnTo>
                    <a:lnTo>
                      <a:pt x="146" y="505"/>
                    </a:lnTo>
                    <a:lnTo>
                      <a:pt x="144" y="503"/>
                    </a:lnTo>
                    <a:lnTo>
                      <a:pt x="141" y="498"/>
                    </a:lnTo>
                    <a:lnTo>
                      <a:pt x="139" y="496"/>
                    </a:lnTo>
                    <a:lnTo>
                      <a:pt x="137" y="495"/>
                    </a:lnTo>
                    <a:lnTo>
                      <a:pt x="136" y="493"/>
                    </a:lnTo>
                    <a:lnTo>
                      <a:pt x="136" y="491"/>
                    </a:lnTo>
                    <a:lnTo>
                      <a:pt x="130" y="483"/>
                    </a:lnTo>
                    <a:lnTo>
                      <a:pt x="129" y="476"/>
                    </a:lnTo>
                    <a:lnTo>
                      <a:pt x="127" y="474"/>
                    </a:lnTo>
                    <a:lnTo>
                      <a:pt x="127" y="472"/>
                    </a:lnTo>
                    <a:lnTo>
                      <a:pt x="125" y="464"/>
                    </a:lnTo>
                    <a:lnTo>
                      <a:pt x="125" y="462"/>
                    </a:lnTo>
                    <a:lnTo>
                      <a:pt x="125" y="460"/>
                    </a:lnTo>
                    <a:lnTo>
                      <a:pt x="124" y="457"/>
                    </a:lnTo>
                    <a:lnTo>
                      <a:pt x="122" y="454"/>
                    </a:lnTo>
                    <a:lnTo>
                      <a:pt x="122" y="450"/>
                    </a:lnTo>
                    <a:lnTo>
                      <a:pt x="122" y="450"/>
                    </a:lnTo>
                    <a:lnTo>
                      <a:pt x="120" y="445"/>
                    </a:lnTo>
                    <a:lnTo>
                      <a:pt x="120" y="443"/>
                    </a:lnTo>
                    <a:lnTo>
                      <a:pt x="119" y="443"/>
                    </a:lnTo>
                    <a:lnTo>
                      <a:pt x="117" y="442"/>
                    </a:lnTo>
                    <a:lnTo>
                      <a:pt x="117" y="440"/>
                    </a:lnTo>
                    <a:lnTo>
                      <a:pt x="113" y="437"/>
                    </a:lnTo>
                    <a:lnTo>
                      <a:pt x="113" y="435"/>
                    </a:lnTo>
                    <a:lnTo>
                      <a:pt x="112" y="433"/>
                    </a:lnTo>
                    <a:lnTo>
                      <a:pt x="110" y="428"/>
                    </a:lnTo>
                    <a:lnTo>
                      <a:pt x="108" y="426"/>
                    </a:lnTo>
                    <a:lnTo>
                      <a:pt x="112" y="426"/>
                    </a:lnTo>
                    <a:lnTo>
                      <a:pt x="110" y="425"/>
                    </a:lnTo>
                    <a:lnTo>
                      <a:pt x="108" y="423"/>
                    </a:lnTo>
                    <a:lnTo>
                      <a:pt x="108" y="423"/>
                    </a:lnTo>
                    <a:lnTo>
                      <a:pt x="108" y="421"/>
                    </a:lnTo>
                    <a:lnTo>
                      <a:pt x="107" y="421"/>
                    </a:lnTo>
                    <a:lnTo>
                      <a:pt x="107" y="420"/>
                    </a:lnTo>
                    <a:lnTo>
                      <a:pt x="105" y="418"/>
                    </a:lnTo>
                    <a:lnTo>
                      <a:pt x="101" y="413"/>
                    </a:lnTo>
                    <a:lnTo>
                      <a:pt x="101" y="411"/>
                    </a:lnTo>
                    <a:lnTo>
                      <a:pt x="100" y="406"/>
                    </a:lnTo>
                    <a:lnTo>
                      <a:pt x="98" y="391"/>
                    </a:lnTo>
                    <a:lnTo>
                      <a:pt x="96" y="384"/>
                    </a:lnTo>
                    <a:lnTo>
                      <a:pt x="96" y="382"/>
                    </a:lnTo>
                    <a:lnTo>
                      <a:pt x="95" y="377"/>
                    </a:lnTo>
                    <a:lnTo>
                      <a:pt x="93" y="374"/>
                    </a:lnTo>
                    <a:lnTo>
                      <a:pt x="93" y="370"/>
                    </a:lnTo>
                    <a:lnTo>
                      <a:pt x="91" y="367"/>
                    </a:lnTo>
                    <a:lnTo>
                      <a:pt x="91" y="363"/>
                    </a:lnTo>
                    <a:lnTo>
                      <a:pt x="91" y="362"/>
                    </a:lnTo>
                    <a:lnTo>
                      <a:pt x="91" y="362"/>
                    </a:lnTo>
                    <a:lnTo>
                      <a:pt x="91" y="360"/>
                    </a:lnTo>
                    <a:lnTo>
                      <a:pt x="93" y="356"/>
                    </a:lnTo>
                    <a:lnTo>
                      <a:pt x="93" y="355"/>
                    </a:lnTo>
                    <a:lnTo>
                      <a:pt x="93" y="351"/>
                    </a:lnTo>
                    <a:lnTo>
                      <a:pt x="91" y="355"/>
                    </a:lnTo>
                    <a:lnTo>
                      <a:pt x="89" y="355"/>
                    </a:lnTo>
                    <a:lnTo>
                      <a:pt x="89" y="353"/>
                    </a:lnTo>
                    <a:lnTo>
                      <a:pt x="89" y="350"/>
                    </a:lnTo>
                    <a:lnTo>
                      <a:pt x="89" y="350"/>
                    </a:lnTo>
                    <a:lnTo>
                      <a:pt x="89" y="348"/>
                    </a:lnTo>
                    <a:lnTo>
                      <a:pt x="93" y="350"/>
                    </a:lnTo>
                    <a:lnTo>
                      <a:pt x="89" y="348"/>
                    </a:lnTo>
                    <a:lnTo>
                      <a:pt x="88" y="346"/>
                    </a:lnTo>
                    <a:lnTo>
                      <a:pt x="88" y="346"/>
                    </a:lnTo>
                    <a:lnTo>
                      <a:pt x="89" y="345"/>
                    </a:lnTo>
                    <a:lnTo>
                      <a:pt x="88" y="343"/>
                    </a:lnTo>
                    <a:lnTo>
                      <a:pt x="88" y="339"/>
                    </a:lnTo>
                    <a:lnTo>
                      <a:pt x="86" y="338"/>
                    </a:lnTo>
                    <a:lnTo>
                      <a:pt x="86" y="338"/>
                    </a:lnTo>
                    <a:lnTo>
                      <a:pt x="88" y="333"/>
                    </a:lnTo>
                    <a:lnTo>
                      <a:pt x="91" y="322"/>
                    </a:lnTo>
                    <a:lnTo>
                      <a:pt x="91" y="321"/>
                    </a:lnTo>
                    <a:lnTo>
                      <a:pt x="91" y="317"/>
                    </a:lnTo>
                    <a:lnTo>
                      <a:pt x="89" y="316"/>
                    </a:lnTo>
                    <a:lnTo>
                      <a:pt x="89" y="312"/>
                    </a:lnTo>
                    <a:lnTo>
                      <a:pt x="89" y="312"/>
                    </a:lnTo>
                    <a:lnTo>
                      <a:pt x="88" y="312"/>
                    </a:lnTo>
                    <a:lnTo>
                      <a:pt x="88" y="310"/>
                    </a:lnTo>
                    <a:lnTo>
                      <a:pt x="86" y="307"/>
                    </a:lnTo>
                    <a:lnTo>
                      <a:pt x="88" y="305"/>
                    </a:lnTo>
                    <a:lnTo>
                      <a:pt x="88" y="305"/>
                    </a:lnTo>
                    <a:lnTo>
                      <a:pt x="86" y="305"/>
                    </a:lnTo>
                    <a:lnTo>
                      <a:pt x="86" y="305"/>
                    </a:lnTo>
                    <a:lnTo>
                      <a:pt x="88" y="304"/>
                    </a:lnTo>
                    <a:lnTo>
                      <a:pt x="89" y="302"/>
                    </a:lnTo>
                    <a:lnTo>
                      <a:pt x="93" y="300"/>
                    </a:lnTo>
                    <a:lnTo>
                      <a:pt x="95" y="299"/>
                    </a:lnTo>
                    <a:lnTo>
                      <a:pt x="93" y="300"/>
                    </a:lnTo>
                    <a:lnTo>
                      <a:pt x="89" y="300"/>
                    </a:lnTo>
                    <a:lnTo>
                      <a:pt x="84" y="300"/>
                    </a:lnTo>
                    <a:lnTo>
                      <a:pt x="86" y="297"/>
                    </a:lnTo>
                    <a:lnTo>
                      <a:pt x="86" y="295"/>
                    </a:lnTo>
                    <a:lnTo>
                      <a:pt x="88" y="295"/>
                    </a:lnTo>
                    <a:lnTo>
                      <a:pt x="86" y="295"/>
                    </a:lnTo>
                    <a:lnTo>
                      <a:pt x="84" y="293"/>
                    </a:lnTo>
                    <a:lnTo>
                      <a:pt x="84" y="290"/>
                    </a:lnTo>
                    <a:lnTo>
                      <a:pt x="86" y="290"/>
                    </a:lnTo>
                    <a:lnTo>
                      <a:pt x="88" y="290"/>
                    </a:lnTo>
                    <a:lnTo>
                      <a:pt x="89" y="288"/>
                    </a:lnTo>
                    <a:lnTo>
                      <a:pt x="88" y="288"/>
                    </a:lnTo>
                    <a:lnTo>
                      <a:pt x="84" y="288"/>
                    </a:lnTo>
                    <a:lnTo>
                      <a:pt x="83" y="288"/>
                    </a:lnTo>
                    <a:lnTo>
                      <a:pt x="81" y="288"/>
                    </a:lnTo>
                    <a:lnTo>
                      <a:pt x="77" y="288"/>
                    </a:lnTo>
                    <a:lnTo>
                      <a:pt x="79" y="288"/>
                    </a:lnTo>
                    <a:lnTo>
                      <a:pt x="79" y="290"/>
                    </a:lnTo>
                    <a:lnTo>
                      <a:pt x="79" y="292"/>
                    </a:lnTo>
                    <a:lnTo>
                      <a:pt x="79" y="293"/>
                    </a:lnTo>
                    <a:lnTo>
                      <a:pt x="77" y="293"/>
                    </a:lnTo>
                    <a:lnTo>
                      <a:pt x="76" y="295"/>
                    </a:lnTo>
                    <a:lnTo>
                      <a:pt x="76" y="297"/>
                    </a:lnTo>
                    <a:lnTo>
                      <a:pt x="74" y="297"/>
                    </a:lnTo>
                    <a:lnTo>
                      <a:pt x="76" y="299"/>
                    </a:lnTo>
                    <a:lnTo>
                      <a:pt x="77" y="299"/>
                    </a:lnTo>
                    <a:lnTo>
                      <a:pt x="77" y="299"/>
                    </a:lnTo>
                    <a:lnTo>
                      <a:pt x="79" y="300"/>
                    </a:lnTo>
                    <a:lnTo>
                      <a:pt x="79" y="304"/>
                    </a:lnTo>
                    <a:lnTo>
                      <a:pt x="76" y="309"/>
                    </a:lnTo>
                    <a:lnTo>
                      <a:pt x="74" y="310"/>
                    </a:lnTo>
                    <a:lnTo>
                      <a:pt x="65" y="316"/>
                    </a:lnTo>
                    <a:lnTo>
                      <a:pt x="62" y="317"/>
                    </a:lnTo>
                    <a:lnTo>
                      <a:pt x="55" y="319"/>
                    </a:lnTo>
                    <a:lnTo>
                      <a:pt x="52" y="321"/>
                    </a:lnTo>
                    <a:lnTo>
                      <a:pt x="48" y="319"/>
                    </a:lnTo>
                    <a:lnTo>
                      <a:pt x="45" y="317"/>
                    </a:lnTo>
                    <a:lnTo>
                      <a:pt x="38" y="312"/>
                    </a:lnTo>
                    <a:lnTo>
                      <a:pt x="36" y="310"/>
                    </a:lnTo>
                    <a:lnTo>
                      <a:pt x="31" y="304"/>
                    </a:lnTo>
                    <a:lnTo>
                      <a:pt x="26" y="300"/>
                    </a:lnTo>
                    <a:lnTo>
                      <a:pt x="24" y="297"/>
                    </a:lnTo>
                    <a:lnTo>
                      <a:pt x="19" y="293"/>
                    </a:lnTo>
                    <a:lnTo>
                      <a:pt x="16" y="290"/>
                    </a:lnTo>
                    <a:lnTo>
                      <a:pt x="16" y="288"/>
                    </a:lnTo>
                    <a:lnTo>
                      <a:pt x="16" y="287"/>
                    </a:lnTo>
                    <a:lnTo>
                      <a:pt x="18" y="285"/>
                    </a:lnTo>
                    <a:lnTo>
                      <a:pt x="19" y="285"/>
                    </a:lnTo>
                    <a:lnTo>
                      <a:pt x="19" y="287"/>
                    </a:lnTo>
                    <a:lnTo>
                      <a:pt x="21" y="288"/>
                    </a:lnTo>
                    <a:lnTo>
                      <a:pt x="21" y="288"/>
                    </a:lnTo>
                    <a:lnTo>
                      <a:pt x="26" y="285"/>
                    </a:lnTo>
                    <a:lnTo>
                      <a:pt x="30" y="285"/>
                    </a:lnTo>
                    <a:lnTo>
                      <a:pt x="30" y="285"/>
                    </a:lnTo>
                    <a:lnTo>
                      <a:pt x="31" y="285"/>
                    </a:lnTo>
                    <a:lnTo>
                      <a:pt x="35" y="283"/>
                    </a:lnTo>
                    <a:lnTo>
                      <a:pt x="36" y="281"/>
                    </a:lnTo>
                    <a:lnTo>
                      <a:pt x="38" y="281"/>
                    </a:lnTo>
                    <a:lnTo>
                      <a:pt x="42" y="276"/>
                    </a:lnTo>
                    <a:lnTo>
                      <a:pt x="43" y="273"/>
                    </a:lnTo>
                    <a:lnTo>
                      <a:pt x="45" y="273"/>
                    </a:lnTo>
                    <a:lnTo>
                      <a:pt x="45" y="273"/>
                    </a:lnTo>
                    <a:lnTo>
                      <a:pt x="45" y="271"/>
                    </a:lnTo>
                    <a:lnTo>
                      <a:pt x="43" y="271"/>
                    </a:lnTo>
                    <a:lnTo>
                      <a:pt x="43" y="273"/>
                    </a:lnTo>
                    <a:lnTo>
                      <a:pt x="43" y="273"/>
                    </a:lnTo>
                    <a:lnTo>
                      <a:pt x="42" y="275"/>
                    </a:lnTo>
                    <a:lnTo>
                      <a:pt x="40" y="273"/>
                    </a:lnTo>
                    <a:lnTo>
                      <a:pt x="40" y="275"/>
                    </a:lnTo>
                    <a:lnTo>
                      <a:pt x="38" y="275"/>
                    </a:lnTo>
                    <a:lnTo>
                      <a:pt x="33" y="276"/>
                    </a:lnTo>
                    <a:lnTo>
                      <a:pt x="30" y="278"/>
                    </a:lnTo>
                    <a:lnTo>
                      <a:pt x="30" y="278"/>
                    </a:lnTo>
                    <a:lnTo>
                      <a:pt x="21" y="276"/>
                    </a:lnTo>
                    <a:lnTo>
                      <a:pt x="12" y="271"/>
                    </a:lnTo>
                    <a:lnTo>
                      <a:pt x="9" y="270"/>
                    </a:lnTo>
                    <a:lnTo>
                      <a:pt x="7" y="266"/>
                    </a:lnTo>
                    <a:lnTo>
                      <a:pt x="6" y="261"/>
                    </a:lnTo>
                    <a:lnTo>
                      <a:pt x="6" y="259"/>
                    </a:lnTo>
                    <a:lnTo>
                      <a:pt x="9" y="258"/>
                    </a:lnTo>
                    <a:lnTo>
                      <a:pt x="12" y="256"/>
                    </a:lnTo>
                    <a:lnTo>
                      <a:pt x="9" y="256"/>
                    </a:lnTo>
                    <a:lnTo>
                      <a:pt x="7" y="258"/>
                    </a:lnTo>
                    <a:lnTo>
                      <a:pt x="6" y="259"/>
                    </a:lnTo>
                    <a:lnTo>
                      <a:pt x="4" y="261"/>
                    </a:lnTo>
                    <a:lnTo>
                      <a:pt x="2" y="261"/>
                    </a:lnTo>
                    <a:lnTo>
                      <a:pt x="0" y="258"/>
                    </a:lnTo>
                    <a:lnTo>
                      <a:pt x="0" y="256"/>
                    </a:lnTo>
                    <a:lnTo>
                      <a:pt x="2" y="254"/>
                    </a:lnTo>
                    <a:lnTo>
                      <a:pt x="2" y="254"/>
                    </a:lnTo>
                    <a:lnTo>
                      <a:pt x="4" y="254"/>
                    </a:lnTo>
                    <a:lnTo>
                      <a:pt x="6" y="252"/>
                    </a:lnTo>
                    <a:lnTo>
                      <a:pt x="9" y="252"/>
                    </a:lnTo>
                    <a:lnTo>
                      <a:pt x="11" y="252"/>
                    </a:lnTo>
                    <a:lnTo>
                      <a:pt x="11" y="247"/>
                    </a:lnTo>
                    <a:lnTo>
                      <a:pt x="11" y="246"/>
                    </a:lnTo>
                    <a:lnTo>
                      <a:pt x="11" y="246"/>
                    </a:lnTo>
                    <a:lnTo>
                      <a:pt x="12" y="246"/>
                    </a:lnTo>
                    <a:lnTo>
                      <a:pt x="12" y="246"/>
                    </a:lnTo>
                    <a:lnTo>
                      <a:pt x="12" y="247"/>
                    </a:lnTo>
                    <a:lnTo>
                      <a:pt x="14" y="247"/>
                    </a:lnTo>
                    <a:lnTo>
                      <a:pt x="14" y="246"/>
                    </a:lnTo>
                    <a:lnTo>
                      <a:pt x="16" y="247"/>
                    </a:lnTo>
                    <a:lnTo>
                      <a:pt x="18" y="246"/>
                    </a:lnTo>
                    <a:lnTo>
                      <a:pt x="19" y="247"/>
                    </a:lnTo>
                    <a:lnTo>
                      <a:pt x="21" y="247"/>
                    </a:lnTo>
                    <a:lnTo>
                      <a:pt x="24" y="247"/>
                    </a:lnTo>
                    <a:lnTo>
                      <a:pt x="26" y="247"/>
                    </a:lnTo>
                    <a:lnTo>
                      <a:pt x="28" y="247"/>
                    </a:lnTo>
                    <a:lnTo>
                      <a:pt x="30" y="249"/>
                    </a:lnTo>
                    <a:lnTo>
                      <a:pt x="31" y="249"/>
                    </a:lnTo>
                    <a:lnTo>
                      <a:pt x="35" y="249"/>
                    </a:lnTo>
                    <a:lnTo>
                      <a:pt x="36" y="249"/>
                    </a:lnTo>
                    <a:lnTo>
                      <a:pt x="36" y="247"/>
                    </a:lnTo>
                    <a:lnTo>
                      <a:pt x="38" y="246"/>
                    </a:lnTo>
                    <a:lnTo>
                      <a:pt x="42" y="246"/>
                    </a:lnTo>
                    <a:lnTo>
                      <a:pt x="45" y="244"/>
                    </a:lnTo>
                    <a:lnTo>
                      <a:pt x="47" y="244"/>
                    </a:lnTo>
                    <a:lnTo>
                      <a:pt x="47" y="244"/>
                    </a:lnTo>
                    <a:lnTo>
                      <a:pt x="47" y="246"/>
                    </a:lnTo>
                    <a:lnTo>
                      <a:pt x="47" y="246"/>
                    </a:lnTo>
                    <a:lnTo>
                      <a:pt x="48" y="247"/>
                    </a:lnTo>
                    <a:lnTo>
                      <a:pt x="48" y="247"/>
                    </a:lnTo>
                    <a:lnTo>
                      <a:pt x="50" y="247"/>
                    </a:lnTo>
                    <a:lnTo>
                      <a:pt x="50" y="247"/>
                    </a:lnTo>
                    <a:lnTo>
                      <a:pt x="52" y="246"/>
                    </a:lnTo>
                    <a:lnTo>
                      <a:pt x="53" y="244"/>
                    </a:lnTo>
                    <a:lnTo>
                      <a:pt x="53" y="244"/>
                    </a:lnTo>
                    <a:lnTo>
                      <a:pt x="55" y="244"/>
                    </a:lnTo>
                    <a:lnTo>
                      <a:pt x="55" y="244"/>
                    </a:lnTo>
                    <a:lnTo>
                      <a:pt x="55" y="242"/>
                    </a:lnTo>
                    <a:lnTo>
                      <a:pt x="53" y="242"/>
                    </a:lnTo>
                    <a:lnTo>
                      <a:pt x="53" y="242"/>
                    </a:lnTo>
                    <a:lnTo>
                      <a:pt x="53" y="241"/>
                    </a:lnTo>
                    <a:lnTo>
                      <a:pt x="53" y="239"/>
                    </a:lnTo>
                    <a:lnTo>
                      <a:pt x="55" y="239"/>
                    </a:lnTo>
                    <a:lnTo>
                      <a:pt x="55" y="237"/>
                    </a:lnTo>
                    <a:lnTo>
                      <a:pt x="55" y="237"/>
                    </a:lnTo>
                    <a:lnTo>
                      <a:pt x="53" y="234"/>
                    </a:lnTo>
                    <a:lnTo>
                      <a:pt x="52" y="230"/>
                    </a:lnTo>
                    <a:lnTo>
                      <a:pt x="50" y="227"/>
                    </a:lnTo>
                    <a:lnTo>
                      <a:pt x="48" y="225"/>
                    </a:lnTo>
                    <a:lnTo>
                      <a:pt x="48" y="222"/>
                    </a:lnTo>
                    <a:lnTo>
                      <a:pt x="48" y="218"/>
                    </a:lnTo>
                    <a:lnTo>
                      <a:pt x="48" y="217"/>
                    </a:lnTo>
                    <a:lnTo>
                      <a:pt x="47" y="217"/>
                    </a:lnTo>
                    <a:lnTo>
                      <a:pt x="47" y="217"/>
                    </a:lnTo>
                    <a:lnTo>
                      <a:pt x="45" y="217"/>
                    </a:lnTo>
                    <a:lnTo>
                      <a:pt x="43" y="217"/>
                    </a:lnTo>
                    <a:lnTo>
                      <a:pt x="42" y="217"/>
                    </a:lnTo>
                    <a:lnTo>
                      <a:pt x="40" y="217"/>
                    </a:lnTo>
                    <a:lnTo>
                      <a:pt x="38" y="212"/>
                    </a:lnTo>
                    <a:lnTo>
                      <a:pt x="36" y="210"/>
                    </a:lnTo>
                    <a:lnTo>
                      <a:pt x="36" y="208"/>
                    </a:lnTo>
                    <a:lnTo>
                      <a:pt x="38" y="206"/>
                    </a:lnTo>
                    <a:lnTo>
                      <a:pt x="38" y="203"/>
                    </a:lnTo>
                    <a:lnTo>
                      <a:pt x="38" y="200"/>
                    </a:lnTo>
                    <a:lnTo>
                      <a:pt x="38" y="200"/>
                    </a:lnTo>
                    <a:lnTo>
                      <a:pt x="38" y="198"/>
                    </a:lnTo>
                    <a:lnTo>
                      <a:pt x="36" y="198"/>
                    </a:lnTo>
                    <a:lnTo>
                      <a:pt x="33" y="198"/>
                    </a:lnTo>
                    <a:lnTo>
                      <a:pt x="30" y="196"/>
                    </a:lnTo>
                    <a:lnTo>
                      <a:pt x="28" y="196"/>
                    </a:lnTo>
                    <a:lnTo>
                      <a:pt x="26" y="195"/>
                    </a:lnTo>
                    <a:lnTo>
                      <a:pt x="26" y="195"/>
                    </a:lnTo>
                    <a:lnTo>
                      <a:pt x="24" y="193"/>
                    </a:lnTo>
                    <a:lnTo>
                      <a:pt x="26" y="189"/>
                    </a:lnTo>
                    <a:lnTo>
                      <a:pt x="26" y="186"/>
                    </a:lnTo>
                    <a:lnTo>
                      <a:pt x="28" y="186"/>
                    </a:lnTo>
                    <a:lnTo>
                      <a:pt x="28" y="184"/>
                    </a:lnTo>
                    <a:lnTo>
                      <a:pt x="30" y="183"/>
                    </a:lnTo>
                    <a:lnTo>
                      <a:pt x="30" y="183"/>
                    </a:lnTo>
                    <a:lnTo>
                      <a:pt x="33" y="179"/>
                    </a:lnTo>
                    <a:lnTo>
                      <a:pt x="36" y="174"/>
                    </a:lnTo>
                    <a:lnTo>
                      <a:pt x="38" y="171"/>
                    </a:lnTo>
                    <a:lnTo>
                      <a:pt x="40" y="171"/>
                    </a:lnTo>
                    <a:lnTo>
                      <a:pt x="40" y="169"/>
                    </a:lnTo>
                    <a:lnTo>
                      <a:pt x="42" y="167"/>
                    </a:lnTo>
                    <a:lnTo>
                      <a:pt x="43" y="167"/>
                    </a:lnTo>
                    <a:lnTo>
                      <a:pt x="45" y="167"/>
                    </a:lnTo>
                    <a:lnTo>
                      <a:pt x="47" y="167"/>
                    </a:lnTo>
                    <a:lnTo>
                      <a:pt x="47" y="169"/>
                    </a:lnTo>
                    <a:lnTo>
                      <a:pt x="48" y="171"/>
                    </a:lnTo>
                    <a:lnTo>
                      <a:pt x="48" y="172"/>
                    </a:lnTo>
                    <a:lnTo>
                      <a:pt x="50" y="174"/>
                    </a:lnTo>
                    <a:lnTo>
                      <a:pt x="50" y="174"/>
                    </a:lnTo>
                    <a:lnTo>
                      <a:pt x="52" y="174"/>
                    </a:lnTo>
                    <a:lnTo>
                      <a:pt x="59" y="171"/>
                    </a:lnTo>
                    <a:lnTo>
                      <a:pt x="60" y="171"/>
                    </a:lnTo>
                    <a:lnTo>
                      <a:pt x="65" y="171"/>
                    </a:lnTo>
                    <a:lnTo>
                      <a:pt x="69" y="169"/>
                    </a:lnTo>
                    <a:lnTo>
                      <a:pt x="71" y="169"/>
                    </a:lnTo>
                    <a:lnTo>
                      <a:pt x="72" y="167"/>
                    </a:lnTo>
                    <a:lnTo>
                      <a:pt x="72" y="164"/>
                    </a:lnTo>
                    <a:lnTo>
                      <a:pt x="76" y="160"/>
                    </a:lnTo>
                    <a:lnTo>
                      <a:pt x="77" y="159"/>
                    </a:lnTo>
                    <a:lnTo>
                      <a:pt x="79" y="155"/>
                    </a:lnTo>
                    <a:lnTo>
                      <a:pt x="79" y="152"/>
                    </a:lnTo>
                    <a:lnTo>
                      <a:pt x="81" y="152"/>
                    </a:lnTo>
                    <a:lnTo>
                      <a:pt x="86" y="149"/>
                    </a:lnTo>
                    <a:lnTo>
                      <a:pt x="91" y="145"/>
                    </a:lnTo>
                    <a:lnTo>
                      <a:pt x="93" y="143"/>
                    </a:lnTo>
                    <a:lnTo>
                      <a:pt x="96" y="138"/>
                    </a:lnTo>
                    <a:lnTo>
                      <a:pt x="98" y="133"/>
                    </a:lnTo>
                    <a:lnTo>
                      <a:pt x="98" y="133"/>
                    </a:lnTo>
                    <a:lnTo>
                      <a:pt x="100" y="130"/>
                    </a:lnTo>
                    <a:lnTo>
                      <a:pt x="100" y="125"/>
                    </a:lnTo>
                    <a:lnTo>
                      <a:pt x="101" y="125"/>
                    </a:lnTo>
                    <a:lnTo>
                      <a:pt x="105" y="123"/>
                    </a:lnTo>
                    <a:lnTo>
                      <a:pt x="108" y="121"/>
                    </a:lnTo>
                    <a:lnTo>
                      <a:pt x="110" y="121"/>
                    </a:lnTo>
                    <a:lnTo>
                      <a:pt x="112" y="120"/>
                    </a:lnTo>
                    <a:lnTo>
                      <a:pt x="110" y="118"/>
                    </a:lnTo>
                    <a:lnTo>
                      <a:pt x="110" y="116"/>
                    </a:lnTo>
                    <a:lnTo>
                      <a:pt x="110" y="116"/>
                    </a:lnTo>
                    <a:lnTo>
                      <a:pt x="110" y="114"/>
                    </a:lnTo>
                    <a:lnTo>
                      <a:pt x="112" y="113"/>
                    </a:lnTo>
                    <a:lnTo>
                      <a:pt x="117" y="108"/>
                    </a:lnTo>
                    <a:lnTo>
                      <a:pt x="119" y="104"/>
                    </a:lnTo>
                    <a:lnTo>
                      <a:pt x="120" y="104"/>
                    </a:lnTo>
                    <a:lnTo>
                      <a:pt x="122" y="102"/>
                    </a:lnTo>
                    <a:lnTo>
                      <a:pt x="124" y="101"/>
                    </a:lnTo>
                    <a:lnTo>
                      <a:pt x="124" y="101"/>
                    </a:lnTo>
                    <a:lnTo>
                      <a:pt x="124" y="99"/>
                    </a:lnTo>
                    <a:lnTo>
                      <a:pt x="122" y="99"/>
                    </a:lnTo>
                    <a:lnTo>
                      <a:pt x="122" y="97"/>
                    </a:lnTo>
                    <a:lnTo>
                      <a:pt x="122" y="96"/>
                    </a:lnTo>
                    <a:lnTo>
                      <a:pt x="124" y="92"/>
                    </a:lnTo>
                    <a:lnTo>
                      <a:pt x="124" y="91"/>
                    </a:lnTo>
                    <a:lnTo>
                      <a:pt x="122" y="85"/>
                    </a:lnTo>
                    <a:lnTo>
                      <a:pt x="122" y="85"/>
                    </a:lnTo>
                    <a:lnTo>
                      <a:pt x="124" y="84"/>
                    </a:lnTo>
                    <a:lnTo>
                      <a:pt x="124" y="82"/>
                    </a:lnTo>
                    <a:lnTo>
                      <a:pt x="127" y="80"/>
                    </a:lnTo>
                    <a:lnTo>
                      <a:pt x="132" y="77"/>
                    </a:lnTo>
                    <a:lnTo>
                      <a:pt x="134" y="77"/>
                    </a:lnTo>
                    <a:lnTo>
                      <a:pt x="136" y="77"/>
                    </a:lnTo>
                    <a:lnTo>
                      <a:pt x="137" y="75"/>
                    </a:lnTo>
                    <a:lnTo>
                      <a:pt x="137" y="73"/>
                    </a:lnTo>
                    <a:lnTo>
                      <a:pt x="137" y="72"/>
                    </a:lnTo>
                    <a:lnTo>
                      <a:pt x="136" y="72"/>
                    </a:lnTo>
                    <a:lnTo>
                      <a:pt x="134" y="70"/>
                    </a:lnTo>
                    <a:lnTo>
                      <a:pt x="130" y="68"/>
                    </a:lnTo>
                    <a:lnTo>
                      <a:pt x="127" y="70"/>
                    </a:lnTo>
                    <a:lnTo>
                      <a:pt x="125" y="68"/>
                    </a:lnTo>
                    <a:lnTo>
                      <a:pt x="125" y="68"/>
                    </a:lnTo>
                    <a:lnTo>
                      <a:pt x="125" y="67"/>
                    </a:lnTo>
                    <a:lnTo>
                      <a:pt x="125" y="63"/>
                    </a:lnTo>
                    <a:lnTo>
                      <a:pt x="124" y="62"/>
                    </a:lnTo>
                    <a:lnTo>
                      <a:pt x="124" y="63"/>
                    </a:lnTo>
                    <a:lnTo>
                      <a:pt x="122" y="62"/>
                    </a:lnTo>
                    <a:lnTo>
                      <a:pt x="119" y="62"/>
                    </a:lnTo>
                    <a:lnTo>
                      <a:pt x="119" y="62"/>
                    </a:lnTo>
                    <a:lnTo>
                      <a:pt x="119" y="60"/>
                    </a:lnTo>
                    <a:lnTo>
                      <a:pt x="119" y="58"/>
                    </a:lnTo>
                    <a:lnTo>
                      <a:pt x="119" y="56"/>
                    </a:lnTo>
                    <a:lnTo>
                      <a:pt x="119" y="56"/>
                    </a:lnTo>
                    <a:lnTo>
                      <a:pt x="117" y="56"/>
                    </a:lnTo>
                    <a:lnTo>
                      <a:pt x="115" y="55"/>
                    </a:lnTo>
                    <a:lnTo>
                      <a:pt x="113" y="53"/>
                    </a:lnTo>
                    <a:lnTo>
                      <a:pt x="112" y="53"/>
                    </a:lnTo>
                    <a:lnTo>
                      <a:pt x="112" y="51"/>
                    </a:lnTo>
                    <a:lnTo>
                      <a:pt x="112" y="51"/>
                    </a:lnTo>
                    <a:lnTo>
                      <a:pt x="113" y="50"/>
                    </a:lnTo>
                    <a:lnTo>
                      <a:pt x="115" y="48"/>
                    </a:lnTo>
                    <a:lnTo>
                      <a:pt x="115" y="46"/>
                    </a:lnTo>
                    <a:lnTo>
                      <a:pt x="115" y="46"/>
                    </a:lnTo>
                    <a:lnTo>
                      <a:pt x="115" y="45"/>
                    </a:lnTo>
                    <a:lnTo>
                      <a:pt x="113" y="43"/>
                    </a:lnTo>
                    <a:lnTo>
                      <a:pt x="112" y="43"/>
                    </a:lnTo>
                    <a:lnTo>
                      <a:pt x="112" y="41"/>
                    </a:lnTo>
                    <a:lnTo>
                      <a:pt x="112" y="41"/>
                    </a:lnTo>
                    <a:lnTo>
                      <a:pt x="112" y="39"/>
                    </a:lnTo>
                    <a:lnTo>
                      <a:pt x="113" y="38"/>
                    </a:lnTo>
                    <a:lnTo>
                      <a:pt x="117" y="36"/>
                    </a:lnTo>
                    <a:lnTo>
                      <a:pt x="117" y="36"/>
                    </a:lnTo>
                    <a:lnTo>
                      <a:pt x="117" y="34"/>
                    </a:lnTo>
                    <a:lnTo>
                      <a:pt x="117" y="34"/>
                    </a:lnTo>
                    <a:lnTo>
                      <a:pt x="115" y="34"/>
                    </a:lnTo>
                    <a:lnTo>
                      <a:pt x="112" y="34"/>
                    </a:lnTo>
                    <a:lnTo>
                      <a:pt x="110" y="33"/>
                    </a:lnTo>
                    <a:lnTo>
                      <a:pt x="110" y="33"/>
                    </a:lnTo>
                    <a:lnTo>
                      <a:pt x="110" y="31"/>
                    </a:lnTo>
                    <a:lnTo>
                      <a:pt x="112" y="31"/>
                    </a:lnTo>
                    <a:lnTo>
                      <a:pt x="112" y="29"/>
                    </a:lnTo>
                    <a:lnTo>
                      <a:pt x="112" y="29"/>
                    </a:lnTo>
                    <a:lnTo>
                      <a:pt x="110" y="27"/>
                    </a:lnTo>
                    <a:lnTo>
                      <a:pt x="108" y="27"/>
                    </a:lnTo>
                    <a:lnTo>
                      <a:pt x="108" y="26"/>
                    </a:lnTo>
                    <a:lnTo>
                      <a:pt x="108" y="24"/>
                    </a:lnTo>
                    <a:lnTo>
                      <a:pt x="110" y="22"/>
                    </a:lnTo>
                    <a:lnTo>
                      <a:pt x="110" y="22"/>
                    </a:lnTo>
                    <a:lnTo>
                      <a:pt x="112" y="19"/>
                    </a:lnTo>
                    <a:lnTo>
                      <a:pt x="113" y="19"/>
                    </a:lnTo>
                    <a:lnTo>
                      <a:pt x="115" y="17"/>
                    </a:lnTo>
                    <a:lnTo>
                      <a:pt x="119" y="17"/>
                    </a:lnTo>
                    <a:lnTo>
                      <a:pt x="122" y="17"/>
                    </a:lnTo>
                    <a:lnTo>
                      <a:pt x="124" y="17"/>
                    </a:lnTo>
                    <a:lnTo>
                      <a:pt x="127" y="19"/>
                    </a:lnTo>
                    <a:lnTo>
                      <a:pt x="130" y="19"/>
                    </a:lnTo>
                    <a:lnTo>
                      <a:pt x="134" y="19"/>
                    </a:lnTo>
                    <a:lnTo>
                      <a:pt x="136" y="19"/>
                    </a:lnTo>
                    <a:lnTo>
                      <a:pt x="137" y="21"/>
                    </a:lnTo>
                    <a:lnTo>
                      <a:pt x="141" y="22"/>
                    </a:lnTo>
                    <a:lnTo>
                      <a:pt x="142" y="22"/>
                    </a:lnTo>
                    <a:lnTo>
                      <a:pt x="146" y="22"/>
                    </a:lnTo>
                    <a:lnTo>
                      <a:pt x="148" y="21"/>
                    </a:lnTo>
                    <a:lnTo>
                      <a:pt x="149" y="21"/>
                    </a:lnTo>
                    <a:lnTo>
                      <a:pt x="151" y="19"/>
                    </a:lnTo>
                    <a:lnTo>
                      <a:pt x="154" y="19"/>
                    </a:lnTo>
                    <a:lnTo>
                      <a:pt x="160" y="17"/>
                    </a:lnTo>
                    <a:lnTo>
                      <a:pt x="160" y="17"/>
                    </a:lnTo>
                    <a:lnTo>
                      <a:pt x="161" y="17"/>
                    </a:lnTo>
                    <a:lnTo>
                      <a:pt x="165" y="16"/>
                    </a:lnTo>
                    <a:lnTo>
                      <a:pt x="165" y="14"/>
                    </a:lnTo>
                    <a:lnTo>
                      <a:pt x="165" y="14"/>
                    </a:lnTo>
                    <a:lnTo>
                      <a:pt x="166" y="14"/>
                    </a:lnTo>
                    <a:lnTo>
                      <a:pt x="168" y="12"/>
                    </a:lnTo>
                    <a:lnTo>
                      <a:pt x="170" y="10"/>
                    </a:lnTo>
                    <a:lnTo>
                      <a:pt x="170" y="10"/>
                    </a:lnTo>
                    <a:lnTo>
                      <a:pt x="172" y="9"/>
                    </a:lnTo>
                    <a:lnTo>
                      <a:pt x="173" y="7"/>
                    </a:lnTo>
                    <a:lnTo>
                      <a:pt x="175" y="5"/>
                    </a:lnTo>
                    <a:lnTo>
                      <a:pt x="178" y="4"/>
                    </a:lnTo>
                    <a:lnTo>
                      <a:pt x="180" y="2"/>
                    </a:lnTo>
                    <a:lnTo>
                      <a:pt x="184" y="0"/>
                    </a:lnTo>
                    <a:lnTo>
                      <a:pt x="185" y="0"/>
                    </a:lnTo>
                    <a:lnTo>
                      <a:pt x="185" y="0"/>
                    </a:lnTo>
                    <a:lnTo>
                      <a:pt x="187" y="0"/>
                    </a:lnTo>
                    <a:lnTo>
                      <a:pt x="187" y="0"/>
                    </a:lnTo>
                    <a:lnTo>
                      <a:pt x="189" y="0"/>
                    </a:lnTo>
                    <a:lnTo>
                      <a:pt x="189" y="0"/>
                    </a:lnTo>
                    <a:lnTo>
                      <a:pt x="190" y="0"/>
                    </a:lnTo>
                    <a:lnTo>
                      <a:pt x="190" y="0"/>
                    </a:lnTo>
                    <a:lnTo>
                      <a:pt x="189" y="4"/>
                    </a:lnTo>
                    <a:lnTo>
                      <a:pt x="189" y="5"/>
                    </a:lnTo>
                    <a:lnTo>
                      <a:pt x="190" y="9"/>
                    </a:lnTo>
                    <a:lnTo>
                      <a:pt x="192" y="12"/>
                    </a:lnTo>
                    <a:lnTo>
                      <a:pt x="194" y="17"/>
                    </a:lnTo>
                    <a:lnTo>
                      <a:pt x="194" y="19"/>
                    </a:lnTo>
                    <a:lnTo>
                      <a:pt x="196" y="21"/>
                    </a:lnTo>
                    <a:lnTo>
                      <a:pt x="199" y="21"/>
                    </a:lnTo>
                    <a:lnTo>
                      <a:pt x="202" y="22"/>
                    </a:lnTo>
                    <a:lnTo>
                      <a:pt x="204" y="24"/>
                    </a:lnTo>
                    <a:lnTo>
                      <a:pt x="206" y="26"/>
                    </a:lnTo>
                    <a:lnTo>
                      <a:pt x="207" y="26"/>
                    </a:lnTo>
                    <a:lnTo>
                      <a:pt x="207" y="27"/>
                    </a:lnTo>
                    <a:lnTo>
                      <a:pt x="207" y="27"/>
                    </a:lnTo>
                    <a:lnTo>
                      <a:pt x="207" y="29"/>
                    </a:lnTo>
                    <a:lnTo>
                      <a:pt x="207" y="29"/>
                    </a:lnTo>
                    <a:lnTo>
                      <a:pt x="204" y="33"/>
                    </a:lnTo>
                    <a:lnTo>
                      <a:pt x="202" y="33"/>
                    </a:lnTo>
                    <a:lnTo>
                      <a:pt x="202" y="34"/>
                    </a:lnTo>
                    <a:lnTo>
                      <a:pt x="204" y="36"/>
                    </a:lnTo>
                    <a:lnTo>
                      <a:pt x="204" y="39"/>
                    </a:lnTo>
                    <a:lnTo>
                      <a:pt x="204" y="43"/>
                    </a:lnTo>
                    <a:lnTo>
                      <a:pt x="204" y="46"/>
                    </a:lnTo>
                    <a:lnTo>
                      <a:pt x="206" y="48"/>
                    </a:lnTo>
                    <a:lnTo>
                      <a:pt x="207" y="48"/>
                    </a:lnTo>
                    <a:lnTo>
                      <a:pt x="207" y="50"/>
                    </a:lnTo>
                    <a:lnTo>
                      <a:pt x="209" y="50"/>
                    </a:lnTo>
                    <a:lnTo>
                      <a:pt x="209" y="51"/>
                    </a:lnTo>
                    <a:lnTo>
                      <a:pt x="211" y="51"/>
                    </a:lnTo>
                    <a:lnTo>
                      <a:pt x="211" y="53"/>
                    </a:lnTo>
                    <a:lnTo>
                      <a:pt x="211" y="55"/>
                    </a:lnTo>
                    <a:lnTo>
                      <a:pt x="211" y="56"/>
                    </a:lnTo>
                    <a:lnTo>
                      <a:pt x="211" y="56"/>
                    </a:lnTo>
                    <a:lnTo>
                      <a:pt x="211" y="56"/>
                    </a:lnTo>
                    <a:lnTo>
                      <a:pt x="213" y="58"/>
                    </a:lnTo>
                    <a:lnTo>
                      <a:pt x="213" y="60"/>
                    </a:lnTo>
                    <a:lnTo>
                      <a:pt x="213" y="62"/>
                    </a:lnTo>
                    <a:lnTo>
                      <a:pt x="213" y="63"/>
                    </a:lnTo>
                    <a:lnTo>
                      <a:pt x="213" y="63"/>
                    </a:lnTo>
                    <a:lnTo>
                      <a:pt x="213" y="67"/>
                    </a:lnTo>
                    <a:lnTo>
                      <a:pt x="213" y="68"/>
                    </a:lnTo>
                    <a:lnTo>
                      <a:pt x="211" y="68"/>
                    </a:lnTo>
                    <a:lnTo>
                      <a:pt x="211" y="68"/>
                    </a:lnTo>
                    <a:lnTo>
                      <a:pt x="209" y="70"/>
                    </a:lnTo>
                    <a:lnTo>
                      <a:pt x="207" y="72"/>
                    </a:lnTo>
                    <a:lnTo>
                      <a:pt x="207" y="72"/>
                    </a:lnTo>
                    <a:lnTo>
                      <a:pt x="206" y="70"/>
                    </a:lnTo>
                    <a:lnTo>
                      <a:pt x="204" y="68"/>
                    </a:lnTo>
                    <a:lnTo>
                      <a:pt x="204" y="68"/>
                    </a:lnTo>
                    <a:lnTo>
                      <a:pt x="204" y="67"/>
                    </a:lnTo>
                    <a:lnTo>
                      <a:pt x="202" y="67"/>
                    </a:lnTo>
                    <a:lnTo>
                      <a:pt x="201" y="67"/>
                    </a:lnTo>
                    <a:lnTo>
                      <a:pt x="199" y="67"/>
                    </a:lnTo>
                    <a:lnTo>
                      <a:pt x="197" y="67"/>
                    </a:lnTo>
                    <a:lnTo>
                      <a:pt x="197" y="67"/>
                    </a:lnTo>
                    <a:lnTo>
                      <a:pt x="197" y="68"/>
                    </a:lnTo>
                    <a:lnTo>
                      <a:pt x="197" y="68"/>
                    </a:lnTo>
                    <a:lnTo>
                      <a:pt x="197" y="70"/>
                    </a:lnTo>
                    <a:lnTo>
                      <a:pt x="197" y="73"/>
                    </a:lnTo>
                    <a:lnTo>
                      <a:pt x="199" y="73"/>
                    </a:lnTo>
                    <a:lnTo>
                      <a:pt x="199" y="75"/>
                    </a:lnTo>
                    <a:lnTo>
                      <a:pt x="202" y="79"/>
                    </a:lnTo>
                    <a:lnTo>
                      <a:pt x="202" y="80"/>
                    </a:lnTo>
                    <a:lnTo>
                      <a:pt x="202" y="80"/>
                    </a:lnTo>
                    <a:lnTo>
                      <a:pt x="202" y="82"/>
                    </a:lnTo>
                    <a:lnTo>
                      <a:pt x="202" y="82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5" name="Freeform 110">
                <a:extLst>
                  <a:ext uri="{FF2B5EF4-FFF2-40B4-BE49-F238E27FC236}">
                    <a16:creationId xmlns:a16="http://schemas.microsoft.com/office/drawing/2014/main" xmlns="" id="{9CC91CD5-A1A8-40AA-8835-EBE54A21BFD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26" y="3187"/>
                <a:ext cx="2" cy="3"/>
              </a:xfrm>
              <a:custGeom>
                <a:avLst/>
                <a:gdLst>
                  <a:gd name="T0" fmla="*/ 2 w 2"/>
                  <a:gd name="T1" fmla="*/ 2 h 3"/>
                  <a:gd name="T2" fmla="*/ 2 w 2"/>
                  <a:gd name="T3" fmla="*/ 3 h 3"/>
                  <a:gd name="T4" fmla="*/ 2 w 2"/>
                  <a:gd name="T5" fmla="*/ 3 h 3"/>
                  <a:gd name="T6" fmla="*/ 0 w 2"/>
                  <a:gd name="T7" fmla="*/ 2 h 3"/>
                  <a:gd name="T8" fmla="*/ 0 w 2"/>
                  <a:gd name="T9" fmla="*/ 0 h 3"/>
                  <a:gd name="T10" fmla="*/ 0 w 2"/>
                  <a:gd name="T11" fmla="*/ 0 h 3"/>
                  <a:gd name="T12" fmla="*/ 2 w 2"/>
                  <a:gd name="T13" fmla="*/ 0 h 3"/>
                  <a:gd name="T14" fmla="*/ 2 w 2"/>
                  <a:gd name="T15" fmla="*/ 3 h 3"/>
                  <a:gd name="T16" fmla="*/ 2 w 2"/>
                  <a:gd name="T17" fmla="*/ 2 h 3"/>
                  <a:gd name="T18" fmla="*/ 2 w 2"/>
                  <a:gd name="T19" fmla="*/ 2 h 3"/>
                  <a:gd name="T20" fmla="*/ 2 w 2"/>
                  <a:gd name="T21" fmla="*/ 2 h 3"/>
                  <a:gd name="T22" fmla="*/ 2 w 2"/>
                  <a:gd name="T23" fmla="*/ 0 h 3"/>
                  <a:gd name="T24" fmla="*/ 2 w 2"/>
                  <a:gd name="T25" fmla="*/ 0 h 3"/>
                  <a:gd name="T26" fmla="*/ 2 w 2"/>
                  <a:gd name="T27" fmla="*/ 0 h 3"/>
                  <a:gd name="T28" fmla="*/ 2 w 2"/>
                  <a:gd name="T29" fmla="*/ 0 h 3"/>
                  <a:gd name="T30" fmla="*/ 2 w 2"/>
                  <a:gd name="T31" fmla="*/ 0 h 3"/>
                  <a:gd name="T32" fmla="*/ 2 w 2"/>
                  <a:gd name="T33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" h="3">
                    <a:moveTo>
                      <a:pt x="2" y="2"/>
                    </a:moveTo>
                    <a:lnTo>
                      <a:pt x="2" y="3"/>
                    </a:lnTo>
                    <a:lnTo>
                      <a:pt x="2" y="3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2" y="0"/>
                    </a:lnTo>
                    <a:lnTo>
                      <a:pt x="2" y="3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6" name="Freeform 111">
                <a:extLst>
                  <a:ext uri="{FF2B5EF4-FFF2-40B4-BE49-F238E27FC236}">
                    <a16:creationId xmlns:a16="http://schemas.microsoft.com/office/drawing/2014/main" xmlns="" id="{22121BC0-17D6-47F9-8994-DB37D11764D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81" y="2282"/>
                <a:ext cx="188" cy="189"/>
              </a:xfrm>
              <a:custGeom>
                <a:avLst/>
                <a:gdLst>
                  <a:gd name="T0" fmla="*/ 116 w 188"/>
                  <a:gd name="T1" fmla="*/ 14 h 189"/>
                  <a:gd name="T2" fmla="*/ 120 w 188"/>
                  <a:gd name="T3" fmla="*/ 17 h 189"/>
                  <a:gd name="T4" fmla="*/ 121 w 188"/>
                  <a:gd name="T5" fmla="*/ 22 h 189"/>
                  <a:gd name="T6" fmla="*/ 123 w 188"/>
                  <a:gd name="T7" fmla="*/ 24 h 189"/>
                  <a:gd name="T8" fmla="*/ 128 w 188"/>
                  <a:gd name="T9" fmla="*/ 32 h 189"/>
                  <a:gd name="T10" fmla="*/ 133 w 188"/>
                  <a:gd name="T11" fmla="*/ 36 h 189"/>
                  <a:gd name="T12" fmla="*/ 143 w 188"/>
                  <a:gd name="T13" fmla="*/ 37 h 189"/>
                  <a:gd name="T14" fmla="*/ 138 w 188"/>
                  <a:gd name="T15" fmla="*/ 42 h 189"/>
                  <a:gd name="T16" fmla="*/ 140 w 188"/>
                  <a:gd name="T17" fmla="*/ 49 h 189"/>
                  <a:gd name="T18" fmla="*/ 138 w 188"/>
                  <a:gd name="T19" fmla="*/ 53 h 189"/>
                  <a:gd name="T20" fmla="*/ 132 w 188"/>
                  <a:gd name="T21" fmla="*/ 65 h 189"/>
                  <a:gd name="T22" fmla="*/ 128 w 188"/>
                  <a:gd name="T23" fmla="*/ 66 h 189"/>
                  <a:gd name="T24" fmla="*/ 130 w 188"/>
                  <a:gd name="T25" fmla="*/ 73 h 189"/>
                  <a:gd name="T26" fmla="*/ 126 w 188"/>
                  <a:gd name="T27" fmla="*/ 80 h 189"/>
                  <a:gd name="T28" fmla="*/ 135 w 188"/>
                  <a:gd name="T29" fmla="*/ 87 h 189"/>
                  <a:gd name="T30" fmla="*/ 137 w 188"/>
                  <a:gd name="T31" fmla="*/ 89 h 189"/>
                  <a:gd name="T32" fmla="*/ 142 w 188"/>
                  <a:gd name="T33" fmla="*/ 95 h 189"/>
                  <a:gd name="T34" fmla="*/ 140 w 188"/>
                  <a:gd name="T35" fmla="*/ 102 h 189"/>
                  <a:gd name="T36" fmla="*/ 149 w 188"/>
                  <a:gd name="T37" fmla="*/ 106 h 189"/>
                  <a:gd name="T38" fmla="*/ 162 w 188"/>
                  <a:gd name="T39" fmla="*/ 112 h 189"/>
                  <a:gd name="T40" fmla="*/ 167 w 188"/>
                  <a:gd name="T41" fmla="*/ 121 h 189"/>
                  <a:gd name="T42" fmla="*/ 173 w 188"/>
                  <a:gd name="T43" fmla="*/ 133 h 189"/>
                  <a:gd name="T44" fmla="*/ 174 w 188"/>
                  <a:gd name="T45" fmla="*/ 146 h 189"/>
                  <a:gd name="T46" fmla="*/ 178 w 188"/>
                  <a:gd name="T47" fmla="*/ 158 h 189"/>
                  <a:gd name="T48" fmla="*/ 181 w 188"/>
                  <a:gd name="T49" fmla="*/ 162 h 189"/>
                  <a:gd name="T50" fmla="*/ 185 w 188"/>
                  <a:gd name="T51" fmla="*/ 164 h 189"/>
                  <a:gd name="T52" fmla="*/ 186 w 188"/>
                  <a:gd name="T53" fmla="*/ 169 h 189"/>
                  <a:gd name="T54" fmla="*/ 179 w 188"/>
                  <a:gd name="T55" fmla="*/ 167 h 189"/>
                  <a:gd name="T56" fmla="*/ 173 w 188"/>
                  <a:gd name="T57" fmla="*/ 167 h 189"/>
                  <a:gd name="T58" fmla="*/ 164 w 188"/>
                  <a:gd name="T59" fmla="*/ 167 h 189"/>
                  <a:gd name="T60" fmla="*/ 159 w 188"/>
                  <a:gd name="T61" fmla="*/ 169 h 189"/>
                  <a:gd name="T62" fmla="*/ 154 w 188"/>
                  <a:gd name="T63" fmla="*/ 182 h 189"/>
                  <a:gd name="T64" fmla="*/ 137 w 188"/>
                  <a:gd name="T65" fmla="*/ 187 h 189"/>
                  <a:gd name="T66" fmla="*/ 113 w 188"/>
                  <a:gd name="T67" fmla="*/ 186 h 189"/>
                  <a:gd name="T68" fmla="*/ 89 w 188"/>
                  <a:gd name="T69" fmla="*/ 167 h 189"/>
                  <a:gd name="T70" fmla="*/ 66 w 188"/>
                  <a:gd name="T71" fmla="*/ 148 h 189"/>
                  <a:gd name="T72" fmla="*/ 48 w 188"/>
                  <a:gd name="T73" fmla="*/ 135 h 189"/>
                  <a:gd name="T74" fmla="*/ 31 w 188"/>
                  <a:gd name="T75" fmla="*/ 124 h 189"/>
                  <a:gd name="T76" fmla="*/ 7 w 188"/>
                  <a:gd name="T77" fmla="*/ 121 h 189"/>
                  <a:gd name="T78" fmla="*/ 5 w 188"/>
                  <a:gd name="T79" fmla="*/ 117 h 189"/>
                  <a:gd name="T80" fmla="*/ 1 w 188"/>
                  <a:gd name="T81" fmla="*/ 102 h 189"/>
                  <a:gd name="T82" fmla="*/ 8 w 188"/>
                  <a:gd name="T83" fmla="*/ 87 h 189"/>
                  <a:gd name="T84" fmla="*/ 31 w 188"/>
                  <a:gd name="T85" fmla="*/ 73 h 189"/>
                  <a:gd name="T86" fmla="*/ 44 w 188"/>
                  <a:gd name="T87" fmla="*/ 65 h 189"/>
                  <a:gd name="T88" fmla="*/ 46 w 188"/>
                  <a:gd name="T89" fmla="*/ 48 h 189"/>
                  <a:gd name="T90" fmla="*/ 49 w 188"/>
                  <a:gd name="T91" fmla="*/ 37 h 189"/>
                  <a:gd name="T92" fmla="*/ 48 w 188"/>
                  <a:gd name="T93" fmla="*/ 27 h 189"/>
                  <a:gd name="T94" fmla="*/ 51 w 188"/>
                  <a:gd name="T95" fmla="*/ 20 h 189"/>
                  <a:gd name="T96" fmla="*/ 63 w 188"/>
                  <a:gd name="T97" fmla="*/ 12 h 189"/>
                  <a:gd name="T98" fmla="*/ 68 w 188"/>
                  <a:gd name="T99" fmla="*/ 5 h 189"/>
                  <a:gd name="T100" fmla="*/ 77 w 188"/>
                  <a:gd name="T101" fmla="*/ 0 h 189"/>
                  <a:gd name="T102" fmla="*/ 84 w 188"/>
                  <a:gd name="T103" fmla="*/ 0 h 189"/>
                  <a:gd name="T104" fmla="*/ 92 w 188"/>
                  <a:gd name="T105" fmla="*/ 2 h 189"/>
                  <a:gd name="T106" fmla="*/ 101 w 188"/>
                  <a:gd name="T107" fmla="*/ 0 h 189"/>
                  <a:gd name="T108" fmla="*/ 104 w 188"/>
                  <a:gd name="T109" fmla="*/ 2 h 189"/>
                  <a:gd name="T110" fmla="*/ 104 w 188"/>
                  <a:gd name="T111" fmla="*/ 8 h 189"/>
                  <a:gd name="T112" fmla="*/ 109 w 188"/>
                  <a:gd name="T113" fmla="*/ 5 h 189"/>
                  <a:gd name="T114" fmla="*/ 114 w 188"/>
                  <a:gd name="T115" fmla="*/ 3 h 1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188" h="189">
                    <a:moveTo>
                      <a:pt x="114" y="5"/>
                    </a:moveTo>
                    <a:lnTo>
                      <a:pt x="114" y="5"/>
                    </a:lnTo>
                    <a:lnTo>
                      <a:pt x="114" y="7"/>
                    </a:lnTo>
                    <a:lnTo>
                      <a:pt x="116" y="14"/>
                    </a:lnTo>
                    <a:lnTo>
                      <a:pt x="118" y="14"/>
                    </a:lnTo>
                    <a:lnTo>
                      <a:pt x="120" y="14"/>
                    </a:lnTo>
                    <a:lnTo>
                      <a:pt x="120" y="15"/>
                    </a:lnTo>
                    <a:lnTo>
                      <a:pt x="120" y="17"/>
                    </a:lnTo>
                    <a:lnTo>
                      <a:pt x="120" y="17"/>
                    </a:lnTo>
                    <a:lnTo>
                      <a:pt x="120" y="19"/>
                    </a:lnTo>
                    <a:lnTo>
                      <a:pt x="120" y="20"/>
                    </a:lnTo>
                    <a:lnTo>
                      <a:pt x="121" y="22"/>
                    </a:lnTo>
                    <a:lnTo>
                      <a:pt x="121" y="22"/>
                    </a:lnTo>
                    <a:lnTo>
                      <a:pt x="121" y="22"/>
                    </a:lnTo>
                    <a:lnTo>
                      <a:pt x="123" y="22"/>
                    </a:lnTo>
                    <a:lnTo>
                      <a:pt x="123" y="24"/>
                    </a:lnTo>
                    <a:lnTo>
                      <a:pt x="126" y="31"/>
                    </a:lnTo>
                    <a:lnTo>
                      <a:pt x="126" y="31"/>
                    </a:lnTo>
                    <a:lnTo>
                      <a:pt x="126" y="32"/>
                    </a:lnTo>
                    <a:lnTo>
                      <a:pt x="128" y="32"/>
                    </a:lnTo>
                    <a:lnTo>
                      <a:pt x="130" y="32"/>
                    </a:lnTo>
                    <a:lnTo>
                      <a:pt x="132" y="34"/>
                    </a:lnTo>
                    <a:lnTo>
                      <a:pt x="133" y="36"/>
                    </a:lnTo>
                    <a:lnTo>
                      <a:pt x="133" y="36"/>
                    </a:lnTo>
                    <a:lnTo>
                      <a:pt x="137" y="36"/>
                    </a:lnTo>
                    <a:lnTo>
                      <a:pt x="142" y="36"/>
                    </a:lnTo>
                    <a:lnTo>
                      <a:pt x="143" y="37"/>
                    </a:lnTo>
                    <a:lnTo>
                      <a:pt x="143" y="37"/>
                    </a:lnTo>
                    <a:lnTo>
                      <a:pt x="142" y="39"/>
                    </a:lnTo>
                    <a:lnTo>
                      <a:pt x="138" y="39"/>
                    </a:lnTo>
                    <a:lnTo>
                      <a:pt x="138" y="41"/>
                    </a:lnTo>
                    <a:lnTo>
                      <a:pt x="138" y="42"/>
                    </a:lnTo>
                    <a:lnTo>
                      <a:pt x="138" y="44"/>
                    </a:lnTo>
                    <a:lnTo>
                      <a:pt x="138" y="46"/>
                    </a:lnTo>
                    <a:lnTo>
                      <a:pt x="140" y="48"/>
                    </a:lnTo>
                    <a:lnTo>
                      <a:pt x="140" y="49"/>
                    </a:lnTo>
                    <a:lnTo>
                      <a:pt x="140" y="49"/>
                    </a:lnTo>
                    <a:lnTo>
                      <a:pt x="142" y="51"/>
                    </a:lnTo>
                    <a:lnTo>
                      <a:pt x="140" y="53"/>
                    </a:lnTo>
                    <a:lnTo>
                      <a:pt x="138" y="53"/>
                    </a:lnTo>
                    <a:lnTo>
                      <a:pt x="137" y="54"/>
                    </a:lnTo>
                    <a:lnTo>
                      <a:pt x="132" y="60"/>
                    </a:lnTo>
                    <a:lnTo>
                      <a:pt x="132" y="61"/>
                    </a:lnTo>
                    <a:lnTo>
                      <a:pt x="132" y="65"/>
                    </a:lnTo>
                    <a:lnTo>
                      <a:pt x="132" y="65"/>
                    </a:lnTo>
                    <a:lnTo>
                      <a:pt x="130" y="65"/>
                    </a:lnTo>
                    <a:lnTo>
                      <a:pt x="128" y="65"/>
                    </a:lnTo>
                    <a:lnTo>
                      <a:pt x="128" y="66"/>
                    </a:lnTo>
                    <a:lnTo>
                      <a:pt x="128" y="68"/>
                    </a:lnTo>
                    <a:lnTo>
                      <a:pt x="128" y="68"/>
                    </a:lnTo>
                    <a:lnTo>
                      <a:pt x="130" y="71"/>
                    </a:lnTo>
                    <a:lnTo>
                      <a:pt x="130" y="73"/>
                    </a:lnTo>
                    <a:lnTo>
                      <a:pt x="130" y="75"/>
                    </a:lnTo>
                    <a:lnTo>
                      <a:pt x="128" y="77"/>
                    </a:lnTo>
                    <a:lnTo>
                      <a:pt x="126" y="78"/>
                    </a:lnTo>
                    <a:lnTo>
                      <a:pt x="126" y="80"/>
                    </a:lnTo>
                    <a:lnTo>
                      <a:pt x="128" y="80"/>
                    </a:lnTo>
                    <a:lnTo>
                      <a:pt x="132" y="85"/>
                    </a:lnTo>
                    <a:lnTo>
                      <a:pt x="133" y="87"/>
                    </a:lnTo>
                    <a:lnTo>
                      <a:pt x="135" y="87"/>
                    </a:lnTo>
                    <a:lnTo>
                      <a:pt x="135" y="87"/>
                    </a:lnTo>
                    <a:lnTo>
                      <a:pt x="137" y="87"/>
                    </a:lnTo>
                    <a:lnTo>
                      <a:pt x="137" y="89"/>
                    </a:lnTo>
                    <a:lnTo>
                      <a:pt x="137" y="89"/>
                    </a:lnTo>
                    <a:lnTo>
                      <a:pt x="137" y="90"/>
                    </a:lnTo>
                    <a:lnTo>
                      <a:pt x="138" y="90"/>
                    </a:lnTo>
                    <a:lnTo>
                      <a:pt x="138" y="92"/>
                    </a:lnTo>
                    <a:lnTo>
                      <a:pt x="142" y="95"/>
                    </a:lnTo>
                    <a:lnTo>
                      <a:pt x="142" y="97"/>
                    </a:lnTo>
                    <a:lnTo>
                      <a:pt x="140" y="99"/>
                    </a:lnTo>
                    <a:lnTo>
                      <a:pt x="140" y="100"/>
                    </a:lnTo>
                    <a:lnTo>
                      <a:pt x="140" y="102"/>
                    </a:lnTo>
                    <a:lnTo>
                      <a:pt x="140" y="102"/>
                    </a:lnTo>
                    <a:lnTo>
                      <a:pt x="143" y="102"/>
                    </a:lnTo>
                    <a:lnTo>
                      <a:pt x="145" y="102"/>
                    </a:lnTo>
                    <a:lnTo>
                      <a:pt x="149" y="106"/>
                    </a:lnTo>
                    <a:lnTo>
                      <a:pt x="154" y="109"/>
                    </a:lnTo>
                    <a:lnTo>
                      <a:pt x="157" y="111"/>
                    </a:lnTo>
                    <a:lnTo>
                      <a:pt x="161" y="112"/>
                    </a:lnTo>
                    <a:lnTo>
                      <a:pt x="162" y="112"/>
                    </a:lnTo>
                    <a:lnTo>
                      <a:pt x="164" y="114"/>
                    </a:lnTo>
                    <a:lnTo>
                      <a:pt x="164" y="114"/>
                    </a:lnTo>
                    <a:lnTo>
                      <a:pt x="166" y="116"/>
                    </a:lnTo>
                    <a:lnTo>
                      <a:pt x="167" y="121"/>
                    </a:lnTo>
                    <a:lnTo>
                      <a:pt x="169" y="121"/>
                    </a:lnTo>
                    <a:lnTo>
                      <a:pt x="171" y="124"/>
                    </a:lnTo>
                    <a:lnTo>
                      <a:pt x="174" y="128"/>
                    </a:lnTo>
                    <a:lnTo>
                      <a:pt x="173" y="133"/>
                    </a:lnTo>
                    <a:lnTo>
                      <a:pt x="171" y="136"/>
                    </a:lnTo>
                    <a:lnTo>
                      <a:pt x="171" y="143"/>
                    </a:lnTo>
                    <a:lnTo>
                      <a:pt x="171" y="146"/>
                    </a:lnTo>
                    <a:lnTo>
                      <a:pt x="174" y="146"/>
                    </a:lnTo>
                    <a:lnTo>
                      <a:pt x="178" y="146"/>
                    </a:lnTo>
                    <a:lnTo>
                      <a:pt x="178" y="150"/>
                    </a:lnTo>
                    <a:lnTo>
                      <a:pt x="178" y="153"/>
                    </a:lnTo>
                    <a:lnTo>
                      <a:pt x="178" y="158"/>
                    </a:lnTo>
                    <a:lnTo>
                      <a:pt x="178" y="158"/>
                    </a:lnTo>
                    <a:lnTo>
                      <a:pt x="179" y="158"/>
                    </a:lnTo>
                    <a:lnTo>
                      <a:pt x="179" y="160"/>
                    </a:lnTo>
                    <a:lnTo>
                      <a:pt x="181" y="162"/>
                    </a:lnTo>
                    <a:lnTo>
                      <a:pt x="183" y="162"/>
                    </a:lnTo>
                    <a:lnTo>
                      <a:pt x="183" y="162"/>
                    </a:lnTo>
                    <a:lnTo>
                      <a:pt x="185" y="164"/>
                    </a:lnTo>
                    <a:lnTo>
                      <a:pt x="185" y="164"/>
                    </a:lnTo>
                    <a:lnTo>
                      <a:pt x="185" y="165"/>
                    </a:lnTo>
                    <a:lnTo>
                      <a:pt x="185" y="165"/>
                    </a:lnTo>
                    <a:lnTo>
                      <a:pt x="185" y="167"/>
                    </a:lnTo>
                    <a:lnTo>
                      <a:pt x="186" y="169"/>
                    </a:lnTo>
                    <a:lnTo>
                      <a:pt x="188" y="169"/>
                    </a:lnTo>
                    <a:lnTo>
                      <a:pt x="186" y="169"/>
                    </a:lnTo>
                    <a:lnTo>
                      <a:pt x="183" y="169"/>
                    </a:lnTo>
                    <a:lnTo>
                      <a:pt x="179" y="167"/>
                    </a:lnTo>
                    <a:lnTo>
                      <a:pt x="178" y="167"/>
                    </a:lnTo>
                    <a:lnTo>
                      <a:pt x="176" y="169"/>
                    </a:lnTo>
                    <a:lnTo>
                      <a:pt x="176" y="169"/>
                    </a:lnTo>
                    <a:lnTo>
                      <a:pt x="173" y="167"/>
                    </a:lnTo>
                    <a:lnTo>
                      <a:pt x="171" y="165"/>
                    </a:lnTo>
                    <a:lnTo>
                      <a:pt x="169" y="165"/>
                    </a:lnTo>
                    <a:lnTo>
                      <a:pt x="167" y="165"/>
                    </a:lnTo>
                    <a:lnTo>
                      <a:pt x="164" y="167"/>
                    </a:lnTo>
                    <a:lnTo>
                      <a:pt x="162" y="167"/>
                    </a:lnTo>
                    <a:lnTo>
                      <a:pt x="161" y="169"/>
                    </a:lnTo>
                    <a:lnTo>
                      <a:pt x="159" y="169"/>
                    </a:lnTo>
                    <a:lnTo>
                      <a:pt x="159" y="169"/>
                    </a:lnTo>
                    <a:lnTo>
                      <a:pt x="159" y="172"/>
                    </a:lnTo>
                    <a:lnTo>
                      <a:pt x="157" y="175"/>
                    </a:lnTo>
                    <a:lnTo>
                      <a:pt x="155" y="179"/>
                    </a:lnTo>
                    <a:lnTo>
                      <a:pt x="154" y="182"/>
                    </a:lnTo>
                    <a:lnTo>
                      <a:pt x="152" y="184"/>
                    </a:lnTo>
                    <a:lnTo>
                      <a:pt x="149" y="187"/>
                    </a:lnTo>
                    <a:lnTo>
                      <a:pt x="145" y="189"/>
                    </a:lnTo>
                    <a:lnTo>
                      <a:pt x="137" y="187"/>
                    </a:lnTo>
                    <a:lnTo>
                      <a:pt x="128" y="187"/>
                    </a:lnTo>
                    <a:lnTo>
                      <a:pt x="120" y="186"/>
                    </a:lnTo>
                    <a:lnTo>
                      <a:pt x="114" y="186"/>
                    </a:lnTo>
                    <a:lnTo>
                      <a:pt x="113" y="186"/>
                    </a:lnTo>
                    <a:lnTo>
                      <a:pt x="108" y="181"/>
                    </a:lnTo>
                    <a:lnTo>
                      <a:pt x="102" y="177"/>
                    </a:lnTo>
                    <a:lnTo>
                      <a:pt x="96" y="172"/>
                    </a:lnTo>
                    <a:lnTo>
                      <a:pt x="89" y="167"/>
                    </a:lnTo>
                    <a:lnTo>
                      <a:pt x="82" y="162"/>
                    </a:lnTo>
                    <a:lnTo>
                      <a:pt x="78" y="157"/>
                    </a:lnTo>
                    <a:lnTo>
                      <a:pt x="72" y="152"/>
                    </a:lnTo>
                    <a:lnTo>
                      <a:pt x="66" y="148"/>
                    </a:lnTo>
                    <a:lnTo>
                      <a:pt x="63" y="145"/>
                    </a:lnTo>
                    <a:lnTo>
                      <a:pt x="58" y="141"/>
                    </a:lnTo>
                    <a:lnTo>
                      <a:pt x="53" y="138"/>
                    </a:lnTo>
                    <a:lnTo>
                      <a:pt x="48" y="135"/>
                    </a:lnTo>
                    <a:lnTo>
                      <a:pt x="43" y="133"/>
                    </a:lnTo>
                    <a:lnTo>
                      <a:pt x="39" y="129"/>
                    </a:lnTo>
                    <a:lnTo>
                      <a:pt x="32" y="126"/>
                    </a:lnTo>
                    <a:lnTo>
                      <a:pt x="31" y="124"/>
                    </a:lnTo>
                    <a:lnTo>
                      <a:pt x="24" y="124"/>
                    </a:lnTo>
                    <a:lnTo>
                      <a:pt x="17" y="123"/>
                    </a:lnTo>
                    <a:lnTo>
                      <a:pt x="12" y="121"/>
                    </a:lnTo>
                    <a:lnTo>
                      <a:pt x="7" y="121"/>
                    </a:lnTo>
                    <a:lnTo>
                      <a:pt x="10" y="117"/>
                    </a:lnTo>
                    <a:lnTo>
                      <a:pt x="8" y="116"/>
                    </a:lnTo>
                    <a:lnTo>
                      <a:pt x="7" y="116"/>
                    </a:lnTo>
                    <a:lnTo>
                      <a:pt x="5" y="117"/>
                    </a:lnTo>
                    <a:lnTo>
                      <a:pt x="3" y="112"/>
                    </a:lnTo>
                    <a:lnTo>
                      <a:pt x="5" y="112"/>
                    </a:lnTo>
                    <a:lnTo>
                      <a:pt x="3" y="107"/>
                    </a:lnTo>
                    <a:lnTo>
                      <a:pt x="1" y="102"/>
                    </a:lnTo>
                    <a:lnTo>
                      <a:pt x="1" y="97"/>
                    </a:lnTo>
                    <a:lnTo>
                      <a:pt x="0" y="92"/>
                    </a:lnTo>
                    <a:lnTo>
                      <a:pt x="5" y="89"/>
                    </a:lnTo>
                    <a:lnTo>
                      <a:pt x="8" y="87"/>
                    </a:lnTo>
                    <a:lnTo>
                      <a:pt x="15" y="83"/>
                    </a:lnTo>
                    <a:lnTo>
                      <a:pt x="20" y="80"/>
                    </a:lnTo>
                    <a:lnTo>
                      <a:pt x="25" y="77"/>
                    </a:lnTo>
                    <a:lnTo>
                      <a:pt x="31" y="73"/>
                    </a:lnTo>
                    <a:lnTo>
                      <a:pt x="36" y="70"/>
                    </a:lnTo>
                    <a:lnTo>
                      <a:pt x="41" y="70"/>
                    </a:lnTo>
                    <a:lnTo>
                      <a:pt x="43" y="68"/>
                    </a:lnTo>
                    <a:lnTo>
                      <a:pt x="44" y="65"/>
                    </a:lnTo>
                    <a:lnTo>
                      <a:pt x="46" y="61"/>
                    </a:lnTo>
                    <a:lnTo>
                      <a:pt x="46" y="60"/>
                    </a:lnTo>
                    <a:lnTo>
                      <a:pt x="46" y="54"/>
                    </a:lnTo>
                    <a:lnTo>
                      <a:pt x="46" y="48"/>
                    </a:lnTo>
                    <a:lnTo>
                      <a:pt x="48" y="46"/>
                    </a:lnTo>
                    <a:lnTo>
                      <a:pt x="48" y="42"/>
                    </a:lnTo>
                    <a:lnTo>
                      <a:pt x="49" y="41"/>
                    </a:lnTo>
                    <a:lnTo>
                      <a:pt x="49" y="37"/>
                    </a:lnTo>
                    <a:lnTo>
                      <a:pt x="49" y="36"/>
                    </a:lnTo>
                    <a:lnTo>
                      <a:pt x="48" y="34"/>
                    </a:lnTo>
                    <a:lnTo>
                      <a:pt x="48" y="31"/>
                    </a:lnTo>
                    <a:lnTo>
                      <a:pt x="48" y="27"/>
                    </a:lnTo>
                    <a:lnTo>
                      <a:pt x="48" y="25"/>
                    </a:lnTo>
                    <a:lnTo>
                      <a:pt x="48" y="22"/>
                    </a:lnTo>
                    <a:lnTo>
                      <a:pt x="49" y="20"/>
                    </a:lnTo>
                    <a:lnTo>
                      <a:pt x="51" y="20"/>
                    </a:lnTo>
                    <a:lnTo>
                      <a:pt x="54" y="19"/>
                    </a:lnTo>
                    <a:lnTo>
                      <a:pt x="58" y="17"/>
                    </a:lnTo>
                    <a:lnTo>
                      <a:pt x="61" y="14"/>
                    </a:lnTo>
                    <a:lnTo>
                      <a:pt x="63" y="12"/>
                    </a:lnTo>
                    <a:lnTo>
                      <a:pt x="66" y="8"/>
                    </a:lnTo>
                    <a:lnTo>
                      <a:pt x="68" y="7"/>
                    </a:lnTo>
                    <a:lnTo>
                      <a:pt x="68" y="5"/>
                    </a:lnTo>
                    <a:lnTo>
                      <a:pt x="68" y="5"/>
                    </a:lnTo>
                    <a:lnTo>
                      <a:pt x="70" y="5"/>
                    </a:lnTo>
                    <a:lnTo>
                      <a:pt x="73" y="2"/>
                    </a:lnTo>
                    <a:lnTo>
                      <a:pt x="75" y="0"/>
                    </a:lnTo>
                    <a:lnTo>
                      <a:pt x="77" y="0"/>
                    </a:lnTo>
                    <a:lnTo>
                      <a:pt x="78" y="0"/>
                    </a:lnTo>
                    <a:lnTo>
                      <a:pt x="80" y="0"/>
                    </a:lnTo>
                    <a:lnTo>
                      <a:pt x="82" y="0"/>
                    </a:lnTo>
                    <a:lnTo>
                      <a:pt x="84" y="0"/>
                    </a:lnTo>
                    <a:lnTo>
                      <a:pt x="85" y="0"/>
                    </a:lnTo>
                    <a:lnTo>
                      <a:pt x="87" y="0"/>
                    </a:lnTo>
                    <a:lnTo>
                      <a:pt x="90" y="2"/>
                    </a:lnTo>
                    <a:lnTo>
                      <a:pt x="92" y="2"/>
                    </a:lnTo>
                    <a:lnTo>
                      <a:pt x="94" y="3"/>
                    </a:lnTo>
                    <a:lnTo>
                      <a:pt x="97" y="3"/>
                    </a:lnTo>
                    <a:lnTo>
                      <a:pt x="99" y="2"/>
                    </a:lnTo>
                    <a:lnTo>
                      <a:pt x="101" y="0"/>
                    </a:lnTo>
                    <a:lnTo>
                      <a:pt x="101" y="0"/>
                    </a:lnTo>
                    <a:lnTo>
                      <a:pt x="102" y="2"/>
                    </a:lnTo>
                    <a:lnTo>
                      <a:pt x="102" y="2"/>
                    </a:lnTo>
                    <a:lnTo>
                      <a:pt x="104" y="2"/>
                    </a:lnTo>
                    <a:lnTo>
                      <a:pt x="104" y="3"/>
                    </a:lnTo>
                    <a:lnTo>
                      <a:pt x="104" y="7"/>
                    </a:lnTo>
                    <a:lnTo>
                      <a:pt x="104" y="8"/>
                    </a:lnTo>
                    <a:lnTo>
                      <a:pt x="104" y="8"/>
                    </a:lnTo>
                    <a:lnTo>
                      <a:pt x="106" y="8"/>
                    </a:lnTo>
                    <a:lnTo>
                      <a:pt x="106" y="8"/>
                    </a:lnTo>
                    <a:lnTo>
                      <a:pt x="108" y="7"/>
                    </a:lnTo>
                    <a:lnTo>
                      <a:pt x="109" y="5"/>
                    </a:lnTo>
                    <a:lnTo>
                      <a:pt x="111" y="5"/>
                    </a:lnTo>
                    <a:lnTo>
                      <a:pt x="111" y="3"/>
                    </a:lnTo>
                    <a:lnTo>
                      <a:pt x="113" y="3"/>
                    </a:lnTo>
                    <a:lnTo>
                      <a:pt x="114" y="3"/>
                    </a:lnTo>
                    <a:lnTo>
                      <a:pt x="114" y="5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7" name="Freeform 112">
                <a:extLst>
                  <a:ext uri="{FF2B5EF4-FFF2-40B4-BE49-F238E27FC236}">
                    <a16:creationId xmlns:a16="http://schemas.microsoft.com/office/drawing/2014/main" xmlns="" id="{E147AE6A-DEBF-4193-80FA-CB2CFD65111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482" y="2222"/>
                <a:ext cx="369" cy="333"/>
              </a:xfrm>
              <a:custGeom>
                <a:avLst/>
                <a:gdLst>
                  <a:gd name="T0" fmla="*/ 25 w 369"/>
                  <a:gd name="T1" fmla="*/ 17 h 333"/>
                  <a:gd name="T2" fmla="*/ 54 w 369"/>
                  <a:gd name="T3" fmla="*/ 16 h 333"/>
                  <a:gd name="T4" fmla="*/ 78 w 369"/>
                  <a:gd name="T5" fmla="*/ 5 h 333"/>
                  <a:gd name="T6" fmla="*/ 82 w 369"/>
                  <a:gd name="T7" fmla="*/ 19 h 333"/>
                  <a:gd name="T8" fmla="*/ 80 w 369"/>
                  <a:gd name="T9" fmla="*/ 26 h 333"/>
                  <a:gd name="T10" fmla="*/ 92 w 369"/>
                  <a:gd name="T11" fmla="*/ 34 h 333"/>
                  <a:gd name="T12" fmla="*/ 114 w 369"/>
                  <a:gd name="T13" fmla="*/ 58 h 333"/>
                  <a:gd name="T14" fmla="*/ 179 w 369"/>
                  <a:gd name="T15" fmla="*/ 72 h 333"/>
                  <a:gd name="T16" fmla="*/ 191 w 369"/>
                  <a:gd name="T17" fmla="*/ 68 h 333"/>
                  <a:gd name="T18" fmla="*/ 207 w 369"/>
                  <a:gd name="T19" fmla="*/ 51 h 333"/>
                  <a:gd name="T20" fmla="*/ 234 w 369"/>
                  <a:gd name="T21" fmla="*/ 43 h 333"/>
                  <a:gd name="T22" fmla="*/ 253 w 369"/>
                  <a:gd name="T23" fmla="*/ 39 h 333"/>
                  <a:gd name="T24" fmla="*/ 265 w 369"/>
                  <a:gd name="T25" fmla="*/ 48 h 333"/>
                  <a:gd name="T26" fmla="*/ 284 w 369"/>
                  <a:gd name="T27" fmla="*/ 51 h 333"/>
                  <a:gd name="T28" fmla="*/ 301 w 369"/>
                  <a:gd name="T29" fmla="*/ 65 h 333"/>
                  <a:gd name="T30" fmla="*/ 328 w 369"/>
                  <a:gd name="T31" fmla="*/ 85 h 333"/>
                  <a:gd name="T32" fmla="*/ 330 w 369"/>
                  <a:gd name="T33" fmla="*/ 99 h 333"/>
                  <a:gd name="T34" fmla="*/ 328 w 369"/>
                  <a:gd name="T35" fmla="*/ 111 h 333"/>
                  <a:gd name="T36" fmla="*/ 325 w 369"/>
                  <a:gd name="T37" fmla="*/ 123 h 333"/>
                  <a:gd name="T38" fmla="*/ 318 w 369"/>
                  <a:gd name="T39" fmla="*/ 131 h 333"/>
                  <a:gd name="T40" fmla="*/ 323 w 369"/>
                  <a:gd name="T41" fmla="*/ 150 h 333"/>
                  <a:gd name="T42" fmla="*/ 321 w 369"/>
                  <a:gd name="T43" fmla="*/ 179 h 333"/>
                  <a:gd name="T44" fmla="*/ 340 w 369"/>
                  <a:gd name="T45" fmla="*/ 200 h 333"/>
                  <a:gd name="T46" fmla="*/ 328 w 369"/>
                  <a:gd name="T47" fmla="*/ 239 h 333"/>
                  <a:gd name="T48" fmla="*/ 347 w 369"/>
                  <a:gd name="T49" fmla="*/ 261 h 333"/>
                  <a:gd name="T50" fmla="*/ 361 w 369"/>
                  <a:gd name="T51" fmla="*/ 283 h 333"/>
                  <a:gd name="T52" fmla="*/ 369 w 369"/>
                  <a:gd name="T53" fmla="*/ 288 h 333"/>
                  <a:gd name="T54" fmla="*/ 366 w 369"/>
                  <a:gd name="T55" fmla="*/ 300 h 333"/>
                  <a:gd name="T56" fmla="*/ 347 w 369"/>
                  <a:gd name="T57" fmla="*/ 307 h 333"/>
                  <a:gd name="T58" fmla="*/ 339 w 369"/>
                  <a:gd name="T59" fmla="*/ 321 h 333"/>
                  <a:gd name="T60" fmla="*/ 318 w 369"/>
                  <a:gd name="T61" fmla="*/ 329 h 333"/>
                  <a:gd name="T62" fmla="*/ 287 w 369"/>
                  <a:gd name="T63" fmla="*/ 326 h 333"/>
                  <a:gd name="T64" fmla="*/ 253 w 369"/>
                  <a:gd name="T65" fmla="*/ 316 h 333"/>
                  <a:gd name="T66" fmla="*/ 236 w 369"/>
                  <a:gd name="T67" fmla="*/ 288 h 333"/>
                  <a:gd name="T68" fmla="*/ 208 w 369"/>
                  <a:gd name="T69" fmla="*/ 302 h 333"/>
                  <a:gd name="T70" fmla="*/ 178 w 369"/>
                  <a:gd name="T71" fmla="*/ 293 h 333"/>
                  <a:gd name="T72" fmla="*/ 145 w 369"/>
                  <a:gd name="T73" fmla="*/ 275 h 333"/>
                  <a:gd name="T74" fmla="*/ 131 w 369"/>
                  <a:gd name="T75" fmla="*/ 249 h 333"/>
                  <a:gd name="T76" fmla="*/ 118 w 369"/>
                  <a:gd name="T77" fmla="*/ 230 h 333"/>
                  <a:gd name="T78" fmla="*/ 97 w 369"/>
                  <a:gd name="T79" fmla="*/ 218 h 333"/>
                  <a:gd name="T80" fmla="*/ 94 w 369"/>
                  <a:gd name="T81" fmla="*/ 225 h 333"/>
                  <a:gd name="T82" fmla="*/ 84 w 369"/>
                  <a:gd name="T83" fmla="*/ 224 h 333"/>
                  <a:gd name="T84" fmla="*/ 77 w 369"/>
                  <a:gd name="T85" fmla="*/ 210 h 333"/>
                  <a:gd name="T86" fmla="*/ 66 w 369"/>
                  <a:gd name="T87" fmla="*/ 181 h 333"/>
                  <a:gd name="T88" fmla="*/ 42 w 369"/>
                  <a:gd name="T89" fmla="*/ 162 h 333"/>
                  <a:gd name="T90" fmla="*/ 36 w 369"/>
                  <a:gd name="T91" fmla="*/ 149 h 333"/>
                  <a:gd name="T92" fmla="*/ 27 w 369"/>
                  <a:gd name="T93" fmla="*/ 137 h 333"/>
                  <a:gd name="T94" fmla="*/ 31 w 369"/>
                  <a:gd name="T95" fmla="*/ 125 h 333"/>
                  <a:gd name="T96" fmla="*/ 37 w 369"/>
                  <a:gd name="T97" fmla="*/ 106 h 333"/>
                  <a:gd name="T98" fmla="*/ 34 w 369"/>
                  <a:gd name="T99" fmla="*/ 96 h 333"/>
                  <a:gd name="T100" fmla="*/ 22 w 369"/>
                  <a:gd name="T101" fmla="*/ 82 h 333"/>
                  <a:gd name="T102" fmla="*/ 15 w 369"/>
                  <a:gd name="T103" fmla="*/ 74 h 333"/>
                  <a:gd name="T104" fmla="*/ 10 w 369"/>
                  <a:gd name="T105" fmla="*/ 58 h 333"/>
                  <a:gd name="T106" fmla="*/ 3 w 369"/>
                  <a:gd name="T107" fmla="*/ 46 h 333"/>
                  <a:gd name="T108" fmla="*/ 7 w 369"/>
                  <a:gd name="T109" fmla="*/ 36 h 333"/>
                  <a:gd name="T110" fmla="*/ 1 w 369"/>
                  <a:gd name="T111" fmla="*/ 21 h 333"/>
                  <a:gd name="T112" fmla="*/ 0 w 369"/>
                  <a:gd name="T113" fmla="*/ 10 h 333"/>
                  <a:gd name="T114" fmla="*/ 13 w 369"/>
                  <a:gd name="T115" fmla="*/ 4 h 333"/>
                  <a:gd name="T116" fmla="*/ 224 w 369"/>
                  <a:gd name="T117" fmla="*/ 300 h 333"/>
                  <a:gd name="T118" fmla="*/ 226 w 369"/>
                  <a:gd name="T119" fmla="*/ 297 h 3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369" h="333">
                    <a:moveTo>
                      <a:pt x="15" y="4"/>
                    </a:moveTo>
                    <a:lnTo>
                      <a:pt x="15" y="4"/>
                    </a:lnTo>
                    <a:lnTo>
                      <a:pt x="19" y="9"/>
                    </a:lnTo>
                    <a:lnTo>
                      <a:pt x="20" y="10"/>
                    </a:lnTo>
                    <a:lnTo>
                      <a:pt x="20" y="12"/>
                    </a:lnTo>
                    <a:lnTo>
                      <a:pt x="20" y="14"/>
                    </a:lnTo>
                    <a:lnTo>
                      <a:pt x="22" y="14"/>
                    </a:lnTo>
                    <a:lnTo>
                      <a:pt x="24" y="16"/>
                    </a:lnTo>
                    <a:lnTo>
                      <a:pt x="25" y="16"/>
                    </a:lnTo>
                    <a:lnTo>
                      <a:pt x="25" y="17"/>
                    </a:lnTo>
                    <a:lnTo>
                      <a:pt x="27" y="19"/>
                    </a:lnTo>
                    <a:lnTo>
                      <a:pt x="29" y="21"/>
                    </a:lnTo>
                    <a:lnTo>
                      <a:pt x="36" y="22"/>
                    </a:lnTo>
                    <a:lnTo>
                      <a:pt x="39" y="22"/>
                    </a:lnTo>
                    <a:lnTo>
                      <a:pt x="41" y="22"/>
                    </a:lnTo>
                    <a:lnTo>
                      <a:pt x="44" y="22"/>
                    </a:lnTo>
                    <a:lnTo>
                      <a:pt x="46" y="22"/>
                    </a:lnTo>
                    <a:lnTo>
                      <a:pt x="48" y="22"/>
                    </a:lnTo>
                    <a:lnTo>
                      <a:pt x="53" y="17"/>
                    </a:lnTo>
                    <a:lnTo>
                      <a:pt x="54" y="16"/>
                    </a:lnTo>
                    <a:lnTo>
                      <a:pt x="56" y="16"/>
                    </a:lnTo>
                    <a:lnTo>
                      <a:pt x="58" y="14"/>
                    </a:lnTo>
                    <a:lnTo>
                      <a:pt x="60" y="10"/>
                    </a:lnTo>
                    <a:lnTo>
                      <a:pt x="63" y="9"/>
                    </a:lnTo>
                    <a:lnTo>
                      <a:pt x="66" y="7"/>
                    </a:lnTo>
                    <a:lnTo>
                      <a:pt x="68" y="7"/>
                    </a:lnTo>
                    <a:lnTo>
                      <a:pt x="72" y="4"/>
                    </a:lnTo>
                    <a:lnTo>
                      <a:pt x="73" y="2"/>
                    </a:lnTo>
                    <a:lnTo>
                      <a:pt x="75" y="4"/>
                    </a:lnTo>
                    <a:lnTo>
                      <a:pt x="78" y="5"/>
                    </a:lnTo>
                    <a:lnTo>
                      <a:pt x="82" y="9"/>
                    </a:lnTo>
                    <a:lnTo>
                      <a:pt x="82" y="10"/>
                    </a:lnTo>
                    <a:lnTo>
                      <a:pt x="80" y="10"/>
                    </a:lnTo>
                    <a:lnTo>
                      <a:pt x="78" y="12"/>
                    </a:lnTo>
                    <a:lnTo>
                      <a:pt x="78" y="12"/>
                    </a:lnTo>
                    <a:lnTo>
                      <a:pt x="78" y="14"/>
                    </a:lnTo>
                    <a:lnTo>
                      <a:pt x="78" y="14"/>
                    </a:lnTo>
                    <a:lnTo>
                      <a:pt x="78" y="16"/>
                    </a:lnTo>
                    <a:lnTo>
                      <a:pt x="82" y="17"/>
                    </a:lnTo>
                    <a:lnTo>
                      <a:pt x="82" y="19"/>
                    </a:lnTo>
                    <a:lnTo>
                      <a:pt x="82" y="19"/>
                    </a:lnTo>
                    <a:lnTo>
                      <a:pt x="82" y="19"/>
                    </a:lnTo>
                    <a:lnTo>
                      <a:pt x="80" y="21"/>
                    </a:lnTo>
                    <a:lnTo>
                      <a:pt x="78" y="21"/>
                    </a:lnTo>
                    <a:lnTo>
                      <a:pt x="77" y="21"/>
                    </a:lnTo>
                    <a:lnTo>
                      <a:pt x="77" y="22"/>
                    </a:lnTo>
                    <a:lnTo>
                      <a:pt x="75" y="22"/>
                    </a:lnTo>
                    <a:lnTo>
                      <a:pt x="75" y="24"/>
                    </a:lnTo>
                    <a:lnTo>
                      <a:pt x="77" y="24"/>
                    </a:lnTo>
                    <a:lnTo>
                      <a:pt x="80" y="26"/>
                    </a:lnTo>
                    <a:lnTo>
                      <a:pt x="80" y="27"/>
                    </a:lnTo>
                    <a:lnTo>
                      <a:pt x="80" y="29"/>
                    </a:lnTo>
                    <a:lnTo>
                      <a:pt x="82" y="29"/>
                    </a:lnTo>
                    <a:lnTo>
                      <a:pt x="84" y="29"/>
                    </a:lnTo>
                    <a:lnTo>
                      <a:pt x="84" y="29"/>
                    </a:lnTo>
                    <a:lnTo>
                      <a:pt x="87" y="34"/>
                    </a:lnTo>
                    <a:lnTo>
                      <a:pt x="89" y="34"/>
                    </a:lnTo>
                    <a:lnTo>
                      <a:pt x="92" y="33"/>
                    </a:lnTo>
                    <a:lnTo>
                      <a:pt x="92" y="33"/>
                    </a:lnTo>
                    <a:lnTo>
                      <a:pt x="92" y="34"/>
                    </a:lnTo>
                    <a:lnTo>
                      <a:pt x="94" y="41"/>
                    </a:lnTo>
                    <a:lnTo>
                      <a:pt x="94" y="43"/>
                    </a:lnTo>
                    <a:lnTo>
                      <a:pt x="94" y="46"/>
                    </a:lnTo>
                    <a:lnTo>
                      <a:pt x="96" y="50"/>
                    </a:lnTo>
                    <a:lnTo>
                      <a:pt x="97" y="51"/>
                    </a:lnTo>
                    <a:lnTo>
                      <a:pt x="99" y="53"/>
                    </a:lnTo>
                    <a:lnTo>
                      <a:pt x="102" y="55"/>
                    </a:lnTo>
                    <a:lnTo>
                      <a:pt x="104" y="56"/>
                    </a:lnTo>
                    <a:lnTo>
                      <a:pt x="109" y="56"/>
                    </a:lnTo>
                    <a:lnTo>
                      <a:pt x="114" y="58"/>
                    </a:lnTo>
                    <a:lnTo>
                      <a:pt x="116" y="58"/>
                    </a:lnTo>
                    <a:lnTo>
                      <a:pt x="118" y="58"/>
                    </a:lnTo>
                    <a:lnTo>
                      <a:pt x="118" y="60"/>
                    </a:lnTo>
                    <a:lnTo>
                      <a:pt x="121" y="65"/>
                    </a:lnTo>
                    <a:lnTo>
                      <a:pt x="125" y="68"/>
                    </a:lnTo>
                    <a:lnTo>
                      <a:pt x="131" y="72"/>
                    </a:lnTo>
                    <a:lnTo>
                      <a:pt x="135" y="74"/>
                    </a:lnTo>
                    <a:lnTo>
                      <a:pt x="149" y="77"/>
                    </a:lnTo>
                    <a:lnTo>
                      <a:pt x="155" y="77"/>
                    </a:lnTo>
                    <a:lnTo>
                      <a:pt x="179" y="72"/>
                    </a:lnTo>
                    <a:lnTo>
                      <a:pt x="186" y="70"/>
                    </a:lnTo>
                    <a:lnTo>
                      <a:pt x="190" y="70"/>
                    </a:lnTo>
                    <a:lnTo>
                      <a:pt x="188" y="70"/>
                    </a:lnTo>
                    <a:lnTo>
                      <a:pt x="185" y="72"/>
                    </a:lnTo>
                    <a:lnTo>
                      <a:pt x="186" y="72"/>
                    </a:lnTo>
                    <a:lnTo>
                      <a:pt x="190" y="72"/>
                    </a:lnTo>
                    <a:lnTo>
                      <a:pt x="190" y="72"/>
                    </a:lnTo>
                    <a:lnTo>
                      <a:pt x="191" y="72"/>
                    </a:lnTo>
                    <a:lnTo>
                      <a:pt x="191" y="70"/>
                    </a:lnTo>
                    <a:lnTo>
                      <a:pt x="191" y="68"/>
                    </a:lnTo>
                    <a:lnTo>
                      <a:pt x="190" y="63"/>
                    </a:lnTo>
                    <a:lnTo>
                      <a:pt x="190" y="60"/>
                    </a:lnTo>
                    <a:lnTo>
                      <a:pt x="195" y="60"/>
                    </a:lnTo>
                    <a:lnTo>
                      <a:pt x="196" y="60"/>
                    </a:lnTo>
                    <a:lnTo>
                      <a:pt x="200" y="58"/>
                    </a:lnTo>
                    <a:lnTo>
                      <a:pt x="202" y="58"/>
                    </a:lnTo>
                    <a:lnTo>
                      <a:pt x="203" y="58"/>
                    </a:lnTo>
                    <a:lnTo>
                      <a:pt x="205" y="56"/>
                    </a:lnTo>
                    <a:lnTo>
                      <a:pt x="205" y="56"/>
                    </a:lnTo>
                    <a:lnTo>
                      <a:pt x="207" y="51"/>
                    </a:lnTo>
                    <a:lnTo>
                      <a:pt x="208" y="50"/>
                    </a:lnTo>
                    <a:lnTo>
                      <a:pt x="212" y="46"/>
                    </a:lnTo>
                    <a:lnTo>
                      <a:pt x="215" y="45"/>
                    </a:lnTo>
                    <a:lnTo>
                      <a:pt x="217" y="43"/>
                    </a:lnTo>
                    <a:lnTo>
                      <a:pt x="222" y="41"/>
                    </a:lnTo>
                    <a:lnTo>
                      <a:pt x="226" y="41"/>
                    </a:lnTo>
                    <a:lnTo>
                      <a:pt x="231" y="43"/>
                    </a:lnTo>
                    <a:lnTo>
                      <a:pt x="232" y="43"/>
                    </a:lnTo>
                    <a:lnTo>
                      <a:pt x="234" y="43"/>
                    </a:lnTo>
                    <a:lnTo>
                      <a:pt x="234" y="43"/>
                    </a:lnTo>
                    <a:lnTo>
                      <a:pt x="236" y="41"/>
                    </a:lnTo>
                    <a:lnTo>
                      <a:pt x="236" y="39"/>
                    </a:lnTo>
                    <a:lnTo>
                      <a:pt x="236" y="39"/>
                    </a:lnTo>
                    <a:lnTo>
                      <a:pt x="238" y="38"/>
                    </a:lnTo>
                    <a:lnTo>
                      <a:pt x="239" y="38"/>
                    </a:lnTo>
                    <a:lnTo>
                      <a:pt x="243" y="38"/>
                    </a:lnTo>
                    <a:lnTo>
                      <a:pt x="244" y="38"/>
                    </a:lnTo>
                    <a:lnTo>
                      <a:pt x="246" y="39"/>
                    </a:lnTo>
                    <a:lnTo>
                      <a:pt x="250" y="39"/>
                    </a:lnTo>
                    <a:lnTo>
                      <a:pt x="253" y="39"/>
                    </a:lnTo>
                    <a:lnTo>
                      <a:pt x="253" y="39"/>
                    </a:lnTo>
                    <a:lnTo>
                      <a:pt x="255" y="41"/>
                    </a:lnTo>
                    <a:lnTo>
                      <a:pt x="255" y="41"/>
                    </a:lnTo>
                    <a:lnTo>
                      <a:pt x="255" y="43"/>
                    </a:lnTo>
                    <a:lnTo>
                      <a:pt x="255" y="45"/>
                    </a:lnTo>
                    <a:lnTo>
                      <a:pt x="255" y="45"/>
                    </a:lnTo>
                    <a:lnTo>
                      <a:pt x="256" y="45"/>
                    </a:lnTo>
                    <a:lnTo>
                      <a:pt x="258" y="46"/>
                    </a:lnTo>
                    <a:lnTo>
                      <a:pt x="262" y="46"/>
                    </a:lnTo>
                    <a:lnTo>
                      <a:pt x="265" y="48"/>
                    </a:lnTo>
                    <a:lnTo>
                      <a:pt x="267" y="48"/>
                    </a:lnTo>
                    <a:lnTo>
                      <a:pt x="270" y="50"/>
                    </a:lnTo>
                    <a:lnTo>
                      <a:pt x="273" y="51"/>
                    </a:lnTo>
                    <a:lnTo>
                      <a:pt x="273" y="53"/>
                    </a:lnTo>
                    <a:lnTo>
                      <a:pt x="275" y="53"/>
                    </a:lnTo>
                    <a:lnTo>
                      <a:pt x="277" y="53"/>
                    </a:lnTo>
                    <a:lnTo>
                      <a:pt x="279" y="51"/>
                    </a:lnTo>
                    <a:lnTo>
                      <a:pt x="280" y="53"/>
                    </a:lnTo>
                    <a:lnTo>
                      <a:pt x="282" y="53"/>
                    </a:lnTo>
                    <a:lnTo>
                      <a:pt x="284" y="51"/>
                    </a:lnTo>
                    <a:lnTo>
                      <a:pt x="285" y="53"/>
                    </a:lnTo>
                    <a:lnTo>
                      <a:pt x="292" y="55"/>
                    </a:lnTo>
                    <a:lnTo>
                      <a:pt x="292" y="55"/>
                    </a:lnTo>
                    <a:lnTo>
                      <a:pt x="292" y="56"/>
                    </a:lnTo>
                    <a:lnTo>
                      <a:pt x="294" y="56"/>
                    </a:lnTo>
                    <a:lnTo>
                      <a:pt x="294" y="58"/>
                    </a:lnTo>
                    <a:lnTo>
                      <a:pt x="294" y="60"/>
                    </a:lnTo>
                    <a:lnTo>
                      <a:pt x="296" y="62"/>
                    </a:lnTo>
                    <a:lnTo>
                      <a:pt x="297" y="63"/>
                    </a:lnTo>
                    <a:lnTo>
                      <a:pt x="301" y="65"/>
                    </a:lnTo>
                    <a:lnTo>
                      <a:pt x="306" y="67"/>
                    </a:lnTo>
                    <a:lnTo>
                      <a:pt x="308" y="68"/>
                    </a:lnTo>
                    <a:lnTo>
                      <a:pt x="309" y="72"/>
                    </a:lnTo>
                    <a:lnTo>
                      <a:pt x="313" y="77"/>
                    </a:lnTo>
                    <a:lnTo>
                      <a:pt x="313" y="77"/>
                    </a:lnTo>
                    <a:lnTo>
                      <a:pt x="320" y="77"/>
                    </a:lnTo>
                    <a:lnTo>
                      <a:pt x="328" y="77"/>
                    </a:lnTo>
                    <a:lnTo>
                      <a:pt x="328" y="79"/>
                    </a:lnTo>
                    <a:lnTo>
                      <a:pt x="328" y="82"/>
                    </a:lnTo>
                    <a:lnTo>
                      <a:pt x="328" y="85"/>
                    </a:lnTo>
                    <a:lnTo>
                      <a:pt x="330" y="87"/>
                    </a:lnTo>
                    <a:lnTo>
                      <a:pt x="330" y="89"/>
                    </a:lnTo>
                    <a:lnTo>
                      <a:pt x="328" y="91"/>
                    </a:lnTo>
                    <a:lnTo>
                      <a:pt x="328" y="92"/>
                    </a:lnTo>
                    <a:lnTo>
                      <a:pt x="328" y="92"/>
                    </a:lnTo>
                    <a:lnTo>
                      <a:pt x="330" y="92"/>
                    </a:lnTo>
                    <a:lnTo>
                      <a:pt x="330" y="94"/>
                    </a:lnTo>
                    <a:lnTo>
                      <a:pt x="330" y="97"/>
                    </a:lnTo>
                    <a:lnTo>
                      <a:pt x="330" y="99"/>
                    </a:lnTo>
                    <a:lnTo>
                      <a:pt x="330" y="99"/>
                    </a:lnTo>
                    <a:lnTo>
                      <a:pt x="330" y="101"/>
                    </a:lnTo>
                    <a:lnTo>
                      <a:pt x="332" y="102"/>
                    </a:lnTo>
                    <a:lnTo>
                      <a:pt x="330" y="102"/>
                    </a:lnTo>
                    <a:lnTo>
                      <a:pt x="330" y="104"/>
                    </a:lnTo>
                    <a:lnTo>
                      <a:pt x="330" y="106"/>
                    </a:lnTo>
                    <a:lnTo>
                      <a:pt x="330" y="106"/>
                    </a:lnTo>
                    <a:lnTo>
                      <a:pt x="328" y="108"/>
                    </a:lnTo>
                    <a:lnTo>
                      <a:pt x="328" y="108"/>
                    </a:lnTo>
                    <a:lnTo>
                      <a:pt x="327" y="109"/>
                    </a:lnTo>
                    <a:lnTo>
                      <a:pt x="328" y="111"/>
                    </a:lnTo>
                    <a:lnTo>
                      <a:pt x="328" y="111"/>
                    </a:lnTo>
                    <a:lnTo>
                      <a:pt x="328" y="113"/>
                    </a:lnTo>
                    <a:lnTo>
                      <a:pt x="328" y="114"/>
                    </a:lnTo>
                    <a:lnTo>
                      <a:pt x="328" y="114"/>
                    </a:lnTo>
                    <a:lnTo>
                      <a:pt x="327" y="116"/>
                    </a:lnTo>
                    <a:lnTo>
                      <a:pt x="327" y="118"/>
                    </a:lnTo>
                    <a:lnTo>
                      <a:pt x="327" y="120"/>
                    </a:lnTo>
                    <a:lnTo>
                      <a:pt x="325" y="121"/>
                    </a:lnTo>
                    <a:lnTo>
                      <a:pt x="325" y="121"/>
                    </a:lnTo>
                    <a:lnTo>
                      <a:pt x="325" y="123"/>
                    </a:lnTo>
                    <a:lnTo>
                      <a:pt x="323" y="123"/>
                    </a:lnTo>
                    <a:lnTo>
                      <a:pt x="323" y="125"/>
                    </a:lnTo>
                    <a:lnTo>
                      <a:pt x="321" y="125"/>
                    </a:lnTo>
                    <a:lnTo>
                      <a:pt x="320" y="126"/>
                    </a:lnTo>
                    <a:lnTo>
                      <a:pt x="320" y="126"/>
                    </a:lnTo>
                    <a:lnTo>
                      <a:pt x="320" y="126"/>
                    </a:lnTo>
                    <a:lnTo>
                      <a:pt x="321" y="128"/>
                    </a:lnTo>
                    <a:lnTo>
                      <a:pt x="321" y="128"/>
                    </a:lnTo>
                    <a:lnTo>
                      <a:pt x="323" y="131"/>
                    </a:lnTo>
                    <a:lnTo>
                      <a:pt x="318" y="131"/>
                    </a:lnTo>
                    <a:lnTo>
                      <a:pt x="318" y="133"/>
                    </a:lnTo>
                    <a:lnTo>
                      <a:pt x="316" y="137"/>
                    </a:lnTo>
                    <a:lnTo>
                      <a:pt x="316" y="142"/>
                    </a:lnTo>
                    <a:lnTo>
                      <a:pt x="316" y="145"/>
                    </a:lnTo>
                    <a:lnTo>
                      <a:pt x="316" y="147"/>
                    </a:lnTo>
                    <a:lnTo>
                      <a:pt x="318" y="147"/>
                    </a:lnTo>
                    <a:lnTo>
                      <a:pt x="318" y="149"/>
                    </a:lnTo>
                    <a:lnTo>
                      <a:pt x="321" y="149"/>
                    </a:lnTo>
                    <a:lnTo>
                      <a:pt x="323" y="149"/>
                    </a:lnTo>
                    <a:lnTo>
                      <a:pt x="323" y="150"/>
                    </a:lnTo>
                    <a:lnTo>
                      <a:pt x="323" y="150"/>
                    </a:lnTo>
                    <a:lnTo>
                      <a:pt x="321" y="154"/>
                    </a:lnTo>
                    <a:lnTo>
                      <a:pt x="320" y="154"/>
                    </a:lnTo>
                    <a:lnTo>
                      <a:pt x="316" y="159"/>
                    </a:lnTo>
                    <a:lnTo>
                      <a:pt x="316" y="160"/>
                    </a:lnTo>
                    <a:lnTo>
                      <a:pt x="318" y="160"/>
                    </a:lnTo>
                    <a:lnTo>
                      <a:pt x="318" y="166"/>
                    </a:lnTo>
                    <a:lnTo>
                      <a:pt x="320" y="171"/>
                    </a:lnTo>
                    <a:lnTo>
                      <a:pt x="321" y="177"/>
                    </a:lnTo>
                    <a:lnTo>
                      <a:pt x="321" y="179"/>
                    </a:lnTo>
                    <a:lnTo>
                      <a:pt x="321" y="184"/>
                    </a:lnTo>
                    <a:lnTo>
                      <a:pt x="321" y="186"/>
                    </a:lnTo>
                    <a:lnTo>
                      <a:pt x="321" y="189"/>
                    </a:lnTo>
                    <a:lnTo>
                      <a:pt x="321" y="191"/>
                    </a:lnTo>
                    <a:lnTo>
                      <a:pt x="321" y="195"/>
                    </a:lnTo>
                    <a:lnTo>
                      <a:pt x="323" y="195"/>
                    </a:lnTo>
                    <a:lnTo>
                      <a:pt x="328" y="196"/>
                    </a:lnTo>
                    <a:lnTo>
                      <a:pt x="332" y="196"/>
                    </a:lnTo>
                    <a:lnTo>
                      <a:pt x="339" y="198"/>
                    </a:lnTo>
                    <a:lnTo>
                      <a:pt x="340" y="200"/>
                    </a:lnTo>
                    <a:lnTo>
                      <a:pt x="342" y="205"/>
                    </a:lnTo>
                    <a:lnTo>
                      <a:pt x="340" y="208"/>
                    </a:lnTo>
                    <a:lnTo>
                      <a:pt x="340" y="210"/>
                    </a:lnTo>
                    <a:lnTo>
                      <a:pt x="337" y="215"/>
                    </a:lnTo>
                    <a:lnTo>
                      <a:pt x="332" y="220"/>
                    </a:lnTo>
                    <a:lnTo>
                      <a:pt x="328" y="225"/>
                    </a:lnTo>
                    <a:lnTo>
                      <a:pt x="323" y="230"/>
                    </a:lnTo>
                    <a:lnTo>
                      <a:pt x="323" y="230"/>
                    </a:lnTo>
                    <a:lnTo>
                      <a:pt x="327" y="235"/>
                    </a:lnTo>
                    <a:lnTo>
                      <a:pt x="328" y="239"/>
                    </a:lnTo>
                    <a:lnTo>
                      <a:pt x="332" y="242"/>
                    </a:lnTo>
                    <a:lnTo>
                      <a:pt x="332" y="242"/>
                    </a:lnTo>
                    <a:lnTo>
                      <a:pt x="332" y="244"/>
                    </a:lnTo>
                    <a:lnTo>
                      <a:pt x="335" y="249"/>
                    </a:lnTo>
                    <a:lnTo>
                      <a:pt x="337" y="253"/>
                    </a:lnTo>
                    <a:lnTo>
                      <a:pt x="337" y="254"/>
                    </a:lnTo>
                    <a:lnTo>
                      <a:pt x="340" y="258"/>
                    </a:lnTo>
                    <a:lnTo>
                      <a:pt x="342" y="259"/>
                    </a:lnTo>
                    <a:lnTo>
                      <a:pt x="345" y="261"/>
                    </a:lnTo>
                    <a:lnTo>
                      <a:pt x="347" y="261"/>
                    </a:lnTo>
                    <a:lnTo>
                      <a:pt x="352" y="263"/>
                    </a:lnTo>
                    <a:lnTo>
                      <a:pt x="352" y="264"/>
                    </a:lnTo>
                    <a:lnTo>
                      <a:pt x="356" y="266"/>
                    </a:lnTo>
                    <a:lnTo>
                      <a:pt x="359" y="266"/>
                    </a:lnTo>
                    <a:lnTo>
                      <a:pt x="359" y="266"/>
                    </a:lnTo>
                    <a:lnTo>
                      <a:pt x="359" y="266"/>
                    </a:lnTo>
                    <a:lnTo>
                      <a:pt x="359" y="268"/>
                    </a:lnTo>
                    <a:lnTo>
                      <a:pt x="359" y="271"/>
                    </a:lnTo>
                    <a:lnTo>
                      <a:pt x="359" y="276"/>
                    </a:lnTo>
                    <a:lnTo>
                      <a:pt x="361" y="283"/>
                    </a:lnTo>
                    <a:lnTo>
                      <a:pt x="361" y="283"/>
                    </a:lnTo>
                    <a:lnTo>
                      <a:pt x="359" y="285"/>
                    </a:lnTo>
                    <a:lnTo>
                      <a:pt x="359" y="287"/>
                    </a:lnTo>
                    <a:lnTo>
                      <a:pt x="359" y="287"/>
                    </a:lnTo>
                    <a:lnTo>
                      <a:pt x="359" y="288"/>
                    </a:lnTo>
                    <a:lnTo>
                      <a:pt x="361" y="288"/>
                    </a:lnTo>
                    <a:lnTo>
                      <a:pt x="362" y="288"/>
                    </a:lnTo>
                    <a:lnTo>
                      <a:pt x="368" y="288"/>
                    </a:lnTo>
                    <a:lnTo>
                      <a:pt x="368" y="288"/>
                    </a:lnTo>
                    <a:lnTo>
                      <a:pt x="369" y="288"/>
                    </a:lnTo>
                    <a:lnTo>
                      <a:pt x="369" y="290"/>
                    </a:lnTo>
                    <a:lnTo>
                      <a:pt x="369" y="290"/>
                    </a:lnTo>
                    <a:lnTo>
                      <a:pt x="369" y="292"/>
                    </a:lnTo>
                    <a:lnTo>
                      <a:pt x="368" y="293"/>
                    </a:lnTo>
                    <a:lnTo>
                      <a:pt x="369" y="295"/>
                    </a:lnTo>
                    <a:lnTo>
                      <a:pt x="369" y="295"/>
                    </a:lnTo>
                    <a:lnTo>
                      <a:pt x="368" y="297"/>
                    </a:lnTo>
                    <a:lnTo>
                      <a:pt x="368" y="300"/>
                    </a:lnTo>
                    <a:lnTo>
                      <a:pt x="368" y="300"/>
                    </a:lnTo>
                    <a:lnTo>
                      <a:pt x="366" y="300"/>
                    </a:lnTo>
                    <a:lnTo>
                      <a:pt x="359" y="300"/>
                    </a:lnTo>
                    <a:lnTo>
                      <a:pt x="359" y="300"/>
                    </a:lnTo>
                    <a:lnTo>
                      <a:pt x="357" y="302"/>
                    </a:lnTo>
                    <a:lnTo>
                      <a:pt x="354" y="302"/>
                    </a:lnTo>
                    <a:lnTo>
                      <a:pt x="352" y="304"/>
                    </a:lnTo>
                    <a:lnTo>
                      <a:pt x="350" y="304"/>
                    </a:lnTo>
                    <a:lnTo>
                      <a:pt x="350" y="305"/>
                    </a:lnTo>
                    <a:lnTo>
                      <a:pt x="349" y="307"/>
                    </a:lnTo>
                    <a:lnTo>
                      <a:pt x="349" y="307"/>
                    </a:lnTo>
                    <a:lnTo>
                      <a:pt x="347" y="307"/>
                    </a:lnTo>
                    <a:lnTo>
                      <a:pt x="347" y="307"/>
                    </a:lnTo>
                    <a:lnTo>
                      <a:pt x="342" y="309"/>
                    </a:lnTo>
                    <a:lnTo>
                      <a:pt x="342" y="309"/>
                    </a:lnTo>
                    <a:lnTo>
                      <a:pt x="340" y="310"/>
                    </a:lnTo>
                    <a:lnTo>
                      <a:pt x="340" y="314"/>
                    </a:lnTo>
                    <a:lnTo>
                      <a:pt x="340" y="317"/>
                    </a:lnTo>
                    <a:lnTo>
                      <a:pt x="340" y="317"/>
                    </a:lnTo>
                    <a:lnTo>
                      <a:pt x="339" y="319"/>
                    </a:lnTo>
                    <a:lnTo>
                      <a:pt x="339" y="319"/>
                    </a:lnTo>
                    <a:lnTo>
                      <a:pt x="339" y="321"/>
                    </a:lnTo>
                    <a:lnTo>
                      <a:pt x="339" y="322"/>
                    </a:lnTo>
                    <a:lnTo>
                      <a:pt x="337" y="329"/>
                    </a:lnTo>
                    <a:lnTo>
                      <a:pt x="337" y="331"/>
                    </a:lnTo>
                    <a:lnTo>
                      <a:pt x="335" y="331"/>
                    </a:lnTo>
                    <a:lnTo>
                      <a:pt x="335" y="333"/>
                    </a:lnTo>
                    <a:lnTo>
                      <a:pt x="333" y="333"/>
                    </a:lnTo>
                    <a:lnTo>
                      <a:pt x="330" y="333"/>
                    </a:lnTo>
                    <a:lnTo>
                      <a:pt x="328" y="331"/>
                    </a:lnTo>
                    <a:lnTo>
                      <a:pt x="320" y="329"/>
                    </a:lnTo>
                    <a:lnTo>
                      <a:pt x="318" y="329"/>
                    </a:lnTo>
                    <a:lnTo>
                      <a:pt x="318" y="328"/>
                    </a:lnTo>
                    <a:lnTo>
                      <a:pt x="316" y="326"/>
                    </a:lnTo>
                    <a:lnTo>
                      <a:pt x="315" y="329"/>
                    </a:lnTo>
                    <a:lnTo>
                      <a:pt x="306" y="328"/>
                    </a:lnTo>
                    <a:lnTo>
                      <a:pt x="304" y="328"/>
                    </a:lnTo>
                    <a:lnTo>
                      <a:pt x="303" y="328"/>
                    </a:lnTo>
                    <a:lnTo>
                      <a:pt x="299" y="328"/>
                    </a:lnTo>
                    <a:lnTo>
                      <a:pt x="296" y="326"/>
                    </a:lnTo>
                    <a:lnTo>
                      <a:pt x="291" y="326"/>
                    </a:lnTo>
                    <a:lnTo>
                      <a:pt x="287" y="326"/>
                    </a:lnTo>
                    <a:lnTo>
                      <a:pt x="284" y="324"/>
                    </a:lnTo>
                    <a:lnTo>
                      <a:pt x="279" y="322"/>
                    </a:lnTo>
                    <a:lnTo>
                      <a:pt x="273" y="322"/>
                    </a:lnTo>
                    <a:lnTo>
                      <a:pt x="272" y="322"/>
                    </a:lnTo>
                    <a:lnTo>
                      <a:pt x="268" y="322"/>
                    </a:lnTo>
                    <a:lnTo>
                      <a:pt x="267" y="321"/>
                    </a:lnTo>
                    <a:lnTo>
                      <a:pt x="263" y="322"/>
                    </a:lnTo>
                    <a:lnTo>
                      <a:pt x="263" y="321"/>
                    </a:lnTo>
                    <a:lnTo>
                      <a:pt x="255" y="319"/>
                    </a:lnTo>
                    <a:lnTo>
                      <a:pt x="253" y="316"/>
                    </a:lnTo>
                    <a:lnTo>
                      <a:pt x="253" y="314"/>
                    </a:lnTo>
                    <a:lnTo>
                      <a:pt x="253" y="310"/>
                    </a:lnTo>
                    <a:lnTo>
                      <a:pt x="251" y="307"/>
                    </a:lnTo>
                    <a:lnTo>
                      <a:pt x="250" y="300"/>
                    </a:lnTo>
                    <a:lnTo>
                      <a:pt x="250" y="297"/>
                    </a:lnTo>
                    <a:lnTo>
                      <a:pt x="248" y="295"/>
                    </a:lnTo>
                    <a:lnTo>
                      <a:pt x="246" y="293"/>
                    </a:lnTo>
                    <a:lnTo>
                      <a:pt x="244" y="292"/>
                    </a:lnTo>
                    <a:lnTo>
                      <a:pt x="243" y="290"/>
                    </a:lnTo>
                    <a:lnTo>
                      <a:pt x="236" y="288"/>
                    </a:lnTo>
                    <a:lnTo>
                      <a:pt x="234" y="288"/>
                    </a:lnTo>
                    <a:lnTo>
                      <a:pt x="232" y="290"/>
                    </a:lnTo>
                    <a:lnTo>
                      <a:pt x="229" y="292"/>
                    </a:lnTo>
                    <a:lnTo>
                      <a:pt x="222" y="293"/>
                    </a:lnTo>
                    <a:lnTo>
                      <a:pt x="222" y="295"/>
                    </a:lnTo>
                    <a:lnTo>
                      <a:pt x="220" y="297"/>
                    </a:lnTo>
                    <a:lnTo>
                      <a:pt x="219" y="299"/>
                    </a:lnTo>
                    <a:lnTo>
                      <a:pt x="215" y="297"/>
                    </a:lnTo>
                    <a:lnTo>
                      <a:pt x="214" y="299"/>
                    </a:lnTo>
                    <a:lnTo>
                      <a:pt x="208" y="302"/>
                    </a:lnTo>
                    <a:lnTo>
                      <a:pt x="205" y="304"/>
                    </a:lnTo>
                    <a:lnTo>
                      <a:pt x="203" y="304"/>
                    </a:lnTo>
                    <a:lnTo>
                      <a:pt x="202" y="302"/>
                    </a:lnTo>
                    <a:lnTo>
                      <a:pt x="196" y="300"/>
                    </a:lnTo>
                    <a:lnTo>
                      <a:pt x="193" y="299"/>
                    </a:lnTo>
                    <a:lnTo>
                      <a:pt x="188" y="299"/>
                    </a:lnTo>
                    <a:lnTo>
                      <a:pt x="186" y="299"/>
                    </a:lnTo>
                    <a:lnTo>
                      <a:pt x="181" y="297"/>
                    </a:lnTo>
                    <a:lnTo>
                      <a:pt x="181" y="295"/>
                    </a:lnTo>
                    <a:lnTo>
                      <a:pt x="178" y="293"/>
                    </a:lnTo>
                    <a:lnTo>
                      <a:pt x="171" y="290"/>
                    </a:lnTo>
                    <a:lnTo>
                      <a:pt x="166" y="287"/>
                    </a:lnTo>
                    <a:lnTo>
                      <a:pt x="166" y="285"/>
                    </a:lnTo>
                    <a:lnTo>
                      <a:pt x="164" y="283"/>
                    </a:lnTo>
                    <a:lnTo>
                      <a:pt x="162" y="280"/>
                    </a:lnTo>
                    <a:lnTo>
                      <a:pt x="157" y="278"/>
                    </a:lnTo>
                    <a:lnTo>
                      <a:pt x="154" y="275"/>
                    </a:lnTo>
                    <a:lnTo>
                      <a:pt x="150" y="275"/>
                    </a:lnTo>
                    <a:lnTo>
                      <a:pt x="147" y="275"/>
                    </a:lnTo>
                    <a:lnTo>
                      <a:pt x="145" y="275"/>
                    </a:lnTo>
                    <a:lnTo>
                      <a:pt x="143" y="273"/>
                    </a:lnTo>
                    <a:lnTo>
                      <a:pt x="138" y="270"/>
                    </a:lnTo>
                    <a:lnTo>
                      <a:pt x="138" y="266"/>
                    </a:lnTo>
                    <a:lnTo>
                      <a:pt x="137" y="263"/>
                    </a:lnTo>
                    <a:lnTo>
                      <a:pt x="135" y="261"/>
                    </a:lnTo>
                    <a:lnTo>
                      <a:pt x="135" y="256"/>
                    </a:lnTo>
                    <a:lnTo>
                      <a:pt x="133" y="254"/>
                    </a:lnTo>
                    <a:lnTo>
                      <a:pt x="131" y="253"/>
                    </a:lnTo>
                    <a:lnTo>
                      <a:pt x="130" y="251"/>
                    </a:lnTo>
                    <a:lnTo>
                      <a:pt x="131" y="249"/>
                    </a:lnTo>
                    <a:lnTo>
                      <a:pt x="131" y="249"/>
                    </a:lnTo>
                    <a:lnTo>
                      <a:pt x="130" y="247"/>
                    </a:lnTo>
                    <a:lnTo>
                      <a:pt x="126" y="247"/>
                    </a:lnTo>
                    <a:lnTo>
                      <a:pt x="126" y="246"/>
                    </a:lnTo>
                    <a:lnTo>
                      <a:pt x="126" y="242"/>
                    </a:lnTo>
                    <a:lnTo>
                      <a:pt x="126" y="241"/>
                    </a:lnTo>
                    <a:lnTo>
                      <a:pt x="125" y="237"/>
                    </a:lnTo>
                    <a:lnTo>
                      <a:pt x="121" y="235"/>
                    </a:lnTo>
                    <a:lnTo>
                      <a:pt x="118" y="230"/>
                    </a:lnTo>
                    <a:lnTo>
                      <a:pt x="118" y="230"/>
                    </a:lnTo>
                    <a:lnTo>
                      <a:pt x="116" y="227"/>
                    </a:lnTo>
                    <a:lnTo>
                      <a:pt x="116" y="224"/>
                    </a:lnTo>
                    <a:lnTo>
                      <a:pt x="114" y="224"/>
                    </a:lnTo>
                    <a:lnTo>
                      <a:pt x="106" y="227"/>
                    </a:lnTo>
                    <a:lnTo>
                      <a:pt x="104" y="225"/>
                    </a:lnTo>
                    <a:lnTo>
                      <a:pt x="96" y="222"/>
                    </a:lnTo>
                    <a:lnTo>
                      <a:pt x="96" y="220"/>
                    </a:lnTo>
                    <a:lnTo>
                      <a:pt x="96" y="220"/>
                    </a:lnTo>
                    <a:lnTo>
                      <a:pt x="96" y="220"/>
                    </a:lnTo>
                    <a:lnTo>
                      <a:pt x="97" y="218"/>
                    </a:lnTo>
                    <a:lnTo>
                      <a:pt x="99" y="220"/>
                    </a:lnTo>
                    <a:lnTo>
                      <a:pt x="99" y="218"/>
                    </a:lnTo>
                    <a:lnTo>
                      <a:pt x="99" y="218"/>
                    </a:lnTo>
                    <a:lnTo>
                      <a:pt x="97" y="217"/>
                    </a:lnTo>
                    <a:lnTo>
                      <a:pt x="96" y="217"/>
                    </a:lnTo>
                    <a:lnTo>
                      <a:pt x="96" y="218"/>
                    </a:lnTo>
                    <a:lnTo>
                      <a:pt x="94" y="220"/>
                    </a:lnTo>
                    <a:lnTo>
                      <a:pt x="92" y="220"/>
                    </a:lnTo>
                    <a:lnTo>
                      <a:pt x="94" y="224"/>
                    </a:lnTo>
                    <a:lnTo>
                      <a:pt x="94" y="225"/>
                    </a:lnTo>
                    <a:lnTo>
                      <a:pt x="92" y="227"/>
                    </a:lnTo>
                    <a:lnTo>
                      <a:pt x="92" y="227"/>
                    </a:lnTo>
                    <a:lnTo>
                      <a:pt x="89" y="227"/>
                    </a:lnTo>
                    <a:lnTo>
                      <a:pt x="87" y="229"/>
                    </a:lnTo>
                    <a:lnTo>
                      <a:pt x="87" y="229"/>
                    </a:lnTo>
                    <a:lnTo>
                      <a:pt x="85" y="229"/>
                    </a:lnTo>
                    <a:lnTo>
                      <a:pt x="84" y="227"/>
                    </a:lnTo>
                    <a:lnTo>
                      <a:pt x="84" y="225"/>
                    </a:lnTo>
                    <a:lnTo>
                      <a:pt x="84" y="225"/>
                    </a:lnTo>
                    <a:lnTo>
                      <a:pt x="84" y="224"/>
                    </a:lnTo>
                    <a:lnTo>
                      <a:pt x="84" y="224"/>
                    </a:lnTo>
                    <a:lnTo>
                      <a:pt x="82" y="222"/>
                    </a:lnTo>
                    <a:lnTo>
                      <a:pt x="82" y="222"/>
                    </a:lnTo>
                    <a:lnTo>
                      <a:pt x="80" y="220"/>
                    </a:lnTo>
                    <a:lnTo>
                      <a:pt x="80" y="220"/>
                    </a:lnTo>
                    <a:lnTo>
                      <a:pt x="78" y="218"/>
                    </a:lnTo>
                    <a:lnTo>
                      <a:pt x="77" y="218"/>
                    </a:lnTo>
                    <a:lnTo>
                      <a:pt x="77" y="218"/>
                    </a:lnTo>
                    <a:lnTo>
                      <a:pt x="77" y="213"/>
                    </a:lnTo>
                    <a:lnTo>
                      <a:pt x="77" y="210"/>
                    </a:lnTo>
                    <a:lnTo>
                      <a:pt x="77" y="206"/>
                    </a:lnTo>
                    <a:lnTo>
                      <a:pt x="73" y="206"/>
                    </a:lnTo>
                    <a:lnTo>
                      <a:pt x="70" y="206"/>
                    </a:lnTo>
                    <a:lnTo>
                      <a:pt x="70" y="203"/>
                    </a:lnTo>
                    <a:lnTo>
                      <a:pt x="70" y="196"/>
                    </a:lnTo>
                    <a:lnTo>
                      <a:pt x="72" y="193"/>
                    </a:lnTo>
                    <a:lnTo>
                      <a:pt x="73" y="188"/>
                    </a:lnTo>
                    <a:lnTo>
                      <a:pt x="70" y="184"/>
                    </a:lnTo>
                    <a:lnTo>
                      <a:pt x="68" y="181"/>
                    </a:lnTo>
                    <a:lnTo>
                      <a:pt x="66" y="181"/>
                    </a:lnTo>
                    <a:lnTo>
                      <a:pt x="65" y="176"/>
                    </a:lnTo>
                    <a:lnTo>
                      <a:pt x="63" y="174"/>
                    </a:lnTo>
                    <a:lnTo>
                      <a:pt x="63" y="174"/>
                    </a:lnTo>
                    <a:lnTo>
                      <a:pt x="61" y="172"/>
                    </a:lnTo>
                    <a:lnTo>
                      <a:pt x="60" y="172"/>
                    </a:lnTo>
                    <a:lnTo>
                      <a:pt x="56" y="171"/>
                    </a:lnTo>
                    <a:lnTo>
                      <a:pt x="53" y="167"/>
                    </a:lnTo>
                    <a:lnTo>
                      <a:pt x="48" y="166"/>
                    </a:lnTo>
                    <a:lnTo>
                      <a:pt x="44" y="162"/>
                    </a:lnTo>
                    <a:lnTo>
                      <a:pt x="42" y="162"/>
                    </a:lnTo>
                    <a:lnTo>
                      <a:pt x="39" y="162"/>
                    </a:lnTo>
                    <a:lnTo>
                      <a:pt x="39" y="162"/>
                    </a:lnTo>
                    <a:lnTo>
                      <a:pt x="39" y="160"/>
                    </a:lnTo>
                    <a:lnTo>
                      <a:pt x="39" y="159"/>
                    </a:lnTo>
                    <a:lnTo>
                      <a:pt x="41" y="157"/>
                    </a:lnTo>
                    <a:lnTo>
                      <a:pt x="41" y="155"/>
                    </a:lnTo>
                    <a:lnTo>
                      <a:pt x="37" y="152"/>
                    </a:lnTo>
                    <a:lnTo>
                      <a:pt x="37" y="150"/>
                    </a:lnTo>
                    <a:lnTo>
                      <a:pt x="36" y="150"/>
                    </a:lnTo>
                    <a:lnTo>
                      <a:pt x="36" y="149"/>
                    </a:lnTo>
                    <a:lnTo>
                      <a:pt x="36" y="149"/>
                    </a:lnTo>
                    <a:lnTo>
                      <a:pt x="36" y="147"/>
                    </a:lnTo>
                    <a:lnTo>
                      <a:pt x="34" y="147"/>
                    </a:lnTo>
                    <a:lnTo>
                      <a:pt x="34" y="147"/>
                    </a:lnTo>
                    <a:lnTo>
                      <a:pt x="32" y="147"/>
                    </a:lnTo>
                    <a:lnTo>
                      <a:pt x="31" y="145"/>
                    </a:lnTo>
                    <a:lnTo>
                      <a:pt x="27" y="140"/>
                    </a:lnTo>
                    <a:lnTo>
                      <a:pt x="25" y="140"/>
                    </a:lnTo>
                    <a:lnTo>
                      <a:pt x="25" y="138"/>
                    </a:lnTo>
                    <a:lnTo>
                      <a:pt x="27" y="137"/>
                    </a:lnTo>
                    <a:lnTo>
                      <a:pt x="29" y="135"/>
                    </a:lnTo>
                    <a:lnTo>
                      <a:pt x="29" y="133"/>
                    </a:lnTo>
                    <a:lnTo>
                      <a:pt x="29" y="131"/>
                    </a:lnTo>
                    <a:lnTo>
                      <a:pt x="27" y="128"/>
                    </a:lnTo>
                    <a:lnTo>
                      <a:pt x="27" y="128"/>
                    </a:lnTo>
                    <a:lnTo>
                      <a:pt x="27" y="126"/>
                    </a:lnTo>
                    <a:lnTo>
                      <a:pt x="27" y="125"/>
                    </a:lnTo>
                    <a:lnTo>
                      <a:pt x="29" y="125"/>
                    </a:lnTo>
                    <a:lnTo>
                      <a:pt x="31" y="125"/>
                    </a:lnTo>
                    <a:lnTo>
                      <a:pt x="31" y="125"/>
                    </a:lnTo>
                    <a:lnTo>
                      <a:pt x="31" y="121"/>
                    </a:lnTo>
                    <a:lnTo>
                      <a:pt x="31" y="120"/>
                    </a:lnTo>
                    <a:lnTo>
                      <a:pt x="36" y="114"/>
                    </a:lnTo>
                    <a:lnTo>
                      <a:pt x="37" y="113"/>
                    </a:lnTo>
                    <a:lnTo>
                      <a:pt x="41" y="113"/>
                    </a:lnTo>
                    <a:lnTo>
                      <a:pt x="41" y="111"/>
                    </a:lnTo>
                    <a:lnTo>
                      <a:pt x="41" y="109"/>
                    </a:lnTo>
                    <a:lnTo>
                      <a:pt x="39" y="108"/>
                    </a:lnTo>
                    <a:lnTo>
                      <a:pt x="39" y="108"/>
                    </a:lnTo>
                    <a:lnTo>
                      <a:pt x="37" y="106"/>
                    </a:lnTo>
                    <a:lnTo>
                      <a:pt x="37" y="104"/>
                    </a:lnTo>
                    <a:lnTo>
                      <a:pt x="37" y="102"/>
                    </a:lnTo>
                    <a:lnTo>
                      <a:pt x="37" y="101"/>
                    </a:lnTo>
                    <a:lnTo>
                      <a:pt x="37" y="99"/>
                    </a:lnTo>
                    <a:lnTo>
                      <a:pt x="41" y="99"/>
                    </a:lnTo>
                    <a:lnTo>
                      <a:pt x="42" y="97"/>
                    </a:lnTo>
                    <a:lnTo>
                      <a:pt x="42" y="97"/>
                    </a:lnTo>
                    <a:lnTo>
                      <a:pt x="41" y="96"/>
                    </a:lnTo>
                    <a:lnTo>
                      <a:pt x="36" y="96"/>
                    </a:lnTo>
                    <a:lnTo>
                      <a:pt x="34" y="96"/>
                    </a:lnTo>
                    <a:lnTo>
                      <a:pt x="32" y="96"/>
                    </a:lnTo>
                    <a:lnTo>
                      <a:pt x="31" y="94"/>
                    </a:lnTo>
                    <a:lnTo>
                      <a:pt x="29" y="92"/>
                    </a:lnTo>
                    <a:lnTo>
                      <a:pt x="27" y="92"/>
                    </a:lnTo>
                    <a:lnTo>
                      <a:pt x="25" y="92"/>
                    </a:lnTo>
                    <a:lnTo>
                      <a:pt x="25" y="91"/>
                    </a:lnTo>
                    <a:lnTo>
                      <a:pt x="25" y="91"/>
                    </a:lnTo>
                    <a:lnTo>
                      <a:pt x="24" y="84"/>
                    </a:lnTo>
                    <a:lnTo>
                      <a:pt x="22" y="82"/>
                    </a:lnTo>
                    <a:lnTo>
                      <a:pt x="22" y="82"/>
                    </a:lnTo>
                    <a:lnTo>
                      <a:pt x="20" y="82"/>
                    </a:lnTo>
                    <a:lnTo>
                      <a:pt x="20" y="82"/>
                    </a:lnTo>
                    <a:lnTo>
                      <a:pt x="19" y="80"/>
                    </a:lnTo>
                    <a:lnTo>
                      <a:pt x="19" y="79"/>
                    </a:lnTo>
                    <a:lnTo>
                      <a:pt x="19" y="77"/>
                    </a:lnTo>
                    <a:lnTo>
                      <a:pt x="19" y="77"/>
                    </a:lnTo>
                    <a:lnTo>
                      <a:pt x="19" y="75"/>
                    </a:lnTo>
                    <a:lnTo>
                      <a:pt x="19" y="74"/>
                    </a:lnTo>
                    <a:lnTo>
                      <a:pt x="17" y="74"/>
                    </a:lnTo>
                    <a:lnTo>
                      <a:pt x="15" y="74"/>
                    </a:lnTo>
                    <a:lnTo>
                      <a:pt x="15" y="67"/>
                    </a:lnTo>
                    <a:lnTo>
                      <a:pt x="13" y="65"/>
                    </a:lnTo>
                    <a:lnTo>
                      <a:pt x="13" y="65"/>
                    </a:lnTo>
                    <a:lnTo>
                      <a:pt x="13" y="65"/>
                    </a:lnTo>
                    <a:lnTo>
                      <a:pt x="13" y="63"/>
                    </a:lnTo>
                    <a:lnTo>
                      <a:pt x="15" y="62"/>
                    </a:lnTo>
                    <a:lnTo>
                      <a:pt x="13" y="62"/>
                    </a:lnTo>
                    <a:lnTo>
                      <a:pt x="13" y="60"/>
                    </a:lnTo>
                    <a:lnTo>
                      <a:pt x="10" y="58"/>
                    </a:lnTo>
                    <a:lnTo>
                      <a:pt x="10" y="58"/>
                    </a:lnTo>
                    <a:lnTo>
                      <a:pt x="10" y="56"/>
                    </a:lnTo>
                    <a:lnTo>
                      <a:pt x="10" y="55"/>
                    </a:lnTo>
                    <a:lnTo>
                      <a:pt x="10" y="53"/>
                    </a:lnTo>
                    <a:lnTo>
                      <a:pt x="10" y="53"/>
                    </a:lnTo>
                    <a:lnTo>
                      <a:pt x="10" y="51"/>
                    </a:lnTo>
                    <a:lnTo>
                      <a:pt x="10" y="51"/>
                    </a:lnTo>
                    <a:lnTo>
                      <a:pt x="10" y="50"/>
                    </a:lnTo>
                    <a:lnTo>
                      <a:pt x="7" y="48"/>
                    </a:lnTo>
                    <a:lnTo>
                      <a:pt x="5" y="46"/>
                    </a:lnTo>
                    <a:lnTo>
                      <a:pt x="3" y="46"/>
                    </a:lnTo>
                    <a:lnTo>
                      <a:pt x="3" y="46"/>
                    </a:lnTo>
                    <a:lnTo>
                      <a:pt x="3" y="45"/>
                    </a:lnTo>
                    <a:lnTo>
                      <a:pt x="5" y="43"/>
                    </a:lnTo>
                    <a:lnTo>
                      <a:pt x="5" y="41"/>
                    </a:lnTo>
                    <a:lnTo>
                      <a:pt x="5" y="41"/>
                    </a:lnTo>
                    <a:lnTo>
                      <a:pt x="7" y="39"/>
                    </a:lnTo>
                    <a:lnTo>
                      <a:pt x="7" y="38"/>
                    </a:lnTo>
                    <a:lnTo>
                      <a:pt x="8" y="36"/>
                    </a:lnTo>
                    <a:lnTo>
                      <a:pt x="8" y="36"/>
                    </a:lnTo>
                    <a:lnTo>
                      <a:pt x="7" y="36"/>
                    </a:lnTo>
                    <a:lnTo>
                      <a:pt x="7" y="34"/>
                    </a:lnTo>
                    <a:lnTo>
                      <a:pt x="5" y="34"/>
                    </a:lnTo>
                    <a:lnTo>
                      <a:pt x="5" y="34"/>
                    </a:lnTo>
                    <a:lnTo>
                      <a:pt x="5" y="34"/>
                    </a:lnTo>
                    <a:lnTo>
                      <a:pt x="5" y="31"/>
                    </a:lnTo>
                    <a:lnTo>
                      <a:pt x="5" y="29"/>
                    </a:lnTo>
                    <a:lnTo>
                      <a:pt x="3" y="27"/>
                    </a:lnTo>
                    <a:lnTo>
                      <a:pt x="5" y="24"/>
                    </a:lnTo>
                    <a:lnTo>
                      <a:pt x="3" y="22"/>
                    </a:lnTo>
                    <a:lnTo>
                      <a:pt x="1" y="21"/>
                    </a:lnTo>
                    <a:lnTo>
                      <a:pt x="1" y="19"/>
                    </a:lnTo>
                    <a:lnTo>
                      <a:pt x="1" y="19"/>
                    </a:lnTo>
                    <a:lnTo>
                      <a:pt x="3" y="19"/>
                    </a:lnTo>
                    <a:lnTo>
                      <a:pt x="3" y="17"/>
                    </a:lnTo>
                    <a:lnTo>
                      <a:pt x="3" y="16"/>
                    </a:lnTo>
                    <a:lnTo>
                      <a:pt x="1" y="16"/>
                    </a:lnTo>
                    <a:lnTo>
                      <a:pt x="0" y="14"/>
                    </a:lnTo>
                    <a:lnTo>
                      <a:pt x="0" y="14"/>
                    </a:lnTo>
                    <a:lnTo>
                      <a:pt x="0" y="12"/>
                    </a:lnTo>
                    <a:lnTo>
                      <a:pt x="0" y="10"/>
                    </a:lnTo>
                    <a:lnTo>
                      <a:pt x="0" y="10"/>
                    </a:lnTo>
                    <a:lnTo>
                      <a:pt x="0" y="10"/>
                    </a:lnTo>
                    <a:lnTo>
                      <a:pt x="1" y="10"/>
                    </a:lnTo>
                    <a:lnTo>
                      <a:pt x="3" y="10"/>
                    </a:lnTo>
                    <a:lnTo>
                      <a:pt x="5" y="10"/>
                    </a:lnTo>
                    <a:lnTo>
                      <a:pt x="7" y="9"/>
                    </a:lnTo>
                    <a:lnTo>
                      <a:pt x="8" y="4"/>
                    </a:lnTo>
                    <a:lnTo>
                      <a:pt x="8" y="2"/>
                    </a:lnTo>
                    <a:lnTo>
                      <a:pt x="10" y="0"/>
                    </a:lnTo>
                    <a:lnTo>
                      <a:pt x="13" y="4"/>
                    </a:lnTo>
                    <a:lnTo>
                      <a:pt x="13" y="4"/>
                    </a:lnTo>
                    <a:lnTo>
                      <a:pt x="15" y="4"/>
                    </a:lnTo>
                    <a:lnTo>
                      <a:pt x="15" y="4"/>
                    </a:lnTo>
                    <a:close/>
                    <a:moveTo>
                      <a:pt x="232" y="295"/>
                    </a:moveTo>
                    <a:lnTo>
                      <a:pt x="231" y="297"/>
                    </a:lnTo>
                    <a:lnTo>
                      <a:pt x="229" y="300"/>
                    </a:lnTo>
                    <a:lnTo>
                      <a:pt x="227" y="299"/>
                    </a:lnTo>
                    <a:lnTo>
                      <a:pt x="227" y="299"/>
                    </a:lnTo>
                    <a:lnTo>
                      <a:pt x="224" y="300"/>
                    </a:lnTo>
                    <a:lnTo>
                      <a:pt x="224" y="300"/>
                    </a:lnTo>
                    <a:lnTo>
                      <a:pt x="220" y="302"/>
                    </a:lnTo>
                    <a:lnTo>
                      <a:pt x="219" y="302"/>
                    </a:lnTo>
                    <a:lnTo>
                      <a:pt x="217" y="302"/>
                    </a:lnTo>
                    <a:lnTo>
                      <a:pt x="217" y="302"/>
                    </a:lnTo>
                    <a:lnTo>
                      <a:pt x="215" y="300"/>
                    </a:lnTo>
                    <a:lnTo>
                      <a:pt x="215" y="300"/>
                    </a:lnTo>
                    <a:lnTo>
                      <a:pt x="217" y="300"/>
                    </a:lnTo>
                    <a:lnTo>
                      <a:pt x="220" y="299"/>
                    </a:lnTo>
                    <a:lnTo>
                      <a:pt x="226" y="297"/>
                    </a:lnTo>
                    <a:lnTo>
                      <a:pt x="226" y="297"/>
                    </a:lnTo>
                    <a:lnTo>
                      <a:pt x="224" y="295"/>
                    </a:lnTo>
                    <a:lnTo>
                      <a:pt x="226" y="293"/>
                    </a:lnTo>
                    <a:lnTo>
                      <a:pt x="227" y="295"/>
                    </a:lnTo>
                    <a:lnTo>
                      <a:pt x="231" y="293"/>
                    </a:lnTo>
                    <a:lnTo>
                      <a:pt x="234" y="293"/>
                    </a:lnTo>
                    <a:lnTo>
                      <a:pt x="234" y="293"/>
                    </a:lnTo>
                    <a:lnTo>
                      <a:pt x="232" y="295"/>
                    </a:lnTo>
                    <a:lnTo>
                      <a:pt x="232" y="295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8" name="Freeform 113">
                <a:extLst>
                  <a:ext uri="{FF2B5EF4-FFF2-40B4-BE49-F238E27FC236}">
                    <a16:creationId xmlns:a16="http://schemas.microsoft.com/office/drawing/2014/main" xmlns="" id="{9399CBDE-A4DA-473A-AC86-86ECCC38BAE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66" y="1332"/>
                <a:ext cx="209" cy="142"/>
              </a:xfrm>
              <a:custGeom>
                <a:avLst/>
                <a:gdLst>
                  <a:gd name="T0" fmla="*/ 190 w 209"/>
                  <a:gd name="T1" fmla="*/ 7 h 142"/>
                  <a:gd name="T2" fmla="*/ 181 w 209"/>
                  <a:gd name="T3" fmla="*/ 23 h 142"/>
                  <a:gd name="T4" fmla="*/ 186 w 209"/>
                  <a:gd name="T5" fmla="*/ 33 h 142"/>
                  <a:gd name="T6" fmla="*/ 193 w 209"/>
                  <a:gd name="T7" fmla="*/ 40 h 142"/>
                  <a:gd name="T8" fmla="*/ 205 w 209"/>
                  <a:gd name="T9" fmla="*/ 48 h 142"/>
                  <a:gd name="T10" fmla="*/ 205 w 209"/>
                  <a:gd name="T11" fmla="*/ 55 h 142"/>
                  <a:gd name="T12" fmla="*/ 207 w 209"/>
                  <a:gd name="T13" fmla="*/ 62 h 142"/>
                  <a:gd name="T14" fmla="*/ 207 w 209"/>
                  <a:gd name="T15" fmla="*/ 70 h 142"/>
                  <a:gd name="T16" fmla="*/ 198 w 209"/>
                  <a:gd name="T17" fmla="*/ 84 h 142"/>
                  <a:gd name="T18" fmla="*/ 191 w 209"/>
                  <a:gd name="T19" fmla="*/ 94 h 142"/>
                  <a:gd name="T20" fmla="*/ 166 w 209"/>
                  <a:gd name="T21" fmla="*/ 108 h 142"/>
                  <a:gd name="T22" fmla="*/ 132 w 209"/>
                  <a:gd name="T23" fmla="*/ 127 h 142"/>
                  <a:gd name="T24" fmla="*/ 123 w 209"/>
                  <a:gd name="T25" fmla="*/ 138 h 142"/>
                  <a:gd name="T26" fmla="*/ 111 w 209"/>
                  <a:gd name="T27" fmla="*/ 142 h 142"/>
                  <a:gd name="T28" fmla="*/ 75 w 209"/>
                  <a:gd name="T29" fmla="*/ 128 h 142"/>
                  <a:gd name="T30" fmla="*/ 73 w 209"/>
                  <a:gd name="T31" fmla="*/ 128 h 142"/>
                  <a:gd name="T32" fmla="*/ 65 w 209"/>
                  <a:gd name="T33" fmla="*/ 120 h 142"/>
                  <a:gd name="T34" fmla="*/ 34 w 209"/>
                  <a:gd name="T35" fmla="*/ 123 h 142"/>
                  <a:gd name="T36" fmla="*/ 36 w 209"/>
                  <a:gd name="T37" fmla="*/ 116 h 142"/>
                  <a:gd name="T38" fmla="*/ 51 w 209"/>
                  <a:gd name="T39" fmla="*/ 104 h 142"/>
                  <a:gd name="T40" fmla="*/ 46 w 209"/>
                  <a:gd name="T41" fmla="*/ 103 h 142"/>
                  <a:gd name="T42" fmla="*/ 53 w 209"/>
                  <a:gd name="T43" fmla="*/ 89 h 142"/>
                  <a:gd name="T44" fmla="*/ 43 w 209"/>
                  <a:gd name="T45" fmla="*/ 91 h 142"/>
                  <a:gd name="T46" fmla="*/ 34 w 209"/>
                  <a:gd name="T47" fmla="*/ 81 h 142"/>
                  <a:gd name="T48" fmla="*/ 8 w 209"/>
                  <a:gd name="T49" fmla="*/ 77 h 142"/>
                  <a:gd name="T50" fmla="*/ 24 w 209"/>
                  <a:gd name="T51" fmla="*/ 72 h 142"/>
                  <a:gd name="T52" fmla="*/ 34 w 209"/>
                  <a:gd name="T53" fmla="*/ 70 h 142"/>
                  <a:gd name="T54" fmla="*/ 51 w 209"/>
                  <a:gd name="T55" fmla="*/ 63 h 142"/>
                  <a:gd name="T56" fmla="*/ 49 w 209"/>
                  <a:gd name="T57" fmla="*/ 53 h 142"/>
                  <a:gd name="T58" fmla="*/ 29 w 209"/>
                  <a:gd name="T59" fmla="*/ 45 h 142"/>
                  <a:gd name="T60" fmla="*/ 0 w 209"/>
                  <a:gd name="T61" fmla="*/ 48 h 142"/>
                  <a:gd name="T62" fmla="*/ 8 w 209"/>
                  <a:gd name="T63" fmla="*/ 40 h 142"/>
                  <a:gd name="T64" fmla="*/ 20 w 209"/>
                  <a:gd name="T65" fmla="*/ 38 h 142"/>
                  <a:gd name="T66" fmla="*/ 13 w 209"/>
                  <a:gd name="T67" fmla="*/ 31 h 142"/>
                  <a:gd name="T68" fmla="*/ 19 w 209"/>
                  <a:gd name="T69" fmla="*/ 24 h 142"/>
                  <a:gd name="T70" fmla="*/ 19 w 209"/>
                  <a:gd name="T71" fmla="*/ 17 h 142"/>
                  <a:gd name="T72" fmla="*/ 29 w 209"/>
                  <a:gd name="T73" fmla="*/ 26 h 142"/>
                  <a:gd name="T74" fmla="*/ 36 w 209"/>
                  <a:gd name="T75" fmla="*/ 31 h 142"/>
                  <a:gd name="T76" fmla="*/ 32 w 209"/>
                  <a:gd name="T77" fmla="*/ 19 h 142"/>
                  <a:gd name="T78" fmla="*/ 37 w 209"/>
                  <a:gd name="T79" fmla="*/ 12 h 142"/>
                  <a:gd name="T80" fmla="*/ 27 w 209"/>
                  <a:gd name="T81" fmla="*/ 7 h 142"/>
                  <a:gd name="T82" fmla="*/ 48 w 209"/>
                  <a:gd name="T83" fmla="*/ 14 h 142"/>
                  <a:gd name="T84" fmla="*/ 56 w 209"/>
                  <a:gd name="T85" fmla="*/ 28 h 142"/>
                  <a:gd name="T86" fmla="*/ 55 w 209"/>
                  <a:gd name="T87" fmla="*/ 40 h 142"/>
                  <a:gd name="T88" fmla="*/ 58 w 209"/>
                  <a:gd name="T89" fmla="*/ 48 h 142"/>
                  <a:gd name="T90" fmla="*/ 65 w 209"/>
                  <a:gd name="T91" fmla="*/ 58 h 142"/>
                  <a:gd name="T92" fmla="*/ 72 w 209"/>
                  <a:gd name="T93" fmla="*/ 41 h 142"/>
                  <a:gd name="T94" fmla="*/ 78 w 209"/>
                  <a:gd name="T95" fmla="*/ 33 h 142"/>
                  <a:gd name="T96" fmla="*/ 90 w 209"/>
                  <a:gd name="T97" fmla="*/ 31 h 142"/>
                  <a:gd name="T98" fmla="*/ 96 w 209"/>
                  <a:gd name="T99" fmla="*/ 24 h 142"/>
                  <a:gd name="T100" fmla="*/ 111 w 209"/>
                  <a:gd name="T101" fmla="*/ 19 h 142"/>
                  <a:gd name="T102" fmla="*/ 121 w 209"/>
                  <a:gd name="T103" fmla="*/ 36 h 142"/>
                  <a:gd name="T104" fmla="*/ 128 w 209"/>
                  <a:gd name="T105" fmla="*/ 21 h 142"/>
                  <a:gd name="T106" fmla="*/ 140 w 209"/>
                  <a:gd name="T107" fmla="*/ 16 h 142"/>
                  <a:gd name="T108" fmla="*/ 154 w 209"/>
                  <a:gd name="T109" fmla="*/ 16 h 142"/>
                  <a:gd name="T110" fmla="*/ 166 w 209"/>
                  <a:gd name="T111" fmla="*/ 6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209" h="142">
                    <a:moveTo>
                      <a:pt x="171" y="14"/>
                    </a:moveTo>
                    <a:lnTo>
                      <a:pt x="173" y="16"/>
                    </a:lnTo>
                    <a:lnTo>
                      <a:pt x="176" y="14"/>
                    </a:lnTo>
                    <a:lnTo>
                      <a:pt x="178" y="12"/>
                    </a:lnTo>
                    <a:lnTo>
                      <a:pt x="183" y="9"/>
                    </a:lnTo>
                    <a:lnTo>
                      <a:pt x="185" y="7"/>
                    </a:lnTo>
                    <a:lnTo>
                      <a:pt x="188" y="7"/>
                    </a:lnTo>
                    <a:lnTo>
                      <a:pt x="190" y="7"/>
                    </a:lnTo>
                    <a:lnTo>
                      <a:pt x="190" y="7"/>
                    </a:lnTo>
                    <a:lnTo>
                      <a:pt x="188" y="9"/>
                    </a:lnTo>
                    <a:lnTo>
                      <a:pt x="186" y="11"/>
                    </a:lnTo>
                    <a:lnTo>
                      <a:pt x="183" y="12"/>
                    </a:lnTo>
                    <a:lnTo>
                      <a:pt x="181" y="17"/>
                    </a:lnTo>
                    <a:lnTo>
                      <a:pt x="179" y="19"/>
                    </a:lnTo>
                    <a:lnTo>
                      <a:pt x="179" y="21"/>
                    </a:lnTo>
                    <a:lnTo>
                      <a:pt x="181" y="23"/>
                    </a:lnTo>
                    <a:lnTo>
                      <a:pt x="183" y="24"/>
                    </a:lnTo>
                    <a:lnTo>
                      <a:pt x="186" y="23"/>
                    </a:lnTo>
                    <a:lnTo>
                      <a:pt x="186" y="23"/>
                    </a:lnTo>
                    <a:lnTo>
                      <a:pt x="188" y="24"/>
                    </a:lnTo>
                    <a:lnTo>
                      <a:pt x="188" y="26"/>
                    </a:lnTo>
                    <a:lnTo>
                      <a:pt x="188" y="28"/>
                    </a:lnTo>
                    <a:lnTo>
                      <a:pt x="188" y="31"/>
                    </a:lnTo>
                    <a:lnTo>
                      <a:pt x="186" y="33"/>
                    </a:lnTo>
                    <a:lnTo>
                      <a:pt x="185" y="36"/>
                    </a:lnTo>
                    <a:lnTo>
                      <a:pt x="185" y="36"/>
                    </a:lnTo>
                    <a:lnTo>
                      <a:pt x="186" y="36"/>
                    </a:lnTo>
                    <a:lnTo>
                      <a:pt x="193" y="36"/>
                    </a:lnTo>
                    <a:lnTo>
                      <a:pt x="193" y="36"/>
                    </a:lnTo>
                    <a:lnTo>
                      <a:pt x="193" y="36"/>
                    </a:lnTo>
                    <a:lnTo>
                      <a:pt x="193" y="38"/>
                    </a:lnTo>
                    <a:lnTo>
                      <a:pt x="193" y="40"/>
                    </a:lnTo>
                    <a:lnTo>
                      <a:pt x="195" y="40"/>
                    </a:lnTo>
                    <a:lnTo>
                      <a:pt x="195" y="41"/>
                    </a:lnTo>
                    <a:lnTo>
                      <a:pt x="191" y="45"/>
                    </a:lnTo>
                    <a:lnTo>
                      <a:pt x="195" y="43"/>
                    </a:lnTo>
                    <a:lnTo>
                      <a:pt x="198" y="43"/>
                    </a:lnTo>
                    <a:lnTo>
                      <a:pt x="202" y="43"/>
                    </a:lnTo>
                    <a:lnTo>
                      <a:pt x="203" y="45"/>
                    </a:lnTo>
                    <a:lnTo>
                      <a:pt x="205" y="48"/>
                    </a:lnTo>
                    <a:lnTo>
                      <a:pt x="207" y="46"/>
                    </a:lnTo>
                    <a:lnTo>
                      <a:pt x="207" y="46"/>
                    </a:lnTo>
                    <a:lnTo>
                      <a:pt x="209" y="48"/>
                    </a:lnTo>
                    <a:lnTo>
                      <a:pt x="209" y="50"/>
                    </a:lnTo>
                    <a:lnTo>
                      <a:pt x="207" y="52"/>
                    </a:lnTo>
                    <a:lnTo>
                      <a:pt x="207" y="53"/>
                    </a:lnTo>
                    <a:lnTo>
                      <a:pt x="207" y="55"/>
                    </a:lnTo>
                    <a:lnTo>
                      <a:pt x="205" y="55"/>
                    </a:lnTo>
                    <a:lnTo>
                      <a:pt x="205" y="55"/>
                    </a:lnTo>
                    <a:lnTo>
                      <a:pt x="205" y="57"/>
                    </a:lnTo>
                    <a:lnTo>
                      <a:pt x="207" y="58"/>
                    </a:lnTo>
                    <a:lnTo>
                      <a:pt x="207" y="58"/>
                    </a:lnTo>
                    <a:lnTo>
                      <a:pt x="207" y="58"/>
                    </a:lnTo>
                    <a:lnTo>
                      <a:pt x="207" y="60"/>
                    </a:lnTo>
                    <a:lnTo>
                      <a:pt x="207" y="60"/>
                    </a:lnTo>
                    <a:lnTo>
                      <a:pt x="207" y="62"/>
                    </a:lnTo>
                    <a:lnTo>
                      <a:pt x="207" y="62"/>
                    </a:lnTo>
                    <a:lnTo>
                      <a:pt x="205" y="63"/>
                    </a:lnTo>
                    <a:lnTo>
                      <a:pt x="209" y="65"/>
                    </a:lnTo>
                    <a:lnTo>
                      <a:pt x="209" y="65"/>
                    </a:lnTo>
                    <a:lnTo>
                      <a:pt x="209" y="67"/>
                    </a:lnTo>
                    <a:lnTo>
                      <a:pt x="209" y="69"/>
                    </a:lnTo>
                    <a:lnTo>
                      <a:pt x="209" y="70"/>
                    </a:lnTo>
                    <a:lnTo>
                      <a:pt x="207" y="70"/>
                    </a:lnTo>
                    <a:lnTo>
                      <a:pt x="205" y="70"/>
                    </a:lnTo>
                    <a:lnTo>
                      <a:pt x="203" y="72"/>
                    </a:lnTo>
                    <a:lnTo>
                      <a:pt x="203" y="74"/>
                    </a:lnTo>
                    <a:lnTo>
                      <a:pt x="203" y="75"/>
                    </a:lnTo>
                    <a:lnTo>
                      <a:pt x="203" y="77"/>
                    </a:lnTo>
                    <a:lnTo>
                      <a:pt x="202" y="82"/>
                    </a:lnTo>
                    <a:lnTo>
                      <a:pt x="200" y="84"/>
                    </a:lnTo>
                    <a:lnTo>
                      <a:pt x="198" y="84"/>
                    </a:lnTo>
                    <a:lnTo>
                      <a:pt x="195" y="84"/>
                    </a:lnTo>
                    <a:lnTo>
                      <a:pt x="193" y="84"/>
                    </a:lnTo>
                    <a:lnTo>
                      <a:pt x="193" y="86"/>
                    </a:lnTo>
                    <a:lnTo>
                      <a:pt x="191" y="87"/>
                    </a:lnTo>
                    <a:lnTo>
                      <a:pt x="191" y="89"/>
                    </a:lnTo>
                    <a:lnTo>
                      <a:pt x="193" y="91"/>
                    </a:lnTo>
                    <a:lnTo>
                      <a:pt x="193" y="92"/>
                    </a:lnTo>
                    <a:lnTo>
                      <a:pt x="191" y="94"/>
                    </a:lnTo>
                    <a:lnTo>
                      <a:pt x="190" y="96"/>
                    </a:lnTo>
                    <a:lnTo>
                      <a:pt x="188" y="98"/>
                    </a:lnTo>
                    <a:lnTo>
                      <a:pt x="186" y="99"/>
                    </a:lnTo>
                    <a:lnTo>
                      <a:pt x="183" y="103"/>
                    </a:lnTo>
                    <a:lnTo>
                      <a:pt x="181" y="103"/>
                    </a:lnTo>
                    <a:lnTo>
                      <a:pt x="176" y="103"/>
                    </a:lnTo>
                    <a:lnTo>
                      <a:pt x="173" y="104"/>
                    </a:lnTo>
                    <a:lnTo>
                      <a:pt x="166" y="108"/>
                    </a:lnTo>
                    <a:lnTo>
                      <a:pt x="161" y="111"/>
                    </a:lnTo>
                    <a:lnTo>
                      <a:pt x="157" y="115"/>
                    </a:lnTo>
                    <a:lnTo>
                      <a:pt x="154" y="120"/>
                    </a:lnTo>
                    <a:lnTo>
                      <a:pt x="150" y="121"/>
                    </a:lnTo>
                    <a:lnTo>
                      <a:pt x="149" y="123"/>
                    </a:lnTo>
                    <a:lnTo>
                      <a:pt x="144" y="123"/>
                    </a:lnTo>
                    <a:lnTo>
                      <a:pt x="142" y="125"/>
                    </a:lnTo>
                    <a:lnTo>
                      <a:pt x="132" y="127"/>
                    </a:lnTo>
                    <a:lnTo>
                      <a:pt x="128" y="128"/>
                    </a:lnTo>
                    <a:lnTo>
                      <a:pt x="126" y="130"/>
                    </a:lnTo>
                    <a:lnTo>
                      <a:pt x="125" y="132"/>
                    </a:lnTo>
                    <a:lnTo>
                      <a:pt x="125" y="133"/>
                    </a:lnTo>
                    <a:lnTo>
                      <a:pt x="126" y="133"/>
                    </a:lnTo>
                    <a:lnTo>
                      <a:pt x="126" y="133"/>
                    </a:lnTo>
                    <a:lnTo>
                      <a:pt x="125" y="137"/>
                    </a:lnTo>
                    <a:lnTo>
                      <a:pt x="123" y="138"/>
                    </a:lnTo>
                    <a:lnTo>
                      <a:pt x="121" y="138"/>
                    </a:lnTo>
                    <a:lnTo>
                      <a:pt x="120" y="137"/>
                    </a:lnTo>
                    <a:lnTo>
                      <a:pt x="120" y="137"/>
                    </a:lnTo>
                    <a:lnTo>
                      <a:pt x="120" y="137"/>
                    </a:lnTo>
                    <a:lnTo>
                      <a:pt x="120" y="137"/>
                    </a:lnTo>
                    <a:lnTo>
                      <a:pt x="120" y="138"/>
                    </a:lnTo>
                    <a:lnTo>
                      <a:pt x="118" y="140"/>
                    </a:lnTo>
                    <a:lnTo>
                      <a:pt x="111" y="142"/>
                    </a:lnTo>
                    <a:lnTo>
                      <a:pt x="99" y="140"/>
                    </a:lnTo>
                    <a:lnTo>
                      <a:pt x="96" y="138"/>
                    </a:lnTo>
                    <a:lnTo>
                      <a:pt x="90" y="137"/>
                    </a:lnTo>
                    <a:lnTo>
                      <a:pt x="87" y="135"/>
                    </a:lnTo>
                    <a:lnTo>
                      <a:pt x="82" y="135"/>
                    </a:lnTo>
                    <a:lnTo>
                      <a:pt x="78" y="132"/>
                    </a:lnTo>
                    <a:lnTo>
                      <a:pt x="77" y="130"/>
                    </a:lnTo>
                    <a:lnTo>
                      <a:pt x="75" y="128"/>
                    </a:lnTo>
                    <a:lnTo>
                      <a:pt x="77" y="128"/>
                    </a:lnTo>
                    <a:lnTo>
                      <a:pt x="77" y="127"/>
                    </a:lnTo>
                    <a:lnTo>
                      <a:pt x="77" y="127"/>
                    </a:lnTo>
                    <a:lnTo>
                      <a:pt x="78" y="127"/>
                    </a:lnTo>
                    <a:lnTo>
                      <a:pt x="78" y="127"/>
                    </a:lnTo>
                    <a:lnTo>
                      <a:pt x="77" y="125"/>
                    </a:lnTo>
                    <a:lnTo>
                      <a:pt x="77" y="125"/>
                    </a:lnTo>
                    <a:lnTo>
                      <a:pt x="73" y="128"/>
                    </a:lnTo>
                    <a:lnTo>
                      <a:pt x="73" y="128"/>
                    </a:lnTo>
                    <a:lnTo>
                      <a:pt x="72" y="127"/>
                    </a:lnTo>
                    <a:lnTo>
                      <a:pt x="72" y="125"/>
                    </a:lnTo>
                    <a:lnTo>
                      <a:pt x="68" y="125"/>
                    </a:lnTo>
                    <a:lnTo>
                      <a:pt x="67" y="123"/>
                    </a:lnTo>
                    <a:lnTo>
                      <a:pt x="63" y="121"/>
                    </a:lnTo>
                    <a:lnTo>
                      <a:pt x="63" y="120"/>
                    </a:lnTo>
                    <a:lnTo>
                      <a:pt x="65" y="120"/>
                    </a:lnTo>
                    <a:lnTo>
                      <a:pt x="65" y="118"/>
                    </a:lnTo>
                    <a:lnTo>
                      <a:pt x="63" y="118"/>
                    </a:lnTo>
                    <a:lnTo>
                      <a:pt x="61" y="118"/>
                    </a:lnTo>
                    <a:lnTo>
                      <a:pt x="58" y="121"/>
                    </a:lnTo>
                    <a:lnTo>
                      <a:pt x="58" y="121"/>
                    </a:lnTo>
                    <a:lnTo>
                      <a:pt x="39" y="123"/>
                    </a:lnTo>
                    <a:lnTo>
                      <a:pt x="36" y="123"/>
                    </a:lnTo>
                    <a:lnTo>
                      <a:pt x="34" y="123"/>
                    </a:lnTo>
                    <a:lnTo>
                      <a:pt x="34" y="121"/>
                    </a:lnTo>
                    <a:lnTo>
                      <a:pt x="32" y="118"/>
                    </a:lnTo>
                    <a:lnTo>
                      <a:pt x="32" y="115"/>
                    </a:lnTo>
                    <a:lnTo>
                      <a:pt x="32" y="115"/>
                    </a:lnTo>
                    <a:lnTo>
                      <a:pt x="34" y="113"/>
                    </a:lnTo>
                    <a:lnTo>
                      <a:pt x="34" y="113"/>
                    </a:lnTo>
                    <a:lnTo>
                      <a:pt x="36" y="115"/>
                    </a:lnTo>
                    <a:lnTo>
                      <a:pt x="36" y="116"/>
                    </a:lnTo>
                    <a:lnTo>
                      <a:pt x="37" y="116"/>
                    </a:lnTo>
                    <a:lnTo>
                      <a:pt x="44" y="115"/>
                    </a:lnTo>
                    <a:lnTo>
                      <a:pt x="46" y="113"/>
                    </a:lnTo>
                    <a:lnTo>
                      <a:pt x="48" y="111"/>
                    </a:lnTo>
                    <a:lnTo>
                      <a:pt x="48" y="110"/>
                    </a:lnTo>
                    <a:lnTo>
                      <a:pt x="49" y="108"/>
                    </a:lnTo>
                    <a:lnTo>
                      <a:pt x="49" y="108"/>
                    </a:lnTo>
                    <a:lnTo>
                      <a:pt x="51" y="104"/>
                    </a:lnTo>
                    <a:lnTo>
                      <a:pt x="53" y="103"/>
                    </a:lnTo>
                    <a:lnTo>
                      <a:pt x="53" y="101"/>
                    </a:lnTo>
                    <a:lnTo>
                      <a:pt x="55" y="99"/>
                    </a:lnTo>
                    <a:lnTo>
                      <a:pt x="58" y="99"/>
                    </a:lnTo>
                    <a:lnTo>
                      <a:pt x="56" y="99"/>
                    </a:lnTo>
                    <a:lnTo>
                      <a:pt x="55" y="99"/>
                    </a:lnTo>
                    <a:lnTo>
                      <a:pt x="48" y="103"/>
                    </a:lnTo>
                    <a:lnTo>
                      <a:pt x="46" y="103"/>
                    </a:lnTo>
                    <a:lnTo>
                      <a:pt x="46" y="101"/>
                    </a:lnTo>
                    <a:lnTo>
                      <a:pt x="48" y="101"/>
                    </a:lnTo>
                    <a:lnTo>
                      <a:pt x="49" y="99"/>
                    </a:lnTo>
                    <a:lnTo>
                      <a:pt x="48" y="99"/>
                    </a:lnTo>
                    <a:lnTo>
                      <a:pt x="48" y="98"/>
                    </a:lnTo>
                    <a:lnTo>
                      <a:pt x="48" y="96"/>
                    </a:lnTo>
                    <a:lnTo>
                      <a:pt x="48" y="94"/>
                    </a:lnTo>
                    <a:lnTo>
                      <a:pt x="53" y="89"/>
                    </a:lnTo>
                    <a:lnTo>
                      <a:pt x="55" y="89"/>
                    </a:lnTo>
                    <a:lnTo>
                      <a:pt x="55" y="89"/>
                    </a:lnTo>
                    <a:lnTo>
                      <a:pt x="55" y="87"/>
                    </a:lnTo>
                    <a:lnTo>
                      <a:pt x="53" y="87"/>
                    </a:lnTo>
                    <a:lnTo>
                      <a:pt x="48" y="91"/>
                    </a:lnTo>
                    <a:lnTo>
                      <a:pt x="44" y="92"/>
                    </a:lnTo>
                    <a:lnTo>
                      <a:pt x="44" y="92"/>
                    </a:lnTo>
                    <a:lnTo>
                      <a:pt x="43" y="91"/>
                    </a:lnTo>
                    <a:lnTo>
                      <a:pt x="41" y="91"/>
                    </a:lnTo>
                    <a:lnTo>
                      <a:pt x="41" y="89"/>
                    </a:lnTo>
                    <a:lnTo>
                      <a:pt x="41" y="87"/>
                    </a:lnTo>
                    <a:lnTo>
                      <a:pt x="43" y="84"/>
                    </a:lnTo>
                    <a:lnTo>
                      <a:pt x="43" y="84"/>
                    </a:lnTo>
                    <a:lnTo>
                      <a:pt x="41" y="84"/>
                    </a:lnTo>
                    <a:lnTo>
                      <a:pt x="37" y="81"/>
                    </a:lnTo>
                    <a:lnTo>
                      <a:pt x="34" y="81"/>
                    </a:lnTo>
                    <a:lnTo>
                      <a:pt x="20" y="79"/>
                    </a:lnTo>
                    <a:lnTo>
                      <a:pt x="19" y="81"/>
                    </a:lnTo>
                    <a:lnTo>
                      <a:pt x="15" y="82"/>
                    </a:lnTo>
                    <a:lnTo>
                      <a:pt x="12" y="84"/>
                    </a:lnTo>
                    <a:lnTo>
                      <a:pt x="12" y="82"/>
                    </a:lnTo>
                    <a:lnTo>
                      <a:pt x="10" y="82"/>
                    </a:lnTo>
                    <a:lnTo>
                      <a:pt x="8" y="81"/>
                    </a:lnTo>
                    <a:lnTo>
                      <a:pt x="8" y="77"/>
                    </a:lnTo>
                    <a:lnTo>
                      <a:pt x="8" y="77"/>
                    </a:lnTo>
                    <a:lnTo>
                      <a:pt x="10" y="75"/>
                    </a:lnTo>
                    <a:lnTo>
                      <a:pt x="12" y="75"/>
                    </a:lnTo>
                    <a:lnTo>
                      <a:pt x="15" y="75"/>
                    </a:lnTo>
                    <a:lnTo>
                      <a:pt x="19" y="74"/>
                    </a:lnTo>
                    <a:lnTo>
                      <a:pt x="20" y="74"/>
                    </a:lnTo>
                    <a:lnTo>
                      <a:pt x="22" y="74"/>
                    </a:lnTo>
                    <a:lnTo>
                      <a:pt x="24" y="72"/>
                    </a:lnTo>
                    <a:lnTo>
                      <a:pt x="24" y="72"/>
                    </a:lnTo>
                    <a:lnTo>
                      <a:pt x="25" y="72"/>
                    </a:lnTo>
                    <a:lnTo>
                      <a:pt x="25" y="74"/>
                    </a:lnTo>
                    <a:lnTo>
                      <a:pt x="31" y="72"/>
                    </a:lnTo>
                    <a:lnTo>
                      <a:pt x="31" y="70"/>
                    </a:lnTo>
                    <a:lnTo>
                      <a:pt x="31" y="70"/>
                    </a:lnTo>
                    <a:lnTo>
                      <a:pt x="32" y="70"/>
                    </a:lnTo>
                    <a:lnTo>
                      <a:pt x="34" y="70"/>
                    </a:lnTo>
                    <a:lnTo>
                      <a:pt x="36" y="70"/>
                    </a:lnTo>
                    <a:lnTo>
                      <a:pt x="37" y="70"/>
                    </a:lnTo>
                    <a:lnTo>
                      <a:pt x="41" y="70"/>
                    </a:lnTo>
                    <a:lnTo>
                      <a:pt x="49" y="69"/>
                    </a:lnTo>
                    <a:lnTo>
                      <a:pt x="51" y="69"/>
                    </a:lnTo>
                    <a:lnTo>
                      <a:pt x="51" y="67"/>
                    </a:lnTo>
                    <a:lnTo>
                      <a:pt x="51" y="63"/>
                    </a:lnTo>
                    <a:lnTo>
                      <a:pt x="51" y="63"/>
                    </a:lnTo>
                    <a:lnTo>
                      <a:pt x="46" y="65"/>
                    </a:lnTo>
                    <a:lnTo>
                      <a:pt x="44" y="65"/>
                    </a:lnTo>
                    <a:lnTo>
                      <a:pt x="39" y="65"/>
                    </a:lnTo>
                    <a:lnTo>
                      <a:pt x="37" y="63"/>
                    </a:lnTo>
                    <a:lnTo>
                      <a:pt x="37" y="62"/>
                    </a:lnTo>
                    <a:lnTo>
                      <a:pt x="41" y="58"/>
                    </a:lnTo>
                    <a:lnTo>
                      <a:pt x="44" y="57"/>
                    </a:lnTo>
                    <a:lnTo>
                      <a:pt x="49" y="53"/>
                    </a:lnTo>
                    <a:lnTo>
                      <a:pt x="49" y="53"/>
                    </a:lnTo>
                    <a:lnTo>
                      <a:pt x="49" y="52"/>
                    </a:lnTo>
                    <a:lnTo>
                      <a:pt x="48" y="50"/>
                    </a:lnTo>
                    <a:lnTo>
                      <a:pt x="41" y="50"/>
                    </a:lnTo>
                    <a:lnTo>
                      <a:pt x="39" y="46"/>
                    </a:lnTo>
                    <a:lnTo>
                      <a:pt x="34" y="46"/>
                    </a:lnTo>
                    <a:lnTo>
                      <a:pt x="31" y="46"/>
                    </a:lnTo>
                    <a:lnTo>
                      <a:pt x="29" y="45"/>
                    </a:lnTo>
                    <a:lnTo>
                      <a:pt x="25" y="46"/>
                    </a:lnTo>
                    <a:lnTo>
                      <a:pt x="17" y="50"/>
                    </a:lnTo>
                    <a:lnTo>
                      <a:pt x="12" y="52"/>
                    </a:lnTo>
                    <a:lnTo>
                      <a:pt x="10" y="53"/>
                    </a:lnTo>
                    <a:lnTo>
                      <a:pt x="8" y="52"/>
                    </a:lnTo>
                    <a:lnTo>
                      <a:pt x="5" y="50"/>
                    </a:lnTo>
                    <a:lnTo>
                      <a:pt x="0" y="48"/>
                    </a:lnTo>
                    <a:lnTo>
                      <a:pt x="0" y="48"/>
                    </a:lnTo>
                    <a:lnTo>
                      <a:pt x="1" y="45"/>
                    </a:lnTo>
                    <a:lnTo>
                      <a:pt x="3" y="43"/>
                    </a:lnTo>
                    <a:lnTo>
                      <a:pt x="5" y="43"/>
                    </a:lnTo>
                    <a:lnTo>
                      <a:pt x="8" y="46"/>
                    </a:lnTo>
                    <a:lnTo>
                      <a:pt x="12" y="46"/>
                    </a:lnTo>
                    <a:lnTo>
                      <a:pt x="8" y="43"/>
                    </a:lnTo>
                    <a:lnTo>
                      <a:pt x="8" y="41"/>
                    </a:lnTo>
                    <a:lnTo>
                      <a:pt x="8" y="40"/>
                    </a:lnTo>
                    <a:lnTo>
                      <a:pt x="7" y="40"/>
                    </a:lnTo>
                    <a:lnTo>
                      <a:pt x="7" y="36"/>
                    </a:lnTo>
                    <a:lnTo>
                      <a:pt x="7" y="36"/>
                    </a:lnTo>
                    <a:lnTo>
                      <a:pt x="8" y="36"/>
                    </a:lnTo>
                    <a:lnTo>
                      <a:pt x="10" y="36"/>
                    </a:lnTo>
                    <a:lnTo>
                      <a:pt x="15" y="41"/>
                    </a:lnTo>
                    <a:lnTo>
                      <a:pt x="19" y="40"/>
                    </a:lnTo>
                    <a:lnTo>
                      <a:pt x="20" y="38"/>
                    </a:lnTo>
                    <a:lnTo>
                      <a:pt x="22" y="38"/>
                    </a:lnTo>
                    <a:lnTo>
                      <a:pt x="22" y="36"/>
                    </a:lnTo>
                    <a:lnTo>
                      <a:pt x="17" y="36"/>
                    </a:lnTo>
                    <a:lnTo>
                      <a:pt x="13" y="36"/>
                    </a:lnTo>
                    <a:lnTo>
                      <a:pt x="13" y="35"/>
                    </a:lnTo>
                    <a:lnTo>
                      <a:pt x="12" y="33"/>
                    </a:lnTo>
                    <a:lnTo>
                      <a:pt x="12" y="31"/>
                    </a:lnTo>
                    <a:lnTo>
                      <a:pt x="13" y="31"/>
                    </a:lnTo>
                    <a:lnTo>
                      <a:pt x="17" y="31"/>
                    </a:lnTo>
                    <a:lnTo>
                      <a:pt x="15" y="28"/>
                    </a:lnTo>
                    <a:lnTo>
                      <a:pt x="13" y="26"/>
                    </a:lnTo>
                    <a:lnTo>
                      <a:pt x="13" y="24"/>
                    </a:lnTo>
                    <a:lnTo>
                      <a:pt x="13" y="24"/>
                    </a:lnTo>
                    <a:lnTo>
                      <a:pt x="13" y="23"/>
                    </a:lnTo>
                    <a:lnTo>
                      <a:pt x="13" y="23"/>
                    </a:lnTo>
                    <a:lnTo>
                      <a:pt x="19" y="24"/>
                    </a:lnTo>
                    <a:lnTo>
                      <a:pt x="20" y="24"/>
                    </a:lnTo>
                    <a:lnTo>
                      <a:pt x="19" y="23"/>
                    </a:lnTo>
                    <a:lnTo>
                      <a:pt x="17" y="21"/>
                    </a:lnTo>
                    <a:lnTo>
                      <a:pt x="17" y="21"/>
                    </a:lnTo>
                    <a:lnTo>
                      <a:pt x="17" y="19"/>
                    </a:lnTo>
                    <a:lnTo>
                      <a:pt x="17" y="19"/>
                    </a:lnTo>
                    <a:lnTo>
                      <a:pt x="17" y="17"/>
                    </a:lnTo>
                    <a:lnTo>
                      <a:pt x="19" y="17"/>
                    </a:lnTo>
                    <a:lnTo>
                      <a:pt x="20" y="17"/>
                    </a:lnTo>
                    <a:lnTo>
                      <a:pt x="22" y="17"/>
                    </a:lnTo>
                    <a:lnTo>
                      <a:pt x="27" y="21"/>
                    </a:lnTo>
                    <a:lnTo>
                      <a:pt x="27" y="23"/>
                    </a:lnTo>
                    <a:lnTo>
                      <a:pt x="27" y="24"/>
                    </a:lnTo>
                    <a:lnTo>
                      <a:pt x="27" y="26"/>
                    </a:lnTo>
                    <a:lnTo>
                      <a:pt x="27" y="26"/>
                    </a:lnTo>
                    <a:lnTo>
                      <a:pt x="29" y="26"/>
                    </a:lnTo>
                    <a:lnTo>
                      <a:pt x="31" y="26"/>
                    </a:lnTo>
                    <a:lnTo>
                      <a:pt x="31" y="26"/>
                    </a:lnTo>
                    <a:lnTo>
                      <a:pt x="32" y="24"/>
                    </a:lnTo>
                    <a:lnTo>
                      <a:pt x="34" y="24"/>
                    </a:lnTo>
                    <a:lnTo>
                      <a:pt x="36" y="26"/>
                    </a:lnTo>
                    <a:lnTo>
                      <a:pt x="36" y="26"/>
                    </a:lnTo>
                    <a:lnTo>
                      <a:pt x="36" y="28"/>
                    </a:lnTo>
                    <a:lnTo>
                      <a:pt x="36" y="31"/>
                    </a:lnTo>
                    <a:lnTo>
                      <a:pt x="36" y="31"/>
                    </a:lnTo>
                    <a:lnTo>
                      <a:pt x="36" y="29"/>
                    </a:lnTo>
                    <a:lnTo>
                      <a:pt x="39" y="29"/>
                    </a:lnTo>
                    <a:lnTo>
                      <a:pt x="39" y="29"/>
                    </a:lnTo>
                    <a:lnTo>
                      <a:pt x="39" y="26"/>
                    </a:lnTo>
                    <a:lnTo>
                      <a:pt x="39" y="23"/>
                    </a:lnTo>
                    <a:lnTo>
                      <a:pt x="39" y="23"/>
                    </a:lnTo>
                    <a:lnTo>
                      <a:pt x="32" y="19"/>
                    </a:lnTo>
                    <a:lnTo>
                      <a:pt x="31" y="17"/>
                    </a:lnTo>
                    <a:lnTo>
                      <a:pt x="29" y="16"/>
                    </a:lnTo>
                    <a:lnTo>
                      <a:pt x="29" y="14"/>
                    </a:lnTo>
                    <a:lnTo>
                      <a:pt x="31" y="14"/>
                    </a:lnTo>
                    <a:lnTo>
                      <a:pt x="32" y="14"/>
                    </a:lnTo>
                    <a:lnTo>
                      <a:pt x="37" y="14"/>
                    </a:lnTo>
                    <a:lnTo>
                      <a:pt x="37" y="12"/>
                    </a:lnTo>
                    <a:lnTo>
                      <a:pt x="37" y="12"/>
                    </a:lnTo>
                    <a:lnTo>
                      <a:pt x="34" y="11"/>
                    </a:lnTo>
                    <a:lnTo>
                      <a:pt x="34" y="11"/>
                    </a:lnTo>
                    <a:lnTo>
                      <a:pt x="34" y="9"/>
                    </a:lnTo>
                    <a:lnTo>
                      <a:pt x="31" y="11"/>
                    </a:lnTo>
                    <a:lnTo>
                      <a:pt x="29" y="11"/>
                    </a:lnTo>
                    <a:lnTo>
                      <a:pt x="25" y="9"/>
                    </a:lnTo>
                    <a:lnTo>
                      <a:pt x="25" y="9"/>
                    </a:lnTo>
                    <a:lnTo>
                      <a:pt x="27" y="7"/>
                    </a:lnTo>
                    <a:lnTo>
                      <a:pt x="29" y="6"/>
                    </a:lnTo>
                    <a:lnTo>
                      <a:pt x="31" y="4"/>
                    </a:lnTo>
                    <a:lnTo>
                      <a:pt x="32" y="6"/>
                    </a:lnTo>
                    <a:lnTo>
                      <a:pt x="36" y="4"/>
                    </a:lnTo>
                    <a:lnTo>
                      <a:pt x="39" y="6"/>
                    </a:lnTo>
                    <a:lnTo>
                      <a:pt x="41" y="7"/>
                    </a:lnTo>
                    <a:lnTo>
                      <a:pt x="44" y="11"/>
                    </a:lnTo>
                    <a:lnTo>
                      <a:pt x="48" y="14"/>
                    </a:lnTo>
                    <a:lnTo>
                      <a:pt x="48" y="14"/>
                    </a:lnTo>
                    <a:lnTo>
                      <a:pt x="49" y="16"/>
                    </a:lnTo>
                    <a:lnTo>
                      <a:pt x="55" y="21"/>
                    </a:lnTo>
                    <a:lnTo>
                      <a:pt x="58" y="24"/>
                    </a:lnTo>
                    <a:lnTo>
                      <a:pt x="58" y="24"/>
                    </a:lnTo>
                    <a:lnTo>
                      <a:pt x="58" y="26"/>
                    </a:lnTo>
                    <a:lnTo>
                      <a:pt x="56" y="28"/>
                    </a:lnTo>
                    <a:lnTo>
                      <a:pt x="56" y="28"/>
                    </a:lnTo>
                    <a:lnTo>
                      <a:pt x="58" y="28"/>
                    </a:lnTo>
                    <a:lnTo>
                      <a:pt x="60" y="31"/>
                    </a:lnTo>
                    <a:lnTo>
                      <a:pt x="60" y="31"/>
                    </a:lnTo>
                    <a:lnTo>
                      <a:pt x="60" y="38"/>
                    </a:lnTo>
                    <a:lnTo>
                      <a:pt x="58" y="40"/>
                    </a:lnTo>
                    <a:lnTo>
                      <a:pt x="58" y="40"/>
                    </a:lnTo>
                    <a:lnTo>
                      <a:pt x="53" y="38"/>
                    </a:lnTo>
                    <a:lnTo>
                      <a:pt x="55" y="40"/>
                    </a:lnTo>
                    <a:lnTo>
                      <a:pt x="58" y="43"/>
                    </a:lnTo>
                    <a:lnTo>
                      <a:pt x="58" y="43"/>
                    </a:lnTo>
                    <a:lnTo>
                      <a:pt x="58" y="45"/>
                    </a:lnTo>
                    <a:lnTo>
                      <a:pt x="58" y="45"/>
                    </a:lnTo>
                    <a:lnTo>
                      <a:pt x="58" y="45"/>
                    </a:lnTo>
                    <a:lnTo>
                      <a:pt x="60" y="45"/>
                    </a:lnTo>
                    <a:lnTo>
                      <a:pt x="60" y="46"/>
                    </a:lnTo>
                    <a:lnTo>
                      <a:pt x="58" y="48"/>
                    </a:lnTo>
                    <a:lnTo>
                      <a:pt x="58" y="50"/>
                    </a:lnTo>
                    <a:lnTo>
                      <a:pt x="58" y="50"/>
                    </a:lnTo>
                    <a:lnTo>
                      <a:pt x="60" y="50"/>
                    </a:lnTo>
                    <a:lnTo>
                      <a:pt x="60" y="52"/>
                    </a:lnTo>
                    <a:lnTo>
                      <a:pt x="61" y="53"/>
                    </a:lnTo>
                    <a:lnTo>
                      <a:pt x="63" y="58"/>
                    </a:lnTo>
                    <a:lnTo>
                      <a:pt x="63" y="60"/>
                    </a:lnTo>
                    <a:lnTo>
                      <a:pt x="65" y="58"/>
                    </a:lnTo>
                    <a:lnTo>
                      <a:pt x="65" y="55"/>
                    </a:lnTo>
                    <a:lnTo>
                      <a:pt x="65" y="52"/>
                    </a:lnTo>
                    <a:lnTo>
                      <a:pt x="67" y="52"/>
                    </a:lnTo>
                    <a:lnTo>
                      <a:pt x="67" y="52"/>
                    </a:lnTo>
                    <a:lnTo>
                      <a:pt x="67" y="50"/>
                    </a:lnTo>
                    <a:lnTo>
                      <a:pt x="68" y="46"/>
                    </a:lnTo>
                    <a:lnTo>
                      <a:pt x="70" y="43"/>
                    </a:lnTo>
                    <a:lnTo>
                      <a:pt x="72" y="41"/>
                    </a:lnTo>
                    <a:lnTo>
                      <a:pt x="72" y="41"/>
                    </a:lnTo>
                    <a:lnTo>
                      <a:pt x="73" y="41"/>
                    </a:lnTo>
                    <a:lnTo>
                      <a:pt x="75" y="45"/>
                    </a:lnTo>
                    <a:lnTo>
                      <a:pt x="77" y="46"/>
                    </a:lnTo>
                    <a:lnTo>
                      <a:pt x="77" y="45"/>
                    </a:lnTo>
                    <a:lnTo>
                      <a:pt x="77" y="43"/>
                    </a:lnTo>
                    <a:lnTo>
                      <a:pt x="78" y="38"/>
                    </a:lnTo>
                    <a:lnTo>
                      <a:pt x="78" y="33"/>
                    </a:lnTo>
                    <a:lnTo>
                      <a:pt x="78" y="28"/>
                    </a:lnTo>
                    <a:lnTo>
                      <a:pt x="78" y="24"/>
                    </a:lnTo>
                    <a:lnTo>
                      <a:pt x="80" y="21"/>
                    </a:lnTo>
                    <a:lnTo>
                      <a:pt x="82" y="21"/>
                    </a:lnTo>
                    <a:lnTo>
                      <a:pt x="84" y="23"/>
                    </a:lnTo>
                    <a:lnTo>
                      <a:pt x="85" y="23"/>
                    </a:lnTo>
                    <a:lnTo>
                      <a:pt x="87" y="29"/>
                    </a:lnTo>
                    <a:lnTo>
                      <a:pt x="90" y="31"/>
                    </a:lnTo>
                    <a:lnTo>
                      <a:pt x="92" y="35"/>
                    </a:lnTo>
                    <a:lnTo>
                      <a:pt x="94" y="36"/>
                    </a:lnTo>
                    <a:lnTo>
                      <a:pt x="96" y="36"/>
                    </a:lnTo>
                    <a:lnTo>
                      <a:pt x="96" y="36"/>
                    </a:lnTo>
                    <a:lnTo>
                      <a:pt x="96" y="36"/>
                    </a:lnTo>
                    <a:lnTo>
                      <a:pt x="96" y="35"/>
                    </a:lnTo>
                    <a:lnTo>
                      <a:pt x="96" y="26"/>
                    </a:lnTo>
                    <a:lnTo>
                      <a:pt x="96" y="24"/>
                    </a:lnTo>
                    <a:lnTo>
                      <a:pt x="97" y="23"/>
                    </a:lnTo>
                    <a:lnTo>
                      <a:pt x="101" y="21"/>
                    </a:lnTo>
                    <a:lnTo>
                      <a:pt x="102" y="19"/>
                    </a:lnTo>
                    <a:lnTo>
                      <a:pt x="104" y="17"/>
                    </a:lnTo>
                    <a:lnTo>
                      <a:pt x="106" y="17"/>
                    </a:lnTo>
                    <a:lnTo>
                      <a:pt x="108" y="17"/>
                    </a:lnTo>
                    <a:lnTo>
                      <a:pt x="109" y="17"/>
                    </a:lnTo>
                    <a:lnTo>
                      <a:pt x="111" y="19"/>
                    </a:lnTo>
                    <a:lnTo>
                      <a:pt x="113" y="23"/>
                    </a:lnTo>
                    <a:lnTo>
                      <a:pt x="114" y="28"/>
                    </a:lnTo>
                    <a:lnTo>
                      <a:pt x="118" y="31"/>
                    </a:lnTo>
                    <a:lnTo>
                      <a:pt x="120" y="36"/>
                    </a:lnTo>
                    <a:lnTo>
                      <a:pt x="121" y="38"/>
                    </a:lnTo>
                    <a:lnTo>
                      <a:pt x="121" y="38"/>
                    </a:lnTo>
                    <a:lnTo>
                      <a:pt x="121" y="38"/>
                    </a:lnTo>
                    <a:lnTo>
                      <a:pt x="121" y="36"/>
                    </a:lnTo>
                    <a:lnTo>
                      <a:pt x="121" y="33"/>
                    </a:lnTo>
                    <a:lnTo>
                      <a:pt x="121" y="29"/>
                    </a:lnTo>
                    <a:lnTo>
                      <a:pt x="118" y="21"/>
                    </a:lnTo>
                    <a:lnTo>
                      <a:pt x="118" y="19"/>
                    </a:lnTo>
                    <a:lnTo>
                      <a:pt x="118" y="17"/>
                    </a:lnTo>
                    <a:lnTo>
                      <a:pt x="120" y="17"/>
                    </a:lnTo>
                    <a:lnTo>
                      <a:pt x="126" y="19"/>
                    </a:lnTo>
                    <a:lnTo>
                      <a:pt x="128" y="21"/>
                    </a:lnTo>
                    <a:lnTo>
                      <a:pt x="132" y="26"/>
                    </a:lnTo>
                    <a:lnTo>
                      <a:pt x="132" y="28"/>
                    </a:lnTo>
                    <a:lnTo>
                      <a:pt x="133" y="28"/>
                    </a:lnTo>
                    <a:lnTo>
                      <a:pt x="133" y="26"/>
                    </a:lnTo>
                    <a:lnTo>
                      <a:pt x="133" y="26"/>
                    </a:lnTo>
                    <a:lnTo>
                      <a:pt x="135" y="24"/>
                    </a:lnTo>
                    <a:lnTo>
                      <a:pt x="137" y="21"/>
                    </a:lnTo>
                    <a:lnTo>
                      <a:pt x="140" y="16"/>
                    </a:lnTo>
                    <a:lnTo>
                      <a:pt x="140" y="16"/>
                    </a:lnTo>
                    <a:lnTo>
                      <a:pt x="142" y="16"/>
                    </a:lnTo>
                    <a:lnTo>
                      <a:pt x="144" y="17"/>
                    </a:lnTo>
                    <a:lnTo>
                      <a:pt x="145" y="19"/>
                    </a:lnTo>
                    <a:lnTo>
                      <a:pt x="147" y="19"/>
                    </a:lnTo>
                    <a:lnTo>
                      <a:pt x="149" y="19"/>
                    </a:lnTo>
                    <a:lnTo>
                      <a:pt x="150" y="17"/>
                    </a:lnTo>
                    <a:lnTo>
                      <a:pt x="154" y="16"/>
                    </a:lnTo>
                    <a:lnTo>
                      <a:pt x="154" y="14"/>
                    </a:lnTo>
                    <a:lnTo>
                      <a:pt x="154" y="12"/>
                    </a:lnTo>
                    <a:lnTo>
                      <a:pt x="152" y="4"/>
                    </a:lnTo>
                    <a:lnTo>
                      <a:pt x="152" y="2"/>
                    </a:lnTo>
                    <a:lnTo>
                      <a:pt x="157" y="0"/>
                    </a:lnTo>
                    <a:lnTo>
                      <a:pt x="162" y="0"/>
                    </a:lnTo>
                    <a:lnTo>
                      <a:pt x="162" y="0"/>
                    </a:lnTo>
                    <a:lnTo>
                      <a:pt x="166" y="6"/>
                    </a:lnTo>
                    <a:lnTo>
                      <a:pt x="167" y="7"/>
                    </a:lnTo>
                    <a:lnTo>
                      <a:pt x="167" y="9"/>
                    </a:lnTo>
                    <a:lnTo>
                      <a:pt x="167" y="12"/>
                    </a:lnTo>
                    <a:lnTo>
                      <a:pt x="169" y="14"/>
                    </a:lnTo>
                    <a:lnTo>
                      <a:pt x="171" y="14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9" name="Freeform 114">
                <a:extLst>
                  <a:ext uri="{FF2B5EF4-FFF2-40B4-BE49-F238E27FC236}">
                    <a16:creationId xmlns:a16="http://schemas.microsoft.com/office/drawing/2014/main" xmlns="" id="{7D507EA9-C3D8-43A1-BDAF-7419F2AC30F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763" y="2030"/>
                <a:ext cx="228" cy="267"/>
              </a:xfrm>
              <a:custGeom>
                <a:avLst/>
                <a:gdLst>
                  <a:gd name="T0" fmla="*/ 132 w 228"/>
                  <a:gd name="T1" fmla="*/ 23 h 267"/>
                  <a:gd name="T2" fmla="*/ 132 w 228"/>
                  <a:gd name="T3" fmla="*/ 30 h 267"/>
                  <a:gd name="T4" fmla="*/ 137 w 228"/>
                  <a:gd name="T5" fmla="*/ 42 h 267"/>
                  <a:gd name="T6" fmla="*/ 120 w 228"/>
                  <a:gd name="T7" fmla="*/ 41 h 267"/>
                  <a:gd name="T8" fmla="*/ 108 w 228"/>
                  <a:gd name="T9" fmla="*/ 51 h 267"/>
                  <a:gd name="T10" fmla="*/ 110 w 228"/>
                  <a:gd name="T11" fmla="*/ 73 h 267"/>
                  <a:gd name="T12" fmla="*/ 140 w 228"/>
                  <a:gd name="T13" fmla="*/ 114 h 267"/>
                  <a:gd name="T14" fmla="*/ 183 w 228"/>
                  <a:gd name="T15" fmla="*/ 141 h 267"/>
                  <a:gd name="T16" fmla="*/ 217 w 228"/>
                  <a:gd name="T17" fmla="*/ 170 h 267"/>
                  <a:gd name="T18" fmla="*/ 216 w 228"/>
                  <a:gd name="T19" fmla="*/ 180 h 267"/>
                  <a:gd name="T20" fmla="*/ 193 w 228"/>
                  <a:gd name="T21" fmla="*/ 184 h 267"/>
                  <a:gd name="T22" fmla="*/ 198 w 228"/>
                  <a:gd name="T23" fmla="*/ 213 h 267"/>
                  <a:gd name="T24" fmla="*/ 175 w 228"/>
                  <a:gd name="T25" fmla="*/ 238 h 267"/>
                  <a:gd name="T26" fmla="*/ 183 w 228"/>
                  <a:gd name="T27" fmla="*/ 218 h 267"/>
                  <a:gd name="T28" fmla="*/ 166 w 228"/>
                  <a:gd name="T29" fmla="*/ 185 h 267"/>
                  <a:gd name="T30" fmla="*/ 152 w 228"/>
                  <a:gd name="T31" fmla="*/ 172 h 267"/>
                  <a:gd name="T32" fmla="*/ 142 w 228"/>
                  <a:gd name="T33" fmla="*/ 167 h 267"/>
                  <a:gd name="T34" fmla="*/ 123 w 228"/>
                  <a:gd name="T35" fmla="*/ 155 h 267"/>
                  <a:gd name="T36" fmla="*/ 89 w 228"/>
                  <a:gd name="T37" fmla="*/ 126 h 267"/>
                  <a:gd name="T38" fmla="*/ 79 w 228"/>
                  <a:gd name="T39" fmla="*/ 114 h 267"/>
                  <a:gd name="T40" fmla="*/ 70 w 228"/>
                  <a:gd name="T41" fmla="*/ 88 h 267"/>
                  <a:gd name="T42" fmla="*/ 27 w 228"/>
                  <a:gd name="T43" fmla="*/ 87 h 267"/>
                  <a:gd name="T44" fmla="*/ 21 w 228"/>
                  <a:gd name="T45" fmla="*/ 81 h 267"/>
                  <a:gd name="T46" fmla="*/ 5 w 228"/>
                  <a:gd name="T47" fmla="*/ 71 h 267"/>
                  <a:gd name="T48" fmla="*/ 5 w 228"/>
                  <a:gd name="T49" fmla="*/ 61 h 267"/>
                  <a:gd name="T50" fmla="*/ 7 w 228"/>
                  <a:gd name="T51" fmla="*/ 52 h 267"/>
                  <a:gd name="T52" fmla="*/ 3 w 228"/>
                  <a:gd name="T53" fmla="*/ 39 h 267"/>
                  <a:gd name="T54" fmla="*/ 17 w 228"/>
                  <a:gd name="T55" fmla="*/ 30 h 267"/>
                  <a:gd name="T56" fmla="*/ 31 w 228"/>
                  <a:gd name="T57" fmla="*/ 22 h 267"/>
                  <a:gd name="T58" fmla="*/ 43 w 228"/>
                  <a:gd name="T59" fmla="*/ 29 h 267"/>
                  <a:gd name="T60" fmla="*/ 46 w 228"/>
                  <a:gd name="T61" fmla="*/ 30 h 267"/>
                  <a:gd name="T62" fmla="*/ 55 w 228"/>
                  <a:gd name="T63" fmla="*/ 18 h 267"/>
                  <a:gd name="T64" fmla="*/ 67 w 228"/>
                  <a:gd name="T65" fmla="*/ 23 h 267"/>
                  <a:gd name="T66" fmla="*/ 67 w 228"/>
                  <a:gd name="T67" fmla="*/ 13 h 267"/>
                  <a:gd name="T68" fmla="*/ 74 w 228"/>
                  <a:gd name="T69" fmla="*/ 6 h 267"/>
                  <a:gd name="T70" fmla="*/ 89 w 228"/>
                  <a:gd name="T71" fmla="*/ 3 h 267"/>
                  <a:gd name="T72" fmla="*/ 106 w 228"/>
                  <a:gd name="T73" fmla="*/ 1 h 267"/>
                  <a:gd name="T74" fmla="*/ 125 w 228"/>
                  <a:gd name="T75" fmla="*/ 15 h 267"/>
                  <a:gd name="T76" fmla="*/ 111 w 228"/>
                  <a:gd name="T77" fmla="*/ 87 h 267"/>
                  <a:gd name="T78" fmla="*/ 74 w 228"/>
                  <a:gd name="T79" fmla="*/ 116 h 267"/>
                  <a:gd name="T80" fmla="*/ 70 w 228"/>
                  <a:gd name="T81" fmla="*/ 116 h 267"/>
                  <a:gd name="T82" fmla="*/ 58 w 228"/>
                  <a:gd name="T83" fmla="*/ 184 h 267"/>
                  <a:gd name="T84" fmla="*/ 50 w 228"/>
                  <a:gd name="T85" fmla="*/ 206 h 267"/>
                  <a:gd name="T86" fmla="*/ 38 w 228"/>
                  <a:gd name="T87" fmla="*/ 213 h 267"/>
                  <a:gd name="T88" fmla="*/ 36 w 228"/>
                  <a:gd name="T89" fmla="*/ 194 h 267"/>
                  <a:gd name="T90" fmla="*/ 36 w 228"/>
                  <a:gd name="T91" fmla="*/ 184 h 267"/>
                  <a:gd name="T92" fmla="*/ 31 w 228"/>
                  <a:gd name="T93" fmla="*/ 163 h 267"/>
                  <a:gd name="T94" fmla="*/ 48 w 228"/>
                  <a:gd name="T95" fmla="*/ 156 h 267"/>
                  <a:gd name="T96" fmla="*/ 58 w 228"/>
                  <a:gd name="T97" fmla="*/ 162 h 267"/>
                  <a:gd name="T98" fmla="*/ 31 w 228"/>
                  <a:gd name="T99" fmla="*/ 160 h 267"/>
                  <a:gd name="T100" fmla="*/ 139 w 228"/>
                  <a:gd name="T101" fmla="*/ 168 h 267"/>
                  <a:gd name="T102" fmla="*/ 34 w 228"/>
                  <a:gd name="T103" fmla="*/ 209 h 267"/>
                  <a:gd name="T104" fmla="*/ 163 w 228"/>
                  <a:gd name="T105" fmla="*/ 247 h 267"/>
                  <a:gd name="T106" fmla="*/ 166 w 228"/>
                  <a:gd name="T107" fmla="*/ 259 h 267"/>
                  <a:gd name="T108" fmla="*/ 156 w 228"/>
                  <a:gd name="T109" fmla="*/ 267 h 267"/>
                  <a:gd name="T110" fmla="*/ 133 w 228"/>
                  <a:gd name="T111" fmla="*/ 254 h 267"/>
                  <a:gd name="T112" fmla="*/ 115 w 228"/>
                  <a:gd name="T113" fmla="*/ 245 h 267"/>
                  <a:gd name="T114" fmla="*/ 120 w 228"/>
                  <a:gd name="T115" fmla="*/ 235 h 267"/>
                  <a:gd name="T116" fmla="*/ 132 w 228"/>
                  <a:gd name="T117" fmla="*/ 233 h 267"/>
                  <a:gd name="T118" fmla="*/ 156 w 228"/>
                  <a:gd name="T119" fmla="*/ 233 h 267"/>
                  <a:gd name="T120" fmla="*/ 171 w 228"/>
                  <a:gd name="T121" fmla="*/ 228 h 267"/>
                  <a:gd name="T122" fmla="*/ 104 w 228"/>
                  <a:gd name="T123" fmla="*/ 266 h 2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228" h="267">
                    <a:moveTo>
                      <a:pt x="135" y="17"/>
                    </a:moveTo>
                    <a:lnTo>
                      <a:pt x="135" y="18"/>
                    </a:lnTo>
                    <a:lnTo>
                      <a:pt x="135" y="18"/>
                    </a:lnTo>
                    <a:lnTo>
                      <a:pt x="133" y="18"/>
                    </a:lnTo>
                    <a:lnTo>
                      <a:pt x="132" y="20"/>
                    </a:lnTo>
                    <a:lnTo>
                      <a:pt x="130" y="22"/>
                    </a:lnTo>
                    <a:lnTo>
                      <a:pt x="130" y="23"/>
                    </a:lnTo>
                    <a:lnTo>
                      <a:pt x="130" y="23"/>
                    </a:lnTo>
                    <a:lnTo>
                      <a:pt x="130" y="25"/>
                    </a:lnTo>
                    <a:lnTo>
                      <a:pt x="132" y="23"/>
                    </a:lnTo>
                    <a:lnTo>
                      <a:pt x="132" y="25"/>
                    </a:lnTo>
                    <a:lnTo>
                      <a:pt x="133" y="25"/>
                    </a:lnTo>
                    <a:lnTo>
                      <a:pt x="135" y="25"/>
                    </a:lnTo>
                    <a:lnTo>
                      <a:pt x="135" y="25"/>
                    </a:lnTo>
                    <a:lnTo>
                      <a:pt x="133" y="27"/>
                    </a:lnTo>
                    <a:lnTo>
                      <a:pt x="133" y="29"/>
                    </a:lnTo>
                    <a:lnTo>
                      <a:pt x="132" y="29"/>
                    </a:lnTo>
                    <a:lnTo>
                      <a:pt x="132" y="30"/>
                    </a:lnTo>
                    <a:lnTo>
                      <a:pt x="132" y="30"/>
                    </a:lnTo>
                    <a:lnTo>
                      <a:pt x="132" y="30"/>
                    </a:lnTo>
                    <a:lnTo>
                      <a:pt x="133" y="30"/>
                    </a:lnTo>
                    <a:lnTo>
                      <a:pt x="133" y="32"/>
                    </a:lnTo>
                    <a:lnTo>
                      <a:pt x="133" y="35"/>
                    </a:lnTo>
                    <a:lnTo>
                      <a:pt x="133" y="35"/>
                    </a:lnTo>
                    <a:lnTo>
                      <a:pt x="135" y="35"/>
                    </a:lnTo>
                    <a:lnTo>
                      <a:pt x="137" y="37"/>
                    </a:lnTo>
                    <a:lnTo>
                      <a:pt x="139" y="39"/>
                    </a:lnTo>
                    <a:lnTo>
                      <a:pt x="139" y="41"/>
                    </a:lnTo>
                    <a:lnTo>
                      <a:pt x="139" y="42"/>
                    </a:lnTo>
                    <a:lnTo>
                      <a:pt x="137" y="42"/>
                    </a:lnTo>
                    <a:lnTo>
                      <a:pt x="137" y="42"/>
                    </a:lnTo>
                    <a:lnTo>
                      <a:pt x="137" y="41"/>
                    </a:lnTo>
                    <a:lnTo>
                      <a:pt x="135" y="37"/>
                    </a:lnTo>
                    <a:lnTo>
                      <a:pt x="133" y="37"/>
                    </a:lnTo>
                    <a:lnTo>
                      <a:pt x="132" y="39"/>
                    </a:lnTo>
                    <a:lnTo>
                      <a:pt x="127" y="37"/>
                    </a:lnTo>
                    <a:lnTo>
                      <a:pt x="125" y="37"/>
                    </a:lnTo>
                    <a:lnTo>
                      <a:pt x="125" y="39"/>
                    </a:lnTo>
                    <a:lnTo>
                      <a:pt x="123" y="41"/>
                    </a:lnTo>
                    <a:lnTo>
                      <a:pt x="120" y="41"/>
                    </a:lnTo>
                    <a:lnTo>
                      <a:pt x="118" y="42"/>
                    </a:lnTo>
                    <a:lnTo>
                      <a:pt x="115" y="44"/>
                    </a:lnTo>
                    <a:lnTo>
                      <a:pt x="113" y="46"/>
                    </a:lnTo>
                    <a:lnTo>
                      <a:pt x="111" y="46"/>
                    </a:lnTo>
                    <a:lnTo>
                      <a:pt x="113" y="42"/>
                    </a:lnTo>
                    <a:lnTo>
                      <a:pt x="113" y="42"/>
                    </a:lnTo>
                    <a:lnTo>
                      <a:pt x="110" y="44"/>
                    </a:lnTo>
                    <a:lnTo>
                      <a:pt x="108" y="46"/>
                    </a:lnTo>
                    <a:lnTo>
                      <a:pt x="108" y="47"/>
                    </a:lnTo>
                    <a:lnTo>
                      <a:pt x="108" y="51"/>
                    </a:lnTo>
                    <a:lnTo>
                      <a:pt x="110" y="52"/>
                    </a:lnTo>
                    <a:lnTo>
                      <a:pt x="111" y="56"/>
                    </a:lnTo>
                    <a:lnTo>
                      <a:pt x="113" y="58"/>
                    </a:lnTo>
                    <a:lnTo>
                      <a:pt x="113" y="61"/>
                    </a:lnTo>
                    <a:lnTo>
                      <a:pt x="111" y="61"/>
                    </a:lnTo>
                    <a:lnTo>
                      <a:pt x="111" y="63"/>
                    </a:lnTo>
                    <a:lnTo>
                      <a:pt x="110" y="63"/>
                    </a:lnTo>
                    <a:lnTo>
                      <a:pt x="108" y="63"/>
                    </a:lnTo>
                    <a:lnTo>
                      <a:pt x="108" y="64"/>
                    </a:lnTo>
                    <a:lnTo>
                      <a:pt x="110" y="73"/>
                    </a:lnTo>
                    <a:lnTo>
                      <a:pt x="111" y="78"/>
                    </a:lnTo>
                    <a:lnTo>
                      <a:pt x="113" y="81"/>
                    </a:lnTo>
                    <a:lnTo>
                      <a:pt x="116" y="85"/>
                    </a:lnTo>
                    <a:lnTo>
                      <a:pt x="120" y="87"/>
                    </a:lnTo>
                    <a:lnTo>
                      <a:pt x="128" y="93"/>
                    </a:lnTo>
                    <a:lnTo>
                      <a:pt x="132" y="95"/>
                    </a:lnTo>
                    <a:lnTo>
                      <a:pt x="133" y="95"/>
                    </a:lnTo>
                    <a:lnTo>
                      <a:pt x="135" y="100"/>
                    </a:lnTo>
                    <a:lnTo>
                      <a:pt x="139" y="105"/>
                    </a:lnTo>
                    <a:lnTo>
                      <a:pt x="140" y="114"/>
                    </a:lnTo>
                    <a:lnTo>
                      <a:pt x="142" y="119"/>
                    </a:lnTo>
                    <a:lnTo>
                      <a:pt x="145" y="124"/>
                    </a:lnTo>
                    <a:lnTo>
                      <a:pt x="152" y="131"/>
                    </a:lnTo>
                    <a:lnTo>
                      <a:pt x="157" y="134"/>
                    </a:lnTo>
                    <a:lnTo>
                      <a:pt x="164" y="138"/>
                    </a:lnTo>
                    <a:lnTo>
                      <a:pt x="169" y="139"/>
                    </a:lnTo>
                    <a:lnTo>
                      <a:pt x="180" y="138"/>
                    </a:lnTo>
                    <a:lnTo>
                      <a:pt x="181" y="138"/>
                    </a:lnTo>
                    <a:lnTo>
                      <a:pt x="183" y="139"/>
                    </a:lnTo>
                    <a:lnTo>
                      <a:pt x="183" y="141"/>
                    </a:lnTo>
                    <a:lnTo>
                      <a:pt x="183" y="143"/>
                    </a:lnTo>
                    <a:lnTo>
                      <a:pt x="181" y="144"/>
                    </a:lnTo>
                    <a:lnTo>
                      <a:pt x="178" y="146"/>
                    </a:lnTo>
                    <a:lnTo>
                      <a:pt x="178" y="150"/>
                    </a:lnTo>
                    <a:lnTo>
                      <a:pt x="180" y="151"/>
                    </a:lnTo>
                    <a:lnTo>
                      <a:pt x="190" y="156"/>
                    </a:lnTo>
                    <a:lnTo>
                      <a:pt x="202" y="160"/>
                    </a:lnTo>
                    <a:lnTo>
                      <a:pt x="205" y="163"/>
                    </a:lnTo>
                    <a:lnTo>
                      <a:pt x="209" y="167"/>
                    </a:lnTo>
                    <a:lnTo>
                      <a:pt x="217" y="170"/>
                    </a:lnTo>
                    <a:lnTo>
                      <a:pt x="219" y="173"/>
                    </a:lnTo>
                    <a:lnTo>
                      <a:pt x="224" y="177"/>
                    </a:lnTo>
                    <a:lnTo>
                      <a:pt x="228" y="182"/>
                    </a:lnTo>
                    <a:lnTo>
                      <a:pt x="228" y="184"/>
                    </a:lnTo>
                    <a:lnTo>
                      <a:pt x="226" y="187"/>
                    </a:lnTo>
                    <a:lnTo>
                      <a:pt x="226" y="189"/>
                    </a:lnTo>
                    <a:lnTo>
                      <a:pt x="226" y="192"/>
                    </a:lnTo>
                    <a:lnTo>
                      <a:pt x="222" y="191"/>
                    </a:lnTo>
                    <a:lnTo>
                      <a:pt x="221" y="189"/>
                    </a:lnTo>
                    <a:lnTo>
                      <a:pt x="216" y="180"/>
                    </a:lnTo>
                    <a:lnTo>
                      <a:pt x="209" y="179"/>
                    </a:lnTo>
                    <a:lnTo>
                      <a:pt x="207" y="179"/>
                    </a:lnTo>
                    <a:lnTo>
                      <a:pt x="204" y="177"/>
                    </a:lnTo>
                    <a:lnTo>
                      <a:pt x="204" y="175"/>
                    </a:lnTo>
                    <a:lnTo>
                      <a:pt x="204" y="175"/>
                    </a:lnTo>
                    <a:lnTo>
                      <a:pt x="202" y="175"/>
                    </a:lnTo>
                    <a:lnTo>
                      <a:pt x="200" y="173"/>
                    </a:lnTo>
                    <a:lnTo>
                      <a:pt x="198" y="175"/>
                    </a:lnTo>
                    <a:lnTo>
                      <a:pt x="195" y="179"/>
                    </a:lnTo>
                    <a:lnTo>
                      <a:pt x="193" y="184"/>
                    </a:lnTo>
                    <a:lnTo>
                      <a:pt x="190" y="191"/>
                    </a:lnTo>
                    <a:lnTo>
                      <a:pt x="190" y="194"/>
                    </a:lnTo>
                    <a:lnTo>
                      <a:pt x="192" y="196"/>
                    </a:lnTo>
                    <a:lnTo>
                      <a:pt x="195" y="197"/>
                    </a:lnTo>
                    <a:lnTo>
                      <a:pt x="198" y="199"/>
                    </a:lnTo>
                    <a:lnTo>
                      <a:pt x="202" y="202"/>
                    </a:lnTo>
                    <a:lnTo>
                      <a:pt x="202" y="208"/>
                    </a:lnTo>
                    <a:lnTo>
                      <a:pt x="202" y="211"/>
                    </a:lnTo>
                    <a:lnTo>
                      <a:pt x="202" y="214"/>
                    </a:lnTo>
                    <a:lnTo>
                      <a:pt x="198" y="213"/>
                    </a:lnTo>
                    <a:lnTo>
                      <a:pt x="195" y="214"/>
                    </a:lnTo>
                    <a:lnTo>
                      <a:pt x="192" y="216"/>
                    </a:lnTo>
                    <a:lnTo>
                      <a:pt x="190" y="219"/>
                    </a:lnTo>
                    <a:lnTo>
                      <a:pt x="192" y="225"/>
                    </a:lnTo>
                    <a:lnTo>
                      <a:pt x="190" y="226"/>
                    </a:lnTo>
                    <a:lnTo>
                      <a:pt x="185" y="230"/>
                    </a:lnTo>
                    <a:lnTo>
                      <a:pt x="183" y="233"/>
                    </a:lnTo>
                    <a:lnTo>
                      <a:pt x="181" y="235"/>
                    </a:lnTo>
                    <a:lnTo>
                      <a:pt x="181" y="238"/>
                    </a:lnTo>
                    <a:lnTo>
                      <a:pt x="175" y="238"/>
                    </a:lnTo>
                    <a:lnTo>
                      <a:pt x="173" y="235"/>
                    </a:lnTo>
                    <a:lnTo>
                      <a:pt x="173" y="231"/>
                    </a:lnTo>
                    <a:lnTo>
                      <a:pt x="175" y="230"/>
                    </a:lnTo>
                    <a:lnTo>
                      <a:pt x="176" y="228"/>
                    </a:lnTo>
                    <a:lnTo>
                      <a:pt x="178" y="225"/>
                    </a:lnTo>
                    <a:lnTo>
                      <a:pt x="178" y="221"/>
                    </a:lnTo>
                    <a:lnTo>
                      <a:pt x="178" y="219"/>
                    </a:lnTo>
                    <a:lnTo>
                      <a:pt x="180" y="219"/>
                    </a:lnTo>
                    <a:lnTo>
                      <a:pt x="181" y="218"/>
                    </a:lnTo>
                    <a:lnTo>
                      <a:pt x="183" y="218"/>
                    </a:lnTo>
                    <a:lnTo>
                      <a:pt x="185" y="213"/>
                    </a:lnTo>
                    <a:lnTo>
                      <a:pt x="181" y="211"/>
                    </a:lnTo>
                    <a:lnTo>
                      <a:pt x="181" y="208"/>
                    </a:lnTo>
                    <a:lnTo>
                      <a:pt x="180" y="202"/>
                    </a:lnTo>
                    <a:lnTo>
                      <a:pt x="178" y="196"/>
                    </a:lnTo>
                    <a:lnTo>
                      <a:pt x="176" y="191"/>
                    </a:lnTo>
                    <a:lnTo>
                      <a:pt x="175" y="187"/>
                    </a:lnTo>
                    <a:lnTo>
                      <a:pt x="173" y="185"/>
                    </a:lnTo>
                    <a:lnTo>
                      <a:pt x="168" y="185"/>
                    </a:lnTo>
                    <a:lnTo>
                      <a:pt x="166" y="185"/>
                    </a:lnTo>
                    <a:lnTo>
                      <a:pt x="159" y="180"/>
                    </a:lnTo>
                    <a:lnTo>
                      <a:pt x="159" y="180"/>
                    </a:lnTo>
                    <a:lnTo>
                      <a:pt x="159" y="179"/>
                    </a:lnTo>
                    <a:lnTo>
                      <a:pt x="161" y="177"/>
                    </a:lnTo>
                    <a:lnTo>
                      <a:pt x="159" y="175"/>
                    </a:lnTo>
                    <a:lnTo>
                      <a:pt x="159" y="173"/>
                    </a:lnTo>
                    <a:lnTo>
                      <a:pt x="157" y="172"/>
                    </a:lnTo>
                    <a:lnTo>
                      <a:pt x="156" y="170"/>
                    </a:lnTo>
                    <a:lnTo>
                      <a:pt x="154" y="170"/>
                    </a:lnTo>
                    <a:lnTo>
                      <a:pt x="152" y="172"/>
                    </a:lnTo>
                    <a:lnTo>
                      <a:pt x="151" y="172"/>
                    </a:lnTo>
                    <a:lnTo>
                      <a:pt x="149" y="172"/>
                    </a:lnTo>
                    <a:lnTo>
                      <a:pt x="149" y="172"/>
                    </a:lnTo>
                    <a:lnTo>
                      <a:pt x="151" y="168"/>
                    </a:lnTo>
                    <a:lnTo>
                      <a:pt x="151" y="168"/>
                    </a:lnTo>
                    <a:lnTo>
                      <a:pt x="147" y="167"/>
                    </a:lnTo>
                    <a:lnTo>
                      <a:pt x="144" y="167"/>
                    </a:lnTo>
                    <a:lnTo>
                      <a:pt x="144" y="167"/>
                    </a:lnTo>
                    <a:lnTo>
                      <a:pt x="144" y="167"/>
                    </a:lnTo>
                    <a:lnTo>
                      <a:pt x="142" y="167"/>
                    </a:lnTo>
                    <a:lnTo>
                      <a:pt x="142" y="165"/>
                    </a:lnTo>
                    <a:lnTo>
                      <a:pt x="139" y="158"/>
                    </a:lnTo>
                    <a:lnTo>
                      <a:pt x="137" y="156"/>
                    </a:lnTo>
                    <a:lnTo>
                      <a:pt x="135" y="155"/>
                    </a:lnTo>
                    <a:lnTo>
                      <a:pt x="133" y="156"/>
                    </a:lnTo>
                    <a:lnTo>
                      <a:pt x="130" y="155"/>
                    </a:lnTo>
                    <a:lnTo>
                      <a:pt x="127" y="155"/>
                    </a:lnTo>
                    <a:lnTo>
                      <a:pt x="127" y="155"/>
                    </a:lnTo>
                    <a:lnTo>
                      <a:pt x="125" y="156"/>
                    </a:lnTo>
                    <a:lnTo>
                      <a:pt x="123" y="155"/>
                    </a:lnTo>
                    <a:lnTo>
                      <a:pt x="123" y="155"/>
                    </a:lnTo>
                    <a:lnTo>
                      <a:pt x="120" y="151"/>
                    </a:lnTo>
                    <a:lnTo>
                      <a:pt x="115" y="150"/>
                    </a:lnTo>
                    <a:lnTo>
                      <a:pt x="108" y="141"/>
                    </a:lnTo>
                    <a:lnTo>
                      <a:pt x="104" y="138"/>
                    </a:lnTo>
                    <a:lnTo>
                      <a:pt x="99" y="134"/>
                    </a:lnTo>
                    <a:lnTo>
                      <a:pt x="96" y="129"/>
                    </a:lnTo>
                    <a:lnTo>
                      <a:pt x="94" y="127"/>
                    </a:lnTo>
                    <a:lnTo>
                      <a:pt x="89" y="126"/>
                    </a:lnTo>
                    <a:lnTo>
                      <a:pt x="89" y="126"/>
                    </a:lnTo>
                    <a:lnTo>
                      <a:pt x="87" y="126"/>
                    </a:lnTo>
                    <a:lnTo>
                      <a:pt x="87" y="126"/>
                    </a:lnTo>
                    <a:lnTo>
                      <a:pt x="86" y="126"/>
                    </a:lnTo>
                    <a:lnTo>
                      <a:pt x="87" y="126"/>
                    </a:lnTo>
                    <a:lnTo>
                      <a:pt x="87" y="124"/>
                    </a:lnTo>
                    <a:lnTo>
                      <a:pt x="87" y="122"/>
                    </a:lnTo>
                    <a:lnTo>
                      <a:pt x="82" y="117"/>
                    </a:lnTo>
                    <a:lnTo>
                      <a:pt x="80" y="116"/>
                    </a:lnTo>
                    <a:lnTo>
                      <a:pt x="79" y="114"/>
                    </a:lnTo>
                    <a:lnTo>
                      <a:pt x="79" y="114"/>
                    </a:lnTo>
                    <a:lnTo>
                      <a:pt x="79" y="112"/>
                    </a:lnTo>
                    <a:lnTo>
                      <a:pt x="77" y="112"/>
                    </a:lnTo>
                    <a:lnTo>
                      <a:pt x="75" y="112"/>
                    </a:lnTo>
                    <a:lnTo>
                      <a:pt x="75" y="112"/>
                    </a:lnTo>
                    <a:lnTo>
                      <a:pt x="75" y="109"/>
                    </a:lnTo>
                    <a:lnTo>
                      <a:pt x="75" y="107"/>
                    </a:lnTo>
                    <a:lnTo>
                      <a:pt x="75" y="105"/>
                    </a:lnTo>
                    <a:lnTo>
                      <a:pt x="74" y="100"/>
                    </a:lnTo>
                    <a:lnTo>
                      <a:pt x="70" y="97"/>
                    </a:lnTo>
                    <a:lnTo>
                      <a:pt x="70" y="88"/>
                    </a:lnTo>
                    <a:lnTo>
                      <a:pt x="68" y="87"/>
                    </a:lnTo>
                    <a:lnTo>
                      <a:pt x="65" y="83"/>
                    </a:lnTo>
                    <a:lnTo>
                      <a:pt x="60" y="81"/>
                    </a:lnTo>
                    <a:lnTo>
                      <a:pt x="51" y="76"/>
                    </a:lnTo>
                    <a:lnTo>
                      <a:pt x="50" y="76"/>
                    </a:lnTo>
                    <a:lnTo>
                      <a:pt x="44" y="73"/>
                    </a:lnTo>
                    <a:lnTo>
                      <a:pt x="41" y="73"/>
                    </a:lnTo>
                    <a:lnTo>
                      <a:pt x="38" y="75"/>
                    </a:lnTo>
                    <a:lnTo>
                      <a:pt x="32" y="81"/>
                    </a:lnTo>
                    <a:lnTo>
                      <a:pt x="27" y="87"/>
                    </a:lnTo>
                    <a:lnTo>
                      <a:pt x="26" y="88"/>
                    </a:lnTo>
                    <a:lnTo>
                      <a:pt x="21" y="90"/>
                    </a:lnTo>
                    <a:lnTo>
                      <a:pt x="17" y="90"/>
                    </a:lnTo>
                    <a:lnTo>
                      <a:pt x="17" y="88"/>
                    </a:lnTo>
                    <a:lnTo>
                      <a:pt x="17" y="88"/>
                    </a:lnTo>
                    <a:lnTo>
                      <a:pt x="17" y="87"/>
                    </a:lnTo>
                    <a:lnTo>
                      <a:pt x="19" y="85"/>
                    </a:lnTo>
                    <a:lnTo>
                      <a:pt x="19" y="83"/>
                    </a:lnTo>
                    <a:lnTo>
                      <a:pt x="21" y="81"/>
                    </a:lnTo>
                    <a:lnTo>
                      <a:pt x="21" y="81"/>
                    </a:lnTo>
                    <a:lnTo>
                      <a:pt x="19" y="80"/>
                    </a:lnTo>
                    <a:lnTo>
                      <a:pt x="19" y="80"/>
                    </a:lnTo>
                    <a:lnTo>
                      <a:pt x="14" y="81"/>
                    </a:lnTo>
                    <a:lnTo>
                      <a:pt x="14" y="81"/>
                    </a:lnTo>
                    <a:lnTo>
                      <a:pt x="10" y="80"/>
                    </a:lnTo>
                    <a:lnTo>
                      <a:pt x="7" y="76"/>
                    </a:lnTo>
                    <a:lnTo>
                      <a:pt x="5" y="75"/>
                    </a:lnTo>
                    <a:lnTo>
                      <a:pt x="5" y="75"/>
                    </a:lnTo>
                    <a:lnTo>
                      <a:pt x="5" y="73"/>
                    </a:lnTo>
                    <a:lnTo>
                      <a:pt x="5" y="71"/>
                    </a:lnTo>
                    <a:lnTo>
                      <a:pt x="3" y="71"/>
                    </a:lnTo>
                    <a:lnTo>
                      <a:pt x="5" y="69"/>
                    </a:lnTo>
                    <a:lnTo>
                      <a:pt x="5" y="68"/>
                    </a:lnTo>
                    <a:lnTo>
                      <a:pt x="7" y="66"/>
                    </a:lnTo>
                    <a:lnTo>
                      <a:pt x="7" y="66"/>
                    </a:lnTo>
                    <a:lnTo>
                      <a:pt x="9" y="64"/>
                    </a:lnTo>
                    <a:lnTo>
                      <a:pt x="7" y="63"/>
                    </a:lnTo>
                    <a:lnTo>
                      <a:pt x="7" y="61"/>
                    </a:lnTo>
                    <a:lnTo>
                      <a:pt x="5" y="61"/>
                    </a:lnTo>
                    <a:lnTo>
                      <a:pt x="5" y="61"/>
                    </a:lnTo>
                    <a:lnTo>
                      <a:pt x="3" y="61"/>
                    </a:lnTo>
                    <a:lnTo>
                      <a:pt x="2" y="59"/>
                    </a:lnTo>
                    <a:lnTo>
                      <a:pt x="2" y="58"/>
                    </a:lnTo>
                    <a:lnTo>
                      <a:pt x="2" y="58"/>
                    </a:lnTo>
                    <a:lnTo>
                      <a:pt x="0" y="56"/>
                    </a:lnTo>
                    <a:lnTo>
                      <a:pt x="0" y="54"/>
                    </a:lnTo>
                    <a:lnTo>
                      <a:pt x="2" y="54"/>
                    </a:lnTo>
                    <a:lnTo>
                      <a:pt x="3" y="54"/>
                    </a:lnTo>
                    <a:lnTo>
                      <a:pt x="3" y="54"/>
                    </a:lnTo>
                    <a:lnTo>
                      <a:pt x="7" y="52"/>
                    </a:lnTo>
                    <a:lnTo>
                      <a:pt x="9" y="51"/>
                    </a:lnTo>
                    <a:lnTo>
                      <a:pt x="9" y="51"/>
                    </a:lnTo>
                    <a:lnTo>
                      <a:pt x="9" y="47"/>
                    </a:lnTo>
                    <a:lnTo>
                      <a:pt x="10" y="47"/>
                    </a:lnTo>
                    <a:lnTo>
                      <a:pt x="10" y="47"/>
                    </a:lnTo>
                    <a:lnTo>
                      <a:pt x="10" y="46"/>
                    </a:lnTo>
                    <a:lnTo>
                      <a:pt x="7" y="44"/>
                    </a:lnTo>
                    <a:lnTo>
                      <a:pt x="7" y="42"/>
                    </a:lnTo>
                    <a:lnTo>
                      <a:pt x="5" y="39"/>
                    </a:lnTo>
                    <a:lnTo>
                      <a:pt x="3" y="39"/>
                    </a:lnTo>
                    <a:lnTo>
                      <a:pt x="3" y="37"/>
                    </a:lnTo>
                    <a:lnTo>
                      <a:pt x="3" y="37"/>
                    </a:lnTo>
                    <a:lnTo>
                      <a:pt x="3" y="35"/>
                    </a:lnTo>
                    <a:lnTo>
                      <a:pt x="7" y="34"/>
                    </a:lnTo>
                    <a:lnTo>
                      <a:pt x="7" y="32"/>
                    </a:lnTo>
                    <a:lnTo>
                      <a:pt x="9" y="34"/>
                    </a:lnTo>
                    <a:lnTo>
                      <a:pt x="10" y="34"/>
                    </a:lnTo>
                    <a:lnTo>
                      <a:pt x="14" y="32"/>
                    </a:lnTo>
                    <a:lnTo>
                      <a:pt x="15" y="32"/>
                    </a:lnTo>
                    <a:lnTo>
                      <a:pt x="17" y="30"/>
                    </a:lnTo>
                    <a:lnTo>
                      <a:pt x="19" y="32"/>
                    </a:lnTo>
                    <a:lnTo>
                      <a:pt x="22" y="32"/>
                    </a:lnTo>
                    <a:lnTo>
                      <a:pt x="24" y="32"/>
                    </a:lnTo>
                    <a:lnTo>
                      <a:pt x="26" y="30"/>
                    </a:lnTo>
                    <a:lnTo>
                      <a:pt x="27" y="29"/>
                    </a:lnTo>
                    <a:lnTo>
                      <a:pt x="29" y="25"/>
                    </a:lnTo>
                    <a:lnTo>
                      <a:pt x="29" y="25"/>
                    </a:lnTo>
                    <a:lnTo>
                      <a:pt x="27" y="23"/>
                    </a:lnTo>
                    <a:lnTo>
                      <a:pt x="27" y="23"/>
                    </a:lnTo>
                    <a:lnTo>
                      <a:pt x="31" y="22"/>
                    </a:lnTo>
                    <a:lnTo>
                      <a:pt x="32" y="20"/>
                    </a:lnTo>
                    <a:lnTo>
                      <a:pt x="34" y="18"/>
                    </a:lnTo>
                    <a:lnTo>
                      <a:pt x="34" y="18"/>
                    </a:lnTo>
                    <a:lnTo>
                      <a:pt x="34" y="18"/>
                    </a:lnTo>
                    <a:lnTo>
                      <a:pt x="34" y="20"/>
                    </a:lnTo>
                    <a:lnTo>
                      <a:pt x="34" y="22"/>
                    </a:lnTo>
                    <a:lnTo>
                      <a:pt x="36" y="23"/>
                    </a:lnTo>
                    <a:lnTo>
                      <a:pt x="38" y="25"/>
                    </a:lnTo>
                    <a:lnTo>
                      <a:pt x="39" y="27"/>
                    </a:lnTo>
                    <a:lnTo>
                      <a:pt x="43" y="29"/>
                    </a:lnTo>
                    <a:lnTo>
                      <a:pt x="43" y="29"/>
                    </a:lnTo>
                    <a:lnTo>
                      <a:pt x="41" y="30"/>
                    </a:lnTo>
                    <a:lnTo>
                      <a:pt x="43" y="32"/>
                    </a:lnTo>
                    <a:lnTo>
                      <a:pt x="44" y="34"/>
                    </a:lnTo>
                    <a:lnTo>
                      <a:pt x="44" y="35"/>
                    </a:lnTo>
                    <a:lnTo>
                      <a:pt x="46" y="35"/>
                    </a:lnTo>
                    <a:lnTo>
                      <a:pt x="46" y="34"/>
                    </a:lnTo>
                    <a:lnTo>
                      <a:pt x="46" y="32"/>
                    </a:lnTo>
                    <a:lnTo>
                      <a:pt x="46" y="30"/>
                    </a:lnTo>
                    <a:lnTo>
                      <a:pt x="46" y="30"/>
                    </a:lnTo>
                    <a:lnTo>
                      <a:pt x="46" y="29"/>
                    </a:lnTo>
                    <a:lnTo>
                      <a:pt x="46" y="27"/>
                    </a:lnTo>
                    <a:lnTo>
                      <a:pt x="50" y="25"/>
                    </a:lnTo>
                    <a:lnTo>
                      <a:pt x="50" y="22"/>
                    </a:lnTo>
                    <a:lnTo>
                      <a:pt x="51" y="20"/>
                    </a:lnTo>
                    <a:lnTo>
                      <a:pt x="51" y="17"/>
                    </a:lnTo>
                    <a:lnTo>
                      <a:pt x="51" y="17"/>
                    </a:lnTo>
                    <a:lnTo>
                      <a:pt x="53" y="17"/>
                    </a:lnTo>
                    <a:lnTo>
                      <a:pt x="53" y="17"/>
                    </a:lnTo>
                    <a:lnTo>
                      <a:pt x="55" y="18"/>
                    </a:lnTo>
                    <a:lnTo>
                      <a:pt x="55" y="20"/>
                    </a:lnTo>
                    <a:lnTo>
                      <a:pt x="56" y="22"/>
                    </a:lnTo>
                    <a:lnTo>
                      <a:pt x="56" y="22"/>
                    </a:lnTo>
                    <a:lnTo>
                      <a:pt x="58" y="22"/>
                    </a:lnTo>
                    <a:lnTo>
                      <a:pt x="60" y="20"/>
                    </a:lnTo>
                    <a:lnTo>
                      <a:pt x="63" y="20"/>
                    </a:lnTo>
                    <a:lnTo>
                      <a:pt x="63" y="20"/>
                    </a:lnTo>
                    <a:lnTo>
                      <a:pt x="65" y="22"/>
                    </a:lnTo>
                    <a:lnTo>
                      <a:pt x="65" y="23"/>
                    </a:lnTo>
                    <a:lnTo>
                      <a:pt x="67" y="23"/>
                    </a:lnTo>
                    <a:lnTo>
                      <a:pt x="67" y="23"/>
                    </a:lnTo>
                    <a:lnTo>
                      <a:pt x="67" y="23"/>
                    </a:lnTo>
                    <a:lnTo>
                      <a:pt x="67" y="22"/>
                    </a:lnTo>
                    <a:lnTo>
                      <a:pt x="67" y="20"/>
                    </a:lnTo>
                    <a:lnTo>
                      <a:pt x="67" y="18"/>
                    </a:lnTo>
                    <a:lnTo>
                      <a:pt x="65" y="18"/>
                    </a:lnTo>
                    <a:lnTo>
                      <a:pt x="65" y="17"/>
                    </a:lnTo>
                    <a:lnTo>
                      <a:pt x="67" y="15"/>
                    </a:lnTo>
                    <a:lnTo>
                      <a:pt x="67" y="13"/>
                    </a:lnTo>
                    <a:lnTo>
                      <a:pt x="67" y="13"/>
                    </a:lnTo>
                    <a:lnTo>
                      <a:pt x="68" y="13"/>
                    </a:lnTo>
                    <a:lnTo>
                      <a:pt x="70" y="15"/>
                    </a:lnTo>
                    <a:lnTo>
                      <a:pt x="72" y="15"/>
                    </a:lnTo>
                    <a:lnTo>
                      <a:pt x="74" y="15"/>
                    </a:lnTo>
                    <a:lnTo>
                      <a:pt x="74" y="15"/>
                    </a:lnTo>
                    <a:lnTo>
                      <a:pt x="74" y="13"/>
                    </a:lnTo>
                    <a:lnTo>
                      <a:pt x="72" y="12"/>
                    </a:lnTo>
                    <a:lnTo>
                      <a:pt x="72" y="10"/>
                    </a:lnTo>
                    <a:lnTo>
                      <a:pt x="74" y="6"/>
                    </a:lnTo>
                    <a:lnTo>
                      <a:pt x="74" y="6"/>
                    </a:lnTo>
                    <a:lnTo>
                      <a:pt x="75" y="6"/>
                    </a:lnTo>
                    <a:lnTo>
                      <a:pt x="79" y="6"/>
                    </a:lnTo>
                    <a:lnTo>
                      <a:pt x="79" y="8"/>
                    </a:lnTo>
                    <a:lnTo>
                      <a:pt x="80" y="8"/>
                    </a:lnTo>
                    <a:lnTo>
                      <a:pt x="82" y="10"/>
                    </a:lnTo>
                    <a:lnTo>
                      <a:pt x="84" y="8"/>
                    </a:lnTo>
                    <a:lnTo>
                      <a:pt x="84" y="8"/>
                    </a:lnTo>
                    <a:lnTo>
                      <a:pt x="86" y="6"/>
                    </a:lnTo>
                    <a:lnTo>
                      <a:pt x="87" y="5"/>
                    </a:lnTo>
                    <a:lnTo>
                      <a:pt x="89" y="3"/>
                    </a:lnTo>
                    <a:lnTo>
                      <a:pt x="92" y="3"/>
                    </a:lnTo>
                    <a:lnTo>
                      <a:pt x="94" y="3"/>
                    </a:lnTo>
                    <a:lnTo>
                      <a:pt x="96" y="3"/>
                    </a:lnTo>
                    <a:lnTo>
                      <a:pt x="98" y="3"/>
                    </a:lnTo>
                    <a:lnTo>
                      <a:pt x="99" y="3"/>
                    </a:lnTo>
                    <a:lnTo>
                      <a:pt x="103" y="1"/>
                    </a:lnTo>
                    <a:lnTo>
                      <a:pt x="106" y="0"/>
                    </a:lnTo>
                    <a:lnTo>
                      <a:pt x="108" y="1"/>
                    </a:lnTo>
                    <a:lnTo>
                      <a:pt x="108" y="1"/>
                    </a:lnTo>
                    <a:lnTo>
                      <a:pt x="106" y="1"/>
                    </a:lnTo>
                    <a:lnTo>
                      <a:pt x="106" y="3"/>
                    </a:lnTo>
                    <a:lnTo>
                      <a:pt x="106" y="5"/>
                    </a:lnTo>
                    <a:lnTo>
                      <a:pt x="108" y="8"/>
                    </a:lnTo>
                    <a:lnTo>
                      <a:pt x="110" y="10"/>
                    </a:lnTo>
                    <a:lnTo>
                      <a:pt x="111" y="12"/>
                    </a:lnTo>
                    <a:lnTo>
                      <a:pt x="113" y="12"/>
                    </a:lnTo>
                    <a:lnTo>
                      <a:pt x="115" y="12"/>
                    </a:lnTo>
                    <a:lnTo>
                      <a:pt x="116" y="13"/>
                    </a:lnTo>
                    <a:lnTo>
                      <a:pt x="118" y="13"/>
                    </a:lnTo>
                    <a:lnTo>
                      <a:pt x="125" y="15"/>
                    </a:lnTo>
                    <a:lnTo>
                      <a:pt x="128" y="15"/>
                    </a:lnTo>
                    <a:lnTo>
                      <a:pt x="132" y="15"/>
                    </a:lnTo>
                    <a:lnTo>
                      <a:pt x="135" y="17"/>
                    </a:lnTo>
                    <a:lnTo>
                      <a:pt x="135" y="17"/>
                    </a:lnTo>
                    <a:close/>
                    <a:moveTo>
                      <a:pt x="113" y="87"/>
                    </a:moveTo>
                    <a:lnTo>
                      <a:pt x="113" y="85"/>
                    </a:lnTo>
                    <a:lnTo>
                      <a:pt x="113" y="85"/>
                    </a:lnTo>
                    <a:lnTo>
                      <a:pt x="111" y="85"/>
                    </a:lnTo>
                    <a:lnTo>
                      <a:pt x="111" y="87"/>
                    </a:lnTo>
                    <a:lnTo>
                      <a:pt x="111" y="87"/>
                    </a:lnTo>
                    <a:lnTo>
                      <a:pt x="113" y="87"/>
                    </a:lnTo>
                    <a:lnTo>
                      <a:pt x="113" y="87"/>
                    </a:lnTo>
                    <a:close/>
                    <a:moveTo>
                      <a:pt x="111" y="139"/>
                    </a:moveTo>
                    <a:lnTo>
                      <a:pt x="111" y="139"/>
                    </a:lnTo>
                    <a:lnTo>
                      <a:pt x="111" y="139"/>
                    </a:lnTo>
                    <a:lnTo>
                      <a:pt x="111" y="139"/>
                    </a:lnTo>
                    <a:lnTo>
                      <a:pt x="111" y="139"/>
                    </a:lnTo>
                    <a:lnTo>
                      <a:pt x="111" y="139"/>
                    </a:lnTo>
                    <a:close/>
                    <a:moveTo>
                      <a:pt x="72" y="114"/>
                    </a:moveTo>
                    <a:lnTo>
                      <a:pt x="74" y="116"/>
                    </a:lnTo>
                    <a:lnTo>
                      <a:pt x="74" y="116"/>
                    </a:lnTo>
                    <a:lnTo>
                      <a:pt x="72" y="117"/>
                    </a:lnTo>
                    <a:lnTo>
                      <a:pt x="74" y="117"/>
                    </a:lnTo>
                    <a:lnTo>
                      <a:pt x="72" y="117"/>
                    </a:lnTo>
                    <a:lnTo>
                      <a:pt x="68" y="117"/>
                    </a:lnTo>
                    <a:lnTo>
                      <a:pt x="67" y="117"/>
                    </a:lnTo>
                    <a:lnTo>
                      <a:pt x="67" y="116"/>
                    </a:lnTo>
                    <a:lnTo>
                      <a:pt x="67" y="116"/>
                    </a:lnTo>
                    <a:lnTo>
                      <a:pt x="70" y="116"/>
                    </a:lnTo>
                    <a:lnTo>
                      <a:pt x="70" y="116"/>
                    </a:lnTo>
                    <a:lnTo>
                      <a:pt x="72" y="116"/>
                    </a:lnTo>
                    <a:lnTo>
                      <a:pt x="72" y="114"/>
                    </a:lnTo>
                    <a:close/>
                    <a:moveTo>
                      <a:pt x="58" y="165"/>
                    </a:moveTo>
                    <a:lnTo>
                      <a:pt x="58" y="167"/>
                    </a:lnTo>
                    <a:lnTo>
                      <a:pt x="62" y="173"/>
                    </a:lnTo>
                    <a:lnTo>
                      <a:pt x="62" y="175"/>
                    </a:lnTo>
                    <a:lnTo>
                      <a:pt x="60" y="175"/>
                    </a:lnTo>
                    <a:lnTo>
                      <a:pt x="60" y="177"/>
                    </a:lnTo>
                    <a:lnTo>
                      <a:pt x="58" y="180"/>
                    </a:lnTo>
                    <a:lnTo>
                      <a:pt x="58" y="184"/>
                    </a:lnTo>
                    <a:lnTo>
                      <a:pt x="58" y="185"/>
                    </a:lnTo>
                    <a:lnTo>
                      <a:pt x="60" y="187"/>
                    </a:lnTo>
                    <a:lnTo>
                      <a:pt x="58" y="189"/>
                    </a:lnTo>
                    <a:lnTo>
                      <a:pt x="58" y="202"/>
                    </a:lnTo>
                    <a:lnTo>
                      <a:pt x="56" y="206"/>
                    </a:lnTo>
                    <a:lnTo>
                      <a:pt x="56" y="208"/>
                    </a:lnTo>
                    <a:lnTo>
                      <a:pt x="55" y="208"/>
                    </a:lnTo>
                    <a:lnTo>
                      <a:pt x="53" y="208"/>
                    </a:lnTo>
                    <a:lnTo>
                      <a:pt x="51" y="206"/>
                    </a:lnTo>
                    <a:lnTo>
                      <a:pt x="50" y="206"/>
                    </a:lnTo>
                    <a:lnTo>
                      <a:pt x="48" y="208"/>
                    </a:lnTo>
                    <a:lnTo>
                      <a:pt x="48" y="206"/>
                    </a:lnTo>
                    <a:lnTo>
                      <a:pt x="46" y="206"/>
                    </a:lnTo>
                    <a:lnTo>
                      <a:pt x="46" y="211"/>
                    </a:lnTo>
                    <a:lnTo>
                      <a:pt x="44" y="213"/>
                    </a:lnTo>
                    <a:lnTo>
                      <a:pt x="43" y="214"/>
                    </a:lnTo>
                    <a:lnTo>
                      <a:pt x="41" y="214"/>
                    </a:lnTo>
                    <a:lnTo>
                      <a:pt x="39" y="213"/>
                    </a:lnTo>
                    <a:lnTo>
                      <a:pt x="39" y="213"/>
                    </a:lnTo>
                    <a:lnTo>
                      <a:pt x="38" y="213"/>
                    </a:lnTo>
                    <a:lnTo>
                      <a:pt x="38" y="211"/>
                    </a:lnTo>
                    <a:lnTo>
                      <a:pt x="36" y="209"/>
                    </a:lnTo>
                    <a:lnTo>
                      <a:pt x="34" y="206"/>
                    </a:lnTo>
                    <a:lnTo>
                      <a:pt x="34" y="204"/>
                    </a:lnTo>
                    <a:lnTo>
                      <a:pt x="34" y="199"/>
                    </a:lnTo>
                    <a:lnTo>
                      <a:pt x="34" y="199"/>
                    </a:lnTo>
                    <a:lnTo>
                      <a:pt x="34" y="197"/>
                    </a:lnTo>
                    <a:lnTo>
                      <a:pt x="36" y="196"/>
                    </a:lnTo>
                    <a:lnTo>
                      <a:pt x="34" y="194"/>
                    </a:lnTo>
                    <a:lnTo>
                      <a:pt x="36" y="194"/>
                    </a:lnTo>
                    <a:lnTo>
                      <a:pt x="36" y="194"/>
                    </a:lnTo>
                    <a:lnTo>
                      <a:pt x="36" y="194"/>
                    </a:lnTo>
                    <a:lnTo>
                      <a:pt x="36" y="192"/>
                    </a:lnTo>
                    <a:lnTo>
                      <a:pt x="38" y="191"/>
                    </a:lnTo>
                    <a:lnTo>
                      <a:pt x="36" y="189"/>
                    </a:lnTo>
                    <a:lnTo>
                      <a:pt x="34" y="189"/>
                    </a:lnTo>
                    <a:lnTo>
                      <a:pt x="34" y="187"/>
                    </a:lnTo>
                    <a:lnTo>
                      <a:pt x="34" y="185"/>
                    </a:lnTo>
                    <a:lnTo>
                      <a:pt x="34" y="185"/>
                    </a:lnTo>
                    <a:lnTo>
                      <a:pt x="36" y="184"/>
                    </a:lnTo>
                    <a:lnTo>
                      <a:pt x="36" y="180"/>
                    </a:lnTo>
                    <a:lnTo>
                      <a:pt x="34" y="179"/>
                    </a:lnTo>
                    <a:lnTo>
                      <a:pt x="34" y="175"/>
                    </a:lnTo>
                    <a:lnTo>
                      <a:pt x="32" y="175"/>
                    </a:lnTo>
                    <a:lnTo>
                      <a:pt x="32" y="173"/>
                    </a:lnTo>
                    <a:lnTo>
                      <a:pt x="31" y="172"/>
                    </a:lnTo>
                    <a:lnTo>
                      <a:pt x="31" y="170"/>
                    </a:lnTo>
                    <a:lnTo>
                      <a:pt x="29" y="168"/>
                    </a:lnTo>
                    <a:lnTo>
                      <a:pt x="31" y="165"/>
                    </a:lnTo>
                    <a:lnTo>
                      <a:pt x="31" y="163"/>
                    </a:lnTo>
                    <a:lnTo>
                      <a:pt x="31" y="165"/>
                    </a:lnTo>
                    <a:lnTo>
                      <a:pt x="32" y="165"/>
                    </a:lnTo>
                    <a:lnTo>
                      <a:pt x="32" y="165"/>
                    </a:lnTo>
                    <a:lnTo>
                      <a:pt x="36" y="167"/>
                    </a:lnTo>
                    <a:lnTo>
                      <a:pt x="38" y="165"/>
                    </a:lnTo>
                    <a:lnTo>
                      <a:pt x="39" y="165"/>
                    </a:lnTo>
                    <a:lnTo>
                      <a:pt x="43" y="163"/>
                    </a:lnTo>
                    <a:lnTo>
                      <a:pt x="46" y="160"/>
                    </a:lnTo>
                    <a:lnTo>
                      <a:pt x="48" y="158"/>
                    </a:lnTo>
                    <a:lnTo>
                      <a:pt x="48" y="156"/>
                    </a:lnTo>
                    <a:lnTo>
                      <a:pt x="50" y="156"/>
                    </a:lnTo>
                    <a:lnTo>
                      <a:pt x="50" y="155"/>
                    </a:lnTo>
                    <a:lnTo>
                      <a:pt x="51" y="156"/>
                    </a:lnTo>
                    <a:lnTo>
                      <a:pt x="53" y="156"/>
                    </a:lnTo>
                    <a:lnTo>
                      <a:pt x="55" y="158"/>
                    </a:lnTo>
                    <a:lnTo>
                      <a:pt x="55" y="160"/>
                    </a:lnTo>
                    <a:lnTo>
                      <a:pt x="56" y="160"/>
                    </a:lnTo>
                    <a:lnTo>
                      <a:pt x="56" y="162"/>
                    </a:lnTo>
                    <a:lnTo>
                      <a:pt x="58" y="162"/>
                    </a:lnTo>
                    <a:lnTo>
                      <a:pt x="58" y="162"/>
                    </a:lnTo>
                    <a:lnTo>
                      <a:pt x="56" y="162"/>
                    </a:lnTo>
                    <a:lnTo>
                      <a:pt x="56" y="163"/>
                    </a:lnTo>
                    <a:lnTo>
                      <a:pt x="56" y="163"/>
                    </a:lnTo>
                    <a:lnTo>
                      <a:pt x="58" y="165"/>
                    </a:lnTo>
                    <a:lnTo>
                      <a:pt x="58" y="165"/>
                    </a:lnTo>
                    <a:close/>
                    <a:moveTo>
                      <a:pt x="32" y="162"/>
                    </a:moveTo>
                    <a:lnTo>
                      <a:pt x="31" y="162"/>
                    </a:lnTo>
                    <a:lnTo>
                      <a:pt x="31" y="162"/>
                    </a:lnTo>
                    <a:lnTo>
                      <a:pt x="31" y="162"/>
                    </a:lnTo>
                    <a:lnTo>
                      <a:pt x="31" y="160"/>
                    </a:lnTo>
                    <a:lnTo>
                      <a:pt x="32" y="158"/>
                    </a:lnTo>
                    <a:lnTo>
                      <a:pt x="32" y="160"/>
                    </a:lnTo>
                    <a:lnTo>
                      <a:pt x="32" y="160"/>
                    </a:lnTo>
                    <a:lnTo>
                      <a:pt x="32" y="162"/>
                    </a:lnTo>
                    <a:lnTo>
                      <a:pt x="32" y="162"/>
                    </a:lnTo>
                    <a:close/>
                    <a:moveTo>
                      <a:pt x="140" y="170"/>
                    </a:moveTo>
                    <a:lnTo>
                      <a:pt x="140" y="170"/>
                    </a:lnTo>
                    <a:lnTo>
                      <a:pt x="139" y="170"/>
                    </a:lnTo>
                    <a:lnTo>
                      <a:pt x="139" y="168"/>
                    </a:lnTo>
                    <a:lnTo>
                      <a:pt x="139" y="168"/>
                    </a:lnTo>
                    <a:lnTo>
                      <a:pt x="140" y="168"/>
                    </a:lnTo>
                    <a:lnTo>
                      <a:pt x="140" y="168"/>
                    </a:lnTo>
                    <a:lnTo>
                      <a:pt x="140" y="170"/>
                    </a:lnTo>
                    <a:lnTo>
                      <a:pt x="140" y="170"/>
                    </a:lnTo>
                    <a:close/>
                    <a:moveTo>
                      <a:pt x="36" y="209"/>
                    </a:moveTo>
                    <a:lnTo>
                      <a:pt x="34" y="213"/>
                    </a:lnTo>
                    <a:lnTo>
                      <a:pt x="32" y="211"/>
                    </a:lnTo>
                    <a:lnTo>
                      <a:pt x="32" y="209"/>
                    </a:lnTo>
                    <a:lnTo>
                      <a:pt x="34" y="209"/>
                    </a:lnTo>
                    <a:lnTo>
                      <a:pt x="34" y="209"/>
                    </a:lnTo>
                    <a:lnTo>
                      <a:pt x="36" y="209"/>
                    </a:lnTo>
                    <a:lnTo>
                      <a:pt x="36" y="209"/>
                    </a:lnTo>
                    <a:close/>
                    <a:moveTo>
                      <a:pt x="171" y="231"/>
                    </a:moveTo>
                    <a:lnTo>
                      <a:pt x="171" y="233"/>
                    </a:lnTo>
                    <a:lnTo>
                      <a:pt x="169" y="235"/>
                    </a:lnTo>
                    <a:lnTo>
                      <a:pt x="166" y="242"/>
                    </a:lnTo>
                    <a:lnTo>
                      <a:pt x="164" y="243"/>
                    </a:lnTo>
                    <a:lnTo>
                      <a:pt x="164" y="245"/>
                    </a:lnTo>
                    <a:lnTo>
                      <a:pt x="164" y="245"/>
                    </a:lnTo>
                    <a:lnTo>
                      <a:pt x="163" y="247"/>
                    </a:lnTo>
                    <a:lnTo>
                      <a:pt x="163" y="248"/>
                    </a:lnTo>
                    <a:lnTo>
                      <a:pt x="163" y="250"/>
                    </a:lnTo>
                    <a:lnTo>
                      <a:pt x="163" y="252"/>
                    </a:lnTo>
                    <a:lnTo>
                      <a:pt x="164" y="252"/>
                    </a:lnTo>
                    <a:lnTo>
                      <a:pt x="164" y="254"/>
                    </a:lnTo>
                    <a:lnTo>
                      <a:pt x="166" y="254"/>
                    </a:lnTo>
                    <a:lnTo>
                      <a:pt x="164" y="255"/>
                    </a:lnTo>
                    <a:lnTo>
                      <a:pt x="166" y="257"/>
                    </a:lnTo>
                    <a:lnTo>
                      <a:pt x="166" y="257"/>
                    </a:lnTo>
                    <a:lnTo>
                      <a:pt x="166" y="259"/>
                    </a:lnTo>
                    <a:lnTo>
                      <a:pt x="166" y="260"/>
                    </a:lnTo>
                    <a:lnTo>
                      <a:pt x="164" y="262"/>
                    </a:lnTo>
                    <a:lnTo>
                      <a:pt x="164" y="262"/>
                    </a:lnTo>
                    <a:lnTo>
                      <a:pt x="163" y="264"/>
                    </a:lnTo>
                    <a:lnTo>
                      <a:pt x="163" y="266"/>
                    </a:lnTo>
                    <a:lnTo>
                      <a:pt x="163" y="266"/>
                    </a:lnTo>
                    <a:lnTo>
                      <a:pt x="163" y="267"/>
                    </a:lnTo>
                    <a:lnTo>
                      <a:pt x="161" y="267"/>
                    </a:lnTo>
                    <a:lnTo>
                      <a:pt x="159" y="267"/>
                    </a:lnTo>
                    <a:lnTo>
                      <a:pt x="156" y="267"/>
                    </a:lnTo>
                    <a:lnTo>
                      <a:pt x="154" y="266"/>
                    </a:lnTo>
                    <a:lnTo>
                      <a:pt x="152" y="266"/>
                    </a:lnTo>
                    <a:lnTo>
                      <a:pt x="151" y="266"/>
                    </a:lnTo>
                    <a:lnTo>
                      <a:pt x="149" y="260"/>
                    </a:lnTo>
                    <a:lnTo>
                      <a:pt x="147" y="259"/>
                    </a:lnTo>
                    <a:lnTo>
                      <a:pt x="144" y="257"/>
                    </a:lnTo>
                    <a:lnTo>
                      <a:pt x="142" y="257"/>
                    </a:lnTo>
                    <a:lnTo>
                      <a:pt x="140" y="257"/>
                    </a:lnTo>
                    <a:lnTo>
                      <a:pt x="139" y="257"/>
                    </a:lnTo>
                    <a:lnTo>
                      <a:pt x="133" y="254"/>
                    </a:lnTo>
                    <a:lnTo>
                      <a:pt x="130" y="252"/>
                    </a:lnTo>
                    <a:lnTo>
                      <a:pt x="128" y="250"/>
                    </a:lnTo>
                    <a:lnTo>
                      <a:pt x="127" y="248"/>
                    </a:lnTo>
                    <a:lnTo>
                      <a:pt x="125" y="248"/>
                    </a:lnTo>
                    <a:lnTo>
                      <a:pt x="123" y="248"/>
                    </a:lnTo>
                    <a:lnTo>
                      <a:pt x="121" y="247"/>
                    </a:lnTo>
                    <a:lnTo>
                      <a:pt x="120" y="247"/>
                    </a:lnTo>
                    <a:lnTo>
                      <a:pt x="118" y="247"/>
                    </a:lnTo>
                    <a:lnTo>
                      <a:pt x="116" y="247"/>
                    </a:lnTo>
                    <a:lnTo>
                      <a:pt x="115" y="245"/>
                    </a:lnTo>
                    <a:lnTo>
                      <a:pt x="113" y="243"/>
                    </a:lnTo>
                    <a:lnTo>
                      <a:pt x="111" y="242"/>
                    </a:lnTo>
                    <a:lnTo>
                      <a:pt x="111" y="240"/>
                    </a:lnTo>
                    <a:lnTo>
                      <a:pt x="113" y="238"/>
                    </a:lnTo>
                    <a:lnTo>
                      <a:pt x="113" y="235"/>
                    </a:lnTo>
                    <a:lnTo>
                      <a:pt x="115" y="233"/>
                    </a:lnTo>
                    <a:lnTo>
                      <a:pt x="116" y="233"/>
                    </a:lnTo>
                    <a:lnTo>
                      <a:pt x="116" y="233"/>
                    </a:lnTo>
                    <a:lnTo>
                      <a:pt x="118" y="231"/>
                    </a:lnTo>
                    <a:lnTo>
                      <a:pt x="120" y="235"/>
                    </a:lnTo>
                    <a:lnTo>
                      <a:pt x="120" y="235"/>
                    </a:lnTo>
                    <a:lnTo>
                      <a:pt x="121" y="235"/>
                    </a:lnTo>
                    <a:lnTo>
                      <a:pt x="123" y="233"/>
                    </a:lnTo>
                    <a:lnTo>
                      <a:pt x="123" y="233"/>
                    </a:lnTo>
                    <a:lnTo>
                      <a:pt x="125" y="231"/>
                    </a:lnTo>
                    <a:lnTo>
                      <a:pt x="128" y="231"/>
                    </a:lnTo>
                    <a:lnTo>
                      <a:pt x="128" y="231"/>
                    </a:lnTo>
                    <a:lnTo>
                      <a:pt x="130" y="233"/>
                    </a:lnTo>
                    <a:lnTo>
                      <a:pt x="130" y="233"/>
                    </a:lnTo>
                    <a:lnTo>
                      <a:pt x="132" y="233"/>
                    </a:lnTo>
                    <a:lnTo>
                      <a:pt x="135" y="237"/>
                    </a:lnTo>
                    <a:lnTo>
                      <a:pt x="137" y="237"/>
                    </a:lnTo>
                    <a:lnTo>
                      <a:pt x="137" y="237"/>
                    </a:lnTo>
                    <a:lnTo>
                      <a:pt x="140" y="235"/>
                    </a:lnTo>
                    <a:lnTo>
                      <a:pt x="142" y="235"/>
                    </a:lnTo>
                    <a:lnTo>
                      <a:pt x="147" y="235"/>
                    </a:lnTo>
                    <a:lnTo>
                      <a:pt x="149" y="235"/>
                    </a:lnTo>
                    <a:lnTo>
                      <a:pt x="151" y="235"/>
                    </a:lnTo>
                    <a:lnTo>
                      <a:pt x="154" y="233"/>
                    </a:lnTo>
                    <a:lnTo>
                      <a:pt x="156" y="233"/>
                    </a:lnTo>
                    <a:lnTo>
                      <a:pt x="157" y="231"/>
                    </a:lnTo>
                    <a:lnTo>
                      <a:pt x="157" y="231"/>
                    </a:lnTo>
                    <a:lnTo>
                      <a:pt x="161" y="231"/>
                    </a:lnTo>
                    <a:lnTo>
                      <a:pt x="163" y="231"/>
                    </a:lnTo>
                    <a:lnTo>
                      <a:pt x="164" y="231"/>
                    </a:lnTo>
                    <a:lnTo>
                      <a:pt x="164" y="231"/>
                    </a:lnTo>
                    <a:lnTo>
                      <a:pt x="166" y="230"/>
                    </a:lnTo>
                    <a:lnTo>
                      <a:pt x="168" y="231"/>
                    </a:lnTo>
                    <a:lnTo>
                      <a:pt x="171" y="230"/>
                    </a:lnTo>
                    <a:lnTo>
                      <a:pt x="171" y="228"/>
                    </a:lnTo>
                    <a:lnTo>
                      <a:pt x="173" y="230"/>
                    </a:lnTo>
                    <a:lnTo>
                      <a:pt x="171" y="231"/>
                    </a:lnTo>
                    <a:lnTo>
                      <a:pt x="171" y="231"/>
                    </a:lnTo>
                    <a:close/>
                    <a:moveTo>
                      <a:pt x="104" y="266"/>
                    </a:moveTo>
                    <a:lnTo>
                      <a:pt x="103" y="266"/>
                    </a:lnTo>
                    <a:lnTo>
                      <a:pt x="103" y="266"/>
                    </a:lnTo>
                    <a:lnTo>
                      <a:pt x="103" y="264"/>
                    </a:lnTo>
                    <a:lnTo>
                      <a:pt x="103" y="264"/>
                    </a:lnTo>
                    <a:lnTo>
                      <a:pt x="104" y="264"/>
                    </a:lnTo>
                    <a:lnTo>
                      <a:pt x="104" y="266"/>
                    </a:lnTo>
                    <a:lnTo>
                      <a:pt x="104" y="266"/>
                    </a:lnTo>
                    <a:lnTo>
                      <a:pt x="104" y="266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0" name="Freeform 115">
                <a:extLst>
                  <a:ext uri="{FF2B5EF4-FFF2-40B4-BE49-F238E27FC236}">
                    <a16:creationId xmlns:a16="http://schemas.microsoft.com/office/drawing/2014/main" xmlns="" id="{1052E9CD-1B87-44F0-9ECA-270D79A8203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92" y="1968"/>
                <a:ext cx="5" cy="2"/>
              </a:xfrm>
              <a:custGeom>
                <a:avLst/>
                <a:gdLst>
                  <a:gd name="T0" fmla="*/ 5 w 5"/>
                  <a:gd name="T1" fmla="*/ 0 h 2"/>
                  <a:gd name="T2" fmla="*/ 5 w 5"/>
                  <a:gd name="T3" fmla="*/ 2 h 2"/>
                  <a:gd name="T4" fmla="*/ 5 w 5"/>
                  <a:gd name="T5" fmla="*/ 2 h 2"/>
                  <a:gd name="T6" fmla="*/ 3 w 5"/>
                  <a:gd name="T7" fmla="*/ 2 h 2"/>
                  <a:gd name="T8" fmla="*/ 2 w 5"/>
                  <a:gd name="T9" fmla="*/ 2 h 2"/>
                  <a:gd name="T10" fmla="*/ 0 w 5"/>
                  <a:gd name="T11" fmla="*/ 2 h 2"/>
                  <a:gd name="T12" fmla="*/ 2 w 5"/>
                  <a:gd name="T13" fmla="*/ 0 h 2"/>
                  <a:gd name="T14" fmla="*/ 3 w 5"/>
                  <a:gd name="T15" fmla="*/ 0 h 2"/>
                  <a:gd name="T16" fmla="*/ 5 w 5"/>
                  <a:gd name="T1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" h="2">
                    <a:moveTo>
                      <a:pt x="5" y="0"/>
                    </a:moveTo>
                    <a:lnTo>
                      <a:pt x="5" y="2"/>
                    </a:lnTo>
                    <a:lnTo>
                      <a:pt x="5" y="2"/>
                    </a:lnTo>
                    <a:lnTo>
                      <a:pt x="3" y="2"/>
                    </a:lnTo>
                    <a:lnTo>
                      <a:pt x="2" y="2"/>
                    </a:lnTo>
                    <a:lnTo>
                      <a:pt x="0" y="2"/>
                    </a:lnTo>
                    <a:lnTo>
                      <a:pt x="2" y="0"/>
                    </a:lnTo>
                    <a:lnTo>
                      <a:pt x="3" y="0"/>
                    </a:lnTo>
                    <a:lnTo>
                      <a:pt x="5" y="0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1" name="Freeform 116">
                <a:extLst>
                  <a:ext uri="{FF2B5EF4-FFF2-40B4-BE49-F238E27FC236}">
                    <a16:creationId xmlns:a16="http://schemas.microsoft.com/office/drawing/2014/main" xmlns="" id="{57741ABF-FA4E-4342-A59F-67E099CD55A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30" y="2691"/>
                <a:ext cx="42" cy="15"/>
              </a:xfrm>
              <a:custGeom>
                <a:avLst/>
                <a:gdLst>
                  <a:gd name="T0" fmla="*/ 21 w 42"/>
                  <a:gd name="T1" fmla="*/ 0 h 15"/>
                  <a:gd name="T2" fmla="*/ 24 w 42"/>
                  <a:gd name="T3" fmla="*/ 2 h 15"/>
                  <a:gd name="T4" fmla="*/ 26 w 42"/>
                  <a:gd name="T5" fmla="*/ 2 h 15"/>
                  <a:gd name="T6" fmla="*/ 28 w 42"/>
                  <a:gd name="T7" fmla="*/ 2 h 15"/>
                  <a:gd name="T8" fmla="*/ 28 w 42"/>
                  <a:gd name="T9" fmla="*/ 2 h 15"/>
                  <a:gd name="T10" fmla="*/ 31 w 42"/>
                  <a:gd name="T11" fmla="*/ 3 h 15"/>
                  <a:gd name="T12" fmla="*/ 33 w 42"/>
                  <a:gd name="T13" fmla="*/ 5 h 15"/>
                  <a:gd name="T14" fmla="*/ 38 w 42"/>
                  <a:gd name="T15" fmla="*/ 7 h 15"/>
                  <a:gd name="T16" fmla="*/ 42 w 42"/>
                  <a:gd name="T17" fmla="*/ 10 h 15"/>
                  <a:gd name="T18" fmla="*/ 42 w 42"/>
                  <a:gd name="T19" fmla="*/ 12 h 15"/>
                  <a:gd name="T20" fmla="*/ 40 w 42"/>
                  <a:gd name="T21" fmla="*/ 12 h 15"/>
                  <a:gd name="T22" fmla="*/ 38 w 42"/>
                  <a:gd name="T23" fmla="*/ 12 h 15"/>
                  <a:gd name="T24" fmla="*/ 36 w 42"/>
                  <a:gd name="T25" fmla="*/ 12 h 15"/>
                  <a:gd name="T26" fmla="*/ 33 w 42"/>
                  <a:gd name="T27" fmla="*/ 12 h 15"/>
                  <a:gd name="T28" fmla="*/ 33 w 42"/>
                  <a:gd name="T29" fmla="*/ 12 h 15"/>
                  <a:gd name="T30" fmla="*/ 31 w 42"/>
                  <a:gd name="T31" fmla="*/ 10 h 15"/>
                  <a:gd name="T32" fmla="*/ 31 w 42"/>
                  <a:gd name="T33" fmla="*/ 10 h 15"/>
                  <a:gd name="T34" fmla="*/ 30 w 42"/>
                  <a:gd name="T35" fmla="*/ 10 h 15"/>
                  <a:gd name="T36" fmla="*/ 30 w 42"/>
                  <a:gd name="T37" fmla="*/ 10 h 15"/>
                  <a:gd name="T38" fmla="*/ 28 w 42"/>
                  <a:gd name="T39" fmla="*/ 12 h 15"/>
                  <a:gd name="T40" fmla="*/ 28 w 42"/>
                  <a:gd name="T41" fmla="*/ 12 h 15"/>
                  <a:gd name="T42" fmla="*/ 26 w 42"/>
                  <a:gd name="T43" fmla="*/ 12 h 15"/>
                  <a:gd name="T44" fmla="*/ 24 w 42"/>
                  <a:gd name="T45" fmla="*/ 12 h 15"/>
                  <a:gd name="T46" fmla="*/ 24 w 42"/>
                  <a:gd name="T47" fmla="*/ 12 h 15"/>
                  <a:gd name="T48" fmla="*/ 23 w 42"/>
                  <a:gd name="T49" fmla="*/ 14 h 15"/>
                  <a:gd name="T50" fmla="*/ 23 w 42"/>
                  <a:gd name="T51" fmla="*/ 15 h 15"/>
                  <a:gd name="T52" fmla="*/ 21 w 42"/>
                  <a:gd name="T53" fmla="*/ 14 h 15"/>
                  <a:gd name="T54" fmla="*/ 19 w 42"/>
                  <a:gd name="T55" fmla="*/ 14 h 15"/>
                  <a:gd name="T56" fmla="*/ 18 w 42"/>
                  <a:gd name="T57" fmla="*/ 12 h 15"/>
                  <a:gd name="T58" fmla="*/ 14 w 42"/>
                  <a:gd name="T59" fmla="*/ 12 h 15"/>
                  <a:gd name="T60" fmla="*/ 12 w 42"/>
                  <a:gd name="T61" fmla="*/ 12 h 15"/>
                  <a:gd name="T62" fmla="*/ 11 w 42"/>
                  <a:gd name="T63" fmla="*/ 10 h 15"/>
                  <a:gd name="T64" fmla="*/ 9 w 42"/>
                  <a:gd name="T65" fmla="*/ 9 h 15"/>
                  <a:gd name="T66" fmla="*/ 7 w 42"/>
                  <a:gd name="T67" fmla="*/ 9 h 15"/>
                  <a:gd name="T68" fmla="*/ 6 w 42"/>
                  <a:gd name="T69" fmla="*/ 7 h 15"/>
                  <a:gd name="T70" fmla="*/ 6 w 42"/>
                  <a:gd name="T71" fmla="*/ 5 h 15"/>
                  <a:gd name="T72" fmla="*/ 2 w 42"/>
                  <a:gd name="T73" fmla="*/ 5 h 15"/>
                  <a:gd name="T74" fmla="*/ 0 w 42"/>
                  <a:gd name="T75" fmla="*/ 3 h 15"/>
                  <a:gd name="T76" fmla="*/ 0 w 42"/>
                  <a:gd name="T77" fmla="*/ 3 h 15"/>
                  <a:gd name="T78" fmla="*/ 2 w 42"/>
                  <a:gd name="T79" fmla="*/ 2 h 15"/>
                  <a:gd name="T80" fmla="*/ 4 w 42"/>
                  <a:gd name="T81" fmla="*/ 0 h 15"/>
                  <a:gd name="T82" fmla="*/ 6 w 42"/>
                  <a:gd name="T83" fmla="*/ 0 h 15"/>
                  <a:gd name="T84" fmla="*/ 7 w 42"/>
                  <a:gd name="T85" fmla="*/ 0 h 15"/>
                  <a:gd name="T86" fmla="*/ 9 w 42"/>
                  <a:gd name="T87" fmla="*/ 0 h 15"/>
                  <a:gd name="T88" fmla="*/ 9 w 42"/>
                  <a:gd name="T89" fmla="*/ 0 h 15"/>
                  <a:gd name="T90" fmla="*/ 18 w 42"/>
                  <a:gd name="T91" fmla="*/ 0 h 15"/>
                  <a:gd name="T92" fmla="*/ 19 w 42"/>
                  <a:gd name="T93" fmla="*/ 0 h 15"/>
                  <a:gd name="T94" fmla="*/ 21 w 42"/>
                  <a:gd name="T95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42" h="15">
                    <a:moveTo>
                      <a:pt x="21" y="0"/>
                    </a:moveTo>
                    <a:lnTo>
                      <a:pt x="24" y="2"/>
                    </a:lnTo>
                    <a:lnTo>
                      <a:pt x="26" y="2"/>
                    </a:lnTo>
                    <a:lnTo>
                      <a:pt x="28" y="2"/>
                    </a:lnTo>
                    <a:lnTo>
                      <a:pt x="28" y="2"/>
                    </a:lnTo>
                    <a:lnTo>
                      <a:pt x="31" y="3"/>
                    </a:lnTo>
                    <a:lnTo>
                      <a:pt x="33" y="5"/>
                    </a:lnTo>
                    <a:lnTo>
                      <a:pt x="38" y="7"/>
                    </a:lnTo>
                    <a:lnTo>
                      <a:pt x="42" y="10"/>
                    </a:lnTo>
                    <a:lnTo>
                      <a:pt x="42" y="12"/>
                    </a:lnTo>
                    <a:lnTo>
                      <a:pt x="40" y="12"/>
                    </a:lnTo>
                    <a:lnTo>
                      <a:pt x="38" y="12"/>
                    </a:lnTo>
                    <a:lnTo>
                      <a:pt x="36" y="12"/>
                    </a:lnTo>
                    <a:lnTo>
                      <a:pt x="33" y="12"/>
                    </a:lnTo>
                    <a:lnTo>
                      <a:pt x="33" y="12"/>
                    </a:lnTo>
                    <a:lnTo>
                      <a:pt x="31" y="10"/>
                    </a:lnTo>
                    <a:lnTo>
                      <a:pt x="31" y="10"/>
                    </a:lnTo>
                    <a:lnTo>
                      <a:pt x="30" y="10"/>
                    </a:lnTo>
                    <a:lnTo>
                      <a:pt x="30" y="10"/>
                    </a:lnTo>
                    <a:lnTo>
                      <a:pt x="28" y="12"/>
                    </a:lnTo>
                    <a:lnTo>
                      <a:pt x="28" y="12"/>
                    </a:lnTo>
                    <a:lnTo>
                      <a:pt x="26" y="12"/>
                    </a:lnTo>
                    <a:lnTo>
                      <a:pt x="24" y="12"/>
                    </a:lnTo>
                    <a:lnTo>
                      <a:pt x="24" y="12"/>
                    </a:lnTo>
                    <a:lnTo>
                      <a:pt x="23" y="14"/>
                    </a:lnTo>
                    <a:lnTo>
                      <a:pt x="23" y="15"/>
                    </a:lnTo>
                    <a:lnTo>
                      <a:pt x="21" y="14"/>
                    </a:lnTo>
                    <a:lnTo>
                      <a:pt x="19" y="14"/>
                    </a:lnTo>
                    <a:lnTo>
                      <a:pt x="18" y="12"/>
                    </a:lnTo>
                    <a:lnTo>
                      <a:pt x="14" y="12"/>
                    </a:lnTo>
                    <a:lnTo>
                      <a:pt x="12" y="12"/>
                    </a:lnTo>
                    <a:lnTo>
                      <a:pt x="11" y="10"/>
                    </a:lnTo>
                    <a:lnTo>
                      <a:pt x="9" y="9"/>
                    </a:lnTo>
                    <a:lnTo>
                      <a:pt x="7" y="9"/>
                    </a:lnTo>
                    <a:lnTo>
                      <a:pt x="6" y="7"/>
                    </a:lnTo>
                    <a:lnTo>
                      <a:pt x="6" y="5"/>
                    </a:lnTo>
                    <a:lnTo>
                      <a:pt x="2" y="5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2" y="2"/>
                    </a:lnTo>
                    <a:lnTo>
                      <a:pt x="4" y="0"/>
                    </a:lnTo>
                    <a:lnTo>
                      <a:pt x="6" y="0"/>
                    </a:lnTo>
                    <a:lnTo>
                      <a:pt x="7" y="0"/>
                    </a:lnTo>
                    <a:lnTo>
                      <a:pt x="9" y="0"/>
                    </a:lnTo>
                    <a:lnTo>
                      <a:pt x="9" y="0"/>
                    </a:lnTo>
                    <a:lnTo>
                      <a:pt x="18" y="0"/>
                    </a:lnTo>
                    <a:lnTo>
                      <a:pt x="19" y="0"/>
                    </a:lnTo>
                    <a:lnTo>
                      <a:pt x="21" y="0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2" name="Freeform 117">
                <a:extLst>
                  <a:ext uri="{FF2B5EF4-FFF2-40B4-BE49-F238E27FC236}">
                    <a16:creationId xmlns:a16="http://schemas.microsoft.com/office/drawing/2014/main" xmlns="" id="{B2667BCC-F017-4F1D-A859-BEB6A5232B7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07" y="2374"/>
                <a:ext cx="84" cy="94"/>
              </a:xfrm>
              <a:custGeom>
                <a:avLst/>
                <a:gdLst>
                  <a:gd name="T0" fmla="*/ 77 w 84"/>
                  <a:gd name="T1" fmla="*/ 32 h 94"/>
                  <a:gd name="T2" fmla="*/ 74 w 84"/>
                  <a:gd name="T3" fmla="*/ 32 h 94"/>
                  <a:gd name="T4" fmla="*/ 60 w 84"/>
                  <a:gd name="T5" fmla="*/ 36 h 94"/>
                  <a:gd name="T6" fmla="*/ 48 w 84"/>
                  <a:gd name="T7" fmla="*/ 41 h 94"/>
                  <a:gd name="T8" fmla="*/ 38 w 84"/>
                  <a:gd name="T9" fmla="*/ 43 h 94"/>
                  <a:gd name="T10" fmla="*/ 46 w 84"/>
                  <a:gd name="T11" fmla="*/ 51 h 94"/>
                  <a:gd name="T12" fmla="*/ 51 w 84"/>
                  <a:gd name="T13" fmla="*/ 58 h 94"/>
                  <a:gd name="T14" fmla="*/ 58 w 84"/>
                  <a:gd name="T15" fmla="*/ 65 h 94"/>
                  <a:gd name="T16" fmla="*/ 51 w 84"/>
                  <a:gd name="T17" fmla="*/ 68 h 94"/>
                  <a:gd name="T18" fmla="*/ 51 w 84"/>
                  <a:gd name="T19" fmla="*/ 70 h 94"/>
                  <a:gd name="T20" fmla="*/ 48 w 84"/>
                  <a:gd name="T21" fmla="*/ 77 h 94"/>
                  <a:gd name="T22" fmla="*/ 43 w 84"/>
                  <a:gd name="T23" fmla="*/ 77 h 94"/>
                  <a:gd name="T24" fmla="*/ 34 w 84"/>
                  <a:gd name="T25" fmla="*/ 78 h 94"/>
                  <a:gd name="T26" fmla="*/ 31 w 84"/>
                  <a:gd name="T27" fmla="*/ 83 h 94"/>
                  <a:gd name="T28" fmla="*/ 26 w 84"/>
                  <a:gd name="T29" fmla="*/ 90 h 94"/>
                  <a:gd name="T30" fmla="*/ 21 w 84"/>
                  <a:gd name="T31" fmla="*/ 94 h 94"/>
                  <a:gd name="T32" fmla="*/ 12 w 84"/>
                  <a:gd name="T33" fmla="*/ 92 h 94"/>
                  <a:gd name="T34" fmla="*/ 4 w 84"/>
                  <a:gd name="T35" fmla="*/ 90 h 94"/>
                  <a:gd name="T36" fmla="*/ 0 w 84"/>
                  <a:gd name="T37" fmla="*/ 87 h 94"/>
                  <a:gd name="T38" fmla="*/ 2 w 84"/>
                  <a:gd name="T39" fmla="*/ 80 h 94"/>
                  <a:gd name="T40" fmla="*/ 2 w 84"/>
                  <a:gd name="T41" fmla="*/ 77 h 94"/>
                  <a:gd name="T42" fmla="*/ 4 w 84"/>
                  <a:gd name="T43" fmla="*/ 72 h 94"/>
                  <a:gd name="T44" fmla="*/ 4 w 84"/>
                  <a:gd name="T45" fmla="*/ 66 h 94"/>
                  <a:gd name="T46" fmla="*/ 5 w 84"/>
                  <a:gd name="T47" fmla="*/ 61 h 94"/>
                  <a:gd name="T48" fmla="*/ 7 w 84"/>
                  <a:gd name="T49" fmla="*/ 58 h 94"/>
                  <a:gd name="T50" fmla="*/ 9 w 84"/>
                  <a:gd name="T51" fmla="*/ 51 h 94"/>
                  <a:gd name="T52" fmla="*/ 9 w 84"/>
                  <a:gd name="T53" fmla="*/ 49 h 94"/>
                  <a:gd name="T54" fmla="*/ 9 w 84"/>
                  <a:gd name="T55" fmla="*/ 46 h 94"/>
                  <a:gd name="T56" fmla="*/ 10 w 84"/>
                  <a:gd name="T57" fmla="*/ 41 h 94"/>
                  <a:gd name="T58" fmla="*/ 12 w 84"/>
                  <a:gd name="T59" fmla="*/ 37 h 94"/>
                  <a:gd name="T60" fmla="*/ 10 w 84"/>
                  <a:gd name="T61" fmla="*/ 29 h 94"/>
                  <a:gd name="T62" fmla="*/ 12 w 84"/>
                  <a:gd name="T63" fmla="*/ 22 h 94"/>
                  <a:gd name="T64" fmla="*/ 12 w 84"/>
                  <a:gd name="T65" fmla="*/ 17 h 94"/>
                  <a:gd name="T66" fmla="*/ 12 w 84"/>
                  <a:gd name="T67" fmla="*/ 17 h 94"/>
                  <a:gd name="T68" fmla="*/ 16 w 84"/>
                  <a:gd name="T69" fmla="*/ 15 h 94"/>
                  <a:gd name="T70" fmla="*/ 19 w 84"/>
                  <a:gd name="T71" fmla="*/ 17 h 94"/>
                  <a:gd name="T72" fmla="*/ 24 w 84"/>
                  <a:gd name="T73" fmla="*/ 20 h 94"/>
                  <a:gd name="T74" fmla="*/ 28 w 84"/>
                  <a:gd name="T75" fmla="*/ 24 h 94"/>
                  <a:gd name="T76" fmla="*/ 36 w 84"/>
                  <a:gd name="T77" fmla="*/ 24 h 94"/>
                  <a:gd name="T78" fmla="*/ 46 w 84"/>
                  <a:gd name="T79" fmla="*/ 19 h 94"/>
                  <a:gd name="T80" fmla="*/ 53 w 84"/>
                  <a:gd name="T81" fmla="*/ 14 h 94"/>
                  <a:gd name="T82" fmla="*/ 63 w 84"/>
                  <a:gd name="T83" fmla="*/ 7 h 94"/>
                  <a:gd name="T84" fmla="*/ 74 w 84"/>
                  <a:gd name="T85" fmla="*/ 0 h 94"/>
                  <a:gd name="T86" fmla="*/ 75 w 84"/>
                  <a:gd name="T87" fmla="*/ 10 h 94"/>
                  <a:gd name="T88" fmla="*/ 79 w 84"/>
                  <a:gd name="T89" fmla="*/ 20 h 94"/>
                  <a:gd name="T90" fmla="*/ 79 w 84"/>
                  <a:gd name="T91" fmla="*/ 25 h 94"/>
                  <a:gd name="T92" fmla="*/ 82 w 84"/>
                  <a:gd name="T93" fmla="*/ 24 h 94"/>
                  <a:gd name="T94" fmla="*/ 81 w 84"/>
                  <a:gd name="T95" fmla="*/ 29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84" h="94">
                    <a:moveTo>
                      <a:pt x="81" y="29"/>
                    </a:moveTo>
                    <a:lnTo>
                      <a:pt x="77" y="32"/>
                    </a:lnTo>
                    <a:lnTo>
                      <a:pt x="77" y="32"/>
                    </a:lnTo>
                    <a:lnTo>
                      <a:pt x="74" y="32"/>
                    </a:lnTo>
                    <a:lnTo>
                      <a:pt x="65" y="36"/>
                    </a:lnTo>
                    <a:lnTo>
                      <a:pt x="60" y="36"/>
                    </a:lnTo>
                    <a:lnTo>
                      <a:pt x="55" y="39"/>
                    </a:lnTo>
                    <a:lnTo>
                      <a:pt x="48" y="41"/>
                    </a:lnTo>
                    <a:lnTo>
                      <a:pt x="43" y="41"/>
                    </a:lnTo>
                    <a:lnTo>
                      <a:pt x="38" y="43"/>
                    </a:lnTo>
                    <a:lnTo>
                      <a:pt x="41" y="46"/>
                    </a:lnTo>
                    <a:lnTo>
                      <a:pt x="46" y="51"/>
                    </a:lnTo>
                    <a:lnTo>
                      <a:pt x="48" y="54"/>
                    </a:lnTo>
                    <a:lnTo>
                      <a:pt x="51" y="58"/>
                    </a:lnTo>
                    <a:lnTo>
                      <a:pt x="55" y="61"/>
                    </a:lnTo>
                    <a:lnTo>
                      <a:pt x="58" y="65"/>
                    </a:lnTo>
                    <a:lnTo>
                      <a:pt x="57" y="66"/>
                    </a:lnTo>
                    <a:lnTo>
                      <a:pt x="51" y="68"/>
                    </a:lnTo>
                    <a:lnTo>
                      <a:pt x="51" y="68"/>
                    </a:lnTo>
                    <a:lnTo>
                      <a:pt x="51" y="70"/>
                    </a:lnTo>
                    <a:lnTo>
                      <a:pt x="50" y="73"/>
                    </a:lnTo>
                    <a:lnTo>
                      <a:pt x="48" y="77"/>
                    </a:lnTo>
                    <a:lnTo>
                      <a:pt x="48" y="77"/>
                    </a:lnTo>
                    <a:lnTo>
                      <a:pt x="43" y="77"/>
                    </a:lnTo>
                    <a:lnTo>
                      <a:pt x="38" y="78"/>
                    </a:lnTo>
                    <a:lnTo>
                      <a:pt x="34" y="78"/>
                    </a:lnTo>
                    <a:lnTo>
                      <a:pt x="34" y="80"/>
                    </a:lnTo>
                    <a:lnTo>
                      <a:pt x="31" y="83"/>
                    </a:lnTo>
                    <a:lnTo>
                      <a:pt x="29" y="87"/>
                    </a:lnTo>
                    <a:lnTo>
                      <a:pt x="26" y="90"/>
                    </a:lnTo>
                    <a:lnTo>
                      <a:pt x="21" y="94"/>
                    </a:lnTo>
                    <a:lnTo>
                      <a:pt x="21" y="94"/>
                    </a:lnTo>
                    <a:lnTo>
                      <a:pt x="17" y="94"/>
                    </a:lnTo>
                    <a:lnTo>
                      <a:pt x="12" y="92"/>
                    </a:lnTo>
                    <a:lnTo>
                      <a:pt x="7" y="92"/>
                    </a:lnTo>
                    <a:lnTo>
                      <a:pt x="4" y="90"/>
                    </a:lnTo>
                    <a:lnTo>
                      <a:pt x="0" y="90"/>
                    </a:lnTo>
                    <a:lnTo>
                      <a:pt x="0" y="87"/>
                    </a:lnTo>
                    <a:lnTo>
                      <a:pt x="0" y="85"/>
                    </a:lnTo>
                    <a:lnTo>
                      <a:pt x="2" y="80"/>
                    </a:lnTo>
                    <a:lnTo>
                      <a:pt x="2" y="78"/>
                    </a:lnTo>
                    <a:lnTo>
                      <a:pt x="2" y="77"/>
                    </a:lnTo>
                    <a:lnTo>
                      <a:pt x="4" y="73"/>
                    </a:lnTo>
                    <a:lnTo>
                      <a:pt x="4" y="72"/>
                    </a:lnTo>
                    <a:lnTo>
                      <a:pt x="4" y="68"/>
                    </a:lnTo>
                    <a:lnTo>
                      <a:pt x="4" y="66"/>
                    </a:lnTo>
                    <a:lnTo>
                      <a:pt x="4" y="65"/>
                    </a:lnTo>
                    <a:lnTo>
                      <a:pt x="5" y="61"/>
                    </a:lnTo>
                    <a:lnTo>
                      <a:pt x="7" y="58"/>
                    </a:lnTo>
                    <a:lnTo>
                      <a:pt x="7" y="58"/>
                    </a:lnTo>
                    <a:lnTo>
                      <a:pt x="9" y="54"/>
                    </a:lnTo>
                    <a:lnTo>
                      <a:pt x="9" y="51"/>
                    </a:lnTo>
                    <a:lnTo>
                      <a:pt x="9" y="49"/>
                    </a:lnTo>
                    <a:lnTo>
                      <a:pt x="9" y="49"/>
                    </a:lnTo>
                    <a:lnTo>
                      <a:pt x="9" y="46"/>
                    </a:lnTo>
                    <a:lnTo>
                      <a:pt x="9" y="46"/>
                    </a:lnTo>
                    <a:lnTo>
                      <a:pt x="10" y="43"/>
                    </a:lnTo>
                    <a:lnTo>
                      <a:pt x="10" y="41"/>
                    </a:lnTo>
                    <a:lnTo>
                      <a:pt x="10" y="39"/>
                    </a:lnTo>
                    <a:lnTo>
                      <a:pt x="12" y="37"/>
                    </a:lnTo>
                    <a:lnTo>
                      <a:pt x="10" y="32"/>
                    </a:lnTo>
                    <a:lnTo>
                      <a:pt x="10" y="29"/>
                    </a:lnTo>
                    <a:lnTo>
                      <a:pt x="12" y="25"/>
                    </a:lnTo>
                    <a:lnTo>
                      <a:pt x="12" y="22"/>
                    </a:lnTo>
                    <a:lnTo>
                      <a:pt x="12" y="17"/>
                    </a:lnTo>
                    <a:lnTo>
                      <a:pt x="12" y="17"/>
                    </a:lnTo>
                    <a:lnTo>
                      <a:pt x="12" y="17"/>
                    </a:lnTo>
                    <a:lnTo>
                      <a:pt x="12" y="17"/>
                    </a:lnTo>
                    <a:lnTo>
                      <a:pt x="16" y="15"/>
                    </a:lnTo>
                    <a:lnTo>
                      <a:pt x="16" y="15"/>
                    </a:lnTo>
                    <a:lnTo>
                      <a:pt x="19" y="15"/>
                    </a:lnTo>
                    <a:lnTo>
                      <a:pt x="19" y="17"/>
                    </a:lnTo>
                    <a:lnTo>
                      <a:pt x="21" y="20"/>
                    </a:lnTo>
                    <a:lnTo>
                      <a:pt x="24" y="20"/>
                    </a:lnTo>
                    <a:lnTo>
                      <a:pt x="26" y="22"/>
                    </a:lnTo>
                    <a:lnTo>
                      <a:pt x="28" y="24"/>
                    </a:lnTo>
                    <a:lnTo>
                      <a:pt x="29" y="24"/>
                    </a:lnTo>
                    <a:lnTo>
                      <a:pt x="36" y="24"/>
                    </a:lnTo>
                    <a:lnTo>
                      <a:pt x="41" y="20"/>
                    </a:lnTo>
                    <a:lnTo>
                      <a:pt x="46" y="19"/>
                    </a:lnTo>
                    <a:lnTo>
                      <a:pt x="50" y="15"/>
                    </a:lnTo>
                    <a:lnTo>
                      <a:pt x="53" y="14"/>
                    </a:lnTo>
                    <a:lnTo>
                      <a:pt x="60" y="8"/>
                    </a:lnTo>
                    <a:lnTo>
                      <a:pt x="63" y="7"/>
                    </a:lnTo>
                    <a:lnTo>
                      <a:pt x="69" y="3"/>
                    </a:lnTo>
                    <a:lnTo>
                      <a:pt x="74" y="0"/>
                    </a:lnTo>
                    <a:lnTo>
                      <a:pt x="75" y="5"/>
                    </a:lnTo>
                    <a:lnTo>
                      <a:pt x="75" y="10"/>
                    </a:lnTo>
                    <a:lnTo>
                      <a:pt x="77" y="15"/>
                    </a:lnTo>
                    <a:lnTo>
                      <a:pt x="79" y="20"/>
                    </a:lnTo>
                    <a:lnTo>
                      <a:pt x="77" y="20"/>
                    </a:lnTo>
                    <a:lnTo>
                      <a:pt x="79" y="25"/>
                    </a:lnTo>
                    <a:lnTo>
                      <a:pt x="81" y="24"/>
                    </a:lnTo>
                    <a:lnTo>
                      <a:pt x="82" y="24"/>
                    </a:lnTo>
                    <a:lnTo>
                      <a:pt x="84" y="25"/>
                    </a:lnTo>
                    <a:lnTo>
                      <a:pt x="81" y="29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3" name="Freeform 118">
                <a:extLst>
                  <a:ext uri="{FF2B5EF4-FFF2-40B4-BE49-F238E27FC236}">
                    <a16:creationId xmlns:a16="http://schemas.microsoft.com/office/drawing/2014/main" xmlns="" id="{B23605E2-A8F1-4C38-A721-0504CA2740C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012" y="2074"/>
                <a:ext cx="426" cy="499"/>
              </a:xfrm>
              <a:custGeom>
                <a:avLst/>
                <a:gdLst>
                  <a:gd name="T0" fmla="*/ 412 w 426"/>
                  <a:gd name="T1" fmla="*/ 49 h 499"/>
                  <a:gd name="T2" fmla="*/ 410 w 426"/>
                  <a:gd name="T3" fmla="*/ 66 h 499"/>
                  <a:gd name="T4" fmla="*/ 369 w 426"/>
                  <a:gd name="T5" fmla="*/ 89 h 499"/>
                  <a:gd name="T6" fmla="*/ 323 w 426"/>
                  <a:gd name="T7" fmla="*/ 89 h 499"/>
                  <a:gd name="T8" fmla="*/ 314 w 426"/>
                  <a:gd name="T9" fmla="*/ 107 h 499"/>
                  <a:gd name="T10" fmla="*/ 318 w 426"/>
                  <a:gd name="T11" fmla="*/ 72 h 499"/>
                  <a:gd name="T12" fmla="*/ 340 w 426"/>
                  <a:gd name="T13" fmla="*/ 49 h 499"/>
                  <a:gd name="T14" fmla="*/ 350 w 426"/>
                  <a:gd name="T15" fmla="*/ 0 h 499"/>
                  <a:gd name="T16" fmla="*/ 332 w 426"/>
                  <a:gd name="T17" fmla="*/ 2 h 499"/>
                  <a:gd name="T18" fmla="*/ 302 w 426"/>
                  <a:gd name="T19" fmla="*/ 89 h 499"/>
                  <a:gd name="T20" fmla="*/ 349 w 426"/>
                  <a:gd name="T21" fmla="*/ 141 h 499"/>
                  <a:gd name="T22" fmla="*/ 343 w 426"/>
                  <a:gd name="T23" fmla="*/ 172 h 499"/>
                  <a:gd name="T24" fmla="*/ 330 w 426"/>
                  <a:gd name="T25" fmla="*/ 218 h 499"/>
                  <a:gd name="T26" fmla="*/ 321 w 426"/>
                  <a:gd name="T27" fmla="*/ 257 h 499"/>
                  <a:gd name="T28" fmla="*/ 314 w 426"/>
                  <a:gd name="T29" fmla="*/ 249 h 499"/>
                  <a:gd name="T30" fmla="*/ 299 w 426"/>
                  <a:gd name="T31" fmla="*/ 257 h 499"/>
                  <a:gd name="T32" fmla="*/ 285 w 426"/>
                  <a:gd name="T33" fmla="*/ 262 h 499"/>
                  <a:gd name="T34" fmla="*/ 256 w 426"/>
                  <a:gd name="T35" fmla="*/ 269 h 499"/>
                  <a:gd name="T36" fmla="*/ 253 w 426"/>
                  <a:gd name="T37" fmla="*/ 276 h 499"/>
                  <a:gd name="T38" fmla="*/ 219 w 426"/>
                  <a:gd name="T39" fmla="*/ 279 h 499"/>
                  <a:gd name="T40" fmla="*/ 200 w 426"/>
                  <a:gd name="T41" fmla="*/ 273 h 499"/>
                  <a:gd name="T42" fmla="*/ 162 w 426"/>
                  <a:gd name="T43" fmla="*/ 288 h 499"/>
                  <a:gd name="T44" fmla="*/ 145 w 426"/>
                  <a:gd name="T45" fmla="*/ 278 h 499"/>
                  <a:gd name="T46" fmla="*/ 186 w 426"/>
                  <a:gd name="T47" fmla="*/ 252 h 499"/>
                  <a:gd name="T48" fmla="*/ 229 w 426"/>
                  <a:gd name="T49" fmla="*/ 250 h 499"/>
                  <a:gd name="T50" fmla="*/ 260 w 426"/>
                  <a:gd name="T51" fmla="*/ 204 h 499"/>
                  <a:gd name="T52" fmla="*/ 265 w 426"/>
                  <a:gd name="T53" fmla="*/ 216 h 499"/>
                  <a:gd name="T54" fmla="*/ 306 w 426"/>
                  <a:gd name="T55" fmla="*/ 175 h 499"/>
                  <a:gd name="T56" fmla="*/ 309 w 426"/>
                  <a:gd name="T57" fmla="*/ 143 h 499"/>
                  <a:gd name="T58" fmla="*/ 320 w 426"/>
                  <a:gd name="T59" fmla="*/ 114 h 499"/>
                  <a:gd name="T60" fmla="*/ 337 w 426"/>
                  <a:gd name="T61" fmla="*/ 116 h 499"/>
                  <a:gd name="T62" fmla="*/ 280 w 426"/>
                  <a:gd name="T63" fmla="*/ 196 h 499"/>
                  <a:gd name="T64" fmla="*/ 183 w 426"/>
                  <a:gd name="T65" fmla="*/ 235 h 499"/>
                  <a:gd name="T66" fmla="*/ 107 w 426"/>
                  <a:gd name="T67" fmla="*/ 278 h 499"/>
                  <a:gd name="T68" fmla="*/ 215 w 426"/>
                  <a:gd name="T69" fmla="*/ 274 h 499"/>
                  <a:gd name="T70" fmla="*/ 207 w 426"/>
                  <a:gd name="T71" fmla="*/ 281 h 499"/>
                  <a:gd name="T72" fmla="*/ 184 w 426"/>
                  <a:gd name="T73" fmla="*/ 302 h 499"/>
                  <a:gd name="T74" fmla="*/ 169 w 426"/>
                  <a:gd name="T75" fmla="*/ 305 h 499"/>
                  <a:gd name="T76" fmla="*/ 174 w 426"/>
                  <a:gd name="T77" fmla="*/ 286 h 499"/>
                  <a:gd name="T78" fmla="*/ 200 w 426"/>
                  <a:gd name="T79" fmla="*/ 278 h 499"/>
                  <a:gd name="T80" fmla="*/ 171 w 426"/>
                  <a:gd name="T81" fmla="*/ 283 h 499"/>
                  <a:gd name="T82" fmla="*/ 148 w 426"/>
                  <a:gd name="T83" fmla="*/ 297 h 499"/>
                  <a:gd name="T84" fmla="*/ 159 w 426"/>
                  <a:gd name="T85" fmla="*/ 312 h 499"/>
                  <a:gd name="T86" fmla="*/ 135 w 426"/>
                  <a:gd name="T87" fmla="*/ 354 h 499"/>
                  <a:gd name="T88" fmla="*/ 131 w 426"/>
                  <a:gd name="T89" fmla="*/ 344 h 499"/>
                  <a:gd name="T90" fmla="*/ 124 w 426"/>
                  <a:gd name="T91" fmla="*/ 332 h 499"/>
                  <a:gd name="T92" fmla="*/ 124 w 426"/>
                  <a:gd name="T93" fmla="*/ 308 h 499"/>
                  <a:gd name="T94" fmla="*/ 118 w 426"/>
                  <a:gd name="T95" fmla="*/ 315 h 499"/>
                  <a:gd name="T96" fmla="*/ 118 w 426"/>
                  <a:gd name="T97" fmla="*/ 302 h 499"/>
                  <a:gd name="T98" fmla="*/ 140 w 426"/>
                  <a:gd name="T99" fmla="*/ 291 h 499"/>
                  <a:gd name="T100" fmla="*/ 112 w 426"/>
                  <a:gd name="T101" fmla="*/ 302 h 499"/>
                  <a:gd name="T102" fmla="*/ 309 w 426"/>
                  <a:gd name="T103" fmla="*/ 308 h 499"/>
                  <a:gd name="T104" fmla="*/ 95 w 426"/>
                  <a:gd name="T105" fmla="*/ 319 h 499"/>
                  <a:gd name="T106" fmla="*/ 128 w 426"/>
                  <a:gd name="T107" fmla="*/ 322 h 499"/>
                  <a:gd name="T108" fmla="*/ 140 w 426"/>
                  <a:gd name="T109" fmla="*/ 363 h 499"/>
                  <a:gd name="T110" fmla="*/ 133 w 426"/>
                  <a:gd name="T111" fmla="*/ 370 h 499"/>
                  <a:gd name="T112" fmla="*/ 112 w 426"/>
                  <a:gd name="T113" fmla="*/ 412 h 499"/>
                  <a:gd name="T114" fmla="*/ 100 w 426"/>
                  <a:gd name="T115" fmla="*/ 421 h 499"/>
                  <a:gd name="T116" fmla="*/ 77 w 426"/>
                  <a:gd name="T117" fmla="*/ 460 h 499"/>
                  <a:gd name="T118" fmla="*/ 87 w 426"/>
                  <a:gd name="T119" fmla="*/ 445 h 499"/>
                  <a:gd name="T120" fmla="*/ 30 w 426"/>
                  <a:gd name="T121" fmla="*/ 486 h 499"/>
                  <a:gd name="T122" fmla="*/ 1 w 426"/>
                  <a:gd name="T123" fmla="*/ 498 h 4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426" h="499">
                    <a:moveTo>
                      <a:pt x="386" y="37"/>
                    </a:moveTo>
                    <a:lnTo>
                      <a:pt x="390" y="37"/>
                    </a:lnTo>
                    <a:lnTo>
                      <a:pt x="390" y="37"/>
                    </a:lnTo>
                    <a:lnTo>
                      <a:pt x="391" y="37"/>
                    </a:lnTo>
                    <a:lnTo>
                      <a:pt x="400" y="41"/>
                    </a:lnTo>
                    <a:lnTo>
                      <a:pt x="402" y="43"/>
                    </a:lnTo>
                    <a:lnTo>
                      <a:pt x="403" y="43"/>
                    </a:lnTo>
                    <a:lnTo>
                      <a:pt x="405" y="43"/>
                    </a:lnTo>
                    <a:lnTo>
                      <a:pt x="407" y="41"/>
                    </a:lnTo>
                    <a:lnTo>
                      <a:pt x="410" y="36"/>
                    </a:lnTo>
                    <a:lnTo>
                      <a:pt x="415" y="31"/>
                    </a:lnTo>
                    <a:lnTo>
                      <a:pt x="415" y="32"/>
                    </a:lnTo>
                    <a:lnTo>
                      <a:pt x="415" y="32"/>
                    </a:lnTo>
                    <a:lnTo>
                      <a:pt x="415" y="34"/>
                    </a:lnTo>
                    <a:lnTo>
                      <a:pt x="414" y="37"/>
                    </a:lnTo>
                    <a:lnTo>
                      <a:pt x="412" y="44"/>
                    </a:lnTo>
                    <a:lnTo>
                      <a:pt x="410" y="46"/>
                    </a:lnTo>
                    <a:lnTo>
                      <a:pt x="412" y="49"/>
                    </a:lnTo>
                    <a:lnTo>
                      <a:pt x="414" y="51"/>
                    </a:lnTo>
                    <a:lnTo>
                      <a:pt x="414" y="54"/>
                    </a:lnTo>
                    <a:lnTo>
                      <a:pt x="415" y="58"/>
                    </a:lnTo>
                    <a:lnTo>
                      <a:pt x="417" y="60"/>
                    </a:lnTo>
                    <a:lnTo>
                      <a:pt x="419" y="60"/>
                    </a:lnTo>
                    <a:lnTo>
                      <a:pt x="420" y="58"/>
                    </a:lnTo>
                    <a:lnTo>
                      <a:pt x="422" y="56"/>
                    </a:lnTo>
                    <a:lnTo>
                      <a:pt x="424" y="56"/>
                    </a:lnTo>
                    <a:lnTo>
                      <a:pt x="426" y="56"/>
                    </a:lnTo>
                    <a:lnTo>
                      <a:pt x="422" y="58"/>
                    </a:lnTo>
                    <a:lnTo>
                      <a:pt x="420" y="60"/>
                    </a:lnTo>
                    <a:lnTo>
                      <a:pt x="419" y="61"/>
                    </a:lnTo>
                    <a:lnTo>
                      <a:pt x="419" y="61"/>
                    </a:lnTo>
                    <a:lnTo>
                      <a:pt x="417" y="61"/>
                    </a:lnTo>
                    <a:lnTo>
                      <a:pt x="415" y="61"/>
                    </a:lnTo>
                    <a:lnTo>
                      <a:pt x="414" y="63"/>
                    </a:lnTo>
                    <a:lnTo>
                      <a:pt x="412" y="65"/>
                    </a:lnTo>
                    <a:lnTo>
                      <a:pt x="410" y="66"/>
                    </a:lnTo>
                    <a:lnTo>
                      <a:pt x="407" y="66"/>
                    </a:lnTo>
                    <a:lnTo>
                      <a:pt x="405" y="66"/>
                    </a:lnTo>
                    <a:lnTo>
                      <a:pt x="402" y="68"/>
                    </a:lnTo>
                    <a:lnTo>
                      <a:pt x="400" y="68"/>
                    </a:lnTo>
                    <a:lnTo>
                      <a:pt x="397" y="66"/>
                    </a:lnTo>
                    <a:lnTo>
                      <a:pt x="393" y="68"/>
                    </a:lnTo>
                    <a:lnTo>
                      <a:pt x="390" y="70"/>
                    </a:lnTo>
                    <a:lnTo>
                      <a:pt x="385" y="73"/>
                    </a:lnTo>
                    <a:lnTo>
                      <a:pt x="381" y="77"/>
                    </a:lnTo>
                    <a:lnTo>
                      <a:pt x="379" y="82"/>
                    </a:lnTo>
                    <a:lnTo>
                      <a:pt x="378" y="83"/>
                    </a:lnTo>
                    <a:lnTo>
                      <a:pt x="378" y="87"/>
                    </a:lnTo>
                    <a:lnTo>
                      <a:pt x="378" y="89"/>
                    </a:lnTo>
                    <a:lnTo>
                      <a:pt x="376" y="90"/>
                    </a:lnTo>
                    <a:lnTo>
                      <a:pt x="376" y="92"/>
                    </a:lnTo>
                    <a:lnTo>
                      <a:pt x="376" y="92"/>
                    </a:lnTo>
                    <a:lnTo>
                      <a:pt x="373" y="92"/>
                    </a:lnTo>
                    <a:lnTo>
                      <a:pt x="369" y="89"/>
                    </a:lnTo>
                    <a:lnTo>
                      <a:pt x="361" y="85"/>
                    </a:lnTo>
                    <a:lnTo>
                      <a:pt x="354" y="80"/>
                    </a:lnTo>
                    <a:lnTo>
                      <a:pt x="349" y="78"/>
                    </a:lnTo>
                    <a:lnTo>
                      <a:pt x="340" y="78"/>
                    </a:lnTo>
                    <a:lnTo>
                      <a:pt x="332" y="83"/>
                    </a:lnTo>
                    <a:lnTo>
                      <a:pt x="332" y="83"/>
                    </a:lnTo>
                    <a:lnTo>
                      <a:pt x="328" y="80"/>
                    </a:lnTo>
                    <a:lnTo>
                      <a:pt x="326" y="78"/>
                    </a:lnTo>
                    <a:lnTo>
                      <a:pt x="325" y="78"/>
                    </a:lnTo>
                    <a:lnTo>
                      <a:pt x="323" y="78"/>
                    </a:lnTo>
                    <a:lnTo>
                      <a:pt x="323" y="78"/>
                    </a:lnTo>
                    <a:lnTo>
                      <a:pt x="321" y="80"/>
                    </a:lnTo>
                    <a:lnTo>
                      <a:pt x="320" y="82"/>
                    </a:lnTo>
                    <a:lnTo>
                      <a:pt x="320" y="83"/>
                    </a:lnTo>
                    <a:lnTo>
                      <a:pt x="320" y="83"/>
                    </a:lnTo>
                    <a:lnTo>
                      <a:pt x="320" y="85"/>
                    </a:lnTo>
                    <a:lnTo>
                      <a:pt x="321" y="87"/>
                    </a:lnTo>
                    <a:lnTo>
                      <a:pt x="323" y="89"/>
                    </a:lnTo>
                    <a:lnTo>
                      <a:pt x="325" y="89"/>
                    </a:lnTo>
                    <a:lnTo>
                      <a:pt x="326" y="89"/>
                    </a:lnTo>
                    <a:lnTo>
                      <a:pt x="326" y="90"/>
                    </a:lnTo>
                    <a:lnTo>
                      <a:pt x="330" y="94"/>
                    </a:lnTo>
                    <a:lnTo>
                      <a:pt x="335" y="97"/>
                    </a:lnTo>
                    <a:lnTo>
                      <a:pt x="335" y="97"/>
                    </a:lnTo>
                    <a:lnTo>
                      <a:pt x="333" y="99"/>
                    </a:lnTo>
                    <a:lnTo>
                      <a:pt x="332" y="99"/>
                    </a:lnTo>
                    <a:lnTo>
                      <a:pt x="330" y="99"/>
                    </a:lnTo>
                    <a:lnTo>
                      <a:pt x="328" y="99"/>
                    </a:lnTo>
                    <a:lnTo>
                      <a:pt x="326" y="97"/>
                    </a:lnTo>
                    <a:lnTo>
                      <a:pt x="325" y="99"/>
                    </a:lnTo>
                    <a:lnTo>
                      <a:pt x="323" y="100"/>
                    </a:lnTo>
                    <a:lnTo>
                      <a:pt x="321" y="104"/>
                    </a:lnTo>
                    <a:lnTo>
                      <a:pt x="321" y="104"/>
                    </a:lnTo>
                    <a:lnTo>
                      <a:pt x="318" y="106"/>
                    </a:lnTo>
                    <a:lnTo>
                      <a:pt x="316" y="107"/>
                    </a:lnTo>
                    <a:lnTo>
                      <a:pt x="314" y="107"/>
                    </a:lnTo>
                    <a:lnTo>
                      <a:pt x="314" y="106"/>
                    </a:lnTo>
                    <a:lnTo>
                      <a:pt x="313" y="104"/>
                    </a:lnTo>
                    <a:lnTo>
                      <a:pt x="313" y="104"/>
                    </a:lnTo>
                    <a:lnTo>
                      <a:pt x="313" y="100"/>
                    </a:lnTo>
                    <a:lnTo>
                      <a:pt x="314" y="97"/>
                    </a:lnTo>
                    <a:lnTo>
                      <a:pt x="314" y="95"/>
                    </a:lnTo>
                    <a:lnTo>
                      <a:pt x="314" y="90"/>
                    </a:lnTo>
                    <a:lnTo>
                      <a:pt x="313" y="90"/>
                    </a:lnTo>
                    <a:lnTo>
                      <a:pt x="311" y="87"/>
                    </a:lnTo>
                    <a:lnTo>
                      <a:pt x="309" y="85"/>
                    </a:lnTo>
                    <a:lnTo>
                      <a:pt x="309" y="82"/>
                    </a:lnTo>
                    <a:lnTo>
                      <a:pt x="309" y="80"/>
                    </a:lnTo>
                    <a:lnTo>
                      <a:pt x="311" y="77"/>
                    </a:lnTo>
                    <a:lnTo>
                      <a:pt x="311" y="75"/>
                    </a:lnTo>
                    <a:lnTo>
                      <a:pt x="313" y="75"/>
                    </a:lnTo>
                    <a:lnTo>
                      <a:pt x="313" y="75"/>
                    </a:lnTo>
                    <a:lnTo>
                      <a:pt x="314" y="73"/>
                    </a:lnTo>
                    <a:lnTo>
                      <a:pt x="318" y="72"/>
                    </a:lnTo>
                    <a:lnTo>
                      <a:pt x="320" y="70"/>
                    </a:lnTo>
                    <a:lnTo>
                      <a:pt x="321" y="68"/>
                    </a:lnTo>
                    <a:lnTo>
                      <a:pt x="323" y="65"/>
                    </a:lnTo>
                    <a:lnTo>
                      <a:pt x="321" y="63"/>
                    </a:lnTo>
                    <a:lnTo>
                      <a:pt x="320" y="60"/>
                    </a:lnTo>
                    <a:lnTo>
                      <a:pt x="321" y="58"/>
                    </a:lnTo>
                    <a:lnTo>
                      <a:pt x="323" y="58"/>
                    </a:lnTo>
                    <a:lnTo>
                      <a:pt x="325" y="58"/>
                    </a:lnTo>
                    <a:lnTo>
                      <a:pt x="328" y="61"/>
                    </a:lnTo>
                    <a:lnTo>
                      <a:pt x="328" y="61"/>
                    </a:lnTo>
                    <a:lnTo>
                      <a:pt x="332" y="61"/>
                    </a:lnTo>
                    <a:lnTo>
                      <a:pt x="335" y="61"/>
                    </a:lnTo>
                    <a:lnTo>
                      <a:pt x="337" y="61"/>
                    </a:lnTo>
                    <a:lnTo>
                      <a:pt x="338" y="61"/>
                    </a:lnTo>
                    <a:lnTo>
                      <a:pt x="340" y="60"/>
                    </a:lnTo>
                    <a:lnTo>
                      <a:pt x="340" y="56"/>
                    </a:lnTo>
                    <a:lnTo>
                      <a:pt x="340" y="53"/>
                    </a:lnTo>
                    <a:lnTo>
                      <a:pt x="340" y="49"/>
                    </a:lnTo>
                    <a:lnTo>
                      <a:pt x="340" y="48"/>
                    </a:lnTo>
                    <a:lnTo>
                      <a:pt x="343" y="43"/>
                    </a:lnTo>
                    <a:lnTo>
                      <a:pt x="345" y="39"/>
                    </a:lnTo>
                    <a:lnTo>
                      <a:pt x="345" y="34"/>
                    </a:lnTo>
                    <a:lnTo>
                      <a:pt x="345" y="31"/>
                    </a:lnTo>
                    <a:lnTo>
                      <a:pt x="347" y="27"/>
                    </a:lnTo>
                    <a:lnTo>
                      <a:pt x="347" y="20"/>
                    </a:lnTo>
                    <a:lnTo>
                      <a:pt x="347" y="15"/>
                    </a:lnTo>
                    <a:lnTo>
                      <a:pt x="345" y="12"/>
                    </a:lnTo>
                    <a:lnTo>
                      <a:pt x="343" y="10"/>
                    </a:lnTo>
                    <a:lnTo>
                      <a:pt x="343" y="7"/>
                    </a:lnTo>
                    <a:lnTo>
                      <a:pt x="345" y="3"/>
                    </a:lnTo>
                    <a:lnTo>
                      <a:pt x="345" y="3"/>
                    </a:lnTo>
                    <a:lnTo>
                      <a:pt x="345" y="3"/>
                    </a:lnTo>
                    <a:lnTo>
                      <a:pt x="347" y="2"/>
                    </a:lnTo>
                    <a:lnTo>
                      <a:pt x="349" y="2"/>
                    </a:lnTo>
                    <a:lnTo>
                      <a:pt x="349" y="0"/>
                    </a:lnTo>
                    <a:lnTo>
                      <a:pt x="350" y="0"/>
                    </a:lnTo>
                    <a:lnTo>
                      <a:pt x="350" y="0"/>
                    </a:lnTo>
                    <a:lnTo>
                      <a:pt x="352" y="2"/>
                    </a:lnTo>
                    <a:lnTo>
                      <a:pt x="355" y="5"/>
                    </a:lnTo>
                    <a:lnTo>
                      <a:pt x="359" y="10"/>
                    </a:lnTo>
                    <a:lnTo>
                      <a:pt x="366" y="19"/>
                    </a:lnTo>
                    <a:lnTo>
                      <a:pt x="369" y="22"/>
                    </a:lnTo>
                    <a:lnTo>
                      <a:pt x="373" y="25"/>
                    </a:lnTo>
                    <a:lnTo>
                      <a:pt x="376" y="29"/>
                    </a:lnTo>
                    <a:lnTo>
                      <a:pt x="381" y="32"/>
                    </a:lnTo>
                    <a:lnTo>
                      <a:pt x="383" y="34"/>
                    </a:lnTo>
                    <a:lnTo>
                      <a:pt x="385" y="37"/>
                    </a:lnTo>
                    <a:lnTo>
                      <a:pt x="386" y="37"/>
                    </a:lnTo>
                    <a:lnTo>
                      <a:pt x="386" y="37"/>
                    </a:lnTo>
                    <a:close/>
                    <a:moveTo>
                      <a:pt x="333" y="5"/>
                    </a:moveTo>
                    <a:lnTo>
                      <a:pt x="333" y="7"/>
                    </a:lnTo>
                    <a:lnTo>
                      <a:pt x="332" y="3"/>
                    </a:lnTo>
                    <a:lnTo>
                      <a:pt x="332" y="2"/>
                    </a:lnTo>
                    <a:lnTo>
                      <a:pt x="332" y="2"/>
                    </a:lnTo>
                    <a:lnTo>
                      <a:pt x="333" y="2"/>
                    </a:lnTo>
                    <a:lnTo>
                      <a:pt x="333" y="3"/>
                    </a:lnTo>
                    <a:lnTo>
                      <a:pt x="333" y="5"/>
                    </a:lnTo>
                    <a:lnTo>
                      <a:pt x="333" y="5"/>
                    </a:lnTo>
                    <a:close/>
                    <a:moveTo>
                      <a:pt x="338" y="10"/>
                    </a:moveTo>
                    <a:lnTo>
                      <a:pt x="337" y="10"/>
                    </a:lnTo>
                    <a:lnTo>
                      <a:pt x="335" y="10"/>
                    </a:lnTo>
                    <a:lnTo>
                      <a:pt x="335" y="8"/>
                    </a:lnTo>
                    <a:lnTo>
                      <a:pt x="337" y="7"/>
                    </a:lnTo>
                    <a:lnTo>
                      <a:pt x="337" y="7"/>
                    </a:lnTo>
                    <a:lnTo>
                      <a:pt x="338" y="8"/>
                    </a:lnTo>
                    <a:lnTo>
                      <a:pt x="338" y="10"/>
                    </a:lnTo>
                    <a:lnTo>
                      <a:pt x="338" y="10"/>
                    </a:lnTo>
                    <a:lnTo>
                      <a:pt x="338" y="10"/>
                    </a:lnTo>
                    <a:close/>
                    <a:moveTo>
                      <a:pt x="302" y="90"/>
                    </a:moveTo>
                    <a:lnTo>
                      <a:pt x="302" y="90"/>
                    </a:lnTo>
                    <a:lnTo>
                      <a:pt x="302" y="90"/>
                    </a:lnTo>
                    <a:lnTo>
                      <a:pt x="302" y="89"/>
                    </a:lnTo>
                    <a:lnTo>
                      <a:pt x="302" y="87"/>
                    </a:lnTo>
                    <a:lnTo>
                      <a:pt x="304" y="87"/>
                    </a:lnTo>
                    <a:lnTo>
                      <a:pt x="304" y="87"/>
                    </a:lnTo>
                    <a:lnTo>
                      <a:pt x="304" y="90"/>
                    </a:lnTo>
                    <a:lnTo>
                      <a:pt x="302" y="90"/>
                    </a:lnTo>
                    <a:lnTo>
                      <a:pt x="302" y="90"/>
                    </a:lnTo>
                    <a:close/>
                    <a:moveTo>
                      <a:pt x="337" y="109"/>
                    </a:moveTo>
                    <a:lnTo>
                      <a:pt x="337" y="109"/>
                    </a:lnTo>
                    <a:lnTo>
                      <a:pt x="342" y="107"/>
                    </a:lnTo>
                    <a:lnTo>
                      <a:pt x="340" y="111"/>
                    </a:lnTo>
                    <a:lnTo>
                      <a:pt x="340" y="116"/>
                    </a:lnTo>
                    <a:lnTo>
                      <a:pt x="340" y="123"/>
                    </a:lnTo>
                    <a:lnTo>
                      <a:pt x="340" y="124"/>
                    </a:lnTo>
                    <a:lnTo>
                      <a:pt x="342" y="128"/>
                    </a:lnTo>
                    <a:lnTo>
                      <a:pt x="343" y="129"/>
                    </a:lnTo>
                    <a:lnTo>
                      <a:pt x="345" y="131"/>
                    </a:lnTo>
                    <a:lnTo>
                      <a:pt x="347" y="136"/>
                    </a:lnTo>
                    <a:lnTo>
                      <a:pt x="349" y="141"/>
                    </a:lnTo>
                    <a:lnTo>
                      <a:pt x="350" y="145"/>
                    </a:lnTo>
                    <a:lnTo>
                      <a:pt x="350" y="147"/>
                    </a:lnTo>
                    <a:lnTo>
                      <a:pt x="352" y="148"/>
                    </a:lnTo>
                    <a:lnTo>
                      <a:pt x="352" y="150"/>
                    </a:lnTo>
                    <a:lnTo>
                      <a:pt x="350" y="152"/>
                    </a:lnTo>
                    <a:lnTo>
                      <a:pt x="352" y="153"/>
                    </a:lnTo>
                    <a:lnTo>
                      <a:pt x="350" y="157"/>
                    </a:lnTo>
                    <a:lnTo>
                      <a:pt x="350" y="162"/>
                    </a:lnTo>
                    <a:lnTo>
                      <a:pt x="350" y="165"/>
                    </a:lnTo>
                    <a:lnTo>
                      <a:pt x="349" y="165"/>
                    </a:lnTo>
                    <a:lnTo>
                      <a:pt x="347" y="167"/>
                    </a:lnTo>
                    <a:lnTo>
                      <a:pt x="347" y="167"/>
                    </a:lnTo>
                    <a:lnTo>
                      <a:pt x="347" y="167"/>
                    </a:lnTo>
                    <a:lnTo>
                      <a:pt x="345" y="167"/>
                    </a:lnTo>
                    <a:lnTo>
                      <a:pt x="345" y="169"/>
                    </a:lnTo>
                    <a:lnTo>
                      <a:pt x="345" y="170"/>
                    </a:lnTo>
                    <a:lnTo>
                      <a:pt x="343" y="170"/>
                    </a:lnTo>
                    <a:lnTo>
                      <a:pt x="343" y="172"/>
                    </a:lnTo>
                    <a:lnTo>
                      <a:pt x="343" y="174"/>
                    </a:lnTo>
                    <a:lnTo>
                      <a:pt x="342" y="177"/>
                    </a:lnTo>
                    <a:lnTo>
                      <a:pt x="342" y="181"/>
                    </a:lnTo>
                    <a:lnTo>
                      <a:pt x="342" y="182"/>
                    </a:lnTo>
                    <a:lnTo>
                      <a:pt x="340" y="182"/>
                    </a:lnTo>
                    <a:lnTo>
                      <a:pt x="337" y="182"/>
                    </a:lnTo>
                    <a:lnTo>
                      <a:pt x="335" y="184"/>
                    </a:lnTo>
                    <a:lnTo>
                      <a:pt x="333" y="184"/>
                    </a:lnTo>
                    <a:lnTo>
                      <a:pt x="332" y="189"/>
                    </a:lnTo>
                    <a:lnTo>
                      <a:pt x="332" y="191"/>
                    </a:lnTo>
                    <a:lnTo>
                      <a:pt x="332" y="193"/>
                    </a:lnTo>
                    <a:lnTo>
                      <a:pt x="332" y="196"/>
                    </a:lnTo>
                    <a:lnTo>
                      <a:pt x="332" y="199"/>
                    </a:lnTo>
                    <a:lnTo>
                      <a:pt x="333" y="204"/>
                    </a:lnTo>
                    <a:lnTo>
                      <a:pt x="332" y="213"/>
                    </a:lnTo>
                    <a:lnTo>
                      <a:pt x="332" y="216"/>
                    </a:lnTo>
                    <a:lnTo>
                      <a:pt x="330" y="218"/>
                    </a:lnTo>
                    <a:lnTo>
                      <a:pt x="330" y="218"/>
                    </a:lnTo>
                    <a:lnTo>
                      <a:pt x="328" y="220"/>
                    </a:lnTo>
                    <a:lnTo>
                      <a:pt x="326" y="223"/>
                    </a:lnTo>
                    <a:lnTo>
                      <a:pt x="325" y="228"/>
                    </a:lnTo>
                    <a:lnTo>
                      <a:pt x="325" y="230"/>
                    </a:lnTo>
                    <a:lnTo>
                      <a:pt x="325" y="230"/>
                    </a:lnTo>
                    <a:lnTo>
                      <a:pt x="325" y="232"/>
                    </a:lnTo>
                    <a:lnTo>
                      <a:pt x="325" y="233"/>
                    </a:lnTo>
                    <a:lnTo>
                      <a:pt x="325" y="237"/>
                    </a:lnTo>
                    <a:lnTo>
                      <a:pt x="325" y="239"/>
                    </a:lnTo>
                    <a:lnTo>
                      <a:pt x="328" y="244"/>
                    </a:lnTo>
                    <a:lnTo>
                      <a:pt x="328" y="245"/>
                    </a:lnTo>
                    <a:lnTo>
                      <a:pt x="330" y="245"/>
                    </a:lnTo>
                    <a:lnTo>
                      <a:pt x="325" y="247"/>
                    </a:lnTo>
                    <a:lnTo>
                      <a:pt x="325" y="249"/>
                    </a:lnTo>
                    <a:lnTo>
                      <a:pt x="321" y="250"/>
                    </a:lnTo>
                    <a:lnTo>
                      <a:pt x="321" y="254"/>
                    </a:lnTo>
                    <a:lnTo>
                      <a:pt x="321" y="257"/>
                    </a:lnTo>
                    <a:lnTo>
                      <a:pt x="321" y="257"/>
                    </a:lnTo>
                    <a:lnTo>
                      <a:pt x="320" y="259"/>
                    </a:lnTo>
                    <a:lnTo>
                      <a:pt x="320" y="259"/>
                    </a:lnTo>
                    <a:lnTo>
                      <a:pt x="316" y="261"/>
                    </a:lnTo>
                    <a:lnTo>
                      <a:pt x="314" y="262"/>
                    </a:lnTo>
                    <a:lnTo>
                      <a:pt x="313" y="264"/>
                    </a:lnTo>
                    <a:lnTo>
                      <a:pt x="311" y="266"/>
                    </a:lnTo>
                    <a:lnTo>
                      <a:pt x="309" y="266"/>
                    </a:lnTo>
                    <a:lnTo>
                      <a:pt x="309" y="264"/>
                    </a:lnTo>
                    <a:lnTo>
                      <a:pt x="309" y="262"/>
                    </a:lnTo>
                    <a:lnTo>
                      <a:pt x="309" y="261"/>
                    </a:lnTo>
                    <a:lnTo>
                      <a:pt x="311" y="257"/>
                    </a:lnTo>
                    <a:lnTo>
                      <a:pt x="309" y="256"/>
                    </a:lnTo>
                    <a:lnTo>
                      <a:pt x="311" y="256"/>
                    </a:lnTo>
                    <a:lnTo>
                      <a:pt x="313" y="254"/>
                    </a:lnTo>
                    <a:lnTo>
                      <a:pt x="314" y="252"/>
                    </a:lnTo>
                    <a:lnTo>
                      <a:pt x="314" y="250"/>
                    </a:lnTo>
                    <a:lnTo>
                      <a:pt x="314" y="249"/>
                    </a:lnTo>
                    <a:lnTo>
                      <a:pt x="314" y="249"/>
                    </a:lnTo>
                    <a:lnTo>
                      <a:pt x="313" y="247"/>
                    </a:lnTo>
                    <a:lnTo>
                      <a:pt x="311" y="247"/>
                    </a:lnTo>
                    <a:lnTo>
                      <a:pt x="309" y="247"/>
                    </a:lnTo>
                    <a:lnTo>
                      <a:pt x="309" y="249"/>
                    </a:lnTo>
                    <a:lnTo>
                      <a:pt x="309" y="250"/>
                    </a:lnTo>
                    <a:lnTo>
                      <a:pt x="309" y="250"/>
                    </a:lnTo>
                    <a:lnTo>
                      <a:pt x="309" y="252"/>
                    </a:lnTo>
                    <a:lnTo>
                      <a:pt x="306" y="254"/>
                    </a:lnTo>
                    <a:lnTo>
                      <a:pt x="306" y="256"/>
                    </a:lnTo>
                    <a:lnTo>
                      <a:pt x="308" y="257"/>
                    </a:lnTo>
                    <a:lnTo>
                      <a:pt x="308" y="257"/>
                    </a:lnTo>
                    <a:lnTo>
                      <a:pt x="308" y="257"/>
                    </a:lnTo>
                    <a:lnTo>
                      <a:pt x="308" y="259"/>
                    </a:lnTo>
                    <a:lnTo>
                      <a:pt x="306" y="259"/>
                    </a:lnTo>
                    <a:lnTo>
                      <a:pt x="304" y="257"/>
                    </a:lnTo>
                    <a:lnTo>
                      <a:pt x="302" y="256"/>
                    </a:lnTo>
                    <a:lnTo>
                      <a:pt x="301" y="256"/>
                    </a:lnTo>
                    <a:lnTo>
                      <a:pt x="299" y="257"/>
                    </a:lnTo>
                    <a:lnTo>
                      <a:pt x="297" y="259"/>
                    </a:lnTo>
                    <a:lnTo>
                      <a:pt x="297" y="259"/>
                    </a:lnTo>
                    <a:lnTo>
                      <a:pt x="296" y="261"/>
                    </a:lnTo>
                    <a:lnTo>
                      <a:pt x="296" y="264"/>
                    </a:lnTo>
                    <a:lnTo>
                      <a:pt x="296" y="268"/>
                    </a:lnTo>
                    <a:lnTo>
                      <a:pt x="294" y="269"/>
                    </a:lnTo>
                    <a:lnTo>
                      <a:pt x="294" y="271"/>
                    </a:lnTo>
                    <a:lnTo>
                      <a:pt x="292" y="271"/>
                    </a:lnTo>
                    <a:lnTo>
                      <a:pt x="290" y="273"/>
                    </a:lnTo>
                    <a:lnTo>
                      <a:pt x="290" y="271"/>
                    </a:lnTo>
                    <a:lnTo>
                      <a:pt x="289" y="269"/>
                    </a:lnTo>
                    <a:lnTo>
                      <a:pt x="290" y="266"/>
                    </a:lnTo>
                    <a:lnTo>
                      <a:pt x="290" y="264"/>
                    </a:lnTo>
                    <a:lnTo>
                      <a:pt x="292" y="262"/>
                    </a:lnTo>
                    <a:lnTo>
                      <a:pt x="290" y="261"/>
                    </a:lnTo>
                    <a:lnTo>
                      <a:pt x="289" y="261"/>
                    </a:lnTo>
                    <a:lnTo>
                      <a:pt x="285" y="261"/>
                    </a:lnTo>
                    <a:lnTo>
                      <a:pt x="285" y="262"/>
                    </a:lnTo>
                    <a:lnTo>
                      <a:pt x="284" y="264"/>
                    </a:lnTo>
                    <a:lnTo>
                      <a:pt x="284" y="266"/>
                    </a:lnTo>
                    <a:lnTo>
                      <a:pt x="282" y="266"/>
                    </a:lnTo>
                    <a:lnTo>
                      <a:pt x="280" y="269"/>
                    </a:lnTo>
                    <a:lnTo>
                      <a:pt x="278" y="273"/>
                    </a:lnTo>
                    <a:lnTo>
                      <a:pt x="275" y="271"/>
                    </a:lnTo>
                    <a:lnTo>
                      <a:pt x="272" y="271"/>
                    </a:lnTo>
                    <a:lnTo>
                      <a:pt x="270" y="271"/>
                    </a:lnTo>
                    <a:lnTo>
                      <a:pt x="266" y="271"/>
                    </a:lnTo>
                    <a:lnTo>
                      <a:pt x="261" y="271"/>
                    </a:lnTo>
                    <a:lnTo>
                      <a:pt x="256" y="273"/>
                    </a:lnTo>
                    <a:lnTo>
                      <a:pt x="256" y="273"/>
                    </a:lnTo>
                    <a:lnTo>
                      <a:pt x="261" y="269"/>
                    </a:lnTo>
                    <a:lnTo>
                      <a:pt x="261" y="269"/>
                    </a:lnTo>
                    <a:lnTo>
                      <a:pt x="261" y="269"/>
                    </a:lnTo>
                    <a:lnTo>
                      <a:pt x="260" y="268"/>
                    </a:lnTo>
                    <a:lnTo>
                      <a:pt x="258" y="269"/>
                    </a:lnTo>
                    <a:lnTo>
                      <a:pt x="256" y="269"/>
                    </a:lnTo>
                    <a:lnTo>
                      <a:pt x="256" y="268"/>
                    </a:lnTo>
                    <a:lnTo>
                      <a:pt x="255" y="268"/>
                    </a:lnTo>
                    <a:lnTo>
                      <a:pt x="255" y="268"/>
                    </a:lnTo>
                    <a:lnTo>
                      <a:pt x="255" y="269"/>
                    </a:lnTo>
                    <a:lnTo>
                      <a:pt x="255" y="269"/>
                    </a:lnTo>
                    <a:lnTo>
                      <a:pt x="253" y="269"/>
                    </a:lnTo>
                    <a:lnTo>
                      <a:pt x="253" y="268"/>
                    </a:lnTo>
                    <a:lnTo>
                      <a:pt x="253" y="266"/>
                    </a:lnTo>
                    <a:lnTo>
                      <a:pt x="253" y="264"/>
                    </a:lnTo>
                    <a:lnTo>
                      <a:pt x="253" y="262"/>
                    </a:lnTo>
                    <a:lnTo>
                      <a:pt x="253" y="262"/>
                    </a:lnTo>
                    <a:lnTo>
                      <a:pt x="251" y="262"/>
                    </a:lnTo>
                    <a:lnTo>
                      <a:pt x="251" y="262"/>
                    </a:lnTo>
                    <a:lnTo>
                      <a:pt x="249" y="264"/>
                    </a:lnTo>
                    <a:lnTo>
                      <a:pt x="248" y="268"/>
                    </a:lnTo>
                    <a:lnTo>
                      <a:pt x="246" y="271"/>
                    </a:lnTo>
                    <a:lnTo>
                      <a:pt x="248" y="273"/>
                    </a:lnTo>
                    <a:lnTo>
                      <a:pt x="253" y="276"/>
                    </a:lnTo>
                    <a:lnTo>
                      <a:pt x="253" y="276"/>
                    </a:lnTo>
                    <a:lnTo>
                      <a:pt x="253" y="278"/>
                    </a:lnTo>
                    <a:lnTo>
                      <a:pt x="253" y="279"/>
                    </a:lnTo>
                    <a:lnTo>
                      <a:pt x="251" y="279"/>
                    </a:lnTo>
                    <a:lnTo>
                      <a:pt x="246" y="279"/>
                    </a:lnTo>
                    <a:lnTo>
                      <a:pt x="243" y="283"/>
                    </a:lnTo>
                    <a:lnTo>
                      <a:pt x="241" y="285"/>
                    </a:lnTo>
                    <a:lnTo>
                      <a:pt x="237" y="291"/>
                    </a:lnTo>
                    <a:lnTo>
                      <a:pt x="234" y="297"/>
                    </a:lnTo>
                    <a:lnTo>
                      <a:pt x="231" y="298"/>
                    </a:lnTo>
                    <a:lnTo>
                      <a:pt x="225" y="297"/>
                    </a:lnTo>
                    <a:lnTo>
                      <a:pt x="225" y="295"/>
                    </a:lnTo>
                    <a:lnTo>
                      <a:pt x="224" y="293"/>
                    </a:lnTo>
                    <a:lnTo>
                      <a:pt x="222" y="291"/>
                    </a:lnTo>
                    <a:lnTo>
                      <a:pt x="220" y="288"/>
                    </a:lnTo>
                    <a:lnTo>
                      <a:pt x="220" y="286"/>
                    </a:lnTo>
                    <a:lnTo>
                      <a:pt x="220" y="281"/>
                    </a:lnTo>
                    <a:lnTo>
                      <a:pt x="219" y="279"/>
                    </a:lnTo>
                    <a:lnTo>
                      <a:pt x="220" y="279"/>
                    </a:lnTo>
                    <a:lnTo>
                      <a:pt x="222" y="278"/>
                    </a:lnTo>
                    <a:lnTo>
                      <a:pt x="224" y="276"/>
                    </a:lnTo>
                    <a:lnTo>
                      <a:pt x="224" y="274"/>
                    </a:lnTo>
                    <a:lnTo>
                      <a:pt x="225" y="274"/>
                    </a:lnTo>
                    <a:lnTo>
                      <a:pt x="225" y="273"/>
                    </a:lnTo>
                    <a:lnTo>
                      <a:pt x="224" y="271"/>
                    </a:lnTo>
                    <a:lnTo>
                      <a:pt x="220" y="271"/>
                    </a:lnTo>
                    <a:lnTo>
                      <a:pt x="219" y="271"/>
                    </a:lnTo>
                    <a:lnTo>
                      <a:pt x="215" y="271"/>
                    </a:lnTo>
                    <a:lnTo>
                      <a:pt x="213" y="269"/>
                    </a:lnTo>
                    <a:lnTo>
                      <a:pt x="212" y="269"/>
                    </a:lnTo>
                    <a:lnTo>
                      <a:pt x="208" y="269"/>
                    </a:lnTo>
                    <a:lnTo>
                      <a:pt x="207" y="269"/>
                    </a:lnTo>
                    <a:lnTo>
                      <a:pt x="205" y="269"/>
                    </a:lnTo>
                    <a:lnTo>
                      <a:pt x="203" y="269"/>
                    </a:lnTo>
                    <a:lnTo>
                      <a:pt x="201" y="271"/>
                    </a:lnTo>
                    <a:lnTo>
                      <a:pt x="200" y="273"/>
                    </a:lnTo>
                    <a:lnTo>
                      <a:pt x="198" y="274"/>
                    </a:lnTo>
                    <a:lnTo>
                      <a:pt x="195" y="274"/>
                    </a:lnTo>
                    <a:lnTo>
                      <a:pt x="191" y="274"/>
                    </a:lnTo>
                    <a:lnTo>
                      <a:pt x="189" y="276"/>
                    </a:lnTo>
                    <a:lnTo>
                      <a:pt x="188" y="276"/>
                    </a:lnTo>
                    <a:lnTo>
                      <a:pt x="188" y="276"/>
                    </a:lnTo>
                    <a:lnTo>
                      <a:pt x="184" y="278"/>
                    </a:lnTo>
                    <a:lnTo>
                      <a:pt x="183" y="278"/>
                    </a:lnTo>
                    <a:lnTo>
                      <a:pt x="181" y="279"/>
                    </a:lnTo>
                    <a:lnTo>
                      <a:pt x="179" y="278"/>
                    </a:lnTo>
                    <a:lnTo>
                      <a:pt x="174" y="279"/>
                    </a:lnTo>
                    <a:lnTo>
                      <a:pt x="172" y="281"/>
                    </a:lnTo>
                    <a:lnTo>
                      <a:pt x="169" y="279"/>
                    </a:lnTo>
                    <a:lnTo>
                      <a:pt x="167" y="278"/>
                    </a:lnTo>
                    <a:lnTo>
                      <a:pt x="166" y="279"/>
                    </a:lnTo>
                    <a:lnTo>
                      <a:pt x="164" y="281"/>
                    </a:lnTo>
                    <a:lnTo>
                      <a:pt x="164" y="286"/>
                    </a:lnTo>
                    <a:lnTo>
                      <a:pt x="162" y="288"/>
                    </a:lnTo>
                    <a:lnTo>
                      <a:pt x="162" y="290"/>
                    </a:lnTo>
                    <a:lnTo>
                      <a:pt x="160" y="290"/>
                    </a:lnTo>
                    <a:lnTo>
                      <a:pt x="155" y="285"/>
                    </a:lnTo>
                    <a:lnTo>
                      <a:pt x="155" y="285"/>
                    </a:lnTo>
                    <a:lnTo>
                      <a:pt x="150" y="286"/>
                    </a:lnTo>
                    <a:lnTo>
                      <a:pt x="148" y="286"/>
                    </a:lnTo>
                    <a:lnTo>
                      <a:pt x="147" y="286"/>
                    </a:lnTo>
                    <a:lnTo>
                      <a:pt x="145" y="288"/>
                    </a:lnTo>
                    <a:lnTo>
                      <a:pt x="143" y="286"/>
                    </a:lnTo>
                    <a:lnTo>
                      <a:pt x="142" y="286"/>
                    </a:lnTo>
                    <a:lnTo>
                      <a:pt x="140" y="286"/>
                    </a:lnTo>
                    <a:lnTo>
                      <a:pt x="138" y="286"/>
                    </a:lnTo>
                    <a:lnTo>
                      <a:pt x="138" y="279"/>
                    </a:lnTo>
                    <a:lnTo>
                      <a:pt x="138" y="279"/>
                    </a:lnTo>
                    <a:lnTo>
                      <a:pt x="140" y="278"/>
                    </a:lnTo>
                    <a:lnTo>
                      <a:pt x="140" y="278"/>
                    </a:lnTo>
                    <a:lnTo>
                      <a:pt x="143" y="276"/>
                    </a:lnTo>
                    <a:lnTo>
                      <a:pt x="145" y="278"/>
                    </a:lnTo>
                    <a:lnTo>
                      <a:pt x="147" y="276"/>
                    </a:lnTo>
                    <a:lnTo>
                      <a:pt x="148" y="276"/>
                    </a:lnTo>
                    <a:lnTo>
                      <a:pt x="150" y="274"/>
                    </a:lnTo>
                    <a:lnTo>
                      <a:pt x="152" y="273"/>
                    </a:lnTo>
                    <a:lnTo>
                      <a:pt x="154" y="271"/>
                    </a:lnTo>
                    <a:lnTo>
                      <a:pt x="157" y="269"/>
                    </a:lnTo>
                    <a:lnTo>
                      <a:pt x="159" y="268"/>
                    </a:lnTo>
                    <a:lnTo>
                      <a:pt x="160" y="266"/>
                    </a:lnTo>
                    <a:lnTo>
                      <a:pt x="162" y="264"/>
                    </a:lnTo>
                    <a:lnTo>
                      <a:pt x="164" y="262"/>
                    </a:lnTo>
                    <a:lnTo>
                      <a:pt x="167" y="259"/>
                    </a:lnTo>
                    <a:lnTo>
                      <a:pt x="171" y="256"/>
                    </a:lnTo>
                    <a:lnTo>
                      <a:pt x="172" y="254"/>
                    </a:lnTo>
                    <a:lnTo>
                      <a:pt x="174" y="252"/>
                    </a:lnTo>
                    <a:lnTo>
                      <a:pt x="177" y="250"/>
                    </a:lnTo>
                    <a:lnTo>
                      <a:pt x="181" y="250"/>
                    </a:lnTo>
                    <a:lnTo>
                      <a:pt x="184" y="250"/>
                    </a:lnTo>
                    <a:lnTo>
                      <a:pt x="186" y="252"/>
                    </a:lnTo>
                    <a:lnTo>
                      <a:pt x="188" y="252"/>
                    </a:lnTo>
                    <a:lnTo>
                      <a:pt x="188" y="252"/>
                    </a:lnTo>
                    <a:lnTo>
                      <a:pt x="191" y="250"/>
                    </a:lnTo>
                    <a:lnTo>
                      <a:pt x="193" y="252"/>
                    </a:lnTo>
                    <a:lnTo>
                      <a:pt x="195" y="252"/>
                    </a:lnTo>
                    <a:lnTo>
                      <a:pt x="198" y="250"/>
                    </a:lnTo>
                    <a:lnTo>
                      <a:pt x="201" y="250"/>
                    </a:lnTo>
                    <a:lnTo>
                      <a:pt x="205" y="249"/>
                    </a:lnTo>
                    <a:lnTo>
                      <a:pt x="207" y="249"/>
                    </a:lnTo>
                    <a:lnTo>
                      <a:pt x="215" y="247"/>
                    </a:lnTo>
                    <a:lnTo>
                      <a:pt x="220" y="245"/>
                    </a:lnTo>
                    <a:lnTo>
                      <a:pt x="222" y="245"/>
                    </a:lnTo>
                    <a:lnTo>
                      <a:pt x="222" y="245"/>
                    </a:lnTo>
                    <a:lnTo>
                      <a:pt x="222" y="247"/>
                    </a:lnTo>
                    <a:lnTo>
                      <a:pt x="222" y="249"/>
                    </a:lnTo>
                    <a:lnTo>
                      <a:pt x="222" y="250"/>
                    </a:lnTo>
                    <a:lnTo>
                      <a:pt x="224" y="250"/>
                    </a:lnTo>
                    <a:lnTo>
                      <a:pt x="229" y="250"/>
                    </a:lnTo>
                    <a:lnTo>
                      <a:pt x="231" y="250"/>
                    </a:lnTo>
                    <a:lnTo>
                      <a:pt x="232" y="250"/>
                    </a:lnTo>
                    <a:lnTo>
                      <a:pt x="234" y="249"/>
                    </a:lnTo>
                    <a:lnTo>
                      <a:pt x="237" y="247"/>
                    </a:lnTo>
                    <a:lnTo>
                      <a:pt x="237" y="245"/>
                    </a:lnTo>
                    <a:lnTo>
                      <a:pt x="237" y="242"/>
                    </a:lnTo>
                    <a:lnTo>
                      <a:pt x="236" y="240"/>
                    </a:lnTo>
                    <a:lnTo>
                      <a:pt x="237" y="237"/>
                    </a:lnTo>
                    <a:lnTo>
                      <a:pt x="239" y="235"/>
                    </a:lnTo>
                    <a:lnTo>
                      <a:pt x="241" y="233"/>
                    </a:lnTo>
                    <a:lnTo>
                      <a:pt x="243" y="232"/>
                    </a:lnTo>
                    <a:lnTo>
                      <a:pt x="248" y="227"/>
                    </a:lnTo>
                    <a:lnTo>
                      <a:pt x="249" y="222"/>
                    </a:lnTo>
                    <a:lnTo>
                      <a:pt x="251" y="216"/>
                    </a:lnTo>
                    <a:lnTo>
                      <a:pt x="249" y="211"/>
                    </a:lnTo>
                    <a:lnTo>
                      <a:pt x="253" y="206"/>
                    </a:lnTo>
                    <a:lnTo>
                      <a:pt x="255" y="206"/>
                    </a:lnTo>
                    <a:lnTo>
                      <a:pt x="260" y="204"/>
                    </a:lnTo>
                    <a:lnTo>
                      <a:pt x="261" y="203"/>
                    </a:lnTo>
                    <a:lnTo>
                      <a:pt x="261" y="204"/>
                    </a:lnTo>
                    <a:lnTo>
                      <a:pt x="261" y="206"/>
                    </a:lnTo>
                    <a:lnTo>
                      <a:pt x="258" y="210"/>
                    </a:lnTo>
                    <a:lnTo>
                      <a:pt x="256" y="211"/>
                    </a:lnTo>
                    <a:lnTo>
                      <a:pt x="255" y="211"/>
                    </a:lnTo>
                    <a:lnTo>
                      <a:pt x="255" y="211"/>
                    </a:lnTo>
                    <a:lnTo>
                      <a:pt x="253" y="213"/>
                    </a:lnTo>
                    <a:lnTo>
                      <a:pt x="255" y="215"/>
                    </a:lnTo>
                    <a:lnTo>
                      <a:pt x="256" y="216"/>
                    </a:lnTo>
                    <a:lnTo>
                      <a:pt x="256" y="218"/>
                    </a:lnTo>
                    <a:lnTo>
                      <a:pt x="256" y="220"/>
                    </a:lnTo>
                    <a:lnTo>
                      <a:pt x="258" y="222"/>
                    </a:lnTo>
                    <a:lnTo>
                      <a:pt x="260" y="222"/>
                    </a:lnTo>
                    <a:lnTo>
                      <a:pt x="261" y="222"/>
                    </a:lnTo>
                    <a:lnTo>
                      <a:pt x="261" y="222"/>
                    </a:lnTo>
                    <a:lnTo>
                      <a:pt x="265" y="218"/>
                    </a:lnTo>
                    <a:lnTo>
                      <a:pt x="265" y="216"/>
                    </a:lnTo>
                    <a:lnTo>
                      <a:pt x="273" y="215"/>
                    </a:lnTo>
                    <a:lnTo>
                      <a:pt x="277" y="213"/>
                    </a:lnTo>
                    <a:lnTo>
                      <a:pt x="278" y="211"/>
                    </a:lnTo>
                    <a:lnTo>
                      <a:pt x="280" y="211"/>
                    </a:lnTo>
                    <a:lnTo>
                      <a:pt x="285" y="206"/>
                    </a:lnTo>
                    <a:lnTo>
                      <a:pt x="287" y="204"/>
                    </a:lnTo>
                    <a:lnTo>
                      <a:pt x="289" y="203"/>
                    </a:lnTo>
                    <a:lnTo>
                      <a:pt x="289" y="199"/>
                    </a:lnTo>
                    <a:lnTo>
                      <a:pt x="290" y="198"/>
                    </a:lnTo>
                    <a:lnTo>
                      <a:pt x="292" y="196"/>
                    </a:lnTo>
                    <a:lnTo>
                      <a:pt x="299" y="193"/>
                    </a:lnTo>
                    <a:lnTo>
                      <a:pt x="301" y="189"/>
                    </a:lnTo>
                    <a:lnTo>
                      <a:pt x="302" y="189"/>
                    </a:lnTo>
                    <a:lnTo>
                      <a:pt x="302" y="186"/>
                    </a:lnTo>
                    <a:lnTo>
                      <a:pt x="302" y="182"/>
                    </a:lnTo>
                    <a:lnTo>
                      <a:pt x="304" y="179"/>
                    </a:lnTo>
                    <a:lnTo>
                      <a:pt x="306" y="177"/>
                    </a:lnTo>
                    <a:lnTo>
                      <a:pt x="306" y="175"/>
                    </a:lnTo>
                    <a:lnTo>
                      <a:pt x="308" y="172"/>
                    </a:lnTo>
                    <a:lnTo>
                      <a:pt x="309" y="170"/>
                    </a:lnTo>
                    <a:lnTo>
                      <a:pt x="311" y="165"/>
                    </a:lnTo>
                    <a:lnTo>
                      <a:pt x="311" y="162"/>
                    </a:lnTo>
                    <a:lnTo>
                      <a:pt x="313" y="160"/>
                    </a:lnTo>
                    <a:lnTo>
                      <a:pt x="313" y="160"/>
                    </a:lnTo>
                    <a:lnTo>
                      <a:pt x="313" y="158"/>
                    </a:lnTo>
                    <a:lnTo>
                      <a:pt x="314" y="157"/>
                    </a:lnTo>
                    <a:lnTo>
                      <a:pt x="314" y="157"/>
                    </a:lnTo>
                    <a:lnTo>
                      <a:pt x="314" y="152"/>
                    </a:lnTo>
                    <a:lnTo>
                      <a:pt x="314" y="150"/>
                    </a:lnTo>
                    <a:lnTo>
                      <a:pt x="313" y="147"/>
                    </a:lnTo>
                    <a:lnTo>
                      <a:pt x="313" y="147"/>
                    </a:lnTo>
                    <a:lnTo>
                      <a:pt x="311" y="147"/>
                    </a:lnTo>
                    <a:lnTo>
                      <a:pt x="309" y="147"/>
                    </a:lnTo>
                    <a:lnTo>
                      <a:pt x="308" y="145"/>
                    </a:lnTo>
                    <a:lnTo>
                      <a:pt x="309" y="143"/>
                    </a:lnTo>
                    <a:lnTo>
                      <a:pt x="309" y="143"/>
                    </a:lnTo>
                    <a:lnTo>
                      <a:pt x="311" y="143"/>
                    </a:lnTo>
                    <a:lnTo>
                      <a:pt x="311" y="143"/>
                    </a:lnTo>
                    <a:lnTo>
                      <a:pt x="313" y="140"/>
                    </a:lnTo>
                    <a:lnTo>
                      <a:pt x="313" y="136"/>
                    </a:lnTo>
                    <a:lnTo>
                      <a:pt x="313" y="135"/>
                    </a:lnTo>
                    <a:lnTo>
                      <a:pt x="313" y="133"/>
                    </a:lnTo>
                    <a:lnTo>
                      <a:pt x="311" y="129"/>
                    </a:lnTo>
                    <a:lnTo>
                      <a:pt x="311" y="128"/>
                    </a:lnTo>
                    <a:lnTo>
                      <a:pt x="313" y="126"/>
                    </a:lnTo>
                    <a:lnTo>
                      <a:pt x="314" y="124"/>
                    </a:lnTo>
                    <a:lnTo>
                      <a:pt x="314" y="124"/>
                    </a:lnTo>
                    <a:lnTo>
                      <a:pt x="316" y="124"/>
                    </a:lnTo>
                    <a:lnTo>
                      <a:pt x="318" y="124"/>
                    </a:lnTo>
                    <a:lnTo>
                      <a:pt x="318" y="123"/>
                    </a:lnTo>
                    <a:lnTo>
                      <a:pt x="318" y="121"/>
                    </a:lnTo>
                    <a:lnTo>
                      <a:pt x="320" y="119"/>
                    </a:lnTo>
                    <a:lnTo>
                      <a:pt x="320" y="118"/>
                    </a:lnTo>
                    <a:lnTo>
                      <a:pt x="320" y="114"/>
                    </a:lnTo>
                    <a:lnTo>
                      <a:pt x="320" y="112"/>
                    </a:lnTo>
                    <a:lnTo>
                      <a:pt x="321" y="112"/>
                    </a:lnTo>
                    <a:lnTo>
                      <a:pt x="321" y="112"/>
                    </a:lnTo>
                    <a:lnTo>
                      <a:pt x="323" y="112"/>
                    </a:lnTo>
                    <a:lnTo>
                      <a:pt x="325" y="112"/>
                    </a:lnTo>
                    <a:lnTo>
                      <a:pt x="325" y="112"/>
                    </a:lnTo>
                    <a:lnTo>
                      <a:pt x="325" y="114"/>
                    </a:lnTo>
                    <a:lnTo>
                      <a:pt x="326" y="121"/>
                    </a:lnTo>
                    <a:lnTo>
                      <a:pt x="326" y="121"/>
                    </a:lnTo>
                    <a:lnTo>
                      <a:pt x="328" y="123"/>
                    </a:lnTo>
                    <a:lnTo>
                      <a:pt x="328" y="123"/>
                    </a:lnTo>
                    <a:lnTo>
                      <a:pt x="330" y="121"/>
                    </a:lnTo>
                    <a:lnTo>
                      <a:pt x="330" y="119"/>
                    </a:lnTo>
                    <a:lnTo>
                      <a:pt x="332" y="119"/>
                    </a:lnTo>
                    <a:lnTo>
                      <a:pt x="335" y="121"/>
                    </a:lnTo>
                    <a:lnTo>
                      <a:pt x="337" y="119"/>
                    </a:lnTo>
                    <a:lnTo>
                      <a:pt x="337" y="118"/>
                    </a:lnTo>
                    <a:lnTo>
                      <a:pt x="337" y="116"/>
                    </a:lnTo>
                    <a:lnTo>
                      <a:pt x="337" y="112"/>
                    </a:lnTo>
                    <a:lnTo>
                      <a:pt x="337" y="112"/>
                    </a:lnTo>
                    <a:lnTo>
                      <a:pt x="335" y="112"/>
                    </a:lnTo>
                    <a:lnTo>
                      <a:pt x="335" y="112"/>
                    </a:lnTo>
                    <a:lnTo>
                      <a:pt x="333" y="112"/>
                    </a:lnTo>
                    <a:lnTo>
                      <a:pt x="328" y="114"/>
                    </a:lnTo>
                    <a:lnTo>
                      <a:pt x="328" y="111"/>
                    </a:lnTo>
                    <a:lnTo>
                      <a:pt x="330" y="107"/>
                    </a:lnTo>
                    <a:lnTo>
                      <a:pt x="330" y="106"/>
                    </a:lnTo>
                    <a:lnTo>
                      <a:pt x="332" y="106"/>
                    </a:lnTo>
                    <a:lnTo>
                      <a:pt x="333" y="106"/>
                    </a:lnTo>
                    <a:lnTo>
                      <a:pt x="335" y="106"/>
                    </a:lnTo>
                    <a:lnTo>
                      <a:pt x="337" y="109"/>
                    </a:lnTo>
                    <a:lnTo>
                      <a:pt x="337" y="109"/>
                    </a:lnTo>
                    <a:close/>
                    <a:moveTo>
                      <a:pt x="282" y="196"/>
                    </a:moveTo>
                    <a:lnTo>
                      <a:pt x="280" y="196"/>
                    </a:lnTo>
                    <a:lnTo>
                      <a:pt x="278" y="196"/>
                    </a:lnTo>
                    <a:lnTo>
                      <a:pt x="280" y="196"/>
                    </a:lnTo>
                    <a:lnTo>
                      <a:pt x="280" y="194"/>
                    </a:lnTo>
                    <a:lnTo>
                      <a:pt x="280" y="193"/>
                    </a:lnTo>
                    <a:lnTo>
                      <a:pt x="280" y="193"/>
                    </a:lnTo>
                    <a:lnTo>
                      <a:pt x="280" y="193"/>
                    </a:lnTo>
                    <a:lnTo>
                      <a:pt x="280" y="191"/>
                    </a:lnTo>
                    <a:lnTo>
                      <a:pt x="280" y="187"/>
                    </a:lnTo>
                    <a:lnTo>
                      <a:pt x="284" y="186"/>
                    </a:lnTo>
                    <a:lnTo>
                      <a:pt x="284" y="184"/>
                    </a:lnTo>
                    <a:lnTo>
                      <a:pt x="284" y="186"/>
                    </a:lnTo>
                    <a:lnTo>
                      <a:pt x="284" y="189"/>
                    </a:lnTo>
                    <a:lnTo>
                      <a:pt x="284" y="191"/>
                    </a:lnTo>
                    <a:lnTo>
                      <a:pt x="285" y="191"/>
                    </a:lnTo>
                    <a:lnTo>
                      <a:pt x="284" y="194"/>
                    </a:lnTo>
                    <a:lnTo>
                      <a:pt x="282" y="196"/>
                    </a:lnTo>
                    <a:lnTo>
                      <a:pt x="282" y="196"/>
                    </a:lnTo>
                    <a:close/>
                    <a:moveTo>
                      <a:pt x="186" y="235"/>
                    </a:moveTo>
                    <a:lnTo>
                      <a:pt x="184" y="235"/>
                    </a:lnTo>
                    <a:lnTo>
                      <a:pt x="183" y="235"/>
                    </a:lnTo>
                    <a:lnTo>
                      <a:pt x="183" y="233"/>
                    </a:lnTo>
                    <a:lnTo>
                      <a:pt x="183" y="233"/>
                    </a:lnTo>
                    <a:lnTo>
                      <a:pt x="184" y="232"/>
                    </a:lnTo>
                    <a:lnTo>
                      <a:pt x="186" y="233"/>
                    </a:lnTo>
                    <a:lnTo>
                      <a:pt x="186" y="235"/>
                    </a:lnTo>
                    <a:lnTo>
                      <a:pt x="186" y="235"/>
                    </a:lnTo>
                    <a:close/>
                    <a:moveTo>
                      <a:pt x="302" y="269"/>
                    </a:moveTo>
                    <a:lnTo>
                      <a:pt x="302" y="271"/>
                    </a:lnTo>
                    <a:lnTo>
                      <a:pt x="301" y="271"/>
                    </a:lnTo>
                    <a:lnTo>
                      <a:pt x="301" y="269"/>
                    </a:lnTo>
                    <a:lnTo>
                      <a:pt x="301" y="268"/>
                    </a:lnTo>
                    <a:lnTo>
                      <a:pt x="302" y="268"/>
                    </a:lnTo>
                    <a:lnTo>
                      <a:pt x="302" y="269"/>
                    </a:lnTo>
                    <a:lnTo>
                      <a:pt x="302" y="269"/>
                    </a:lnTo>
                    <a:close/>
                    <a:moveTo>
                      <a:pt x="109" y="278"/>
                    </a:moveTo>
                    <a:lnTo>
                      <a:pt x="109" y="279"/>
                    </a:lnTo>
                    <a:lnTo>
                      <a:pt x="107" y="278"/>
                    </a:lnTo>
                    <a:lnTo>
                      <a:pt x="107" y="278"/>
                    </a:lnTo>
                    <a:lnTo>
                      <a:pt x="107" y="274"/>
                    </a:lnTo>
                    <a:lnTo>
                      <a:pt x="107" y="273"/>
                    </a:lnTo>
                    <a:lnTo>
                      <a:pt x="107" y="273"/>
                    </a:lnTo>
                    <a:lnTo>
                      <a:pt x="111" y="271"/>
                    </a:lnTo>
                    <a:lnTo>
                      <a:pt x="111" y="271"/>
                    </a:lnTo>
                    <a:lnTo>
                      <a:pt x="111" y="271"/>
                    </a:lnTo>
                    <a:lnTo>
                      <a:pt x="111" y="273"/>
                    </a:lnTo>
                    <a:lnTo>
                      <a:pt x="111" y="274"/>
                    </a:lnTo>
                    <a:lnTo>
                      <a:pt x="109" y="276"/>
                    </a:lnTo>
                    <a:lnTo>
                      <a:pt x="109" y="278"/>
                    </a:lnTo>
                    <a:close/>
                    <a:moveTo>
                      <a:pt x="215" y="279"/>
                    </a:moveTo>
                    <a:lnTo>
                      <a:pt x="213" y="281"/>
                    </a:lnTo>
                    <a:lnTo>
                      <a:pt x="212" y="281"/>
                    </a:lnTo>
                    <a:lnTo>
                      <a:pt x="212" y="281"/>
                    </a:lnTo>
                    <a:lnTo>
                      <a:pt x="210" y="279"/>
                    </a:lnTo>
                    <a:lnTo>
                      <a:pt x="212" y="278"/>
                    </a:lnTo>
                    <a:lnTo>
                      <a:pt x="213" y="276"/>
                    </a:lnTo>
                    <a:lnTo>
                      <a:pt x="215" y="274"/>
                    </a:lnTo>
                    <a:lnTo>
                      <a:pt x="217" y="274"/>
                    </a:lnTo>
                    <a:lnTo>
                      <a:pt x="217" y="274"/>
                    </a:lnTo>
                    <a:lnTo>
                      <a:pt x="215" y="278"/>
                    </a:lnTo>
                    <a:lnTo>
                      <a:pt x="215" y="279"/>
                    </a:lnTo>
                    <a:lnTo>
                      <a:pt x="215" y="279"/>
                    </a:lnTo>
                    <a:close/>
                    <a:moveTo>
                      <a:pt x="205" y="274"/>
                    </a:moveTo>
                    <a:lnTo>
                      <a:pt x="205" y="276"/>
                    </a:lnTo>
                    <a:lnTo>
                      <a:pt x="203" y="276"/>
                    </a:lnTo>
                    <a:lnTo>
                      <a:pt x="203" y="276"/>
                    </a:lnTo>
                    <a:lnTo>
                      <a:pt x="203" y="276"/>
                    </a:lnTo>
                    <a:lnTo>
                      <a:pt x="201" y="274"/>
                    </a:lnTo>
                    <a:lnTo>
                      <a:pt x="201" y="274"/>
                    </a:lnTo>
                    <a:lnTo>
                      <a:pt x="205" y="274"/>
                    </a:lnTo>
                    <a:lnTo>
                      <a:pt x="205" y="274"/>
                    </a:lnTo>
                    <a:lnTo>
                      <a:pt x="205" y="274"/>
                    </a:lnTo>
                    <a:lnTo>
                      <a:pt x="205" y="274"/>
                    </a:lnTo>
                    <a:close/>
                    <a:moveTo>
                      <a:pt x="205" y="281"/>
                    </a:moveTo>
                    <a:lnTo>
                      <a:pt x="207" y="281"/>
                    </a:lnTo>
                    <a:lnTo>
                      <a:pt x="210" y="281"/>
                    </a:lnTo>
                    <a:lnTo>
                      <a:pt x="210" y="285"/>
                    </a:lnTo>
                    <a:lnTo>
                      <a:pt x="210" y="286"/>
                    </a:lnTo>
                    <a:lnTo>
                      <a:pt x="212" y="288"/>
                    </a:lnTo>
                    <a:lnTo>
                      <a:pt x="210" y="290"/>
                    </a:lnTo>
                    <a:lnTo>
                      <a:pt x="212" y="290"/>
                    </a:lnTo>
                    <a:lnTo>
                      <a:pt x="208" y="293"/>
                    </a:lnTo>
                    <a:lnTo>
                      <a:pt x="205" y="295"/>
                    </a:lnTo>
                    <a:lnTo>
                      <a:pt x="203" y="297"/>
                    </a:lnTo>
                    <a:lnTo>
                      <a:pt x="203" y="298"/>
                    </a:lnTo>
                    <a:lnTo>
                      <a:pt x="201" y="302"/>
                    </a:lnTo>
                    <a:lnTo>
                      <a:pt x="201" y="303"/>
                    </a:lnTo>
                    <a:lnTo>
                      <a:pt x="200" y="303"/>
                    </a:lnTo>
                    <a:lnTo>
                      <a:pt x="196" y="298"/>
                    </a:lnTo>
                    <a:lnTo>
                      <a:pt x="195" y="298"/>
                    </a:lnTo>
                    <a:lnTo>
                      <a:pt x="191" y="297"/>
                    </a:lnTo>
                    <a:lnTo>
                      <a:pt x="191" y="298"/>
                    </a:lnTo>
                    <a:lnTo>
                      <a:pt x="184" y="302"/>
                    </a:lnTo>
                    <a:lnTo>
                      <a:pt x="183" y="303"/>
                    </a:lnTo>
                    <a:lnTo>
                      <a:pt x="181" y="307"/>
                    </a:lnTo>
                    <a:lnTo>
                      <a:pt x="181" y="308"/>
                    </a:lnTo>
                    <a:lnTo>
                      <a:pt x="179" y="308"/>
                    </a:lnTo>
                    <a:lnTo>
                      <a:pt x="179" y="310"/>
                    </a:lnTo>
                    <a:lnTo>
                      <a:pt x="177" y="312"/>
                    </a:lnTo>
                    <a:lnTo>
                      <a:pt x="176" y="315"/>
                    </a:lnTo>
                    <a:lnTo>
                      <a:pt x="174" y="315"/>
                    </a:lnTo>
                    <a:lnTo>
                      <a:pt x="172" y="314"/>
                    </a:lnTo>
                    <a:lnTo>
                      <a:pt x="172" y="315"/>
                    </a:lnTo>
                    <a:lnTo>
                      <a:pt x="172" y="312"/>
                    </a:lnTo>
                    <a:lnTo>
                      <a:pt x="171" y="310"/>
                    </a:lnTo>
                    <a:lnTo>
                      <a:pt x="169" y="310"/>
                    </a:lnTo>
                    <a:lnTo>
                      <a:pt x="169" y="308"/>
                    </a:lnTo>
                    <a:lnTo>
                      <a:pt x="167" y="308"/>
                    </a:lnTo>
                    <a:lnTo>
                      <a:pt x="169" y="307"/>
                    </a:lnTo>
                    <a:lnTo>
                      <a:pt x="169" y="305"/>
                    </a:lnTo>
                    <a:lnTo>
                      <a:pt x="169" y="305"/>
                    </a:lnTo>
                    <a:lnTo>
                      <a:pt x="169" y="303"/>
                    </a:lnTo>
                    <a:lnTo>
                      <a:pt x="169" y="302"/>
                    </a:lnTo>
                    <a:lnTo>
                      <a:pt x="167" y="302"/>
                    </a:lnTo>
                    <a:lnTo>
                      <a:pt x="167" y="302"/>
                    </a:lnTo>
                    <a:lnTo>
                      <a:pt x="167" y="300"/>
                    </a:lnTo>
                    <a:lnTo>
                      <a:pt x="167" y="300"/>
                    </a:lnTo>
                    <a:lnTo>
                      <a:pt x="166" y="300"/>
                    </a:lnTo>
                    <a:lnTo>
                      <a:pt x="160" y="302"/>
                    </a:lnTo>
                    <a:lnTo>
                      <a:pt x="160" y="302"/>
                    </a:lnTo>
                    <a:lnTo>
                      <a:pt x="162" y="300"/>
                    </a:lnTo>
                    <a:lnTo>
                      <a:pt x="166" y="298"/>
                    </a:lnTo>
                    <a:lnTo>
                      <a:pt x="166" y="298"/>
                    </a:lnTo>
                    <a:lnTo>
                      <a:pt x="169" y="295"/>
                    </a:lnTo>
                    <a:lnTo>
                      <a:pt x="172" y="293"/>
                    </a:lnTo>
                    <a:lnTo>
                      <a:pt x="172" y="291"/>
                    </a:lnTo>
                    <a:lnTo>
                      <a:pt x="172" y="290"/>
                    </a:lnTo>
                    <a:lnTo>
                      <a:pt x="174" y="288"/>
                    </a:lnTo>
                    <a:lnTo>
                      <a:pt x="174" y="286"/>
                    </a:lnTo>
                    <a:lnTo>
                      <a:pt x="176" y="286"/>
                    </a:lnTo>
                    <a:lnTo>
                      <a:pt x="177" y="285"/>
                    </a:lnTo>
                    <a:lnTo>
                      <a:pt x="179" y="285"/>
                    </a:lnTo>
                    <a:lnTo>
                      <a:pt x="179" y="286"/>
                    </a:lnTo>
                    <a:lnTo>
                      <a:pt x="181" y="288"/>
                    </a:lnTo>
                    <a:lnTo>
                      <a:pt x="183" y="288"/>
                    </a:lnTo>
                    <a:lnTo>
                      <a:pt x="184" y="286"/>
                    </a:lnTo>
                    <a:lnTo>
                      <a:pt x="186" y="286"/>
                    </a:lnTo>
                    <a:lnTo>
                      <a:pt x="188" y="286"/>
                    </a:lnTo>
                    <a:lnTo>
                      <a:pt x="189" y="286"/>
                    </a:lnTo>
                    <a:lnTo>
                      <a:pt x="191" y="285"/>
                    </a:lnTo>
                    <a:lnTo>
                      <a:pt x="191" y="283"/>
                    </a:lnTo>
                    <a:lnTo>
                      <a:pt x="189" y="281"/>
                    </a:lnTo>
                    <a:lnTo>
                      <a:pt x="191" y="281"/>
                    </a:lnTo>
                    <a:lnTo>
                      <a:pt x="193" y="281"/>
                    </a:lnTo>
                    <a:lnTo>
                      <a:pt x="195" y="279"/>
                    </a:lnTo>
                    <a:lnTo>
                      <a:pt x="196" y="278"/>
                    </a:lnTo>
                    <a:lnTo>
                      <a:pt x="200" y="278"/>
                    </a:lnTo>
                    <a:lnTo>
                      <a:pt x="201" y="279"/>
                    </a:lnTo>
                    <a:lnTo>
                      <a:pt x="205" y="281"/>
                    </a:lnTo>
                    <a:lnTo>
                      <a:pt x="205" y="281"/>
                    </a:lnTo>
                    <a:close/>
                    <a:moveTo>
                      <a:pt x="107" y="283"/>
                    </a:moveTo>
                    <a:lnTo>
                      <a:pt x="106" y="285"/>
                    </a:lnTo>
                    <a:lnTo>
                      <a:pt x="106" y="283"/>
                    </a:lnTo>
                    <a:lnTo>
                      <a:pt x="106" y="279"/>
                    </a:lnTo>
                    <a:lnTo>
                      <a:pt x="109" y="279"/>
                    </a:lnTo>
                    <a:lnTo>
                      <a:pt x="107" y="281"/>
                    </a:lnTo>
                    <a:lnTo>
                      <a:pt x="107" y="283"/>
                    </a:lnTo>
                    <a:lnTo>
                      <a:pt x="107" y="283"/>
                    </a:lnTo>
                    <a:close/>
                    <a:moveTo>
                      <a:pt x="171" y="283"/>
                    </a:moveTo>
                    <a:lnTo>
                      <a:pt x="171" y="285"/>
                    </a:lnTo>
                    <a:lnTo>
                      <a:pt x="169" y="285"/>
                    </a:lnTo>
                    <a:lnTo>
                      <a:pt x="169" y="283"/>
                    </a:lnTo>
                    <a:lnTo>
                      <a:pt x="169" y="283"/>
                    </a:lnTo>
                    <a:lnTo>
                      <a:pt x="171" y="283"/>
                    </a:lnTo>
                    <a:lnTo>
                      <a:pt x="171" y="283"/>
                    </a:lnTo>
                    <a:lnTo>
                      <a:pt x="171" y="283"/>
                    </a:lnTo>
                    <a:lnTo>
                      <a:pt x="171" y="283"/>
                    </a:lnTo>
                    <a:close/>
                    <a:moveTo>
                      <a:pt x="164" y="288"/>
                    </a:moveTo>
                    <a:lnTo>
                      <a:pt x="166" y="288"/>
                    </a:lnTo>
                    <a:lnTo>
                      <a:pt x="167" y="288"/>
                    </a:lnTo>
                    <a:lnTo>
                      <a:pt x="167" y="288"/>
                    </a:lnTo>
                    <a:lnTo>
                      <a:pt x="167" y="290"/>
                    </a:lnTo>
                    <a:lnTo>
                      <a:pt x="166" y="290"/>
                    </a:lnTo>
                    <a:lnTo>
                      <a:pt x="164" y="290"/>
                    </a:lnTo>
                    <a:lnTo>
                      <a:pt x="164" y="290"/>
                    </a:lnTo>
                    <a:lnTo>
                      <a:pt x="164" y="288"/>
                    </a:lnTo>
                    <a:lnTo>
                      <a:pt x="164" y="288"/>
                    </a:lnTo>
                    <a:lnTo>
                      <a:pt x="164" y="288"/>
                    </a:lnTo>
                    <a:lnTo>
                      <a:pt x="164" y="288"/>
                    </a:lnTo>
                    <a:close/>
                    <a:moveTo>
                      <a:pt x="143" y="295"/>
                    </a:moveTo>
                    <a:lnTo>
                      <a:pt x="147" y="297"/>
                    </a:lnTo>
                    <a:lnTo>
                      <a:pt x="147" y="297"/>
                    </a:lnTo>
                    <a:lnTo>
                      <a:pt x="148" y="297"/>
                    </a:lnTo>
                    <a:lnTo>
                      <a:pt x="150" y="295"/>
                    </a:lnTo>
                    <a:lnTo>
                      <a:pt x="152" y="295"/>
                    </a:lnTo>
                    <a:lnTo>
                      <a:pt x="152" y="295"/>
                    </a:lnTo>
                    <a:lnTo>
                      <a:pt x="154" y="295"/>
                    </a:lnTo>
                    <a:lnTo>
                      <a:pt x="154" y="297"/>
                    </a:lnTo>
                    <a:lnTo>
                      <a:pt x="154" y="298"/>
                    </a:lnTo>
                    <a:lnTo>
                      <a:pt x="152" y="300"/>
                    </a:lnTo>
                    <a:lnTo>
                      <a:pt x="150" y="303"/>
                    </a:lnTo>
                    <a:lnTo>
                      <a:pt x="154" y="303"/>
                    </a:lnTo>
                    <a:lnTo>
                      <a:pt x="157" y="303"/>
                    </a:lnTo>
                    <a:lnTo>
                      <a:pt x="157" y="305"/>
                    </a:lnTo>
                    <a:lnTo>
                      <a:pt x="157" y="307"/>
                    </a:lnTo>
                    <a:lnTo>
                      <a:pt x="157" y="307"/>
                    </a:lnTo>
                    <a:lnTo>
                      <a:pt x="159" y="308"/>
                    </a:lnTo>
                    <a:lnTo>
                      <a:pt x="159" y="308"/>
                    </a:lnTo>
                    <a:lnTo>
                      <a:pt x="157" y="310"/>
                    </a:lnTo>
                    <a:lnTo>
                      <a:pt x="159" y="310"/>
                    </a:lnTo>
                    <a:lnTo>
                      <a:pt x="159" y="312"/>
                    </a:lnTo>
                    <a:lnTo>
                      <a:pt x="159" y="312"/>
                    </a:lnTo>
                    <a:lnTo>
                      <a:pt x="154" y="319"/>
                    </a:lnTo>
                    <a:lnTo>
                      <a:pt x="154" y="320"/>
                    </a:lnTo>
                    <a:lnTo>
                      <a:pt x="152" y="324"/>
                    </a:lnTo>
                    <a:lnTo>
                      <a:pt x="152" y="327"/>
                    </a:lnTo>
                    <a:lnTo>
                      <a:pt x="150" y="329"/>
                    </a:lnTo>
                    <a:lnTo>
                      <a:pt x="150" y="332"/>
                    </a:lnTo>
                    <a:lnTo>
                      <a:pt x="148" y="334"/>
                    </a:lnTo>
                    <a:lnTo>
                      <a:pt x="150" y="337"/>
                    </a:lnTo>
                    <a:lnTo>
                      <a:pt x="148" y="339"/>
                    </a:lnTo>
                    <a:lnTo>
                      <a:pt x="147" y="344"/>
                    </a:lnTo>
                    <a:lnTo>
                      <a:pt x="145" y="344"/>
                    </a:lnTo>
                    <a:lnTo>
                      <a:pt x="143" y="344"/>
                    </a:lnTo>
                    <a:lnTo>
                      <a:pt x="142" y="344"/>
                    </a:lnTo>
                    <a:lnTo>
                      <a:pt x="142" y="346"/>
                    </a:lnTo>
                    <a:lnTo>
                      <a:pt x="142" y="348"/>
                    </a:lnTo>
                    <a:lnTo>
                      <a:pt x="138" y="351"/>
                    </a:lnTo>
                    <a:lnTo>
                      <a:pt x="135" y="354"/>
                    </a:lnTo>
                    <a:lnTo>
                      <a:pt x="135" y="353"/>
                    </a:lnTo>
                    <a:lnTo>
                      <a:pt x="135" y="351"/>
                    </a:lnTo>
                    <a:lnTo>
                      <a:pt x="135" y="351"/>
                    </a:lnTo>
                    <a:lnTo>
                      <a:pt x="135" y="351"/>
                    </a:lnTo>
                    <a:lnTo>
                      <a:pt x="136" y="348"/>
                    </a:lnTo>
                    <a:lnTo>
                      <a:pt x="136" y="346"/>
                    </a:lnTo>
                    <a:lnTo>
                      <a:pt x="135" y="343"/>
                    </a:lnTo>
                    <a:lnTo>
                      <a:pt x="135" y="341"/>
                    </a:lnTo>
                    <a:lnTo>
                      <a:pt x="135" y="341"/>
                    </a:lnTo>
                    <a:lnTo>
                      <a:pt x="136" y="341"/>
                    </a:lnTo>
                    <a:lnTo>
                      <a:pt x="136" y="341"/>
                    </a:lnTo>
                    <a:lnTo>
                      <a:pt x="136" y="339"/>
                    </a:lnTo>
                    <a:lnTo>
                      <a:pt x="136" y="337"/>
                    </a:lnTo>
                    <a:lnTo>
                      <a:pt x="135" y="337"/>
                    </a:lnTo>
                    <a:lnTo>
                      <a:pt x="133" y="337"/>
                    </a:lnTo>
                    <a:lnTo>
                      <a:pt x="133" y="339"/>
                    </a:lnTo>
                    <a:lnTo>
                      <a:pt x="131" y="341"/>
                    </a:lnTo>
                    <a:lnTo>
                      <a:pt x="131" y="344"/>
                    </a:lnTo>
                    <a:lnTo>
                      <a:pt x="131" y="344"/>
                    </a:lnTo>
                    <a:lnTo>
                      <a:pt x="131" y="346"/>
                    </a:lnTo>
                    <a:lnTo>
                      <a:pt x="133" y="348"/>
                    </a:lnTo>
                    <a:lnTo>
                      <a:pt x="133" y="349"/>
                    </a:lnTo>
                    <a:lnTo>
                      <a:pt x="133" y="349"/>
                    </a:lnTo>
                    <a:lnTo>
                      <a:pt x="126" y="348"/>
                    </a:lnTo>
                    <a:lnTo>
                      <a:pt x="126" y="348"/>
                    </a:lnTo>
                    <a:lnTo>
                      <a:pt x="124" y="348"/>
                    </a:lnTo>
                    <a:lnTo>
                      <a:pt x="124" y="344"/>
                    </a:lnTo>
                    <a:lnTo>
                      <a:pt x="126" y="344"/>
                    </a:lnTo>
                    <a:lnTo>
                      <a:pt x="126" y="344"/>
                    </a:lnTo>
                    <a:lnTo>
                      <a:pt x="126" y="343"/>
                    </a:lnTo>
                    <a:lnTo>
                      <a:pt x="128" y="341"/>
                    </a:lnTo>
                    <a:lnTo>
                      <a:pt x="126" y="339"/>
                    </a:lnTo>
                    <a:lnTo>
                      <a:pt x="124" y="337"/>
                    </a:lnTo>
                    <a:lnTo>
                      <a:pt x="124" y="337"/>
                    </a:lnTo>
                    <a:lnTo>
                      <a:pt x="124" y="336"/>
                    </a:lnTo>
                    <a:lnTo>
                      <a:pt x="124" y="332"/>
                    </a:lnTo>
                    <a:lnTo>
                      <a:pt x="124" y="329"/>
                    </a:lnTo>
                    <a:lnTo>
                      <a:pt x="124" y="329"/>
                    </a:lnTo>
                    <a:lnTo>
                      <a:pt x="128" y="329"/>
                    </a:lnTo>
                    <a:lnTo>
                      <a:pt x="128" y="327"/>
                    </a:lnTo>
                    <a:lnTo>
                      <a:pt x="130" y="325"/>
                    </a:lnTo>
                    <a:lnTo>
                      <a:pt x="131" y="322"/>
                    </a:lnTo>
                    <a:lnTo>
                      <a:pt x="133" y="317"/>
                    </a:lnTo>
                    <a:lnTo>
                      <a:pt x="131" y="317"/>
                    </a:lnTo>
                    <a:lnTo>
                      <a:pt x="131" y="317"/>
                    </a:lnTo>
                    <a:lnTo>
                      <a:pt x="131" y="315"/>
                    </a:lnTo>
                    <a:lnTo>
                      <a:pt x="131" y="314"/>
                    </a:lnTo>
                    <a:lnTo>
                      <a:pt x="130" y="310"/>
                    </a:lnTo>
                    <a:lnTo>
                      <a:pt x="128" y="307"/>
                    </a:lnTo>
                    <a:lnTo>
                      <a:pt x="126" y="305"/>
                    </a:lnTo>
                    <a:lnTo>
                      <a:pt x="126" y="305"/>
                    </a:lnTo>
                    <a:lnTo>
                      <a:pt x="124" y="305"/>
                    </a:lnTo>
                    <a:lnTo>
                      <a:pt x="123" y="307"/>
                    </a:lnTo>
                    <a:lnTo>
                      <a:pt x="124" y="308"/>
                    </a:lnTo>
                    <a:lnTo>
                      <a:pt x="124" y="310"/>
                    </a:lnTo>
                    <a:lnTo>
                      <a:pt x="124" y="312"/>
                    </a:lnTo>
                    <a:lnTo>
                      <a:pt x="124" y="312"/>
                    </a:lnTo>
                    <a:lnTo>
                      <a:pt x="126" y="312"/>
                    </a:lnTo>
                    <a:lnTo>
                      <a:pt x="128" y="312"/>
                    </a:lnTo>
                    <a:lnTo>
                      <a:pt x="128" y="314"/>
                    </a:lnTo>
                    <a:lnTo>
                      <a:pt x="128" y="315"/>
                    </a:lnTo>
                    <a:lnTo>
                      <a:pt x="128" y="315"/>
                    </a:lnTo>
                    <a:lnTo>
                      <a:pt x="126" y="317"/>
                    </a:lnTo>
                    <a:lnTo>
                      <a:pt x="126" y="317"/>
                    </a:lnTo>
                    <a:lnTo>
                      <a:pt x="124" y="315"/>
                    </a:lnTo>
                    <a:lnTo>
                      <a:pt x="124" y="315"/>
                    </a:lnTo>
                    <a:lnTo>
                      <a:pt x="123" y="314"/>
                    </a:lnTo>
                    <a:lnTo>
                      <a:pt x="119" y="315"/>
                    </a:lnTo>
                    <a:lnTo>
                      <a:pt x="118" y="317"/>
                    </a:lnTo>
                    <a:lnTo>
                      <a:pt x="116" y="319"/>
                    </a:lnTo>
                    <a:lnTo>
                      <a:pt x="118" y="317"/>
                    </a:lnTo>
                    <a:lnTo>
                      <a:pt x="118" y="315"/>
                    </a:lnTo>
                    <a:lnTo>
                      <a:pt x="118" y="314"/>
                    </a:lnTo>
                    <a:lnTo>
                      <a:pt x="114" y="312"/>
                    </a:lnTo>
                    <a:lnTo>
                      <a:pt x="114" y="310"/>
                    </a:lnTo>
                    <a:lnTo>
                      <a:pt x="114" y="308"/>
                    </a:lnTo>
                    <a:lnTo>
                      <a:pt x="114" y="308"/>
                    </a:lnTo>
                    <a:lnTo>
                      <a:pt x="116" y="310"/>
                    </a:lnTo>
                    <a:lnTo>
                      <a:pt x="118" y="312"/>
                    </a:lnTo>
                    <a:lnTo>
                      <a:pt x="119" y="312"/>
                    </a:lnTo>
                    <a:lnTo>
                      <a:pt x="121" y="312"/>
                    </a:lnTo>
                    <a:lnTo>
                      <a:pt x="119" y="310"/>
                    </a:lnTo>
                    <a:lnTo>
                      <a:pt x="119" y="308"/>
                    </a:lnTo>
                    <a:lnTo>
                      <a:pt x="118" y="307"/>
                    </a:lnTo>
                    <a:lnTo>
                      <a:pt x="114" y="305"/>
                    </a:lnTo>
                    <a:lnTo>
                      <a:pt x="112" y="303"/>
                    </a:lnTo>
                    <a:lnTo>
                      <a:pt x="114" y="302"/>
                    </a:lnTo>
                    <a:lnTo>
                      <a:pt x="114" y="300"/>
                    </a:lnTo>
                    <a:lnTo>
                      <a:pt x="116" y="302"/>
                    </a:lnTo>
                    <a:lnTo>
                      <a:pt x="118" y="302"/>
                    </a:lnTo>
                    <a:lnTo>
                      <a:pt x="118" y="300"/>
                    </a:lnTo>
                    <a:lnTo>
                      <a:pt x="118" y="300"/>
                    </a:lnTo>
                    <a:lnTo>
                      <a:pt x="118" y="300"/>
                    </a:lnTo>
                    <a:lnTo>
                      <a:pt x="119" y="298"/>
                    </a:lnTo>
                    <a:lnTo>
                      <a:pt x="123" y="297"/>
                    </a:lnTo>
                    <a:lnTo>
                      <a:pt x="123" y="297"/>
                    </a:lnTo>
                    <a:lnTo>
                      <a:pt x="123" y="297"/>
                    </a:lnTo>
                    <a:lnTo>
                      <a:pt x="124" y="295"/>
                    </a:lnTo>
                    <a:lnTo>
                      <a:pt x="126" y="295"/>
                    </a:lnTo>
                    <a:lnTo>
                      <a:pt x="128" y="295"/>
                    </a:lnTo>
                    <a:lnTo>
                      <a:pt x="130" y="293"/>
                    </a:lnTo>
                    <a:lnTo>
                      <a:pt x="130" y="291"/>
                    </a:lnTo>
                    <a:lnTo>
                      <a:pt x="130" y="290"/>
                    </a:lnTo>
                    <a:lnTo>
                      <a:pt x="133" y="288"/>
                    </a:lnTo>
                    <a:lnTo>
                      <a:pt x="135" y="288"/>
                    </a:lnTo>
                    <a:lnTo>
                      <a:pt x="136" y="288"/>
                    </a:lnTo>
                    <a:lnTo>
                      <a:pt x="140" y="290"/>
                    </a:lnTo>
                    <a:lnTo>
                      <a:pt x="140" y="291"/>
                    </a:lnTo>
                    <a:lnTo>
                      <a:pt x="142" y="293"/>
                    </a:lnTo>
                    <a:lnTo>
                      <a:pt x="143" y="295"/>
                    </a:lnTo>
                    <a:lnTo>
                      <a:pt x="143" y="295"/>
                    </a:lnTo>
                    <a:close/>
                    <a:moveTo>
                      <a:pt x="118" y="291"/>
                    </a:moveTo>
                    <a:lnTo>
                      <a:pt x="116" y="293"/>
                    </a:lnTo>
                    <a:lnTo>
                      <a:pt x="114" y="291"/>
                    </a:lnTo>
                    <a:lnTo>
                      <a:pt x="116" y="290"/>
                    </a:lnTo>
                    <a:lnTo>
                      <a:pt x="116" y="290"/>
                    </a:lnTo>
                    <a:lnTo>
                      <a:pt x="116" y="290"/>
                    </a:lnTo>
                    <a:lnTo>
                      <a:pt x="118" y="291"/>
                    </a:lnTo>
                    <a:close/>
                    <a:moveTo>
                      <a:pt x="111" y="303"/>
                    </a:moveTo>
                    <a:lnTo>
                      <a:pt x="109" y="305"/>
                    </a:lnTo>
                    <a:lnTo>
                      <a:pt x="109" y="305"/>
                    </a:lnTo>
                    <a:lnTo>
                      <a:pt x="109" y="303"/>
                    </a:lnTo>
                    <a:lnTo>
                      <a:pt x="109" y="303"/>
                    </a:lnTo>
                    <a:lnTo>
                      <a:pt x="111" y="302"/>
                    </a:lnTo>
                    <a:lnTo>
                      <a:pt x="112" y="302"/>
                    </a:lnTo>
                    <a:lnTo>
                      <a:pt x="112" y="302"/>
                    </a:lnTo>
                    <a:lnTo>
                      <a:pt x="111" y="303"/>
                    </a:lnTo>
                    <a:lnTo>
                      <a:pt x="111" y="303"/>
                    </a:lnTo>
                    <a:lnTo>
                      <a:pt x="111" y="303"/>
                    </a:lnTo>
                    <a:close/>
                    <a:moveTo>
                      <a:pt x="104" y="312"/>
                    </a:moveTo>
                    <a:lnTo>
                      <a:pt x="102" y="314"/>
                    </a:lnTo>
                    <a:lnTo>
                      <a:pt x="102" y="310"/>
                    </a:lnTo>
                    <a:lnTo>
                      <a:pt x="102" y="310"/>
                    </a:lnTo>
                    <a:lnTo>
                      <a:pt x="102" y="310"/>
                    </a:lnTo>
                    <a:lnTo>
                      <a:pt x="104" y="307"/>
                    </a:lnTo>
                    <a:lnTo>
                      <a:pt x="104" y="307"/>
                    </a:lnTo>
                    <a:lnTo>
                      <a:pt x="104" y="308"/>
                    </a:lnTo>
                    <a:lnTo>
                      <a:pt x="106" y="308"/>
                    </a:lnTo>
                    <a:lnTo>
                      <a:pt x="104" y="310"/>
                    </a:lnTo>
                    <a:lnTo>
                      <a:pt x="104" y="310"/>
                    </a:lnTo>
                    <a:lnTo>
                      <a:pt x="104" y="312"/>
                    </a:lnTo>
                    <a:lnTo>
                      <a:pt x="104" y="312"/>
                    </a:lnTo>
                    <a:close/>
                    <a:moveTo>
                      <a:pt x="309" y="308"/>
                    </a:moveTo>
                    <a:lnTo>
                      <a:pt x="309" y="308"/>
                    </a:lnTo>
                    <a:lnTo>
                      <a:pt x="309" y="307"/>
                    </a:lnTo>
                    <a:lnTo>
                      <a:pt x="309" y="307"/>
                    </a:lnTo>
                    <a:lnTo>
                      <a:pt x="309" y="307"/>
                    </a:lnTo>
                    <a:lnTo>
                      <a:pt x="309" y="307"/>
                    </a:lnTo>
                    <a:lnTo>
                      <a:pt x="311" y="307"/>
                    </a:lnTo>
                    <a:lnTo>
                      <a:pt x="309" y="308"/>
                    </a:lnTo>
                    <a:lnTo>
                      <a:pt x="309" y="308"/>
                    </a:lnTo>
                    <a:close/>
                    <a:moveTo>
                      <a:pt x="95" y="314"/>
                    </a:moveTo>
                    <a:lnTo>
                      <a:pt x="95" y="315"/>
                    </a:lnTo>
                    <a:lnTo>
                      <a:pt x="97" y="314"/>
                    </a:lnTo>
                    <a:lnTo>
                      <a:pt x="99" y="314"/>
                    </a:lnTo>
                    <a:lnTo>
                      <a:pt x="99" y="315"/>
                    </a:lnTo>
                    <a:lnTo>
                      <a:pt x="99" y="315"/>
                    </a:lnTo>
                    <a:lnTo>
                      <a:pt x="100" y="317"/>
                    </a:lnTo>
                    <a:lnTo>
                      <a:pt x="99" y="317"/>
                    </a:lnTo>
                    <a:lnTo>
                      <a:pt x="97" y="317"/>
                    </a:lnTo>
                    <a:lnTo>
                      <a:pt x="97" y="319"/>
                    </a:lnTo>
                    <a:lnTo>
                      <a:pt x="95" y="319"/>
                    </a:lnTo>
                    <a:lnTo>
                      <a:pt x="95" y="317"/>
                    </a:lnTo>
                    <a:lnTo>
                      <a:pt x="95" y="317"/>
                    </a:lnTo>
                    <a:lnTo>
                      <a:pt x="95" y="314"/>
                    </a:lnTo>
                    <a:close/>
                    <a:moveTo>
                      <a:pt x="123" y="327"/>
                    </a:moveTo>
                    <a:lnTo>
                      <a:pt x="121" y="327"/>
                    </a:lnTo>
                    <a:lnTo>
                      <a:pt x="121" y="327"/>
                    </a:lnTo>
                    <a:lnTo>
                      <a:pt x="121" y="325"/>
                    </a:lnTo>
                    <a:lnTo>
                      <a:pt x="121" y="325"/>
                    </a:lnTo>
                    <a:lnTo>
                      <a:pt x="121" y="324"/>
                    </a:lnTo>
                    <a:lnTo>
                      <a:pt x="121" y="324"/>
                    </a:lnTo>
                    <a:lnTo>
                      <a:pt x="121" y="320"/>
                    </a:lnTo>
                    <a:lnTo>
                      <a:pt x="121" y="320"/>
                    </a:lnTo>
                    <a:lnTo>
                      <a:pt x="124" y="319"/>
                    </a:lnTo>
                    <a:lnTo>
                      <a:pt x="124" y="320"/>
                    </a:lnTo>
                    <a:lnTo>
                      <a:pt x="124" y="324"/>
                    </a:lnTo>
                    <a:lnTo>
                      <a:pt x="123" y="327"/>
                    </a:lnTo>
                    <a:lnTo>
                      <a:pt x="123" y="327"/>
                    </a:lnTo>
                    <a:close/>
                    <a:moveTo>
                      <a:pt x="128" y="322"/>
                    </a:moveTo>
                    <a:lnTo>
                      <a:pt x="126" y="322"/>
                    </a:lnTo>
                    <a:lnTo>
                      <a:pt x="126" y="322"/>
                    </a:lnTo>
                    <a:lnTo>
                      <a:pt x="126" y="320"/>
                    </a:lnTo>
                    <a:lnTo>
                      <a:pt x="128" y="320"/>
                    </a:lnTo>
                    <a:lnTo>
                      <a:pt x="130" y="320"/>
                    </a:lnTo>
                    <a:lnTo>
                      <a:pt x="130" y="322"/>
                    </a:lnTo>
                    <a:lnTo>
                      <a:pt x="128" y="322"/>
                    </a:lnTo>
                    <a:lnTo>
                      <a:pt x="128" y="322"/>
                    </a:lnTo>
                    <a:close/>
                    <a:moveTo>
                      <a:pt x="116" y="339"/>
                    </a:moveTo>
                    <a:lnTo>
                      <a:pt x="114" y="339"/>
                    </a:lnTo>
                    <a:lnTo>
                      <a:pt x="116" y="337"/>
                    </a:lnTo>
                    <a:lnTo>
                      <a:pt x="118" y="336"/>
                    </a:lnTo>
                    <a:lnTo>
                      <a:pt x="118" y="337"/>
                    </a:lnTo>
                    <a:lnTo>
                      <a:pt x="116" y="339"/>
                    </a:lnTo>
                    <a:close/>
                    <a:moveTo>
                      <a:pt x="140" y="368"/>
                    </a:moveTo>
                    <a:lnTo>
                      <a:pt x="138" y="368"/>
                    </a:lnTo>
                    <a:lnTo>
                      <a:pt x="138" y="366"/>
                    </a:lnTo>
                    <a:lnTo>
                      <a:pt x="140" y="363"/>
                    </a:lnTo>
                    <a:lnTo>
                      <a:pt x="140" y="361"/>
                    </a:lnTo>
                    <a:lnTo>
                      <a:pt x="140" y="358"/>
                    </a:lnTo>
                    <a:lnTo>
                      <a:pt x="142" y="358"/>
                    </a:lnTo>
                    <a:lnTo>
                      <a:pt x="142" y="358"/>
                    </a:lnTo>
                    <a:lnTo>
                      <a:pt x="142" y="358"/>
                    </a:lnTo>
                    <a:lnTo>
                      <a:pt x="142" y="361"/>
                    </a:lnTo>
                    <a:lnTo>
                      <a:pt x="140" y="365"/>
                    </a:lnTo>
                    <a:lnTo>
                      <a:pt x="140" y="368"/>
                    </a:lnTo>
                    <a:lnTo>
                      <a:pt x="140" y="368"/>
                    </a:lnTo>
                    <a:close/>
                    <a:moveTo>
                      <a:pt x="133" y="370"/>
                    </a:moveTo>
                    <a:lnTo>
                      <a:pt x="131" y="372"/>
                    </a:lnTo>
                    <a:lnTo>
                      <a:pt x="130" y="370"/>
                    </a:lnTo>
                    <a:lnTo>
                      <a:pt x="128" y="368"/>
                    </a:lnTo>
                    <a:lnTo>
                      <a:pt x="131" y="366"/>
                    </a:lnTo>
                    <a:lnTo>
                      <a:pt x="133" y="368"/>
                    </a:lnTo>
                    <a:lnTo>
                      <a:pt x="135" y="368"/>
                    </a:lnTo>
                    <a:lnTo>
                      <a:pt x="133" y="370"/>
                    </a:lnTo>
                    <a:lnTo>
                      <a:pt x="133" y="370"/>
                    </a:lnTo>
                    <a:close/>
                    <a:moveTo>
                      <a:pt x="111" y="416"/>
                    </a:moveTo>
                    <a:lnTo>
                      <a:pt x="109" y="418"/>
                    </a:lnTo>
                    <a:lnTo>
                      <a:pt x="107" y="416"/>
                    </a:lnTo>
                    <a:lnTo>
                      <a:pt x="106" y="414"/>
                    </a:lnTo>
                    <a:lnTo>
                      <a:pt x="106" y="414"/>
                    </a:lnTo>
                    <a:lnTo>
                      <a:pt x="107" y="414"/>
                    </a:lnTo>
                    <a:lnTo>
                      <a:pt x="107" y="412"/>
                    </a:lnTo>
                    <a:lnTo>
                      <a:pt x="107" y="412"/>
                    </a:lnTo>
                    <a:lnTo>
                      <a:pt x="111" y="411"/>
                    </a:lnTo>
                    <a:lnTo>
                      <a:pt x="111" y="411"/>
                    </a:lnTo>
                    <a:lnTo>
                      <a:pt x="112" y="411"/>
                    </a:lnTo>
                    <a:lnTo>
                      <a:pt x="112" y="409"/>
                    </a:lnTo>
                    <a:lnTo>
                      <a:pt x="112" y="409"/>
                    </a:lnTo>
                    <a:lnTo>
                      <a:pt x="114" y="409"/>
                    </a:lnTo>
                    <a:lnTo>
                      <a:pt x="116" y="409"/>
                    </a:lnTo>
                    <a:lnTo>
                      <a:pt x="116" y="411"/>
                    </a:lnTo>
                    <a:lnTo>
                      <a:pt x="114" y="411"/>
                    </a:lnTo>
                    <a:lnTo>
                      <a:pt x="112" y="412"/>
                    </a:lnTo>
                    <a:lnTo>
                      <a:pt x="111" y="412"/>
                    </a:lnTo>
                    <a:lnTo>
                      <a:pt x="111" y="414"/>
                    </a:lnTo>
                    <a:lnTo>
                      <a:pt x="111" y="414"/>
                    </a:lnTo>
                    <a:lnTo>
                      <a:pt x="111" y="416"/>
                    </a:lnTo>
                    <a:lnTo>
                      <a:pt x="111" y="416"/>
                    </a:lnTo>
                    <a:close/>
                    <a:moveTo>
                      <a:pt x="107" y="418"/>
                    </a:moveTo>
                    <a:lnTo>
                      <a:pt x="107" y="418"/>
                    </a:lnTo>
                    <a:lnTo>
                      <a:pt x="106" y="418"/>
                    </a:lnTo>
                    <a:lnTo>
                      <a:pt x="106" y="416"/>
                    </a:lnTo>
                    <a:lnTo>
                      <a:pt x="107" y="416"/>
                    </a:lnTo>
                    <a:lnTo>
                      <a:pt x="107" y="416"/>
                    </a:lnTo>
                    <a:lnTo>
                      <a:pt x="107" y="418"/>
                    </a:lnTo>
                    <a:close/>
                    <a:moveTo>
                      <a:pt x="102" y="426"/>
                    </a:moveTo>
                    <a:lnTo>
                      <a:pt x="100" y="426"/>
                    </a:lnTo>
                    <a:lnTo>
                      <a:pt x="100" y="426"/>
                    </a:lnTo>
                    <a:lnTo>
                      <a:pt x="99" y="423"/>
                    </a:lnTo>
                    <a:lnTo>
                      <a:pt x="100" y="423"/>
                    </a:lnTo>
                    <a:lnTo>
                      <a:pt x="100" y="421"/>
                    </a:lnTo>
                    <a:lnTo>
                      <a:pt x="102" y="424"/>
                    </a:lnTo>
                    <a:lnTo>
                      <a:pt x="102" y="424"/>
                    </a:lnTo>
                    <a:lnTo>
                      <a:pt x="102" y="426"/>
                    </a:lnTo>
                    <a:lnTo>
                      <a:pt x="102" y="426"/>
                    </a:lnTo>
                    <a:close/>
                    <a:moveTo>
                      <a:pt x="87" y="448"/>
                    </a:moveTo>
                    <a:lnTo>
                      <a:pt x="85" y="450"/>
                    </a:lnTo>
                    <a:lnTo>
                      <a:pt x="85" y="450"/>
                    </a:lnTo>
                    <a:lnTo>
                      <a:pt x="83" y="452"/>
                    </a:lnTo>
                    <a:lnTo>
                      <a:pt x="82" y="453"/>
                    </a:lnTo>
                    <a:lnTo>
                      <a:pt x="80" y="453"/>
                    </a:lnTo>
                    <a:lnTo>
                      <a:pt x="80" y="455"/>
                    </a:lnTo>
                    <a:lnTo>
                      <a:pt x="80" y="455"/>
                    </a:lnTo>
                    <a:lnTo>
                      <a:pt x="80" y="455"/>
                    </a:lnTo>
                    <a:lnTo>
                      <a:pt x="78" y="457"/>
                    </a:lnTo>
                    <a:lnTo>
                      <a:pt x="78" y="458"/>
                    </a:lnTo>
                    <a:lnTo>
                      <a:pt x="78" y="458"/>
                    </a:lnTo>
                    <a:lnTo>
                      <a:pt x="78" y="458"/>
                    </a:lnTo>
                    <a:lnTo>
                      <a:pt x="77" y="460"/>
                    </a:lnTo>
                    <a:lnTo>
                      <a:pt x="77" y="460"/>
                    </a:lnTo>
                    <a:lnTo>
                      <a:pt x="77" y="458"/>
                    </a:lnTo>
                    <a:lnTo>
                      <a:pt x="77" y="458"/>
                    </a:lnTo>
                    <a:lnTo>
                      <a:pt x="77" y="455"/>
                    </a:lnTo>
                    <a:lnTo>
                      <a:pt x="77" y="453"/>
                    </a:lnTo>
                    <a:lnTo>
                      <a:pt x="78" y="453"/>
                    </a:lnTo>
                    <a:lnTo>
                      <a:pt x="78" y="452"/>
                    </a:lnTo>
                    <a:lnTo>
                      <a:pt x="82" y="450"/>
                    </a:lnTo>
                    <a:lnTo>
                      <a:pt x="82" y="450"/>
                    </a:lnTo>
                    <a:lnTo>
                      <a:pt x="80" y="448"/>
                    </a:lnTo>
                    <a:lnTo>
                      <a:pt x="80" y="448"/>
                    </a:lnTo>
                    <a:lnTo>
                      <a:pt x="80" y="448"/>
                    </a:lnTo>
                    <a:lnTo>
                      <a:pt x="82" y="448"/>
                    </a:lnTo>
                    <a:lnTo>
                      <a:pt x="83" y="448"/>
                    </a:lnTo>
                    <a:lnTo>
                      <a:pt x="83" y="448"/>
                    </a:lnTo>
                    <a:lnTo>
                      <a:pt x="85" y="448"/>
                    </a:lnTo>
                    <a:lnTo>
                      <a:pt x="85" y="447"/>
                    </a:lnTo>
                    <a:lnTo>
                      <a:pt x="87" y="445"/>
                    </a:lnTo>
                    <a:lnTo>
                      <a:pt x="87" y="443"/>
                    </a:lnTo>
                    <a:lnTo>
                      <a:pt x="89" y="445"/>
                    </a:lnTo>
                    <a:lnTo>
                      <a:pt x="89" y="447"/>
                    </a:lnTo>
                    <a:lnTo>
                      <a:pt x="87" y="448"/>
                    </a:lnTo>
                    <a:lnTo>
                      <a:pt x="87" y="448"/>
                    </a:lnTo>
                    <a:close/>
                    <a:moveTo>
                      <a:pt x="355" y="450"/>
                    </a:moveTo>
                    <a:lnTo>
                      <a:pt x="355" y="450"/>
                    </a:lnTo>
                    <a:lnTo>
                      <a:pt x="354" y="447"/>
                    </a:lnTo>
                    <a:lnTo>
                      <a:pt x="354" y="447"/>
                    </a:lnTo>
                    <a:lnTo>
                      <a:pt x="354" y="447"/>
                    </a:lnTo>
                    <a:lnTo>
                      <a:pt x="355" y="448"/>
                    </a:lnTo>
                    <a:lnTo>
                      <a:pt x="355" y="450"/>
                    </a:lnTo>
                    <a:lnTo>
                      <a:pt x="355" y="450"/>
                    </a:lnTo>
                    <a:close/>
                    <a:moveTo>
                      <a:pt x="34" y="489"/>
                    </a:moveTo>
                    <a:lnTo>
                      <a:pt x="32" y="489"/>
                    </a:lnTo>
                    <a:lnTo>
                      <a:pt x="30" y="489"/>
                    </a:lnTo>
                    <a:lnTo>
                      <a:pt x="30" y="486"/>
                    </a:lnTo>
                    <a:lnTo>
                      <a:pt x="30" y="486"/>
                    </a:lnTo>
                    <a:lnTo>
                      <a:pt x="32" y="487"/>
                    </a:lnTo>
                    <a:lnTo>
                      <a:pt x="32" y="487"/>
                    </a:lnTo>
                    <a:lnTo>
                      <a:pt x="34" y="489"/>
                    </a:lnTo>
                    <a:close/>
                    <a:moveTo>
                      <a:pt x="12" y="494"/>
                    </a:moveTo>
                    <a:lnTo>
                      <a:pt x="10" y="498"/>
                    </a:lnTo>
                    <a:lnTo>
                      <a:pt x="10" y="498"/>
                    </a:lnTo>
                    <a:lnTo>
                      <a:pt x="8" y="498"/>
                    </a:lnTo>
                    <a:lnTo>
                      <a:pt x="8" y="496"/>
                    </a:lnTo>
                    <a:lnTo>
                      <a:pt x="8" y="494"/>
                    </a:lnTo>
                    <a:lnTo>
                      <a:pt x="10" y="494"/>
                    </a:lnTo>
                    <a:lnTo>
                      <a:pt x="10" y="494"/>
                    </a:lnTo>
                    <a:lnTo>
                      <a:pt x="12" y="493"/>
                    </a:lnTo>
                    <a:lnTo>
                      <a:pt x="12" y="493"/>
                    </a:lnTo>
                    <a:lnTo>
                      <a:pt x="12" y="494"/>
                    </a:lnTo>
                    <a:lnTo>
                      <a:pt x="12" y="494"/>
                    </a:lnTo>
                    <a:close/>
                    <a:moveTo>
                      <a:pt x="3" y="498"/>
                    </a:moveTo>
                    <a:lnTo>
                      <a:pt x="3" y="499"/>
                    </a:lnTo>
                    <a:lnTo>
                      <a:pt x="1" y="498"/>
                    </a:lnTo>
                    <a:lnTo>
                      <a:pt x="0" y="498"/>
                    </a:lnTo>
                    <a:lnTo>
                      <a:pt x="0" y="498"/>
                    </a:lnTo>
                    <a:lnTo>
                      <a:pt x="1" y="498"/>
                    </a:lnTo>
                    <a:lnTo>
                      <a:pt x="1" y="496"/>
                    </a:lnTo>
                    <a:lnTo>
                      <a:pt x="1" y="496"/>
                    </a:lnTo>
                    <a:lnTo>
                      <a:pt x="5" y="496"/>
                    </a:lnTo>
                    <a:lnTo>
                      <a:pt x="5" y="498"/>
                    </a:lnTo>
                    <a:lnTo>
                      <a:pt x="3" y="498"/>
                    </a:lnTo>
                    <a:lnTo>
                      <a:pt x="3" y="498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4" name="Freeform 119">
                <a:extLst>
                  <a:ext uri="{FF2B5EF4-FFF2-40B4-BE49-F238E27FC236}">
                    <a16:creationId xmlns:a16="http://schemas.microsoft.com/office/drawing/2014/main" xmlns="" id="{E9789C8F-E8B6-419E-864A-194B1353296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56" y="3378"/>
                <a:ext cx="2" cy="0"/>
              </a:xfrm>
              <a:custGeom>
                <a:avLst/>
                <a:gdLst>
                  <a:gd name="T0" fmla="*/ 2 w 2"/>
                  <a:gd name="T1" fmla="*/ 2 w 2"/>
                  <a:gd name="T2" fmla="*/ 0 w 2"/>
                  <a:gd name="T3" fmla="*/ 0 w 2"/>
                  <a:gd name="T4" fmla="*/ 0 w 2"/>
                  <a:gd name="T5" fmla="*/ 2 w 2"/>
                  <a:gd name="T6" fmla="*/ 2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  <a:cxn ang="0">
                    <a:pos x="T5" y="0"/>
                  </a:cxn>
                  <a:cxn ang="0">
                    <a:pos x="T6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2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5" name="Freeform 120">
                <a:extLst>
                  <a:ext uri="{FF2B5EF4-FFF2-40B4-BE49-F238E27FC236}">
                    <a16:creationId xmlns:a16="http://schemas.microsoft.com/office/drawing/2014/main" xmlns="" id="{69E2C30E-9725-405F-A1CC-1EA8DCE2BDD9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287" y="2943"/>
                <a:ext cx="154" cy="195"/>
              </a:xfrm>
              <a:custGeom>
                <a:avLst/>
                <a:gdLst>
                  <a:gd name="T0" fmla="*/ 143 w 154"/>
                  <a:gd name="T1" fmla="*/ 45 h 195"/>
                  <a:gd name="T2" fmla="*/ 135 w 154"/>
                  <a:gd name="T3" fmla="*/ 55 h 195"/>
                  <a:gd name="T4" fmla="*/ 137 w 154"/>
                  <a:gd name="T5" fmla="*/ 111 h 195"/>
                  <a:gd name="T6" fmla="*/ 142 w 154"/>
                  <a:gd name="T7" fmla="*/ 128 h 195"/>
                  <a:gd name="T8" fmla="*/ 147 w 154"/>
                  <a:gd name="T9" fmla="*/ 138 h 195"/>
                  <a:gd name="T10" fmla="*/ 138 w 154"/>
                  <a:gd name="T11" fmla="*/ 143 h 195"/>
                  <a:gd name="T12" fmla="*/ 135 w 154"/>
                  <a:gd name="T13" fmla="*/ 145 h 195"/>
                  <a:gd name="T14" fmla="*/ 135 w 154"/>
                  <a:gd name="T15" fmla="*/ 149 h 195"/>
                  <a:gd name="T16" fmla="*/ 125 w 154"/>
                  <a:gd name="T17" fmla="*/ 154 h 195"/>
                  <a:gd name="T18" fmla="*/ 121 w 154"/>
                  <a:gd name="T19" fmla="*/ 164 h 195"/>
                  <a:gd name="T20" fmla="*/ 116 w 154"/>
                  <a:gd name="T21" fmla="*/ 171 h 195"/>
                  <a:gd name="T22" fmla="*/ 113 w 154"/>
                  <a:gd name="T23" fmla="*/ 181 h 195"/>
                  <a:gd name="T24" fmla="*/ 111 w 154"/>
                  <a:gd name="T25" fmla="*/ 184 h 195"/>
                  <a:gd name="T26" fmla="*/ 104 w 154"/>
                  <a:gd name="T27" fmla="*/ 193 h 195"/>
                  <a:gd name="T28" fmla="*/ 101 w 154"/>
                  <a:gd name="T29" fmla="*/ 193 h 195"/>
                  <a:gd name="T30" fmla="*/ 89 w 154"/>
                  <a:gd name="T31" fmla="*/ 184 h 195"/>
                  <a:gd name="T32" fmla="*/ 77 w 154"/>
                  <a:gd name="T33" fmla="*/ 178 h 195"/>
                  <a:gd name="T34" fmla="*/ 73 w 154"/>
                  <a:gd name="T35" fmla="*/ 172 h 195"/>
                  <a:gd name="T36" fmla="*/ 71 w 154"/>
                  <a:gd name="T37" fmla="*/ 171 h 195"/>
                  <a:gd name="T38" fmla="*/ 73 w 154"/>
                  <a:gd name="T39" fmla="*/ 166 h 195"/>
                  <a:gd name="T40" fmla="*/ 66 w 154"/>
                  <a:gd name="T41" fmla="*/ 161 h 195"/>
                  <a:gd name="T42" fmla="*/ 49 w 154"/>
                  <a:gd name="T43" fmla="*/ 152 h 195"/>
                  <a:gd name="T44" fmla="*/ 32 w 154"/>
                  <a:gd name="T45" fmla="*/ 142 h 195"/>
                  <a:gd name="T46" fmla="*/ 17 w 154"/>
                  <a:gd name="T47" fmla="*/ 133 h 195"/>
                  <a:gd name="T48" fmla="*/ 3 w 154"/>
                  <a:gd name="T49" fmla="*/ 125 h 195"/>
                  <a:gd name="T50" fmla="*/ 0 w 154"/>
                  <a:gd name="T51" fmla="*/ 113 h 195"/>
                  <a:gd name="T52" fmla="*/ 3 w 154"/>
                  <a:gd name="T53" fmla="*/ 99 h 195"/>
                  <a:gd name="T54" fmla="*/ 8 w 154"/>
                  <a:gd name="T55" fmla="*/ 92 h 195"/>
                  <a:gd name="T56" fmla="*/ 13 w 154"/>
                  <a:gd name="T57" fmla="*/ 84 h 195"/>
                  <a:gd name="T58" fmla="*/ 17 w 154"/>
                  <a:gd name="T59" fmla="*/ 82 h 195"/>
                  <a:gd name="T60" fmla="*/ 18 w 154"/>
                  <a:gd name="T61" fmla="*/ 77 h 195"/>
                  <a:gd name="T62" fmla="*/ 20 w 154"/>
                  <a:gd name="T63" fmla="*/ 74 h 195"/>
                  <a:gd name="T64" fmla="*/ 18 w 154"/>
                  <a:gd name="T65" fmla="*/ 63 h 195"/>
                  <a:gd name="T66" fmla="*/ 18 w 154"/>
                  <a:gd name="T67" fmla="*/ 57 h 195"/>
                  <a:gd name="T68" fmla="*/ 15 w 154"/>
                  <a:gd name="T69" fmla="*/ 51 h 195"/>
                  <a:gd name="T70" fmla="*/ 10 w 154"/>
                  <a:gd name="T71" fmla="*/ 41 h 195"/>
                  <a:gd name="T72" fmla="*/ 10 w 154"/>
                  <a:gd name="T73" fmla="*/ 36 h 195"/>
                  <a:gd name="T74" fmla="*/ 5 w 154"/>
                  <a:gd name="T75" fmla="*/ 33 h 195"/>
                  <a:gd name="T76" fmla="*/ 8 w 154"/>
                  <a:gd name="T77" fmla="*/ 17 h 195"/>
                  <a:gd name="T78" fmla="*/ 25 w 154"/>
                  <a:gd name="T79" fmla="*/ 0 h 195"/>
                  <a:gd name="T80" fmla="*/ 27 w 154"/>
                  <a:gd name="T81" fmla="*/ 4 h 195"/>
                  <a:gd name="T82" fmla="*/ 36 w 154"/>
                  <a:gd name="T83" fmla="*/ 4 h 195"/>
                  <a:gd name="T84" fmla="*/ 36 w 154"/>
                  <a:gd name="T85" fmla="*/ 9 h 195"/>
                  <a:gd name="T86" fmla="*/ 39 w 154"/>
                  <a:gd name="T87" fmla="*/ 17 h 195"/>
                  <a:gd name="T88" fmla="*/ 46 w 154"/>
                  <a:gd name="T89" fmla="*/ 21 h 195"/>
                  <a:gd name="T90" fmla="*/ 58 w 154"/>
                  <a:gd name="T91" fmla="*/ 22 h 195"/>
                  <a:gd name="T92" fmla="*/ 73 w 154"/>
                  <a:gd name="T93" fmla="*/ 33 h 195"/>
                  <a:gd name="T94" fmla="*/ 87 w 154"/>
                  <a:gd name="T95" fmla="*/ 38 h 195"/>
                  <a:gd name="T96" fmla="*/ 101 w 154"/>
                  <a:gd name="T97" fmla="*/ 39 h 195"/>
                  <a:gd name="T98" fmla="*/ 111 w 154"/>
                  <a:gd name="T99" fmla="*/ 38 h 195"/>
                  <a:gd name="T100" fmla="*/ 123 w 154"/>
                  <a:gd name="T101" fmla="*/ 28 h 195"/>
                  <a:gd name="T102" fmla="*/ 137 w 154"/>
                  <a:gd name="T103" fmla="*/ 29 h 195"/>
                  <a:gd name="T104" fmla="*/ 142 w 154"/>
                  <a:gd name="T105" fmla="*/ 31 h 195"/>
                  <a:gd name="T106" fmla="*/ 154 w 154"/>
                  <a:gd name="T107" fmla="*/ 29 h 195"/>
                  <a:gd name="T108" fmla="*/ 137 w 154"/>
                  <a:gd name="T109" fmla="*/ 145 h 195"/>
                  <a:gd name="T110" fmla="*/ 138 w 154"/>
                  <a:gd name="T111" fmla="*/ 145 h 1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54" h="195">
                    <a:moveTo>
                      <a:pt x="154" y="29"/>
                    </a:moveTo>
                    <a:lnTo>
                      <a:pt x="150" y="33"/>
                    </a:lnTo>
                    <a:lnTo>
                      <a:pt x="148" y="38"/>
                    </a:lnTo>
                    <a:lnTo>
                      <a:pt x="143" y="45"/>
                    </a:lnTo>
                    <a:lnTo>
                      <a:pt x="138" y="48"/>
                    </a:lnTo>
                    <a:lnTo>
                      <a:pt x="137" y="51"/>
                    </a:lnTo>
                    <a:lnTo>
                      <a:pt x="135" y="51"/>
                    </a:lnTo>
                    <a:lnTo>
                      <a:pt x="135" y="55"/>
                    </a:lnTo>
                    <a:lnTo>
                      <a:pt x="135" y="63"/>
                    </a:lnTo>
                    <a:lnTo>
                      <a:pt x="137" y="79"/>
                    </a:lnTo>
                    <a:lnTo>
                      <a:pt x="137" y="96"/>
                    </a:lnTo>
                    <a:lnTo>
                      <a:pt x="137" y="111"/>
                    </a:lnTo>
                    <a:lnTo>
                      <a:pt x="137" y="120"/>
                    </a:lnTo>
                    <a:lnTo>
                      <a:pt x="137" y="123"/>
                    </a:lnTo>
                    <a:lnTo>
                      <a:pt x="138" y="126"/>
                    </a:lnTo>
                    <a:lnTo>
                      <a:pt x="142" y="128"/>
                    </a:lnTo>
                    <a:lnTo>
                      <a:pt x="145" y="133"/>
                    </a:lnTo>
                    <a:lnTo>
                      <a:pt x="147" y="135"/>
                    </a:lnTo>
                    <a:lnTo>
                      <a:pt x="147" y="137"/>
                    </a:lnTo>
                    <a:lnTo>
                      <a:pt x="147" y="138"/>
                    </a:lnTo>
                    <a:lnTo>
                      <a:pt x="143" y="142"/>
                    </a:lnTo>
                    <a:lnTo>
                      <a:pt x="142" y="143"/>
                    </a:lnTo>
                    <a:lnTo>
                      <a:pt x="138" y="143"/>
                    </a:lnTo>
                    <a:lnTo>
                      <a:pt x="138" y="143"/>
                    </a:lnTo>
                    <a:lnTo>
                      <a:pt x="137" y="143"/>
                    </a:lnTo>
                    <a:lnTo>
                      <a:pt x="137" y="143"/>
                    </a:lnTo>
                    <a:lnTo>
                      <a:pt x="135" y="145"/>
                    </a:lnTo>
                    <a:lnTo>
                      <a:pt x="135" y="145"/>
                    </a:lnTo>
                    <a:lnTo>
                      <a:pt x="135" y="143"/>
                    </a:lnTo>
                    <a:lnTo>
                      <a:pt x="135" y="147"/>
                    </a:lnTo>
                    <a:lnTo>
                      <a:pt x="135" y="147"/>
                    </a:lnTo>
                    <a:lnTo>
                      <a:pt x="135" y="149"/>
                    </a:lnTo>
                    <a:lnTo>
                      <a:pt x="133" y="150"/>
                    </a:lnTo>
                    <a:lnTo>
                      <a:pt x="133" y="152"/>
                    </a:lnTo>
                    <a:lnTo>
                      <a:pt x="130" y="154"/>
                    </a:lnTo>
                    <a:lnTo>
                      <a:pt x="125" y="154"/>
                    </a:lnTo>
                    <a:lnTo>
                      <a:pt x="123" y="155"/>
                    </a:lnTo>
                    <a:lnTo>
                      <a:pt x="121" y="157"/>
                    </a:lnTo>
                    <a:lnTo>
                      <a:pt x="121" y="159"/>
                    </a:lnTo>
                    <a:lnTo>
                      <a:pt x="121" y="164"/>
                    </a:lnTo>
                    <a:lnTo>
                      <a:pt x="119" y="166"/>
                    </a:lnTo>
                    <a:lnTo>
                      <a:pt x="119" y="167"/>
                    </a:lnTo>
                    <a:lnTo>
                      <a:pt x="118" y="169"/>
                    </a:lnTo>
                    <a:lnTo>
                      <a:pt x="116" y="171"/>
                    </a:lnTo>
                    <a:lnTo>
                      <a:pt x="114" y="172"/>
                    </a:lnTo>
                    <a:lnTo>
                      <a:pt x="114" y="174"/>
                    </a:lnTo>
                    <a:lnTo>
                      <a:pt x="114" y="178"/>
                    </a:lnTo>
                    <a:lnTo>
                      <a:pt x="113" y="181"/>
                    </a:lnTo>
                    <a:lnTo>
                      <a:pt x="113" y="181"/>
                    </a:lnTo>
                    <a:lnTo>
                      <a:pt x="113" y="181"/>
                    </a:lnTo>
                    <a:lnTo>
                      <a:pt x="111" y="183"/>
                    </a:lnTo>
                    <a:lnTo>
                      <a:pt x="111" y="184"/>
                    </a:lnTo>
                    <a:lnTo>
                      <a:pt x="111" y="184"/>
                    </a:lnTo>
                    <a:lnTo>
                      <a:pt x="107" y="191"/>
                    </a:lnTo>
                    <a:lnTo>
                      <a:pt x="106" y="193"/>
                    </a:lnTo>
                    <a:lnTo>
                      <a:pt x="104" y="193"/>
                    </a:lnTo>
                    <a:lnTo>
                      <a:pt x="102" y="195"/>
                    </a:lnTo>
                    <a:lnTo>
                      <a:pt x="102" y="195"/>
                    </a:lnTo>
                    <a:lnTo>
                      <a:pt x="102" y="195"/>
                    </a:lnTo>
                    <a:lnTo>
                      <a:pt x="101" y="193"/>
                    </a:lnTo>
                    <a:lnTo>
                      <a:pt x="97" y="191"/>
                    </a:lnTo>
                    <a:lnTo>
                      <a:pt x="94" y="189"/>
                    </a:lnTo>
                    <a:lnTo>
                      <a:pt x="92" y="188"/>
                    </a:lnTo>
                    <a:lnTo>
                      <a:pt x="89" y="184"/>
                    </a:lnTo>
                    <a:lnTo>
                      <a:pt x="85" y="183"/>
                    </a:lnTo>
                    <a:lnTo>
                      <a:pt x="82" y="181"/>
                    </a:lnTo>
                    <a:lnTo>
                      <a:pt x="80" y="179"/>
                    </a:lnTo>
                    <a:lnTo>
                      <a:pt x="77" y="178"/>
                    </a:lnTo>
                    <a:lnTo>
                      <a:pt x="75" y="176"/>
                    </a:lnTo>
                    <a:lnTo>
                      <a:pt x="73" y="174"/>
                    </a:lnTo>
                    <a:lnTo>
                      <a:pt x="73" y="174"/>
                    </a:lnTo>
                    <a:lnTo>
                      <a:pt x="73" y="172"/>
                    </a:lnTo>
                    <a:lnTo>
                      <a:pt x="71" y="172"/>
                    </a:lnTo>
                    <a:lnTo>
                      <a:pt x="71" y="172"/>
                    </a:lnTo>
                    <a:lnTo>
                      <a:pt x="71" y="172"/>
                    </a:lnTo>
                    <a:lnTo>
                      <a:pt x="71" y="171"/>
                    </a:lnTo>
                    <a:lnTo>
                      <a:pt x="71" y="171"/>
                    </a:lnTo>
                    <a:lnTo>
                      <a:pt x="73" y="169"/>
                    </a:lnTo>
                    <a:lnTo>
                      <a:pt x="73" y="167"/>
                    </a:lnTo>
                    <a:lnTo>
                      <a:pt x="73" y="166"/>
                    </a:lnTo>
                    <a:lnTo>
                      <a:pt x="71" y="164"/>
                    </a:lnTo>
                    <a:lnTo>
                      <a:pt x="71" y="164"/>
                    </a:lnTo>
                    <a:lnTo>
                      <a:pt x="70" y="162"/>
                    </a:lnTo>
                    <a:lnTo>
                      <a:pt x="66" y="161"/>
                    </a:lnTo>
                    <a:lnTo>
                      <a:pt x="61" y="159"/>
                    </a:lnTo>
                    <a:lnTo>
                      <a:pt x="58" y="155"/>
                    </a:lnTo>
                    <a:lnTo>
                      <a:pt x="53" y="154"/>
                    </a:lnTo>
                    <a:lnTo>
                      <a:pt x="49" y="152"/>
                    </a:lnTo>
                    <a:lnTo>
                      <a:pt x="46" y="149"/>
                    </a:lnTo>
                    <a:lnTo>
                      <a:pt x="41" y="147"/>
                    </a:lnTo>
                    <a:lnTo>
                      <a:pt x="37" y="145"/>
                    </a:lnTo>
                    <a:lnTo>
                      <a:pt x="32" y="142"/>
                    </a:lnTo>
                    <a:lnTo>
                      <a:pt x="29" y="140"/>
                    </a:lnTo>
                    <a:lnTo>
                      <a:pt x="25" y="138"/>
                    </a:lnTo>
                    <a:lnTo>
                      <a:pt x="20" y="135"/>
                    </a:lnTo>
                    <a:lnTo>
                      <a:pt x="17" y="133"/>
                    </a:lnTo>
                    <a:lnTo>
                      <a:pt x="13" y="132"/>
                    </a:lnTo>
                    <a:lnTo>
                      <a:pt x="8" y="128"/>
                    </a:lnTo>
                    <a:lnTo>
                      <a:pt x="5" y="126"/>
                    </a:lnTo>
                    <a:lnTo>
                      <a:pt x="3" y="125"/>
                    </a:lnTo>
                    <a:lnTo>
                      <a:pt x="1" y="125"/>
                    </a:lnTo>
                    <a:lnTo>
                      <a:pt x="0" y="125"/>
                    </a:lnTo>
                    <a:lnTo>
                      <a:pt x="0" y="121"/>
                    </a:lnTo>
                    <a:lnTo>
                      <a:pt x="0" y="113"/>
                    </a:lnTo>
                    <a:lnTo>
                      <a:pt x="0" y="106"/>
                    </a:lnTo>
                    <a:lnTo>
                      <a:pt x="1" y="103"/>
                    </a:lnTo>
                    <a:lnTo>
                      <a:pt x="3" y="101"/>
                    </a:lnTo>
                    <a:lnTo>
                      <a:pt x="3" y="99"/>
                    </a:lnTo>
                    <a:lnTo>
                      <a:pt x="3" y="96"/>
                    </a:lnTo>
                    <a:lnTo>
                      <a:pt x="5" y="94"/>
                    </a:lnTo>
                    <a:lnTo>
                      <a:pt x="6" y="92"/>
                    </a:lnTo>
                    <a:lnTo>
                      <a:pt x="8" y="92"/>
                    </a:lnTo>
                    <a:lnTo>
                      <a:pt x="10" y="89"/>
                    </a:lnTo>
                    <a:lnTo>
                      <a:pt x="12" y="85"/>
                    </a:lnTo>
                    <a:lnTo>
                      <a:pt x="12" y="85"/>
                    </a:lnTo>
                    <a:lnTo>
                      <a:pt x="13" y="84"/>
                    </a:lnTo>
                    <a:lnTo>
                      <a:pt x="15" y="84"/>
                    </a:lnTo>
                    <a:lnTo>
                      <a:pt x="15" y="82"/>
                    </a:lnTo>
                    <a:lnTo>
                      <a:pt x="17" y="82"/>
                    </a:lnTo>
                    <a:lnTo>
                      <a:pt x="17" y="82"/>
                    </a:lnTo>
                    <a:lnTo>
                      <a:pt x="17" y="82"/>
                    </a:lnTo>
                    <a:lnTo>
                      <a:pt x="17" y="79"/>
                    </a:lnTo>
                    <a:lnTo>
                      <a:pt x="17" y="79"/>
                    </a:lnTo>
                    <a:lnTo>
                      <a:pt x="18" y="77"/>
                    </a:lnTo>
                    <a:lnTo>
                      <a:pt x="18" y="75"/>
                    </a:lnTo>
                    <a:lnTo>
                      <a:pt x="20" y="75"/>
                    </a:lnTo>
                    <a:lnTo>
                      <a:pt x="20" y="74"/>
                    </a:lnTo>
                    <a:lnTo>
                      <a:pt x="20" y="74"/>
                    </a:lnTo>
                    <a:lnTo>
                      <a:pt x="20" y="72"/>
                    </a:lnTo>
                    <a:lnTo>
                      <a:pt x="20" y="70"/>
                    </a:lnTo>
                    <a:lnTo>
                      <a:pt x="20" y="67"/>
                    </a:lnTo>
                    <a:lnTo>
                      <a:pt x="18" y="63"/>
                    </a:lnTo>
                    <a:lnTo>
                      <a:pt x="18" y="60"/>
                    </a:lnTo>
                    <a:lnTo>
                      <a:pt x="18" y="58"/>
                    </a:lnTo>
                    <a:lnTo>
                      <a:pt x="18" y="57"/>
                    </a:lnTo>
                    <a:lnTo>
                      <a:pt x="18" y="57"/>
                    </a:lnTo>
                    <a:lnTo>
                      <a:pt x="17" y="57"/>
                    </a:lnTo>
                    <a:lnTo>
                      <a:pt x="17" y="53"/>
                    </a:lnTo>
                    <a:lnTo>
                      <a:pt x="17" y="51"/>
                    </a:lnTo>
                    <a:lnTo>
                      <a:pt x="15" y="51"/>
                    </a:lnTo>
                    <a:lnTo>
                      <a:pt x="13" y="50"/>
                    </a:lnTo>
                    <a:lnTo>
                      <a:pt x="12" y="46"/>
                    </a:lnTo>
                    <a:lnTo>
                      <a:pt x="10" y="46"/>
                    </a:lnTo>
                    <a:lnTo>
                      <a:pt x="10" y="41"/>
                    </a:lnTo>
                    <a:lnTo>
                      <a:pt x="10" y="41"/>
                    </a:lnTo>
                    <a:lnTo>
                      <a:pt x="10" y="38"/>
                    </a:lnTo>
                    <a:lnTo>
                      <a:pt x="10" y="36"/>
                    </a:lnTo>
                    <a:lnTo>
                      <a:pt x="10" y="36"/>
                    </a:lnTo>
                    <a:lnTo>
                      <a:pt x="6" y="34"/>
                    </a:lnTo>
                    <a:lnTo>
                      <a:pt x="5" y="33"/>
                    </a:lnTo>
                    <a:lnTo>
                      <a:pt x="5" y="33"/>
                    </a:lnTo>
                    <a:lnTo>
                      <a:pt x="5" y="33"/>
                    </a:lnTo>
                    <a:lnTo>
                      <a:pt x="5" y="31"/>
                    </a:lnTo>
                    <a:lnTo>
                      <a:pt x="1" y="26"/>
                    </a:lnTo>
                    <a:lnTo>
                      <a:pt x="5" y="21"/>
                    </a:lnTo>
                    <a:lnTo>
                      <a:pt x="8" y="17"/>
                    </a:lnTo>
                    <a:lnTo>
                      <a:pt x="13" y="12"/>
                    </a:lnTo>
                    <a:lnTo>
                      <a:pt x="18" y="9"/>
                    </a:lnTo>
                    <a:lnTo>
                      <a:pt x="22" y="4"/>
                    </a:lnTo>
                    <a:lnTo>
                      <a:pt x="25" y="0"/>
                    </a:lnTo>
                    <a:lnTo>
                      <a:pt x="25" y="2"/>
                    </a:lnTo>
                    <a:lnTo>
                      <a:pt x="25" y="2"/>
                    </a:lnTo>
                    <a:lnTo>
                      <a:pt x="27" y="4"/>
                    </a:lnTo>
                    <a:lnTo>
                      <a:pt x="27" y="4"/>
                    </a:lnTo>
                    <a:lnTo>
                      <a:pt x="29" y="4"/>
                    </a:lnTo>
                    <a:lnTo>
                      <a:pt x="29" y="2"/>
                    </a:lnTo>
                    <a:lnTo>
                      <a:pt x="30" y="2"/>
                    </a:lnTo>
                    <a:lnTo>
                      <a:pt x="36" y="4"/>
                    </a:lnTo>
                    <a:lnTo>
                      <a:pt x="36" y="5"/>
                    </a:lnTo>
                    <a:lnTo>
                      <a:pt x="36" y="7"/>
                    </a:lnTo>
                    <a:lnTo>
                      <a:pt x="36" y="7"/>
                    </a:lnTo>
                    <a:lnTo>
                      <a:pt x="36" y="9"/>
                    </a:lnTo>
                    <a:lnTo>
                      <a:pt x="36" y="12"/>
                    </a:lnTo>
                    <a:lnTo>
                      <a:pt x="36" y="14"/>
                    </a:lnTo>
                    <a:lnTo>
                      <a:pt x="37" y="16"/>
                    </a:lnTo>
                    <a:lnTo>
                      <a:pt x="39" y="17"/>
                    </a:lnTo>
                    <a:lnTo>
                      <a:pt x="39" y="21"/>
                    </a:lnTo>
                    <a:lnTo>
                      <a:pt x="41" y="21"/>
                    </a:lnTo>
                    <a:lnTo>
                      <a:pt x="42" y="21"/>
                    </a:lnTo>
                    <a:lnTo>
                      <a:pt x="46" y="21"/>
                    </a:lnTo>
                    <a:lnTo>
                      <a:pt x="51" y="21"/>
                    </a:lnTo>
                    <a:lnTo>
                      <a:pt x="56" y="21"/>
                    </a:lnTo>
                    <a:lnTo>
                      <a:pt x="56" y="21"/>
                    </a:lnTo>
                    <a:lnTo>
                      <a:pt x="58" y="22"/>
                    </a:lnTo>
                    <a:lnTo>
                      <a:pt x="63" y="24"/>
                    </a:lnTo>
                    <a:lnTo>
                      <a:pt x="66" y="28"/>
                    </a:lnTo>
                    <a:lnTo>
                      <a:pt x="70" y="29"/>
                    </a:lnTo>
                    <a:lnTo>
                      <a:pt x="73" y="33"/>
                    </a:lnTo>
                    <a:lnTo>
                      <a:pt x="78" y="34"/>
                    </a:lnTo>
                    <a:lnTo>
                      <a:pt x="80" y="36"/>
                    </a:lnTo>
                    <a:lnTo>
                      <a:pt x="83" y="36"/>
                    </a:lnTo>
                    <a:lnTo>
                      <a:pt x="87" y="38"/>
                    </a:lnTo>
                    <a:lnTo>
                      <a:pt x="90" y="38"/>
                    </a:lnTo>
                    <a:lnTo>
                      <a:pt x="94" y="38"/>
                    </a:lnTo>
                    <a:lnTo>
                      <a:pt x="97" y="39"/>
                    </a:lnTo>
                    <a:lnTo>
                      <a:pt x="101" y="39"/>
                    </a:lnTo>
                    <a:lnTo>
                      <a:pt x="102" y="39"/>
                    </a:lnTo>
                    <a:lnTo>
                      <a:pt x="107" y="39"/>
                    </a:lnTo>
                    <a:lnTo>
                      <a:pt x="107" y="39"/>
                    </a:lnTo>
                    <a:lnTo>
                      <a:pt x="111" y="38"/>
                    </a:lnTo>
                    <a:lnTo>
                      <a:pt x="113" y="34"/>
                    </a:lnTo>
                    <a:lnTo>
                      <a:pt x="114" y="33"/>
                    </a:lnTo>
                    <a:lnTo>
                      <a:pt x="118" y="31"/>
                    </a:lnTo>
                    <a:lnTo>
                      <a:pt x="123" y="28"/>
                    </a:lnTo>
                    <a:lnTo>
                      <a:pt x="128" y="26"/>
                    </a:lnTo>
                    <a:lnTo>
                      <a:pt x="131" y="24"/>
                    </a:lnTo>
                    <a:lnTo>
                      <a:pt x="133" y="26"/>
                    </a:lnTo>
                    <a:lnTo>
                      <a:pt x="137" y="29"/>
                    </a:lnTo>
                    <a:lnTo>
                      <a:pt x="138" y="29"/>
                    </a:lnTo>
                    <a:lnTo>
                      <a:pt x="138" y="31"/>
                    </a:lnTo>
                    <a:lnTo>
                      <a:pt x="140" y="31"/>
                    </a:lnTo>
                    <a:lnTo>
                      <a:pt x="142" y="31"/>
                    </a:lnTo>
                    <a:lnTo>
                      <a:pt x="143" y="31"/>
                    </a:lnTo>
                    <a:lnTo>
                      <a:pt x="145" y="31"/>
                    </a:lnTo>
                    <a:lnTo>
                      <a:pt x="150" y="29"/>
                    </a:lnTo>
                    <a:lnTo>
                      <a:pt x="154" y="29"/>
                    </a:lnTo>
                    <a:lnTo>
                      <a:pt x="154" y="29"/>
                    </a:lnTo>
                    <a:close/>
                    <a:moveTo>
                      <a:pt x="137" y="147"/>
                    </a:moveTo>
                    <a:lnTo>
                      <a:pt x="135" y="147"/>
                    </a:lnTo>
                    <a:lnTo>
                      <a:pt x="137" y="145"/>
                    </a:lnTo>
                    <a:lnTo>
                      <a:pt x="138" y="145"/>
                    </a:lnTo>
                    <a:lnTo>
                      <a:pt x="138" y="145"/>
                    </a:lnTo>
                    <a:lnTo>
                      <a:pt x="138" y="145"/>
                    </a:lnTo>
                    <a:lnTo>
                      <a:pt x="138" y="145"/>
                    </a:lnTo>
                    <a:lnTo>
                      <a:pt x="138" y="145"/>
                    </a:lnTo>
                    <a:lnTo>
                      <a:pt x="137" y="147"/>
                    </a:lnTo>
                    <a:lnTo>
                      <a:pt x="137" y="147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6" name="Freeform 121">
                <a:extLst>
                  <a:ext uri="{FF2B5EF4-FFF2-40B4-BE49-F238E27FC236}">
                    <a16:creationId xmlns:a16="http://schemas.microsoft.com/office/drawing/2014/main" xmlns="" id="{D42EA957-AD6F-4BA8-9B95-B6673B25D8F0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966" y="2134"/>
                <a:ext cx="210" cy="102"/>
              </a:xfrm>
              <a:custGeom>
                <a:avLst/>
                <a:gdLst>
                  <a:gd name="T0" fmla="*/ 204 w 210"/>
                  <a:gd name="T1" fmla="*/ 32 h 102"/>
                  <a:gd name="T2" fmla="*/ 178 w 210"/>
                  <a:gd name="T3" fmla="*/ 46 h 102"/>
                  <a:gd name="T4" fmla="*/ 164 w 210"/>
                  <a:gd name="T5" fmla="*/ 56 h 102"/>
                  <a:gd name="T6" fmla="*/ 145 w 210"/>
                  <a:gd name="T7" fmla="*/ 58 h 102"/>
                  <a:gd name="T8" fmla="*/ 139 w 210"/>
                  <a:gd name="T9" fmla="*/ 71 h 102"/>
                  <a:gd name="T10" fmla="*/ 130 w 210"/>
                  <a:gd name="T11" fmla="*/ 73 h 102"/>
                  <a:gd name="T12" fmla="*/ 120 w 210"/>
                  <a:gd name="T13" fmla="*/ 68 h 102"/>
                  <a:gd name="T14" fmla="*/ 106 w 210"/>
                  <a:gd name="T15" fmla="*/ 73 h 102"/>
                  <a:gd name="T16" fmla="*/ 96 w 210"/>
                  <a:gd name="T17" fmla="*/ 81 h 102"/>
                  <a:gd name="T18" fmla="*/ 87 w 210"/>
                  <a:gd name="T19" fmla="*/ 88 h 102"/>
                  <a:gd name="T20" fmla="*/ 86 w 210"/>
                  <a:gd name="T21" fmla="*/ 97 h 102"/>
                  <a:gd name="T22" fmla="*/ 74 w 210"/>
                  <a:gd name="T23" fmla="*/ 98 h 102"/>
                  <a:gd name="T24" fmla="*/ 58 w 210"/>
                  <a:gd name="T25" fmla="*/ 100 h 102"/>
                  <a:gd name="T26" fmla="*/ 50 w 210"/>
                  <a:gd name="T27" fmla="*/ 100 h 102"/>
                  <a:gd name="T28" fmla="*/ 43 w 210"/>
                  <a:gd name="T29" fmla="*/ 95 h 102"/>
                  <a:gd name="T30" fmla="*/ 39 w 210"/>
                  <a:gd name="T31" fmla="*/ 95 h 102"/>
                  <a:gd name="T32" fmla="*/ 27 w 210"/>
                  <a:gd name="T33" fmla="*/ 97 h 102"/>
                  <a:gd name="T34" fmla="*/ 17 w 210"/>
                  <a:gd name="T35" fmla="*/ 93 h 102"/>
                  <a:gd name="T36" fmla="*/ 3 w 210"/>
                  <a:gd name="T37" fmla="*/ 95 h 102"/>
                  <a:gd name="T38" fmla="*/ 2 w 210"/>
                  <a:gd name="T39" fmla="*/ 83 h 102"/>
                  <a:gd name="T40" fmla="*/ 5 w 210"/>
                  <a:gd name="T41" fmla="*/ 81 h 102"/>
                  <a:gd name="T42" fmla="*/ 22 w 210"/>
                  <a:gd name="T43" fmla="*/ 81 h 102"/>
                  <a:gd name="T44" fmla="*/ 32 w 210"/>
                  <a:gd name="T45" fmla="*/ 78 h 102"/>
                  <a:gd name="T46" fmla="*/ 43 w 210"/>
                  <a:gd name="T47" fmla="*/ 76 h 102"/>
                  <a:gd name="T48" fmla="*/ 48 w 210"/>
                  <a:gd name="T49" fmla="*/ 78 h 102"/>
                  <a:gd name="T50" fmla="*/ 56 w 210"/>
                  <a:gd name="T51" fmla="*/ 71 h 102"/>
                  <a:gd name="T52" fmla="*/ 60 w 210"/>
                  <a:gd name="T53" fmla="*/ 69 h 102"/>
                  <a:gd name="T54" fmla="*/ 67 w 210"/>
                  <a:gd name="T55" fmla="*/ 68 h 102"/>
                  <a:gd name="T56" fmla="*/ 70 w 210"/>
                  <a:gd name="T57" fmla="*/ 63 h 102"/>
                  <a:gd name="T58" fmla="*/ 58 w 210"/>
                  <a:gd name="T59" fmla="*/ 58 h 102"/>
                  <a:gd name="T60" fmla="*/ 53 w 210"/>
                  <a:gd name="T61" fmla="*/ 54 h 102"/>
                  <a:gd name="T62" fmla="*/ 46 w 210"/>
                  <a:gd name="T63" fmla="*/ 46 h 102"/>
                  <a:gd name="T64" fmla="*/ 44 w 210"/>
                  <a:gd name="T65" fmla="*/ 49 h 102"/>
                  <a:gd name="T66" fmla="*/ 39 w 210"/>
                  <a:gd name="T67" fmla="*/ 54 h 102"/>
                  <a:gd name="T68" fmla="*/ 29 w 210"/>
                  <a:gd name="T69" fmla="*/ 47 h 102"/>
                  <a:gd name="T70" fmla="*/ 17 w 210"/>
                  <a:gd name="T71" fmla="*/ 44 h 102"/>
                  <a:gd name="T72" fmla="*/ 31 w 210"/>
                  <a:gd name="T73" fmla="*/ 32 h 102"/>
                  <a:gd name="T74" fmla="*/ 36 w 210"/>
                  <a:gd name="T75" fmla="*/ 27 h 102"/>
                  <a:gd name="T76" fmla="*/ 34 w 210"/>
                  <a:gd name="T77" fmla="*/ 20 h 102"/>
                  <a:gd name="T78" fmla="*/ 44 w 210"/>
                  <a:gd name="T79" fmla="*/ 12 h 102"/>
                  <a:gd name="T80" fmla="*/ 65 w 210"/>
                  <a:gd name="T81" fmla="*/ 15 h 102"/>
                  <a:gd name="T82" fmla="*/ 80 w 210"/>
                  <a:gd name="T83" fmla="*/ 22 h 102"/>
                  <a:gd name="T84" fmla="*/ 89 w 210"/>
                  <a:gd name="T85" fmla="*/ 3 h 102"/>
                  <a:gd name="T86" fmla="*/ 103 w 210"/>
                  <a:gd name="T87" fmla="*/ 5 h 102"/>
                  <a:gd name="T88" fmla="*/ 127 w 210"/>
                  <a:gd name="T89" fmla="*/ 8 h 102"/>
                  <a:gd name="T90" fmla="*/ 151 w 210"/>
                  <a:gd name="T91" fmla="*/ 8 h 102"/>
                  <a:gd name="T92" fmla="*/ 168 w 210"/>
                  <a:gd name="T93" fmla="*/ 10 h 102"/>
                  <a:gd name="T94" fmla="*/ 186 w 210"/>
                  <a:gd name="T95" fmla="*/ 13 h 102"/>
                  <a:gd name="T96" fmla="*/ 195 w 210"/>
                  <a:gd name="T97" fmla="*/ 20 h 102"/>
                  <a:gd name="T98" fmla="*/ 210 w 210"/>
                  <a:gd name="T99" fmla="*/ 27 h 102"/>
                  <a:gd name="T100" fmla="*/ 34 w 210"/>
                  <a:gd name="T101" fmla="*/ 80 h 102"/>
                  <a:gd name="T102" fmla="*/ 34 w 210"/>
                  <a:gd name="T103" fmla="*/ 83 h 102"/>
                  <a:gd name="T104" fmla="*/ 48 w 210"/>
                  <a:gd name="T105" fmla="*/ 85 h 102"/>
                  <a:gd name="T106" fmla="*/ 48 w 210"/>
                  <a:gd name="T107" fmla="*/ 85 h 102"/>
                  <a:gd name="T108" fmla="*/ 24 w 210"/>
                  <a:gd name="T109" fmla="*/ 87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210" h="102">
                    <a:moveTo>
                      <a:pt x="210" y="27"/>
                    </a:moveTo>
                    <a:lnTo>
                      <a:pt x="210" y="29"/>
                    </a:lnTo>
                    <a:lnTo>
                      <a:pt x="210" y="30"/>
                    </a:lnTo>
                    <a:lnTo>
                      <a:pt x="210" y="32"/>
                    </a:lnTo>
                    <a:lnTo>
                      <a:pt x="210" y="32"/>
                    </a:lnTo>
                    <a:lnTo>
                      <a:pt x="205" y="32"/>
                    </a:lnTo>
                    <a:lnTo>
                      <a:pt x="204" y="32"/>
                    </a:lnTo>
                    <a:lnTo>
                      <a:pt x="202" y="35"/>
                    </a:lnTo>
                    <a:lnTo>
                      <a:pt x="197" y="37"/>
                    </a:lnTo>
                    <a:lnTo>
                      <a:pt x="193" y="39"/>
                    </a:lnTo>
                    <a:lnTo>
                      <a:pt x="193" y="39"/>
                    </a:lnTo>
                    <a:lnTo>
                      <a:pt x="190" y="39"/>
                    </a:lnTo>
                    <a:lnTo>
                      <a:pt x="183" y="44"/>
                    </a:lnTo>
                    <a:lnTo>
                      <a:pt x="178" y="46"/>
                    </a:lnTo>
                    <a:lnTo>
                      <a:pt x="176" y="47"/>
                    </a:lnTo>
                    <a:lnTo>
                      <a:pt x="175" y="49"/>
                    </a:lnTo>
                    <a:lnTo>
                      <a:pt x="175" y="49"/>
                    </a:lnTo>
                    <a:lnTo>
                      <a:pt x="175" y="51"/>
                    </a:lnTo>
                    <a:lnTo>
                      <a:pt x="171" y="56"/>
                    </a:lnTo>
                    <a:lnTo>
                      <a:pt x="168" y="56"/>
                    </a:lnTo>
                    <a:lnTo>
                      <a:pt x="164" y="56"/>
                    </a:lnTo>
                    <a:lnTo>
                      <a:pt x="163" y="58"/>
                    </a:lnTo>
                    <a:lnTo>
                      <a:pt x="161" y="58"/>
                    </a:lnTo>
                    <a:lnTo>
                      <a:pt x="154" y="58"/>
                    </a:lnTo>
                    <a:lnTo>
                      <a:pt x="152" y="58"/>
                    </a:lnTo>
                    <a:lnTo>
                      <a:pt x="149" y="58"/>
                    </a:lnTo>
                    <a:lnTo>
                      <a:pt x="147" y="58"/>
                    </a:lnTo>
                    <a:lnTo>
                      <a:pt x="145" y="58"/>
                    </a:lnTo>
                    <a:lnTo>
                      <a:pt x="144" y="63"/>
                    </a:lnTo>
                    <a:lnTo>
                      <a:pt x="142" y="63"/>
                    </a:lnTo>
                    <a:lnTo>
                      <a:pt x="142" y="64"/>
                    </a:lnTo>
                    <a:lnTo>
                      <a:pt x="142" y="66"/>
                    </a:lnTo>
                    <a:lnTo>
                      <a:pt x="140" y="68"/>
                    </a:lnTo>
                    <a:lnTo>
                      <a:pt x="140" y="69"/>
                    </a:lnTo>
                    <a:lnTo>
                      <a:pt x="139" y="71"/>
                    </a:lnTo>
                    <a:lnTo>
                      <a:pt x="137" y="73"/>
                    </a:lnTo>
                    <a:lnTo>
                      <a:pt x="135" y="75"/>
                    </a:lnTo>
                    <a:lnTo>
                      <a:pt x="135" y="73"/>
                    </a:lnTo>
                    <a:lnTo>
                      <a:pt x="133" y="73"/>
                    </a:lnTo>
                    <a:lnTo>
                      <a:pt x="133" y="73"/>
                    </a:lnTo>
                    <a:lnTo>
                      <a:pt x="130" y="73"/>
                    </a:lnTo>
                    <a:lnTo>
                      <a:pt x="130" y="73"/>
                    </a:lnTo>
                    <a:lnTo>
                      <a:pt x="127" y="75"/>
                    </a:lnTo>
                    <a:lnTo>
                      <a:pt x="123" y="75"/>
                    </a:lnTo>
                    <a:lnTo>
                      <a:pt x="123" y="75"/>
                    </a:lnTo>
                    <a:lnTo>
                      <a:pt x="121" y="69"/>
                    </a:lnTo>
                    <a:lnTo>
                      <a:pt x="121" y="68"/>
                    </a:lnTo>
                    <a:lnTo>
                      <a:pt x="121" y="68"/>
                    </a:lnTo>
                    <a:lnTo>
                      <a:pt x="120" y="68"/>
                    </a:lnTo>
                    <a:lnTo>
                      <a:pt x="115" y="71"/>
                    </a:lnTo>
                    <a:lnTo>
                      <a:pt x="113" y="71"/>
                    </a:lnTo>
                    <a:lnTo>
                      <a:pt x="111" y="71"/>
                    </a:lnTo>
                    <a:lnTo>
                      <a:pt x="108" y="71"/>
                    </a:lnTo>
                    <a:lnTo>
                      <a:pt x="108" y="71"/>
                    </a:lnTo>
                    <a:lnTo>
                      <a:pt x="106" y="71"/>
                    </a:lnTo>
                    <a:lnTo>
                      <a:pt x="106" y="73"/>
                    </a:lnTo>
                    <a:lnTo>
                      <a:pt x="108" y="75"/>
                    </a:lnTo>
                    <a:lnTo>
                      <a:pt x="108" y="75"/>
                    </a:lnTo>
                    <a:lnTo>
                      <a:pt x="106" y="75"/>
                    </a:lnTo>
                    <a:lnTo>
                      <a:pt x="104" y="75"/>
                    </a:lnTo>
                    <a:lnTo>
                      <a:pt x="103" y="76"/>
                    </a:lnTo>
                    <a:lnTo>
                      <a:pt x="99" y="80"/>
                    </a:lnTo>
                    <a:lnTo>
                      <a:pt x="96" y="81"/>
                    </a:lnTo>
                    <a:lnTo>
                      <a:pt x="92" y="81"/>
                    </a:lnTo>
                    <a:lnTo>
                      <a:pt x="92" y="81"/>
                    </a:lnTo>
                    <a:lnTo>
                      <a:pt x="91" y="81"/>
                    </a:lnTo>
                    <a:lnTo>
                      <a:pt x="91" y="83"/>
                    </a:lnTo>
                    <a:lnTo>
                      <a:pt x="89" y="87"/>
                    </a:lnTo>
                    <a:lnTo>
                      <a:pt x="89" y="87"/>
                    </a:lnTo>
                    <a:lnTo>
                      <a:pt x="87" y="88"/>
                    </a:lnTo>
                    <a:lnTo>
                      <a:pt x="89" y="88"/>
                    </a:lnTo>
                    <a:lnTo>
                      <a:pt x="89" y="90"/>
                    </a:lnTo>
                    <a:lnTo>
                      <a:pt x="89" y="93"/>
                    </a:lnTo>
                    <a:lnTo>
                      <a:pt x="89" y="93"/>
                    </a:lnTo>
                    <a:lnTo>
                      <a:pt x="89" y="95"/>
                    </a:lnTo>
                    <a:lnTo>
                      <a:pt x="87" y="95"/>
                    </a:lnTo>
                    <a:lnTo>
                      <a:pt x="86" y="97"/>
                    </a:lnTo>
                    <a:lnTo>
                      <a:pt x="84" y="97"/>
                    </a:lnTo>
                    <a:lnTo>
                      <a:pt x="84" y="97"/>
                    </a:lnTo>
                    <a:lnTo>
                      <a:pt x="80" y="97"/>
                    </a:lnTo>
                    <a:lnTo>
                      <a:pt x="79" y="97"/>
                    </a:lnTo>
                    <a:lnTo>
                      <a:pt x="79" y="97"/>
                    </a:lnTo>
                    <a:lnTo>
                      <a:pt x="77" y="98"/>
                    </a:lnTo>
                    <a:lnTo>
                      <a:pt x="74" y="98"/>
                    </a:lnTo>
                    <a:lnTo>
                      <a:pt x="72" y="98"/>
                    </a:lnTo>
                    <a:lnTo>
                      <a:pt x="70" y="98"/>
                    </a:lnTo>
                    <a:lnTo>
                      <a:pt x="65" y="98"/>
                    </a:lnTo>
                    <a:lnTo>
                      <a:pt x="63" y="98"/>
                    </a:lnTo>
                    <a:lnTo>
                      <a:pt x="62" y="98"/>
                    </a:lnTo>
                    <a:lnTo>
                      <a:pt x="60" y="100"/>
                    </a:lnTo>
                    <a:lnTo>
                      <a:pt x="58" y="100"/>
                    </a:lnTo>
                    <a:lnTo>
                      <a:pt x="58" y="102"/>
                    </a:lnTo>
                    <a:lnTo>
                      <a:pt x="56" y="102"/>
                    </a:lnTo>
                    <a:lnTo>
                      <a:pt x="56" y="102"/>
                    </a:lnTo>
                    <a:lnTo>
                      <a:pt x="55" y="100"/>
                    </a:lnTo>
                    <a:lnTo>
                      <a:pt x="53" y="98"/>
                    </a:lnTo>
                    <a:lnTo>
                      <a:pt x="53" y="98"/>
                    </a:lnTo>
                    <a:lnTo>
                      <a:pt x="50" y="100"/>
                    </a:lnTo>
                    <a:lnTo>
                      <a:pt x="48" y="100"/>
                    </a:lnTo>
                    <a:lnTo>
                      <a:pt x="48" y="100"/>
                    </a:lnTo>
                    <a:lnTo>
                      <a:pt x="48" y="98"/>
                    </a:lnTo>
                    <a:lnTo>
                      <a:pt x="48" y="97"/>
                    </a:lnTo>
                    <a:lnTo>
                      <a:pt x="46" y="97"/>
                    </a:lnTo>
                    <a:lnTo>
                      <a:pt x="44" y="97"/>
                    </a:lnTo>
                    <a:lnTo>
                      <a:pt x="43" y="95"/>
                    </a:lnTo>
                    <a:lnTo>
                      <a:pt x="43" y="95"/>
                    </a:lnTo>
                    <a:lnTo>
                      <a:pt x="43" y="93"/>
                    </a:lnTo>
                    <a:lnTo>
                      <a:pt x="43" y="93"/>
                    </a:lnTo>
                    <a:lnTo>
                      <a:pt x="43" y="93"/>
                    </a:lnTo>
                    <a:lnTo>
                      <a:pt x="41" y="93"/>
                    </a:lnTo>
                    <a:lnTo>
                      <a:pt x="39" y="93"/>
                    </a:lnTo>
                    <a:lnTo>
                      <a:pt x="39" y="95"/>
                    </a:lnTo>
                    <a:lnTo>
                      <a:pt x="38" y="95"/>
                    </a:lnTo>
                    <a:lnTo>
                      <a:pt x="36" y="95"/>
                    </a:lnTo>
                    <a:lnTo>
                      <a:pt x="34" y="95"/>
                    </a:lnTo>
                    <a:lnTo>
                      <a:pt x="34" y="97"/>
                    </a:lnTo>
                    <a:lnTo>
                      <a:pt x="29" y="98"/>
                    </a:lnTo>
                    <a:lnTo>
                      <a:pt x="29" y="97"/>
                    </a:lnTo>
                    <a:lnTo>
                      <a:pt x="27" y="97"/>
                    </a:lnTo>
                    <a:lnTo>
                      <a:pt x="26" y="93"/>
                    </a:lnTo>
                    <a:lnTo>
                      <a:pt x="26" y="93"/>
                    </a:lnTo>
                    <a:lnTo>
                      <a:pt x="24" y="93"/>
                    </a:lnTo>
                    <a:lnTo>
                      <a:pt x="22" y="93"/>
                    </a:lnTo>
                    <a:lnTo>
                      <a:pt x="19" y="95"/>
                    </a:lnTo>
                    <a:lnTo>
                      <a:pt x="19" y="93"/>
                    </a:lnTo>
                    <a:lnTo>
                      <a:pt x="17" y="93"/>
                    </a:lnTo>
                    <a:lnTo>
                      <a:pt x="17" y="93"/>
                    </a:lnTo>
                    <a:lnTo>
                      <a:pt x="17" y="93"/>
                    </a:lnTo>
                    <a:lnTo>
                      <a:pt x="14" y="93"/>
                    </a:lnTo>
                    <a:lnTo>
                      <a:pt x="10" y="93"/>
                    </a:lnTo>
                    <a:lnTo>
                      <a:pt x="9" y="93"/>
                    </a:lnTo>
                    <a:lnTo>
                      <a:pt x="7" y="93"/>
                    </a:lnTo>
                    <a:lnTo>
                      <a:pt x="3" y="95"/>
                    </a:lnTo>
                    <a:lnTo>
                      <a:pt x="3" y="95"/>
                    </a:lnTo>
                    <a:lnTo>
                      <a:pt x="2" y="95"/>
                    </a:lnTo>
                    <a:lnTo>
                      <a:pt x="0" y="92"/>
                    </a:lnTo>
                    <a:lnTo>
                      <a:pt x="0" y="88"/>
                    </a:lnTo>
                    <a:lnTo>
                      <a:pt x="0" y="87"/>
                    </a:lnTo>
                    <a:lnTo>
                      <a:pt x="0" y="85"/>
                    </a:lnTo>
                    <a:lnTo>
                      <a:pt x="2" y="83"/>
                    </a:lnTo>
                    <a:lnTo>
                      <a:pt x="2" y="85"/>
                    </a:lnTo>
                    <a:lnTo>
                      <a:pt x="3" y="85"/>
                    </a:lnTo>
                    <a:lnTo>
                      <a:pt x="5" y="85"/>
                    </a:lnTo>
                    <a:lnTo>
                      <a:pt x="5" y="85"/>
                    </a:lnTo>
                    <a:lnTo>
                      <a:pt x="3" y="83"/>
                    </a:lnTo>
                    <a:lnTo>
                      <a:pt x="3" y="83"/>
                    </a:lnTo>
                    <a:lnTo>
                      <a:pt x="5" y="81"/>
                    </a:lnTo>
                    <a:lnTo>
                      <a:pt x="5" y="80"/>
                    </a:lnTo>
                    <a:lnTo>
                      <a:pt x="10" y="80"/>
                    </a:lnTo>
                    <a:lnTo>
                      <a:pt x="14" y="78"/>
                    </a:lnTo>
                    <a:lnTo>
                      <a:pt x="15" y="78"/>
                    </a:lnTo>
                    <a:lnTo>
                      <a:pt x="19" y="80"/>
                    </a:lnTo>
                    <a:lnTo>
                      <a:pt x="22" y="81"/>
                    </a:lnTo>
                    <a:lnTo>
                      <a:pt x="22" y="81"/>
                    </a:lnTo>
                    <a:lnTo>
                      <a:pt x="24" y="85"/>
                    </a:lnTo>
                    <a:lnTo>
                      <a:pt x="26" y="85"/>
                    </a:lnTo>
                    <a:lnTo>
                      <a:pt x="26" y="83"/>
                    </a:lnTo>
                    <a:lnTo>
                      <a:pt x="26" y="83"/>
                    </a:lnTo>
                    <a:lnTo>
                      <a:pt x="27" y="81"/>
                    </a:lnTo>
                    <a:lnTo>
                      <a:pt x="29" y="80"/>
                    </a:lnTo>
                    <a:lnTo>
                      <a:pt x="32" y="78"/>
                    </a:lnTo>
                    <a:lnTo>
                      <a:pt x="32" y="78"/>
                    </a:lnTo>
                    <a:lnTo>
                      <a:pt x="32" y="76"/>
                    </a:lnTo>
                    <a:lnTo>
                      <a:pt x="34" y="76"/>
                    </a:lnTo>
                    <a:lnTo>
                      <a:pt x="36" y="76"/>
                    </a:lnTo>
                    <a:lnTo>
                      <a:pt x="39" y="76"/>
                    </a:lnTo>
                    <a:lnTo>
                      <a:pt x="41" y="76"/>
                    </a:lnTo>
                    <a:lnTo>
                      <a:pt x="43" y="76"/>
                    </a:lnTo>
                    <a:lnTo>
                      <a:pt x="43" y="78"/>
                    </a:lnTo>
                    <a:lnTo>
                      <a:pt x="44" y="78"/>
                    </a:lnTo>
                    <a:lnTo>
                      <a:pt x="46" y="78"/>
                    </a:lnTo>
                    <a:lnTo>
                      <a:pt x="46" y="78"/>
                    </a:lnTo>
                    <a:lnTo>
                      <a:pt x="46" y="78"/>
                    </a:lnTo>
                    <a:lnTo>
                      <a:pt x="46" y="80"/>
                    </a:lnTo>
                    <a:lnTo>
                      <a:pt x="48" y="78"/>
                    </a:lnTo>
                    <a:lnTo>
                      <a:pt x="50" y="76"/>
                    </a:lnTo>
                    <a:lnTo>
                      <a:pt x="51" y="76"/>
                    </a:lnTo>
                    <a:lnTo>
                      <a:pt x="51" y="76"/>
                    </a:lnTo>
                    <a:lnTo>
                      <a:pt x="53" y="76"/>
                    </a:lnTo>
                    <a:lnTo>
                      <a:pt x="53" y="75"/>
                    </a:lnTo>
                    <a:lnTo>
                      <a:pt x="55" y="71"/>
                    </a:lnTo>
                    <a:lnTo>
                      <a:pt x="56" y="71"/>
                    </a:lnTo>
                    <a:lnTo>
                      <a:pt x="56" y="71"/>
                    </a:lnTo>
                    <a:lnTo>
                      <a:pt x="56" y="71"/>
                    </a:lnTo>
                    <a:lnTo>
                      <a:pt x="58" y="73"/>
                    </a:lnTo>
                    <a:lnTo>
                      <a:pt x="60" y="73"/>
                    </a:lnTo>
                    <a:lnTo>
                      <a:pt x="60" y="73"/>
                    </a:lnTo>
                    <a:lnTo>
                      <a:pt x="60" y="71"/>
                    </a:lnTo>
                    <a:lnTo>
                      <a:pt x="60" y="69"/>
                    </a:lnTo>
                    <a:lnTo>
                      <a:pt x="60" y="69"/>
                    </a:lnTo>
                    <a:lnTo>
                      <a:pt x="60" y="69"/>
                    </a:lnTo>
                    <a:lnTo>
                      <a:pt x="60" y="68"/>
                    </a:lnTo>
                    <a:lnTo>
                      <a:pt x="63" y="69"/>
                    </a:lnTo>
                    <a:lnTo>
                      <a:pt x="65" y="69"/>
                    </a:lnTo>
                    <a:lnTo>
                      <a:pt x="65" y="69"/>
                    </a:lnTo>
                    <a:lnTo>
                      <a:pt x="67" y="68"/>
                    </a:lnTo>
                    <a:lnTo>
                      <a:pt x="68" y="66"/>
                    </a:lnTo>
                    <a:lnTo>
                      <a:pt x="74" y="63"/>
                    </a:lnTo>
                    <a:lnTo>
                      <a:pt x="75" y="63"/>
                    </a:lnTo>
                    <a:lnTo>
                      <a:pt x="75" y="63"/>
                    </a:lnTo>
                    <a:lnTo>
                      <a:pt x="72" y="61"/>
                    </a:lnTo>
                    <a:lnTo>
                      <a:pt x="70" y="63"/>
                    </a:lnTo>
                    <a:lnTo>
                      <a:pt x="70" y="63"/>
                    </a:lnTo>
                    <a:lnTo>
                      <a:pt x="68" y="61"/>
                    </a:lnTo>
                    <a:lnTo>
                      <a:pt x="65" y="61"/>
                    </a:lnTo>
                    <a:lnTo>
                      <a:pt x="65" y="61"/>
                    </a:lnTo>
                    <a:lnTo>
                      <a:pt x="63" y="58"/>
                    </a:lnTo>
                    <a:lnTo>
                      <a:pt x="62" y="58"/>
                    </a:lnTo>
                    <a:lnTo>
                      <a:pt x="60" y="58"/>
                    </a:lnTo>
                    <a:lnTo>
                      <a:pt x="58" y="58"/>
                    </a:lnTo>
                    <a:lnTo>
                      <a:pt x="56" y="58"/>
                    </a:lnTo>
                    <a:lnTo>
                      <a:pt x="56" y="58"/>
                    </a:lnTo>
                    <a:lnTo>
                      <a:pt x="56" y="56"/>
                    </a:lnTo>
                    <a:lnTo>
                      <a:pt x="56" y="54"/>
                    </a:lnTo>
                    <a:lnTo>
                      <a:pt x="56" y="54"/>
                    </a:lnTo>
                    <a:lnTo>
                      <a:pt x="55" y="52"/>
                    </a:lnTo>
                    <a:lnTo>
                      <a:pt x="53" y="54"/>
                    </a:lnTo>
                    <a:lnTo>
                      <a:pt x="51" y="52"/>
                    </a:lnTo>
                    <a:lnTo>
                      <a:pt x="50" y="52"/>
                    </a:lnTo>
                    <a:lnTo>
                      <a:pt x="50" y="51"/>
                    </a:lnTo>
                    <a:lnTo>
                      <a:pt x="50" y="49"/>
                    </a:lnTo>
                    <a:lnTo>
                      <a:pt x="50" y="47"/>
                    </a:lnTo>
                    <a:lnTo>
                      <a:pt x="48" y="47"/>
                    </a:lnTo>
                    <a:lnTo>
                      <a:pt x="46" y="46"/>
                    </a:lnTo>
                    <a:lnTo>
                      <a:pt x="46" y="46"/>
                    </a:lnTo>
                    <a:lnTo>
                      <a:pt x="46" y="44"/>
                    </a:lnTo>
                    <a:lnTo>
                      <a:pt x="46" y="44"/>
                    </a:lnTo>
                    <a:lnTo>
                      <a:pt x="46" y="44"/>
                    </a:lnTo>
                    <a:lnTo>
                      <a:pt x="44" y="46"/>
                    </a:lnTo>
                    <a:lnTo>
                      <a:pt x="46" y="47"/>
                    </a:lnTo>
                    <a:lnTo>
                      <a:pt x="44" y="49"/>
                    </a:lnTo>
                    <a:lnTo>
                      <a:pt x="44" y="49"/>
                    </a:lnTo>
                    <a:lnTo>
                      <a:pt x="44" y="51"/>
                    </a:lnTo>
                    <a:lnTo>
                      <a:pt x="43" y="51"/>
                    </a:lnTo>
                    <a:lnTo>
                      <a:pt x="41" y="49"/>
                    </a:lnTo>
                    <a:lnTo>
                      <a:pt x="41" y="54"/>
                    </a:lnTo>
                    <a:lnTo>
                      <a:pt x="41" y="54"/>
                    </a:lnTo>
                    <a:lnTo>
                      <a:pt x="39" y="54"/>
                    </a:lnTo>
                    <a:lnTo>
                      <a:pt x="38" y="54"/>
                    </a:lnTo>
                    <a:lnTo>
                      <a:pt x="36" y="54"/>
                    </a:lnTo>
                    <a:lnTo>
                      <a:pt x="34" y="52"/>
                    </a:lnTo>
                    <a:lnTo>
                      <a:pt x="32" y="52"/>
                    </a:lnTo>
                    <a:lnTo>
                      <a:pt x="31" y="52"/>
                    </a:lnTo>
                    <a:lnTo>
                      <a:pt x="29" y="51"/>
                    </a:lnTo>
                    <a:lnTo>
                      <a:pt x="29" y="47"/>
                    </a:lnTo>
                    <a:lnTo>
                      <a:pt x="27" y="47"/>
                    </a:lnTo>
                    <a:lnTo>
                      <a:pt x="27" y="46"/>
                    </a:lnTo>
                    <a:lnTo>
                      <a:pt x="24" y="47"/>
                    </a:lnTo>
                    <a:lnTo>
                      <a:pt x="22" y="47"/>
                    </a:lnTo>
                    <a:lnTo>
                      <a:pt x="21" y="46"/>
                    </a:lnTo>
                    <a:lnTo>
                      <a:pt x="19" y="46"/>
                    </a:lnTo>
                    <a:lnTo>
                      <a:pt x="17" y="44"/>
                    </a:lnTo>
                    <a:lnTo>
                      <a:pt x="17" y="44"/>
                    </a:lnTo>
                    <a:lnTo>
                      <a:pt x="24" y="39"/>
                    </a:lnTo>
                    <a:lnTo>
                      <a:pt x="26" y="37"/>
                    </a:lnTo>
                    <a:lnTo>
                      <a:pt x="26" y="35"/>
                    </a:lnTo>
                    <a:lnTo>
                      <a:pt x="29" y="35"/>
                    </a:lnTo>
                    <a:lnTo>
                      <a:pt x="29" y="34"/>
                    </a:lnTo>
                    <a:lnTo>
                      <a:pt x="31" y="32"/>
                    </a:lnTo>
                    <a:lnTo>
                      <a:pt x="31" y="32"/>
                    </a:lnTo>
                    <a:lnTo>
                      <a:pt x="32" y="32"/>
                    </a:lnTo>
                    <a:lnTo>
                      <a:pt x="34" y="30"/>
                    </a:lnTo>
                    <a:lnTo>
                      <a:pt x="38" y="29"/>
                    </a:lnTo>
                    <a:lnTo>
                      <a:pt x="38" y="27"/>
                    </a:lnTo>
                    <a:lnTo>
                      <a:pt x="38" y="27"/>
                    </a:lnTo>
                    <a:lnTo>
                      <a:pt x="36" y="27"/>
                    </a:lnTo>
                    <a:lnTo>
                      <a:pt x="34" y="25"/>
                    </a:lnTo>
                    <a:lnTo>
                      <a:pt x="32" y="25"/>
                    </a:lnTo>
                    <a:lnTo>
                      <a:pt x="32" y="27"/>
                    </a:lnTo>
                    <a:lnTo>
                      <a:pt x="31" y="25"/>
                    </a:lnTo>
                    <a:lnTo>
                      <a:pt x="31" y="23"/>
                    </a:lnTo>
                    <a:lnTo>
                      <a:pt x="32" y="22"/>
                    </a:lnTo>
                    <a:lnTo>
                      <a:pt x="34" y="20"/>
                    </a:lnTo>
                    <a:lnTo>
                      <a:pt x="34" y="18"/>
                    </a:lnTo>
                    <a:lnTo>
                      <a:pt x="36" y="17"/>
                    </a:lnTo>
                    <a:lnTo>
                      <a:pt x="38" y="15"/>
                    </a:lnTo>
                    <a:lnTo>
                      <a:pt x="39" y="13"/>
                    </a:lnTo>
                    <a:lnTo>
                      <a:pt x="41" y="12"/>
                    </a:lnTo>
                    <a:lnTo>
                      <a:pt x="43" y="13"/>
                    </a:lnTo>
                    <a:lnTo>
                      <a:pt x="44" y="12"/>
                    </a:lnTo>
                    <a:lnTo>
                      <a:pt x="48" y="12"/>
                    </a:lnTo>
                    <a:lnTo>
                      <a:pt x="48" y="12"/>
                    </a:lnTo>
                    <a:lnTo>
                      <a:pt x="50" y="12"/>
                    </a:lnTo>
                    <a:lnTo>
                      <a:pt x="56" y="13"/>
                    </a:lnTo>
                    <a:lnTo>
                      <a:pt x="58" y="13"/>
                    </a:lnTo>
                    <a:lnTo>
                      <a:pt x="63" y="15"/>
                    </a:lnTo>
                    <a:lnTo>
                      <a:pt x="65" y="15"/>
                    </a:lnTo>
                    <a:lnTo>
                      <a:pt x="67" y="17"/>
                    </a:lnTo>
                    <a:lnTo>
                      <a:pt x="68" y="17"/>
                    </a:lnTo>
                    <a:lnTo>
                      <a:pt x="68" y="18"/>
                    </a:lnTo>
                    <a:lnTo>
                      <a:pt x="75" y="18"/>
                    </a:lnTo>
                    <a:lnTo>
                      <a:pt x="77" y="20"/>
                    </a:lnTo>
                    <a:lnTo>
                      <a:pt x="79" y="20"/>
                    </a:lnTo>
                    <a:lnTo>
                      <a:pt x="80" y="22"/>
                    </a:lnTo>
                    <a:lnTo>
                      <a:pt x="82" y="22"/>
                    </a:lnTo>
                    <a:lnTo>
                      <a:pt x="80" y="17"/>
                    </a:lnTo>
                    <a:lnTo>
                      <a:pt x="80" y="15"/>
                    </a:lnTo>
                    <a:lnTo>
                      <a:pt x="82" y="6"/>
                    </a:lnTo>
                    <a:lnTo>
                      <a:pt x="84" y="5"/>
                    </a:lnTo>
                    <a:lnTo>
                      <a:pt x="86" y="5"/>
                    </a:lnTo>
                    <a:lnTo>
                      <a:pt x="89" y="3"/>
                    </a:lnTo>
                    <a:lnTo>
                      <a:pt x="91" y="1"/>
                    </a:lnTo>
                    <a:lnTo>
                      <a:pt x="92" y="1"/>
                    </a:lnTo>
                    <a:lnTo>
                      <a:pt x="94" y="1"/>
                    </a:lnTo>
                    <a:lnTo>
                      <a:pt x="94" y="1"/>
                    </a:lnTo>
                    <a:lnTo>
                      <a:pt x="96" y="0"/>
                    </a:lnTo>
                    <a:lnTo>
                      <a:pt x="98" y="1"/>
                    </a:lnTo>
                    <a:lnTo>
                      <a:pt x="103" y="5"/>
                    </a:lnTo>
                    <a:lnTo>
                      <a:pt x="106" y="6"/>
                    </a:lnTo>
                    <a:lnTo>
                      <a:pt x="111" y="10"/>
                    </a:lnTo>
                    <a:lnTo>
                      <a:pt x="118" y="12"/>
                    </a:lnTo>
                    <a:lnTo>
                      <a:pt x="123" y="12"/>
                    </a:lnTo>
                    <a:lnTo>
                      <a:pt x="123" y="12"/>
                    </a:lnTo>
                    <a:lnTo>
                      <a:pt x="125" y="8"/>
                    </a:lnTo>
                    <a:lnTo>
                      <a:pt x="127" y="8"/>
                    </a:lnTo>
                    <a:lnTo>
                      <a:pt x="128" y="8"/>
                    </a:lnTo>
                    <a:lnTo>
                      <a:pt x="133" y="8"/>
                    </a:lnTo>
                    <a:lnTo>
                      <a:pt x="139" y="8"/>
                    </a:lnTo>
                    <a:lnTo>
                      <a:pt x="142" y="8"/>
                    </a:lnTo>
                    <a:lnTo>
                      <a:pt x="147" y="8"/>
                    </a:lnTo>
                    <a:lnTo>
                      <a:pt x="149" y="8"/>
                    </a:lnTo>
                    <a:lnTo>
                      <a:pt x="151" y="8"/>
                    </a:lnTo>
                    <a:lnTo>
                      <a:pt x="154" y="8"/>
                    </a:lnTo>
                    <a:lnTo>
                      <a:pt x="156" y="10"/>
                    </a:lnTo>
                    <a:lnTo>
                      <a:pt x="157" y="10"/>
                    </a:lnTo>
                    <a:lnTo>
                      <a:pt x="159" y="10"/>
                    </a:lnTo>
                    <a:lnTo>
                      <a:pt x="161" y="10"/>
                    </a:lnTo>
                    <a:lnTo>
                      <a:pt x="164" y="10"/>
                    </a:lnTo>
                    <a:lnTo>
                      <a:pt x="168" y="10"/>
                    </a:lnTo>
                    <a:lnTo>
                      <a:pt x="173" y="10"/>
                    </a:lnTo>
                    <a:lnTo>
                      <a:pt x="175" y="10"/>
                    </a:lnTo>
                    <a:lnTo>
                      <a:pt x="178" y="10"/>
                    </a:lnTo>
                    <a:lnTo>
                      <a:pt x="180" y="12"/>
                    </a:lnTo>
                    <a:lnTo>
                      <a:pt x="183" y="12"/>
                    </a:lnTo>
                    <a:lnTo>
                      <a:pt x="185" y="13"/>
                    </a:lnTo>
                    <a:lnTo>
                      <a:pt x="186" y="13"/>
                    </a:lnTo>
                    <a:lnTo>
                      <a:pt x="188" y="13"/>
                    </a:lnTo>
                    <a:lnTo>
                      <a:pt x="190" y="13"/>
                    </a:lnTo>
                    <a:lnTo>
                      <a:pt x="190" y="13"/>
                    </a:lnTo>
                    <a:lnTo>
                      <a:pt x="192" y="15"/>
                    </a:lnTo>
                    <a:lnTo>
                      <a:pt x="193" y="17"/>
                    </a:lnTo>
                    <a:lnTo>
                      <a:pt x="195" y="18"/>
                    </a:lnTo>
                    <a:lnTo>
                      <a:pt x="195" y="20"/>
                    </a:lnTo>
                    <a:lnTo>
                      <a:pt x="197" y="20"/>
                    </a:lnTo>
                    <a:lnTo>
                      <a:pt x="198" y="20"/>
                    </a:lnTo>
                    <a:lnTo>
                      <a:pt x="202" y="22"/>
                    </a:lnTo>
                    <a:lnTo>
                      <a:pt x="205" y="22"/>
                    </a:lnTo>
                    <a:lnTo>
                      <a:pt x="207" y="25"/>
                    </a:lnTo>
                    <a:lnTo>
                      <a:pt x="210" y="27"/>
                    </a:lnTo>
                    <a:lnTo>
                      <a:pt x="210" y="27"/>
                    </a:lnTo>
                    <a:close/>
                    <a:moveTo>
                      <a:pt x="38" y="85"/>
                    </a:moveTo>
                    <a:lnTo>
                      <a:pt x="38" y="85"/>
                    </a:lnTo>
                    <a:lnTo>
                      <a:pt x="38" y="83"/>
                    </a:lnTo>
                    <a:lnTo>
                      <a:pt x="38" y="81"/>
                    </a:lnTo>
                    <a:lnTo>
                      <a:pt x="36" y="81"/>
                    </a:lnTo>
                    <a:lnTo>
                      <a:pt x="36" y="81"/>
                    </a:lnTo>
                    <a:lnTo>
                      <a:pt x="34" y="80"/>
                    </a:lnTo>
                    <a:lnTo>
                      <a:pt x="34" y="80"/>
                    </a:lnTo>
                    <a:lnTo>
                      <a:pt x="32" y="80"/>
                    </a:lnTo>
                    <a:lnTo>
                      <a:pt x="32" y="81"/>
                    </a:lnTo>
                    <a:lnTo>
                      <a:pt x="32" y="81"/>
                    </a:lnTo>
                    <a:lnTo>
                      <a:pt x="34" y="83"/>
                    </a:lnTo>
                    <a:lnTo>
                      <a:pt x="34" y="83"/>
                    </a:lnTo>
                    <a:lnTo>
                      <a:pt x="34" y="83"/>
                    </a:lnTo>
                    <a:lnTo>
                      <a:pt x="34" y="83"/>
                    </a:lnTo>
                    <a:lnTo>
                      <a:pt x="34" y="85"/>
                    </a:lnTo>
                    <a:lnTo>
                      <a:pt x="34" y="87"/>
                    </a:lnTo>
                    <a:lnTo>
                      <a:pt x="36" y="87"/>
                    </a:lnTo>
                    <a:lnTo>
                      <a:pt x="38" y="85"/>
                    </a:lnTo>
                    <a:lnTo>
                      <a:pt x="38" y="85"/>
                    </a:lnTo>
                    <a:close/>
                    <a:moveTo>
                      <a:pt x="48" y="85"/>
                    </a:moveTo>
                    <a:lnTo>
                      <a:pt x="48" y="83"/>
                    </a:lnTo>
                    <a:lnTo>
                      <a:pt x="48" y="83"/>
                    </a:lnTo>
                    <a:lnTo>
                      <a:pt x="48" y="83"/>
                    </a:lnTo>
                    <a:lnTo>
                      <a:pt x="46" y="83"/>
                    </a:lnTo>
                    <a:lnTo>
                      <a:pt x="46" y="85"/>
                    </a:lnTo>
                    <a:lnTo>
                      <a:pt x="48" y="85"/>
                    </a:lnTo>
                    <a:lnTo>
                      <a:pt x="48" y="85"/>
                    </a:lnTo>
                    <a:lnTo>
                      <a:pt x="48" y="85"/>
                    </a:lnTo>
                    <a:close/>
                    <a:moveTo>
                      <a:pt x="27" y="87"/>
                    </a:moveTo>
                    <a:lnTo>
                      <a:pt x="27" y="87"/>
                    </a:lnTo>
                    <a:lnTo>
                      <a:pt x="27" y="87"/>
                    </a:lnTo>
                    <a:lnTo>
                      <a:pt x="26" y="87"/>
                    </a:lnTo>
                    <a:lnTo>
                      <a:pt x="24" y="87"/>
                    </a:lnTo>
                    <a:lnTo>
                      <a:pt x="24" y="87"/>
                    </a:lnTo>
                    <a:lnTo>
                      <a:pt x="24" y="87"/>
                    </a:lnTo>
                    <a:lnTo>
                      <a:pt x="24" y="87"/>
                    </a:lnTo>
                    <a:lnTo>
                      <a:pt x="26" y="88"/>
                    </a:lnTo>
                    <a:lnTo>
                      <a:pt x="26" y="88"/>
                    </a:lnTo>
                    <a:lnTo>
                      <a:pt x="27" y="87"/>
                    </a:lnTo>
                    <a:lnTo>
                      <a:pt x="27" y="87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7" name="Freeform 122">
                <a:extLst>
                  <a:ext uri="{FF2B5EF4-FFF2-40B4-BE49-F238E27FC236}">
                    <a16:creationId xmlns:a16="http://schemas.microsoft.com/office/drawing/2014/main" xmlns="" id="{CEAC771F-33B2-48CA-825B-2511A716E597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601" y="2766"/>
                <a:ext cx="103" cy="84"/>
              </a:xfrm>
              <a:custGeom>
                <a:avLst/>
                <a:gdLst>
                  <a:gd name="T0" fmla="*/ 31 w 103"/>
                  <a:gd name="T1" fmla="*/ 78 h 84"/>
                  <a:gd name="T2" fmla="*/ 24 w 103"/>
                  <a:gd name="T3" fmla="*/ 80 h 84"/>
                  <a:gd name="T4" fmla="*/ 26 w 103"/>
                  <a:gd name="T5" fmla="*/ 77 h 84"/>
                  <a:gd name="T6" fmla="*/ 24 w 103"/>
                  <a:gd name="T7" fmla="*/ 70 h 84"/>
                  <a:gd name="T8" fmla="*/ 19 w 103"/>
                  <a:gd name="T9" fmla="*/ 73 h 84"/>
                  <a:gd name="T10" fmla="*/ 15 w 103"/>
                  <a:gd name="T11" fmla="*/ 65 h 84"/>
                  <a:gd name="T12" fmla="*/ 12 w 103"/>
                  <a:gd name="T13" fmla="*/ 58 h 84"/>
                  <a:gd name="T14" fmla="*/ 8 w 103"/>
                  <a:gd name="T15" fmla="*/ 51 h 84"/>
                  <a:gd name="T16" fmla="*/ 8 w 103"/>
                  <a:gd name="T17" fmla="*/ 43 h 84"/>
                  <a:gd name="T18" fmla="*/ 3 w 103"/>
                  <a:gd name="T19" fmla="*/ 32 h 84"/>
                  <a:gd name="T20" fmla="*/ 0 w 103"/>
                  <a:gd name="T21" fmla="*/ 22 h 84"/>
                  <a:gd name="T22" fmla="*/ 5 w 103"/>
                  <a:gd name="T23" fmla="*/ 20 h 84"/>
                  <a:gd name="T24" fmla="*/ 10 w 103"/>
                  <a:gd name="T25" fmla="*/ 14 h 84"/>
                  <a:gd name="T26" fmla="*/ 17 w 103"/>
                  <a:gd name="T27" fmla="*/ 7 h 84"/>
                  <a:gd name="T28" fmla="*/ 26 w 103"/>
                  <a:gd name="T29" fmla="*/ 5 h 84"/>
                  <a:gd name="T30" fmla="*/ 32 w 103"/>
                  <a:gd name="T31" fmla="*/ 7 h 84"/>
                  <a:gd name="T32" fmla="*/ 44 w 103"/>
                  <a:gd name="T33" fmla="*/ 7 h 84"/>
                  <a:gd name="T34" fmla="*/ 51 w 103"/>
                  <a:gd name="T35" fmla="*/ 9 h 84"/>
                  <a:gd name="T36" fmla="*/ 55 w 103"/>
                  <a:gd name="T37" fmla="*/ 9 h 84"/>
                  <a:gd name="T38" fmla="*/ 56 w 103"/>
                  <a:gd name="T39" fmla="*/ 9 h 84"/>
                  <a:gd name="T40" fmla="*/ 60 w 103"/>
                  <a:gd name="T41" fmla="*/ 12 h 84"/>
                  <a:gd name="T42" fmla="*/ 68 w 103"/>
                  <a:gd name="T43" fmla="*/ 14 h 84"/>
                  <a:gd name="T44" fmla="*/ 73 w 103"/>
                  <a:gd name="T45" fmla="*/ 12 h 84"/>
                  <a:gd name="T46" fmla="*/ 73 w 103"/>
                  <a:gd name="T47" fmla="*/ 7 h 84"/>
                  <a:gd name="T48" fmla="*/ 79 w 103"/>
                  <a:gd name="T49" fmla="*/ 5 h 84"/>
                  <a:gd name="T50" fmla="*/ 82 w 103"/>
                  <a:gd name="T51" fmla="*/ 3 h 84"/>
                  <a:gd name="T52" fmla="*/ 85 w 103"/>
                  <a:gd name="T53" fmla="*/ 7 h 84"/>
                  <a:gd name="T54" fmla="*/ 91 w 103"/>
                  <a:gd name="T55" fmla="*/ 7 h 84"/>
                  <a:gd name="T56" fmla="*/ 94 w 103"/>
                  <a:gd name="T57" fmla="*/ 3 h 84"/>
                  <a:gd name="T58" fmla="*/ 97 w 103"/>
                  <a:gd name="T59" fmla="*/ 3 h 84"/>
                  <a:gd name="T60" fmla="*/ 99 w 103"/>
                  <a:gd name="T61" fmla="*/ 3 h 84"/>
                  <a:gd name="T62" fmla="*/ 96 w 103"/>
                  <a:gd name="T63" fmla="*/ 12 h 84"/>
                  <a:gd name="T64" fmla="*/ 99 w 103"/>
                  <a:gd name="T65" fmla="*/ 17 h 84"/>
                  <a:gd name="T66" fmla="*/ 101 w 103"/>
                  <a:gd name="T67" fmla="*/ 29 h 84"/>
                  <a:gd name="T68" fmla="*/ 101 w 103"/>
                  <a:gd name="T69" fmla="*/ 39 h 84"/>
                  <a:gd name="T70" fmla="*/ 99 w 103"/>
                  <a:gd name="T71" fmla="*/ 48 h 84"/>
                  <a:gd name="T72" fmla="*/ 94 w 103"/>
                  <a:gd name="T73" fmla="*/ 48 h 84"/>
                  <a:gd name="T74" fmla="*/ 85 w 103"/>
                  <a:gd name="T75" fmla="*/ 51 h 84"/>
                  <a:gd name="T76" fmla="*/ 79 w 103"/>
                  <a:gd name="T77" fmla="*/ 55 h 84"/>
                  <a:gd name="T78" fmla="*/ 79 w 103"/>
                  <a:gd name="T79" fmla="*/ 60 h 84"/>
                  <a:gd name="T80" fmla="*/ 72 w 103"/>
                  <a:gd name="T81" fmla="*/ 58 h 84"/>
                  <a:gd name="T82" fmla="*/ 68 w 103"/>
                  <a:gd name="T83" fmla="*/ 60 h 84"/>
                  <a:gd name="T84" fmla="*/ 68 w 103"/>
                  <a:gd name="T85" fmla="*/ 65 h 84"/>
                  <a:gd name="T86" fmla="*/ 73 w 103"/>
                  <a:gd name="T87" fmla="*/ 72 h 84"/>
                  <a:gd name="T88" fmla="*/ 73 w 103"/>
                  <a:gd name="T89" fmla="*/ 77 h 84"/>
                  <a:gd name="T90" fmla="*/ 68 w 103"/>
                  <a:gd name="T91" fmla="*/ 75 h 84"/>
                  <a:gd name="T92" fmla="*/ 63 w 103"/>
                  <a:gd name="T93" fmla="*/ 73 h 84"/>
                  <a:gd name="T94" fmla="*/ 58 w 103"/>
                  <a:gd name="T95" fmla="*/ 75 h 84"/>
                  <a:gd name="T96" fmla="*/ 53 w 103"/>
                  <a:gd name="T97" fmla="*/ 75 h 84"/>
                  <a:gd name="T98" fmla="*/ 51 w 103"/>
                  <a:gd name="T99" fmla="*/ 78 h 84"/>
                  <a:gd name="T100" fmla="*/ 46 w 103"/>
                  <a:gd name="T101" fmla="*/ 82 h 84"/>
                  <a:gd name="T102" fmla="*/ 41 w 103"/>
                  <a:gd name="T103" fmla="*/ 84 h 84"/>
                  <a:gd name="T104" fmla="*/ 14 w 103"/>
                  <a:gd name="T105" fmla="*/ 66 h 84"/>
                  <a:gd name="T106" fmla="*/ 14 w 103"/>
                  <a:gd name="T107" fmla="*/ 65 h 84"/>
                  <a:gd name="T108" fmla="*/ 17 w 103"/>
                  <a:gd name="T109" fmla="*/ 77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03" h="84">
                    <a:moveTo>
                      <a:pt x="41" y="84"/>
                    </a:moveTo>
                    <a:lnTo>
                      <a:pt x="37" y="82"/>
                    </a:lnTo>
                    <a:lnTo>
                      <a:pt x="31" y="80"/>
                    </a:lnTo>
                    <a:lnTo>
                      <a:pt x="31" y="78"/>
                    </a:lnTo>
                    <a:lnTo>
                      <a:pt x="31" y="78"/>
                    </a:lnTo>
                    <a:lnTo>
                      <a:pt x="29" y="80"/>
                    </a:lnTo>
                    <a:lnTo>
                      <a:pt x="26" y="82"/>
                    </a:lnTo>
                    <a:lnTo>
                      <a:pt x="24" y="80"/>
                    </a:lnTo>
                    <a:lnTo>
                      <a:pt x="24" y="80"/>
                    </a:lnTo>
                    <a:lnTo>
                      <a:pt x="24" y="78"/>
                    </a:lnTo>
                    <a:lnTo>
                      <a:pt x="26" y="78"/>
                    </a:lnTo>
                    <a:lnTo>
                      <a:pt x="26" y="77"/>
                    </a:lnTo>
                    <a:lnTo>
                      <a:pt x="27" y="75"/>
                    </a:lnTo>
                    <a:lnTo>
                      <a:pt x="26" y="72"/>
                    </a:lnTo>
                    <a:lnTo>
                      <a:pt x="26" y="70"/>
                    </a:lnTo>
                    <a:lnTo>
                      <a:pt x="24" y="70"/>
                    </a:lnTo>
                    <a:lnTo>
                      <a:pt x="22" y="70"/>
                    </a:lnTo>
                    <a:lnTo>
                      <a:pt x="20" y="73"/>
                    </a:lnTo>
                    <a:lnTo>
                      <a:pt x="20" y="73"/>
                    </a:lnTo>
                    <a:lnTo>
                      <a:pt x="19" y="73"/>
                    </a:lnTo>
                    <a:lnTo>
                      <a:pt x="17" y="73"/>
                    </a:lnTo>
                    <a:lnTo>
                      <a:pt x="15" y="72"/>
                    </a:lnTo>
                    <a:lnTo>
                      <a:pt x="15" y="68"/>
                    </a:lnTo>
                    <a:lnTo>
                      <a:pt x="15" y="65"/>
                    </a:lnTo>
                    <a:lnTo>
                      <a:pt x="15" y="63"/>
                    </a:lnTo>
                    <a:lnTo>
                      <a:pt x="14" y="61"/>
                    </a:lnTo>
                    <a:lnTo>
                      <a:pt x="14" y="58"/>
                    </a:lnTo>
                    <a:lnTo>
                      <a:pt x="12" y="58"/>
                    </a:lnTo>
                    <a:lnTo>
                      <a:pt x="12" y="58"/>
                    </a:lnTo>
                    <a:lnTo>
                      <a:pt x="12" y="58"/>
                    </a:lnTo>
                    <a:lnTo>
                      <a:pt x="12" y="58"/>
                    </a:lnTo>
                    <a:lnTo>
                      <a:pt x="8" y="51"/>
                    </a:lnTo>
                    <a:lnTo>
                      <a:pt x="8" y="48"/>
                    </a:lnTo>
                    <a:lnTo>
                      <a:pt x="8" y="46"/>
                    </a:lnTo>
                    <a:lnTo>
                      <a:pt x="8" y="44"/>
                    </a:lnTo>
                    <a:lnTo>
                      <a:pt x="8" y="43"/>
                    </a:lnTo>
                    <a:lnTo>
                      <a:pt x="7" y="43"/>
                    </a:lnTo>
                    <a:lnTo>
                      <a:pt x="3" y="39"/>
                    </a:lnTo>
                    <a:lnTo>
                      <a:pt x="3" y="37"/>
                    </a:lnTo>
                    <a:lnTo>
                      <a:pt x="3" y="32"/>
                    </a:lnTo>
                    <a:lnTo>
                      <a:pt x="2" y="32"/>
                    </a:lnTo>
                    <a:lnTo>
                      <a:pt x="2" y="29"/>
                    </a:lnTo>
                    <a:lnTo>
                      <a:pt x="0" y="27"/>
                    </a:lnTo>
                    <a:lnTo>
                      <a:pt x="0" y="22"/>
                    </a:lnTo>
                    <a:lnTo>
                      <a:pt x="0" y="22"/>
                    </a:lnTo>
                    <a:lnTo>
                      <a:pt x="2" y="22"/>
                    </a:lnTo>
                    <a:lnTo>
                      <a:pt x="5" y="22"/>
                    </a:lnTo>
                    <a:lnTo>
                      <a:pt x="5" y="20"/>
                    </a:lnTo>
                    <a:lnTo>
                      <a:pt x="5" y="20"/>
                    </a:lnTo>
                    <a:lnTo>
                      <a:pt x="7" y="19"/>
                    </a:lnTo>
                    <a:lnTo>
                      <a:pt x="8" y="17"/>
                    </a:lnTo>
                    <a:lnTo>
                      <a:pt x="10" y="14"/>
                    </a:lnTo>
                    <a:lnTo>
                      <a:pt x="10" y="12"/>
                    </a:lnTo>
                    <a:lnTo>
                      <a:pt x="12" y="12"/>
                    </a:lnTo>
                    <a:lnTo>
                      <a:pt x="14" y="9"/>
                    </a:lnTo>
                    <a:lnTo>
                      <a:pt x="17" y="7"/>
                    </a:lnTo>
                    <a:lnTo>
                      <a:pt x="19" y="7"/>
                    </a:lnTo>
                    <a:lnTo>
                      <a:pt x="22" y="7"/>
                    </a:lnTo>
                    <a:lnTo>
                      <a:pt x="24" y="5"/>
                    </a:lnTo>
                    <a:lnTo>
                      <a:pt x="26" y="5"/>
                    </a:lnTo>
                    <a:lnTo>
                      <a:pt x="27" y="7"/>
                    </a:lnTo>
                    <a:lnTo>
                      <a:pt x="29" y="7"/>
                    </a:lnTo>
                    <a:lnTo>
                      <a:pt x="31" y="7"/>
                    </a:lnTo>
                    <a:lnTo>
                      <a:pt x="32" y="7"/>
                    </a:lnTo>
                    <a:lnTo>
                      <a:pt x="34" y="7"/>
                    </a:lnTo>
                    <a:lnTo>
                      <a:pt x="37" y="7"/>
                    </a:lnTo>
                    <a:lnTo>
                      <a:pt x="41" y="7"/>
                    </a:lnTo>
                    <a:lnTo>
                      <a:pt x="44" y="7"/>
                    </a:lnTo>
                    <a:lnTo>
                      <a:pt x="48" y="5"/>
                    </a:lnTo>
                    <a:lnTo>
                      <a:pt x="49" y="5"/>
                    </a:lnTo>
                    <a:lnTo>
                      <a:pt x="51" y="7"/>
                    </a:lnTo>
                    <a:lnTo>
                      <a:pt x="51" y="9"/>
                    </a:lnTo>
                    <a:lnTo>
                      <a:pt x="51" y="9"/>
                    </a:lnTo>
                    <a:lnTo>
                      <a:pt x="53" y="10"/>
                    </a:lnTo>
                    <a:lnTo>
                      <a:pt x="53" y="10"/>
                    </a:lnTo>
                    <a:lnTo>
                      <a:pt x="55" y="9"/>
                    </a:lnTo>
                    <a:lnTo>
                      <a:pt x="55" y="7"/>
                    </a:lnTo>
                    <a:lnTo>
                      <a:pt x="55" y="7"/>
                    </a:lnTo>
                    <a:lnTo>
                      <a:pt x="55" y="7"/>
                    </a:lnTo>
                    <a:lnTo>
                      <a:pt x="56" y="9"/>
                    </a:lnTo>
                    <a:lnTo>
                      <a:pt x="56" y="10"/>
                    </a:lnTo>
                    <a:lnTo>
                      <a:pt x="58" y="10"/>
                    </a:lnTo>
                    <a:lnTo>
                      <a:pt x="58" y="12"/>
                    </a:lnTo>
                    <a:lnTo>
                      <a:pt x="60" y="12"/>
                    </a:lnTo>
                    <a:lnTo>
                      <a:pt x="61" y="10"/>
                    </a:lnTo>
                    <a:lnTo>
                      <a:pt x="67" y="12"/>
                    </a:lnTo>
                    <a:lnTo>
                      <a:pt x="67" y="14"/>
                    </a:lnTo>
                    <a:lnTo>
                      <a:pt x="68" y="14"/>
                    </a:lnTo>
                    <a:lnTo>
                      <a:pt x="68" y="15"/>
                    </a:lnTo>
                    <a:lnTo>
                      <a:pt x="72" y="15"/>
                    </a:lnTo>
                    <a:lnTo>
                      <a:pt x="73" y="14"/>
                    </a:lnTo>
                    <a:lnTo>
                      <a:pt x="73" y="12"/>
                    </a:lnTo>
                    <a:lnTo>
                      <a:pt x="72" y="9"/>
                    </a:lnTo>
                    <a:lnTo>
                      <a:pt x="70" y="7"/>
                    </a:lnTo>
                    <a:lnTo>
                      <a:pt x="72" y="7"/>
                    </a:lnTo>
                    <a:lnTo>
                      <a:pt x="73" y="7"/>
                    </a:lnTo>
                    <a:lnTo>
                      <a:pt x="75" y="7"/>
                    </a:lnTo>
                    <a:lnTo>
                      <a:pt x="75" y="5"/>
                    </a:lnTo>
                    <a:lnTo>
                      <a:pt x="77" y="5"/>
                    </a:lnTo>
                    <a:lnTo>
                      <a:pt x="79" y="5"/>
                    </a:lnTo>
                    <a:lnTo>
                      <a:pt x="80" y="3"/>
                    </a:lnTo>
                    <a:lnTo>
                      <a:pt x="80" y="2"/>
                    </a:lnTo>
                    <a:lnTo>
                      <a:pt x="80" y="3"/>
                    </a:lnTo>
                    <a:lnTo>
                      <a:pt x="82" y="3"/>
                    </a:lnTo>
                    <a:lnTo>
                      <a:pt x="82" y="5"/>
                    </a:lnTo>
                    <a:lnTo>
                      <a:pt x="84" y="5"/>
                    </a:lnTo>
                    <a:lnTo>
                      <a:pt x="85" y="7"/>
                    </a:lnTo>
                    <a:lnTo>
                      <a:pt x="85" y="7"/>
                    </a:lnTo>
                    <a:lnTo>
                      <a:pt x="87" y="9"/>
                    </a:lnTo>
                    <a:lnTo>
                      <a:pt x="89" y="7"/>
                    </a:lnTo>
                    <a:lnTo>
                      <a:pt x="89" y="7"/>
                    </a:lnTo>
                    <a:lnTo>
                      <a:pt x="91" y="7"/>
                    </a:lnTo>
                    <a:lnTo>
                      <a:pt x="91" y="5"/>
                    </a:lnTo>
                    <a:lnTo>
                      <a:pt x="91" y="5"/>
                    </a:lnTo>
                    <a:lnTo>
                      <a:pt x="92" y="5"/>
                    </a:lnTo>
                    <a:lnTo>
                      <a:pt x="94" y="3"/>
                    </a:lnTo>
                    <a:lnTo>
                      <a:pt x="96" y="3"/>
                    </a:lnTo>
                    <a:lnTo>
                      <a:pt x="96" y="2"/>
                    </a:lnTo>
                    <a:lnTo>
                      <a:pt x="97" y="3"/>
                    </a:lnTo>
                    <a:lnTo>
                      <a:pt x="97" y="3"/>
                    </a:lnTo>
                    <a:lnTo>
                      <a:pt x="99" y="0"/>
                    </a:lnTo>
                    <a:lnTo>
                      <a:pt x="101" y="0"/>
                    </a:lnTo>
                    <a:lnTo>
                      <a:pt x="101" y="2"/>
                    </a:lnTo>
                    <a:lnTo>
                      <a:pt x="99" y="3"/>
                    </a:lnTo>
                    <a:lnTo>
                      <a:pt x="99" y="5"/>
                    </a:lnTo>
                    <a:lnTo>
                      <a:pt x="97" y="7"/>
                    </a:lnTo>
                    <a:lnTo>
                      <a:pt x="97" y="9"/>
                    </a:lnTo>
                    <a:lnTo>
                      <a:pt x="96" y="12"/>
                    </a:lnTo>
                    <a:lnTo>
                      <a:pt x="97" y="12"/>
                    </a:lnTo>
                    <a:lnTo>
                      <a:pt x="97" y="14"/>
                    </a:lnTo>
                    <a:lnTo>
                      <a:pt x="97" y="14"/>
                    </a:lnTo>
                    <a:lnTo>
                      <a:pt x="99" y="17"/>
                    </a:lnTo>
                    <a:lnTo>
                      <a:pt x="101" y="20"/>
                    </a:lnTo>
                    <a:lnTo>
                      <a:pt x="101" y="24"/>
                    </a:lnTo>
                    <a:lnTo>
                      <a:pt x="103" y="26"/>
                    </a:lnTo>
                    <a:lnTo>
                      <a:pt x="101" y="29"/>
                    </a:lnTo>
                    <a:lnTo>
                      <a:pt x="99" y="32"/>
                    </a:lnTo>
                    <a:lnTo>
                      <a:pt x="99" y="34"/>
                    </a:lnTo>
                    <a:lnTo>
                      <a:pt x="101" y="36"/>
                    </a:lnTo>
                    <a:lnTo>
                      <a:pt x="101" y="39"/>
                    </a:lnTo>
                    <a:lnTo>
                      <a:pt x="101" y="43"/>
                    </a:lnTo>
                    <a:lnTo>
                      <a:pt x="101" y="44"/>
                    </a:lnTo>
                    <a:lnTo>
                      <a:pt x="99" y="46"/>
                    </a:lnTo>
                    <a:lnTo>
                      <a:pt x="99" y="48"/>
                    </a:lnTo>
                    <a:lnTo>
                      <a:pt x="97" y="48"/>
                    </a:lnTo>
                    <a:lnTo>
                      <a:pt x="96" y="46"/>
                    </a:lnTo>
                    <a:lnTo>
                      <a:pt x="96" y="46"/>
                    </a:lnTo>
                    <a:lnTo>
                      <a:pt x="94" y="48"/>
                    </a:lnTo>
                    <a:lnTo>
                      <a:pt x="94" y="48"/>
                    </a:lnTo>
                    <a:lnTo>
                      <a:pt x="91" y="49"/>
                    </a:lnTo>
                    <a:lnTo>
                      <a:pt x="89" y="51"/>
                    </a:lnTo>
                    <a:lnTo>
                      <a:pt x="85" y="51"/>
                    </a:lnTo>
                    <a:lnTo>
                      <a:pt x="84" y="53"/>
                    </a:lnTo>
                    <a:lnTo>
                      <a:pt x="84" y="53"/>
                    </a:lnTo>
                    <a:lnTo>
                      <a:pt x="80" y="53"/>
                    </a:lnTo>
                    <a:lnTo>
                      <a:pt x="79" y="55"/>
                    </a:lnTo>
                    <a:lnTo>
                      <a:pt x="79" y="55"/>
                    </a:lnTo>
                    <a:lnTo>
                      <a:pt x="79" y="58"/>
                    </a:lnTo>
                    <a:lnTo>
                      <a:pt x="79" y="58"/>
                    </a:lnTo>
                    <a:lnTo>
                      <a:pt x="79" y="60"/>
                    </a:lnTo>
                    <a:lnTo>
                      <a:pt x="77" y="60"/>
                    </a:lnTo>
                    <a:lnTo>
                      <a:pt x="75" y="58"/>
                    </a:lnTo>
                    <a:lnTo>
                      <a:pt x="73" y="58"/>
                    </a:lnTo>
                    <a:lnTo>
                      <a:pt x="72" y="58"/>
                    </a:lnTo>
                    <a:lnTo>
                      <a:pt x="70" y="60"/>
                    </a:lnTo>
                    <a:lnTo>
                      <a:pt x="70" y="60"/>
                    </a:lnTo>
                    <a:lnTo>
                      <a:pt x="68" y="60"/>
                    </a:lnTo>
                    <a:lnTo>
                      <a:pt x="68" y="60"/>
                    </a:lnTo>
                    <a:lnTo>
                      <a:pt x="68" y="61"/>
                    </a:lnTo>
                    <a:lnTo>
                      <a:pt x="68" y="61"/>
                    </a:lnTo>
                    <a:lnTo>
                      <a:pt x="68" y="63"/>
                    </a:lnTo>
                    <a:lnTo>
                      <a:pt x="68" y="65"/>
                    </a:lnTo>
                    <a:lnTo>
                      <a:pt x="68" y="66"/>
                    </a:lnTo>
                    <a:lnTo>
                      <a:pt x="68" y="68"/>
                    </a:lnTo>
                    <a:lnTo>
                      <a:pt x="73" y="72"/>
                    </a:lnTo>
                    <a:lnTo>
                      <a:pt x="73" y="72"/>
                    </a:lnTo>
                    <a:lnTo>
                      <a:pt x="73" y="72"/>
                    </a:lnTo>
                    <a:lnTo>
                      <a:pt x="73" y="73"/>
                    </a:lnTo>
                    <a:lnTo>
                      <a:pt x="73" y="77"/>
                    </a:lnTo>
                    <a:lnTo>
                      <a:pt x="73" y="77"/>
                    </a:lnTo>
                    <a:lnTo>
                      <a:pt x="70" y="75"/>
                    </a:lnTo>
                    <a:lnTo>
                      <a:pt x="70" y="75"/>
                    </a:lnTo>
                    <a:lnTo>
                      <a:pt x="68" y="75"/>
                    </a:lnTo>
                    <a:lnTo>
                      <a:pt x="68" y="75"/>
                    </a:lnTo>
                    <a:lnTo>
                      <a:pt x="67" y="73"/>
                    </a:lnTo>
                    <a:lnTo>
                      <a:pt x="67" y="73"/>
                    </a:lnTo>
                    <a:lnTo>
                      <a:pt x="65" y="72"/>
                    </a:lnTo>
                    <a:lnTo>
                      <a:pt x="63" y="73"/>
                    </a:lnTo>
                    <a:lnTo>
                      <a:pt x="60" y="73"/>
                    </a:lnTo>
                    <a:lnTo>
                      <a:pt x="60" y="73"/>
                    </a:lnTo>
                    <a:lnTo>
                      <a:pt x="60" y="73"/>
                    </a:lnTo>
                    <a:lnTo>
                      <a:pt x="58" y="75"/>
                    </a:lnTo>
                    <a:lnTo>
                      <a:pt x="58" y="75"/>
                    </a:lnTo>
                    <a:lnTo>
                      <a:pt x="55" y="75"/>
                    </a:lnTo>
                    <a:lnTo>
                      <a:pt x="53" y="73"/>
                    </a:lnTo>
                    <a:lnTo>
                      <a:pt x="53" y="75"/>
                    </a:lnTo>
                    <a:lnTo>
                      <a:pt x="53" y="77"/>
                    </a:lnTo>
                    <a:lnTo>
                      <a:pt x="53" y="77"/>
                    </a:lnTo>
                    <a:lnTo>
                      <a:pt x="53" y="78"/>
                    </a:lnTo>
                    <a:lnTo>
                      <a:pt x="51" y="78"/>
                    </a:lnTo>
                    <a:lnTo>
                      <a:pt x="49" y="80"/>
                    </a:lnTo>
                    <a:lnTo>
                      <a:pt x="49" y="82"/>
                    </a:lnTo>
                    <a:lnTo>
                      <a:pt x="48" y="82"/>
                    </a:lnTo>
                    <a:lnTo>
                      <a:pt x="46" y="82"/>
                    </a:lnTo>
                    <a:lnTo>
                      <a:pt x="43" y="82"/>
                    </a:lnTo>
                    <a:lnTo>
                      <a:pt x="43" y="82"/>
                    </a:lnTo>
                    <a:lnTo>
                      <a:pt x="41" y="84"/>
                    </a:lnTo>
                    <a:lnTo>
                      <a:pt x="41" y="84"/>
                    </a:lnTo>
                    <a:lnTo>
                      <a:pt x="41" y="84"/>
                    </a:lnTo>
                    <a:close/>
                    <a:moveTo>
                      <a:pt x="14" y="66"/>
                    </a:moveTo>
                    <a:lnTo>
                      <a:pt x="14" y="66"/>
                    </a:lnTo>
                    <a:lnTo>
                      <a:pt x="14" y="66"/>
                    </a:lnTo>
                    <a:lnTo>
                      <a:pt x="14" y="66"/>
                    </a:lnTo>
                    <a:lnTo>
                      <a:pt x="14" y="65"/>
                    </a:lnTo>
                    <a:lnTo>
                      <a:pt x="14" y="65"/>
                    </a:lnTo>
                    <a:lnTo>
                      <a:pt x="14" y="65"/>
                    </a:lnTo>
                    <a:lnTo>
                      <a:pt x="14" y="66"/>
                    </a:lnTo>
                    <a:close/>
                    <a:moveTo>
                      <a:pt x="19" y="78"/>
                    </a:moveTo>
                    <a:lnTo>
                      <a:pt x="19" y="78"/>
                    </a:lnTo>
                    <a:lnTo>
                      <a:pt x="17" y="77"/>
                    </a:lnTo>
                    <a:lnTo>
                      <a:pt x="17" y="77"/>
                    </a:lnTo>
                    <a:lnTo>
                      <a:pt x="19" y="78"/>
                    </a:lnTo>
                    <a:lnTo>
                      <a:pt x="19" y="78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8" name="Freeform 123">
                <a:extLst>
                  <a:ext uri="{FF2B5EF4-FFF2-40B4-BE49-F238E27FC236}">
                    <a16:creationId xmlns:a16="http://schemas.microsoft.com/office/drawing/2014/main" xmlns="" id="{323F78E9-BE2C-457D-B05D-04A82A7E1FBB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73" y="2974"/>
                <a:ext cx="6691" cy="293"/>
              </a:xfrm>
              <a:custGeom>
                <a:avLst/>
                <a:gdLst>
                  <a:gd name="T0" fmla="*/ 6681 w 6691"/>
                  <a:gd name="T1" fmla="*/ 130 h 293"/>
                  <a:gd name="T2" fmla="*/ 6681 w 6691"/>
                  <a:gd name="T3" fmla="*/ 128 h 293"/>
                  <a:gd name="T4" fmla="*/ 6681 w 6691"/>
                  <a:gd name="T5" fmla="*/ 130 h 293"/>
                  <a:gd name="T6" fmla="*/ 6681 w 6691"/>
                  <a:gd name="T7" fmla="*/ 128 h 293"/>
                  <a:gd name="T8" fmla="*/ 6679 w 6691"/>
                  <a:gd name="T9" fmla="*/ 128 h 293"/>
                  <a:gd name="T10" fmla="*/ 6679 w 6691"/>
                  <a:gd name="T11" fmla="*/ 128 h 293"/>
                  <a:gd name="T12" fmla="*/ 6691 w 6691"/>
                  <a:gd name="T13" fmla="*/ 135 h 293"/>
                  <a:gd name="T14" fmla="*/ 6691 w 6691"/>
                  <a:gd name="T15" fmla="*/ 135 h 293"/>
                  <a:gd name="T16" fmla="*/ 6688 w 6691"/>
                  <a:gd name="T17" fmla="*/ 160 h 293"/>
                  <a:gd name="T18" fmla="*/ 6689 w 6691"/>
                  <a:gd name="T19" fmla="*/ 158 h 293"/>
                  <a:gd name="T20" fmla="*/ 6671 w 6691"/>
                  <a:gd name="T21" fmla="*/ 160 h 293"/>
                  <a:gd name="T22" fmla="*/ 6671 w 6691"/>
                  <a:gd name="T23" fmla="*/ 160 h 293"/>
                  <a:gd name="T24" fmla="*/ 6671 w 6691"/>
                  <a:gd name="T25" fmla="*/ 160 h 293"/>
                  <a:gd name="T26" fmla="*/ 6671 w 6691"/>
                  <a:gd name="T27" fmla="*/ 160 h 293"/>
                  <a:gd name="T28" fmla="*/ 6626 w 6691"/>
                  <a:gd name="T29" fmla="*/ 164 h 293"/>
                  <a:gd name="T30" fmla="*/ 6626 w 6691"/>
                  <a:gd name="T31" fmla="*/ 164 h 293"/>
                  <a:gd name="T32" fmla="*/ 6626 w 6691"/>
                  <a:gd name="T33" fmla="*/ 164 h 293"/>
                  <a:gd name="T34" fmla="*/ 6626 w 6691"/>
                  <a:gd name="T35" fmla="*/ 164 h 293"/>
                  <a:gd name="T36" fmla="*/ 4 w 6691"/>
                  <a:gd name="T37" fmla="*/ 2 h 293"/>
                  <a:gd name="T38" fmla="*/ 2 w 6691"/>
                  <a:gd name="T39" fmla="*/ 2 h 293"/>
                  <a:gd name="T40" fmla="*/ 0 w 6691"/>
                  <a:gd name="T41" fmla="*/ 2 h 293"/>
                  <a:gd name="T42" fmla="*/ 2 w 6691"/>
                  <a:gd name="T43" fmla="*/ 0 h 293"/>
                  <a:gd name="T44" fmla="*/ 6383 w 6691"/>
                  <a:gd name="T45" fmla="*/ 15 h 293"/>
                  <a:gd name="T46" fmla="*/ 6385 w 6691"/>
                  <a:gd name="T47" fmla="*/ 15 h 293"/>
                  <a:gd name="T48" fmla="*/ 6381 w 6691"/>
                  <a:gd name="T49" fmla="*/ 17 h 293"/>
                  <a:gd name="T50" fmla="*/ 6383 w 6691"/>
                  <a:gd name="T51" fmla="*/ 17 h 293"/>
                  <a:gd name="T52" fmla="*/ 38 w 6691"/>
                  <a:gd name="T53" fmla="*/ 41 h 293"/>
                  <a:gd name="T54" fmla="*/ 38 w 6691"/>
                  <a:gd name="T55" fmla="*/ 39 h 293"/>
                  <a:gd name="T56" fmla="*/ 38 w 6691"/>
                  <a:gd name="T57" fmla="*/ 36 h 293"/>
                  <a:gd name="T58" fmla="*/ 6387 w 6691"/>
                  <a:gd name="T59" fmla="*/ 39 h 293"/>
                  <a:gd name="T60" fmla="*/ 6385 w 6691"/>
                  <a:gd name="T61" fmla="*/ 37 h 293"/>
                  <a:gd name="T62" fmla="*/ 6387 w 6691"/>
                  <a:gd name="T63" fmla="*/ 39 h 293"/>
                  <a:gd name="T64" fmla="*/ 6387 w 6691"/>
                  <a:gd name="T65" fmla="*/ 41 h 293"/>
                  <a:gd name="T66" fmla="*/ 6387 w 6691"/>
                  <a:gd name="T67" fmla="*/ 41 h 293"/>
                  <a:gd name="T68" fmla="*/ 6387 w 6691"/>
                  <a:gd name="T69" fmla="*/ 49 h 293"/>
                  <a:gd name="T70" fmla="*/ 6390 w 6691"/>
                  <a:gd name="T71" fmla="*/ 48 h 293"/>
                  <a:gd name="T72" fmla="*/ 6387 w 6691"/>
                  <a:gd name="T73" fmla="*/ 49 h 293"/>
                  <a:gd name="T74" fmla="*/ 6388 w 6691"/>
                  <a:gd name="T75" fmla="*/ 56 h 293"/>
                  <a:gd name="T76" fmla="*/ 6387 w 6691"/>
                  <a:gd name="T77" fmla="*/ 58 h 293"/>
                  <a:gd name="T78" fmla="*/ 6387 w 6691"/>
                  <a:gd name="T79" fmla="*/ 56 h 293"/>
                  <a:gd name="T80" fmla="*/ 6387 w 6691"/>
                  <a:gd name="T81" fmla="*/ 56 h 293"/>
                  <a:gd name="T82" fmla="*/ 6414 w 6691"/>
                  <a:gd name="T83" fmla="*/ 89 h 293"/>
                  <a:gd name="T84" fmla="*/ 6412 w 6691"/>
                  <a:gd name="T85" fmla="*/ 85 h 293"/>
                  <a:gd name="T86" fmla="*/ 6416 w 6691"/>
                  <a:gd name="T87" fmla="*/ 90 h 293"/>
                  <a:gd name="T88" fmla="*/ 6320 w 6691"/>
                  <a:gd name="T89" fmla="*/ 90 h 293"/>
                  <a:gd name="T90" fmla="*/ 6320 w 6691"/>
                  <a:gd name="T91" fmla="*/ 92 h 293"/>
                  <a:gd name="T92" fmla="*/ 6419 w 6691"/>
                  <a:gd name="T93" fmla="*/ 99 h 293"/>
                  <a:gd name="T94" fmla="*/ 6419 w 6691"/>
                  <a:gd name="T95" fmla="*/ 97 h 293"/>
                  <a:gd name="T96" fmla="*/ 86 w 6691"/>
                  <a:gd name="T97" fmla="*/ 153 h 293"/>
                  <a:gd name="T98" fmla="*/ 84 w 6691"/>
                  <a:gd name="T99" fmla="*/ 152 h 293"/>
                  <a:gd name="T100" fmla="*/ 86 w 6691"/>
                  <a:gd name="T101" fmla="*/ 152 h 293"/>
                  <a:gd name="T102" fmla="*/ 69 w 6691"/>
                  <a:gd name="T103" fmla="*/ 182 h 293"/>
                  <a:gd name="T104" fmla="*/ 67 w 6691"/>
                  <a:gd name="T105" fmla="*/ 181 h 293"/>
                  <a:gd name="T106" fmla="*/ 69 w 6691"/>
                  <a:gd name="T107" fmla="*/ 182 h 293"/>
                  <a:gd name="T108" fmla="*/ 146 w 6691"/>
                  <a:gd name="T109" fmla="*/ 293 h 293"/>
                  <a:gd name="T110" fmla="*/ 146 w 6691"/>
                  <a:gd name="T111" fmla="*/ 293 h 2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6691" h="293">
                    <a:moveTo>
                      <a:pt x="6679" y="128"/>
                    </a:moveTo>
                    <a:lnTo>
                      <a:pt x="6681" y="128"/>
                    </a:lnTo>
                    <a:lnTo>
                      <a:pt x="6681" y="128"/>
                    </a:lnTo>
                    <a:lnTo>
                      <a:pt x="6681" y="130"/>
                    </a:lnTo>
                    <a:lnTo>
                      <a:pt x="6681" y="130"/>
                    </a:lnTo>
                    <a:lnTo>
                      <a:pt x="6681" y="130"/>
                    </a:lnTo>
                    <a:lnTo>
                      <a:pt x="6681" y="130"/>
                    </a:lnTo>
                    <a:lnTo>
                      <a:pt x="6681" y="128"/>
                    </a:lnTo>
                    <a:lnTo>
                      <a:pt x="6679" y="128"/>
                    </a:lnTo>
                    <a:lnTo>
                      <a:pt x="6679" y="128"/>
                    </a:lnTo>
                    <a:lnTo>
                      <a:pt x="6681" y="128"/>
                    </a:lnTo>
                    <a:lnTo>
                      <a:pt x="6681" y="130"/>
                    </a:lnTo>
                    <a:lnTo>
                      <a:pt x="6681" y="130"/>
                    </a:lnTo>
                    <a:lnTo>
                      <a:pt x="6681" y="128"/>
                    </a:lnTo>
                    <a:lnTo>
                      <a:pt x="6681" y="128"/>
                    </a:lnTo>
                    <a:lnTo>
                      <a:pt x="6681" y="128"/>
                    </a:lnTo>
                    <a:lnTo>
                      <a:pt x="6681" y="128"/>
                    </a:lnTo>
                    <a:lnTo>
                      <a:pt x="6679" y="128"/>
                    </a:lnTo>
                    <a:lnTo>
                      <a:pt x="6679" y="128"/>
                    </a:lnTo>
                    <a:lnTo>
                      <a:pt x="6679" y="128"/>
                    </a:lnTo>
                    <a:lnTo>
                      <a:pt x="6679" y="128"/>
                    </a:lnTo>
                    <a:lnTo>
                      <a:pt x="6679" y="128"/>
                    </a:lnTo>
                    <a:lnTo>
                      <a:pt x="6679" y="128"/>
                    </a:lnTo>
                    <a:lnTo>
                      <a:pt x="6679" y="128"/>
                    </a:lnTo>
                    <a:lnTo>
                      <a:pt x="6679" y="128"/>
                    </a:lnTo>
                    <a:close/>
                    <a:moveTo>
                      <a:pt x="6691" y="135"/>
                    </a:moveTo>
                    <a:lnTo>
                      <a:pt x="6691" y="135"/>
                    </a:lnTo>
                    <a:lnTo>
                      <a:pt x="6691" y="135"/>
                    </a:lnTo>
                    <a:lnTo>
                      <a:pt x="6691" y="135"/>
                    </a:lnTo>
                    <a:lnTo>
                      <a:pt x="6691" y="135"/>
                    </a:lnTo>
                    <a:lnTo>
                      <a:pt x="6691" y="135"/>
                    </a:lnTo>
                    <a:lnTo>
                      <a:pt x="6691" y="135"/>
                    </a:lnTo>
                    <a:lnTo>
                      <a:pt x="6691" y="135"/>
                    </a:lnTo>
                    <a:close/>
                    <a:moveTo>
                      <a:pt x="6689" y="160"/>
                    </a:moveTo>
                    <a:lnTo>
                      <a:pt x="6689" y="160"/>
                    </a:lnTo>
                    <a:lnTo>
                      <a:pt x="6688" y="160"/>
                    </a:lnTo>
                    <a:lnTo>
                      <a:pt x="6688" y="160"/>
                    </a:lnTo>
                    <a:lnTo>
                      <a:pt x="6688" y="158"/>
                    </a:lnTo>
                    <a:lnTo>
                      <a:pt x="6688" y="158"/>
                    </a:lnTo>
                    <a:lnTo>
                      <a:pt x="6689" y="158"/>
                    </a:lnTo>
                    <a:lnTo>
                      <a:pt x="6689" y="160"/>
                    </a:lnTo>
                    <a:lnTo>
                      <a:pt x="6689" y="160"/>
                    </a:lnTo>
                    <a:lnTo>
                      <a:pt x="6689" y="160"/>
                    </a:lnTo>
                    <a:close/>
                    <a:moveTo>
                      <a:pt x="6671" y="160"/>
                    </a:moveTo>
                    <a:lnTo>
                      <a:pt x="6671" y="160"/>
                    </a:lnTo>
                    <a:lnTo>
                      <a:pt x="6671" y="160"/>
                    </a:lnTo>
                    <a:lnTo>
                      <a:pt x="6671" y="160"/>
                    </a:lnTo>
                    <a:lnTo>
                      <a:pt x="6671" y="160"/>
                    </a:lnTo>
                    <a:lnTo>
                      <a:pt x="6671" y="160"/>
                    </a:lnTo>
                    <a:lnTo>
                      <a:pt x="6671" y="160"/>
                    </a:lnTo>
                    <a:lnTo>
                      <a:pt x="6671" y="160"/>
                    </a:lnTo>
                    <a:lnTo>
                      <a:pt x="6671" y="160"/>
                    </a:lnTo>
                    <a:lnTo>
                      <a:pt x="6671" y="160"/>
                    </a:lnTo>
                    <a:lnTo>
                      <a:pt x="6671" y="160"/>
                    </a:lnTo>
                    <a:lnTo>
                      <a:pt x="6671" y="160"/>
                    </a:lnTo>
                    <a:lnTo>
                      <a:pt x="6671" y="160"/>
                    </a:lnTo>
                    <a:lnTo>
                      <a:pt x="6671" y="160"/>
                    </a:lnTo>
                    <a:lnTo>
                      <a:pt x="6671" y="160"/>
                    </a:lnTo>
                    <a:close/>
                    <a:moveTo>
                      <a:pt x="6626" y="164"/>
                    </a:moveTo>
                    <a:lnTo>
                      <a:pt x="6626" y="164"/>
                    </a:lnTo>
                    <a:lnTo>
                      <a:pt x="6626" y="164"/>
                    </a:lnTo>
                    <a:lnTo>
                      <a:pt x="6626" y="164"/>
                    </a:lnTo>
                    <a:lnTo>
                      <a:pt x="6626" y="164"/>
                    </a:lnTo>
                    <a:lnTo>
                      <a:pt x="6626" y="164"/>
                    </a:lnTo>
                    <a:lnTo>
                      <a:pt x="6626" y="164"/>
                    </a:lnTo>
                    <a:lnTo>
                      <a:pt x="6626" y="164"/>
                    </a:lnTo>
                    <a:lnTo>
                      <a:pt x="6626" y="164"/>
                    </a:lnTo>
                    <a:lnTo>
                      <a:pt x="6626" y="164"/>
                    </a:lnTo>
                    <a:lnTo>
                      <a:pt x="6626" y="164"/>
                    </a:lnTo>
                    <a:lnTo>
                      <a:pt x="6626" y="164"/>
                    </a:lnTo>
                    <a:lnTo>
                      <a:pt x="6626" y="164"/>
                    </a:lnTo>
                    <a:lnTo>
                      <a:pt x="6626" y="164"/>
                    </a:lnTo>
                    <a:lnTo>
                      <a:pt x="6626" y="164"/>
                    </a:lnTo>
                    <a:close/>
                    <a:moveTo>
                      <a:pt x="2" y="0"/>
                    </a:moveTo>
                    <a:lnTo>
                      <a:pt x="4" y="2"/>
                    </a:lnTo>
                    <a:lnTo>
                      <a:pt x="4" y="2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2" y="0"/>
                    </a:lnTo>
                    <a:close/>
                    <a:moveTo>
                      <a:pt x="6385" y="15"/>
                    </a:moveTo>
                    <a:lnTo>
                      <a:pt x="6385" y="15"/>
                    </a:lnTo>
                    <a:lnTo>
                      <a:pt x="6383" y="15"/>
                    </a:lnTo>
                    <a:lnTo>
                      <a:pt x="6385" y="15"/>
                    </a:lnTo>
                    <a:lnTo>
                      <a:pt x="6385" y="15"/>
                    </a:lnTo>
                    <a:lnTo>
                      <a:pt x="6385" y="15"/>
                    </a:lnTo>
                    <a:lnTo>
                      <a:pt x="6385" y="15"/>
                    </a:lnTo>
                    <a:close/>
                    <a:moveTo>
                      <a:pt x="6383" y="17"/>
                    </a:moveTo>
                    <a:lnTo>
                      <a:pt x="6381" y="17"/>
                    </a:lnTo>
                    <a:lnTo>
                      <a:pt x="6381" y="17"/>
                    </a:lnTo>
                    <a:lnTo>
                      <a:pt x="6381" y="17"/>
                    </a:lnTo>
                    <a:lnTo>
                      <a:pt x="6383" y="17"/>
                    </a:lnTo>
                    <a:lnTo>
                      <a:pt x="6383" y="17"/>
                    </a:lnTo>
                    <a:lnTo>
                      <a:pt x="6383" y="17"/>
                    </a:lnTo>
                    <a:lnTo>
                      <a:pt x="6383" y="17"/>
                    </a:lnTo>
                    <a:close/>
                    <a:moveTo>
                      <a:pt x="40" y="39"/>
                    </a:moveTo>
                    <a:lnTo>
                      <a:pt x="43" y="41"/>
                    </a:lnTo>
                    <a:lnTo>
                      <a:pt x="41" y="43"/>
                    </a:lnTo>
                    <a:lnTo>
                      <a:pt x="38" y="41"/>
                    </a:lnTo>
                    <a:lnTo>
                      <a:pt x="36" y="39"/>
                    </a:lnTo>
                    <a:lnTo>
                      <a:pt x="36" y="37"/>
                    </a:lnTo>
                    <a:lnTo>
                      <a:pt x="36" y="39"/>
                    </a:lnTo>
                    <a:lnTo>
                      <a:pt x="38" y="39"/>
                    </a:lnTo>
                    <a:lnTo>
                      <a:pt x="40" y="37"/>
                    </a:lnTo>
                    <a:lnTo>
                      <a:pt x="40" y="37"/>
                    </a:lnTo>
                    <a:lnTo>
                      <a:pt x="38" y="36"/>
                    </a:lnTo>
                    <a:lnTo>
                      <a:pt x="38" y="36"/>
                    </a:lnTo>
                    <a:lnTo>
                      <a:pt x="40" y="37"/>
                    </a:lnTo>
                    <a:lnTo>
                      <a:pt x="40" y="39"/>
                    </a:lnTo>
                    <a:lnTo>
                      <a:pt x="40" y="39"/>
                    </a:lnTo>
                    <a:close/>
                    <a:moveTo>
                      <a:pt x="6387" y="39"/>
                    </a:moveTo>
                    <a:lnTo>
                      <a:pt x="6387" y="41"/>
                    </a:lnTo>
                    <a:lnTo>
                      <a:pt x="6385" y="39"/>
                    </a:lnTo>
                    <a:lnTo>
                      <a:pt x="6385" y="37"/>
                    </a:lnTo>
                    <a:lnTo>
                      <a:pt x="6385" y="37"/>
                    </a:lnTo>
                    <a:lnTo>
                      <a:pt x="6385" y="37"/>
                    </a:lnTo>
                    <a:lnTo>
                      <a:pt x="6385" y="39"/>
                    </a:lnTo>
                    <a:lnTo>
                      <a:pt x="6385" y="39"/>
                    </a:lnTo>
                    <a:lnTo>
                      <a:pt x="6387" y="39"/>
                    </a:lnTo>
                    <a:close/>
                    <a:moveTo>
                      <a:pt x="6387" y="43"/>
                    </a:moveTo>
                    <a:lnTo>
                      <a:pt x="6387" y="43"/>
                    </a:lnTo>
                    <a:lnTo>
                      <a:pt x="6387" y="43"/>
                    </a:lnTo>
                    <a:lnTo>
                      <a:pt x="6387" y="41"/>
                    </a:lnTo>
                    <a:lnTo>
                      <a:pt x="6387" y="41"/>
                    </a:lnTo>
                    <a:lnTo>
                      <a:pt x="6387" y="41"/>
                    </a:lnTo>
                    <a:lnTo>
                      <a:pt x="6387" y="41"/>
                    </a:lnTo>
                    <a:lnTo>
                      <a:pt x="6387" y="41"/>
                    </a:lnTo>
                    <a:lnTo>
                      <a:pt x="6387" y="43"/>
                    </a:lnTo>
                    <a:lnTo>
                      <a:pt x="6387" y="43"/>
                    </a:lnTo>
                    <a:close/>
                    <a:moveTo>
                      <a:pt x="6387" y="49"/>
                    </a:moveTo>
                    <a:lnTo>
                      <a:pt x="6387" y="49"/>
                    </a:lnTo>
                    <a:lnTo>
                      <a:pt x="6387" y="49"/>
                    </a:lnTo>
                    <a:lnTo>
                      <a:pt x="6388" y="48"/>
                    </a:lnTo>
                    <a:lnTo>
                      <a:pt x="6388" y="48"/>
                    </a:lnTo>
                    <a:lnTo>
                      <a:pt x="6390" y="48"/>
                    </a:lnTo>
                    <a:lnTo>
                      <a:pt x="6390" y="49"/>
                    </a:lnTo>
                    <a:lnTo>
                      <a:pt x="6390" y="49"/>
                    </a:lnTo>
                    <a:lnTo>
                      <a:pt x="6388" y="49"/>
                    </a:lnTo>
                    <a:lnTo>
                      <a:pt x="6387" y="49"/>
                    </a:lnTo>
                    <a:lnTo>
                      <a:pt x="6387" y="49"/>
                    </a:lnTo>
                    <a:close/>
                    <a:moveTo>
                      <a:pt x="6387" y="56"/>
                    </a:moveTo>
                    <a:lnTo>
                      <a:pt x="6388" y="56"/>
                    </a:lnTo>
                    <a:lnTo>
                      <a:pt x="6388" y="56"/>
                    </a:lnTo>
                    <a:lnTo>
                      <a:pt x="6387" y="58"/>
                    </a:lnTo>
                    <a:lnTo>
                      <a:pt x="6387" y="60"/>
                    </a:lnTo>
                    <a:lnTo>
                      <a:pt x="6385" y="58"/>
                    </a:lnTo>
                    <a:lnTo>
                      <a:pt x="6387" y="58"/>
                    </a:lnTo>
                    <a:lnTo>
                      <a:pt x="6387" y="56"/>
                    </a:lnTo>
                    <a:lnTo>
                      <a:pt x="6387" y="56"/>
                    </a:lnTo>
                    <a:lnTo>
                      <a:pt x="6387" y="56"/>
                    </a:lnTo>
                    <a:lnTo>
                      <a:pt x="6387" y="56"/>
                    </a:lnTo>
                    <a:lnTo>
                      <a:pt x="6387" y="54"/>
                    </a:lnTo>
                    <a:lnTo>
                      <a:pt x="6387" y="54"/>
                    </a:lnTo>
                    <a:lnTo>
                      <a:pt x="6387" y="56"/>
                    </a:lnTo>
                    <a:lnTo>
                      <a:pt x="6387" y="56"/>
                    </a:lnTo>
                    <a:close/>
                    <a:moveTo>
                      <a:pt x="6416" y="90"/>
                    </a:moveTo>
                    <a:lnTo>
                      <a:pt x="6414" y="90"/>
                    </a:lnTo>
                    <a:lnTo>
                      <a:pt x="6414" y="90"/>
                    </a:lnTo>
                    <a:lnTo>
                      <a:pt x="6414" y="89"/>
                    </a:lnTo>
                    <a:lnTo>
                      <a:pt x="6414" y="87"/>
                    </a:lnTo>
                    <a:lnTo>
                      <a:pt x="6412" y="87"/>
                    </a:lnTo>
                    <a:lnTo>
                      <a:pt x="6412" y="85"/>
                    </a:lnTo>
                    <a:lnTo>
                      <a:pt x="6412" y="85"/>
                    </a:lnTo>
                    <a:lnTo>
                      <a:pt x="6414" y="87"/>
                    </a:lnTo>
                    <a:lnTo>
                      <a:pt x="6414" y="87"/>
                    </a:lnTo>
                    <a:lnTo>
                      <a:pt x="6414" y="89"/>
                    </a:lnTo>
                    <a:lnTo>
                      <a:pt x="6416" y="90"/>
                    </a:lnTo>
                    <a:lnTo>
                      <a:pt x="6416" y="90"/>
                    </a:lnTo>
                    <a:close/>
                    <a:moveTo>
                      <a:pt x="6320" y="92"/>
                    </a:moveTo>
                    <a:lnTo>
                      <a:pt x="6320" y="92"/>
                    </a:lnTo>
                    <a:lnTo>
                      <a:pt x="6320" y="90"/>
                    </a:lnTo>
                    <a:lnTo>
                      <a:pt x="6320" y="90"/>
                    </a:lnTo>
                    <a:lnTo>
                      <a:pt x="6320" y="90"/>
                    </a:lnTo>
                    <a:lnTo>
                      <a:pt x="6320" y="90"/>
                    </a:lnTo>
                    <a:lnTo>
                      <a:pt x="6320" y="92"/>
                    </a:lnTo>
                    <a:lnTo>
                      <a:pt x="6320" y="92"/>
                    </a:lnTo>
                    <a:close/>
                    <a:moveTo>
                      <a:pt x="6421" y="97"/>
                    </a:moveTo>
                    <a:lnTo>
                      <a:pt x="6421" y="99"/>
                    </a:lnTo>
                    <a:lnTo>
                      <a:pt x="6419" y="99"/>
                    </a:lnTo>
                    <a:lnTo>
                      <a:pt x="6419" y="99"/>
                    </a:lnTo>
                    <a:lnTo>
                      <a:pt x="6419" y="97"/>
                    </a:lnTo>
                    <a:lnTo>
                      <a:pt x="6419" y="95"/>
                    </a:lnTo>
                    <a:lnTo>
                      <a:pt x="6419" y="97"/>
                    </a:lnTo>
                    <a:lnTo>
                      <a:pt x="6421" y="97"/>
                    </a:lnTo>
                    <a:lnTo>
                      <a:pt x="6421" y="97"/>
                    </a:lnTo>
                    <a:close/>
                    <a:moveTo>
                      <a:pt x="86" y="152"/>
                    </a:moveTo>
                    <a:lnTo>
                      <a:pt x="86" y="153"/>
                    </a:lnTo>
                    <a:lnTo>
                      <a:pt x="86" y="152"/>
                    </a:lnTo>
                    <a:lnTo>
                      <a:pt x="86" y="152"/>
                    </a:lnTo>
                    <a:lnTo>
                      <a:pt x="84" y="152"/>
                    </a:lnTo>
                    <a:lnTo>
                      <a:pt x="84" y="152"/>
                    </a:lnTo>
                    <a:lnTo>
                      <a:pt x="86" y="152"/>
                    </a:lnTo>
                    <a:lnTo>
                      <a:pt x="86" y="152"/>
                    </a:lnTo>
                    <a:lnTo>
                      <a:pt x="86" y="152"/>
                    </a:lnTo>
                    <a:lnTo>
                      <a:pt x="86" y="152"/>
                    </a:lnTo>
                    <a:lnTo>
                      <a:pt x="86" y="152"/>
                    </a:lnTo>
                    <a:lnTo>
                      <a:pt x="86" y="152"/>
                    </a:lnTo>
                    <a:close/>
                    <a:moveTo>
                      <a:pt x="69" y="182"/>
                    </a:moveTo>
                    <a:lnTo>
                      <a:pt x="69" y="182"/>
                    </a:lnTo>
                    <a:lnTo>
                      <a:pt x="67" y="182"/>
                    </a:lnTo>
                    <a:lnTo>
                      <a:pt x="67" y="182"/>
                    </a:lnTo>
                    <a:lnTo>
                      <a:pt x="67" y="181"/>
                    </a:lnTo>
                    <a:lnTo>
                      <a:pt x="67" y="181"/>
                    </a:lnTo>
                    <a:lnTo>
                      <a:pt x="67" y="181"/>
                    </a:lnTo>
                    <a:lnTo>
                      <a:pt x="69" y="182"/>
                    </a:lnTo>
                    <a:lnTo>
                      <a:pt x="69" y="182"/>
                    </a:lnTo>
                    <a:lnTo>
                      <a:pt x="69" y="182"/>
                    </a:lnTo>
                    <a:lnTo>
                      <a:pt x="69" y="182"/>
                    </a:lnTo>
                    <a:close/>
                    <a:moveTo>
                      <a:pt x="147" y="293"/>
                    </a:moveTo>
                    <a:lnTo>
                      <a:pt x="147" y="293"/>
                    </a:lnTo>
                    <a:lnTo>
                      <a:pt x="146" y="293"/>
                    </a:lnTo>
                    <a:lnTo>
                      <a:pt x="146" y="293"/>
                    </a:lnTo>
                    <a:lnTo>
                      <a:pt x="146" y="293"/>
                    </a:lnTo>
                    <a:lnTo>
                      <a:pt x="146" y="293"/>
                    </a:lnTo>
                    <a:lnTo>
                      <a:pt x="146" y="293"/>
                    </a:lnTo>
                    <a:lnTo>
                      <a:pt x="147" y="293"/>
                    </a:lnTo>
                    <a:lnTo>
                      <a:pt x="147" y="293"/>
                    </a:lnTo>
                    <a:lnTo>
                      <a:pt x="147" y="293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9" name="Freeform 124">
                <a:extLst>
                  <a:ext uri="{FF2B5EF4-FFF2-40B4-BE49-F238E27FC236}">
                    <a16:creationId xmlns:a16="http://schemas.microsoft.com/office/drawing/2014/main" xmlns="" id="{91C0F8B2-48AA-41E4-91CE-3C9D0DF84F17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466" y="3265"/>
                <a:ext cx="24" cy="21"/>
              </a:xfrm>
              <a:custGeom>
                <a:avLst/>
                <a:gdLst>
                  <a:gd name="T0" fmla="*/ 5 w 24"/>
                  <a:gd name="T1" fmla="*/ 12 h 21"/>
                  <a:gd name="T2" fmla="*/ 4 w 24"/>
                  <a:gd name="T3" fmla="*/ 12 h 21"/>
                  <a:gd name="T4" fmla="*/ 2 w 24"/>
                  <a:gd name="T5" fmla="*/ 11 h 21"/>
                  <a:gd name="T6" fmla="*/ 2 w 24"/>
                  <a:gd name="T7" fmla="*/ 11 h 21"/>
                  <a:gd name="T8" fmla="*/ 0 w 24"/>
                  <a:gd name="T9" fmla="*/ 9 h 21"/>
                  <a:gd name="T10" fmla="*/ 0 w 24"/>
                  <a:gd name="T11" fmla="*/ 2 h 21"/>
                  <a:gd name="T12" fmla="*/ 0 w 24"/>
                  <a:gd name="T13" fmla="*/ 2 h 21"/>
                  <a:gd name="T14" fmla="*/ 2 w 24"/>
                  <a:gd name="T15" fmla="*/ 2 h 21"/>
                  <a:gd name="T16" fmla="*/ 2 w 24"/>
                  <a:gd name="T17" fmla="*/ 0 h 21"/>
                  <a:gd name="T18" fmla="*/ 4 w 24"/>
                  <a:gd name="T19" fmla="*/ 2 h 21"/>
                  <a:gd name="T20" fmla="*/ 4 w 24"/>
                  <a:gd name="T21" fmla="*/ 6 h 21"/>
                  <a:gd name="T22" fmla="*/ 4 w 24"/>
                  <a:gd name="T23" fmla="*/ 9 h 21"/>
                  <a:gd name="T24" fmla="*/ 5 w 24"/>
                  <a:gd name="T25" fmla="*/ 11 h 21"/>
                  <a:gd name="T26" fmla="*/ 5 w 24"/>
                  <a:gd name="T27" fmla="*/ 12 h 21"/>
                  <a:gd name="T28" fmla="*/ 24 w 24"/>
                  <a:gd name="T29" fmla="*/ 16 h 21"/>
                  <a:gd name="T30" fmla="*/ 24 w 24"/>
                  <a:gd name="T31" fmla="*/ 17 h 21"/>
                  <a:gd name="T32" fmla="*/ 24 w 24"/>
                  <a:gd name="T33" fmla="*/ 19 h 21"/>
                  <a:gd name="T34" fmla="*/ 24 w 24"/>
                  <a:gd name="T35" fmla="*/ 21 h 21"/>
                  <a:gd name="T36" fmla="*/ 24 w 24"/>
                  <a:gd name="T37" fmla="*/ 19 h 21"/>
                  <a:gd name="T38" fmla="*/ 23 w 24"/>
                  <a:gd name="T39" fmla="*/ 19 h 21"/>
                  <a:gd name="T40" fmla="*/ 19 w 24"/>
                  <a:gd name="T41" fmla="*/ 17 h 21"/>
                  <a:gd name="T42" fmla="*/ 21 w 24"/>
                  <a:gd name="T43" fmla="*/ 17 h 21"/>
                  <a:gd name="T44" fmla="*/ 21 w 24"/>
                  <a:gd name="T45" fmla="*/ 17 h 21"/>
                  <a:gd name="T46" fmla="*/ 23 w 24"/>
                  <a:gd name="T47" fmla="*/ 17 h 21"/>
                  <a:gd name="T48" fmla="*/ 23 w 24"/>
                  <a:gd name="T49" fmla="*/ 16 h 21"/>
                  <a:gd name="T50" fmla="*/ 23 w 24"/>
                  <a:gd name="T51" fmla="*/ 16 h 21"/>
                  <a:gd name="T52" fmla="*/ 24 w 24"/>
                  <a:gd name="T53" fmla="*/ 14 h 21"/>
                  <a:gd name="T54" fmla="*/ 24 w 24"/>
                  <a:gd name="T55" fmla="*/ 16 h 21"/>
                  <a:gd name="T56" fmla="*/ 24 w 24"/>
                  <a:gd name="T57" fmla="*/ 16 h 21"/>
                  <a:gd name="T58" fmla="*/ 11 w 24"/>
                  <a:gd name="T59" fmla="*/ 19 h 21"/>
                  <a:gd name="T60" fmla="*/ 12 w 24"/>
                  <a:gd name="T61" fmla="*/ 21 h 21"/>
                  <a:gd name="T62" fmla="*/ 9 w 24"/>
                  <a:gd name="T63" fmla="*/ 21 h 21"/>
                  <a:gd name="T64" fmla="*/ 7 w 24"/>
                  <a:gd name="T65" fmla="*/ 19 h 21"/>
                  <a:gd name="T66" fmla="*/ 7 w 24"/>
                  <a:gd name="T67" fmla="*/ 17 h 21"/>
                  <a:gd name="T68" fmla="*/ 9 w 24"/>
                  <a:gd name="T69" fmla="*/ 19 h 21"/>
                  <a:gd name="T70" fmla="*/ 11 w 24"/>
                  <a:gd name="T71" fmla="*/ 19 h 21"/>
                  <a:gd name="T72" fmla="*/ 11 w 24"/>
                  <a:gd name="T73" fmla="*/ 19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24" h="21">
                    <a:moveTo>
                      <a:pt x="5" y="12"/>
                    </a:moveTo>
                    <a:lnTo>
                      <a:pt x="4" y="12"/>
                    </a:lnTo>
                    <a:lnTo>
                      <a:pt x="2" y="11"/>
                    </a:lnTo>
                    <a:lnTo>
                      <a:pt x="2" y="11"/>
                    </a:lnTo>
                    <a:lnTo>
                      <a:pt x="0" y="9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4" y="2"/>
                    </a:lnTo>
                    <a:lnTo>
                      <a:pt x="4" y="6"/>
                    </a:lnTo>
                    <a:lnTo>
                      <a:pt x="4" y="9"/>
                    </a:lnTo>
                    <a:lnTo>
                      <a:pt x="5" y="11"/>
                    </a:lnTo>
                    <a:lnTo>
                      <a:pt x="5" y="12"/>
                    </a:lnTo>
                    <a:close/>
                    <a:moveTo>
                      <a:pt x="24" y="16"/>
                    </a:moveTo>
                    <a:lnTo>
                      <a:pt x="24" y="17"/>
                    </a:lnTo>
                    <a:lnTo>
                      <a:pt x="24" y="19"/>
                    </a:lnTo>
                    <a:lnTo>
                      <a:pt x="24" y="21"/>
                    </a:lnTo>
                    <a:lnTo>
                      <a:pt x="24" y="19"/>
                    </a:lnTo>
                    <a:lnTo>
                      <a:pt x="23" y="19"/>
                    </a:lnTo>
                    <a:lnTo>
                      <a:pt x="19" y="17"/>
                    </a:lnTo>
                    <a:lnTo>
                      <a:pt x="21" y="17"/>
                    </a:lnTo>
                    <a:lnTo>
                      <a:pt x="21" y="17"/>
                    </a:lnTo>
                    <a:lnTo>
                      <a:pt x="23" y="17"/>
                    </a:lnTo>
                    <a:lnTo>
                      <a:pt x="23" y="16"/>
                    </a:lnTo>
                    <a:lnTo>
                      <a:pt x="23" y="16"/>
                    </a:lnTo>
                    <a:lnTo>
                      <a:pt x="24" y="14"/>
                    </a:lnTo>
                    <a:lnTo>
                      <a:pt x="24" y="16"/>
                    </a:lnTo>
                    <a:lnTo>
                      <a:pt x="24" y="16"/>
                    </a:lnTo>
                    <a:close/>
                    <a:moveTo>
                      <a:pt x="11" y="19"/>
                    </a:moveTo>
                    <a:lnTo>
                      <a:pt x="12" y="21"/>
                    </a:lnTo>
                    <a:lnTo>
                      <a:pt x="9" y="21"/>
                    </a:lnTo>
                    <a:lnTo>
                      <a:pt x="7" y="19"/>
                    </a:lnTo>
                    <a:lnTo>
                      <a:pt x="7" y="17"/>
                    </a:lnTo>
                    <a:lnTo>
                      <a:pt x="9" y="19"/>
                    </a:lnTo>
                    <a:lnTo>
                      <a:pt x="11" y="19"/>
                    </a:lnTo>
                    <a:lnTo>
                      <a:pt x="11" y="19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0" name="Freeform 125">
                <a:extLst>
                  <a:ext uri="{FF2B5EF4-FFF2-40B4-BE49-F238E27FC236}">
                    <a16:creationId xmlns:a16="http://schemas.microsoft.com/office/drawing/2014/main" xmlns="" id="{9DF22708-7DE6-4086-80DD-42BBCFE3C5A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428" y="2713"/>
                <a:ext cx="7" cy="5"/>
              </a:xfrm>
              <a:custGeom>
                <a:avLst/>
                <a:gdLst>
                  <a:gd name="T0" fmla="*/ 4 w 7"/>
                  <a:gd name="T1" fmla="*/ 4 h 5"/>
                  <a:gd name="T2" fmla="*/ 4 w 7"/>
                  <a:gd name="T3" fmla="*/ 4 h 5"/>
                  <a:gd name="T4" fmla="*/ 4 w 7"/>
                  <a:gd name="T5" fmla="*/ 2 h 5"/>
                  <a:gd name="T6" fmla="*/ 2 w 7"/>
                  <a:gd name="T7" fmla="*/ 2 h 5"/>
                  <a:gd name="T8" fmla="*/ 0 w 7"/>
                  <a:gd name="T9" fmla="*/ 0 h 5"/>
                  <a:gd name="T10" fmla="*/ 0 w 7"/>
                  <a:gd name="T11" fmla="*/ 0 h 5"/>
                  <a:gd name="T12" fmla="*/ 0 w 7"/>
                  <a:gd name="T13" fmla="*/ 0 h 5"/>
                  <a:gd name="T14" fmla="*/ 0 w 7"/>
                  <a:gd name="T15" fmla="*/ 0 h 5"/>
                  <a:gd name="T16" fmla="*/ 2 w 7"/>
                  <a:gd name="T17" fmla="*/ 0 h 5"/>
                  <a:gd name="T18" fmla="*/ 4 w 7"/>
                  <a:gd name="T19" fmla="*/ 0 h 5"/>
                  <a:gd name="T20" fmla="*/ 4 w 7"/>
                  <a:gd name="T21" fmla="*/ 2 h 5"/>
                  <a:gd name="T22" fmla="*/ 4 w 7"/>
                  <a:gd name="T23" fmla="*/ 2 h 5"/>
                  <a:gd name="T24" fmla="*/ 4 w 7"/>
                  <a:gd name="T25" fmla="*/ 4 h 5"/>
                  <a:gd name="T26" fmla="*/ 4 w 7"/>
                  <a:gd name="T27" fmla="*/ 4 h 5"/>
                  <a:gd name="T28" fmla="*/ 7 w 7"/>
                  <a:gd name="T29" fmla="*/ 5 h 5"/>
                  <a:gd name="T30" fmla="*/ 5 w 7"/>
                  <a:gd name="T31" fmla="*/ 5 h 5"/>
                  <a:gd name="T32" fmla="*/ 5 w 7"/>
                  <a:gd name="T33" fmla="*/ 5 h 5"/>
                  <a:gd name="T34" fmla="*/ 5 w 7"/>
                  <a:gd name="T35" fmla="*/ 4 h 5"/>
                  <a:gd name="T36" fmla="*/ 5 w 7"/>
                  <a:gd name="T37" fmla="*/ 4 h 5"/>
                  <a:gd name="T38" fmla="*/ 7 w 7"/>
                  <a:gd name="T39" fmla="*/ 4 h 5"/>
                  <a:gd name="T40" fmla="*/ 7 w 7"/>
                  <a:gd name="T41" fmla="*/ 5 h 5"/>
                  <a:gd name="T42" fmla="*/ 7 w 7"/>
                  <a:gd name="T43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7" h="5">
                    <a:moveTo>
                      <a:pt x="4" y="4"/>
                    </a:moveTo>
                    <a:lnTo>
                      <a:pt x="4" y="4"/>
                    </a:lnTo>
                    <a:lnTo>
                      <a:pt x="4" y="2"/>
                    </a:lnTo>
                    <a:lnTo>
                      <a:pt x="2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2" y="0"/>
                    </a:lnTo>
                    <a:lnTo>
                      <a:pt x="4" y="0"/>
                    </a:lnTo>
                    <a:lnTo>
                      <a:pt x="4" y="2"/>
                    </a:lnTo>
                    <a:lnTo>
                      <a:pt x="4" y="2"/>
                    </a:lnTo>
                    <a:lnTo>
                      <a:pt x="4" y="4"/>
                    </a:lnTo>
                    <a:lnTo>
                      <a:pt x="4" y="4"/>
                    </a:lnTo>
                    <a:close/>
                    <a:moveTo>
                      <a:pt x="7" y="5"/>
                    </a:moveTo>
                    <a:lnTo>
                      <a:pt x="5" y="5"/>
                    </a:lnTo>
                    <a:lnTo>
                      <a:pt x="5" y="5"/>
                    </a:lnTo>
                    <a:lnTo>
                      <a:pt x="5" y="4"/>
                    </a:lnTo>
                    <a:lnTo>
                      <a:pt x="5" y="4"/>
                    </a:lnTo>
                    <a:lnTo>
                      <a:pt x="7" y="4"/>
                    </a:lnTo>
                    <a:lnTo>
                      <a:pt x="7" y="5"/>
                    </a:lnTo>
                    <a:lnTo>
                      <a:pt x="7" y="5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1" name="Freeform 126">
                <a:extLst>
                  <a:ext uri="{FF2B5EF4-FFF2-40B4-BE49-F238E27FC236}">
                    <a16:creationId xmlns:a16="http://schemas.microsoft.com/office/drawing/2014/main" xmlns="" id="{B3E19552-2033-4FBF-9A43-00269F1098B7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025" y="2140"/>
                <a:ext cx="122" cy="133"/>
              </a:xfrm>
              <a:custGeom>
                <a:avLst/>
                <a:gdLst>
                  <a:gd name="T0" fmla="*/ 120 w 122"/>
                  <a:gd name="T1" fmla="*/ 17 h 133"/>
                  <a:gd name="T2" fmla="*/ 113 w 122"/>
                  <a:gd name="T3" fmla="*/ 21 h 133"/>
                  <a:gd name="T4" fmla="*/ 106 w 122"/>
                  <a:gd name="T5" fmla="*/ 29 h 133"/>
                  <a:gd name="T6" fmla="*/ 103 w 122"/>
                  <a:gd name="T7" fmla="*/ 41 h 133"/>
                  <a:gd name="T8" fmla="*/ 96 w 122"/>
                  <a:gd name="T9" fmla="*/ 58 h 133"/>
                  <a:gd name="T10" fmla="*/ 82 w 122"/>
                  <a:gd name="T11" fmla="*/ 69 h 133"/>
                  <a:gd name="T12" fmla="*/ 72 w 122"/>
                  <a:gd name="T13" fmla="*/ 75 h 133"/>
                  <a:gd name="T14" fmla="*/ 60 w 122"/>
                  <a:gd name="T15" fmla="*/ 87 h 133"/>
                  <a:gd name="T16" fmla="*/ 58 w 122"/>
                  <a:gd name="T17" fmla="*/ 94 h 133"/>
                  <a:gd name="T18" fmla="*/ 65 w 122"/>
                  <a:gd name="T19" fmla="*/ 99 h 133"/>
                  <a:gd name="T20" fmla="*/ 76 w 122"/>
                  <a:gd name="T21" fmla="*/ 109 h 133"/>
                  <a:gd name="T22" fmla="*/ 72 w 122"/>
                  <a:gd name="T23" fmla="*/ 118 h 133"/>
                  <a:gd name="T24" fmla="*/ 65 w 122"/>
                  <a:gd name="T25" fmla="*/ 118 h 133"/>
                  <a:gd name="T26" fmla="*/ 52 w 122"/>
                  <a:gd name="T27" fmla="*/ 120 h 133"/>
                  <a:gd name="T28" fmla="*/ 45 w 122"/>
                  <a:gd name="T29" fmla="*/ 128 h 133"/>
                  <a:gd name="T30" fmla="*/ 41 w 122"/>
                  <a:gd name="T31" fmla="*/ 132 h 133"/>
                  <a:gd name="T32" fmla="*/ 33 w 122"/>
                  <a:gd name="T33" fmla="*/ 130 h 133"/>
                  <a:gd name="T34" fmla="*/ 22 w 122"/>
                  <a:gd name="T35" fmla="*/ 130 h 133"/>
                  <a:gd name="T36" fmla="*/ 17 w 122"/>
                  <a:gd name="T37" fmla="*/ 130 h 133"/>
                  <a:gd name="T38" fmla="*/ 17 w 122"/>
                  <a:gd name="T39" fmla="*/ 125 h 133"/>
                  <a:gd name="T40" fmla="*/ 7 w 122"/>
                  <a:gd name="T41" fmla="*/ 123 h 133"/>
                  <a:gd name="T42" fmla="*/ 12 w 122"/>
                  <a:gd name="T43" fmla="*/ 115 h 133"/>
                  <a:gd name="T44" fmla="*/ 22 w 122"/>
                  <a:gd name="T45" fmla="*/ 109 h 133"/>
                  <a:gd name="T46" fmla="*/ 16 w 122"/>
                  <a:gd name="T47" fmla="*/ 104 h 133"/>
                  <a:gd name="T48" fmla="*/ 16 w 122"/>
                  <a:gd name="T49" fmla="*/ 87 h 133"/>
                  <a:gd name="T50" fmla="*/ 7 w 122"/>
                  <a:gd name="T51" fmla="*/ 86 h 133"/>
                  <a:gd name="T52" fmla="*/ 0 w 122"/>
                  <a:gd name="T53" fmla="*/ 81 h 133"/>
                  <a:gd name="T54" fmla="*/ 2 w 122"/>
                  <a:gd name="T55" fmla="*/ 72 h 133"/>
                  <a:gd name="T56" fmla="*/ 12 w 122"/>
                  <a:gd name="T57" fmla="*/ 65 h 133"/>
                  <a:gd name="T58" fmla="*/ 17 w 122"/>
                  <a:gd name="T59" fmla="*/ 60 h 133"/>
                  <a:gd name="T60" fmla="*/ 24 w 122"/>
                  <a:gd name="T61" fmla="*/ 57 h 133"/>
                  <a:gd name="T62" fmla="*/ 31 w 122"/>
                  <a:gd name="T63" fmla="*/ 55 h 133"/>
                  <a:gd name="T64" fmla="*/ 38 w 122"/>
                  <a:gd name="T65" fmla="*/ 46 h 133"/>
                  <a:gd name="T66" fmla="*/ 41 w 122"/>
                  <a:gd name="T67" fmla="*/ 40 h 133"/>
                  <a:gd name="T68" fmla="*/ 45 w 122"/>
                  <a:gd name="T69" fmla="*/ 33 h 133"/>
                  <a:gd name="T70" fmla="*/ 50 w 122"/>
                  <a:gd name="T71" fmla="*/ 33 h 133"/>
                  <a:gd name="T72" fmla="*/ 53 w 122"/>
                  <a:gd name="T73" fmla="*/ 38 h 133"/>
                  <a:gd name="T74" fmla="*/ 64 w 122"/>
                  <a:gd name="T75" fmla="*/ 41 h 133"/>
                  <a:gd name="T76" fmla="*/ 72 w 122"/>
                  <a:gd name="T77" fmla="*/ 41 h 133"/>
                  <a:gd name="T78" fmla="*/ 74 w 122"/>
                  <a:gd name="T79" fmla="*/ 34 h 133"/>
                  <a:gd name="T80" fmla="*/ 70 w 122"/>
                  <a:gd name="T81" fmla="*/ 29 h 133"/>
                  <a:gd name="T82" fmla="*/ 77 w 122"/>
                  <a:gd name="T83" fmla="*/ 26 h 133"/>
                  <a:gd name="T84" fmla="*/ 87 w 122"/>
                  <a:gd name="T85" fmla="*/ 24 h 133"/>
                  <a:gd name="T86" fmla="*/ 93 w 122"/>
                  <a:gd name="T87" fmla="*/ 19 h 133"/>
                  <a:gd name="T88" fmla="*/ 98 w 122"/>
                  <a:gd name="T89" fmla="*/ 16 h 133"/>
                  <a:gd name="T90" fmla="*/ 103 w 122"/>
                  <a:gd name="T91" fmla="*/ 14 h 133"/>
                  <a:gd name="T92" fmla="*/ 105 w 122"/>
                  <a:gd name="T93" fmla="*/ 4 h 133"/>
                  <a:gd name="T94" fmla="*/ 108 w 122"/>
                  <a:gd name="T95" fmla="*/ 2 h 133"/>
                  <a:gd name="T96" fmla="*/ 113 w 122"/>
                  <a:gd name="T97" fmla="*/ 4 h 133"/>
                  <a:gd name="T98" fmla="*/ 118 w 122"/>
                  <a:gd name="T99" fmla="*/ 12 h 133"/>
                  <a:gd name="T100" fmla="*/ 9 w 122"/>
                  <a:gd name="T101" fmla="*/ 87 h 1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22" h="133">
                    <a:moveTo>
                      <a:pt x="118" y="12"/>
                    </a:moveTo>
                    <a:lnTo>
                      <a:pt x="118" y="14"/>
                    </a:lnTo>
                    <a:lnTo>
                      <a:pt x="120" y="16"/>
                    </a:lnTo>
                    <a:lnTo>
                      <a:pt x="120" y="17"/>
                    </a:lnTo>
                    <a:lnTo>
                      <a:pt x="120" y="17"/>
                    </a:lnTo>
                    <a:lnTo>
                      <a:pt x="122" y="19"/>
                    </a:lnTo>
                    <a:lnTo>
                      <a:pt x="120" y="19"/>
                    </a:lnTo>
                    <a:lnTo>
                      <a:pt x="118" y="19"/>
                    </a:lnTo>
                    <a:lnTo>
                      <a:pt x="117" y="19"/>
                    </a:lnTo>
                    <a:lnTo>
                      <a:pt x="113" y="21"/>
                    </a:lnTo>
                    <a:lnTo>
                      <a:pt x="113" y="21"/>
                    </a:lnTo>
                    <a:lnTo>
                      <a:pt x="111" y="24"/>
                    </a:lnTo>
                    <a:lnTo>
                      <a:pt x="110" y="26"/>
                    </a:lnTo>
                    <a:lnTo>
                      <a:pt x="108" y="26"/>
                    </a:lnTo>
                    <a:lnTo>
                      <a:pt x="106" y="29"/>
                    </a:lnTo>
                    <a:lnTo>
                      <a:pt x="106" y="31"/>
                    </a:lnTo>
                    <a:lnTo>
                      <a:pt x="103" y="34"/>
                    </a:lnTo>
                    <a:lnTo>
                      <a:pt x="101" y="36"/>
                    </a:lnTo>
                    <a:lnTo>
                      <a:pt x="101" y="40"/>
                    </a:lnTo>
                    <a:lnTo>
                      <a:pt x="103" y="41"/>
                    </a:lnTo>
                    <a:lnTo>
                      <a:pt x="103" y="45"/>
                    </a:lnTo>
                    <a:lnTo>
                      <a:pt x="103" y="48"/>
                    </a:lnTo>
                    <a:lnTo>
                      <a:pt x="103" y="53"/>
                    </a:lnTo>
                    <a:lnTo>
                      <a:pt x="103" y="55"/>
                    </a:lnTo>
                    <a:lnTo>
                      <a:pt x="96" y="58"/>
                    </a:lnTo>
                    <a:lnTo>
                      <a:pt x="93" y="60"/>
                    </a:lnTo>
                    <a:lnTo>
                      <a:pt x="91" y="65"/>
                    </a:lnTo>
                    <a:lnTo>
                      <a:pt x="87" y="67"/>
                    </a:lnTo>
                    <a:lnTo>
                      <a:pt x="86" y="69"/>
                    </a:lnTo>
                    <a:lnTo>
                      <a:pt x="82" y="69"/>
                    </a:lnTo>
                    <a:lnTo>
                      <a:pt x="81" y="72"/>
                    </a:lnTo>
                    <a:lnTo>
                      <a:pt x="79" y="74"/>
                    </a:lnTo>
                    <a:lnTo>
                      <a:pt x="77" y="75"/>
                    </a:lnTo>
                    <a:lnTo>
                      <a:pt x="76" y="75"/>
                    </a:lnTo>
                    <a:lnTo>
                      <a:pt x="72" y="75"/>
                    </a:lnTo>
                    <a:lnTo>
                      <a:pt x="69" y="77"/>
                    </a:lnTo>
                    <a:lnTo>
                      <a:pt x="67" y="79"/>
                    </a:lnTo>
                    <a:lnTo>
                      <a:pt x="62" y="82"/>
                    </a:lnTo>
                    <a:lnTo>
                      <a:pt x="60" y="84"/>
                    </a:lnTo>
                    <a:lnTo>
                      <a:pt x="60" y="87"/>
                    </a:lnTo>
                    <a:lnTo>
                      <a:pt x="60" y="91"/>
                    </a:lnTo>
                    <a:lnTo>
                      <a:pt x="60" y="92"/>
                    </a:lnTo>
                    <a:lnTo>
                      <a:pt x="58" y="92"/>
                    </a:lnTo>
                    <a:lnTo>
                      <a:pt x="58" y="92"/>
                    </a:lnTo>
                    <a:lnTo>
                      <a:pt x="58" y="94"/>
                    </a:lnTo>
                    <a:lnTo>
                      <a:pt x="58" y="96"/>
                    </a:lnTo>
                    <a:lnTo>
                      <a:pt x="60" y="98"/>
                    </a:lnTo>
                    <a:lnTo>
                      <a:pt x="62" y="98"/>
                    </a:lnTo>
                    <a:lnTo>
                      <a:pt x="64" y="99"/>
                    </a:lnTo>
                    <a:lnTo>
                      <a:pt x="65" y="99"/>
                    </a:lnTo>
                    <a:lnTo>
                      <a:pt x="69" y="104"/>
                    </a:lnTo>
                    <a:lnTo>
                      <a:pt x="72" y="106"/>
                    </a:lnTo>
                    <a:lnTo>
                      <a:pt x="72" y="106"/>
                    </a:lnTo>
                    <a:lnTo>
                      <a:pt x="74" y="108"/>
                    </a:lnTo>
                    <a:lnTo>
                      <a:pt x="76" y="109"/>
                    </a:lnTo>
                    <a:lnTo>
                      <a:pt x="77" y="111"/>
                    </a:lnTo>
                    <a:lnTo>
                      <a:pt x="76" y="111"/>
                    </a:lnTo>
                    <a:lnTo>
                      <a:pt x="76" y="113"/>
                    </a:lnTo>
                    <a:lnTo>
                      <a:pt x="74" y="116"/>
                    </a:lnTo>
                    <a:lnTo>
                      <a:pt x="72" y="118"/>
                    </a:lnTo>
                    <a:lnTo>
                      <a:pt x="72" y="118"/>
                    </a:lnTo>
                    <a:lnTo>
                      <a:pt x="70" y="118"/>
                    </a:lnTo>
                    <a:lnTo>
                      <a:pt x="67" y="118"/>
                    </a:lnTo>
                    <a:lnTo>
                      <a:pt x="65" y="118"/>
                    </a:lnTo>
                    <a:lnTo>
                      <a:pt x="65" y="118"/>
                    </a:lnTo>
                    <a:lnTo>
                      <a:pt x="62" y="118"/>
                    </a:lnTo>
                    <a:lnTo>
                      <a:pt x="60" y="118"/>
                    </a:lnTo>
                    <a:lnTo>
                      <a:pt x="57" y="118"/>
                    </a:lnTo>
                    <a:lnTo>
                      <a:pt x="53" y="118"/>
                    </a:lnTo>
                    <a:lnTo>
                      <a:pt x="52" y="120"/>
                    </a:lnTo>
                    <a:lnTo>
                      <a:pt x="50" y="120"/>
                    </a:lnTo>
                    <a:lnTo>
                      <a:pt x="50" y="121"/>
                    </a:lnTo>
                    <a:lnTo>
                      <a:pt x="48" y="123"/>
                    </a:lnTo>
                    <a:lnTo>
                      <a:pt x="46" y="127"/>
                    </a:lnTo>
                    <a:lnTo>
                      <a:pt x="45" y="128"/>
                    </a:lnTo>
                    <a:lnTo>
                      <a:pt x="45" y="130"/>
                    </a:lnTo>
                    <a:lnTo>
                      <a:pt x="45" y="130"/>
                    </a:lnTo>
                    <a:lnTo>
                      <a:pt x="43" y="132"/>
                    </a:lnTo>
                    <a:lnTo>
                      <a:pt x="43" y="132"/>
                    </a:lnTo>
                    <a:lnTo>
                      <a:pt x="41" y="132"/>
                    </a:lnTo>
                    <a:lnTo>
                      <a:pt x="38" y="128"/>
                    </a:lnTo>
                    <a:lnTo>
                      <a:pt x="34" y="130"/>
                    </a:lnTo>
                    <a:lnTo>
                      <a:pt x="34" y="132"/>
                    </a:lnTo>
                    <a:lnTo>
                      <a:pt x="33" y="132"/>
                    </a:lnTo>
                    <a:lnTo>
                      <a:pt x="33" y="130"/>
                    </a:lnTo>
                    <a:lnTo>
                      <a:pt x="29" y="128"/>
                    </a:lnTo>
                    <a:lnTo>
                      <a:pt x="26" y="127"/>
                    </a:lnTo>
                    <a:lnTo>
                      <a:pt x="26" y="127"/>
                    </a:lnTo>
                    <a:lnTo>
                      <a:pt x="24" y="128"/>
                    </a:lnTo>
                    <a:lnTo>
                      <a:pt x="22" y="130"/>
                    </a:lnTo>
                    <a:lnTo>
                      <a:pt x="21" y="132"/>
                    </a:lnTo>
                    <a:lnTo>
                      <a:pt x="19" y="133"/>
                    </a:lnTo>
                    <a:lnTo>
                      <a:pt x="19" y="133"/>
                    </a:lnTo>
                    <a:lnTo>
                      <a:pt x="19" y="132"/>
                    </a:lnTo>
                    <a:lnTo>
                      <a:pt x="17" y="130"/>
                    </a:lnTo>
                    <a:lnTo>
                      <a:pt x="14" y="128"/>
                    </a:lnTo>
                    <a:lnTo>
                      <a:pt x="12" y="128"/>
                    </a:lnTo>
                    <a:lnTo>
                      <a:pt x="12" y="128"/>
                    </a:lnTo>
                    <a:lnTo>
                      <a:pt x="16" y="125"/>
                    </a:lnTo>
                    <a:lnTo>
                      <a:pt x="17" y="125"/>
                    </a:lnTo>
                    <a:lnTo>
                      <a:pt x="16" y="125"/>
                    </a:lnTo>
                    <a:lnTo>
                      <a:pt x="16" y="123"/>
                    </a:lnTo>
                    <a:lnTo>
                      <a:pt x="12" y="125"/>
                    </a:lnTo>
                    <a:lnTo>
                      <a:pt x="10" y="123"/>
                    </a:lnTo>
                    <a:lnTo>
                      <a:pt x="7" y="123"/>
                    </a:lnTo>
                    <a:lnTo>
                      <a:pt x="5" y="123"/>
                    </a:lnTo>
                    <a:lnTo>
                      <a:pt x="9" y="120"/>
                    </a:lnTo>
                    <a:lnTo>
                      <a:pt x="10" y="118"/>
                    </a:lnTo>
                    <a:lnTo>
                      <a:pt x="9" y="118"/>
                    </a:lnTo>
                    <a:lnTo>
                      <a:pt x="12" y="115"/>
                    </a:lnTo>
                    <a:lnTo>
                      <a:pt x="14" y="113"/>
                    </a:lnTo>
                    <a:lnTo>
                      <a:pt x="17" y="109"/>
                    </a:lnTo>
                    <a:lnTo>
                      <a:pt x="19" y="109"/>
                    </a:lnTo>
                    <a:lnTo>
                      <a:pt x="21" y="109"/>
                    </a:lnTo>
                    <a:lnTo>
                      <a:pt x="22" y="109"/>
                    </a:lnTo>
                    <a:lnTo>
                      <a:pt x="21" y="108"/>
                    </a:lnTo>
                    <a:lnTo>
                      <a:pt x="21" y="108"/>
                    </a:lnTo>
                    <a:lnTo>
                      <a:pt x="17" y="108"/>
                    </a:lnTo>
                    <a:lnTo>
                      <a:pt x="16" y="106"/>
                    </a:lnTo>
                    <a:lnTo>
                      <a:pt x="16" y="104"/>
                    </a:lnTo>
                    <a:lnTo>
                      <a:pt x="19" y="94"/>
                    </a:lnTo>
                    <a:lnTo>
                      <a:pt x="19" y="94"/>
                    </a:lnTo>
                    <a:lnTo>
                      <a:pt x="19" y="91"/>
                    </a:lnTo>
                    <a:lnTo>
                      <a:pt x="19" y="89"/>
                    </a:lnTo>
                    <a:lnTo>
                      <a:pt x="16" y="87"/>
                    </a:lnTo>
                    <a:lnTo>
                      <a:pt x="14" y="87"/>
                    </a:lnTo>
                    <a:lnTo>
                      <a:pt x="9" y="84"/>
                    </a:lnTo>
                    <a:lnTo>
                      <a:pt x="7" y="82"/>
                    </a:lnTo>
                    <a:lnTo>
                      <a:pt x="7" y="84"/>
                    </a:lnTo>
                    <a:lnTo>
                      <a:pt x="7" y="86"/>
                    </a:lnTo>
                    <a:lnTo>
                      <a:pt x="5" y="86"/>
                    </a:lnTo>
                    <a:lnTo>
                      <a:pt x="5" y="86"/>
                    </a:lnTo>
                    <a:lnTo>
                      <a:pt x="4" y="84"/>
                    </a:lnTo>
                    <a:lnTo>
                      <a:pt x="4" y="82"/>
                    </a:lnTo>
                    <a:lnTo>
                      <a:pt x="0" y="81"/>
                    </a:lnTo>
                    <a:lnTo>
                      <a:pt x="0" y="79"/>
                    </a:lnTo>
                    <a:lnTo>
                      <a:pt x="0" y="77"/>
                    </a:lnTo>
                    <a:lnTo>
                      <a:pt x="0" y="77"/>
                    </a:lnTo>
                    <a:lnTo>
                      <a:pt x="0" y="74"/>
                    </a:lnTo>
                    <a:lnTo>
                      <a:pt x="2" y="72"/>
                    </a:lnTo>
                    <a:lnTo>
                      <a:pt x="7" y="69"/>
                    </a:lnTo>
                    <a:lnTo>
                      <a:pt x="7" y="67"/>
                    </a:lnTo>
                    <a:lnTo>
                      <a:pt x="10" y="65"/>
                    </a:lnTo>
                    <a:lnTo>
                      <a:pt x="10" y="65"/>
                    </a:lnTo>
                    <a:lnTo>
                      <a:pt x="12" y="65"/>
                    </a:lnTo>
                    <a:lnTo>
                      <a:pt x="12" y="65"/>
                    </a:lnTo>
                    <a:lnTo>
                      <a:pt x="12" y="63"/>
                    </a:lnTo>
                    <a:lnTo>
                      <a:pt x="14" y="63"/>
                    </a:lnTo>
                    <a:lnTo>
                      <a:pt x="16" y="62"/>
                    </a:lnTo>
                    <a:lnTo>
                      <a:pt x="17" y="60"/>
                    </a:lnTo>
                    <a:lnTo>
                      <a:pt x="19" y="60"/>
                    </a:lnTo>
                    <a:lnTo>
                      <a:pt x="22" y="58"/>
                    </a:lnTo>
                    <a:lnTo>
                      <a:pt x="22" y="57"/>
                    </a:lnTo>
                    <a:lnTo>
                      <a:pt x="24" y="57"/>
                    </a:lnTo>
                    <a:lnTo>
                      <a:pt x="24" y="57"/>
                    </a:lnTo>
                    <a:lnTo>
                      <a:pt x="26" y="57"/>
                    </a:lnTo>
                    <a:lnTo>
                      <a:pt x="26" y="55"/>
                    </a:lnTo>
                    <a:lnTo>
                      <a:pt x="28" y="55"/>
                    </a:lnTo>
                    <a:lnTo>
                      <a:pt x="29" y="55"/>
                    </a:lnTo>
                    <a:lnTo>
                      <a:pt x="31" y="55"/>
                    </a:lnTo>
                    <a:lnTo>
                      <a:pt x="33" y="53"/>
                    </a:lnTo>
                    <a:lnTo>
                      <a:pt x="33" y="52"/>
                    </a:lnTo>
                    <a:lnTo>
                      <a:pt x="34" y="50"/>
                    </a:lnTo>
                    <a:lnTo>
                      <a:pt x="36" y="48"/>
                    </a:lnTo>
                    <a:lnTo>
                      <a:pt x="38" y="46"/>
                    </a:lnTo>
                    <a:lnTo>
                      <a:pt x="40" y="43"/>
                    </a:lnTo>
                    <a:lnTo>
                      <a:pt x="40" y="43"/>
                    </a:lnTo>
                    <a:lnTo>
                      <a:pt x="41" y="43"/>
                    </a:lnTo>
                    <a:lnTo>
                      <a:pt x="41" y="41"/>
                    </a:lnTo>
                    <a:lnTo>
                      <a:pt x="41" y="40"/>
                    </a:lnTo>
                    <a:lnTo>
                      <a:pt x="43" y="36"/>
                    </a:lnTo>
                    <a:lnTo>
                      <a:pt x="43" y="36"/>
                    </a:lnTo>
                    <a:lnTo>
                      <a:pt x="45" y="34"/>
                    </a:lnTo>
                    <a:lnTo>
                      <a:pt x="45" y="34"/>
                    </a:lnTo>
                    <a:lnTo>
                      <a:pt x="45" y="33"/>
                    </a:lnTo>
                    <a:lnTo>
                      <a:pt x="46" y="33"/>
                    </a:lnTo>
                    <a:lnTo>
                      <a:pt x="48" y="33"/>
                    </a:lnTo>
                    <a:lnTo>
                      <a:pt x="48" y="33"/>
                    </a:lnTo>
                    <a:lnTo>
                      <a:pt x="50" y="33"/>
                    </a:lnTo>
                    <a:lnTo>
                      <a:pt x="50" y="33"/>
                    </a:lnTo>
                    <a:lnTo>
                      <a:pt x="52" y="34"/>
                    </a:lnTo>
                    <a:lnTo>
                      <a:pt x="52" y="36"/>
                    </a:lnTo>
                    <a:lnTo>
                      <a:pt x="53" y="36"/>
                    </a:lnTo>
                    <a:lnTo>
                      <a:pt x="53" y="38"/>
                    </a:lnTo>
                    <a:lnTo>
                      <a:pt x="53" y="38"/>
                    </a:lnTo>
                    <a:lnTo>
                      <a:pt x="55" y="38"/>
                    </a:lnTo>
                    <a:lnTo>
                      <a:pt x="58" y="40"/>
                    </a:lnTo>
                    <a:lnTo>
                      <a:pt x="60" y="40"/>
                    </a:lnTo>
                    <a:lnTo>
                      <a:pt x="62" y="40"/>
                    </a:lnTo>
                    <a:lnTo>
                      <a:pt x="64" y="41"/>
                    </a:lnTo>
                    <a:lnTo>
                      <a:pt x="69" y="40"/>
                    </a:lnTo>
                    <a:lnTo>
                      <a:pt x="70" y="41"/>
                    </a:lnTo>
                    <a:lnTo>
                      <a:pt x="70" y="41"/>
                    </a:lnTo>
                    <a:lnTo>
                      <a:pt x="72" y="41"/>
                    </a:lnTo>
                    <a:lnTo>
                      <a:pt x="72" y="41"/>
                    </a:lnTo>
                    <a:lnTo>
                      <a:pt x="74" y="41"/>
                    </a:lnTo>
                    <a:lnTo>
                      <a:pt x="74" y="40"/>
                    </a:lnTo>
                    <a:lnTo>
                      <a:pt x="76" y="38"/>
                    </a:lnTo>
                    <a:lnTo>
                      <a:pt x="76" y="36"/>
                    </a:lnTo>
                    <a:lnTo>
                      <a:pt x="74" y="34"/>
                    </a:lnTo>
                    <a:lnTo>
                      <a:pt x="74" y="34"/>
                    </a:lnTo>
                    <a:lnTo>
                      <a:pt x="72" y="33"/>
                    </a:lnTo>
                    <a:lnTo>
                      <a:pt x="70" y="31"/>
                    </a:lnTo>
                    <a:lnTo>
                      <a:pt x="70" y="29"/>
                    </a:lnTo>
                    <a:lnTo>
                      <a:pt x="70" y="29"/>
                    </a:lnTo>
                    <a:lnTo>
                      <a:pt x="70" y="28"/>
                    </a:lnTo>
                    <a:lnTo>
                      <a:pt x="70" y="26"/>
                    </a:lnTo>
                    <a:lnTo>
                      <a:pt x="72" y="26"/>
                    </a:lnTo>
                    <a:lnTo>
                      <a:pt x="76" y="26"/>
                    </a:lnTo>
                    <a:lnTo>
                      <a:pt x="77" y="26"/>
                    </a:lnTo>
                    <a:lnTo>
                      <a:pt x="82" y="26"/>
                    </a:lnTo>
                    <a:lnTo>
                      <a:pt x="84" y="26"/>
                    </a:lnTo>
                    <a:lnTo>
                      <a:pt x="86" y="26"/>
                    </a:lnTo>
                    <a:lnTo>
                      <a:pt x="87" y="26"/>
                    </a:lnTo>
                    <a:lnTo>
                      <a:pt x="87" y="24"/>
                    </a:lnTo>
                    <a:lnTo>
                      <a:pt x="91" y="23"/>
                    </a:lnTo>
                    <a:lnTo>
                      <a:pt x="91" y="23"/>
                    </a:lnTo>
                    <a:lnTo>
                      <a:pt x="93" y="21"/>
                    </a:lnTo>
                    <a:lnTo>
                      <a:pt x="93" y="19"/>
                    </a:lnTo>
                    <a:lnTo>
                      <a:pt x="93" y="19"/>
                    </a:lnTo>
                    <a:lnTo>
                      <a:pt x="94" y="17"/>
                    </a:lnTo>
                    <a:lnTo>
                      <a:pt x="94" y="16"/>
                    </a:lnTo>
                    <a:lnTo>
                      <a:pt x="96" y="16"/>
                    </a:lnTo>
                    <a:lnTo>
                      <a:pt x="96" y="16"/>
                    </a:lnTo>
                    <a:lnTo>
                      <a:pt x="98" y="16"/>
                    </a:lnTo>
                    <a:lnTo>
                      <a:pt x="99" y="16"/>
                    </a:lnTo>
                    <a:lnTo>
                      <a:pt x="99" y="16"/>
                    </a:lnTo>
                    <a:lnTo>
                      <a:pt x="99" y="16"/>
                    </a:lnTo>
                    <a:lnTo>
                      <a:pt x="101" y="16"/>
                    </a:lnTo>
                    <a:lnTo>
                      <a:pt x="103" y="14"/>
                    </a:lnTo>
                    <a:lnTo>
                      <a:pt x="103" y="14"/>
                    </a:lnTo>
                    <a:lnTo>
                      <a:pt x="103" y="11"/>
                    </a:lnTo>
                    <a:lnTo>
                      <a:pt x="103" y="9"/>
                    </a:lnTo>
                    <a:lnTo>
                      <a:pt x="103" y="6"/>
                    </a:lnTo>
                    <a:lnTo>
                      <a:pt x="105" y="4"/>
                    </a:lnTo>
                    <a:lnTo>
                      <a:pt x="105" y="2"/>
                    </a:lnTo>
                    <a:lnTo>
                      <a:pt x="106" y="0"/>
                    </a:lnTo>
                    <a:lnTo>
                      <a:pt x="106" y="0"/>
                    </a:lnTo>
                    <a:lnTo>
                      <a:pt x="108" y="0"/>
                    </a:lnTo>
                    <a:lnTo>
                      <a:pt x="108" y="2"/>
                    </a:lnTo>
                    <a:lnTo>
                      <a:pt x="110" y="0"/>
                    </a:lnTo>
                    <a:lnTo>
                      <a:pt x="110" y="2"/>
                    </a:lnTo>
                    <a:lnTo>
                      <a:pt x="111" y="2"/>
                    </a:lnTo>
                    <a:lnTo>
                      <a:pt x="113" y="4"/>
                    </a:lnTo>
                    <a:lnTo>
                      <a:pt x="113" y="4"/>
                    </a:lnTo>
                    <a:lnTo>
                      <a:pt x="113" y="7"/>
                    </a:lnTo>
                    <a:lnTo>
                      <a:pt x="113" y="9"/>
                    </a:lnTo>
                    <a:lnTo>
                      <a:pt x="115" y="11"/>
                    </a:lnTo>
                    <a:lnTo>
                      <a:pt x="117" y="11"/>
                    </a:lnTo>
                    <a:lnTo>
                      <a:pt x="118" y="12"/>
                    </a:lnTo>
                    <a:lnTo>
                      <a:pt x="118" y="12"/>
                    </a:lnTo>
                    <a:lnTo>
                      <a:pt x="118" y="12"/>
                    </a:lnTo>
                    <a:close/>
                    <a:moveTo>
                      <a:pt x="10" y="89"/>
                    </a:moveTo>
                    <a:lnTo>
                      <a:pt x="9" y="89"/>
                    </a:lnTo>
                    <a:lnTo>
                      <a:pt x="9" y="87"/>
                    </a:lnTo>
                    <a:lnTo>
                      <a:pt x="10" y="87"/>
                    </a:lnTo>
                    <a:lnTo>
                      <a:pt x="10" y="87"/>
                    </a:lnTo>
                    <a:lnTo>
                      <a:pt x="10" y="89"/>
                    </a:lnTo>
                    <a:lnTo>
                      <a:pt x="10" y="89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2" name="Freeform 127">
                <a:extLst>
                  <a:ext uri="{FF2B5EF4-FFF2-40B4-BE49-F238E27FC236}">
                    <a16:creationId xmlns:a16="http://schemas.microsoft.com/office/drawing/2014/main" xmlns="" id="{9C1714B9-C37B-4D58-BE41-607151938322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056" y="2251"/>
                <a:ext cx="94" cy="128"/>
              </a:xfrm>
              <a:custGeom>
                <a:avLst/>
                <a:gdLst>
                  <a:gd name="T0" fmla="*/ 15 w 94"/>
                  <a:gd name="T1" fmla="*/ 16 h 128"/>
                  <a:gd name="T2" fmla="*/ 22 w 94"/>
                  <a:gd name="T3" fmla="*/ 7 h 128"/>
                  <a:gd name="T4" fmla="*/ 34 w 94"/>
                  <a:gd name="T5" fmla="*/ 7 h 128"/>
                  <a:gd name="T6" fmla="*/ 43 w 94"/>
                  <a:gd name="T7" fmla="*/ 5 h 128"/>
                  <a:gd name="T8" fmla="*/ 55 w 94"/>
                  <a:gd name="T9" fmla="*/ 17 h 128"/>
                  <a:gd name="T10" fmla="*/ 67 w 94"/>
                  <a:gd name="T11" fmla="*/ 45 h 128"/>
                  <a:gd name="T12" fmla="*/ 65 w 94"/>
                  <a:gd name="T13" fmla="*/ 58 h 128"/>
                  <a:gd name="T14" fmla="*/ 67 w 94"/>
                  <a:gd name="T15" fmla="*/ 62 h 128"/>
                  <a:gd name="T16" fmla="*/ 63 w 94"/>
                  <a:gd name="T17" fmla="*/ 79 h 128"/>
                  <a:gd name="T18" fmla="*/ 51 w 94"/>
                  <a:gd name="T19" fmla="*/ 84 h 128"/>
                  <a:gd name="T20" fmla="*/ 46 w 94"/>
                  <a:gd name="T21" fmla="*/ 89 h 128"/>
                  <a:gd name="T22" fmla="*/ 39 w 94"/>
                  <a:gd name="T23" fmla="*/ 85 h 128"/>
                  <a:gd name="T24" fmla="*/ 31 w 94"/>
                  <a:gd name="T25" fmla="*/ 89 h 128"/>
                  <a:gd name="T26" fmla="*/ 31 w 94"/>
                  <a:gd name="T27" fmla="*/ 92 h 128"/>
                  <a:gd name="T28" fmla="*/ 27 w 94"/>
                  <a:gd name="T29" fmla="*/ 94 h 128"/>
                  <a:gd name="T30" fmla="*/ 22 w 94"/>
                  <a:gd name="T31" fmla="*/ 97 h 128"/>
                  <a:gd name="T32" fmla="*/ 21 w 94"/>
                  <a:gd name="T33" fmla="*/ 96 h 128"/>
                  <a:gd name="T34" fmla="*/ 12 w 94"/>
                  <a:gd name="T35" fmla="*/ 99 h 128"/>
                  <a:gd name="T36" fmla="*/ 9 w 94"/>
                  <a:gd name="T37" fmla="*/ 97 h 128"/>
                  <a:gd name="T38" fmla="*/ 10 w 94"/>
                  <a:gd name="T39" fmla="*/ 94 h 128"/>
                  <a:gd name="T40" fmla="*/ 10 w 94"/>
                  <a:gd name="T41" fmla="*/ 91 h 128"/>
                  <a:gd name="T42" fmla="*/ 5 w 94"/>
                  <a:gd name="T43" fmla="*/ 82 h 128"/>
                  <a:gd name="T44" fmla="*/ 12 w 94"/>
                  <a:gd name="T45" fmla="*/ 73 h 128"/>
                  <a:gd name="T46" fmla="*/ 10 w 94"/>
                  <a:gd name="T47" fmla="*/ 70 h 128"/>
                  <a:gd name="T48" fmla="*/ 12 w 94"/>
                  <a:gd name="T49" fmla="*/ 65 h 128"/>
                  <a:gd name="T50" fmla="*/ 10 w 94"/>
                  <a:gd name="T51" fmla="*/ 58 h 128"/>
                  <a:gd name="T52" fmla="*/ 10 w 94"/>
                  <a:gd name="T53" fmla="*/ 50 h 128"/>
                  <a:gd name="T54" fmla="*/ 3 w 94"/>
                  <a:gd name="T55" fmla="*/ 46 h 128"/>
                  <a:gd name="T56" fmla="*/ 10 w 94"/>
                  <a:gd name="T57" fmla="*/ 39 h 128"/>
                  <a:gd name="T58" fmla="*/ 17 w 94"/>
                  <a:gd name="T59" fmla="*/ 43 h 128"/>
                  <a:gd name="T60" fmla="*/ 17 w 94"/>
                  <a:gd name="T61" fmla="*/ 39 h 128"/>
                  <a:gd name="T62" fmla="*/ 14 w 94"/>
                  <a:gd name="T63" fmla="*/ 29 h 128"/>
                  <a:gd name="T64" fmla="*/ 10 w 94"/>
                  <a:gd name="T65" fmla="*/ 22 h 128"/>
                  <a:gd name="T66" fmla="*/ 10 w 94"/>
                  <a:gd name="T67" fmla="*/ 21 h 128"/>
                  <a:gd name="T68" fmla="*/ 7 w 94"/>
                  <a:gd name="T69" fmla="*/ 21 h 128"/>
                  <a:gd name="T70" fmla="*/ 94 w 94"/>
                  <a:gd name="T71" fmla="*/ 27 h 128"/>
                  <a:gd name="T72" fmla="*/ 94 w 94"/>
                  <a:gd name="T73" fmla="*/ 26 h 128"/>
                  <a:gd name="T74" fmla="*/ 7 w 94"/>
                  <a:gd name="T75" fmla="*/ 51 h 128"/>
                  <a:gd name="T76" fmla="*/ 53 w 94"/>
                  <a:gd name="T77" fmla="*/ 91 h 128"/>
                  <a:gd name="T78" fmla="*/ 51 w 94"/>
                  <a:gd name="T79" fmla="*/ 85 h 128"/>
                  <a:gd name="T80" fmla="*/ 39 w 94"/>
                  <a:gd name="T81" fmla="*/ 92 h 128"/>
                  <a:gd name="T82" fmla="*/ 36 w 94"/>
                  <a:gd name="T83" fmla="*/ 91 h 128"/>
                  <a:gd name="T84" fmla="*/ 39 w 94"/>
                  <a:gd name="T85" fmla="*/ 91 h 128"/>
                  <a:gd name="T86" fmla="*/ 2 w 94"/>
                  <a:gd name="T87" fmla="*/ 91 h 128"/>
                  <a:gd name="T88" fmla="*/ 3 w 94"/>
                  <a:gd name="T89" fmla="*/ 92 h 128"/>
                  <a:gd name="T90" fmla="*/ 34 w 94"/>
                  <a:gd name="T91" fmla="*/ 96 h 128"/>
                  <a:gd name="T92" fmla="*/ 2 w 94"/>
                  <a:gd name="T93" fmla="*/ 99 h 128"/>
                  <a:gd name="T94" fmla="*/ 7 w 94"/>
                  <a:gd name="T95" fmla="*/ 99 h 128"/>
                  <a:gd name="T96" fmla="*/ 14 w 94"/>
                  <a:gd name="T97" fmla="*/ 102 h 128"/>
                  <a:gd name="T98" fmla="*/ 7 w 94"/>
                  <a:gd name="T99" fmla="*/ 126 h 128"/>
                  <a:gd name="T100" fmla="*/ 3 w 94"/>
                  <a:gd name="T101" fmla="*/ 125 h 128"/>
                  <a:gd name="T102" fmla="*/ 17 w 94"/>
                  <a:gd name="T103" fmla="*/ 120 h 128"/>
                  <a:gd name="T104" fmla="*/ 12 w 94"/>
                  <a:gd name="T105" fmla="*/ 126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94" h="128">
                    <a:moveTo>
                      <a:pt x="12" y="21"/>
                    </a:moveTo>
                    <a:lnTo>
                      <a:pt x="14" y="21"/>
                    </a:lnTo>
                    <a:lnTo>
                      <a:pt x="14" y="19"/>
                    </a:lnTo>
                    <a:lnTo>
                      <a:pt x="14" y="17"/>
                    </a:lnTo>
                    <a:lnTo>
                      <a:pt x="15" y="16"/>
                    </a:lnTo>
                    <a:lnTo>
                      <a:pt x="17" y="12"/>
                    </a:lnTo>
                    <a:lnTo>
                      <a:pt x="19" y="10"/>
                    </a:lnTo>
                    <a:lnTo>
                      <a:pt x="19" y="9"/>
                    </a:lnTo>
                    <a:lnTo>
                      <a:pt x="21" y="9"/>
                    </a:lnTo>
                    <a:lnTo>
                      <a:pt x="22" y="7"/>
                    </a:lnTo>
                    <a:lnTo>
                      <a:pt x="26" y="7"/>
                    </a:lnTo>
                    <a:lnTo>
                      <a:pt x="29" y="7"/>
                    </a:lnTo>
                    <a:lnTo>
                      <a:pt x="31" y="7"/>
                    </a:lnTo>
                    <a:lnTo>
                      <a:pt x="34" y="7"/>
                    </a:lnTo>
                    <a:lnTo>
                      <a:pt x="34" y="7"/>
                    </a:lnTo>
                    <a:lnTo>
                      <a:pt x="36" y="7"/>
                    </a:lnTo>
                    <a:lnTo>
                      <a:pt x="39" y="7"/>
                    </a:lnTo>
                    <a:lnTo>
                      <a:pt x="41" y="7"/>
                    </a:lnTo>
                    <a:lnTo>
                      <a:pt x="41" y="7"/>
                    </a:lnTo>
                    <a:lnTo>
                      <a:pt x="43" y="5"/>
                    </a:lnTo>
                    <a:lnTo>
                      <a:pt x="45" y="2"/>
                    </a:lnTo>
                    <a:lnTo>
                      <a:pt x="45" y="0"/>
                    </a:lnTo>
                    <a:lnTo>
                      <a:pt x="46" y="0"/>
                    </a:lnTo>
                    <a:lnTo>
                      <a:pt x="50" y="10"/>
                    </a:lnTo>
                    <a:lnTo>
                      <a:pt x="55" y="17"/>
                    </a:lnTo>
                    <a:lnTo>
                      <a:pt x="58" y="22"/>
                    </a:lnTo>
                    <a:lnTo>
                      <a:pt x="63" y="33"/>
                    </a:lnTo>
                    <a:lnTo>
                      <a:pt x="65" y="38"/>
                    </a:lnTo>
                    <a:lnTo>
                      <a:pt x="67" y="41"/>
                    </a:lnTo>
                    <a:lnTo>
                      <a:pt x="67" y="45"/>
                    </a:lnTo>
                    <a:lnTo>
                      <a:pt x="67" y="48"/>
                    </a:lnTo>
                    <a:lnTo>
                      <a:pt x="67" y="51"/>
                    </a:lnTo>
                    <a:lnTo>
                      <a:pt x="67" y="53"/>
                    </a:lnTo>
                    <a:lnTo>
                      <a:pt x="65" y="55"/>
                    </a:lnTo>
                    <a:lnTo>
                      <a:pt x="65" y="58"/>
                    </a:lnTo>
                    <a:lnTo>
                      <a:pt x="65" y="60"/>
                    </a:lnTo>
                    <a:lnTo>
                      <a:pt x="65" y="62"/>
                    </a:lnTo>
                    <a:lnTo>
                      <a:pt x="67" y="62"/>
                    </a:lnTo>
                    <a:lnTo>
                      <a:pt x="67" y="63"/>
                    </a:lnTo>
                    <a:lnTo>
                      <a:pt x="67" y="62"/>
                    </a:lnTo>
                    <a:lnTo>
                      <a:pt x="68" y="62"/>
                    </a:lnTo>
                    <a:lnTo>
                      <a:pt x="68" y="63"/>
                    </a:lnTo>
                    <a:lnTo>
                      <a:pt x="67" y="70"/>
                    </a:lnTo>
                    <a:lnTo>
                      <a:pt x="65" y="75"/>
                    </a:lnTo>
                    <a:lnTo>
                      <a:pt x="63" y="79"/>
                    </a:lnTo>
                    <a:lnTo>
                      <a:pt x="62" y="82"/>
                    </a:lnTo>
                    <a:lnTo>
                      <a:pt x="60" y="84"/>
                    </a:lnTo>
                    <a:lnTo>
                      <a:pt x="58" y="84"/>
                    </a:lnTo>
                    <a:lnTo>
                      <a:pt x="53" y="84"/>
                    </a:lnTo>
                    <a:lnTo>
                      <a:pt x="51" y="84"/>
                    </a:lnTo>
                    <a:lnTo>
                      <a:pt x="48" y="84"/>
                    </a:lnTo>
                    <a:lnTo>
                      <a:pt x="48" y="84"/>
                    </a:lnTo>
                    <a:lnTo>
                      <a:pt x="46" y="85"/>
                    </a:lnTo>
                    <a:lnTo>
                      <a:pt x="48" y="87"/>
                    </a:lnTo>
                    <a:lnTo>
                      <a:pt x="46" y="89"/>
                    </a:lnTo>
                    <a:lnTo>
                      <a:pt x="46" y="89"/>
                    </a:lnTo>
                    <a:lnTo>
                      <a:pt x="45" y="89"/>
                    </a:lnTo>
                    <a:lnTo>
                      <a:pt x="41" y="89"/>
                    </a:lnTo>
                    <a:lnTo>
                      <a:pt x="41" y="87"/>
                    </a:lnTo>
                    <a:lnTo>
                      <a:pt x="39" y="85"/>
                    </a:lnTo>
                    <a:lnTo>
                      <a:pt x="38" y="85"/>
                    </a:lnTo>
                    <a:lnTo>
                      <a:pt x="36" y="87"/>
                    </a:lnTo>
                    <a:lnTo>
                      <a:pt x="33" y="87"/>
                    </a:lnTo>
                    <a:lnTo>
                      <a:pt x="33" y="87"/>
                    </a:lnTo>
                    <a:lnTo>
                      <a:pt x="31" y="89"/>
                    </a:lnTo>
                    <a:lnTo>
                      <a:pt x="33" y="91"/>
                    </a:lnTo>
                    <a:lnTo>
                      <a:pt x="34" y="91"/>
                    </a:lnTo>
                    <a:lnTo>
                      <a:pt x="33" y="92"/>
                    </a:lnTo>
                    <a:lnTo>
                      <a:pt x="31" y="94"/>
                    </a:lnTo>
                    <a:lnTo>
                      <a:pt x="31" y="92"/>
                    </a:lnTo>
                    <a:lnTo>
                      <a:pt x="29" y="91"/>
                    </a:lnTo>
                    <a:lnTo>
                      <a:pt x="29" y="91"/>
                    </a:lnTo>
                    <a:lnTo>
                      <a:pt x="27" y="91"/>
                    </a:lnTo>
                    <a:lnTo>
                      <a:pt x="27" y="92"/>
                    </a:lnTo>
                    <a:lnTo>
                      <a:pt x="27" y="94"/>
                    </a:lnTo>
                    <a:lnTo>
                      <a:pt x="29" y="94"/>
                    </a:lnTo>
                    <a:lnTo>
                      <a:pt x="27" y="96"/>
                    </a:lnTo>
                    <a:lnTo>
                      <a:pt x="27" y="97"/>
                    </a:lnTo>
                    <a:lnTo>
                      <a:pt x="26" y="99"/>
                    </a:lnTo>
                    <a:lnTo>
                      <a:pt x="22" y="97"/>
                    </a:lnTo>
                    <a:lnTo>
                      <a:pt x="22" y="96"/>
                    </a:lnTo>
                    <a:lnTo>
                      <a:pt x="24" y="94"/>
                    </a:lnTo>
                    <a:lnTo>
                      <a:pt x="24" y="92"/>
                    </a:lnTo>
                    <a:lnTo>
                      <a:pt x="24" y="92"/>
                    </a:lnTo>
                    <a:lnTo>
                      <a:pt x="21" y="96"/>
                    </a:lnTo>
                    <a:lnTo>
                      <a:pt x="17" y="99"/>
                    </a:lnTo>
                    <a:lnTo>
                      <a:pt x="15" y="99"/>
                    </a:lnTo>
                    <a:lnTo>
                      <a:pt x="15" y="97"/>
                    </a:lnTo>
                    <a:lnTo>
                      <a:pt x="15" y="97"/>
                    </a:lnTo>
                    <a:lnTo>
                      <a:pt x="12" y="99"/>
                    </a:lnTo>
                    <a:lnTo>
                      <a:pt x="12" y="102"/>
                    </a:lnTo>
                    <a:lnTo>
                      <a:pt x="10" y="102"/>
                    </a:lnTo>
                    <a:lnTo>
                      <a:pt x="10" y="101"/>
                    </a:lnTo>
                    <a:lnTo>
                      <a:pt x="10" y="99"/>
                    </a:lnTo>
                    <a:lnTo>
                      <a:pt x="9" y="97"/>
                    </a:lnTo>
                    <a:lnTo>
                      <a:pt x="7" y="96"/>
                    </a:lnTo>
                    <a:lnTo>
                      <a:pt x="5" y="94"/>
                    </a:lnTo>
                    <a:lnTo>
                      <a:pt x="5" y="92"/>
                    </a:lnTo>
                    <a:lnTo>
                      <a:pt x="9" y="94"/>
                    </a:lnTo>
                    <a:lnTo>
                      <a:pt x="10" y="94"/>
                    </a:lnTo>
                    <a:lnTo>
                      <a:pt x="10" y="92"/>
                    </a:lnTo>
                    <a:lnTo>
                      <a:pt x="9" y="92"/>
                    </a:lnTo>
                    <a:lnTo>
                      <a:pt x="10" y="91"/>
                    </a:lnTo>
                    <a:lnTo>
                      <a:pt x="12" y="91"/>
                    </a:lnTo>
                    <a:lnTo>
                      <a:pt x="10" y="91"/>
                    </a:lnTo>
                    <a:lnTo>
                      <a:pt x="9" y="91"/>
                    </a:lnTo>
                    <a:lnTo>
                      <a:pt x="9" y="91"/>
                    </a:lnTo>
                    <a:lnTo>
                      <a:pt x="9" y="87"/>
                    </a:lnTo>
                    <a:lnTo>
                      <a:pt x="7" y="85"/>
                    </a:lnTo>
                    <a:lnTo>
                      <a:pt x="5" y="82"/>
                    </a:lnTo>
                    <a:lnTo>
                      <a:pt x="7" y="80"/>
                    </a:lnTo>
                    <a:lnTo>
                      <a:pt x="9" y="79"/>
                    </a:lnTo>
                    <a:lnTo>
                      <a:pt x="9" y="75"/>
                    </a:lnTo>
                    <a:lnTo>
                      <a:pt x="10" y="75"/>
                    </a:lnTo>
                    <a:lnTo>
                      <a:pt x="12" y="73"/>
                    </a:lnTo>
                    <a:lnTo>
                      <a:pt x="12" y="73"/>
                    </a:lnTo>
                    <a:lnTo>
                      <a:pt x="10" y="72"/>
                    </a:lnTo>
                    <a:lnTo>
                      <a:pt x="10" y="72"/>
                    </a:lnTo>
                    <a:lnTo>
                      <a:pt x="10" y="72"/>
                    </a:lnTo>
                    <a:lnTo>
                      <a:pt x="10" y="70"/>
                    </a:lnTo>
                    <a:lnTo>
                      <a:pt x="12" y="70"/>
                    </a:lnTo>
                    <a:lnTo>
                      <a:pt x="14" y="68"/>
                    </a:lnTo>
                    <a:lnTo>
                      <a:pt x="15" y="65"/>
                    </a:lnTo>
                    <a:lnTo>
                      <a:pt x="14" y="65"/>
                    </a:lnTo>
                    <a:lnTo>
                      <a:pt x="12" y="65"/>
                    </a:lnTo>
                    <a:lnTo>
                      <a:pt x="14" y="63"/>
                    </a:lnTo>
                    <a:lnTo>
                      <a:pt x="14" y="62"/>
                    </a:lnTo>
                    <a:lnTo>
                      <a:pt x="14" y="62"/>
                    </a:lnTo>
                    <a:lnTo>
                      <a:pt x="12" y="60"/>
                    </a:lnTo>
                    <a:lnTo>
                      <a:pt x="10" y="58"/>
                    </a:lnTo>
                    <a:lnTo>
                      <a:pt x="10" y="56"/>
                    </a:lnTo>
                    <a:lnTo>
                      <a:pt x="10" y="55"/>
                    </a:lnTo>
                    <a:lnTo>
                      <a:pt x="10" y="53"/>
                    </a:lnTo>
                    <a:lnTo>
                      <a:pt x="10" y="51"/>
                    </a:lnTo>
                    <a:lnTo>
                      <a:pt x="10" y="50"/>
                    </a:lnTo>
                    <a:lnTo>
                      <a:pt x="10" y="46"/>
                    </a:lnTo>
                    <a:lnTo>
                      <a:pt x="9" y="46"/>
                    </a:lnTo>
                    <a:lnTo>
                      <a:pt x="7" y="48"/>
                    </a:lnTo>
                    <a:lnTo>
                      <a:pt x="5" y="46"/>
                    </a:lnTo>
                    <a:lnTo>
                      <a:pt x="3" y="46"/>
                    </a:lnTo>
                    <a:lnTo>
                      <a:pt x="3" y="45"/>
                    </a:lnTo>
                    <a:lnTo>
                      <a:pt x="5" y="43"/>
                    </a:lnTo>
                    <a:lnTo>
                      <a:pt x="7" y="39"/>
                    </a:lnTo>
                    <a:lnTo>
                      <a:pt x="9" y="39"/>
                    </a:lnTo>
                    <a:lnTo>
                      <a:pt x="10" y="39"/>
                    </a:lnTo>
                    <a:lnTo>
                      <a:pt x="12" y="38"/>
                    </a:lnTo>
                    <a:lnTo>
                      <a:pt x="14" y="39"/>
                    </a:lnTo>
                    <a:lnTo>
                      <a:pt x="15" y="39"/>
                    </a:lnTo>
                    <a:lnTo>
                      <a:pt x="15" y="43"/>
                    </a:lnTo>
                    <a:lnTo>
                      <a:pt x="17" y="43"/>
                    </a:lnTo>
                    <a:lnTo>
                      <a:pt x="17" y="43"/>
                    </a:lnTo>
                    <a:lnTo>
                      <a:pt x="19" y="41"/>
                    </a:lnTo>
                    <a:lnTo>
                      <a:pt x="19" y="41"/>
                    </a:lnTo>
                    <a:lnTo>
                      <a:pt x="19" y="39"/>
                    </a:lnTo>
                    <a:lnTo>
                      <a:pt x="17" y="39"/>
                    </a:lnTo>
                    <a:lnTo>
                      <a:pt x="15" y="36"/>
                    </a:lnTo>
                    <a:lnTo>
                      <a:pt x="15" y="36"/>
                    </a:lnTo>
                    <a:lnTo>
                      <a:pt x="14" y="34"/>
                    </a:lnTo>
                    <a:lnTo>
                      <a:pt x="15" y="33"/>
                    </a:lnTo>
                    <a:lnTo>
                      <a:pt x="14" y="29"/>
                    </a:lnTo>
                    <a:lnTo>
                      <a:pt x="12" y="29"/>
                    </a:lnTo>
                    <a:lnTo>
                      <a:pt x="12" y="26"/>
                    </a:lnTo>
                    <a:lnTo>
                      <a:pt x="12" y="24"/>
                    </a:lnTo>
                    <a:lnTo>
                      <a:pt x="12" y="24"/>
                    </a:lnTo>
                    <a:lnTo>
                      <a:pt x="10" y="22"/>
                    </a:lnTo>
                    <a:lnTo>
                      <a:pt x="12" y="21"/>
                    </a:lnTo>
                    <a:lnTo>
                      <a:pt x="12" y="21"/>
                    </a:lnTo>
                    <a:lnTo>
                      <a:pt x="12" y="21"/>
                    </a:lnTo>
                    <a:lnTo>
                      <a:pt x="12" y="21"/>
                    </a:lnTo>
                    <a:close/>
                    <a:moveTo>
                      <a:pt x="10" y="21"/>
                    </a:moveTo>
                    <a:lnTo>
                      <a:pt x="10" y="24"/>
                    </a:lnTo>
                    <a:lnTo>
                      <a:pt x="9" y="24"/>
                    </a:lnTo>
                    <a:lnTo>
                      <a:pt x="9" y="24"/>
                    </a:lnTo>
                    <a:lnTo>
                      <a:pt x="9" y="24"/>
                    </a:lnTo>
                    <a:lnTo>
                      <a:pt x="7" y="21"/>
                    </a:lnTo>
                    <a:lnTo>
                      <a:pt x="9" y="19"/>
                    </a:lnTo>
                    <a:lnTo>
                      <a:pt x="10" y="21"/>
                    </a:lnTo>
                    <a:lnTo>
                      <a:pt x="10" y="21"/>
                    </a:lnTo>
                    <a:lnTo>
                      <a:pt x="10" y="21"/>
                    </a:lnTo>
                    <a:close/>
                    <a:moveTo>
                      <a:pt x="94" y="27"/>
                    </a:moveTo>
                    <a:lnTo>
                      <a:pt x="94" y="27"/>
                    </a:lnTo>
                    <a:lnTo>
                      <a:pt x="92" y="27"/>
                    </a:lnTo>
                    <a:lnTo>
                      <a:pt x="92" y="27"/>
                    </a:lnTo>
                    <a:lnTo>
                      <a:pt x="92" y="26"/>
                    </a:lnTo>
                    <a:lnTo>
                      <a:pt x="94" y="26"/>
                    </a:lnTo>
                    <a:lnTo>
                      <a:pt x="94" y="26"/>
                    </a:lnTo>
                    <a:lnTo>
                      <a:pt x="94" y="27"/>
                    </a:lnTo>
                    <a:close/>
                    <a:moveTo>
                      <a:pt x="9" y="51"/>
                    </a:moveTo>
                    <a:lnTo>
                      <a:pt x="9" y="53"/>
                    </a:lnTo>
                    <a:lnTo>
                      <a:pt x="7" y="51"/>
                    </a:lnTo>
                    <a:lnTo>
                      <a:pt x="7" y="48"/>
                    </a:lnTo>
                    <a:lnTo>
                      <a:pt x="7" y="50"/>
                    </a:lnTo>
                    <a:lnTo>
                      <a:pt x="9" y="51"/>
                    </a:lnTo>
                    <a:lnTo>
                      <a:pt x="9" y="51"/>
                    </a:lnTo>
                    <a:close/>
                    <a:moveTo>
                      <a:pt x="53" y="91"/>
                    </a:moveTo>
                    <a:lnTo>
                      <a:pt x="51" y="92"/>
                    </a:lnTo>
                    <a:lnTo>
                      <a:pt x="48" y="91"/>
                    </a:lnTo>
                    <a:lnTo>
                      <a:pt x="48" y="89"/>
                    </a:lnTo>
                    <a:lnTo>
                      <a:pt x="50" y="87"/>
                    </a:lnTo>
                    <a:lnTo>
                      <a:pt x="51" y="85"/>
                    </a:lnTo>
                    <a:lnTo>
                      <a:pt x="53" y="85"/>
                    </a:lnTo>
                    <a:lnTo>
                      <a:pt x="53" y="91"/>
                    </a:lnTo>
                    <a:lnTo>
                      <a:pt x="53" y="91"/>
                    </a:lnTo>
                    <a:close/>
                    <a:moveTo>
                      <a:pt x="39" y="91"/>
                    </a:moveTo>
                    <a:lnTo>
                      <a:pt x="39" y="92"/>
                    </a:lnTo>
                    <a:lnTo>
                      <a:pt x="38" y="92"/>
                    </a:lnTo>
                    <a:lnTo>
                      <a:pt x="38" y="92"/>
                    </a:lnTo>
                    <a:lnTo>
                      <a:pt x="36" y="92"/>
                    </a:lnTo>
                    <a:lnTo>
                      <a:pt x="36" y="92"/>
                    </a:lnTo>
                    <a:lnTo>
                      <a:pt x="36" y="91"/>
                    </a:lnTo>
                    <a:lnTo>
                      <a:pt x="36" y="89"/>
                    </a:lnTo>
                    <a:lnTo>
                      <a:pt x="38" y="87"/>
                    </a:lnTo>
                    <a:lnTo>
                      <a:pt x="38" y="89"/>
                    </a:lnTo>
                    <a:lnTo>
                      <a:pt x="39" y="89"/>
                    </a:lnTo>
                    <a:lnTo>
                      <a:pt x="39" y="91"/>
                    </a:lnTo>
                    <a:lnTo>
                      <a:pt x="39" y="91"/>
                    </a:lnTo>
                    <a:close/>
                    <a:moveTo>
                      <a:pt x="3" y="92"/>
                    </a:moveTo>
                    <a:lnTo>
                      <a:pt x="3" y="92"/>
                    </a:lnTo>
                    <a:lnTo>
                      <a:pt x="2" y="92"/>
                    </a:lnTo>
                    <a:lnTo>
                      <a:pt x="2" y="91"/>
                    </a:lnTo>
                    <a:lnTo>
                      <a:pt x="2" y="91"/>
                    </a:lnTo>
                    <a:lnTo>
                      <a:pt x="0" y="89"/>
                    </a:lnTo>
                    <a:lnTo>
                      <a:pt x="2" y="89"/>
                    </a:lnTo>
                    <a:lnTo>
                      <a:pt x="3" y="91"/>
                    </a:lnTo>
                    <a:lnTo>
                      <a:pt x="3" y="92"/>
                    </a:lnTo>
                    <a:close/>
                    <a:moveTo>
                      <a:pt x="34" y="96"/>
                    </a:moveTo>
                    <a:lnTo>
                      <a:pt x="34" y="96"/>
                    </a:lnTo>
                    <a:lnTo>
                      <a:pt x="34" y="94"/>
                    </a:lnTo>
                    <a:lnTo>
                      <a:pt x="34" y="94"/>
                    </a:lnTo>
                    <a:lnTo>
                      <a:pt x="34" y="96"/>
                    </a:lnTo>
                    <a:close/>
                    <a:moveTo>
                      <a:pt x="5" y="101"/>
                    </a:moveTo>
                    <a:lnTo>
                      <a:pt x="3" y="101"/>
                    </a:lnTo>
                    <a:lnTo>
                      <a:pt x="3" y="101"/>
                    </a:lnTo>
                    <a:lnTo>
                      <a:pt x="2" y="101"/>
                    </a:lnTo>
                    <a:lnTo>
                      <a:pt x="2" y="99"/>
                    </a:lnTo>
                    <a:lnTo>
                      <a:pt x="5" y="97"/>
                    </a:lnTo>
                    <a:lnTo>
                      <a:pt x="5" y="96"/>
                    </a:lnTo>
                    <a:lnTo>
                      <a:pt x="7" y="97"/>
                    </a:lnTo>
                    <a:lnTo>
                      <a:pt x="7" y="97"/>
                    </a:lnTo>
                    <a:lnTo>
                      <a:pt x="7" y="99"/>
                    </a:lnTo>
                    <a:lnTo>
                      <a:pt x="5" y="101"/>
                    </a:lnTo>
                    <a:lnTo>
                      <a:pt x="5" y="101"/>
                    </a:lnTo>
                    <a:close/>
                    <a:moveTo>
                      <a:pt x="15" y="101"/>
                    </a:moveTo>
                    <a:lnTo>
                      <a:pt x="15" y="102"/>
                    </a:lnTo>
                    <a:lnTo>
                      <a:pt x="14" y="102"/>
                    </a:lnTo>
                    <a:lnTo>
                      <a:pt x="12" y="101"/>
                    </a:lnTo>
                    <a:lnTo>
                      <a:pt x="12" y="101"/>
                    </a:lnTo>
                    <a:lnTo>
                      <a:pt x="14" y="101"/>
                    </a:lnTo>
                    <a:lnTo>
                      <a:pt x="15" y="101"/>
                    </a:lnTo>
                    <a:close/>
                    <a:moveTo>
                      <a:pt x="7" y="126"/>
                    </a:moveTo>
                    <a:lnTo>
                      <a:pt x="5" y="128"/>
                    </a:lnTo>
                    <a:lnTo>
                      <a:pt x="5" y="126"/>
                    </a:lnTo>
                    <a:lnTo>
                      <a:pt x="5" y="126"/>
                    </a:lnTo>
                    <a:lnTo>
                      <a:pt x="3" y="126"/>
                    </a:lnTo>
                    <a:lnTo>
                      <a:pt x="3" y="125"/>
                    </a:lnTo>
                    <a:lnTo>
                      <a:pt x="3" y="123"/>
                    </a:lnTo>
                    <a:lnTo>
                      <a:pt x="7" y="121"/>
                    </a:lnTo>
                    <a:lnTo>
                      <a:pt x="14" y="120"/>
                    </a:lnTo>
                    <a:lnTo>
                      <a:pt x="15" y="120"/>
                    </a:lnTo>
                    <a:lnTo>
                      <a:pt x="17" y="120"/>
                    </a:lnTo>
                    <a:lnTo>
                      <a:pt x="19" y="121"/>
                    </a:lnTo>
                    <a:lnTo>
                      <a:pt x="17" y="123"/>
                    </a:lnTo>
                    <a:lnTo>
                      <a:pt x="17" y="125"/>
                    </a:lnTo>
                    <a:lnTo>
                      <a:pt x="14" y="126"/>
                    </a:lnTo>
                    <a:lnTo>
                      <a:pt x="12" y="126"/>
                    </a:lnTo>
                    <a:lnTo>
                      <a:pt x="7" y="126"/>
                    </a:lnTo>
                    <a:lnTo>
                      <a:pt x="7" y="126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3" name="Freeform 128">
                <a:extLst>
                  <a:ext uri="{FF2B5EF4-FFF2-40B4-BE49-F238E27FC236}">
                    <a16:creationId xmlns:a16="http://schemas.microsoft.com/office/drawing/2014/main" xmlns="" id="{F90327A9-EA04-4ECD-B925-4E1DDF1D40C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20" y="2134"/>
                <a:ext cx="34" cy="35"/>
              </a:xfrm>
              <a:custGeom>
                <a:avLst/>
                <a:gdLst>
                  <a:gd name="T0" fmla="*/ 30 w 34"/>
                  <a:gd name="T1" fmla="*/ 27 h 35"/>
                  <a:gd name="T2" fmla="*/ 25 w 34"/>
                  <a:gd name="T3" fmla="*/ 27 h 35"/>
                  <a:gd name="T4" fmla="*/ 25 w 34"/>
                  <a:gd name="T5" fmla="*/ 30 h 35"/>
                  <a:gd name="T6" fmla="*/ 24 w 34"/>
                  <a:gd name="T7" fmla="*/ 29 h 35"/>
                  <a:gd name="T8" fmla="*/ 20 w 34"/>
                  <a:gd name="T9" fmla="*/ 29 h 35"/>
                  <a:gd name="T10" fmla="*/ 15 w 34"/>
                  <a:gd name="T11" fmla="*/ 32 h 35"/>
                  <a:gd name="T12" fmla="*/ 13 w 34"/>
                  <a:gd name="T13" fmla="*/ 35 h 35"/>
                  <a:gd name="T14" fmla="*/ 12 w 34"/>
                  <a:gd name="T15" fmla="*/ 35 h 35"/>
                  <a:gd name="T16" fmla="*/ 12 w 34"/>
                  <a:gd name="T17" fmla="*/ 35 h 35"/>
                  <a:gd name="T18" fmla="*/ 10 w 34"/>
                  <a:gd name="T19" fmla="*/ 29 h 35"/>
                  <a:gd name="T20" fmla="*/ 8 w 34"/>
                  <a:gd name="T21" fmla="*/ 25 h 35"/>
                  <a:gd name="T22" fmla="*/ 5 w 34"/>
                  <a:gd name="T23" fmla="*/ 23 h 35"/>
                  <a:gd name="T24" fmla="*/ 1 w 34"/>
                  <a:gd name="T25" fmla="*/ 18 h 35"/>
                  <a:gd name="T26" fmla="*/ 1 w 34"/>
                  <a:gd name="T27" fmla="*/ 18 h 35"/>
                  <a:gd name="T28" fmla="*/ 1 w 34"/>
                  <a:gd name="T29" fmla="*/ 15 h 35"/>
                  <a:gd name="T30" fmla="*/ 1 w 34"/>
                  <a:gd name="T31" fmla="*/ 13 h 35"/>
                  <a:gd name="T32" fmla="*/ 3 w 34"/>
                  <a:gd name="T33" fmla="*/ 13 h 35"/>
                  <a:gd name="T34" fmla="*/ 7 w 34"/>
                  <a:gd name="T35" fmla="*/ 12 h 35"/>
                  <a:gd name="T36" fmla="*/ 10 w 34"/>
                  <a:gd name="T37" fmla="*/ 10 h 35"/>
                  <a:gd name="T38" fmla="*/ 8 w 34"/>
                  <a:gd name="T39" fmla="*/ 8 h 35"/>
                  <a:gd name="T40" fmla="*/ 12 w 34"/>
                  <a:gd name="T41" fmla="*/ 5 h 35"/>
                  <a:gd name="T42" fmla="*/ 12 w 34"/>
                  <a:gd name="T43" fmla="*/ 3 h 35"/>
                  <a:gd name="T44" fmla="*/ 12 w 34"/>
                  <a:gd name="T45" fmla="*/ 1 h 35"/>
                  <a:gd name="T46" fmla="*/ 15 w 34"/>
                  <a:gd name="T47" fmla="*/ 0 h 35"/>
                  <a:gd name="T48" fmla="*/ 15 w 34"/>
                  <a:gd name="T49" fmla="*/ 0 h 35"/>
                  <a:gd name="T50" fmla="*/ 17 w 34"/>
                  <a:gd name="T51" fmla="*/ 1 h 35"/>
                  <a:gd name="T52" fmla="*/ 18 w 34"/>
                  <a:gd name="T53" fmla="*/ 3 h 35"/>
                  <a:gd name="T54" fmla="*/ 22 w 34"/>
                  <a:gd name="T55" fmla="*/ 5 h 35"/>
                  <a:gd name="T56" fmla="*/ 24 w 34"/>
                  <a:gd name="T57" fmla="*/ 8 h 35"/>
                  <a:gd name="T58" fmla="*/ 27 w 34"/>
                  <a:gd name="T59" fmla="*/ 12 h 35"/>
                  <a:gd name="T60" fmla="*/ 32 w 34"/>
                  <a:gd name="T61" fmla="*/ 15 h 35"/>
                  <a:gd name="T62" fmla="*/ 34 w 34"/>
                  <a:gd name="T63" fmla="*/ 15 h 35"/>
                  <a:gd name="T64" fmla="*/ 34 w 34"/>
                  <a:gd name="T65" fmla="*/ 17 h 35"/>
                  <a:gd name="T66" fmla="*/ 30 w 34"/>
                  <a:gd name="T67" fmla="*/ 22 h 35"/>
                  <a:gd name="T68" fmla="*/ 29 w 34"/>
                  <a:gd name="T69" fmla="*/ 23 h 35"/>
                  <a:gd name="T70" fmla="*/ 30 w 34"/>
                  <a:gd name="T71" fmla="*/ 27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34" h="35">
                    <a:moveTo>
                      <a:pt x="30" y="27"/>
                    </a:moveTo>
                    <a:lnTo>
                      <a:pt x="30" y="27"/>
                    </a:lnTo>
                    <a:lnTo>
                      <a:pt x="27" y="27"/>
                    </a:lnTo>
                    <a:lnTo>
                      <a:pt x="25" y="27"/>
                    </a:lnTo>
                    <a:lnTo>
                      <a:pt x="25" y="29"/>
                    </a:lnTo>
                    <a:lnTo>
                      <a:pt x="25" y="30"/>
                    </a:lnTo>
                    <a:lnTo>
                      <a:pt x="24" y="30"/>
                    </a:lnTo>
                    <a:lnTo>
                      <a:pt x="24" y="29"/>
                    </a:lnTo>
                    <a:lnTo>
                      <a:pt x="22" y="29"/>
                    </a:lnTo>
                    <a:lnTo>
                      <a:pt x="20" y="29"/>
                    </a:lnTo>
                    <a:lnTo>
                      <a:pt x="15" y="30"/>
                    </a:lnTo>
                    <a:lnTo>
                      <a:pt x="15" y="32"/>
                    </a:lnTo>
                    <a:lnTo>
                      <a:pt x="13" y="35"/>
                    </a:lnTo>
                    <a:lnTo>
                      <a:pt x="13" y="35"/>
                    </a:lnTo>
                    <a:lnTo>
                      <a:pt x="13" y="35"/>
                    </a:lnTo>
                    <a:lnTo>
                      <a:pt x="12" y="35"/>
                    </a:lnTo>
                    <a:lnTo>
                      <a:pt x="10" y="35"/>
                    </a:lnTo>
                    <a:lnTo>
                      <a:pt x="12" y="35"/>
                    </a:lnTo>
                    <a:lnTo>
                      <a:pt x="12" y="32"/>
                    </a:lnTo>
                    <a:lnTo>
                      <a:pt x="10" y="29"/>
                    </a:lnTo>
                    <a:lnTo>
                      <a:pt x="10" y="27"/>
                    </a:lnTo>
                    <a:lnTo>
                      <a:pt x="8" y="25"/>
                    </a:lnTo>
                    <a:lnTo>
                      <a:pt x="7" y="25"/>
                    </a:lnTo>
                    <a:lnTo>
                      <a:pt x="5" y="23"/>
                    </a:lnTo>
                    <a:lnTo>
                      <a:pt x="3" y="22"/>
                    </a:lnTo>
                    <a:lnTo>
                      <a:pt x="1" y="18"/>
                    </a:lnTo>
                    <a:lnTo>
                      <a:pt x="1" y="18"/>
                    </a:lnTo>
                    <a:lnTo>
                      <a:pt x="1" y="18"/>
                    </a:lnTo>
                    <a:lnTo>
                      <a:pt x="1" y="17"/>
                    </a:lnTo>
                    <a:lnTo>
                      <a:pt x="1" y="15"/>
                    </a:lnTo>
                    <a:lnTo>
                      <a:pt x="0" y="13"/>
                    </a:lnTo>
                    <a:lnTo>
                      <a:pt x="1" y="13"/>
                    </a:lnTo>
                    <a:lnTo>
                      <a:pt x="3" y="13"/>
                    </a:lnTo>
                    <a:lnTo>
                      <a:pt x="3" y="13"/>
                    </a:lnTo>
                    <a:lnTo>
                      <a:pt x="5" y="12"/>
                    </a:lnTo>
                    <a:lnTo>
                      <a:pt x="7" y="12"/>
                    </a:lnTo>
                    <a:lnTo>
                      <a:pt x="8" y="10"/>
                    </a:lnTo>
                    <a:lnTo>
                      <a:pt x="10" y="10"/>
                    </a:lnTo>
                    <a:lnTo>
                      <a:pt x="8" y="8"/>
                    </a:lnTo>
                    <a:lnTo>
                      <a:pt x="8" y="8"/>
                    </a:lnTo>
                    <a:lnTo>
                      <a:pt x="12" y="6"/>
                    </a:lnTo>
                    <a:lnTo>
                      <a:pt x="12" y="5"/>
                    </a:lnTo>
                    <a:lnTo>
                      <a:pt x="12" y="5"/>
                    </a:lnTo>
                    <a:lnTo>
                      <a:pt x="12" y="3"/>
                    </a:lnTo>
                    <a:lnTo>
                      <a:pt x="12" y="1"/>
                    </a:lnTo>
                    <a:lnTo>
                      <a:pt x="12" y="1"/>
                    </a:lnTo>
                    <a:lnTo>
                      <a:pt x="13" y="1"/>
                    </a:lnTo>
                    <a:lnTo>
                      <a:pt x="15" y="0"/>
                    </a:lnTo>
                    <a:lnTo>
                      <a:pt x="15" y="0"/>
                    </a:lnTo>
                    <a:lnTo>
                      <a:pt x="15" y="0"/>
                    </a:lnTo>
                    <a:lnTo>
                      <a:pt x="15" y="1"/>
                    </a:lnTo>
                    <a:lnTo>
                      <a:pt x="17" y="1"/>
                    </a:lnTo>
                    <a:lnTo>
                      <a:pt x="17" y="3"/>
                    </a:lnTo>
                    <a:lnTo>
                      <a:pt x="18" y="3"/>
                    </a:lnTo>
                    <a:lnTo>
                      <a:pt x="20" y="5"/>
                    </a:lnTo>
                    <a:lnTo>
                      <a:pt x="22" y="5"/>
                    </a:lnTo>
                    <a:lnTo>
                      <a:pt x="24" y="8"/>
                    </a:lnTo>
                    <a:lnTo>
                      <a:pt x="24" y="8"/>
                    </a:lnTo>
                    <a:lnTo>
                      <a:pt x="25" y="10"/>
                    </a:lnTo>
                    <a:lnTo>
                      <a:pt x="27" y="12"/>
                    </a:lnTo>
                    <a:lnTo>
                      <a:pt x="27" y="13"/>
                    </a:lnTo>
                    <a:lnTo>
                      <a:pt x="32" y="15"/>
                    </a:lnTo>
                    <a:lnTo>
                      <a:pt x="32" y="15"/>
                    </a:lnTo>
                    <a:lnTo>
                      <a:pt x="34" y="15"/>
                    </a:lnTo>
                    <a:lnTo>
                      <a:pt x="34" y="15"/>
                    </a:lnTo>
                    <a:lnTo>
                      <a:pt x="34" y="17"/>
                    </a:lnTo>
                    <a:lnTo>
                      <a:pt x="30" y="22"/>
                    </a:lnTo>
                    <a:lnTo>
                      <a:pt x="30" y="22"/>
                    </a:lnTo>
                    <a:lnTo>
                      <a:pt x="29" y="23"/>
                    </a:lnTo>
                    <a:lnTo>
                      <a:pt x="29" y="23"/>
                    </a:lnTo>
                    <a:lnTo>
                      <a:pt x="29" y="25"/>
                    </a:lnTo>
                    <a:lnTo>
                      <a:pt x="30" y="27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4" name="Freeform 129">
                <a:extLst>
                  <a:ext uri="{FF2B5EF4-FFF2-40B4-BE49-F238E27FC236}">
                    <a16:creationId xmlns:a16="http://schemas.microsoft.com/office/drawing/2014/main" xmlns="" id="{830AA48A-AA52-4A23-8B00-FF320554AEB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530" y="2447"/>
                <a:ext cx="36" cy="34"/>
              </a:xfrm>
              <a:custGeom>
                <a:avLst/>
                <a:gdLst>
                  <a:gd name="T0" fmla="*/ 27 w 36"/>
                  <a:gd name="T1" fmla="*/ 4 h 34"/>
                  <a:gd name="T2" fmla="*/ 29 w 36"/>
                  <a:gd name="T3" fmla="*/ 9 h 34"/>
                  <a:gd name="T4" fmla="*/ 30 w 36"/>
                  <a:gd name="T5" fmla="*/ 12 h 34"/>
                  <a:gd name="T6" fmla="*/ 29 w 36"/>
                  <a:gd name="T7" fmla="*/ 12 h 34"/>
                  <a:gd name="T8" fmla="*/ 24 w 36"/>
                  <a:gd name="T9" fmla="*/ 14 h 34"/>
                  <a:gd name="T10" fmla="*/ 22 w 36"/>
                  <a:gd name="T11" fmla="*/ 16 h 34"/>
                  <a:gd name="T12" fmla="*/ 27 w 36"/>
                  <a:gd name="T13" fmla="*/ 17 h 34"/>
                  <a:gd name="T14" fmla="*/ 29 w 36"/>
                  <a:gd name="T15" fmla="*/ 17 h 34"/>
                  <a:gd name="T16" fmla="*/ 30 w 36"/>
                  <a:gd name="T17" fmla="*/ 21 h 34"/>
                  <a:gd name="T18" fmla="*/ 32 w 36"/>
                  <a:gd name="T19" fmla="*/ 28 h 34"/>
                  <a:gd name="T20" fmla="*/ 36 w 36"/>
                  <a:gd name="T21" fmla="*/ 31 h 34"/>
                  <a:gd name="T22" fmla="*/ 36 w 36"/>
                  <a:gd name="T23" fmla="*/ 34 h 34"/>
                  <a:gd name="T24" fmla="*/ 29 w 36"/>
                  <a:gd name="T25" fmla="*/ 34 h 34"/>
                  <a:gd name="T26" fmla="*/ 22 w 36"/>
                  <a:gd name="T27" fmla="*/ 34 h 34"/>
                  <a:gd name="T28" fmla="*/ 18 w 36"/>
                  <a:gd name="T29" fmla="*/ 31 h 34"/>
                  <a:gd name="T30" fmla="*/ 17 w 36"/>
                  <a:gd name="T31" fmla="*/ 26 h 34"/>
                  <a:gd name="T32" fmla="*/ 8 w 36"/>
                  <a:gd name="T33" fmla="*/ 24 h 34"/>
                  <a:gd name="T34" fmla="*/ 0 w 36"/>
                  <a:gd name="T35" fmla="*/ 22 h 34"/>
                  <a:gd name="T36" fmla="*/ 5 w 36"/>
                  <a:gd name="T37" fmla="*/ 17 h 34"/>
                  <a:gd name="T38" fmla="*/ 8 w 36"/>
                  <a:gd name="T39" fmla="*/ 10 h 34"/>
                  <a:gd name="T40" fmla="*/ 10 w 36"/>
                  <a:gd name="T41" fmla="*/ 4 h 34"/>
                  <a:gd name="T42" fmla="*/ 12 w 36"/>
                  <a:gd name="T43" fmla="*/ 4 h 34"/>
                  <a:gd name="T44" fmla="*/ 15 w 36"/>
                  <a:gd name="T45" fmla="*/ 2 h 34"/>
                  <a:gd name="T46" fmla="*/ 20 w 36"/>
                  <a:gd name="T47" fmla="*/ 0 h 34"/>
                  <a:gd name="T48" fmla="*/ 24 w 36"/>
                  <a:gd name="T49" fmla="*/ 2 h 34"/>
                  <a:gd name="T50" fmla="*/ 27 w 36"/>
                  <a:gd name="T51" fmla="*/ 4 h 34"/>
                  <a:gd name="T52" fmla="*/ 32 w 36"/>
                  <a:gd name="T53" fmla="*/ 12 h 34"/>
                  <a:gd name="T54" fmla="*/ 30 w 36"/>
                  <a:gd name="T55" fmla="*/ 10 h 34"/>
                  <a:gd name="T56" fmla="*/ 30 w 36"/>
                  <a:gd name="T57" fmla="*/ 7 h 34"/>
                  <a:gd name="T58" fmla="*/ 30 w 36"/>
                  <a:gd name="T59" fmla="*/ 5 h 34"/>
                  <a:gd name="T60" fmla="*/ 30 w 36"/>
                  <a:gd name="T61" fmla="*/ 4 h 34"/>
                  <a:gd name="T62" fmla="*/ 32 w 36"/>
                  <a:gd name="T63" fmla="*/ 4 h 34"/>
                  <a:gd name="T64" fmla="*/ 34 w 36"/>
                  <a:gd name="T65" fmla="*/ 9 h 34"/>
                  <a:gd name="T66" fmla="*/ 34 w 36"/>
                  <a:gd name="T67" fmla="*/ 12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36" h="34">
                    <a:moveTo>
                      <a:pt x="27" y="4"/>
                    </a:moveTo>
                    <a:lnTo>
                      <a:pt x="27" y="4"/>
                    </a:lnTo>
                    <a:lnTo>
                      <a:pt x="27" y="7"/>
                    </a:lnTo>
                    <a:lnTo>
                      <a:pt x="29" y="9"/>
                    </a:lnTo>
                    <a:lnTo>
                      <a:pt x="30" y="12"/>
                    </a:lnTo>
                    <a:lnTo>
                      <a:pt x="30" y="12"/>
                    </a:lnTo>
                    <a:lnTo>
                      <a:pt x="29" y="12"/>
                    </a:lnTo>
                    <a:lnTo>
                      <a:pt x="29" y="12"/>
                    </a:lnTo>
                    <a:lnTo>
                      <a:pt x="27" y="12"/>
                    </a:lnTo>
                    <a:lnTo>
                      <a:pt x="24" y="14"/>
                    </a:lnTo>
                    <a:lnTo>
                      <a:pt x="22" y="16"/>
                    </a:lnTo>
                    <a:lnTo>
                      <a:pt x="22" y="16"/>
                    </a:lnTo>
                    <a:lnTo>
                      <a:pt x="25" y="17"/>
                    </a:lnTo>
                    <a:lnTo>
                      <a:pt x="27" y="17"/>
                    </a:lnTo>
                    <a:lnTo>
                      <a:pt x="27" y="17"/>
                    </a:lnTo>
                    <a:lnTo>
                      <a:pt x="29" y="17"/>
                    </a:lnTo>
                    <a:lnTo>
                      <a:pt x="29" y="19"/>
                    </a:lnTo>
                    <a:lnTo>
                      <a:pt x="30" y="21"/>
                    </a:lnTo>
                    <a:lnTo>
                      <a:pt x="30" y="26"/>
                    </a:lnTo>
                    <a:lnTo>
                      <a:pt x="32" y="28"/>
                    </a:lnTo>
                    <a:lnTo>
                      <a:pt x="34" y="31"/>
                    </a:lnTo>
                    <a:lnTo>
                      <a:pt x="36" y="31"/>
                    </a:lnTo>
                    <a:lnTo>
                      <a:pt x="36" y="33"/>
                    </a:lnTo>
                    <a:lnTo>
                      <a:pt x="36" y="34"/>
                    </a:lnTo>
                    <a:lnTo>
                      <a:pt x="32" y="34"/>
                    </a:lnTo>
                    <a:lnTo>
                      <a:pt x="29" y="34"/>
                    </a:lnTo>
                    <a:lnTo>
                      <a:pt x="25" y="34"/>
                    </a:lnTo>
                    <a:lnTo>
                      <a:pt x="22" y="34"/>
                    </a:lnTo>
                    <a:lnTo>
                      <a:pt x="20" y="33"/>
                    </a:lnTo>
                    <a:lnTo>
                      <a:pt x="18" y="31"/>
                    </a:lnTo>
                    <a:lnTo>
                      <a:pt x="18" y="29"/>
                    </a:lnTo>
                    <a:lnTo>
                      <a:pt x="17" y="26"/>
                    </a:lnTo>
                    <a:lnTo>
                      <a:pt x="12" y="24"/>
                    </a:lnTo>
                    <a:lnTo>
                      <a:pt x="8" y="24"/>
                    </a:lnTo>
                    <a:lnTo>
                      <a:pt x="3" y="24"/>
                    </a:lnTo>
                    <a:lnTo>
                      <a:pt x="0" y="22"/>
                    </a:lnTo>
                    <a:lnTo>
                      <a:pt x="3" y="19"/>
                    </a:lnTo>
                    <a:lnTo>
                      <a:pt x="5" y="17"/>
                    </a:lnTo>
                    <a:lnTo>
                      <a:pt x="6" y="14"/>
                    </a:lnTo>
                    <a:lnTo>
                      <a:pt x="8" y="10"/>
                    </a:lnTo>
                    <a:lnTo>
                      <a:pt x="10" y="7"/>
                    </a:lnTo>
                    <a:lnTo>
                      <a:pt x="10" y="4"/>
                    </a:lnTo>
                    <a:lnTo>
                      <a:pt x="10" y="4"/>
                    </a:lnTo>
                    <a:lnTo>
                      <a:pt x="12" y="4"/>
                    </a:lnTo>
                    <a:lnTo>
                      <a:pt x="13" y="2"/>
                    </a:lnTo>
                    <a:lnTo>
                      <a:pt x="15" y="2"/>
                    </a:lnTo>
                    <a:lnTo>
                      <a:pt x="18" y="0"/>
                    </a:lnTo>
                    <a:lnTo>
                      <a:pt x="20" y="0"/>
                    </a:lnTo>
                    <a:lnTo>
                      <a:pt x="22" y="0"/>
                    </a:lnTo>
                    <a:lnTo>
                      <a:pt x="24" y="2"/>
                    </a:lnTo>
                    <a:lnTo>
                      <a:pt x="27" y="4"/>
                    </a:lnTo>
                    <a:lnTo>
                      <a:pt x="27" y="4"/>
                    </a:lnTo>
                    <a:close/>
                    <a:moveTo>
                      <a:pt x="34" y="12"/>
                    </a:moveTo>
                    <a:lnTo>
                      <a:pt x="32" y="12"/>
                    </a:lnTo>
                    <a:lnTo>
                      <a:pt x="30" y="12"/>
                    </a:lnTo>
                    <a:lnTo>
                      <a:pt x="30" y="10"/>
                    </a:lnTo>
                    <a:lnTo>
                      <a:pt x="29" y="7"/>
                    </a:lnTo>
                    <a:lnTo>
                      <a:pt x="30" y="7"/>
                    </a:lnTo>
                    <a:lnTo>
                      <a:pt x="30" y="5"/>
                    </a:lnTo>
                    <a:lnTo>
                      <a:pt x="30" y="5"/>
                    </a:lnTo>
                    <a:lnTo>
                      <a:pt x="30" y="5"/>
                    </a:lnTo>
                    <a:lnTo>
                      <a:pt x="30" y="4"/>
                    </a:lnTo>
                    <a:lnTo>
                      <a:pt x="32" y="4"/>
                    </a:lnTo>
                    <a:lnTo>
                      <a:pt x="32" y="4"/>
                    </a:lnTo>
                    <a:lnTo>
                      <a:pt x="34" y="7"/>
                    </a:lnTo>
                    <a:lnTo>
                      <a:pt x="34" y="9"/>
                    </a:lnTo>
                    <a:lnTo>
                      <a:pt x="34" y="10"/>
                    </a:lnTo>
                    <a:lnTo>
                      <a:pt x="34" y="12"/>
                    </a:lnTo>
                    <a:lnTo>
                      <a:pt x="34" y="12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5" name="Freeform 130">
                <a:extLst>
                  <a:ext uri="{FF2B5EF4-FFF2-40B4-BE49-F238E27FC236}">
                    <a16:creationId xmlns:a16="http://schemas.microsoft.com/office/drawing/2014/main" xmlns="" id="{1A5216FB-09CF-4C2C-A159-6EDEC67F193B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072" y="2665"/>
                <a:ext cx="31" cy="11"/>
              </a:xfrm>
              <a:custGeom>
                <a:avLst/>
                <a:gdLst>
                  <a:gd name="T0" fmla="*/ 29 w 31"/>
                  <a:gd name="T1" fmla="*/ 2 h 11"/>
                  <a:gd name="T2" fmla="*/ 29 w 31"/>
                  <a:gd name="T3" fmla="*/ 2 h 11"/>
                  <a:gd name="T4" fmla="*/ 29 w 31"/>
                  <a:gd name="T5" fmla="*/ 2 h 11"/>
                  <a:gd name="T6" fmla="*/ 29 w 31"/>
                  <a:gd name="T7" fmla="*/ 0 h 11"/>
                  <a:gd name="T8" fmla="*/ 31 w 31"/>
                  <a:gd name="T9" fmla="*/ 0 h 11"/>
                  <a:gd name="T10" fmla="*/ 31 w 31"/>
                  <a:gd name="T11" fmla="*/ 0 h 11"/>
                  <a:gd name="T12" fmla="*/ 31 w 31"/>
                  <a:gd name="T13" fmla="*/ 0 h 11"/>
                  <a:gd name="T14" fmla="*/ 31 w 31"/>
                  <a:gd name="T15" fmla="*/ 0 h 11"/>
                  <a:gd name="T16" fmla="*/ 31 w 31"/>
                  <a:gd name="T17" fmla="*/ 0 h 11"/>
                  <a:gd name="T18" fmla="*/ 29 w 31"/>
                  <a:gd name="T19" fmla="*/ 2 h 11"/>
                  <a:gd name="T20" fmla="*/ 29 w 31"/>
                  <a:gd name="T21" fmla="*/ 2 h 11"/>
                  <a:gd name="T22" fmla="*/ 28 w 31"/>
                  <a:gd name="T23" fmla="*/ 2 h 11"/>
                  <a:gd name="T24" fmla="*/ 28 w 31"/>
                  <a:gd name="T25" fmla="*/ 2 h 11"/>
                  <a:gd name="T26" fmla="*/ 26 w 31"/>
                  <a:gd name="T27" fmla="*/ 2 h 11"/>
                  <a:gd name="T28" fmla="*/ 24 w 31"/>
                  <a:gd name="T29" fmla="*/ 2 h 11"/>
                  <a:gd name="T30" fmla="*/ 24 w 31"/>
                  <a:gd name="T31" fmla="*/ 2 h 11"/>
                  <a:gd name="T32" fmla="*/ 24 w 31"/>
                  <a:gd name="T33" fmla="*/ 2 h 11"/>
                  <a:gd name="T34" fmla="*/ 24 w 31"/>
                  <a:gd name="T35" fmla="*/ 2 h 11"/>
                  <a:gd name="T36" fmla="*/ 26 w 31"/>
                  <a:gd name="T37" fmla="*/ 2 h 11"/>
                  <a:gd name="T38" fmla="*/ 26 w 31"/>
                  <a:gd name="T39" fmla="*/ 2 h 11"/>
                  <a:gd name="T40" fmla="*/ 26 w 31"/>
                  <a:gd name="T41" fmla="*/ 0 h 11"/>
                  <a:gd name="T42" fmla="*/ 28 w 31"/>
                  <a:gd name="T43" fmla="*/ 0 h 11"/>
                  <a:gd name="T44" fmla="*/ 28 w 31"/>
                  <a:gd name="T45" fmla="*/ 2 h 11"/>
                  <a:gd name="T46" fmla="*/ 28 w 31"/>
                  <a:gd name="T47" fmla="*/ 2 h 11"/>
                  <a:gd name="T48" fmla="*/ 28 w 31"/>
                  <a:gd name="T49" fmla="*/ 2 h 11"/>
                  <a:gd name="T50" fmla="*/ 0 w 31"/>
                  <a:gd name="T51" fmla="*/ 9 h 11"/>
                  <a:gd name="T52" fmla="*/ 0 w 31"/>
                  <a:gd name="T53" fmla="*/ 9 h 11"/>
                  <a:gd name="T54" fmla="*/ 2 w 31"/>
                  <a:gd name="T55" fmla="*/ 9 h 11"/>
                  <a:gd name="T56" fmla="*/ 2 w 31"/>
                  <a:gd name="T57" fmla="*/ 9 h 11"/>
                  <a:gd name="T58" fmla="*/ 5 w 31"/>
                  <a:gd name="T59" fmla="*/ 9 h 11"/>
                  <a:gd name="T60" fmla="*/ 5 w 31"/>
                  <a:gd name="T61" fmla="*/ 9 h 11"/>
                  <a:gd name="T62" fmla="*/ 4 w 31"/>
                  <a:gd name="T63" fmla="*/ 9 h 11"/>
                  <a:gd name="T64" fmla="*/ 2 w 31"/>
                  <a:gd name="T65" fmla="*/ 11 h 11"/>
                  <a:gd name="T66" fmla="*/ 2 w 31"/>
                  <a:gd name="T67" fmla="*/ 11 h 11"/>
                  <a:gd name="T68" fmla="*/ 0 w 31"/>
                  <a:gd name="T69" fmla="*/ 11 h 11"/>
                  <a:gd name="T70" fmla="*/ 0 w 31"/>
                  <a:gd name="T71" fmla="*/ 7 h 11"/>
                  <a:gd name="T72" fmla="*/ 0 w 31"/>
                  <a:gd name="T73" fmla="*/ 7 h 11"/>
                  <a:gd name="T74" fmla="*/ 0 w 31"/>
                  <a:gd name="T75" fmla="*/ 9 h 11"/>
                  <a:gd name="T76" fmla="*/ 0 w 31"/>
                  <a:gd name="T77" fmla="*/ 9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31" h="11">
                    <a:moveTo>
                      <a:pt x="29" y="2"/>
                    </a:moveTo>
                    <a:lnTo>
                      <a:pt x="29" y="2"/>
                    </a:lnTo>
                    <a:lnTo>
                      <a:pt x="29" y="2"/>
                    </a:lnTo>
                    <a:lnTo>
                      <a:pt x="29" y="0"/>
                    </a:lnTo>
                    <a:lnTo>
                      <a:pt x="31" y="0"/>
                    </a:lnTo>
                    <a:lnTo>
                      <a:pt x="31" y="0"/>
                    </a:lnTo>
                    <a:lnTo>
                      <a:pt x="31" y="0"/>
                    </a:lnTo>
                    <a:lnTo>
                      <a:pt x="31" y="0"/>
                    </a:lnTo>
                    <a:lnTo>
                      <a:pt x="31" y="0"/>
                    </a:lnTo>
                    <a:lnTo>
                      <a:pt x="29" y="2"/>
                    </a:lnTo>
                    <a:lnTo>
                      <a:pt x="29" y="2"/>
                    </a:lnTo>
                    <a:close/>
                    <a:moveTo>
                      <a:pt x="28" y="2"/>
                    </a:moveTo>
                    <a:lnTo>
                      <a:pt x="28" y="2"/>
                    </a:lnTo>
                    <a:lnTo>
                      <a:pt x="26" y="2"/>
                    </a:lnTo>
                    <a:lnTo>
                      <a:pt x="24" y="2"/>
                    </a:lnTo>
                    <a:lnTo>
                      <a:pt x="24" y="2"/>
                    </a:lnTo>
                    <a:lnTo>
                      <a:pt x="24" y="2"/>
                    </a:lnTo>
                    <a:lnTo>
                      <a:pt x="24" y="2"/>
                    </a:lnTo>
                    <a:lnTo>
                      <a:pt x="26" y="2"/>
                    </a:lnTo>
                    <a:lnTo>
                      <a:pt x="26" y="2"/>
                    </a:lnTo>
                    <a:lnTo>
                      <a:pt x="26" y="0"/>
                    </a:lnTo>
                    <a:lnTo>
                      <a:pt x="28" y="0"/>
                    </a:lnTo>
                    <a:lnTo>
                      <a:pt x="28" y="2"/>
                    </a:lnTo>
                    <a:lnTo>
                      <a:pt x="28" y="2"/>
                    </a:lnTo>
                    <a:lnTo>
                      <a:pt x="28" y="2"/>
                    </a:lnTo>
                    <a:close/>
                    <a:moveTo>
                      <a:pt x="0" y="9"/>
                    </a:moveTo>
                    <a:lnTo>
                      <a:pt x="0" y="9"/>
                    </a:lnTo>
                    <a:lnTo>
                      <a:pt x="2" y="9"/>
                    </a:lnTo>
                    <a:lnTo>
                      <a:pt x="2" y="9"/>
                    </a:lnTo>
                    <a:lnTo>
                      <a:pt x="5" y="9"/>
                    </a:lnTo>
                    <a:lnTo>
                      <a:pt x="5" y="9"/>
                    </a:lnTo>
                    <a:lnTo>
                      <a:pt x="4" y="9"/>
                    </a:lnTo>
                    <a:lnTo>
                      <a:pt x="2" y="11"/>
                    </a:lnTo>
                    <a:lnTo>
                      <a:pt x="2" y="11"/>
                    </a:lnTo>
                    <a:lnTo>
                      <a:pt x="0" y="11"/>
                    </a:lnTo>
                    <a:lnTo>
                      <a:pt x="0" y="7"/>
                    </a:lnTo>
                    <a:lnTo>
                      <a:pt x="0" y="7"/>
                    </a:lnTo>
                    <a:lnTo>
                      <a:pt x="0" y="9"/>
                    </a:lnTo>
                    <a:lnTo>
                      <a:pt x="0" y="9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6" name="Freeform 131">
                <a:extLst>
                  <a:ext uri="{FF2B5EF4-FFF2-40B4-BE49-F238E27FC236}">
                    <a16:creationId xmlns:a16="http://schemas.microsoft.com/office/drawing/2014/main" xmlns="" id="{87A4CA18-8B3A-41E1-AFC1-065D9510A05C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531" y="1776"/>
                <a:ext cx="782" cy="426"/>
              </a:xfrm>
              <a:custGeom>
                <a:avLst/>
                <a:gdLst>
                  <a:gd name="T0" fmla="*/ 752 w 782"/>
                  <a:gd name="T1" fmla="*/ 218 h 426"/>
                  <a:gd name="T2" fmla="*/ 738 w 782"/>
                  <a:gd name="T3" fmla="*/ 259 h 426"/>
                  <a:gd name="T4" fmla="*/ 700 w 782"/>
                  <a:gd name="T5" fmla="*/ 252 h 426"/>
                  <a:gd name="T6" fmla="*/ 692 w 782"/>
                  <a:gd name="T7" fmla="*/ 306 h 426"/>
                  <a:gd name="T8" fmla="*/ 656 w 782"/>
                  <a:gd name="T9" fmla="*/ 308 h 426"/>
                  <a:gd name="T10" fmla="*/ 649 w 782"/>
                  <a:gd name="T11" fmla="*/ 320 h 426"/>
                  <a:gd name="T12" fmla="*/ 656 w 782"/>
                  <a:gd name="T13" fmla="*/ 361 h 426"/>
                  <a:gd name="T14" fmla="*/ 645 w 782"/>
                  <a:gd name="T15" fmla="*/ 380 h 426"/>
                  <a:gd name="T16" fmla="*/ 620 w 782"/>
                  <a:gd name="T17" fmla="*/ 371 h 426"/>
                  <a:gd name="T18" fmla="*/ 568 w 782"/>
                  <a:gd name="T19" fmla="*/ 366 h 426"/>
                  <a:gd name="T20" fmla="*/ 519 w 782"/>
                  <a:gd name="T21" fmla="*/ 363 h 426"/>
                  <a:gd name="T22" fmla="*/ 483 w 782"/>
                  <a:gd name="T23" fmla="*/ 370 h 426"/>
                  <a:gd name="T24" fmla="*/ 461 w 782"/>
                  <a:gd name="T25" fmla="*/ 390 h 426"/>
                  <a:gd name="T26" fmla="*/ 426 w 782"/>
                  <a:gd name="T27" fmla="*/ 412 h 426"/>
                  <a:gd name="T28" fmla="*/ 413 w 782"/>
                  <a:gd name="T29" fmla="*/ 414 h 426"/>
                  <a:gd name="T30" fmla="*/ 384 w 782"/>
                  <a:gd name="T31" fmla="*/ 397 h 426"/>
                  <a:gd name="T32" fmla="*/ 367 w 782"/>
                  <a:gd name="T33" fmla="*/ 363 h 426"/>
                  <a:gd name="T34" fmla="*/ 327 w 782"/>
                  <a:gd name="T35" fmla="*/ 349 h 426"/>
                  <a:gd name="T36" fmla="*/ 278 w 782"/>
                  <a:gd name="T37" fmla="*/ 329 h 426"/>
                  <a:gd name="T38" fmla="*/ 231 w 782"/>
                  <a:gd name="T39" fmla="*/ 298 h 426"/>
                  <a:gd name="T40" fmla="*/ 180 w 782"/>
                  <a:gd name="T41" fmla="*/ 323 h 426"/>
                  <a:gd name="T42" fmla="*/ 171 w 782"/>
                  <a:gd name="T43" fmla="*/ 409 h 426"/>
                  <a:gd name="T44" fmla="*/ 141 w 782"/>
                  <a:gd name="T45" fmla="*/ 381 h 426"/>
                  <a:gd name="T46" fmla="*/ 113 w 782"/>
                  <a:gd name="T47" fmla="*/ 370 h 426"/>
                  <a:gd name="T48" fmla="*/ 91 w 782"/>
                  <a:gd name="T49" fmla="*/ 356 h 426"/>
                  <a:gd name="T50" fmla="*/ 72 w 782"/>
                  <a:gd name="T51" fmla="*/ 322 h 426"/>
                  <a:gd name="T52" fmla="*/ 88 w 782"/>
                  <a:gd name="T53" fmla="*/ 310 h 426"/>
                  <a:gd name="T54" fmla="*/ 124 w 782"/>
                  <a:gd name="T55" fmla="*/ 286 h 426"/>
                  <a:gd name="T56" fmla="*/ 105 w 782"/>
                  <a:gd name="T57" fmla="*/ 260 h 426"/>
                  <a:gd name="T58" fmla="*/ 64 w 782"/>
                  <a:gd name="T59" fmla="*/ 267 h 426"/>
                  <a:gd name="T60" fmla="*/ 36 w 782"/>
                  <a:gd name="T61" fmla="*/ 266 h 426"/>
                  <a:gd name="T62" fmla="*/ 26 w 782"/>
                  <a:gd name="T63" fmla="*/ 235 h 426"/>
                  <a:gd name="T64" fmla="*/ 7 w 782"/>
                  <a:gd name="T65" fmla="*/ 197 h 426"/>
                  <a:gd name="T66" fmla="*/ 19 w 782"/>
                  <a:gd name="T67" fmla="*/ 158 h 426"/>
                  <a:gd name="T68" fmla="*/ 40 w 782"/>
                  <a:gd name="T69" fmla="*/ 151 h 426"/>
                  <a:gd name="T70" fmla="*/ 79 w 782"/>
                  <a:gd name="T71" fmla="*/ 119 h 426"/>
                  <a:gd name="T72" fmla="*/ 115 w 782"/>
                  <a:gd name="T73" fmla="*/ 126 h 426"/>
                  <a:gd name="T74" fmla="*/ 146 w 782"/>
                  <a:gd name="T75" fmla="*/ 141 h 426"/>
                  <a:gd name="T76" fmla="*/ 161 w 782"/>
                  <a:gd name="T77" fmla="*/ 145 h 426"/>
                  <a:gd name="T78" fmla="*/ 206 w 782"/>
                  <a:gd name="T79" fmla="*/ 141 h 426"/>
                  <a:gd name="T80" fmla="*/ 242 w 782"/>
                  <a:gd name="T81" fmla="*/ 151 h 426"/>
                  <a:gd name="T82" fmla="*/ 276 w 782"/>
                  <a:gd name="T83" fmla="*/ 150 h 426"/>
                  <a:gd name="T84" fmla="*/ 257 w 782"/>
                  <a:gd name="T85" fmla="*/ 112 h 426"/>
                  <a:gd name="T86" fmla="*/ 284 w 782"/>
                  <a:gd name="T87" fmla="*/ 78 h 426"/>
                  <a:gd name="T88" fmla="*/ 283 w 782"/>
                  <a:gd name="T89" fmla="*/ 63 h 426"/>
                  <a:gd name="T90" fmla="*/ 281 w 782"/>
                  <a:gd name="T91" fmla="*/ 46 h 426"/>
                  <a:gd name="T92" fmla="*/ 331 w 782"/>
                  <a:gd name="T93" fmla="*/ 39 h 426"/>
                  <a:gd name="T94" fmla="*/ 363 w 782"/>
                  <a:gd name="T95" fmla="*/ 25 h 426"/>
                  <a:gd name="T96" fmla="*/ 414 w 782"/>
                  <a:gd name="T97" fmla="*/ 8 h 426"/>
                  <a:gd name="T98" fmla="*/ 464 w 782"/>
                  <a:gd name="T99" fmla="*/ 3 h 426"/>
                  <a:gd name="T100" fmla="*/ 493 w 782"/>
                  <a:gd name="T101" fmla="*/ 37 h 426"/>
                  <a:gd name="T102" fmla="*/ 514 w 782"/>
                  <a:gd name="T103" fmla="*/ 47 h 426"/>
                  <a:gd name="T104" fmla="*/ 521 w 782"/>
                  <a:gd name="T105" fmla="*/ 59 h 426"/>
                  <a:gd name="T106" fmla="*/ 553 w 782"/>
                  <a:gd name="T107" fmla="*/ 44 h 426"/>
                  <a:gd name="T108" fmla="*/ 574 w 782"/>
                  <a:gd name="T109" fmla="*/ 46 h 426"/>
                  <a:gd name="T110" fmla="*/ 639 w 782"/>
                  <a:gd name="T111" fmla="*/ 141 h 426"/>
                  <a:gd name="T112" fmla="*/ 656 w 782"/>
                  <a:gd name="T113" fmla="*/ 131 h 426"/>
                  <a:gd name="T114" fmla="*/ 669 w 782"/>
                  <a:gd name="T115" fmla="*/ 148 h 426"/>
                  <a:gd name="T116" fmla="*/ 710 w 782"/>
                  <a:gd name="T117" fmla="*/ 143 h 426"/>
                  <a:gd name="T118" fmla="*/ 738 w 782"/>
                  <a:gd name="T119" fmla="*/ 173 h 426"/>
                  <a:gd name="T120" fmla="*/ 769 w 782"/>
                  <a:gd name="T121" fmla="*/ 177 h 426"/>
                  <a:gd name="T122" fmla="*/ 70 w 782"/>
                  <a:gd name="T123" fmla="*/ 313 h 426"/>
                  <a:gd name="T124" fmla="*/ 69 w 782"/>
                  <a:gd name="T125" fmla="*/ 315 h 4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782" h="426">
                    <a:moveTo>
                      <a:pt x="782" y="197"/>
                    </a:moveTo>
                    <a:lnTo>
                      <a:pt x="781" y="196"/>
                    </a:lnTo>
                    <a:lnTo>
                      <a:pt x="777" y="196"/>
                    </a:lnTo>
                    <a:lnTo>
                      <a:pt x="776" y="197"/>
                    </a:lnTo>
                    <a:lnTo>
                      <a:pt x="774" y="197"/>
                    </a:lnTo>
                    <a:lnTo>
                      <a:pt x="772" y="197"/>
                    </a:lnTo>
                    <a:lnTo>
                      <a:pt x="770" y="199"/>
                    </a:lnTo>
                    <a:lnTo>
                      <a:pt x="770" y="201"/>
                    </a:lnTo>
                    <a:lnTo>
                      <a:pt x="772" y="204"/>
                    </a:lnTo>
                    <a:lnTo>
                      <a:pt x="770" y="208"/>
                    </a:lnTo>
                    <a:lnTo>
                      <a:pt x="769" y="209"/>
                    </a:lnTo>
                    <a:lnTo>
                      <a:pt x="767" y="213"/>
                    </a:lnTo>
                    <a:lnTo>
                      <a:pt x="765" y="214"/>
                    </a:lnTo>
                    <a:lnTo>
                      <a:pt x="764" y="214"/>
                    </a:lnTo>
                    <a:lnTo>
                      <a:pt x="762" y="216"/>
                    </a:lnTo>
                    <a:lnTo>
                      <a:pt x="758" y="216"/>
                    </a:lnTo>
                    <a:lnTo>
                      <a:pt x="753" y="216"/>
                    </a:lnTo>
                    <a:lnTo>
                      <a:pt x="752" y="218"/>
                    </a:lnTo>
                    <a:lnTo>
                      <a:pt x="752" y="220"/>
                    </a:lnTo>
                    <a:lnTo>
                      <a:pt x="750" y="221"/>
                    </a:lnTo>
                    <a:lnTo>
                      <a:pt x="750" y="223"/>
                    </a:lnTo>
                    <a:lnTo>
                      <a:pt x="748" y="226"/>
                    </a:lnTo>
                    <a:lnTo>
                      <a:pt x="748" y="231"/>
                    </a:lnTo>
                    <a:lnTo>
                      <a:pt x="748" y="235"/>
                    </a:lnTo>
                    <a:lnTo>
                      <a:pt x="748" y="242"/>
                    </a:lnTo>
                    <a:lnTo>
                      <a:pt x="748" y="243"/>
                    </a:lnTo>
                    <a:lnTo>
                      <a:pt x="750" y="245"/>
                    </a:lnTo>
                    <a:lnTo>
                      <a:pt x="750" y="247"/>
                    </a:lnTo>
                    <a:lnTo>
                      <a:pt x="750" y="250"/>
                    </a:lnTo>
                    <a:lnTo>
                      <a:pt x="748" y="252"/>
                    </a:lnTo>
                    <a:lnTo>
                      <a:pt x="748" y="254"/>
                    </a:lnTo>
                    <a:lnTo>
                      <a:pt x="746" y="255"/>
                    </a:lnTo>
                    <a:lnTo>
                      <a:pt x="745" y="255"/>
                    </a:lnTo>
                    <a:lnTo>
                      <a:pt x="741" y="255"/>
                    </a:lnTo>
                    <a:lnTo>
                      <a:pt x="740" y="257"/>
                    </a:lnTo>
                    <a:lnTo>
                      <a:pt x="738" y="259"/>
                    </a:lnTo>
                    <a:lnTo>
                      <a:pt x="734" y="260"/>
                    </a:lnTo>
                    <a:lnTo>
                      <a:pt x="733" y="262"/>
                    </a:lnTo>
                    <a:lnTo>
                      <a:pt x="733" y="260"/>
                    </a:lnTo>
                    <a:lnTo>
                      <a:pt x="733" y="259"/>
                    </a:lnTo>
                    <a:lnTo>
                      <a:pt x="731" y="257"/>
                    </a:lnTo>
                    <a:lnTo>
                      <a:pt x="729" y="257"/>
                    </a:lnTo>
                    <a:lnTo>
                      <a:pt x="729" y="257"/>
                    </a:lnTo>
                    <a:lnTo>
                      <a:pt x="724" y="257"/>
                    </a:lnTo>
                    <a:lnTo>
                      <a:pt x="722" y="257"/>
                    </a:lnTo>
                    <a:lnTo>
                      <a:pt x="721" y="257"/>
                    </a:lnTo>
                    <a:lnTo>
                      <a:pt x="719" y="257"/>
                    </a:lnTo>
                    <a:lnTo>
                      <a:pt x="716" y="257"/>
                    </a:lnTo>
                    <a:lnTo>
                      <a:pt x="712" y="255"/>
                    </a:lnTo>
                    <a:lnTo>
                      <a:pt x="710" y="255"/>
                    </a:lnTo>
                    <a:lnTo>
                      <a:pt x="707" y="254"/>
                    </a:lnTo>
                    <a:lnTo>
                      <a:pt x="702" y="252"/>
                    </a:lnTo>
                    <a:lnTo>
                      <a:pt x="700" y="250"/>
                    </a:lnTo>
                    <a:lnTo>
                      <a:pt x="700" y="252"/>
                    </a:lnTo>
                    <a:lnTo>
                      <a:pt x="700" y="252"/>
                    </a:lnTo>
                    <a:lnTo>
                      <a:pt x="699" y="255"/>
                    </a:lnTo>
                    <a:lnTo>
                      <a:pt x="699" y="257"/>
                    </a:lnTo>
                    <a:lnTo>
                      <a:pt x="695" y="267"/>
                    </a:lnTo>
                    <a:lnTo>
                      <a:pt x="693" y="274"/>
                    </a:lnTo>
                    <a:lnTo>
                      <a:pt x="690" y="279"/>
                    </a:lnTo>
                    <a:lnTo>
                      <a:pt x="690" y="284"/>
                    </a:lnTo>
                    <a:lnTo>
                      <a:pt x="688" y="289"/>
                    </a:lnTo>
                    <a:lnTo>
                      <a:pt x="687" y="293"/>
                    </a:lnTo>
                    <a:lnTo>
                      <a:pt x="687" y="296"/>
                    </a:lnTo>
                    <a:lnTo>
                      <a:pt x="687" y="296"/>
                    </a:lnTo>
                    <a:lnTo>
                      <a:pt x="687" y="298"/>
                    </a:lnTo>
                    <a:lnTo>
                      <a:pt x="688" y="298"/>
                    </a:lnTo>
                    <a:lnTo>
                      <a:pt x="692" y="300"/>
                    </a:lnTo>
                    <a:lnTo>
                      <a:pt x="692" y="300"/>
                    </a:lnTo>
                    <a:lnTo>
                      <a:pt x="692" y="301"/>
                    </a:lnTo>
                    <a:lnTo>
                      <a:pt x="692" y="303"/>
                    </a:lnTo>
                    <a:lnTo>
                      <a:pt x="692" y="306"/>
                    </a:lnTo>
                    <a:lnTo>
                      <a:pt x="690" y="308"/>
                    </a:lnTo>
                    <a:lnTo>
                      <a:pt x="690" y="308"/>
                    </a:lnTo>
                    <a:lnTo>
                      <a:pt x="688" y="308"/>
                    </a:lnTo>
                    <a:lnTo>
                      <a:pt x="688" y="306"/>
                    </a:lnTo>
                    <a:lnTo>
                      <a:pt x="687" y="306"/>
                    </a:lnTo>
                    <a:lnTo>
                      <a:pt x="685" y="306"/>
                    </a:lnTo>
                    <a:lnTo>
                      <a:pt x="681" y="306"/>
                    </a:lnTo>
                    <a:lnTo>
                      <a:pt x="680" y="306"/>
                    </a:lnTo>
                    <a:lnTo>
                      <a:pt x="678" y="306"/>
                    </a:lnTo>
                    <a:lnTo>
                      <a:pt x="678" y="306"/>
                    </a:lnTo>
                    <a:lnTo>
                      <a:pt x="676" y="305"/>
                    </a:lnTo>
                    <a:lnTo>
                      <a:pt x="675" y="303"/>
                    </a:lnTo>
                    <a:lnTo>
                      <a:pt x="675" y="301"/>
                    </a:lnTo>
                    <a:lnTo>
                      <a:pt x="673" y="303"/>
                    </a:lnTo>
                    <a:lnTo>
                      <a:pt x="668" y="305"/>
                    </a:lnTo>
                    <a:lnTo>
                      <a:pt x="661" y="306"/>
                    </a:lnTo>
                    <a:lnTo>
                      <a:pt x="657" y="308"/>
                    </a:lnTo>
                    <a:lnTo>
                      <a:pt x="656" y="308"/>
                    </a:lnTo>
                    <a:lnTo>
                      <a:pt x="654" y="308"/>
                    </a:lnTo>
                    <a:lnTo>
                      <a:pt x="651" y="308"/>
                    </a:lnTo>
                    <a:lnTo>
                      <a:pt x="649" y="310"/>
                    </a:lnTo>
                    <a:lnTo>
                      <a:pt x="645" y="310"/>
                    </a:lnTo>
                    <a:lnTo>
                      <a:pt x="642" y="312"/>
                    </a:lnTo>
                    <a:lnTo>
                      <a:pt x="640" y="313"/>
                    </a:lnTo>
                    <a:lnTo>
                      <a:pt x="639" y="315"/>
                    </a:lnTo>
                    <a:lnTo>
                      <a:pt x="639" y="315"/>
                    </a:lnTo>
                    <a:lnTo>
                      <a:pt x="640" y="317"/>
                    </a:lnTo>
                    <a:lnTo>
                      <a:pt x="642" y="317"/>
                    </a:lnTo>
                    <a:lnTo>
                      <a:pt x="644" y="317"/>
                    </a:lnTo>
                    <a:lnTo>
                      <a:pt x="647" y="317"/>
                    </a:lnTo>
                    <a:lnTo>
                      <a:pt x="649" y="318"/>
                    </a:lnTo>
                    <a:lnTo>
                      <a:pt x="651" y="318"/>
                    </a:lnTo>
                    <a:lnTo>
                      <a:pt x="651" y="318"/>
                    </a:lnTo>
                    <a:lnTo>
                      <a:pt x="651" y="320"/>
                    </a:lnTo>
                    <a:lnTo>
                      <a:pt x="649" y="320"/>
                    </a:lnTo>
                    <a:lnTo>
                      <a:pt x="649" y="320"/>
                    </a:lnTo>
                    <a:lnTo>
                      <a:pt x="649" y="322"/>
                    </a:lnTo>
                    <a:lnTo>
                      <a:pt x="649" y="323"/>
                    </a:lnTo>
                    <a:lnTo>
                      <a:pt x="647" y="327"/>
                    </a:lnTo>
                    <a:lnTo>
                      <a:pt x="649" y="330"/>
                    </a:lnTo>
                    <a:lnTo>
                      <a:pt x="649" y="332"/>
                    </a:lnTo>
                    <a:lnTo>
                      <a:pt x="649" y="334"/>
                    </a:lnTo>
                    <a:lnTo>
                      <a:pt x="649" y="335"/>
                    </a:lnTo>
                    <a:lnTo>
                      <a:pt x="649" y="337"/>
                    </a:lnTo>
                    <a:lnTo>
                      <a:pt x="649" y="339"/>
                    </a:lnTo>
                    <a:lnTo>
                      <a:pt x="651" y="341"/>
                    </a:lnTo>
                    <a:lnTo>
                      <a:pt x="652" y="347"/>
                    </a:lnTo>
                    <a:lnTo>
                      <a:pt x="654" y="349"/>
                    </a:lnTo>
                    <a:lnTo>
                      <a:pt x="656" y="354"/>
                    </a:lnTo>
                    <a:lnTo>
                      <a:pt x="654" y="356"/>
                    </a:lnTo>
                    <a:lnTo>
                      <a:pt x="654" y="356"/>
                    </a:lnTo>
                    <a:lnTo>
                      <a:pt x="656" y="358"/>
                    </a:lnTo>
                    <a:lnTo>
                      <a:pt x="656" y="359"/>
                    </a:lnTo>
                    <a:lnTo>
                      <a:pt x="656" y="361"/>
                    </a:lnTo>
                    <a:lnTo>
                      <a:pt x="656" y="361"/>
                    </a:lnTo>
                    <a:lnTo>
                      <a:pt x="656" y="363"/>
                    </a:lnTo>
                    <a:lnTo>
                      <a:pt x="654" y="361"/>
                    </a:lnTo>
                    <a:lnTo>
                      <a:pt x="651" y="363"/>
                    </a:lnTo>
                    <a:lnTo>
                      <a:pt x="649" y="363"/>
                    </a:lnTo>
                    <a:lnTo>
                      <a:pt x="649" y="364"/>
                    </a:lnTo>
                    <a:lnTo>
                      <a:pt x="649" y="364"/>
                    </a:lnTo>
                    <a:lnTo>
                      <a:pt x="649" y="366"/>
                    </a:lnTo>
                    <a:lnTo>
                      <a:pt x="651" y="366"/>
                    </a:lnTo>
                    <a:lnTo>
                      <a:pt x="652" y="366"/>
                    </a:lnTo>
                    <a:lnTo>
                      <a:pt x="652" y="368"/>
                    </a:lnTo>
                    <a:lnTo>
                      <a:pt x="649" y="368"/>
                    </a:lnTo>
                    <a:lnTo>
                      <a:pt x="645" y="370"/>
                    </a:lnTo>
                    <a:lnTo>
                      <a:pt x="645" y="371"/>
                    </a:lnTo>
                    <a:lnTo>
                      <a:pt x="644" y="373"/>
                    </a:lnTo>
                    <a:lnTo>
                      <a:pt x="644" y="375"/>
                    </a:lnTo>
                    <a:lnTo>
                      <a:pt x="645" y="376"/>
                    </a:lnTo>
                    <a:lnTo>
                      <a:pt x="645" y="380"/>
                    </a:lnTo>
                    <a:lnTo>
                      <a:pt x="647" y="383"/>
                    </a:lnTo>
                    <a:lnTo>
                      <a:pt x="647" y="385"/>
                    </a:lnTo>
                    <a:lnTo>
                      <a:pt x="645" y="385"/>
                    </a:lnTo>
                    <a:lnTo>
                      <a:pt x="645" y="385"/>
                    </a:lnTo>
                    <a:lnTo>
                      <a:pt x="642" y="383"/>
                    </a:lnTo>
                    <a:lnTo>
                      <a:pt x="640" y="380"/>
                    </a:lnTo>
                    <a:lnTo>
                      <a:pt x="637" y="380"/>
                    </a:lnTo>
                    <a:lnTo>
                      <a:pt x="633" y="378"/>
                    </a:lnTo>
                    <a:lnTo>
                      <a:pt x="632" y="378"/>
                    </a:lnTo>
                    <a:lnTo>
                      <a:pt x="630" y="378"/>
                    </a:lnTo>
                    <a:lnTo>
                      <a:pt x="630" y="376"/>
                    </a:lnTo>
                    <a:lnTo>
                      <a:pt x="628" y="375"/>
                    </a:lnTo>
                    <a:lnTo>
                      <a:pt x="627" y="373"/>
                    </a:lnTo>
                    <a:lnTo>
                      <a:pt x="625" y="371"/>
                    </a:lnTo>
                    <a:lnTo>
                      <a:pt x="625" y="371"/>
                    </a:lnTo>
                    <a:lnTo>
                      <a:pt x="623" y="371"/>
                    </a:lnTo>
                    <a:lnTo>
                      <a:pt x="621" y="371"/>
                    </a:lnTo>
                    <a:lnTo>
                      <a:pt x="620" y="371"/>
                    </a:lnTo>
                    <a:lnTo>
                      <a:pt x="618" y="370"/>
                    </a:lnTo>
                    <a:lnTo>
                      <a:pt x="615" y="370"/>
                    </a:lnTo>
                    <a:lnTo>
                      <a:pt x="613" y="368"/>
                    </a:lnTo>
                    <a:lnTo>
                      <a:pt x="610" y="368"/>
                    </a:lnTo>
                    <a:lnTo>
                      <a:pt x="608" y="368"/>
                    </a:lnTo>
                    <a:lnTo>
                      <a:pt x="603" y="368"/>
                    </a:lnTo>
                    <a:lnTo>
                      <a:pt x="599" y="368"/>
                    </a:lnTo>
                    <a:lnTo>
                      <a:pt x="596" y="368"/>
                    </a:lnTo>
                    <a:lnTo>
                      <a:pt x="594" y="368"/>
                    </a:lnTo>
                    <a:lnTo>
                      <a:pt x="592" y="368"/>
                    </a:lnTo>
                    <a:lnTo>
                      <a:pt x="591" y="368"/>
                    </a:lnTo>
                    <a:lnTo>
                      <a:pt x="589" y="366"/>
                    </a:lnTo>
                    <a:lnTo>
                      <a:pt x="586" y="366"/>
                    </a:lnTo>
                    <a:lnTo>
                      <a:pt x="584" y="364"/>
                    </a:lnTo>
                    <a:lnTo>
                      <a:pt x="582" y="366"/>
                    </a:lnTo>
                    <a:lnTo>
                      <a:pt x="577" y="366"/>
                    </a:lnTo>
                    <a:lnTo>
                      <a:pt x="574" y="366"/>
                    </a:lnTo>
                    <a:lnTo>
                      <a:pt x="568" y="366"/>
                    </a:lnTo>
                    <a:lnTo>
                      <a:pt x="563" y="366"/>
                    </a:lnTo>
                    <a:lnTo>
                      <a:pt x="562" y="366"/>
                    </a:lnTo>
                    <a:lnTo>
                      <a:pt x="560" y="366"/>
                    </a:lnTo>
                    <a:lnTo>
                      <a:pt x="558" y="370"/>
                    </a:lnTo>
                    <a:lnTo>
                      <a:pt x="558" y="370"/>
                    </a:lnTo>
                    <a:lnTo>
                      <a:pt x="553" y="370"/>
                    </a:lnTo>
                    <a:lnTo>
                      <a:pt x="546" y="368"/>
                    </a:lnTo>
                    <a:lnTo>
                      <a:pt x="541" y="364"/>
                    </a:lnTo>
                    <a:lnTo>
                      <a:pt x="538" y="363"/>
                    </a:lnTo>
                    <a:lnTo>
                      <a:pt x="533" y="359"/>
                    </a:lnTo>
                    <a:lnTo>
                      <a:pt x="531" y="358"/>
                    </a:lnTo>
                    <a:lnTo>
                      <a:pt x="529" y="359"/>
                    </a:lnTo>
                    <a:lnTo>
                      <a:pt x="529" y="359"/>
                    </a:lnTo>
                    <a:lnTo>
                      <a:pt x="527" y="359"/>
                    </a:lnTo>
                    <a:lnTo>
                      <a:pt x="526" y="359"/>
                    </a:lnTo>
                    <a:lnTo>
                      <a:pt x="524" y="361"/>
                    </a:lnTo>
                    <a:lnTo>
                      <a:pt x="521" y="363"/>
                    </a:lnTo>
                    <a:lnTo>
                      <a:pt x="519" y="363"/>
                    </a:lnTo>
                    <a:lnTo>
                      <a:pt x="517" y="364"/>
                    </a:lnTo>
                    <a:lnTo>
                      <a:pt x="515" y="373"/>
                    </a:lnTo>
                    <a:lnTo>
                      <a:pt x="515" y="375"/>
                    </a:lnTo>
                    <a:lnTo>
                      <a:pt x="517" y="380"/>
                    </a:lnTo>
                    <a:lnTo>
                      <a:pt x="515" y="380"/>
                    </a:lnTo>
                    <a:lnTo>
                      <a:pt x="514" y="378"/>
                    </a:lnTo>
                    <a:lnTo>
                      <a:pt x="512" y="378"/>
                    </a:lnTo>
                    <a:lnTo>
                      <a:pt x="510" y="376"/>
                    </a:lnTo>
                    <a:lnTo>
                      <a:pt x="503" y="376"/>
                    </a:lnTo>
                    <a:lnTo>
                      <a:pt x="503" y="375"/>
                    </a:lnTo>
                    <a:lnTo>
                      <a:pt x="502" y="375"/>
                    </a:lnTo>
                    <a:lnTo>
                      <a:pt x="500" y="373"/>
                    </a:lnTo>
                    <a:lnTo>
                      <a:pt x="498" y="373"/>
                    </a:lnTo>
                    <a:lnTo>
                      <a:pt x="493" y="371"/>
                    </a:lnTo>
                    <a:lnTo>
                      <a:pt x="491" y="371"/>
                    </a:lnTo>
                    <a:lnTo>
                      <a:pt x="485" y="370"/>
                    </a:lnTo>
                    <a:lnTo>
                      <a:pt x="483" y="370"/>
                    </a:lnTo>
                    <a:lnTo>
                      <a:pt x="483" y="370"/>
                    </a:lnTo>
                    <a:lnTo>
                      <a:pt x="479" y="370"/>
                    </a:lnTo>
                    <a:lnTo>
                      <a:pt x="478" y="371"/>
                    </a:lnTo>
                    <a:lnTo>
                      <a:pt x="476" y="370"/>
                    </a:lnTo>
                    <a:lnTo>
                      <a:pt x="473" y="371"/>
                    </a:lnTo>
                    <a:lnTo>
                      <a:pt x="471" y="373"/>
                    </a:lnTo>
                    <a:lnTo>
                      <a:pt x="471" y="375"/>
                    </a:lnTo>
                    <a:lnTo>
                      <a:pt x="469" y="376"/>
                    </a:lnTo>
                    <a:lnTo>
                      <a:pt x="469" y="378"/>
                    </a:lnTo>
                    <a:lnTo>
                      <a:pt x="467" y="380"/>
                    </a:lnTo>
                    <a:lnTo>
                      <a:pt x="466" y="381"/>
                    </a:lnTo>
                    <a:lnTo>
                      <a:pt x="466" y="383"/>
                    </a:lnTo>
                    <a:lnTo>
                      <a:pt x="467" y="385"/>
                    </a:lnTo>
                    <a:lnTo>
                      <a:pt x="466" y="385"/>
                    </a:lnTo>
                    <a:lnTo>
                      <a:pt x="464" y="385"/>
                    </a:lnTo>
                    <a:lnTo>
                      <a:pt x="462" y="387"/>
                    </a:lnTo>
                    <a:lnTo>
                      <a:pt x="462" y="388"/>
                    </a:lnTo>
                    <a:lnTo>
                      <a:pt x="461" y="388"/>
                    </a:lnTo>
                    <a:lnTo>
                      <a:pt x="461" y="390"/>
                    </a:lnTo>
                    <a:lnTo>
                      <a:pt x="459" y="390"/>
                    </a:lnTo>
                    <a:lnTo>
                      <a:pt x="459" y="388"/>
                    </a:lnTo>
                    <a:lnTo>
                      <a:pt x="457" y="388"/>
                    </a:lnTo>
                    <a:lnTo>
                      <a:pt x="456" y="390"/>
                    </a:lnTo>
                    <a:lnTo>
                      <a:pt x="454" y="392"/>
                    </a:lnTo>
                    <a:lnTo>
                      <a:pt x="450" y="395"/>
                    </a:lnTo>
                    <a:lnTo>
                      <a:pt x="449" y="397"/>
                    </a:lnTo>
                    <a:lnTo>
                      <a:pt x="445" y="398"/>
                    </a:lnTo>
                    <a:lnTo>
                      <a:pt x="444" y="398"/>
                    </a:lnTo>
                    <a:lnTo>
                      <a:pt x="440" y="400"/>
                    </a:lnTo>
                    <a:lnTo>
                      <a:pt x="438" y="402"/>
                    </a:lnTo>
                    <a:lnTo>
                      <a:pt x="437" y="404"/>
                    </a:lnTo>
                    <a:lnTo>
                      <a:pt x="435" y="404"/>
                    </a:lnTo>
                    <a:lnTo>
                      <a:pt x="433" y="405"/>
                    </a:lnTo>
                    <a:lnTo>
                      <a:pt x="432" y="407"/>
                    </a:lnTo>
                    <a:lnTo>
                      <a:pt x="432" y="409"/>
                    </a:lnTo>
                    <a:lnTo>
                      <a:pt x="430" y="410"/>
                    </a:lnTo>
                    <a:lnTo>
                      <a:pt x="426" y="412"/>
                    </a:lnTo>
                    <a:lnTo>
                      <a:pt x="425" y="416"/>
                    </a:lnTo>
                    <a:lnTo>
                      <a:pt x="423" y="417"/>
                    </a:lnTo>
                    <a:lnTo>
                      <a:pt x="421" y="419"/>
                    </a:lnTo>
                    <a:lnTo>
                      <a:pt x="421" y="421"/>
                    </a:lnTo>
                    <a:lnTo>
                      <a:pt x="421" y="422"/>
                    </a:lnTo>
                    <a:lnTo>
                      <a:pt x="423" y="422"/>
                    </a:lnTo>
                    <a:lnTo>
                      <a:pt x="423" y="424"/>
                    </a:lnTo>
                    <a:lnTo>
                      <a:pt x="421" y="426"/>
                    </a:lnTo>
                    <a:lnTo>
                      <a:pt x="420" y="426"/>
                    </a:lnTo>
                    <a:lnTo>
                      <a:pt x="420" y="426"/>
                    </a:lnTo>
                    <a:lnTo>
                      <a:pt x="416" y="424"/>
                    </a:lnTo>
                    <a:lnTo>
                      <a:pt x="414" y="422"/>
                    </a:lnTo>
                    <a:lnTo>
                      <a:pt x="413" y="422"/>
                    </a:lnTo>
                    <a:lnTo>
                      <a:pt x="411" y="421"/>
                    </a:lnTo>
                    <a:lnTo>
                      <a:pt x="413" y="419"/>
                    </a:lnTo>
                    <a:lnTo>
                      <a:pt x="413" y="417"/>
                    </a:lnTo>
                    <a:lnTo>
                      <a:pt x="413" y="416"/>
                    </a:lnTo>
                    <a:lnTo>
                      <a:pt x="413" y="414"/>
                    </a:lnTo>
                    <a:lnTo>
                      <a:pt x="411" y="414"/>
                    </a:lnTo>
                    <a:lnTo>
                      <a:pt x="411" y="412"/>
                    </a:lnTo>
                    <a:lnTo>
                      <a:pt x="409" y="410"/>
                    </a:lnTo>
                    <a:lnTo>
                      <a:pt x="408" y="412"/>
                    </a:lnTo>
                    <a:lnTo>
                      <a:pt x="408" y="412"/>
                    </a:lnTo>
                    <a:lnTo>
                      <a:pt x="406" y="410"/>
                    </a:lnTo>
                    <a:lnTo>
                      <a:pt x="402" y="412"/>
                    </a:lnTo>
                    <a:lnTo>
                      <a:pt x="399" y="412"/>
                    </a:lnTo>
                    <a:lnTo>
                      <a:pt x="396" y="412"/>
                    </a:lnTo>
                    <a:lnTo>
                      <a:pt x="392" y="412"/>
                    </a:lnTo>
                    <a:lnTo>
                      <a:pt x="389" y="412"/>
                    </a:lnTo>
                    <a:lnTo>
                      <a:pt x="387" y="412"/>
                    </a:lnTo>
                    <a:lnTo>
                      <a:pt x="385" y="412"/>
                    </a:lnTo>
                    <a:lnTo>
                      <a:pt x="385" y="409"/>
                    </a:lnTo>
                    <a:lnTo>
                      <a:pt x="385" y="407"/>
                    </a:lnTo>
                    <a:lnTo>
                      <a:pt x="384" y="404"/>
                    </a:lnTo>
                    <a:lnTo>
                      <a:pt x="384" y="400"/>
                    </a:lnTo>
                    <a:lnTo>
                      <a:pt x="384" y="397"/>
                    </a:lnTo>
                    <a:lnTo>
                      <a:pt x="382" y="393"/>
                    </a:lnTo>
                    <a:lnTo>
                      <a:pt x="382" y="390"/>
                    </a:lnTo>
                    <a:lnTo>
                      <a:pt x="379" y="390"/>
                    </a:lnTo>
                    <a:lnTo>
                      <a:pt x="377" y="390"/>
                    </a:lnTo>
                    <a:lnTo>
                      <a:pt x="373" y="390"/>
                    </a:lnTo>
                    <a:lnTo>
                      <a:pt x="373" y="388"/>
                    </a:lnTo>
                    <a:lnTo>
                      <a:pt x="373" y="385"/>
                    </a:lnTo>
                    <a:lnTo>
                      <a:pt x="373" y="383"/>
                    </a:lnTo>
                    <a:lnTo>
                      <a:pt x="373" y="378"/>
                    </a:lnTo>
                    <a:lnTo>
                      <a:pt x="373" y="375"/>
                    </a:lnTo>
                    <a:lnTo>
                      <a:pt x="373" y="371"/>
                    </a:lnTo>
                    <a:lnTo>
                      <a:pt x="373" y="368"/>
                    </a:lnTo>
                    <a:lnTo>
                      <a:pt x="375" y="364"/>
                    </a:lnTo>
                    <a:lnTo>
                      <a:pt x="373" y="366"/>
                    </a:lnTo>
                    <a:lnTo>
                      <a:pt x="370" y="366"/>
                    </a:lnTo>
                    <a:lnTo>
                      <a:pt x="368" y="368"/>
                    </a:lnTo>
                    <a:lnTo>
                      <a:pt x="367" y="366"/>
                    </a:lnTo>
                    <a:lnTo>
                      <a:pt x="367" y="363"/>
                    </a:lnTo>
                    <a:lnTo>
                      <a:pt x="365" y="359"/>
                    </a:lnTo>
                    <a:lnTo>
                      <a:pt x="363" y="356"/>
                    </a:lnTo>
                    <a:lnTo>
                      <a:pt x="360" y="354"/>
                    </a:lnTo>
                    <a:lnTo>
                      <a:pt x="358" y="354"/>
                    </a:lnTo>
                    <a:lnTo>
                      <a:pt x="356" y="351"/>
                    </a:lnTo>
                    <a:lnTo>
                      <a:pt x="355" y="349"/>
                    </a:lnTo>
                    <a:lnTo>
                      <a:pt x="353" y="347"/>
                    </a:lnTo>
                    <a:lnTo>
                      <a:pt x="351" y="346"/>
                    </a:lnTo>
                    <a:lnTo>
                      <a:pt x="349" y="346"/>
                    </a:lnTo>
                    <a:lnTo>
                      <a:pt x="348" y="347"/>
                    </a:lnTo>
                    <a:lnTo>
                      <a:pt x="346" y="349"/>
                    </a:lnTo>
                    <a:lnTo>
                      <a:pt x="344" y="349"/>
                    </a:lnTo>
                    <a:lnTo>
                      <a:pt x="343" y="351"/>
                    </a:lnTo>
                    <a:lnTo>
                      <a:pt x="341" y="349"/>
                    </a:lnTo>
                    <a:lnTo>
                      <a:pt x="337" y="349"/>
                    </a:lnTo>
                    <a:lnTo>
                      <a:pt x="334" y="349"/>
                    </a:lnTo>
                    <a:lnTo>
                      <a:pt x="331" y="349"/>
                    </a:lnTo>
                    <a:lnTo>
                      <a:pt x="327" y="349"/>
                    </a:lnTo>
                    <a:lnTo>
                      <a:pt x="324" y="349"/>
                    </a:lnTo>
                    <a:lnTo>
                      <a:pt x="319" y="347"/>
                    </a:lnTo>
                    <a:lnTo>
                      <a:pt x="315" y="349"/>
                    </a:lnTo>
                    <a:lnTo>
                      <a:pt x="312" y="349"/>
                    </a:lnTo>
                    <a:lnTo>
                      <a:pt x="308" y="351"/>
                    </a:lnTo>
                    <a:lnTo>
                      <a:pt x="305" y="351"/>
                    </a:lnTo>
                    <a:lnTo>
                      <a:pt x="300" y="351"/>
                    </a:lnTo>
                    <a:lnTo>
                      <a:pt x="296" y="352"/>
                    </a:lnTo>
                    <a:lnTo>
                      <a:pt x="295" y="352"/>
                    </a:lnTo>
                    <a:lnTo>
                      <a:pt x="293" y="349"/>
                    </a:lnTo>
                    <a:lnTo>
                      <a:pt x="290" y="346"/>
                    </a:lnTo>
                    <a:lnTo>
                      <a:pt x="288" y="344"/>
                    </a:lnTo>
                    <a:lnTo>
                      <a:pt x="286" y="342"/>
                    </a:lnTo>
                    <a:lnTo>
                      <a:pt x="284" y="339"/>
                    </a:lnTo>
                    <a:lnTo>
                      <a:pt x="281" y="335"/>
                    </a:lnTo>
                    <a:lnTo>
                      <a:pt x="279" y="334"/>
                    </a:lnTo>
                    <a:lnTo>
                      <a:pt x="278" y="332"/>
                    </a:lnTo>
                    <a:lnTo>
                      <a:pt x="278" y="329"/>
                    </a:lnTo>
                    <a:lnTo>
                      <a:pt x="276" y="329"/>
                    </a:lnTo>
                    <a:lnTo>
                      <a:pt x="274" y="327"/>
                    </a:lnTo>
                    <a:lnTo>
                      <a:pt x="271" y="325"/>
                    </a:lnTo>
                    <a:lnTo>
                      <a:pt x="269" y="322"/>
                    </a:lnTo>
                    <a:lnTo>
                      <a:pt x="266" y="320"/>
                    </a:lnTo>
                    <a:lnTo>
                      <a:pt x="264" y="318"/>
                    </a:lnTo>
                    <a:lnTo>
                      <a:pt x="260" y="317"/>
                    </a:lnTo>
                    <a:lnTo>
                      <a:pt x="259" y="315"/>
                    </a:lnTo>
                    <a:lnTo>
                      <a:pt x="255" y="313"/>
                    </a:lnTo>
                    <a:lnTo>
                      <a:pt x="254" y="312"/>
                    </a:lnTo>
                    <a:lnTo>
                      <a:pt x="250" y="310"/>
                    </a:lnTo>
                    <a:lnTo>
                      <a:pt x="247" y="308"/>
                    </a:lnTo>
                    <a:lnTo>
                      <a:pt x="245" y="306"/>
                    </a:lnTo>
                    <a:lnTo>
                      <a:pt x="242" y="305"/>
                    </a:lnTo>
                    <a:lnTo>
                      <a:pt x="240" y="303"/>
                    </a:lnTo>
                    <a:lnTo>
                      <a:pt x="236" y="301"/>
                    </a:lnTo>
                    <a:lnTo>
                      <a:pt x="235" y="300"/>
                    </a:lnTo>
                    <a:lnTo>
                      <a:pt x="231" y="298"/>
                    </a:lnTo>
                    <a:lnTo>
                      <a:pt x="230" y="296"/>
                    </a:lnTo>
                    <a:lnTo>
                      <a:pt x="228" y="296"/>
                    </a:lnTo>
                    <a:lnTo>
                      <a:pt x="224" y="298"/>
                    </a:lnTo>
                    <a:lnTo>
                      <a:pt x="221" y="298"/>
                    </a:lnTo>
                    <a:lnTo>
                      <a:pt x="218" y="300"/>
                    </a:lnTo>
                    <a:lnTo>
                      <a:pt x="213" y="301"/>
                    </a:lnTo>
                    <a:lnTo>
                      <a:pt x="209" y="303"/>
                    </a:lnTo>
                    <a:lnTo>
                      <a:pt x="206" y="303"/>
                    </a:lnTo>
                    <a:lnTo>
                      <a:pt x="202" y="305"/>
                    </a:lnTo>
                    <a:lnTo>
                      <a:pt x="199" y="305"/>
                    </a:lnTo>
                    <a:lnTo>
                      <a:pt x="195" y="306"/>
                    </a:lnTo>
                    <a:lnTo>
                      <a:pt x="192" y="308"/>
                    </a:lnTo>
                    <a:lnTo>
                      <a:pt x="189" y="310"/>
                    </a:lnTo>
                    <a:lnTo>
                      <a:pt x="185" y="310"/>
                    </a:lnTo>
                    <a:lnTo>
                      <a:pt x="182" y="312"/>
                    </a:lnTo>
                    <a:lnTo>
                      <a:pt x="180" y="312"/>
                    </a:lnTo>
                    <a:lnTo>
                      <a:pt x="180" y="318"/>
                    </a:lnTo>
                    <a:lnTo>
                      <a:pt x="180" y="323"/>
                    </a:lnTo>
                    <a:lnTo>
                      <a:pt x="180" y="330"/>
                    </a:lnTo>
                    <a:lnTo>
                      <a:pt x="180" y="335"/>
                    </a:lnTo>
                    <a:lnTo>
                      <a:pt x="180" y="342"/>
                    </a:lnTo>
                    <a:lnTo>
                      <a:pt x="180" y="349"/>
                    </a:lnTo>
                    <a:lnTo>
                      <a:pt x="180" y="354"/>
                    </a:lnTo>
                    <a:lnTo>
                      <a:pt x="180" y="361"/>
                    </a:lnTo>
                    <a:lnTo>
                      <a:pt x="180" y="366"/>
                    </a:lnTo>
                    <a:lnTo>
                      <a:pt x="180" y="373"/>
                    </a:lnTo>
                    <a:lnTo>
                      <a:pt x="180" y="378"/>
                    </a:lnTo>
                    <a:lnTo>
                      <a:pt x="180" y="385"/>
                    </a:lnTo>
                    <a:lnTo>
                      <a:pt x="180" y="390"/>
                    </a:lnTo>
                    <a:lnTo>
                      <a:pt x="180" y="397"/>
                    </a:lnTo>
                    <a:lnTo>
                      <a:pt x="180" y="402"/>
                    </a:lnTo>
                    <a:lnTo>
                      <a:pt x="180" y="407"/>
                    </a:lnTo>
                    <a:lnTo>
                      <a:pt x="180" y="407"/>
                    </a:lnTo>
                    <a:lnTo>
                      <a:pt x="177" y="409"/>
                    </a:lnTo>
                    <a:lnTo>
                      <a:pt x="175" y="409"/>
                    </a:lnTo>
                    <a:lnTo>
                      <a:pt x="171" y="409"/>
                    </a:lnTo>
                    <a:lnTo>
                      <a:pt x="170" y="409"/>
                    </a:lnTo>
                    <a:lnTo>
                      <a:pt x="170" y="409"/>
                    </a:lnTo>
                    <a:lnTo>
                      <a:pt x="168" y="407"/>
                    </a:lnTo>
                    <a:lnTo>
                      <a:pt x="168" y="405"/>
                    </a:lnTo>
                    <a:lnTo>
                      <a:pt x="166" y="404"/>
                    </a:lnTo>
                    <a:lnTo>
                      <a:pt x="165" y="402"/>
                    </a:lnTo>
                    <a:lnTo>
                      <a:pt x="163" y="400"/>
                    </a:lnTo>
                    <a:lnTo>
                      <a:pt x="159" y="395"/>
                    </a:lnTo>
                    <a:lnTo>
                      <a:pt x="159" y="393"/>
                    </a:lnTo>
                    <a:lnTo>
                      <a:pt x="159" y="392"/>
                    </a:lnTo>
                    <a:lnTo>
                      <a:pt x="158" y="392"/>
                    </a:lnTo>
                    <a:lnTo>
                      <a:pt x="154" y="388"/>
                    </a:lnTo>
                    <a:lnTo>
                      <a:pt x="151" y="387"/>
                    </a:lnTo>
                    <a:lnTo>
                      <a:pt x="147" y="383"/>
                    </a:lnTo>
                    <a:lnTo>
                      <a:pt x="146" y="383"/>
                    </a:lnTo>
                    <a:lnTo>
                      <a:pt x="144" y="381"/>
                    </a:lnTo>
                    <a:lnTo>
                      <a:pt x="142" y="381"/>
                    </a:lnTo>
                    <a:lnTo>
                      <a:pt x="141" y="381"/>
                    </a:lnTo>
                    <a:lnTo>
                      <a:pt x="136" y="383"/>
                    </a:lnTo>
                    <a:lnTo>
                      <a:pt x="132" y="383"/>
                    </a:lnTo>
                    <a:lnTo>
                      <a:pt x="127" y="385"/>
                    </a:lnTo>
                    <a:lnTo>
                      <a:pt x="124" y="387"/>
                    </a:lnTo>
                    <a:lnTo>
                      <a:pt x="124" y="387"/>
                    </a:lnTo>
                    <a:lnTo>
                      <a:pt x="120" y="388"/>
                    </a:lnTo>
                    <a:lnTo>
                      <a:pt x="117" y="392"/>
                    </a:lnTo>
                    <a:lnTo>
                      <a:pt x="113" y="397"/>
                    </a:lnTo>
                    <a:lnTo>
                      <a:pt x="113" y="393"/>
                    </a:lnTo>
                    <a:lnTo>
                      <a:pt x="112" y="390"/>
                    </a:lnTo>
                    <a:lnTo>
                      <a:pt x="113" y="388"/>
                    </a:lnTo>
                    <a:lnTo>
                      <a:pt x="113" y="385"/>
                    </a:lnTo>
                    <a:lnTo>
                      <a:pt x="115" y="381"/>
                    </a:lnTo>
                    <a:lnTo>
                      <a:pt x="115" y="380"/>
                    </a:lnTo>
                    <a:lnTo>
                      <a:pt x="117" y="376"/>
                    </a:lnTo>
                    <a:lnTo>
                      <a:pt x="115" y="371"/>
                    </a:lnTo>
                    <a:lnTo>
                      <a:pt x="115" y="370"/>
                    </a:lnTo>
                    <a:lnTo>
                      <a:pt x="113" y="370"/>
                    </a:lnTo>
                    <a:lnTo>
                      <a:pt x="112" y="370"/>
                    </a:lnTo>
                    <a:lnTo>
                      <a:pt x="110" y="370"/>
                    </a:lnTo>
                    <a:lnTo>
                      <a:pt x="108" y="370"/>
                    </a:lnTo>
                    <a:lnTo>
                      <a:pt x="106" y="368"/>
                    </a:lnTo>
                    <a:lnTo>
                      <a:pt x="105" y="368"/>
                    </a:lnTo>
                    <a:lnTo>
                      <a:pt x="105" y="368"/>
                    </a:lnTo>
                    <a:lnTo>
                      <a:pt x="103" y="368"/>
                    </a:lnTo>
                    <a:lnTo>
                      <a:pt x="101" y="368"/>
                    </a:lnTo>
                    <a:lnTo>
                      <a:pt x="101" y="366"/>
                    </a:lnTo>
                    <a:lnTo>
                      <a:pt x="100" y="366"/>
                    </a:lnTo>
                    <a:lnTo>
                      <a:pt x="100" y="364"/>
                    </a:lnTo>
                    <a:lnTo>
                      <a:pt x="98" y="363"/>
                    </a:lnTo>
                    <a:lnTo>
                      <a:pt x="96" y="361"/>
                    </a:lnTo>
                    <a:lnTo>
                      <a:pt x="94" y="359"/>
                    </a:lnTo>
                    <a:lnTo>
                      <a:pt x="91" y="361"/>
                    </a:lnTo>
                    <a:lnTo>
                      <a:pt x="89" y="359"/>
                    </a:lnTo>
                    <a:lnTo>
                      <a:pt x="89" y="359"/>
                    </a:lnTo>
                    <a:lnTo>
                      <a:pt x="91" y="356"/>
                    </a:lnTo>
                    <a:lnTo>
                      <a:pt x="91" y="354"/>
                    </a:lnTo>
                    <a:lnTo>
                      <a:pt x="91" y="352"/>
                    </a:lnTo>
                    <a:lnTo>
                      <a:pt x="89" y="351"/>
                    </a:lnTo>
                    <a:lnTo>
                      <a:pt x="89" y="349"/>
                    </a:lnTo>
                    <a:lnTo>
                      <a:pt x="88" y="347"/>
                    </a:lnTo>
                    <a:lnTo>
                      <a:pt x="86" y="346"/>
                    </a:lnTo>
                    <a:lnTo>
                      <a:pt x="82" y="339"/>
                    </a:lnTo>
                    <a:lnTo>
                      <a:pt x="81" y="334"/>
                    </a:lnTo>
                    <a:lnTo>
                      <a:pt x="81" y="332"/>
                    </a:lnTo>
                    <a:lnTo>
                      <a:pt x="79" y="332"/>
                    </a:lnTo>
                    <a:lnTo>
                      <a:pt x="74" y="330"/>
                    </a:lnTo>
                    <a:lnTo>
                      <a:pt x="72" y="330"/>
                    </a:lnTo>
                    <a:lnTo>
                      <a:pt x="70" y="329"/>
                    </a:lnTo>
                    <a:lnTo>
                      <a:pt x="70" y="327"/>
                    </a:lnTo>
                    <a:lnTo>
                      <a:pt x="70" y="325"/>
                    </a:lnTo>
                    <a:lnTo>
                      <a:pt x="70" y="323"/>
                    </a:lnTo>
                    <a:lnTo>
                      <a:pt x="70" y="323"/>
                    </a:lnTo>
                    <a:lnTo>
                      <a:pt x="72" y="322"/>
                    </a:lnTo>
                    <a:lnTo>
                      <a:pt x="77" y="322"/>
                    </a:lnTo>
                    <a:lnTo>
                      <a:pt x="82" y="322"/>
                    </a:lnTo>
                    <a:lnTo>
                      <a:pt x="86" y="323"/>
                    </a:lnTo>
                    <a:lnTo>
                      <a:pt x="86" y="325"/>
                    </a:lnTo>
                    <a:lnTo>
                      <a:pt x="88" y="325"/>
                    </a:lnTo>
                    <a:lnTo>
                      <a:pt x="91" y="323"/>
                    </a:lnTo>
                    <a:lnTo>
                      <a:pt x="91" y="323"/>
                    </a:lnTo>
                    <a:lnTo>
                      <a:pt x="94" y="323"/>
                    </a:lnTo>
                    <a:lnTo>
                      <a:pt x="94" y="323"/>
                    </a:lnTo>
                    <a:lnTo>
                      <a:pt x="93" y="322"/>
                    </a:lnTo>
                    <a:lnTo>
                      <a:pt x="91" y="322"/>
                    </a:lnTo>
                    <a:lnTo>
                      <a:pt x="91" y="322"/>
                    </a:lnTo>
                    <a:lnTo>
                      <a:pt x="89" y="320"/>
                    </a:lnTo>
                    <a:lnTo>
                      <a:pt x="86" y="317"/>
                    </a:lnTo>
                    <a:lnTo>
                      <a:pt x="84" y="315"/>
                    </a:lnTo>
                    <a:lnTo>
                      <a:pt x="84" y="313"/>
                    </a:lnTo>
                    <a:lnTo>
                      <a:pt x="86" y="312"/>
                    </a:lnTo>
                    <a:lnTo>
                      <a:pt x="88" y="310"/>
                    </a:lnTo>
                    <a:lnTo>
                      <a:pt x="89" y="308"/>
                    </a:lnTo>
                    <a:lnTo>
                      <a:pt x="89" y="305"/>
                    </a:lnTo>
                    <a:lnTo>
                      <a:pt x="91" y="305"/>
                    </a:lnTo>
                    <a:lnTo>
                      <a:pt x="93" y="301"/>
                    </a:lnTo>
                    <a:lnTo>
                      <a:pt x="94" y="303"/>
                    </a:lnTo>
                    <a:lnTo>
                      <a:pt x="98" y="301"/>
                    </a:lnTo>
                    <a:lnTo>
                      <a:pt x="105" y="301"/>
                    </a:lnTo>
                    <a:lnTo>
                      <a:pt x="112" y="301"/>
                    </a:lnTo>
                    <a:lnTo>
                      <a:pt x="113" y="301"/>
                    </a:lnTo>
                    <a:lnTo>
                      <a:pt x="118" y="303"/>
                    </a:lnTo>
                    <a:lnTo>
                      <a:pt x="122" y="303"/>
                    </a:lnTo>
                    <a:lnTo>
                      <a:pt x="124" y="303"/>
                    </a:lnTo>
                    <a:lnTo>
                      <a:pt x="127" y="303"/>
                    </a:lnTo>
                    <a:lnTo>
                      <a:pt x="125" y="301"/>
                    </a:lnTo>
                    <a:lnTo>
                      <a:pt x="120" y="298"/>
                    </a:lnTo>
                    <a:lnTo>
                      <a:pt x="118" y="296"/>
                    </a:lnTo>
                    <a:lnTo>
                      <a:pt x="120" y="291"/>
                    </a:lnTo>
                    <a:lnTo>
                      <a:pt x="124" y="286"/>
                    </a:lnTo>
                    <a:lnTo>
                      <a:pt x="125" y="279"/>
                    </a:lnTo>
                    <a:lnTo>
                      <a:pt x="125" y="272"/>
                    </a:lnTo>
                    <a:lnTo>
                      <a:pt x="124" y="271"/>
                    </a:lnTo>
                    <a:lnTo>
                      <a:pt x="124" y="269"/>
                    </a:lnTo>
                    <a:lnTo>
                      <a:pt x="125" y="267"/>
                    </a:lnTo>
                    <a:lnTo>
                      <a:pt x="125" y="266"/>
                    </a:lnTo>
                    <a:lnTo>
                      <a:pt x="125" y="264"/>
                    </a:lnTo>
                    <a:lnTo>
                      <a:pt x="124" y="260"/>
                    </a:lnTo>
                    <a:lnTo>
                      <a:pt x="124" y="260"/>
                    </a:lnTo>
                    <a:lnTo>
                      <a:pt x="122" y="259"/>
                    </a:lnTo>
                    <a:lnTo>
                      <a:pt x="117" y="257"/>
                    </a:lnTo>
                    <a:lnTo>
                      <a:pt x="113" y="257"/>
                    </a:lnTo>
                    <a:lnTo>
                      <a:pt x="112" y="257"/>
                    </a:lnTo>
                    <a:lnTo>
                      <a:pt x="112" y="259"/>
                    </a:lnTo>
                    <a:lnTo>
                      <a:pt x="110" y="259"/>
                    </a:lnTo>
                    <a:lnTo>
                      <a:pt x="106" y="260"/>
                    </a:lnTo>
                    <a:lnTo>
                      <a:pt x="106" y="262"/>
                    </a:lnTo>
                    <a:lnTo>
                      <a:pt x="105" y="260"/>
                    </a:lnTo>
                    <a:lnTo>
                      <a:pt x="103" y="259"/>
                    </a:lnTo>
                    <a:lnTo>
                      <a:pt x="103" y="259"/>
                    </a:lnTo>
                    <a:lnTo>
                      <a:pt x="98" y="259"/>
                    </a:lnTo>
                    <a:lnTo>
                      <a:pt x="96" y="255"/>
                    </a:lnTo>
                    <a:lnTo>
                      <a:pt x="96" y="255"/>
                    </a:lnTo>
                    <a:lnTo>
                      <a:pt x="89" y="254"/>
                    </a:lnTo>
                    <a:lnTo>
                      <a:pt x="88" y="254"/>
                    </a:lnTo>
                    <a:lnTo>
                      <a:pt x="82" y="255"/>
                    </a:lnTo>
                    <a:lnTo>
                      <a:pt x="79" y="259"/>
                    </a:lnTo>
                    <a:lnTo>
                      <a:pt x="79" y="259"/>
                    </a:lnTo>
                    <a:lnTo>
                      <a:pt x="76" y="260"/>
                    </a:lnTo>
                    <a:lnTo>
                      <a:pt x="76" y="260"/>
                    </a:lnTo>
                    <a:lnTo>
                      <a:pt x="74" y="260"/>
                    </a:lnTo>
                    <a:lnTo>
                      <a:pt x="74" y="260"/>
                    </a:lnTo>
                    <a:lnTo>
                      <a:pt x="70" y="262"/>
                    </a:lnTo>
                    <a:lnTo>
                      <a:pt x="67" y="266"/>
                    </a:lnTo>
                    <a:lnTo>
                      <a:pt x="65" y="267"/>
                    </a:lnTo>
                    <a:lnTo>
                      <a:pt x="64" y="267"/>
                    </a:lnTo>
                    <a:lnTo>
                      <a:pt x="60" y="269"/>
                    </a:lnTo>
                    <a:lnTo>
                      <a:pt x="59" y="269"/>
                    </a:lnTo>
                    <a:lnTo>
                      <a:pt x="57" y="269"/>
                    </a:lnTo>
                    <a:lnTo>
                      <a:pt x="55" y="269"/>
                    </a:lnTo>
                    <a:lnTo>
                      <a:pt x="53" y="271"/>
                    </a:lnTo>
                    <a:lnTo>
                      <a:pt x="53" y="271"/>
                    </a:lnTo>
                    <a:lnTo>
                      <a:pt x="53" y="272"/>
                    </a:lnTo>
                    <a:lnTo>
                      <a:pt x="52" y="272"/>
                    </a:lnTo>
                    <a:lnTo>
                      <a:pt x="50" y="274"/>
                    </a:lnTo>
                    <a:lnTo>
                      <a:pt x="50" y="276"/>
                    </a:lnTo>
                    <a:lnTo>
                      <a:pt x="50" y="274"/>
                    </a:lnTo>
                    <a:lnTo>
                      <a:pt x="45" y="272"/>
                    </a:lnTo>
                    <a:lnTo>
                      <a:pt x="41" y="271"/>
                    </a:lnTo>
                    <a:lnTo>
                      <a:pt x="38" y="269"/>
                    </a:lnTo>
                    <a:lnTo>
                      <a:pt x="38" y="269"/>
                    </a:lnTo>
                    <a:lnTo>
                      <a:pt x="38" y="267"/>
                    </a:lnTo>
                    <a:lnTo>
                      <a:pt x="36" y="266"/>
                    </a:lnTo>
                    <a:lnTo>
                      <a:pt x="36" y="266"/>
                    </a:lnTo>
                    <a:lnTo>
                      <a:pt x="36" y="264"/>
                    </a:lnTo>
                    <a:lnTo>
                      <a:pt x="38" y="264"/>
                    </a:lnTo>
                    <a:lnTo>
                      <a:pt x="38" y="264"/>
                    </a:lnTo>
                    <a:lnTo>
                      <a:pt x="40" y="264"/>
                    </a:lnTo>
                    <a:lnTo>
                      <a:pt x="40" y="264"/>
                    </a:lnTo>
                    <a:lnTo>
                      <a:pt x="41" y="266"/>
                    </a:lnTo>
                    <a:lnTo>
                      <a:pt x="43" y="266"/>
                    </a:lnTo>
                    <a:lnTo>
                      <a:pt x="45" y="264"/>
                    </a:lnTo>
                    <a:lnTo>
                      <a:pt x="45" y="262"/>
                    </a:lnTo>
                    <a:lnTo>
                      <a:pt x="43" y="259"/>
                    </a:lnTo>
                    <a:lnTo>
                      <a:pt x="40" y="254"/>
                    </a:lnTo>
                    <a:lnTo>
                      <a:pt x="38" y="248"/>
                    </a:lnTo>
                    <a:lnTo>
                      <a:pt x="38" y="247"/>
                    </a:lnTo>
                    <a:lnTo>
                      <a:pt x="35" y="243"/>
                    </a:lnTo>
                    <a:lnTo>
                      <a:pt x="33" y="240"/>
                    </a:lnTo>
                    <a:lnTo>
                      <a:pt x="29" y="237"/>
                    </a:lnTo>
                    <a:lnTo>
                      <a:pt x="29" y="235"/>
                    </a:lnTo>
                    <a:lnTo>
                      <a:pt x="26" y="235"/>
                    </a:lnTo>
                    <a:lnTo>
                      <a:pt x="19" y="235"/>
                    </a:lnTo>
                    <a:lnTo>
                      <a:pt x="17" y="233"/>
                    </a:lnTo>
                    <a:lnTo>
                      <a:pt x="16" y="235"/>
                    </a:lnTo>
                    <a:lnTo>
                      <a:pt x="12" y="237"/>
                    </a:lnTo>
                    <a:lnTo>
                      <a:pt x="11" y="235"/>
                    </a:lnTo>
                    <a:lnTo>
                      <a:pt x="11" y="231"/>
                    </a:lnTo>
                    <a:lnTo>
                      <a:pt x="9" y="230"/>
                    </a:lnTo>
                    <a:lnTo>
                      <a:pt x="9" y="228"/>
                    </a:lnTo>
                    <a:lnTo>
                      <a:pt x="11" y="225"/>
                    </a:lnTo>
                    <a:lnTo>
                      <a:pt x="9" y="221"/>
                    </a:lnTo>
                    <a:lnTo>
                      <a:pt x="7" y="220"/>
                    </a:lnTo>
                    <a:lnTo>
                      <a:pt x="5" y="220"/>
                    </a:lnTo>
                    <a:lnTo>
                      <a:pt x="0" y="216"/>
                    </a:lnTo>
                    <a:lnTo>
                      <a:pt x="0" y="213"/>
                    </a:lnTo>
                    <a:lnTo>
                      <a:pt x="2" y="206"/>
                    </a:lnTo>
                    <a:lnTo>
                      <a:pt x="5" y="201"/>
                    </a:lnTo>
                    <a:lnTo>
                      <a:pt x="7" y="199"/>
                    </a:lnTo>
                    <a:lnTo>
                      <a:pt x="7" y="197"/>
                    </a:lnTo>
                    <a:lnTo>
                      <a:pt x="9" y="196"/>
                    </a:lnTo>
                    <a:lnTo>
                      <a:pt x="7" y="194"/>
                    </a:lnTo>
                    <a:lnTo>
                      <a:pt x="7" y="192"/>
                    </a:lnTo>
                    <a:lnTo>
                      <a:pt x="5" y="191"/>
                    </a:lnTo>
                    <a:lnTo>
                      <a:pt x="4" y="189"/>
                    </a:lnTo>
                    <a:lnTo>
                      <a:pt x="4" y="185"/>
                    </a:lnTo>
                    <a:lnTo>
                      <a:pt x="5" y="179"/>
                    </a:lnTo>
                    <a:lnTo>
                      <a:pt x="7" y="175"/>
                    </a:lnTo>
                    <a:lnTo>
                      <a:pt x="11" y="172"/>
                    </a:lnTo>
                    <a:lnTo>
                      <a:pt x="12" y="170"/>
                    </a:lnTo>
                    <a:lnTo>
                      <a:pt x="14" y="168"/>
                    </a:lnTo>
                    <a:lnTo>
                      <a:pt x="14" y="167"/>
                    </a:lnTo>
                    <a:lnTo>
                      <a:pt x="14" y="163"/>
                    </a:lnTo>
                    <a:lnTo>
                      <a:pt x="14" y="162"/>
                    </a:lnTo>
                    <a:lnTo>
                      <a:pt x="14" y="162"/>
                    </a:lnTo>
                    <a:lnTo>
                      <a:pt x="16" y="160"/>
                    </a:lnTo>
                    <a:lnTo>
                      <a:pt x="17" y="158"/>
                    </a:lnTo>
                    <a:lnTo>
                      <a:pt x="19" y="158"/>
                    </a:lnTo>
                    <a:lnTo>
                      <a:pt x="21" y="158"/>
                    </a:lnTo>
                    <a:lnTo>
                      <a:pt x="24" y="162"/>
                    </a:lnTo>
                    <a:lnTo>
                      <a:pt x="28" y="167"/>
                    </a:lnTo>
                    <a:lnTo>
                      <a:pt x="29" y="172"/>
                    </a:lnTo>
                    <a:lnTo>
                      <a:pt x="31" y="172"/>
                    </a:lnTo>
                    <a:lnTo>
                      <a:pt x="33" y="175"/>
                    </a:lnTo>
                    <a:lnTo>
                      <a:pt x="35" y="175"/>
                    </a:lnTo>
                    <a:lnTo>
                      <a:pt x="38" y="173"/>
                    </a:lnTo>
                    <a:lnTo>
                      <a:pt x="41" y="172"/>
                    </a:lnTo>
                    <a:lnTo>
                      <a:pt x="43" y="172"/>
                    </a:lnTo>
                    <a:lnTo>
                      <a:pt x="43" y="170"/>
                    </a:lnTo>
                    <a:lnTo>
                      <a:pt x="43" y="167"/>
                    </a:lnTo>
                    <a:lnTo>
                      <a:pt x="41" y="165"/>
                    </a:lnTo>
                    <a:lnTo>
                      <a:pt x="41" y="163"/>
                    </a:lnTo>
                    <a:lnTo>
                      <a:pt x="40" y="160"/>
                    </a:lnTo>
                    <a:lnTo>
                      <a:pt x="40" y="153"/>
                    </a:lnTo>
                    <a:lnTo>
                      <a:pt x="38" y="151"/>
                    </a:lnTo>
                    <a:lnTo>
                      <a:pt x="40" y="151"/>
                    </a:lnTo>
                    <a:lnTo>
                      <a:pt x="41" y="151"/>
                    </a:lnTo>
                    <a:lnTo>
                      <a:pt x="43" y="153"/>
                    </a:lnTo>
                    <a:lnTo>
                      <a:pt x="45" y="151"/>
                    </a:lnTo>
                    <a:lnTo>
                      <a:pt x="47" y="148"/>
                    </a:lnTo>
                    <a:lnTo>
                      <a:pt x="52" y="145"/>
                    </a:lnTo>
                    <a:lnTo>
                      <a:pt x="53" y="143"/>
                    </a:lnTo>
                    <a:lnTo>
                      <a:pt x="53" y="139"/>
                    </a:lnTo>
                    <a:lnTo>
                      <a:pt x="55" y="138"/>
                    </a:lnTo>
                    <a:lnTo>
                      <a:pt x="59" y="138"/>
                    </a:lnTo>
                    <a:lnTo>
                      <a:pt x="62" y="136"/>
                    </a:lnTo>
                    <a:lnTo>
                      <a:pt x="64" y="134"/>
                    </a:lnTo>
                    <a:lnTo>
                      <a:pt x="67" y="133"/>
                    </a:lnTo>
                    <a:lnTo>
                      <a:pt x="70" y="131"/>
                    </a:lnTo>
                    <a:lnTo>
                      <a:pt x="70" y="131"/>
                    </a:lnTo>
                    <a:lnTo>
                      <a:pt x="72" y="129"/>
                    </a:lnTo>
                    <a:lnTo>
                      <a:pt x="76" y="124"/>
                    </a:lnTo>
                    <a:lnTo>
                      <a:pt x="77" y="122"/>
                    </a:lnTo>
                    <a:lnTo>
                      <a:pt x="79" y="119"/>
                    </a:lnTo>
                    <a:lnTo>
                      <a:pt x="81" y="117"/>
                    </a:lnTo>
                    <a:lnTo>
                      <a:pt x="82" y="119"/>
                    </a:lnTo>
                    <a:lnTo>
                      <a:pt x="84" y="119"/>
                    </a:lnTo>
                    <a:lnTo>
                      <a:pt x="88" y="121"/>
                    </a:lnTo>
                    <a:lnTo>
                      <a:pt x="89" y="122"/>
                    </a:lnTo>
                    <a:lnTo>
                      <a:pt x="89" y="124"/>
                    </a:lnTo>
                    <a:lnTo>
                      <a:pt x="89" y="126"/>
                    </a:lnTo>
                    <a:lnTo>
                      <a:pt x="91" y="126"/>
                    </a:lnTo>
                    <a:lnTo>
                      <a:pt x="93" y="126"/>
                    </a:lnTo>
                    <a:lnTo>
                      <a:pt x="93" y="126"/>
                    </a:lnTo>
                    <a:lnTo>
                      <a:pt x="96" y="126"/>
                    </a:lnTo>
                    <a:lnTo>
                      <a:pt x="100" y="124"/>
                    </a:lnTo>
                    <a:lnTo>
                      <a:pt x="103" y="119"/>
                    </a:lnTo>
                    <a:lnTo>
                      <a:pt x="108" y="119"/>
                    </a:lnTo>
                    <a:lnTo>
                      <a:pt x="110" y="119"/>
                    </a:lnTo>
                    <a:lnTo>
                      <a:pt x="112" y="122"/>
                    </a:lnTo>
                    <a:lnTo>
                      <a:pt x="113" y="124"/>
                    </a:lnTo>
                    <a:lnTo>
                      <a:pt x="115" y="126"/>
                    </a:lnTo>
                    <a:lnTo>
                      <a:pt x="115" y="126"/>
                    </a:lnTo>
                    <a:lnTo>
                      <a:pt x="115" y="126"/>
                    </a:lnTo>
                    <a:lnTo>
                      <a:pt x="118" y="126"/>
                    </a:lnTo>
                    <a:lnTo>
                      <a:pt x="118" y="126"/>
                    </a:lnTo>
                    <a:lnTo>
                      <a:pt x="120" y="126"/>
                    </a:lnTo>
                    <a:lnTo>
                      <a:pt x="120" y="126"/>
                    </a:lnTo>
                    <a:lnTo>
                      <a:pt x="124" y="126"/>
                    </a:lnTo>
                    <a:lnTo>
                      <a:pt x="127" y="126"/>
                    </a:lnTo>
                    <a:lnTo>
                      <a:pt x="127" y="126"/>
                    </a:lnTo>
                    <a:lnTo>
                      <a:pt x="129" y="126"/>
                    </a:lnTo>
                    <a:lnTo>
                      <a:pt x="132" y="127"/>
                    </a:lnTo>
                    <a:lnTo>
                      <a:pt x="134" y="127"/>
                    </a:lnTo>
                    <a:lnTo>
                      <a:pt x="136" y="133"/>
                    </a:lnTo>
                    <a:lnTo>
                      <a:pt x="137" y="134"/>
                    </a:lnTo>
                    <a:lnTo>
                      <a:pt x="141" y="136"/>
                    </a:lnTo>
                    <a:lnTo>
                      <a:pt x="142" y="136"/>
                    </a:lnTo>
                    <a:lnTo>
                      <a:pt x="144" y="139"/>
                    </a:lnTo>
                    <a:lnTo>
                      <a:pt x="146" y="141"/>
                    </a:lnTo>
                    <a:lnTo>
                      <a:pt x="147" y="143"/>
                    </a:lnTo>
                    <a:lnTo>
                      <a:pt x="151" y="146"/>
                    </a:lnTo>
                    <a:lnTo>
                      <a:pt x="151" y="150"/>
                    </a:lnTo>
                    <a:lnTo>
                      <a:pt x="151" y="153"/>
                    </a:lnTo>
                    <a:lnTo>
                      <a:pt x="153" y="155"/>
                    </a:lnTo>
                    <a:lnTo>
                      <a:pt x="153" y="155"/>
                    </a:lnTo>
                    <a:lnTo>
                      <a:pt x="153" y="153"/>
                    </a:lnTo>
                    <a:lnTo>
                      <a:pt x="154" y="153"/>
                    </a:lnTo>
                    <a:lnTo>
                      <a:pt x="154" y="150"/>
                    </a:lnTo>
                    <a:lnTo>
                      <a:pt x="154" y="146"/>
                    </a:lnTo>
                    <a:lnTo>
                      <a:pt x="154" y="145"/>
                    </a:lnTo>
                    <a:lnTo>
                      <a:pt x="153" y="143"/>
                    </a:lnTo>
                    <a:lnTo>
                      <a:pt x="153" y="141"/>
                    </a:lnTo>
                    <a:lnTo>
                      <a:pt x="153" y="141"/>
                    </a:lnTo>
                    <a:lnTo>
                      <a:pt x="154" y="139"/>
                    </a:lnTo>
                    <a:lnTo>
                      <a:pt x="156" y="141"/>
                    </a:lnTo>
                    <a:lnTo>
                      <a:pt x="159" y="143"/>
                    </a:lnTo>
                    <a:lnTo>
                      <a:pt x="161" y="145"/>
                    </a:lnTo>
                    <a:lnTo>
                      <a:pt x="165" y="148"/>
                    </a:lnTo>
                    <a:lnTo>
                      <a:pt x="168" y="150"/>
                    </a:lnTo>
                    <a:lnTo>
                      <a:pt x="171" y="153"/>
                    </a:lnTo>
                    <a:lnTo>
                      <a:pt x="175" y="153"/>
                    </a:lnTo>
                    <a:lnTo>
                      <a:pt x="177" y="153"/>
                    </a:lnTo>
                    <a:lnTo>
                      <a:pt x="178" y="151"/>
                    </a:lnTo>
                    <a:lnTo>
                      <a:pt x="182" y="150"/>
                    </a:lnTo>
                    <a:lnTo>
                      <a:pt x="182" y="146"/>
                    </a:lnTo>
                    <a:lnTo>
                      <a:pt x="183" y="145"/>
                    </a:lnTo>
                    <a:lnTo>
                      <a:pt x="187" y="143"/>
                    </a:lnTo>
                    <a:lnTo>
                      <a:pt x="190" y="139"/>
                    </a:lnTo>
                    <a:lnTo>
                      <a:pt x="192" y="139"/>
                    </a:lnTo>
                    <a:lnTo>
                      <a:pt x="192" y="141"/>
                    </a:lnTo>
                    <a:lnTo>
                      <a:pt x="195" y="139"/>
                    </a:lnTo>
                    <a:lnTo>
                      <a:pt x="197" y="139"/>
                    </a:lnTo>
                    <a:lnTo>
                      <a:pt x="201" y="138"/>
                    </a:lnTo>
                    <a:lnTo>
                      <a:pt x="202" y="139"/>
                    </a:lnTo>
                    <a:lnTo>
                      <a:pt x="206" y="141"/>
                    </a:lnTo>
                    <a:lnTo>
                      <a:pt x="207" y="143"/>
                    </a:lnTo>
                    <a:lnTo>
                      <a:pt x="211" y="143"/>
                    </a:lnTo>
                    <a:lnTo>
                      <a:pt x="213" y="143"/>
                    </a:lnTo>
                    <a:lnTo>
                      <a:pt x="214" y="141"/>
                    </a:lnTo>
                    <a:lnTo>
                      <a:pt x="214" y="139"/>
                    </a:lnTo>
                    <a:lnTo>
                      <a:pt x="216" y="138"/>
                    </a:lnTo>
                    <a:lnTo>
                      <a:pt x="216" y="138"/>
                    </a:lnTo>
                    <a:lnTo>
                      <a:pt x="219" y="138"/>
                    </a:lnTo>
                    <a:lnTo>
                      <a:pt x="223" y="138"/>
                    </a:lnTo>
                    <a:lnTo>
                      <a:pt x="223" y="138"/>
                    </a:lnTo>
                    <a:lnTo>
                      <a:pt x="226" y="138"/>
                    </a:lnTo>
                    <a:lnTo>
                      <a:pt x="230" y="141"/>
                    </a:lnTo>
                    <a:lnTo>
                      <a:pt x="231" y="145"/>
                    </a:lnTo>
                    <a:lnTo>
                      <a:pt x="235" y="148"/>
                    </a:lnTo>
                    <a:lnTo>
                      <a:pt x="236" y="150"/>
                    </a:lnTo>
                    <a:lnTo>
                      <a:pt x="238" y="150"/>
                    </a:lnTo>
                    <a:lnTo>
                      <a:pt x="240" y="150"/>
                    </a:lnTo>
                    <a:lnTo>
                      <a:pt x="242" y="151"/>
                    </a:lnTo>
                    <a:lnTo>
                      <a:pt x="247" y="151"/>
                    </a:lnTo>
                    <a:lnTo>
                      <a:pt x="247" y="151"/>
                    </a:lnTo>
                    <a:lnTo>
                      <a:pt x="248" y="153"/>
                    </a:lnTo>
                    <a:lnTo>
                      <a:pt x="248" y="155"/>
                    </a:lnTo>
                    <a:lnTo>
                      <a:pt x="248" y="155"/>
                    </a:lnTo>
                    <a:lnTo>
                      <a:pt x="252" y="155"/>
                    </a:lnTo>
                    <a:lnTo>
                      <a:pt x="254" y="153"/>
                    </a:lnTo>
                    <a:lnTo>
                      <a:pt x="255" y="150"/>
                    </a:lnTo>
                    <a:lnTo>
                      <a:pt x="257" y="146"/>
                    </a:lnTo>
                    <a:lnTo>
                      <a:pt x="257" y="145"/>
                    </a:lnTo>
                    <a:lnTo>
                      <a:pt x="259" y="145"/>
                    </a:lnTo>
                    <a:lnTo>
                      <a:pt x="259" y="145"/>
                    </a:lnTo>
                    <a:lnTo>
                      <a:pt x="260" y="148"/>
                    </a:lnTo>
                    <a:lnTo>
                      <a:pt x="262" y="150"/>
                    </a:lnTo>
                    <a:lnTo>
                      <a:pt x="266" y="150"/>
                    </a:lnTo>
                    <a:lnTo>
                      <a:pt x="267" y="150"/>
                    </a:lnTo>
                    <a:lnTo>
                      <a:pt x="269" y="150"/>
                    </a:lnTo>
                    <a:lnTo>
                      <a:pt x="276" y="150"/>
                    </a:lnTo>
                    <a:lnTo>
                      <a:pt x="281" y="146"/>
                    </a:lnTo>
                    <a:lnTo>
                      <a:pt x="284" y="145"/>
                    </a:lnTo>
                    <a:lnTo>
                      <a:pt x="286" y="141"/>
                    </a:lnTo>
                    <a:lnTo>
                      <a:pt x="286" y="136"/>
                    </a:lnTo>
                    <a:lnTo>
                      <a:pt x="288" y="133"/>
                    </a:lnTo>
                    <a:lnTo>
                      <a:pt x="288" y="131"/>
                    </a:lnTo>
                    <a:lnTo>
                      <a:pt x="284" y="127"/>
                    </a:lnTo>
                    <a:lnTo>
                      <a:pt x="283" y="127"/>
                    </a:lnTo>
                    <a:lnTo>
                      <a:pt x="278" y="126"/>
                    </a:lnTo>
                    <a:lnTo>
                      <a:pt x="276" y="124"/>
                    </a:lnTo>
                    <a:lnTo>
                      <a:pt x="276" y="124"/>
                    </a:lnTo>
                    <a:lnTo>
                      <a:pt x="269" y="121"/>
                    </a:lnTo>
                    <a:lnTo>
                      <a:pt x="266" y="121"/>
                    </a:lnTo>
                    <a:lnTo>
                      <a:pt x="266" y="119"/>
                    </a:lnTo>
                    <a:lnTo>
                      <a:pt x="264" y="117"/>
                    </a:lnTo>
                    <a:lnTo>
                      <a:pt x="262" y="114"/>
                    </a:lnTo>
                    <a:lnTo>
                      <a:pt x="259" y="112"/>
                    </a:lnTo>
                    <a:lnTo>
                      <a:pt x="257" y="112"/>
                    </a:lnTo>
                    <a:lnTo>
                      <a:pt x="259" y="110"/>
                    </a:lnTo>
                    <a:lnTo>
                      <a:pt x="262" y="109"/>
                    </a:lnTo>
                    <a:lnTo>
                      <a:pt x="266" y="105"/>
                    </a:lnTo>
                    <a:lnTo>
                      <a:pt x="267" y="105"/>
                    </a:lnTo>
                    <a:lnTo>
                      <a:pt x="271" y="105"/>
                    </a:lnTo>
                    <a:lnTo>
                      <a:pt x="272" y="102"/>
                    </a:lnTo>
                    <a:lnTo>
                      <a:pt x="276" y="100"/>
                    </a:lnTo>
                    <a:lnTo>
                      <a:pt x="276" y="98"/>
                    </a:lnTo>
                    <a:lnTo>
                      <a:pt x="276" y="97"/>
                    </a:lnTo>
                    <a:lnTo>
                      <a:pt x="272" y="92"/>
                    </a:lnTo>
                    <a:lnTo>
                      <a:pt x="272" y="88"/>
                    </a:lnTo>
                    <a:lnTo>
                      <a:pt x="272" y="87"/>
                    </a:lnTo>
                    <a:lnTo>
                      <a:pt x="274" y="83"/>
                    </a:lnTo>
                    <a:lnTo>
                      <a:pt x="276" y="83"/>
                    </a:lnTo>
                    <a:lnTo>
                      <a:pt x="276" y="80"/>
                    </a:lnTo>
                    <a:lnTo>
                      <a:pt x="278" y="80"/>
                    </a:lnTo>
                    <a:lnTo>
                      <a:pt x="281" y="78"/>
                    </a:lnTo>
                    <a:lnTo>
                      <a:pt x="284" y="78"/>
                    </a:lnTo>
                    <a:lnTo>
                      <a:pt x="286" y="78"/>
                    </a:lnTo>
                    <a:lnTo>
                      <a:pt x="290" y="80"/>
                    </a:lnTo>
                    <a:lnTo>
                      <a:pt x="293" y="80"/>
                    </a:lnTo>
                    <a:lnTo>
                      <a:pt x="295" y="80"/>
                    </a:lnTo>
                    <a:lnTo>
                      <a:pt x="296" y="80"/>
                    </a:lnTo>
                    <a:lnTo>
                      <a:pt x="298" y="78"/>
                    </a:lnTo>
                    <a:lnTo>
                      <a:pt x="296" y="76"/>
                    </a:lnTo>
                    <a:lnTo>
                      <a:pt x="296" y="75"/>
                    </a:lnTo>
                    <a:lnTo>
                      <a:pt x="291" y="73"/>
                    </a:lnTo>
                    <a:lnTo>
                      <a:pt x="290" y="71"/>
                    </a:lnTo>
                    <a:lnTo>
                      <a:pt x="288" y="71"/>
                    </a:lnTo>
                    <a:lnTo>
                      <a:pt x="284" y="71"/>
                    </a:lnTo>
                    <a:lnTo>
                      <a:pt x="283" y="70"/>
                    </a:lnTo>
                    <a:lnTo>
                      <a:pt x="281" y="70"/>
                    </a:lnTo>
                    <a:lnTo>
                      <a:pt x="279" y="68"/>
                    </a:lnTo>
                    <a:lnTo>
                      <a:pt x="279" y="64"/>
                    </a:lnTo>
                    <a:lnTo>
                      <a:pt x="281" y="64"/>
                    </a:lnTo>
                    <a:lnTo>
                      <a:pt x="283" y="63"/>
                    </a:lnTo>
                    <a:lnTo>
                      <a:pt x="284" y="64"/>
                    </a:lnTo>
                    <a:lnTo>
                      <a:pt x="286" y="63"/>
                    </a:lnTo>
                    <a:lnTo>
                      <a:pt x="286" y="63"/>
                    </a:lnTo>
                    <a:lnTo>
                      <a:pt x="286" y="61"/>
                    </a:lnTo>
                    <a:lnTo>
                      <a:pt x="286" y="61"/>
                    </a:lnTo>
                    <a:lnTo>
                      <a:pt x="286" y="59"/>
                    </a:lnTo>
                    <a:lnTo>
                      <a:pt x="284" y="59"/>
                    </a:lnTo>
                    <a:lnTo>
                      <a:pt x="283" y="59"/>
                    </a:lnTo>
                    <a:lnTo>
                      <a:pt x="281" y="61"/>
                    </a:lnTo>
                    <a:lnTo>
                      <a:pt x="278" y="59"/>
                    </a:lnTo>
                    <a:lnTo>
                      <a:pt x="276" y="58"/>
                    </a:lnTo>
                    <a:lnTo>
                      <a:pt x="276" y="58"/>
                    </a:lnTo>
                    <a:lnTo>
                      <a:pt x="278" y="56"/>
                    </a:lnTo>
                    <a:lnTo>
                      <a:pt x="279" y="54"/>
                    </a:lnTo>
                    <a:lnTo>
                      <a:pt x="279" y="52"/>
                    </a:lnTo>
                    <a:lnTo>
                      <a:pt x="279" y="49"/>
                    </a:lnTo>
                    <a:lnTo>
                      <a:pt x="279" y="47"/>
                    </a:lnTo>
                    <a:lnTo>
                      <a:pt x="281" y="46"/>
                    </a:lnTo>
                    <a:lnTo>
                      <a:pt x="283" y="44"/>
                    </a:lnTo>
                    <a:lnTo>
                      <a:pt x="288" y="46"/>
                    </a:lnTo>
                    <a:lnTo>
                      <a:pt x="295" y="47"/>
                    </a:lnTo>
                    <a:lnTo>
                      <a:pt x="295" y="47"/>
                    </a:lnTo>
                    <a:lnTo>
                      <a:pt x="296" y="47"/>
                    </a:lnTo>
                    <a:lnTo>
                      <a:pt x="296" y="46"/>
                    </a:lnTo>
                    <a:lnTo>
                      <a:pt x="305" y="46"/>
                    </a:lnTo>
                    <a:lnTo>
                      <a:pt x="307" y="44"/>
                    </a:lnTo>
                    <a:lnTo>
                      <a:pt x="308" y="44"/>
                    </a:lnTo>
                    <a:lnTo>
                      <a:pt x="317" y="42"/>
                    </a:lnTo>
                    <a:lnTo>
                      <a:pt x="317" y="42"/>
                    </a:lnTo>
                    <a:lnTo>
                      <a:pt x="319" y="41"/>
                    </a:lnTo>
                    <a:lnTo>
                      <a:pt x="320" y="41"/>
                    </a:lnTo>
                    <a:lnTo>
                      <a:pt x="322" y="41"/>
                    </a:lnTo>
                    <a:lnTo>
                      <a:pt x="325" y="39"/>
                    </a:lnTo>
                    <a:lnTo>
                      <a:pt x="329" y="39"/>
                    </a:lnTo>
                    <a:lnTo>
                      <a:pt x="329" y="39"/>
                    </a:lnTo>
                    <a:lnTo>
                      <a:pt x="331" y="39"/>
                    </a:lnTo>
                    <a:lnTo>
                      <a:pt x="334" y="37"/>
                    </a:lnTo>
                    <a:lnTo>
                      <a:pt x="334" y="37"/>
                    </a:lnTo>
                    <a:lnTo>
                      <a:pt x="336" y="35"/>
                    </a:lnTo>
                    <a:lnTo>
                      <a:pt x="337" y="35"/>
                    </a:lnTo>
                    <a:lnTo>
                      <a:pt x="343" y="34"/>
                    </a:lnTo>
                    <a:lnTo>
                      <a:pt x="344" y="34"/>
                    </a:lnTo>
                    <a:lnTo>
                      <a:pt x="346" y="35"/>
                    </a:lnTo>
                    <a:lnTo>
                      <a:pt x="349" y="34"/>
                    </a:lnTo>
                    <a:lnTo>
                      <a:pt x="351" y="34"/>
                    </a:lnTo>
                    <a:lnTo>
                      <a:pt x="353" y="34"/>
                    </a:lnTo>
                    <a:lnTo>
                      <a:pt x="355" y="35"/>
                    </a:lnTo>
                    <a:lnTo>
                      <a:pt x="356" y="34"/>
                    </a:lnTo>
                    <a:lnTo>
                      <a:pt x="356" y="32"/>
                    </a:lnTo>
                    <a:lnTo>
                      <a:pt x="358" y="29"/>
                    </a:lnTo>
                    <a:lnTo>
                      <a:pt x="360" y="29"/>
                    </a:lnTo>
                    <a:lnTo>
                      <a:pt x="360" y="27"/>
                    </a:lnTo>
                    <a:lnTo>
                      <a:pt x="361" y="27"/>
                    </a:lnTo>
                    <a:lnTo>
                      <a:pt x="363" y="25"/>
                    </a:lnTo>
                    <a:lnTo>
                      <a:pt x="367" y="25"/>
                    </a:lnTo>
                    <a:lnTo>
                      <a:pt x="372" y="23"/>
                    </a:lnTo>
                    <a:lnTo>
                      <a:pt x="372" y="25"/>
                    </a:lnTo>
                    <a:lnTo>
                      <a:pt x="377" y="23"/>
                    </a:lnTo>
                    <a:lnTo>
                      <a:pt x="384" y="22"/>
                    </a:lnTo>
                    <a:lnTo>
                      <a:pt x="387" y="22"/>
                    </a:lnTo>
                    <a:lnTo>
                      <a:pt x="394" y="20"/>
                    </a:lnTo>
                    <a:lnTo>
                      <a:pt x="397" y="18"/>
                    </a:lnTo>
                    <a:lnTo>
                      <a:pt x="401" y="18"/>
                    </a:lnTo>
                    <a:lnTo>
                      <a:pt x="404" y="17"/>
                    </a:lnTo>
                    <a:lnTo>
                      <a:pt x="408" y="15"/>
                    </a:lnTo>
                    <a:lnTo>
                      <a:pt x="409" y="15"/>
                    </a:lnTo>
                    <a:lnTo>
                      <a:pt x="413" y="15"/>
                    </a:lnTo>
                    <a:lnTo>
                      <a:pt x="414" y="13"/>
                    </a:lnTo>
                    <a:lnTo>
                      <a:pt x="414" y="13"/>
                    </a:lnTo>
                    <a:lnTo>
                      <a:pt x="416" y="12"/>
                    </a:lnTo>
                    <a:lnTo>
                      <a:pt x="414" y="10"/>
                    </a:lnTo>
                    <a:lnTo>
                      <a:pt x="414" y="8"/>
                    </a:lnTo>
                    <a:lnTo>
                      <a:pt x="416" y="6"/>
                    </a:lnTo>
                    <a:lnTo>
                      <a:pt x="420" y="6"/>
                    </a:lnTo>
                    <a:lnTo>
                      <a:pt x="421" y="6"/>
                    </a:lnTo>
                    <a:lnTo>
                      <a:pt x="425" y="3"/>
                    </a:lnTo>
                    <a:lnTo>
                      <a:pt x="426" y="1"/>
                    </a:lnTo>
                    <a:lnTo>
                      <a:pt x="430" y="0"/>
                    </a:lnTo>
                    <a:lnTo>
                      <a:pt x="435" y="1"/>
                    </a:lnTo>
                    <a:lnTo>
                      <a:pt x="440" y="1"/>
                    </a:lnTo>
                    <a:lnTo>
                      <a:pt x="444" y="3"/>
                    </a:lnTo>
                    <a:lnTo>
                      <a:pt x="447" y="5"/>
                    </a:lnTo>
                    <a:lnTo>
                      <a:pt x="449" y="6"/>
                    </a:lnTo>
                    <a:lnTo>
                      <a:pt x="450" y="6"/>
                    </a:lnTo>
                    <a:lnTo>
                      <a:pt x="452" y="8"/>
                    </a:lnTo>
                    <a:lnTo>
                      <a:pt x="456" y="6"/>
                    </a:lnTo>
                    <a:lnTo>
                      <a:pt x="457" y="6"/>
                    </a:lnTo>
                    <a:lnTo>
                      <a:pt x="457" y="5"/>
                    </a:lnTo>
                    <a:lnTo>
                      <a:pt x="459" y="3"/>
                    </a:lnTo>
                    <a:lnTo>
                      <a:pt x="464" y="3"/>
                    </a:lnTo>
                    <a:lnTo>
                      <a:pt x="464" y="5"/>
                    </a:lnTo>
                    <a:lnTo>
                      <a:pt x="467" y="8"/>
                    </a:lnTo>
                    <a:lnTo>
                      <a:pt x="469" y="15"/>
                    </a:lnTo>
                    <a:lnTo>
                      <a:pt x="471" y="22"/>
                    </a:lnTo>
                    <a:lnTo>
                      <a:pt x="473" y="27"/>
                    </a:lnTo>
                    <a:lnTo>
                      <a:pt x="471" y="29"/>
                    </a:lnTo>
                    <a:lnTo>
                      <a:pt x="471" y="32"/>
                    </a:lnTo>
                    <a:lnTo>
                      <a:pt x="471" y="34"/>
                    </a:lnTo>
                    <a:lnTo>
                      <a:pt x="469" y="37"/>
                    </a:lnTo>
                    <a:lnTo>
                      <a:pt x="471" y="39"/>
                    </a:lnTo>
                    <a:lnTo>
                      <a:pt x="474" y="41"/>
                    </a:lnTo>
                    <a:lnTo>
                      <a:pt x="481" y="41"/>
                    </a:lnTo>
                    <a:lnTo>
                      <a:pt x="486" y="39"/>
                    </a:lnTo>
                    <a:lnTo>
                      <a:pt x="488" y="39"/>
                    </a:lnTo>
                    <a:lnTo>
                      <a:pt x="490" y="39"/>
                    </a:lnTo>
                    <a:lnTo>
                      <a:pt x="490" y="35"/>
                    </a:lnTo>
                    <a:lnTo>
                      <a:pt x="491" y="35"/>
                    </a:lnTo>
                    <a:lnTo>
                      <a:pt x="493" y="37"/>
                    </a:lnTo>
                    <a:lnTo>
                      <a:pt x="495" y="41"/>
                    </a:lnTo>
                    <a:lnTo>
                      <a:pt x="495" y="42"/>
                    </a:lnTo>
                    <a:lnTo>
                      <a:pt x="495" y="44"/>
                    </a:lnTo>
                    <a:lnTo>
                      <a:pt x="495" y="47"/>
                    </a:lnTo>
                    <a:lnTo>
                      <a:pt x="497" y="47"/>
                    </a:lnTo>
                    <a:lnTo>
                      <a:pt x="498" y="47"/>
                    </a:lnTo>
                    <a:lnTo>
                      <a:pt x="498" y="46"/>
                    </a:lnTo>
                    <a:lnTo>
                      <a:pt x="500" y="46"/>
                    </a:lnTo>
                    <a:lnTo>
                      <a:pt x="498" y="44"/>
                    </a:lnTo>
                    <a:lnTo>
                      <a:pt x="498" y="44"/>
                    </a:lnTo>
                    <a:lnTo>
                      <a:pt x="498" y="42"/>
                    </a:lnTo>
                    <a:lnTo>
                      <a:pt x="500" y="42"/>
                    </a:lnTo>
                    <a:lnTo>
                      <a:pt x="502" y="42"/>
                    </a:lnTo>
                    <a:lnTo>
                      <a:pt x="505" y="42"/>
                    </a:lnTo>
                    <a:lnTo>
                      <a:pt x="509" y="47"/>
                    </a:lnTo>
                    <a:lnTo>
                      <a:pt x="512" y="47"/>
                    </a:lnTo>
                    <a:lnTo>
                      <a:pt x="512" y="47"/>
                    </a:lnTo>
                    <a:lnTo>
                      <a:pt x="514" y="47"/>
                    </a:lnTo>
                    <a:lnTo>
                      <a:pt x="517" y="46"/>
                    </a:lnTo>
                    <a:lnTo>
                      <a:pt x="519" y="44"/>
                    </a:lnTo>
                    <a:lnTo>
                      <a:pt x="519" y="44"/>
                    </a:lnTo>
                    <a:lnTo>
                      <a:pt x="521" y="44"/>
                    </a:lnTo>
                    <a:lnTo>
                      <a:pt x="521" y="44"/>
                    </a:lnTo>
                    <a:lnTo>
                      <a:pt x="521" y="46"/>
                    </a:lnTo>
                    <a:lnTo>
                      <a:pt x="521" y="49"/>
                    </a:lnTo>
                    <a:lnTo>
                      <a:pt x="517" y="51"/>
                    </a:lnTo>
                    <a:lnTo>
                      <a:pt x="515" y="52"/>
                    </a:lnTo>
                    <a:lnTo>
                      <a:pt x="512" y="56"/>
                    </a:lnTo>
                    <a:lnTo>
                      <a:pt x="512" y="59"/>
                    </a:lnTo>
                    <a:lnTo>
                      <a:pt x="514" y="61"/>
                    </a:lnTo>
                    <a:lnTo>
                      <a:pt x="514" y="63"/>
                    </a:lnTo>
                    <a:lnTo>
                      <a:pt x="514" y="64"/>
                    </a:lnTo>
                    <a:lnTo>
                      <a:pt x="515" y="64"/>
                    </a:lnTo>
                    <a:lnTo>
                      <a:pt x="515" y="63"/>
                    </a:lnTo>
                    <a:lnTo>
                      <a:pt x="519" y="59"/>
                    </a:lnTo>
                    <a:lnTo>
                      <a:pt x="521" y="59"/>
                    </a:lnTo>
                    <a:lnTo>
                      <a:pt x="524" y="58"/>
                    </a:lnTo>
                    <a:lnTo>
                      <a:pt x="527" y="59"/>
                    </a:lnTo>
                    <a:lnTo>
                      <a:pt x="531" y="59"/>
                    </a:lnTo>
                    <a:lnTo>
                      <a:pt x="531" y="61"/>
                    </a:lnTo>
                    <a:lnTo>
                      <a:pt x="533" y="63"/>
                    </a:lnTo>
                    <a:lnTo>
                      <a:pt x="534" y="63"/>
                    </a:lnTo>
                    <a:lnTo>
                      <a:pt x="534" y="61"/>
                    </a:lnTo>
                    <a:lnTo>
                      <a:pt x="534" y="59"/>
                    </a:lnTo>
                    <a:lnTo>
                      <a:pt x="534" y="58"/>
                    </a:lnTo>
                    <a:lnTo>
                      <a:pt x="539" y="54"/>
                    </a:lnTo>
                    <a:lnTo>
                      <a:pt x="543" y="52"/>
                    </a:lnTo>
                    <a:lnTo>
                      <a:pt x="543" y="51"/>
                    </a:lnTo>
                    <a:lnTo>
                      <a:pt x="544" y="52"/>
                    </a:lnTo>
                    <a:lnTo>
                      <a:pt x="546" y="52"/>
                    </a:lnTo>
                    <a:lnTo>
                      <a:pt x="550" y="49"/>
                    </a:lnTo>
                    <a:lnTo>
                      <a:pt x="553" y="47"/>
                    </a:lnTo>
                    <a:lnTo>
                      <a:pt x="553" y="46"/>
                    </a:lnTo>
                    <a:lnTo>
                      <a:pt x="553" y="44"/>
                    </a:lnTo>
                    <a:lnTo>
                      <a:pt x="553" y="44"/>
                    </a:lnTo>
                    <a:lnTo>
                      <a:pt x="558" y="42"/>
                    </a:lnTo>
                    <a:lnTo>
                      <a:pt x="558" y="42"/>
                    </a:lnTo>
                    <a:lnTo>
                      <a:pt x="562" y="41"/>
                    </a:lnTo>
                    <a:lnTo>
                      <a:pt x="567" y="37"/>
                    </a:lnTo>
                    <a:lnTo>
                      <a:pt x="570" y="35"/>
                    </a:lnTo>
                    <a:lnTo>
                      <a:pt x="574" y="35"/>
                    </a:lnTo>
                    <a:lnTo>
                      <a:pt x="575" y="35"/>
                    </a:lnTo>
                    <a:lnTo>
                      <a:pt x="577" y="34"/>
                    </a:lnTo>
                    <a:lnTo>
                      <a:pt x="579" y="32"/>
                    </a:lnTo>
                    <a:lnTo>
                      <a:pt x="580" y="32"/>
                    </a:lnTo>
                    <a:lnTo>
                      <a:pt x="580" y="35"/>
                    </a:lnTo>
                    <a:lnTo>
                      <a:pt x="579" y="41"/>
                    </a:lnTo>
                    <a:lnTo>
                      <a:pt x="577" y="41"/>
                    </a:lnTo>
                    <a:lnTo>
                      <a:pt x="572" y="41"/>
                    </a:lnTo>
                    <a:lnTo>
                      <a:pt x="572" y="42"/>
                    </a:lnTo>
                    <a:lnTo>
                      <a:pt x="574" y="44"/>
                    </a:lnTo>
                    <a:lnTo>
                      <a:pt x="574" y="46"/>
                    </a:lnTo>
                    <a:lnTo>
                      <a:pt x="574" y="46"/>
                    </a:lnTo>
                    <a:lnTo>
                      <a:pt x="575" y="47"/>
                    </a:lnTo>
                    <a:lnTo>
                      <a:pt x="580" y="52"/>
                    </a:lnTo>
                    <a:lnTo>
                      <a:pt x="586" y="58"/>
                    </a:lnTo>
                    <a:lnTo>
                      <a:pt x="592" y="63"/>
                    </a:lnTo>
                    <a:lnTo>
                      <a:pt x="598" y="66"/>
                    </a:lnTo>
                    <a:lnTo>
                      <a:pt x="599" y="68"/>
                    </a:lnTo>
                    <a:lnTo>
                      <a:pt x="601" y="70"/>
                    </a:lnTo>
                    <a:lnTo>
                      <a:pt x="604" y="75"/>
                    </a:lnTo>
                    <a:lnTo>
                      <a:pt x="606" y="80"/>
                    </a:lnTo>
                    <a:lnTo>
                      <a:pt x="613" y="90"/>
                    </a:lnTo>
                    <a:lnTo>
                      <a:pt x="616" y="98"/>
                    </a:lnTo>
                    <a:lnTo>
                      <a:pt x="621" y="109"/>
                    </a:lnTo>
                    <a:lnTo>
                      <a:pt x="625" y="114"/>
                    </a:lnTo>
                    <a:lnTo>
                      <a:pt x="632" y="126"/>
                    </a:lnTo>
                    <a:lnTo>
                      <a:pt x="633" y="129"/>
                    </a:lnTo>
                    <a:lnTo>
                      <a:pt x="635" y="136"/>
                    </a:lnTo>
                    <a:lnTo>
                      <a:pt x="639" y="141"/>
                    </a:lnTo>
                    <a:lnTo>
                      <a:pt x="640" y="146"/>
                    </a:lnTo>
                    <a:lnTo>
                      <a:pt x="642" y="148"/>
                    </a:lnTo>
                    <a:lnTo>
                      <a:pt x="642" y="146"/>
                    </a:lnTo>
                    <a:lnTo>
                      <a:pt x="644" y="145"/>
                    </a:lnTo>
                    <a:lnTo>
                      <a:pt x="644" y="145"/>
                    </a:lnTo>
                    <a:lnTo>
                      <a:pt x="645" y="143"/>
                    </a:lnTo>
                    <a:lnTo>
                      <a:pt x="647" y="143"/>
                    </a:lnTo>
                    <a:lnTo>
                      <a:pt x="649" y="143"/>
                    </a:lnTo>
                    <a:lnTo>
                      <a:pt x="649" y="141"/>
                    </a:lnTo>
                    <a:lnTo>
                      <a:pt x="651" y="141"/>
                    </a:lnTo>
                    <a:lnTo>
                      <a:pt x="649" y="138"/>
                    </a:lnTo>
                    <a:lnTo>
                      <a:pt x="649" y="136"/>
                    </a:lnTo>
                    <a:lnTo>
                      <a:pt x="651" y="134"/>
                    </a:lnTo>
                    <a:lnTo>
                      <a:pt x="651" y="134"/>
                    </a:lnTo>
                    <a:lnTo>
                      <a:pt x="652" y="134"/>
                    </a:lnTo>
                    <a:lnTo>
                      <a:pt x="652" y="133"/>
                    </a:lnTo>
                    <a:lnTo>
                      <a:pt x="654" y="133"/>
                    </a:lnTo>
                    <a:lnTo>
                      <a:pt x="656" y="131"/>
                    </a:lnTo>
                    <a:lnTo>
                      <a:pt x="657" y="131"/>
                    </a:lnTo>
                    <a:lnTo>
                      <a:pt x="657" y="131"/>
                    </a:lnTo>
                    <a:lnTo>
                      <a:pt x="659" y="133"/>
                    </a:lnTo>
                    <a:lnTo>
                      <a:pt x="659" y="134"/>
                    </a:lnTo>
                    <a:lnTo>
                      <a:pt x="661" y="134"/>
                    </a:lnTo>
                    <a:lnTo>
                      <a:pt x="663" y="134"/>
                    </a:lnTo>
                    <a:lnTo>
                      <a:pt x="663" y="136"/>
                    </a:lnTo>
                    <a:lnTo>
                      <a:pt x="663" y="138"/>
                    </a:lnTo>
                    <a:lnTo>
                      <a:pt x="663" y="139"/>
                    </a:lnTo>
                    <a:lnTo>
                      <a:pt x="663" y="141"/>
                    </a:lnTo>
                    <a:lnTo>
                      <a:pt x="663" y="141"/>
                    </a:lnTo>
                    <a:lnTo>
                      <a:pt x="666" y="141"/>
                    </a:lnTo>
                    <a:lnTo>
                      <a:pt x="668" y="141"/>
                    </a:lnTo>
                    <a:lnTo>
                      <a:pt x="668" y="143"/>
                    </a:lnTo>
                    <a:lnTo>
                      <a:pt x="669" y="145"/>
                    </a:lnTo>
                    <a:lnTo>
                      <a:pt x="669" y="146"/>
                    </a:lnTo>
                    <a:lnTo>
                      <a:pt x="669" y="148"/>
                    </a:lnTo>
                    <a:lnTo>
                      <a:pt x="669" y="148"/>
                    </a:lnTo>
                    <a:lnTo>
                      <a:pt x="673" y="148"/>
                    </a:lnTo>
                    <a:lnTo>
                      <a:pt x="675" y="148"/>
                    </a:lnTo>
                    <a:lnTo>
                      <a:pt x="678" y="148"/>
                    </a:lnTo>
                    <a:lnTo>
                      <a:pt x="681" y="150"/>
                    </a:lnTo>
                    <a:lnTo>
                      <a:pt x="683" y="148"/>
                    </a:lnTo>
                    <a:lnTo>
                      <a:pt x="687" y="148"/>
                    </a:lnTo>
                    <a:lnTo>
                      <a:pt x="690" y="148"/>
                    </a:lnTo>
                    <a:lnTo>
                      <a:pt x="692" y="148"/>
                    </a:lnTo>
                    <a:lnTo>
                      <a:pt x="693" y="146"/>
                    </a:lnTo>
                    <a:lnTo>
                      <a:pt x="693" y="145"/>
                    </a:lnTo>
                    <a:lnTo>
                      <a:pt x="695" y="143"/>
                    </a:lnTo>
                    <a:lnTo>
                      <a:pt x="697" y="143"/>
                    </a:lnTo>
                    <a:lnTo>
                      <a:pt x="700" y="143"/>
                    </a:lnTo>
                    <a:lnTo>
                      <a:pt x="700" y="141"/>
                    </a:lnTo>
                    <a:lnTo>
                      <a:pt x="702" y="141"/>
                    </a:lnTo>
                    <a:lnTo>
                      <a:pt x="704" y="141"/>
                    </a:lnTo>
                    <a:lnTo>
                      <a:pt x="705" y="141"/>
                    </a:lnTo>
                    <a:lnTo>
                      <a:pt x="710" y="143"/>
                    </a:lnTo>
                    <a:lnTo>
                      <a:pt x="712" y="143"/>
                    </a:lnTo>
                    <a:lnTo>
                      <a:pt x="716" y="146"/>
                    </a:lnTo>
                    <a:lnTo>
                      <a:pt x="717" y="146"/>
                    </a:lnTo>
                    <a:lnTo>
                      <a:pt x="719" y="150"/>
                    </a:lnTo>
                    <a:lnTo>
                      <a:pt x="721" y="151"/>
                    </a:lnTo>
                    <a:lnTo>
                      <a:pt x="721" y="155"/>
                    </a:lnTo>
                    <a:lnTo>
                      <a:pt x="722" y="156"/>
                    </a:lnTo>
                    <a:lnTo>
                      <a:pt x="722" y="162"/>
                    </a:lnTo>
                    <a:lnTo>
                      <a:pt x="724" y="163"/>
                    </a:lnTo>
                    <a:lnTo>
                      <a:pt x="726" y="163"/>
                    </a:lnTo>
                    <a:lnTo>
                      <a:pt x="728" y="163"/>
                    </a:lnTo>
                    <a:lnTo>
                      <a:pt x="729" y="165"/>
                    </a:lnTo>
                    <a:lnTo>
                      <a:pt x="734" y="167"/>
                    </a:lnTo>
                    <a:lnTo>
                      <a:pt x="736" y="168"/>
                    </a:lnTo>
                    <a:lnTo>
                      <a:pt x="738" y="168"/>
                    </a:lnTo>
                    <a:lnTo>
                      <a:pt x="738" y="170"/>
                    </a:lnTo>
                    <a:lnTo>
                      <a:pt x="736" y="172"/>
                    </a:lnTo>
                    <a:lnTo>
                      <a:pt x="738" y="173"/>
                    </a:lnTo>
                    <a:lnTo>
                      <a:pt x="740" y="175"/>
                    </a:lnTo>
                    <a:lnTo>
                      <a:pt x="740" y="177"/>
                    </a:lnTo>
                    <a:lnTo>
                      <a:pt x="741" y="180"/>
                    </a:lnTo>
                    <a:lnTo>
                      <a:pt x="741" y="182"/>
                    </a:lnTo>
                    <a:lnTo>
                      <a:pt x="743" y="182"/>
                    </a:lnTo>
                    <a:lnTo>
                      <a:pt x="745" y="182"/>
                    </a:lnTo>
                    <a:lnTo>
                      <a:pt x="746" y="182"/>
                    </a:lnTo>
                    <a:lnTo>
                      <a:pt x="755" y="184"/>
                    </a:lnTo>
                    <a:lnTo>
                      <a:pt x="755" y="184"/>
                    </a:lnTo>
                    <a:lnTo>
                      <a:pt x="757" y="185"/>
                    </a:lnTo>
                    <a:lnTo>
                      <a:pt x="757" y="185"/>
                    </a:lnTo>
                    <a:lnTo>
                      <a:pt x="758" y="185"/>
                    </a:lnTo>
                    <a:lnTo>
                      <a:pt x="760" y="185"/>
                    </a:lnTo>
                    <a:lnTo>
                      <a:pt x="762" y="184"/>
                    </a:lnTo>
                    <a:lnTo>
                      <a:pt x="762" y="182"/>
                    </a:lnTo>
                    <a:lnTo>
                      <a:pt x="765" y="180"/>
                    </a:lnTo>
                    <a:lnTo>
                      <a:pt x="767" y="179"/>
                    </a:lnTo>
                    <a:lnTo>
                      <a:pt x="769" y="177"/>
                    </a:lnTo>
                    <a:lnTo>
                      <a:pt x="770" y="177"/>
                    </a:lnTo>
                    <a:lnTo>
                      <a:pt x="770" y="177"/>
                    </a:lnTo>
                    <a:lnTo>
                      <a:pt x="770" y="179"/>
                    </a:lnTo>
                    <a:lnTo>
                      <a:pt x="769" y="180"/>
                    </a:lnTo>
                    <a:lnTo>
                      <a:pt x="769" y="182"/>
                    </a:lnTo>
                    <a:lnTo>
                      <a:pt x="769" y="184"/>
                    </a:lnTo>
                    <a:lnTo>
                      <a:pt x="770" y="184"/>
                    </a:lnTo>
                    <a:lnTo>
                      <a:pt x="772" y="185"/>
                    </a:lnTo>
                    <a:lnTo>
                      <a:pt x="776" y="191"/>
                    </a:lnTo>
                    <a:lnTo>
                      <a:pt x="776" y="191"/>
                    </a:lnTo>
                    <a:lnTo>
                      <a:pt x="777" y="192"/>
                    </a:lnTo>
                    <a:lnTo>
                      <a:pt x="779" y="192"/>
                    </a:lnTo>
                    <a:lnTo>
                      <a:pt x="781" y="194"/>
                    </a:lnTo>
                    <a:lnTo>
                      <a:pt x="782" y="196"/>
                    </a:lnTo>
                    <a:lnTo>
                      <a:pt x="782" y="197"/>
                    </a:lnTo>
                    <a:lnTo>
                      <a:pt x="782" y="197"/>
                    </a:lnTo>
                    <a:close/>
                    <a:moveTo>
                      <a:pt x="70" y="312"/>
                    </a:moveTo>
                    <a:lnTo>
                      <a:pt x="70" y="313"/>
                    </a:lnTo>
                    <a:lnTo>
                      <a:pt x="70" y="312"/>
                    </a:lnTo>
                    <a:lnTo>
                      <a:pt x="70" y="310"/>
                    </a:lnTo>
                    <a:lnTo>
                      <a:pt x="72" y="310"/>
                    </a:lnTo>
                    <a:lnTo>
                      <a:pt x="72" y="312"/>
                    </a:lnTo>
                    <a:lnTo>
                      <a:pt x="70" y="312"/>
                    </a:lnTo>
                    <a:lnTo>
                      <a:pt x="70" y="312"/>
                    </a:lnTo>
                    <a:close/>
                    <a:moveTo>
                      <a:pt x="69" y="315"/>
                    </a:moveTo>
                    <a:lnTo>
                      <a:pt x="69" y="317"/>
                    </a:lnTo>
                    <a:lnTo>
                      <a:pt x="67" y="317"/>
                    </a:lnTo>
                    <a:lnTo>
                      <a:pt x="65" y="313"/>
                    </a:lnTo>
                    <a:lnTo>
                      <a:pt x="65" y="310"/>
                    </a:lnTo>
                    <a:lnTo>
                      <a:pt x="67" y="310"/>
                    </a:lnTo>
                    <a:lnTo>
                      <a:pt x="67" y="310"/>
                    </a:lnTo>
                    <a:lnTo>
                      <a:pt x="67" y="310"/>
                    </a:lnTo>
                    <a:lnTo>
                      <a:pt x="65" y="312"/>
                    </a:lnTo>
                    <a:lnTo>
                      <a:pt x="65" y="313"/>
                    </a:lnTo>
                    <a:lnTo>
                      <a:pt x="67" y="315"/>
                    </a:lnTo>
                    <a:lnTo>
                      <a:pt x="69" y="315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7" name="Freeform 132">
                <a:extLst>
                  <a:ext uri="{FF2B5EF4-FFF2-40B4-BE49-F238E27FC236}">
                    <a16:creationId xmlns:a16="http://schemas.microsoft.com/office/drawing/2014/main" xmlns="" id="{75B6413D-38F7-4876-92A9-EEEA514C2E8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58" y="2609"/>
                <a:ext cx="146" cy="172"/>
              </a:xfrm>
              <a:custGeom>
                <a:avLst/>
                <a:gdLst>
                  <a:gd name="T0" fmla="*/ 48 w 146"/>
                  <a:gd name="T1" fmla="*/ 14 h 172"/>
                  <a:gd name="T2" fmla="*/ 53 w 146"/>
                  <a:gd name="T3" fmla="*/ 16 h 172"/>
                  <a:gd name="T4" fmla="*/ 55 w 146"/>
                  <a:gd name="T5" fmla="*/ 19 h 172"/>
                  <a:gd name="T6" fmla="*/ 60 w 146"/>
                  <a:gd name="T7" fmla="*/ 34 h 172"/>
                  <a:gd name="T8" fmla="*/ 77 w 146"/>
                  <a:gd name="T9" fmla="*/ 33 h 172"/>
                  <a:gd name="T10" fmla="*/ 87 w 146"/>
                  <a:gd name="T11" fmla="*/ 39 h 172"/>
                  <a:gd name="T12" fmla="*/ 87 w 146"/>
                  <a:gd name="T13" fmla="*/ 44 h 172"/>
                  <a:gd name="T14" fmla="*/ 92 w 146"/>
                  <a:gd name="T15" fmla="*/ 48 h 172"/>
                  <a:gd name="T16" fmla="*/ 87 w 146"/>
                  <a:gd name="T17" fmla="*/ 60 h 172"/>
                  <a:gd name="T18" fmla="*/ 77 w 146"/>
                  <a:gd name="T19" fmla="*/ 60 h 172"/>
                  <a:gd name="T20" fmla="*/ 75 w 146"/>
                  <a:gd name="T21" fmla="*/ 67 h 172"/>
                  <a:gd name="T22" fmla="*/ 98 w 146"/>
                  <a:gd name="T23" fmla="*/ 79 h 172"/>
                  <a:gd name="T24" fmla="*/ 98 w 146"/>
                  <a:gd name="T25" fmla="*/ 85 h 172"/>
                  <a:gd name="T26" fmla="*/ 106 w 146"/>
                  <a:gd name="T27" fmla="*/ 94 h 172"/>
                  <a:gd name="T28" fmla="*/ 120 w 146"/>
                  <a:gd name="T29" fmla="*/ 108 h 172"/>
                  <a:gd name="T30" fmla="*/ 125 w 146"/>
                  <a:gd name="T31" fmla="*/ 118 h 172"/>
                  <a:gd name="T32" fmla="*/ 130 w 146"/>
                  <a:gd name="T33" fmla="*/ 121 h 172"/>
                  <a:gd name="T34" fmla="*/ 139 w 146"/>
                  <a:gd name="T35" fmla="*/ 130 h 172"/>
                  <a:gd name="T36" fmla="*/ 137 w 146"/>
                  <a:gd name="T37" fmla="*/ 135 h 172"/>
                  <a:gd name="T38" fmla="*/ 146 w 146"/>
                  <a:gd name="T39" fmla="*/ 145 h 172"/>
                  <a:gd name="T40" fmla="*/ 142 w 146"/>
                  <a:gd name="T41" fmla="*/ 154 h 172"/>
                  <a:gd name="T42" fmla="*/ 139 w 146"/>
                  <a:gd name="T43" fmla="*/ 159 h 172"/>
                  <a:gd name="T44" fmla="*/ 132 w 146"/>
                  <a:gd name="T45" fmla="*/ 164 h 172"/>
                  <a:gd name="T46" fmla="*/ 125 w 146"/>
                  <a:gd name="T47" fmla="*/ 160 h 172"/>
                  <a:gd name="T48" fmla="*/ 118 w 146"/>
                  <a:gd name="T49" fmla="*/ 164 h 172"/>
                  <a:gd name="T50" fmla="*/ 115 w 146"/>
                  <a:gd name="T51" fmla="*/ 172 h 172"/>
                  <a:gd name="T52" fmla="*/ 101 w 146"/>
                  <a:gd name="T53" fmla="*/ 169 h 172"/>
                  <a:gd name="T54" fmla="*/ 101 w 146"/>
                  <a:gd name="T55" fmla="*/ 162 h 172"/>
                  <a:gd name="T56" fmla="*/ 104 w 146"/>
                  <a:gd name="T57" fmla="*/ 150 h 172"/>
                  <a:gd name="T58" fmla="*/ 106 w 146"/>
                  <a:gd name="T59" fmla="*/ 140 h 172"/>
                  <a:gd name="T60" fmla="*/ 103 w 146"/>
                  <a:gd name="T61" fmla="*/ 133 h 172"/>
                  <a:gd name="T62" fmla="*/ 91 w 146"/>
                  <a:gd name="T63" fmla="*/ 123 h 172"/>
                  <a:gd name="T64" fmla="*/ 86 w 146"/>
                  <a:gd name="T65" fmla="*/ 99 h 172"/>
                  <a:gd name="T66" fmla="*/ 72 w 146"/>
                  <a:gd name="T67" fmla="*/ 85 h 172"/>
                  <a:gd name="T68" fmla="*/ 62 w 146"/>
                  <a:gd name="T69" fmla="*/ 85 h 172"/>
                  <a:gd name="T70" fmla="*/ 58 w 146"/>
                  <a:gd name="T71" fmla="*/ 89 h 172"/>
                  <a:gd name="T72" fmla="*/ 50 w 146"/>
                  <a:gd name="T73" fmla="*/ 96 h 172"/>
                  <a:gd name="T74" fmla="*/ 45 w 146"/>
                  <a:gd name="T75" fmla="*/ 91 h 172"/>
                  <a:gd name="T76" fmla="*/ 34 w 146"/>
                  <a:gd name="T77" fmla="*/ 91 h 172"/>
                  <a:gd name="T78" fmla="*/ 24 w 146"/>
                  <a:gd name="T79" fmla="*/ 99 h 172"/>
                  <a:gd name="T80" fmla="*/ 21 w 146"/>
                  <a:gd name="T81" fmla="*/ 91 h 172"/>
                  <a:gd name="T82" fmla="*/ 19 w 146"/>
                  <a:gd name="T83" fmla="*/ 82 h 172"/>
                  <a:gd name="T84" fmla="*/ 22 w 146"/>
                  <a:gd name="T85" fmla="*/ 65 h 172"/>
                  <a:gd name="T86" fmla="*/ 14 w 146"/>
                  <a:gd name="T87" fmla="*/ 62 h 172"/>
                  <a:gd name="T88" fmla="*/ 9 w 146"/>
                  <a:gd name="T89" fmla="*/ 51 h 172"/>
                  <a:gd name="T90" fmla="*/ 5 w 146"/>
                  <a:gd name="T91" fmla="*/ 43 h 172"/>
                  <a:gd name="T92" fmla="*/ 2 w 146"/>
                  <a:gd name="T93" fmla="*/ 44 h 172"/>
                  <a:gd name="T94" fmla="*/ 10 w 146"/>
                  <a:gd name="T95" fmla="*/ 34 h 172"/>
                  <a:gd name="T96" fmla="*/ 12 w 146"/>
                  <a:gd name="T97" fmla="*/ 29 h 172"/>
                  <a:gd name="T98" fmla="*/ 22 w 146"/>
                  <a:gd name="T99" fmla="*/ 21 h 172"/>
                  <a:gd name="T100" fmla="*/ 24 w 146"/>
                  <a:gd name="T101" fmla="*/ 27 h 172"/>
                  <a:gd name="T102" fmla="*/ 33 w 146"/>
                  <a:gd name="T103" fmla="*/ 27 h 172"/>
                  <a:gd name="T104" fmla="*/ 33 w 146"/>
                  <a:gd name="T105" fmla="*/ 21 h 172"/>
                  <a:gd name="T106" fmla="*/ 29 w 146"/>
                  <a:gd name="T107" fmla="*/ 9 h 172"/>
                  <a:gd name="T108" fmla="*/ 31 w 146"/>
                  <a:gd name="T109" fmla="*/ 2 h 172"/>
                  <a:gd name="T110" fmla="*/ 39 w 146"/>
                  <a:gd name="T111" fmla="*/ 2 h 1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46" h="172">
                    <a:moveTo>
                      <a:pt x="39" y="4"/>
                    </a:moveTo>
                    <a:lnTo>
                      <a:pt x="41" y="5"/>
                    </a:lnTo>
                    <a:lnTo>
                      <a:pt x="43" y="7"/>
                    </a:lnTo>
                    <a:lnTo>
                      <a:pt x="46" y="10"/>
                    </a:lnTo>
                    <a:lnTo>
                      <a:pt x="46" y="12"/>
                    </a:lnTo>
                    <a:lnTo>
                      <a:pt x="48" y="12"/>
                    </a:lnTo>
                    <a:lnTo>
                      <a:pt x="48" y="14"/>
                    </a:lnTo>
                    <a:lnTo>
                      <a:pt x="50" y="16"/>
                    </a:lnTo>
                    <a:lnTo>
                      <a:pt x="50" y="17"/>
                    </a:lnTo>
                    <a:lnTo>
                      <a:pt x="50" y="17"/>
                    </a:lnTo>
                    <a:lnTo>
                      <a:pt x="50" y="17"/>
                    </a:lnTo>
                    <a:lnTo>
                      <a:pt x="51" y="17"/>
                    </a:lnTo>
                    <a:lnTo>
                      <a:pt x="51" y="17"/>
                    </a:lnTo>
                    <a:lnTo>
                      <a:pt x="53" y="16"/>
                    </a:lnTo>
                    <a:lnTo>
                      <a:pt x="53" y="14"/>
                    </a:lnTo>
                    <a:lnTo>
                      <a:pt x="53" y="16"/>
                    </a:lnTo>
                    <a:lnTo>
                      <a:pt x="53" y="17"/>
                    </a:lnTo>
                    <a:lnTo>
                      <a:pt x="55" y="17"/>
                    </a:lnTo>
                    <a:lnTo>
                      <a:pt x="55" y="17"/>
                    </a:lnTo>
                    <a:lnTo>
                      <a:pt x="55" y="19"/>
                    </a:lnTo>
                    <a:lnTo>
                      <a:pt x="55" y="19"/>
                    </a:lnTo>
                    <a:lnTo>
                      <a:pt x="55" y="21"/>
                    </a:lnTo>
                    <a:lnTo>
                      <a:pt x="55" y="22"/>
                    </a:lnTo>
                    <a:lnTo>
                      <a:pt x="53" y="24"/>
                    </a:lnTo>
                    <a:lnTo>
                      <a:pt x="53" y="26"/>
                    </a:lnTo>
                    <a:lnTo>
                      <a:pt x="55" y="27"/>
                    </a:lnTo>
                    <a:lnTo>
                      <a:pt x="58" y="33"/>
                    </a:lnTo>
                    <a:lnTo>
                      <a:pt x="60" y="34"/>
                    </a:lnTo>
                    <a:lnTo>
                      <a:pt x="65" y="36"/>
                    </a:lnTo>
                    <a:lnTo>
                      <a:pt x="67" y="36"/>
                    </a:lnTo>
                    <a:lnTo>
                      <a:pt x="69" y="38"/>
                    </a:lnTo>
                    <a:lnTo>
                      <a:pt x="70" y="38"/>
                    </a:lnTo>
                    <a:lnTo>
                      <a:pt x="72" y="34"/>
                    </a:lnTo>
                    <a:lnTo>
                      <a:pt x="74" y="34"/>
                    </a:lnTo>
                    <a:lnTo>
                      <a:pt x="77" y="33"/>
                    </a:lnTo>
                    <a:lnTo>
                      <a:pt x="77" y="33"/>
                    </a:lnTo>
                    <a:lnTo>
                      <a:pt x="79" y="33"/>
                    </a:lnTo>
                    <a:lnTo>
                      <a:pt x="82" y="34"/>
                    </a:lnTo>
                    <a:lnTo>
                      <a:pt x="84" y="36"/>
                    </a:lnTo>
                    <a:lnTo>
                      <a:pt x="86" y="38"/>
                    </a:lnTo>
                    <a:lnTo>
                      <a:pt x="87" y="38"/>
                    </a:lnTo>
                    <a:lnTo>
                      <a:pt x="87" y="39"/>
                    </a:lnTo>
                    <a:lnTo>
                      <a:pt x="86" y="39"/>
                    </a:lnTo>
                    <a:lnTo>
                      <a:pt x="84" y="41"/>
                    </a:lnTo>
                    <a:lnTo>
                      <a:pt x="84" y="41"/>
                    </a:lnTo>
                    <a:lnTo>
                      <a:pt x="82" y="43"/>
                    </a:lnTo>
                    <a:lnTo>
                      <a:pt x="82" y="43"/>
                    </a:lnTo>
                    <a:lnTo>
                      <a:pt x="86" y="43"/>
                    </a:lnTo>
                    <a:lnTo>
                      <a:pt x="87" y="44"/>
                    </a:lnTo>
                    <a:lnTo>
                      <a:pt x="87" y="44"/>
                    </a:lnTo>
                    <a:lnTo>
                      <a:pt x="89" y="46"/>
                    </a:lnTo>
                    <a:lnTo>
                      <a:pt x="89" y="46"/>
                    </a:lnTo>
                    <a:lnTo>
                      <a:pt x="89" y="48"/>
                    </a:lnTo>
                    <a:lnTo>
                      <a:pt x="91" y="48"/>
                    </a:lnTo>
                    <a:lnTo>
                      <a:pt x="92" y="48"/>
                    </a:lnTo>
                    <a:lnTo>
                      <a:pt x="92" y="48"/>
                    </a:lnTo>
                    <a:lnTo>
                      <a:pt x="94" y="50"/>
                    </a:lnTo>
                    <a:lnTo>
                      <a:pt x="92" y="51"/>
                    </a:lnTo>
                    <a:lnTo>
                      <a:pt x="92" y="53"/>
                    </a:lnTo>
                    <a:lnTo>
                      <a:pt x="91" y="53"/>
                    </a:lnTo>
                    <a:lnTo>
                      <a:pt x="91" y="55"/>
                    </a:lnTo>
                    <a:lnTo>
                      <a:pt x="89" y="56"/>
                    </a:lnTo>
                    <a:lnTo>
                      <a:pt x="87" y="60"/>
                    </a:lnTo>
                    <a:lnTo>
                      <a:pt x="86" y="60"/>
                    </a:lnTo>
                    <a:lnTo>
                      <a:pt x="80" y="58"/>
                    </a:lnTo>
                    <a:lnTo>
                      <a:pt x="79" y="58"/>
                    </a:lnTo>
                    <a:lnTo>
                      <a:pt x="77" y="58"/>
                    </a:lnTo>
                    <a:lnTo>
                      <a:pt x="75" y="58"/>
                    </a:lnTo>
                    <a:lnTo>
                      <a:pt x="75" y="58"/>
                    </a:lnTo>
                    <a:lnTo>
                      <a:pt x="77" y="60"/>
                    </a:lnTo>
                    <a:lnTo>
                      <a:pt x="77" y="62"/>
                    </a:lnTo>
                    <a:lnTo>
                      <a:pt x="75" y="63"/>
                    </a:lnTo>
                    <a:lnTo>
                      <a:pt x="74" y="65"/>
                    </a:lnTo>
                    <a:lnTo>
                      <a:pt x="74" y="65"/>
                    </a:lnTo>
                    <a:lnTo>
                      <a:pt x="74" y="65"/>
                    </a:lnTo>
                    <a:lnTo>
                      <a:pt x="74" y="67"/>
                    </a:lnTo>
                    <a:lnTo>
                      <a:pt x="75" y="67"/>
                    </a:lnTo>
                    <a:lnTo>
                      <a:pt x="77" y="68"/>
                    </a:lnTo>
                    <a:lnTo>
                      <a:pt x="84" y="72"/>
                    </a:lnTo>
                    <a:lnTo>
                      <a:pt x="86" y="73"/>
                    </a:lnTo>
                    <a:lnTo>
                      <a:pt x="87" y="75"/>
                    </a:lnTo>
                    <a:lnTo>
                      <a:pt x="89" y="75"/>
                    </a:lnTo>
                    <a:lnTo>
                      <a:pt x="94" y="77"/>
                    </a:lnTo>
                    <a:lnTo>
                      <a:pt x="98" y="79"/>
                    </a:lnTo>
                    <a:lnTo>
                      <a:pt x="98" y="79"/>
                    </a:lnTo>
                    <a:lnTo>
                      <a:pt x="98" y="79"/>
                    </a:lnTo>
                    <a:lnTo>
                      <a:pt x="98" y="80"/>
                    </a:lnTo>
                    <a:lnTo>
                      <a:pt x="96" y="82"/>
                    </a:lnTo>
                    <a:lnTo>
                      <a:pt x="96" y="82"/>
                    </a:lnTo>
                    <a:lnTo>
                      <a:pt x="98" y="84"/>
                    </a:lnTo>
                    <a:lnTo>
                      <a:pt x="98" y="85"/>
                    </a:lnTo>
                    <a:lnTo>
                      <a:pt x="99" y="87"/>
                    </a:lnTo>
                    <a:lnTo>
                      <a:pt x="101" y="87"/>
                    </a:lnTo>
                    <a:lnTo>
                      <a:pt x="103" y="89"/>
                    </a:lnTo>
                    <a:lnTo>
                      <a:pt x="103" y="89"/>
                    </a:lnTo>
                    <a:lnTo>
                      <a:pt x="104" y="91"/>
                    </a:lnTo>
                    <a:lnTo>
                      <a:pt x="106" y="92"/>
                    </a:lnTo>
                    <a:lnTo>
                      <a:pt x="106" y="94"/>
                    </a:lnTo>
                    <a:lnTo>
                      <a:pt x="106" y="96"/>
                    </a:lnTo>
                    <a:lnTo>
                      <a:pt x="108" y="97"/>
                    </a:lnTo>
                    <a:lnTo>
                      <a:pt x="110" y="99"/>
                    </a:lnTo>
                    <a:lnTo>
                      <a:pt x="111" y="101"/>
                    </a:lnTo>
                    <a:lnTo>
                      <a:pt x="113" y="102"/>
                    </a:lnTo>
                    <a:lnTo>
                      <a:pt x="115" y="104"/>
                    </a:lnTo>
                    <a:lnTo>
                      <a:pt x="120" y="108"/>
                    </a:lnTo>
                    <a:lnTo>
                      <a:pt x="120" y="109"/>
                    </a:lnTo>
                    <a:lnTo>
                      <a:pt x="122" y="111"/>
                    </a:lnTo>
                    <a:lnTo>
                      <a:pt x="123" y="113"/>
                    </a:lnTo>
                    <a:lnTo>
                      <a:pt x="123" y="113"/>
                    </a:lnTo>
                    <a:lnTo>
                      <a:pt x="123" y="114"/>
                    </a:lnTo>
                    <a:lnTo>
                      <a:pt x="125" y="114"/>
                    </a:lnTo>
                    <a:lnTo>
                      <a:pt x="125" y="118"/>
                    </a:lnTo>
                    <a:lnTo>
                      <a:pt x="125" y="119"/>
                    </a:lnTo>
                    <a:lnTo>
                      <a:pt x="127" y="121"/>
                    </a:lnTo>
                    <a:lnTo>
                      <a:pt x="127" y="121"/>
                    </a:lnTo>
                    <a:lnTo>
                      <a:pt x="127" y="123"/>
                    </a:lnTo>
                    <a:lnTo>
                      <a:pt x="128" y="123"/>
                    </a:lnTo>
                    <a:lnTo>
                      <a:pt x="128" y="121"/>
                    </a:lnTo>
                    <a:lnTo>
                      <a:pt x="130" y="121"/>
                    </a:lnTo>
                    <a:lnTo>
                      <a:pt x="130" y="121"/>
                    </a:lnTo>
                    <a:lnTo>
                      <a:pt x="132" y="123"/>
                    </a:lnTo>
                    <a:lnTo>
                      <a:pt x="132" y="125"/>
                    </a:lnTo>
                    <a:lnTo>
                      <a:pt x="134" y="125"/>
                    </a:lnTo>
                    <a:lnTo>
                      <a:pt x="135" y="126"/>
                    </a:lnTo>
                    <a:lnTo>
                      <a:pt x="137" y="128"/>
                    </a:lnTo>
                    <a:lnTo>
                      <a:pt x="139" y="130"/>
                    </a:lnTo>
                    <a:lnTo>
                      <a:pt x="140" y="130"/>
                    </a:lnTo>
                    <a:lnTo>
                      <a:pt x="140" y="131"/>
                    </a:lnTo>
                    <a:lnTo>
                      <a:pt x="140" y="131"/>
                    </a:lnTo>
                    <a:lnTo>
                      <a:pt x="140" y="133"/>
                    </a:lnTo>
                    <a:lnTo>
                      <a:pt x="140" y="133"/>
                    </a:lnTo>
                    <a:lnTo>
                      <a:pt x="137" y="135"/>
                    </a:lnTo>
                    <a:lnTo>
                      <a:pt x="137" y="135"/>
                    </a:lnTo>
                    <a:lnTo>
                      <a:pt x="137" y="137"/>
                    </a:lnTo>
                    <a:lnTo>
                      <a:pt x="137" y="138"/>
                    </a:lnTo>
                    <a:lnTo>
                      <a:pt x="139" y="138"/>
                    </a:lnTo>
                    <a:lnTo>
                      <a:pt x="140" y="140"/>
                    </a:lnTo>
                    <a:lnTo>
                      <a:pt x="142" y="142"/>
                    </a:lnTo>
                    <a:lnTo>
                      <a:pt x="144" y="143"/>
                    </a:lnTo>
                    <a:lnTo>
                      <a:pt x="146" y="145"/>
                    </a:lnTo>
                    <a:lnTo>
                      <a:pt x="146" y="147"/>
                    </a:lnTo>
                    <a:lnTo>
                      <a:pt x="146" y="147"/>
                    </a:lnTo>
                    <a:lnTo>
                      <a:pt x="144" y="148"/>
                    </a:lnTo>
                    <a:lnTo>
                      <a:pt x="144" y="150"/>
                    </a:lnTo>
                    <a:lnTo>
                      <a:pt x="142" y="150"/>
                    </a:lnTo>
                    <a:lnTo>
                      <a:pt x="142" y="152"/>
                    </a:lnTo>
                    <a:lnTo>
                      <a:pt x="142" y="154"/>
                    </a:lnTo>
                    <a:lnTo>
                      <a:pt x="144" y="154"/>
                    </a:lnTo>
                    <a:lnTo>
                      <a:pt x="144" y="155"/>
                    </a:lnTo>
                    <a:lnTo>
                      <a:pt x="144" y="157"/>
                    </a:lnTo>
                    <a:lnTo>
                      <a:pt x="142" y="157"/>
                    </a:lnTo>
                    <a:lnTo>
                      <a:pt x="140" y="160"/>
                    </a:lnTo>
                    <a:lnTo>
                      <a:pt x="140" y="160"/>
                    </a:lnTo>
                    <a:lnTo>
                      <a:pt x="139" y="159"/>
                    </a:lnTo>
                    <a:lnTo>
                      <a:pt x="139" y="160"/>
                    </a:lnTo>
                    <a:lnTo>
                      <a:pt x="137" y="160"/>
                    </a:lnTo>
                    <a:lnTo>
                      <a:pt x="135" y="162"/>
                    </a:lnTo>
                    <a:lnTo>
                      <a:pt x="134" y="162"/>
                    </a:lnTo>
                    <a:lnTo>
                      <a:pt x="134" y="162"/>
                    </a:lnTo>
                    <a:lnTo>
                      <a:pt x="134" y="164"/>
                    </a:lnTo>
                    <a:lnTo>
                      <a:pt x="132" y="164"/>
                    </a:lnTo>
                    <a:lnTo>
                      <a:pt x="132" y="164"/>
                    </a:lnTo>
                    <a:lnTo>
                      <a:pt x="130" y="166"/>
                    </a:lnTo>
                    <a:lnTo>
                      <a:pt x="128" y="164"/>
                    </a:lnTo>
                    <a:lnTo>
                      <a:pt x="128" y="164"/>
                    </a:lnTo>
                    <a:lnTo>
                      <a:pt x="127" y="162"/>
                    </a:lnTo>
                    <a:lnTo>
                      <a:pt x="125" y="162"/>
                    </a:lnTo>
                    <a:lnTo>
                      <a:pt x="125" y="160"/>
                    </a:lnTo>
                    <a:lnTo>
                      <a:pt x="123" y="160"/>
                    </a:lnTo>
                    <a:lnTo>
                      <a:pt x="123" y="159"/>
                    </a:lnTo>
                    <a:lnTo>
                      <a:pt x="123" y="160"/>
                    </a:lnTo>
                    <a:lnTo>
                      <a:pt x="122" y="162"/>
                    </a:lnTo>
                    <a:lnTo>
                      <a:pt x="120" y="162"/>
                    </a:lnTo>
                    <a:lnTo>
                      <a:pt x="118" y="162"/>
                    </a:lnTo>
                    <a:lnTo>
                      <a:pt x="118" y="164"/>
                    </a:lnTo>
                    <a:lnTo>
                      <a:pt x="116" y="164"/>
                    </a:lnTo>
                    <a:lnTo>
                      <a:pt x="115" y="164"/>
                    </a:lnTo>
                    <a:lnTo>
                      <a:pt x="113" y="164"/>
                    </a:lnTo>
                    <a:lnTo>
                      <a:pt x="115" y="166"/>
                    </a:lnTo>
                    <a:lnTo>
                      <a:pt x="116" y="169"/>
                    </a:lnTo>
                    <a:lnTo>
                      <a:pt x="116" y="171"/>
                    </a:lnTo>
                    <a:lnTo>
                      <a:pt x="115" y="172"/>
                    </a:lnTo>
                    <a:lnTo>
                      <a:pt x="111" y="172"/>
                    </a:lnTo>
                    <a:lnTo>
                      <a:pt x="111" y="171"/>
                    </a:lnTo>
                    <a:lnTo>
                      <a:pt x="110" y="171"/>
                    </a:lnTo>
                    <a:lnTo>
                      <a:pt x="110" y="169"/>
                    </a:lnTo>
                    <a:lnTo>
                      <a:pt x="104" y="167"/>
                    </a:lnTo>
                    <a:lnTo>
                      <a:pt x="103" y="169"/>
                    </a:lnTo>
                    <a:lnTo>
                      <a:pt x="101" y="169"/>
                    </a:lnTo>
                    <a:lnTo>
                      <a:pt x="101" y="167"/>
                    </a:lnTo>
                    <a:lnTo>
                      <a:pt x="99" y="167"/>
                    </a:lnTo>
                    <a:lnTo>
                      <a:pt x="99" y="166"/>
                    </a:lnTo>
                    <a:lnTo>
                      <a:pt x="98" y="164"/>
                    </a:lnTo>
                    <a:lnTo>
                      <a:pt x="98" y="164"/>
                    </a:lnTo>
                    <a:lnTo>
                      <a:pt x="99" y="164"/>
                    </a:lnTo>
                    <a:lnTo>
                      <a:pt x="101" y="162"/>
                    </a:lnTo>
                    <a:lnTo>
                      <a:pt x="103" y="162"/>
                    </a:lnTo>
                    <a:lnTo>
                      <a:pt x="104" y="160"/>
                    </a:lnTo>
                    <a:lnTo>
                      <a:pt x="104" y="159"/>
                    </a:lnTo>
                    <a:lnTo>
                      <a:pt x="104" y="159"/>
                    </a:lnTo>
                    <a:lnTo>
                      <a:pt x="104" y="154"/>
                    </a:lnTo>
                    <a:lnTo>
                      <a:pt x="104" y="152"/>
                    </a:lnTo>
                    <a:lnTo>
                      <a:pt x="104" y="150"/>
                    </a:lnTo>
                    <a:lnTo>
                      <a:pt x="104" y="148"/>
                    </a:lnTo>
                    <a:lnTo>
                      <a:pt x="104" y="147"/>
                    </a:lnTo>
                    <a:lnTo>
                      <a:pt x="104" y="145"/>
                    </a:lnTo>
                    <a:lnTo>
                      <a:pt x="104" y="143"/>
                    </a:lnTo>
                    <a:lnTo>
                      <a:pt x="106" y="143"/>
                    </a:lnTo>
                    <a:lnTo>
                      <a:pt x="106" y="142"/>
                    </a:lnTo>
                    <a:lnTo>
                      <a:pt x="106" y="140"/>
                    </a:lnTo>
                    <a:lnTo>
                      <a:pt x="108" y="138"/>
                    </a:lnTo>
                    <a:lnTo>
                      <a:pt x="106" y="138"/>
                    </a:lnTo>
                    <a:lnTo>
                      <a:pt x="106" y="137"/>
                    </a:lnTo>
                    <a:lnTo>
                      <a:pt x="103" y="137"/>
                    </a:lnTo>
                    <a:lnTo>
                      <a:pt x="103" y="135"/>
                    </a:lnTo>
                    <a:lnTo>
                      <a:pt x="101" y="133"/>
                    </a:lnTo>
                    <a:lnTo>
                      <a:pt x="103" y="133"/>
                    </a:lnTo>
                    <a:lnTo>
                      <a:pt x="103" y="131"/>
                    </a:lnTo>
                    <a:lnTo>
                      <a:pt x="101" y="131"/>
                    </a:lnTo>
                    <a:lnTo>
                      <a:pt x="98" y="130"/>
                    </a:lnTo>
                    <a:lnTo>
                      <a:pt x="96" y="128"/>
                    </a:lnTo>
                    <a:lnTo>
                      <a:pt x="96" y="126"/>
                    </a:lnTo>
                    <a:lnTo>
                      <a:pt x="94" y="125"/>
                    </a:lnTo>
                    <a:lnTo>
                      <a:pt x="91" y="123"/>
                    </a:lnTo>
                    <a:lnTo>
                      <a:pt x="91" y="118"/>
                    </a:lnTo>
                    <a:lnTo>
                      <a:pt x="89" y="114"/>
                    </a:lnTo>
                    <a:lnTo>
                      <a:pt x="91" y="109"/>
                    </a:lnTo>
                    <a:lnTo>
                      <a:pt x="91" y="106"/>
                    </a:lnTo>
                    <a:lnTo>
                      <a:pt x="89" y="102"/>
                    </a:lnTo>
                    <a:lnTo>
                      <a:pt x="87" y="101"/>
                    </a:lnTo>
                    <a:lnTo>
                      <a:pt x="86" y="99"/>
                    </a:lnTo>
                    <a:lnTo>
                      <a:pt x="84" y="97"/>
                    </a:lnTo>
                    <a:lnTo>
                      <a:pt x="82" y="96"/>
                    </a:lnTo>
                    <a:lnTo>
                      <a:pt x="79" y="92"/>
                    </a:lnTo>
                    <a:lnTo>
                      <a:pt x="77" y="87"/>
                    </a:lnTo>
                    <a:lnTo>
                      <a:pt x="75" y="85"/>
                    </a:lnTo>
                    <a:lnTo>
                      <a:pt x="74" y="85"/>
                    </a:lnTo>
                    <a:lnTo>
                      <a:pt x="72" y="85"/>
                    </a:lnTo>
                    <a:lnTo>
                      <a:pt x="69" y="84"/>
                    </a:lnTo>
                    <a:lnTo>
                      <a:pt x="65" y="84"/>
                    </a:lnTo>
                    <a:lnTo>
                      <a:pt x="63" y="84"/>
                    </a:lnTo>
                    <a:lnTo>
                      <a:pt x="62" y="84"/>
                    </a:lnTo>
                    <a:lnTo>
                      <a:pt x="62" y="84"/>
                    </a:lnTo>
                    <a:lnTo>
                      <a:pt x="62" y="85"/>
                    </a:lnTo>
                    <a:lnTo>
                      <a:pt x="62" y="85"/>
                    </a:lnTo>
                    <a:lnTo>
                      <a:pt x="62" y="85"/>
                    </a:lnTo>
                    <a:lnTo>
                      <a:pt x="60" y="87"/>
                    </a:lnTo>
                    <a:lnTo>
                      <a:pt x="60" y="87"/>
                    </a:lnTo>
                    <a:lnTo>
                      <a:pt x="58" y="89"/>
                    </a:lnTo>
                    <a:lnTo>
                      <a:pt x="58" y="89"/>
                    </a:lnTo>
                    <a:lnTo>
                      <a:pt x="58" y="89"/>
                    </a:lnTo>
                    <a:lnTo>
                      <a:pt x="58" y="89"/>
                    </a:lnTo>
                    <a:lnTo>
                      <a:pt x="57" y="91"/>
                    </a:lnTo>
                    <a:lnTo>
                      <a:pt x="57" y="92"/>
                    </a:lnTo>
                    <a:lnTo>
                      <a:pt x="55" y="92"/>
                    </a:lnTo>
                    <a:lnTo>
                      <a:pt x="53" y="92"/>
                    </a:lnTo>
                    <a:lnTo>
                      <a:pt x="51" y="94"/>
                    </a:lnTo>
                    <a:lnTo>
                      <a:pt x="50" y="94"/>
                    </a:lnTo>
                    <a:lnTo>
                      <a:pt x="50" y="96"/>
                    </a:lnTo>
                    <a:lnTo>
                      <a:pt x="50" y="96"/>
                    </a:lnTo>
                    <a:lnTo>
                      <a:pt x="50" y="96"/>
                    </a:lnTo>
                    <a:lnTo>
                      <a:pt x="48" y="94"/>
                    </a:lnTo>
                    <a:lnTo>
                      <a:pt x="48" y="94"/>
                    </a:lnTo>
                    <a:lnTo>
                      <a:pt x="48" y="92"/>
                    </a:lnTo>
                    <a:lnTo>
                      <a:pt x="46" y="92"/>
                    </a:lnTo>
                    <a:lnTo>
                      <a:pt x="45" y="91"/>
                    </a:lnTo>
                    <a:lnTo>
                      <a:pt x="41" y="89"/>
                    </a:lnTo>
                    <a:lnTo>
                      <a:pt x="39" y="87"/>
                    </a:lnTo>
                    <a:lnTo>
                      <a:pt x="39" y="87"/>
                    </a:lnTo>
                    <a:lnTo>
                      <a:pt x="38" y="89"/>
                    </a:lnTo>
                    <a:lnTo>
                      <a:pt x="36" y="91"/>
                    </a:lnTo>
                    <a:lnTo>
                      <a:pt x="34" y="91"/>
                    </a:lnTo>
                    <a:lnTo>
                      <a:pt x="34" y="91"/>
                    </a:lnTo>
                    <a:lnTo>
                      <a:pt x="33" y="91"/>
                    </a:lnTo>
                    <a:lnTo>
                      <a:pt x="33" y="92"/>
                    </a:lnTo>
                    <a:lnTo>
                      <a:pt x="31" y="94"/>
                    </a:lnTo>
                    <a:lnTo>
                      <a:pt x="29" y="96"/>
                    </a:lnTo>
                    <a:lnTo>
                      <a:pt x="29" y="96"/>
                    </a:lnTo>
                    <a:lnTo>
                      <a:pt x="26" y="97"/>
                    </a:lnTo>
                    <a:lnTo>
                      <a:pt x="24" y="99"/>
                    </a:lnTo>
                    <a:lnTo>
                      <a:pt x="21" y="102"/>
                    </a:lnTo>
                    <a:lnTo>
                      <a:pt x="21" y="102"/>
                    </a:lnTo>
                    <a:lnTo>
                      <a:pt x="19" y="101"/>
                    </a:lnTo>
                    <a:lnTo>
                      <a:pt x="17" y="101"/>
                    </a:lnTo>
                    <a:lnTo>
                      <a:pt x="15" y="101"/>
                    </a:lnTo>
                    <a:lnTo>
                      <a:pt x="17" y="96"/>
                    </a:lnTo>
                    <a:lnTo>
                      <a:pt x="21" y="91"/>
                    </a:lnTo>
                    <a:lnTo>
                      <a:pt x="21" y="89"/>
                    </a:lnTo>
                    <a:lnTo>
                      <a:pt x="21" y="87"/>
                    </a:lnTo>
                    <a:lnTo>
                      <a:pt x="21" y="85"/>
                    </a:lnTo>
                    <a:lnTo>
                      <a:pt x="19" y="85"/>
                    </a:lnTo>
                    <a:lnTo>
                      <a:pt x="19" y="84"/>
                    </a:lnTo>
                    <a:lnTo>
                      <a:pt x="19" y="82"/>
                    </a:lnTo>
                    <a:lnTo>
                      <a:pt x="19" y="82"/>
                    </a:lnTo>
                    <a:lnTo>
                      <a:pt x="21" y="80"/>
                    </a:lnTo>
                    <a:lnTo>
                      <a:pt x="21" y="79"/>
                    </a:lnTo>
                    <a:lnTo>
                      <a:pt x="22" y="75"/>
                    </a:lnTo>
                    <a:lnTo>
                      <a:pt x="24" y="72"/>
                    </a:lnTo>
                    <a:lnTo>
                      <a:pt x="24" y="70"/>
                    </a:lnTo>
                    <a:lnTo>
                      <a:pt x="22" y="67"/>
                    </a:lnTo>
                    <a:lnTo>
                      <a:pt x="22" y="65"/>
                    </a:lnTo>
                    <a:lnTo>
                      <a:pt x="22" y="62"/>
                    </a:lnTo>
                    <a:lnTo>
                      <a:pt x="22" y="60"/>
                    </a:lnTo>
                    <a:lnTo>
                      <a:pt x="21" y="60"/>
                    </a:lnTo>
                    <a:lnTo>
                      <a:pt x="17" y="60"/>
                    </a:lnTo>
                    <a:lnTo>
                      <a:pt x="15" y="60"/>
                    </a:lnTo>
                    <a:lnTo>
                      <a:pt x="15" y="60"/>
                    </a:lnTo>
                    <a:lnTo>
                      <a:pt x="14" y="62"/>
                    </a:lnTo>
                    <a:lnTo>
                      <a:pt x="14" y="62"/>
                    </a:lnTo>
                    <a:lnTo>
                      <a:pt x="10" y="62"/>
                    </a:lnTo>
                    <a:lnTo>
                      <a:pt x="9" y="60"/>
                    </a:lnTo>
                    <a:lnTo>
                      <a:pt x="7" y="58"/>
                    </a:lnTo>
                    <a:lnTo>
                      <a:pt x="7" y="56"/>
                    </a:lnTo>
                    <a:lnTo>
                      <a:pt x="7" y="53"/>
                    </a:lnTo>
                    <a:lnTo>
                      <a:pt x="9" y="51"/>
                    </a:lnTo>
                    <a:lnTo>
                      <a:pt x="9" y="50"/>
                    </a:lnTo>
                    <a:lnTo>
                      <a:pt x="9" y="50"/>
                    </a:lnTo>
                    <a:lnTo>
                      <a:pt x="9" y="48"/>
                    </a:lnTo>
                    <a:lnTo>
                      <a:pt x="9" y="48"/>
                    </a:lnTo>
                    <a:lnTo>
                      <a:pt x="7" y="46"/>
                    </a:lnTo>
                    <a:lnTo>
                      <a:pt x="5" y="44"/>
                    </a:lnTo>
                    <a:lnTo>
                      <a:pt x="5" y="43"/>
                    </a:lnTo>
                    <a:lnTo>
                      <a:pt x="3" y="44"/>
                    </a:lnTo>
                    <a:lnTo>
                      <a:pt x="3" y="44"/>
                    </a:lnTo>
                    <a:lnTo>
                      <a:pt x="2" y="46"/>
                    </a:lnTo>
                    <a:lnTo>
                      <a:pt x="2" y="46"/>
                    </a:lnTo>
                    <a:lnTo>
                      <a:pt x="0" y="46"/>
                    </a:lnTo>
                    <a:lnTo>
                      <a:pt x="2" y="44"/>
                    </a:lnTo>
                    <a:lnTo>
                      <a:pt x="2" y="44"/>
                    </a:lnTo>
                    <a:lnTo>
                      <a:pt x="2" y="39"/>
                    </a:lnTo>
                    <a:lnTo>
                      <a:pt x="3" y="36"/>
                    </a:lnTo>
                    <a:lnTo>
                      <a:pt x="5" y="36"/>
                    </a:lnTo>
                    <a:lnTo>
                      <a:pt x="7" y="34"/>
                    </a:lnTo>
                    <a:lnTo>
                      <a:pt x="9" y="34"/>
                    </a:lnTo>
                    <a:lnTo>
                      <a:pt x="10" y="34"/>
                    </a:lnTo>
                    <a:lnTo>
                      <a:pt x="10" y="34"/>
                    </a:lnTo>
                    <a:lnTo>
                      <a:pt x="10" y="34"/>
                    </a:lnTo>
                    <a:lnTo>
                      <a:pt x="9" y="34"/>
                    </a:lnTo>
                    <a:lnTo>
                      <a:pt x="9" y="33"/>
                    </a:lnTo>
                    <a:lnTo>
                      <a:pt x="9" y="31"/>
                    </a:lnTo>
                    <a:lnTo>
                      <a:pt x="10" y="31"/>
                    </a:lnTo>
                    <a:lnTo>
                      <a:pt x="10" y="29"/>
                    </a:lnTo>
                    <a:lnTo>
                      <a:pt x="12" y="29"/>
                    </a:lnTo>
                    <a:lnTo>
                      <a:pt x="12" y="26"/>
                    </a:lnTo>
                    <a:lnTo>
                      <a:pt x="14" y="24"/>
                    </a:lnTo>
                    <a:lnTo>
                      <a:pt x="14" y="24"/>
                    </a:lnTo>
                    <a:lnTo>
                      <a:pt x="17" y="24"/>
                    </a:lnTo>
                    <a:lnTo>
                      <a:pt x="19" y="22"/>
                    </a:lnTo>
                    <a:lnTo>
                      <a:pt x="21" y="19"/>
                    </a:lnTo>
                    <a:lnTo>
                      <a:pt x="22" y="21"/>
                    </a:lnTo>
                    <a:lnTo>
                      <a:pt x="21" y="22"/>
                    </a:lnTo>
                    <a:lnTo>
                      <a:pt x="22" y="24"/>
                    </a:lnTo>
                    <a:lnTo>
                      <a:pt x="22" y="24"/>
                    </a:lnTo>
                    <a:lnTo>
                      <a:pt x="22" y="26"/>
                    </a:lnTo>
                    <a:lnTo>
                      <a:pt x="22" y="26"/>
                    </a:lnTo>
                    <a:lnTo>
                      <a:pt x="22" y="27"/>
                    </a:lnTo>
                    <a:lnTo>
                      <a:pt x="24" y="27"/>
                    </a:lnTo>
                    <a:lnTo>
                      <a:pt x="26" y="26"/>
                    </a:lnTo>
                    <a:lnTo>
                      <a:pt x="27" y="26"/>
                    </a:lnTo>
                    <a:lnTo>
                      <a:pt x="29" y="27"/>
                    </a:lnTo>
                    <a:lnTo>
                      <a:pt x="29" y="27"/>
                    </a:lnTo>
                    <a:lnTo>
                      <a:pt x="31" y="27"/>
                    </a:lnTo>
                    <a:lnTo>
                      <a:pt x="31" y="27"/>
                    </a:lnTo>
                    <a:lnTo>
                      <a:pt x="33" y="27"/>
                    </a:lnTo>
                    <a:lnTo>
                      <a:pt x="33" y="27"/>
                    </a:lnTo>
                    <a:lnTo>
                      <a:pt x="33" y="27"/>
                    </a:lnTo>
                    <a:lnTo>
                      <a:pt x="33" y="26"/>
                    </a:lnTo>
                    <a:lnTo>
                      <a:pt x="33" y="26"/>
                    </a:lnTo>
                    <a:lnTo>
                      <a:pt x="33" y="24"/>
                    </a:lnTo>
                    <a:lnTo>
                      <a:pt x="33" y="22"/>
                    </a:lnTo>
                    <a:lnTo>
                      <a:pt x="33" y="21"/>
                    </a:lnTo>
                    <a:lnTo>
                      <a:pt x="33" y="19"/>
                    </a:lnTo>
                    <a:lnTo>
                      <a:pt x="33" y="16"/>
                    </a:lnTo>
                    <a:lnTo>
                      <a:pt x="33" y="14"/>
                    </a:lnTo>
                    <a:lnTo>
                      <a:pt x="31" y="14"/>
                    </a:lnTo>
                    <a:lnTo>
                      <a:pt x="29" y="10"/>
                    </a:lnTo>
                    <a:lnTo>
                      <a:pt x="29" y="10"/>
                    </a:lnTo>
                    <a:lnTo>
                      <a:pt x="29" y="9"/>
                    </a:lnTo>
                    <a:lnTo>
                      <a:pt x="29" y="7"/>
                    </a:lnTo>
                    <a:lnTo>
                      <a:pt x="27" y="7"/>
                    </a:lnTo>
                    <a:lnTo>
                      <a:pt x="27" y="5"/>
                    </a:lnTo>
                    <a:lnTo>
                      <a:pt x="29" y="5"/>
                    </a:lnTo>
                    <a:lnTo>
                      <a:pt x="29" y="4"/>
                    </a:lnTo>
                    <a:lnTo>
                      <a:pt x="31" y="2"/>
                    </a:lnTo>
                    <a:lnTo>
                      <a:pt x="31" y="2"/>
                    </a:lnTo>
                    <a:lnTo>
                      <a:pt x="31" y="0"/>
                    </a:lnTo>
                    <a:lnTo>
                      <a:pt x="33" y="0"/>
                    </a:lnTo>
                    <a:lnTo>
                      <a:pt x="33" y="0"/>
                    </a:lnTo>
                    <a:lnTo>
                      <a:pt x="34" y="2"/>
                    </a:lnTo>
                    <a:lnTo>
                      <a:pt x="36" y="2"/>
                    </a:lnTo>
                    <a:lnTo>
                      <a:pt x="38" y="2"/>
                    </a:lnTo>
                    <a:lnTo>
                      <a:pt x="39" y="2"/>
                    </a:lnTo>
                    <a:lnTo>
                      <a:pt x="39" y="4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8" name="Freeform 133">
                <a:extLst>
                  <a:ext uri="{FF2B5EF4-FFF2-40B4-BE49-F238E27FC236}">
                    <a16:creationId xmlns:a16="http://schemas.microsoft.com/office/drawing/2014/main" xmlns="" id="{86933A64-A637-4C1B-8A9C-33327C11749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11" y="2345"/>
                <a:ext cx="27" cy="36"/>
              </a:xfrm>
              <a:custGeom>
                <a:avLst/>
                <a:gdLst>
                  <a:gd name="T0" fmla="*/ 13 w 27"/>
                  <a:gd name="T1" fmla="*/ 29 h 36"/>
                  <a:gd name="T2" fmla="*/ 13 w 27"/>
                  <a:gd name="T3" fmla="*/ 29 h 36"/>
                  <a:gd name="T4" fmla="*/ 12 w 27"/>
                  <a:gd name="T5" fmla="*/ 29 h 36"/>
                  <a:gd name="T6" fmla="*/ 12 w 27"/>
                  <a:gd name="T7" fmla="*/ 31 h 36"/>
                  <a:gd name="T8" fmla="*/ 10 w 27"/>
                  <a:gd name="T9" fmla="*/ 32 h 36"/>
                  <a:gd name="T10" fmla="*/ 8 w 27"/>
                  <a:gd name="T11" fmla="*/ 32 h 36"/>
                  <a:gd name="T12" fmla="*/ 8 w 27"/>
                  <a:gd name="T13" fmla="*/ 32 h 36"/>
                  <a:gd name="T14" fmla="*/ 6 w 27"/>
                  <a:gd name="T15" fmla="*/ 32 h 36"/>
                  <a:gd name="T16" fmla="*/ 6 w 27"/>
                  <a:gd name="T17" fmla="*/ 36 h 36"/>
                  <a:gd name="T18" fmla="*/ 5 w 27"/>
                  <a:gd name="T19" fmla="*/ 36 h 36"/>
                  <a:gd name="T20" fmla="*/ 3 w 27"/>
                  <a:gd name="T21" fmla="*/ 36 h 36"/>
                  <a:gd name="T22" fmla="*/ 1 w 27"/>
                  <a:gd name="T23" fmla="*/ 36 h 36"/>
                  <a:gd name="T24" fmla="*/ 0 w 27"/>
                  <a:gd name="T25" fmla="*/ 36 h 36"/>
                  <a:gd name="T26" fmla="*/ 0 w 27"/>
                  <a:gd name="T27" fmla="*/ 34 h 36"/>
                  <a:gd name="T28" fmla="*/ 1 w 27"/>
                  <a:gd name="T29" fmla="*/ 32 h 36"/>
                  <a:gd name="T30" fmla="*/ 1 w 27"/>
                  <a:gd name="T31" fmla="*/ 29 h 36"/>
                  <a:gd name="T32" fmla="*/ 3 w 27"/>
                  <a:gd name="T33" fmla="*/ 27 h 36"/>
                  <a:gd name="T34" fmla="*/ 6 w 27"/>
                  <a:gd name="T35" fmla="*/ 19 h 36"/>
                  <a:gd name="T36" fmla="*/ 8 w 27"/>
                  <a:gd name="T37" fmla="*/ 15 h 36"/>
                  <a:gd name="T38" fmla="*/ 10 w 27"/>
                  <a:gd name="T39" fmla="*/ 10 h 36"/>
                  <a:gd name="T40" fmla="*/ 13 w 27"/>
                  <a:gd name="T41" fmla="*/ 5 h 36"/>
                  <a:gd name="T42" fmla="*/ 15 w 27"/>
                  <a:gd name="T43" fmla="*/ 3 h 36"/>
                  <a:gd name="T44" fmla="*/ 15 w 27"/>
                  <a:gd name="T45" fmla="*/ 3 h 36"/>
                  <a:gd name="T46" fmla="*/ 15 w 27"/>
                  <a:gd name="T47" fmla="*/ 0 h 36"/>
                  <a:gd name="T48" fmla="*/ 18 w 27"/>
                  <a:gd name="T49" fmla="*/ 0 h 36"/>
                  <a:gd name="T50" fmla="*/ 22 w 27"/>
                  <a:gd name="T51" fmla="*/ 0 h 36"/>
                  <a:gd name="T52" fmla="*/ 22 w 27"/>
                  <a:gd name="T53" fmla="*/ 0 h 36"/>
                  <a:gd name="T54" fmla="*/ 24 w 27"/>
                  <a:gd name="T55" fmla="*/ 0 h 36"/>
                  <a:gd name="T56" fmla="*/ 25 w 27"/>
                  <a:gd name="T57" fmla="*/ 2 h 36"/>
                  <a:gd name="T58" fmla="*/ 24 w 27"/>
                  <a:gd name="T59" fmla="*/ 2 h 36"/>
                  <a:gd name="T60" fmla="*/ 22 w 27"/>
                  <a:gd name="T61" fmla="*/ 3 h 36"/>
                  <a:gd name="T62" fmla="*/ 22 w 27"/>
                  <a:gd name="T63" fmla="*/ 3 h 36"/>
                  <a:gd name="T64" fmla="*/ 24 w 27"/>
                  <a:gd name="T65" fmla="*/ 3 h 36"/>
                  <a:gd name="T66" fmla="*/ 25 w 27"/>
                  <a:gd name="T67" fmla="*/ 5 h 36"/>
                  <a:gd name="T68" fmla="*/ 25 w 27"/>
                  <a:gd name="T69" fmla="*/ 5 h 36"/>
                  <a:gd name="T70" fmla="*/ 27 w 27"/>
                  <a:gd name="T71" fmla="*/ 10 h 36"/>
                  <a:gd name="T72" fmla="*/ 27 w 27"/>
                  <a:gd name="T73" fmla="*/ 12 h 36"/>
                  <a:gd name="T74" fmla="*/ 25 w 27"/>
                  <a:gd name="T75" fmla="*/ 14 h 36"/>
                  <a:gd name="T76" fmla="*/ 24 w 27"/>
                  <a:gd name="T77" fmla="*/ 14 h 36"/>
                  <a:gd name="T78" fmla="*/ 24 w 27"/>
                  <a:gd name="T79" fmla="*/ 15 h 36"/>
                  <a:gd name="T80" fmla="*/ 22 w 27"/>
                  <a:gd name="T81" fmla="*/ 17 h 36"/>
                  <a:gd name="T82" fmla="*/ 22 w 27"/>
                  <a:gd name="T83" fmla="*/ 17 h 36"/>
                  <a:gd name="T84" fmla="*/ 22 w 27"/>
                  <a:gd name="T85" fmla="*/ 17 h 36"/>
                  <a:gd name="T86" fmla="*/ 24 w 27"/>
                  <a:gd name="T87" fmla="*/ 19 h 36"/>
                  <a:gd name="T88" fmla="*/ 24 w 27"/>
                  <a:gd name="T89" fmla="*/ 19 h 36"/>
                  <a:gd name="T90" fmla="*/ 24 w 27"/>
                  <a:gd name="T91" fmla="*/ 19 h 36"/>
                  <a:gd name="T92" fmla="*/ 22 w 27"/>
                  <a:gd name="T93" fmla="*/ 19 h 36"/>
                  <a:gd name="T94" fmla="*/ 20 w 27"/>
                  <a:gd name="T95" fmla="*/ 19 h 36"/>
                  <a:gd name="T96" fmla="*/ 18 w 27"/>
                  <a:gd name="T97" fmla="*/ 19 h 36"/>
                  <a:gd name="T98" fmla="*/ 18 w 27"/>
                  <a:gd name="T99" fmla="*/ 19 h 36"/>
                  <a:gd name="T100" fmla="*/ 17 w 27"/>
                  <a:gd name="T101" fmla="*/ 20 h 36"/>
                  <a:gd name="T102" fmla="*/ 17 w 27"/>
                  <a:gd name="T103" fmla="*/ 20 h 36"/>
                  <a:gd name="T104" fmla="*/ 15 w 27"/>
                  <a:gd name="T105" fmla="*/ 22 h 36"/>
                  <a:gd name="T106" fmla="*/ 15 w 27"/>
                  <a:gd name="T107" fmla="*/ 22 h 36"/>
                  <a:gd name="T108" fmla="*/ 15 w 27"/>
                  <a:gd name="T109" fmla="*/ 24 h 36"/>
                  <a:gd name="T110" fmla="*/ 17 w 27"/>
                  <a:gd name="T111" fmla="*/ 24 h 36"/>
                  <a:gd name="T112" fmla="*/ 17 w 27"/>
                  <a:gd name="T113" fmla="*/ 26 h 36"/>
                  <a:gd name="T114" fmla="*/ 17 w 27"/>
                  <a:gd name="T115" fmla="*/ 26 h 36"/>
                  <a:gd name="T116" fmla="*/ 15 w 27"/>
                  <a:gd name="T117" fmla="*/ 26 h 36"/>
                  <a:gd name="T118" fmla="*/ 15 w 27"/>
                  <a:gd name="T119" fmla="*/ 27 h 36"/>
                  <a:gd name="T120" fmla="*/ 15 w 27"/>
                  <a:gd name="T121" fmla="*/ 27 h 36"/>
                  <a:gd name="T122" fmla="*/ 13 w 27"/>
                  <a:gd name="T123" fmla="*/ 29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27" h="36">
                    <a:moveTo>
                      <a:pt x="13" y="29"/>
                    </a:moveTo>
                    <a:lnTo>
                      <a:pt x="13" y="29"/>
                    </a:lnTo>
                    <a:lnTo>
                      <a:pt x="12" y="29"/>
                    </a:lnTo>
                    <a:lnTo>
                      <a:pt x="12" y="31"/>
                    </a:lnTo>
                    <a:lnTo>
                      <a:pt x="10" y="32"/>
                    </a:lnTo>
                    <a:lnTo>
                      <a:pt x="8" y="32"/>
                    </a:lnTo>
                    <a:lnTo>
                      <a:pt x="8" y="32"/>
                    </a:lnTo>
                    <a:lnTo>
                      <a:pt x="6" y="32"/>
                    </a:lnTo>
                    <a:lnTo>
                      <a:pt x="6" y="36"/>
                    </a:lnTo>
                    <a:lnTo>
                      <a:pt x="5" y="36"/>
                    </a:lnTo>
                    <a:lnTo>
                      <a:pt x="3" y="36"/>
                    </a:lnTo>
                    <a:lnTo>
                      <a:pt x="1" y="36"/>
                    </a:lnTo>
                    <a:lnTo>
                      <a:pt x="0" y="36"/>
                    </a:lnTo>
                    <a:lnTo>
                      <a:pt x="0" y="34"/>
                    </a:lnTo>
                    <a:lnTo>
                      <a:pt x="1" y="32"/>
                    </a:lnTo>
                    <a:lnTo>
                      <a:pt x="1" y="29"/>
                    </a:lnTo>
                    <a:lnTo>
                      <a:pt x="3" y="27"/>
                    </a:lnTo>
                    <a:lnTo>
                      <a:pt x="6" y="19"/>
                    </a:lnTo>
                    <a:lnTo>
                      <a:pt x="8" y="15"/>
                    </a:lnTo>
                    <a:lnTo>
                      <a:pt x="10" y="10"/>
                    </a:lnTo>
                    <a:lnTo>
                      <a:pt x="13" y="5"/>
                    </a:lnTo>
                    <a:lnTo>
                      <a:pt x="15" y="3"/>
                    </a:lnTo>
                    <a:lnTo>
                      <a:pt x="15" y="3"/>
                    </a:lnTo>
                    <a:lnTo>
                      <a:pt x="15" y="0"/>
                    </a:lnTo>
                    <a:lnTo>
                      <a:pt x="18" y="0"/>
                    </a:lnTo>
                    <a:lnTo>
                      <a:pt x="22" y="0"/>
                    </a:lnTo>
                    <a:lnTo>
                      <a:pt x="22" y="0"/>
                    </a:lnTo>
                    <a:lnTo>
                      <a:pt x="24" y="0"/>
                    </a:lnTo>
                    <a:lnTo>
                      <a:pt x="25" y="2"/>
                    </a:lnTo>
                    <a:lnTo>
                      <a:pt x="24" y="2"/>
                    </a:lnTo>
                    <a:lnTo>
                      <a:pt x="22" y="3"/>
                    </a:lnTo>
                    <a:lnTo>
                      <a:pt x="22" y="3"/>
                    </a:lnTo>
                    <a:lnTo>
                      <a:pt x="24" y="3"/>
                    </a:lnTo>
                    <a:lnTo>
                      <a:pt x="25" y="5"/>
                    </a:lnTo>
                    <a:lnTo>
                      <a:pt x="25" y="5"/>
                    </a:lnTo>
                    <a:lnTo>
                      <a:pt x="27" y="10"/>
                    </a:lnTo>
                    <a:lnTo>
                      <a:pt x="27" y="12"/>
                    </a:lnTo>
                    <a:lnTo>
                      <a:pt x="25" y="14"/>
                    </a:lnTo>
                    <a:lnTo>
                      <a:pt x="24" y="14"/>
                    </a:lnTo>
                    <a:lnTo>
                      <a:pt x="24" y="15"/>
                    </a:lnTo>
                    <a:lnTo>
                      <a:pt x="22" y="17"/>
                    </a:lnTo>
                    <a:lnTo>
                      <a:pt x="22" y="17"/>
                    </a:lnTo>
                    <a:lnTo>
                      <a:pt x="22" y="17"/>
                    </a:lnTo>
                    <a:lnTo>
                      <a:pt x="24" y="19"/>
                    </a:lnTo>
                    <a:lnTo>
                      <a:pt x="24" y="19"/>
                    </a:lnTo>
                    <a:lnTo>
                      <a:pt x="24" y="19"/>
                    </a:lnTo>
                    <a:lnTo>
                      <a:pt x="22" y="19"/>
                    </a:lnTo>
                    <a:lnTo>
                      <a:pt x="20" y="19"/>
                    </a:lnTo>
                    <a:lnTo>
                      <a:pt x="18" y="19"/>
                    </a:lnTo>
                    <a:lnTo>
                      <a:pt x="18" y="19"/>
                    </a:lnTo>
                    <a:lnTo>
                      <a:pt x="17" y="20"/>
                    </a:lnTo>
                    <a:lnTo>
                      <a:pt x="17" y="20"/>
                    </a:lnTo>
                    <a:lnTo>
                      <a:pt x="15" y="22"/>
                    </a:lnTo>
                    <a:lnTo>
                      <a:pt x="15" y="22"/>
                    </a:lnTo>
                    <a:lnTo>
                      <a:pt x="15" y="24"/>
                    </a:lnTo>
                    <a:lnTo>
                      <a:pt x="17" y="24"/>
                    </a:lnTo>
                    <a:lnTo>
                      <a:pt x="17" y="26"/>
                    </a:lnTo>
                    <a:lnTo>
                      <a:pt x="17" y="26"/>
                    </a:lnTo>
                    <a:lnTo>
                      <a:pt x="15" y="26"/>
                    </a:lnTo>
                    <a:lnTo>
                      <a:pt x="15" y="27"/>
                    </a:lnTo>
                    <a:lnTo>
                      <a:pt x="15" y="27"/>
                    </a:lnTo>
                    <a:lnTo>
                      <a:pt x="13" y="29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9" name="Freeform 134">
                <a:extLst>
                  <a:ext uri="{FF2B5EF4-FFF2-40B4-BE49-F238E27FC236}">
                    <a16:creationId xmlns:a16="http://schemas.microsoft.com/office/drawing/2014/main" xmlns="" id="{AC8DA214-3C03-4FF3-8915-5316E7A09A5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62" y="2778"/>
                <a:ext cx="4" cy="7"/>
              </a:xfrm>
              <a:custGeom>
                <a:avLst/>
                <a:gdLst>
                  <a:gd name="T0" fmla="*/ 4 w 4"/>
                  <a:gd name="T1" fmla="*/ 5 h 7"/>
                  <a:gd name="T2" fmla="*/ 2 w 4"/>
                  <a:gd name="T3" fmla="*/ 7 h 7"/>
                  <a:gd name="T4" fmla="*/ 0 w 4"/>
                  <a:gd name="T5" fmla="*/ 7 h 7"/>
                  <a:gd name="T6" fmla="*/ 0 w 4"/>
                  <a:gd name="T7" fmla="*/ 5 h 7"/>
                  <a:gd name="T8" fmla="*/ 0 w 4"/>
                  <a:gd name="T9" fmla="*/ 3 h 7"/>
                  <a:gd name="T10" fmla="*/ 2 w 4"/>
                  <a:gd name="T11" fmla="*/ 2 h 7"/>
                  <a:gd name="T12" fmla="*/ 2 w 4"/>
                  <a:gd name="T13" fmla="*/ 0 h 7"/>
                  <a:gd name="T14" fmla="*/ 4 w 4"/>
                  <a:gd name="T15" fmla="*/ 0 h 7"/>
                  <a:gd name="T16" fmla="*/ 4 w 4"/>
                  <a:gd name="T17" fmla="*/ 2 h 7"/>
                  <a:gd name="T18" fmla="*/ 4 w 4"/>
                  <a:gd name="T19" fmla="*/ 5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" h="7">
                    <a:moveTo>
                      <a:pt x="4" y="5"/>
                    </a:moveTo>
                    <a:lnTo>
                      <a:pt x="2" y="7"/>
                    </a:lnTo>
                    <a:lnTo>
                      <a:pt x="0" y="7"/>
                    </a:lnTo>
                    <a:lnTo>
                      <a:pt x="0" y="5"/>
                    </a:lnTo>
                    <a:lnTo>
                      <a:pt x="0" y="3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4" y="0"/>
                    </a:lnTo>
                    <a:lnTo>
                      <a:pt x="4" y="2"/>
                    </a:lnTo>
                    <a:lnTo>
                      <a:pt x="4" y="5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0" name="Freeform 135">
                <a:extLst>
                  <a:ext uri="{FF2B5EF4-FFF2-40B4-BE49-F238E27FC236}">
                    <a16:creationId xmlns:a16="http://schemas.microsoft.com/office/drawing/2014/main" xmlns="" id="{3A3C4F57-A646-4407-A371-F2E335420F1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18" y="2024"/>
                <a:ext cx="1" cy="7"/>
              </a:xfrm>
              <a:custGeom>
                <a:avLst/>
                <a:gdLst>
                  <a:gd name="T0" fmla="*/ 1 w 1"/>
                  <a:gd name="T1" fmla="*/ 7 h 7"/>
                  <a:gd name="T2" fmla="*/ 0 w 1"/>
                  <a:gd name="T3" fmla="*/ 7 h 7"/>
                  <a:gd name="T4" fmla="*/ 0 w 1"/>
                  <a:gd name="T5" fmla="*/ 7 h 7"/>
                  <a:gd name="T6" fmla="*/ 0 w 1"/>
                  <a:gd name="T7" fmla="*/ 6 h 7"/>
                  <a:gd name="T8" fmla="*/ 0 w 1"/>
                  <a:gd name="T9" fmla="*/ 4 h 7"/>
                  <a:gd name="T10" fmla="*/ 1 w 1"/>
                  <a:gd name="T11" fmla="*/ 0 h 7"/>
                  <a:gd name="T12" fmla="*/ 1 w 1"/>
                  <a:gd name="T13" fmla="*/ 2 h 7"/>
                  <a:gd name="T14" fmla="*/ 1 w 1"/>
                  <a:gd name="T15" fmla="*/ 2 h 7"/>
                  <a:gd name="T16" fmla="*/ 1 w 1"/>
                  <a:gd name="T17" fmla="*/ 2 h 7"/>
                  <a:gd name="T18" fmla="*/ 1 w 1"/>
                  <a:gd name="T19" fmla="*/ 4 h 7"/>
                  <a:gd name="T20" fmla="*/ 1 w 1"/>
                  <a:gd name="T21" fmla="*/ 4 h 7"/>
                  <a:gd name="T22" fmla="*/ 1 w 1"/>
                  <a:gd name="T23" fmla="*/ 6 h 7"/>
                  <a:gd name="T24" fmla="*/ 1 w 1"/>
                  <a:gd name="T25" fmla="*/ 6 h 7"/>
                  <a:gd name="T26" fmla="*/ 1 w 1"/>
                  <a:gd name="T27" fmla="*/ 7 h 7"/>
                  <a:gd name="T28" fmla="*/ 1 w 1"/>
                  <a:gd name="T29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" h="7">
                    <a:moveTo>
                      <a:pt x="1" y="7"/>
                    </a:moveTo>
                    <a:lnTo>
                      <a:pt x="0" y="7"/>
                    </a:lnTo>
                    <a:lnTo>
                      <a:pt x="0" y="7"/>
                    </a:lnTo>
                    <a:lnTo>
                      <a:pt x="0" y="6"/>
                    </a:lnTo>
                    <a:lnTo>
                      <a:pt x="0" y="4"/>
                    </a:lnTo>
                    <a:lnTo>
                      <a:pt x="1" y="0"/>
                    </a:lnTo>
                    <a:lnTo>
                      <a:pt x="1" y="2"/>
                    </a:lnTo>
                    <a:lnTo>
                      <a:pt x="1" y="2"/>
                    </a:lnTo>
                    <a:lnTo>
                      <a:pt x="1" y="2"/>
                    </a:lnTo>
                    <a:lnTo>
                      <a:pt x="1" y="4"/>
                    </a:lnTo>
                    <a:lnTo>
                      <a:pt x="1" y="4"/>
                    </a:lnTo>
                    <a:lnTo>
                      <a:pt x="1" y="6"/>
                    </a:lnTo>
                    <a:lnTo>
                      <a:pt x="1" y="6"/>
                    </a:lnTo>
                    <a:lnTo>
                      <a:pt x="1" y="7"/>
                    </a:lnTo>
                    <a:lnTo>
                      <a:pt x="1" y="7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1" name="Freeform 136">
                <a:extLst>
                  <a:ext uri="{FF2B5EF4-FFF2-40B4-BE49-F238E27FC236}">
                    <a16:creationId xmlns:a16="http://schemas.microsoft.com/office/drawing/2014/main" xmlns="" id="{B95E17A2-C776-48F7-AB44-834EB81841A0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166" y="2861"/>
                <a:ext cx="43" cy="74"/>
              </a:xfrm>
              <a:custGeom>
                <a:avLst/>
                <a:gdLst>
                  <a:gd name="T0" fmla="*/ 9 w 43"/>
                  <a:gd name="T1" fmla="*/ 0 h 74"/>
                  <a:gd name="T2" fmla="*/ 10 w 43"/>
                  <a:gd name="T3" fmla="*/ 0 h 74"/>
                  <a:gd name="T4" fmla="*/ 21 w 43"/>
                  <a:gd name="T5" fmla="*/ 9 h 74"/>
                  <a:gd name="T6" fmla="*/ 24 w 43"/>
                  <a:gd name="T7" fmla="*/ 16 h 74"/>
                  <a:gd name="T8" fmla="*/ 26 w 43"/>
                  <a:gd name="T9" fmla="*/ 17 h 74"/>
                  <a:gd name="T10" fmla="*/ 29 w 43"/>
                  <a:gd name="T11" fmla="*/ 23 h 74"/>
                  <a:gd name="T12" fmla="*/ 29 w 43"/>
                  <a:gd name="T13" fmla="*/ 24 h 74"/>
                  <a:gd name="T14" fmla="*/ 31 w 43"/>
                  <a:gd name="T15" fmla="*/ 26 h 74"/>
                  <a:gd name="T16" fmla="*/ 33 w 43"/>
                  <a:gd name="T17" fmla="*/ 26 h 74"/>
                  <a:gd name="T18" fmla="*/ 34 w 43"/>
                  <a:gd name="T19" fmla="*/ 33 h 74"/>
                  <a:gd name="T20" fmla="*/ 38 w 43"/>
                  <a:gd name="T21" fmla="*/ 40 h 74"/>
                  <a:gd name="T22" fmla="*/ 38 w 43"/>
                  <a:gd name="T23" fmla="*/ 41 h 74"/>
                  <a:gd name="T24" fmla="*/ 40 w 43"/>
                  <a:gd name="T25" fmla="*/ 43 h 74"/>
                  <a:gd name="T26" fmla="*/ 41 w 43"/>
                  <a:gd name="T27" fmla="*/ 46 h 74"/>
                  <a:gd name="T28" fmla="*/ 43 w 43"/>
                  <a:gd name="T29" fmla="*/ 53 h 74"/>
                  <a:gd name="T30" fmla="*/ 41 w 43"/>
                  <a:gd name="T31" fmla="*/ 58 h 74"/>
                  <a:gd name="T32" fmla="*/ 40 w 43"/>
                  <a:gd name="T33" fmla="*/ 64 h 74"/>
                  <a:gd name="T34" fmla="*/ 33 w 43"/>
                  <a:gd name="T35" fmla="*/ 69 h 74"/>
                  <a:gd name="T36" fmla="*/ 26 w 43"/>
                  <a:gd name="T37" fmla="*/ 72 h 74"/>
                  <a:gd name="T38" fmla="*/ 16 w 43"/>
                  <a:gd name="T39" fmla="*/ 74 h 74"/>
                  <a:gd name="T40" fmla="*/ 9 w 43"/>
                  <a:gd name="T41" fmla="*/ 70 h 74"/>
                  <a:gd name="T42" fmla="*/ 5 w 43"/>
                  <a:gd name="T43" fmla="*/ 62 h 74"/>
                  <a:gd name="T44" fmla="*/ 2 w 43"/>
                  <a:gd name="T45" fmla="*/ 43 h 74"/>
                  <a:gd name="T46" fmla="*/ 0 w 43"/>
                  <a:gd name="T47" fmla="*/ 35 h 74"/>
                  <a:gd name="T48" fmla="*/ 2 w 43"/>
                  <a:gd name="T49" fmla="*/ 29 h 74"/>
                  <a:gd name="T50" fmla="*/ 2 w 43"/>
                  <a:gd name="T51" fmla="*/ 35 h 74"/>
                  <a:gd name="T52" fmla="*/ 4 w 43"/>
                  <a:gd name="T53" fmla="*/ 29 h 74"/>
                  <a:gd name="T54" fmla="*/ 5 w 43"/>
                  <a:gd name="T55" fmla="*/ 23 h 74"/>
                  <a:gd name="T56" fmla="*/ 5 w 43"/>
                  <a:gd name="T57" fmla="*/ 19 h 74"/>
                  <a:gd name="T58" fmla="*/ 7 w 43"/>
                  <a:gd name="T59" fmla="*/ 14 h 74"/>
                  <a:gd name="T60" fmla="*/ 9 w 43"/>
                  <a:gd name="T61" fmla="*/ 9 h 74"/>
                  <a:gd name="T62" fmla="*/ 9 w 43"/>
                  <a:gd name="T63" fmla="*/ 6 h 74"/>
                  <a:gd name="T64" fmla="*/ 12 w 43"/>
                  <a:gd name="T65" fmla="*/ 6 h 74"/>
                  <a:gd name="T66" fmla="*/ 14 w 43"/>
                  <a:gd name="T67" fmla="*/ 7 h 74"/>
                  <a:gd name="T68" fmla="*/ 14 w 43"/>
                  <a:gd name="T69" fmla="*/ 6 h 74"/>
                  <a:gd name="T70" fmla="*/ 7 w 43"/>
                  <a:gd name="T71" fmla="*/ 4 h 74"/>
                  <a:gd name="T72" fmla="*/ 5 w 43"/>
                  <a:gd name="T73" fmla="*/ 2 h 74"/>
                  <a:gd name="T74" fmla="*/ 5 w 43"/>
                  <a:gd name="T75" fmla="*/ 0 h 74"/>
                  <a:gd name="T76" fmla="*/ 5 w 43"/>
                  <a:gd name="T77" fmla="*/ 4 h 74"/>
                  <a:gd name="T78" fmla="*/ 4 w 43"/>
                  <a:gd name="T79" fmla="*/ 2 h 74"/>
                  <a:gd name="T80" fmla="*/ 4 w 43"/>
                  <a:gd name="T81" fmla="*/ 2 h 74"/>
                  <a:gd name="T82" fmla="*/ 5 w 43"/>
                  <a:gd name="T83" fmla="*/ 2 h 74"/>
                  <a:gd name="T84" fmla="*/ 5 w 43"/>
                  <a:gd name="T85" fmla="*/ 4 h 74"/>
                  <a:gd name="T86" fmla="*/ 5 w 43"/>
                  <a:gd name="T87" fmla="*/ 16 h 74"/>
                  <a:gd name="T88" fmla="*/ 2 w 43"/>
                  <a:gd name="T89" fmla="*/ 14 h 74"/>
                  <a:gd name="T90" fmla="*/ 4 w 43"/>
                  <a:gd name="T91" fmla="*/ 14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43" h="74">
                    <a:moveTo>
                      <a:pt x="5" y="0"/>
                    </a:moveTo>
                    <a:lnTo>
                      <a:pt x="9" y="0"/>
                    </a:lnTo>
                    <a:lnTo>
                      <a:pt x="10" y="0"/>
                    </a:lnTo>
                    <a:lnTo>
                      <a:pt x="10" y="0"/>
                    </a:lnTo>
                    <a:lnTo>
                      <a:pt x="14" y="4"/>
                    </a:lnTo>
                    <a:lnTo>
                      <a:pt x="21" y="9"/>
                    </a:lnTo>
                    <a:lnTo>
                      <a:pt x="24" y="14"/>
                    </a:lnTo>
                    <a:lnTo>
                      <a:pt x="24" y="16"/>
                    </a:lnTo>
                    <a:lnTo>
                      <a:pt x="24" y="16"/>
                    </a:lnTo>
                    <a:lnTo>
                      <a:pt x="26" y="17"/>
                    </a:lnTo>
                    <a:lnTo>
                      <a:pt x="26" y="17"/>
                    </a:lnTo>
                    <a:lnTo>
                      <a:pt x="29" y="23"/>
                    </a:lnTo>
                    <a:lnTo>
                      <a:pt x="29" y="23"/>
                    </a:lnTo>
                    <a:lnTo>
                      <a:pt x="29" y="24"/>
                    </a:lnTo>
                    <a:lnTo>
                      <a:pt x="29" y="26"/>
                    </a:lnTo>
                    <a:lnTo>
                      <a:pt x="31" y="26"/>
                    </a:lnTo>
                    <a:lnTo>
                      <a:pt x="33" y="26"/>
                    </a:lnTo>
                    <a:lnTo>
                      <a:pt x="33" y="26"/>
                    </a:lnTo>
                    <a:lnTo>
                      <a:pt x="34" y="31"/>
                    </a:lnTo>
                    <a:lnTo>
                      <a:pt x="34" y="33"/>
                    </a:lnTo>
                    <a:lnTo>
                      <a:pt x="34" y="33"/>
                    </a:lnTo>
                    <a:lnTo>
                      <a:pt x="38" y="40"/>
                    </a:lnTo>
                    <a:lnTo>
                      <a:pt x="40" y="40"/>
                    </a:lnTo>
                    <a:lnTo>
                      <a:pt x="38" y="41"/>
                    </a:lnTo>
                    <a:lnTo>
                      <a:pt x="40" y="41"/>
                    </a:lnTo>
                    <a:lnTo>
                      <a:pt x="40" y="43"/>
                    </a:lnTo>
                    <a:lnTo>
                      <a:pt x="41" y="45"/>
                    </a:lnTo>
                    <a:lnTo>
                      <a:pt x="41" y="46"/>
                    </a:lnTo>
                    <a:lnTo>
                      <a:pt x="43" y="48"/>
                    </a:lnTo>
                    <a:lnTo>
                      <a:pt x="43" y="53"/>
                    </a:lnTo>
                    <a:lnTo>
                      <a:pt x="43" y="57"/>
                    </a:lnTo>
                    <a:lnTo>
                      <a:pt x="41" y="58"/>
                    </a:lnTo>
                    <a:lnTo>
                      <a:pt x="41" y="62"/>
                    </a:lnTo>
                    <a:lnTo>
                      <a:pt x="40" y="64"/>
                    </a:lnTo>
                    <a:lnTo>
                      <a:pt x="38" y="65"/>
                    </a:lnTo>
                    <a:lnTo>
                      <a:pt x="33" y="69"/>
                    </a:lnTo>
                    <a:lnTo>
                      <a:pt x="31" y="70"/>
                    </a:lnTo>
                    <a:lnTo>
                      <a:pt x="26" y="72"/>
                    </a:lnTo>
                    <a:lnTo>
                      <a:pt x="21" y="74"/>
                    </a:lnTo>
                    <a:lnTo>
                      <a:pt x="16" y="74"/>
                    </a:lnTo>
                    <a:lnTo>
                      <a:pt x="12" y="74"/>
                    </a:lnTo>
                    <a:lnTo>
                      <a:pt x="9" y="70"/>
                    </a:lnTo>
                    <a:lnTo>
                      <a:pt x="7" y="67"/>
                    </a:lnTo>
                    <a:lnTo>
                      <a:pt x="5" y="62"/>
                    </a:lnTo>
                    <a:lnTo>
                      <a:pt x="4" y="58"/>
                    </a:lnTo>
                    <a:lnTo>
                      <a:pt x="2" y="43"/>
                    </a:lnTo>
                    <a:lnTo>
                      <a:pt x="2" y="40"/>
                    </a:lnTo>
                    <a:lnTo>
                      <a:pt x="0" y="35"/>
                    </a:lnTo>
                    <a:lnTo>
                      <a:pt x="0" y="31"/>
                    </a:lnTo>
                    <a:lnTo>
                      <a:pt x="2" y="29"/>
                    </a:lnTo>
                    <a:lnTo>
                      <a:pt x="2" y="35"/>
                    </a:lnTo>
                    <a:lnTo>
                      <a:pt x="2" y="35"/>
                    </a:lnTo>
                    <a:lnTo>
                      <a:pt x="4" y="35"/>
                    </a:lnTo>
                    <a:lnTo>
                      <a:pt x="4" y="29"/>
                    </a:lnTo>
                    <a:lnTo>
                      <a:pt x="4" y="28"/>
                    </a:lnTo>
                    <a:lnTo>
                      <a:pt x="5" y="23"/>
                    </a:lnTo>
                    <a:lnTo>
                      <a:pt x="5" y="21"/>
                    </a:lnTo>
                    <a:lnTo>
                      <a:pt x="5" y="19"/>
                    </a:lnTo>
                    <a:lnTo>
                      <a:pt x="5" y="17"/>
                    </a:lnTo>
                    <a:lnTo>
                      <a:pt x="7" y="14"/>
                    </a:lnTo>
                    <a:lnTo>
                      <a:pt x="9" y="12"/>
                    </a:lnTo>
                    <a:lnTo>
                      <a:pt x="9" y="9"/>
                    </a:lnTo>
                    <a:lnTo>
                      <a:pt x="9" y="7"/>
                    </a:lnTo>
                    <a:lnTo>
                      <a:pt x="9" y="6"/>
                    </a:lnTo>
                    <a:lnTo>
                      <a:pt x="10" y="6"/>
                    </a:lnTo>
                    <a:lnTo>
                      <a:pt x="12" y="6"/>
                    </a:lnTo>
                    <a:lnTo>
                      <a:pt x="12" y="7"/>
                    </a:lnTo>
                    <a:lnTo>
                      <a:pt x="14" y="7"/>
                    </a:lnTo>
                    <a:lnTo>
                      <a:pt x="14" y="7"/>
                    </a:lnTo>
                    <a:lnTo>
                      <a:pt x="14" y="6"/>
                    </a:lnTo>
                    <a:lnTo>
                      <a:pt x="12" y="4"/>
                    </a:lnTo>
                    <a:lnTo>
                      <a:pt x="7" y="4"/>
                    </a:lnTo>
                    <a:lnTo>
                      <a:pt x="5" y="2"/>
                    </a:lnTo>
                    <a:lnTo>
                      <a:pt x="5" y="2"/>
                    </a:lnTo>
                    <a:lnTo>
                      <a:pt x="5" y="0"/>
                    </a:lnTo>
                    <a:lnTo>
                      <a:pt x="5" y="0"/>
                    </a:lnTo>
                    <a:close/>
                    <a:moveTo>
                      <a:pt x="5" y="4"/>
                    </a:moveTo>
                    <a:lnTo>
                      <a:pt x="5" y="4"/>
                    </a:lnTo>
                    <a:lnTo>
                      <a:pt x="4" y="2"/>
                    </a:lnTo>
                    <a:lnTo>
                      <a:pt x="4" y="2"/>
                    </a:lnTo>
                    <a:lnTo>
                      <a:pt x="4" y="2"/>
                    </a:lnTo>
                    <a:lnTo>
                      <a:pt x="4" y="2"/>
                    </a:lnTo>
                    <a:lnTo>
                      <a:pt x="4" y="2"/>
                    </a:lnTo>
                    <a:lnTo>
                      <a:pt x="5" y="2"/>
                    </a:lnTo>
                    <a:lnTo>
                      <a:pt x="5" y="4"/>
                    </a:lnTo>
                    <a:lnTo>
                      <a:pt x="5" y="4"/>
                    </a:lnTo>
                    <a:close/>
                    <a:moveTo>
                      <a:pt x="4" y="14"/>
                    </a:moveTo>
                    <a:lnTo>
                      <a:pt x="5" y="16"/>
                    </a:lnTo>
                    <a:lnTo>
                      <a:pt x="4" y="16"/>
                    </a:lnTo>
                    <a:lnTo>
                      <a:pt x="2" y="14"/>
                    </a:lnTo>
                    <a:lnTo>
                      <a:pt x="2" y="14"/>
                    </a:lnTo>
                    <a:lnTo>
                      <a:pt x="4" y="14"/>
                    </a:lnTo>
                    <a:lnTo>
                      <a:pt x="4" y="14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2" name="Freeform 137">
                <a:extLst>
                  <a:ext uri="{FF2B5EF4-FFF2-40B4-BE49-F238E27FC236}">
                    <a16:creationId xmlns:a16="http://schemas.microsoft.com/office/drawing/2014/main" xmlns="" id="{E27EC7CD-89D3-4FAA-A3B0-29430113297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14" y="2885"/>
                <a:ext cx="80" cy="80"/>
              </a:xfrm>
              <a:custGeom>
                <a:avLst/>
                <a:gdLst>
                  <a:gd name="T0" fmla="*/ 60 w 80"/>
                  <a:gd name="T1" fmla="*/ 21 h 80"/>
                  <a:gd name="T2" fmla="*/ 61 w 80"/>
                  <a:gd name="T3" fmla="*/ 31 h 80"/>
                  <a:gd name="T4" fmla="*/ 61 w 80"/>
                  <a:gd name="T5" fmla="*/ 34 h 80"/>
                  <a:gd name="T6" fmla="*/ 56 w 80"/>
                  <a:gd name="T7" fmla="*/ 40 h 80"/>
                  <a:gd name="T8" fmla="*/ 60 w 80"/>
                  <a:gd name="T9" fmla="*/ 41 h 80"/>
                  <a:gd name="T10" fmla="*/ 63 w 80"/>
                  <a:gd name="T11" fmla="*/ 43 h 80"/>
                  <a:gd name="T12" fmla="*/ 67 w 80"/>
                  <a:gd name="T13" fmla="*/ 43 h 80"/>
                  <a:gd name="T14" fmla="*/ 70 w 80"/>
                  <a:gd name="T15" fmla="*/ 46 h 80"/>
                  <a:gd name="T16" fmla="*/ 72 w 80"/>
                  <a:gd name="T17" fmla="*/ 50 h 80"/>
                  <a:gd name="T18" fmla="*/ 77 w 80"/>
                  <a:gd name="T19" fmla="*/ 53 h 80"/>
                  <a:gd name="T20" fmla="*/ 79 w 80"/>
                  <a:gd name="T21" fmla="*/ 53 h 80"/>
                  <a:gd name="T22" fmla="*/ 79 w 80"/>
                  <a:gd name="T23" fmla="*/ 58 h 80"/>
                  <a:gd name="T24" fmla="*/ 79 w 80"/>
                  <a:gd name="T25" fmla="*/ 63 h 80"/>
                  <a:gd name="T26" fmla="*/ 77 w 80"/>
                  <a:gd name="T27" fmla="*/ 67 h 80"/>
                  <a:gd name="T28" fmla="*/ 75 w 80"/>
                  <a:gd name="T29" fmla="*/ 72 h 80"/>
                  <a:gd name="T30" fmla="*/ 77 w 80"/>
                  <a:gd name="T31" fmla="*/ 80 h 80"/>
                  <a:gd name="T32" fmla="*/ 63 w 80"/>
                  <a:gd name="T33" fmla="*/ 77 h 80"/>
                  <a:gd name="T34" fmla="*/ 36 w 80"/>
                  <a:gd name="T35" fmla="*/ 58 h 80"/>
                  <a:gd name="T36" fmla="*/ 19 w 80"/>
                  <a:gd name="T37" fmla="*/ 45 h 80"/>
                  <a:gd name="T38" fmla="*/ 14 w 80"/>
                  <a:gd name="T39" fmla="*/ 41 h 80"/>
                  <a:gd name="T40" fmla="*/ 0 w 80"/>
                  <a:gd name="T41" fmla="*/ 33 h 80"/>
                  <a:gd name="T42" fmla="*/ 5 w 80"/>
                  <a:gd name="T43" fmla="*/ 26 h 80"/>
                  <a:gd name="T44" fmla="*/ 10 w 80"/>
                  <a:gd name="T45" fmla="*/ 21 h 80"/>
                  <a:gd name="T46" fmla="*/ 17 w 80"/>
                  <a:gd name="T47" fmla="*/ 16 h 80"/>
                  <a:gd name="T48" fmla="*/ 20 w 80"/>
                  <a:gd name="T49" fmla="*/ 9 h 80"/>
                  <a:gd name="T50" fmla="*/ 24 w 80"/>
                  <a:gd name="T51" fmla="*/ 5 h 80"/>
                  <a:gd name="T52" fmla="*/ 26 w 80"/>
                  <a:gd name="T53" fmla="*/ 2 h 80"/>
                  <a:gd name="T54" fmla="*/ 27 w 80"/>
                  <a:gd name="T55" fmla="*/ 2 h 80"/>
                  <a:gd name="T56" fmla="*/ 34 w 80"/>
                  <a:gd name="T57" fmla="*/ 0 h 80"/>
                  <a:gd name="T58" fmla="*/ 34 w 80"/>
                  <a:gd name="T59" fmla="*/ 2 h 80"/>
                  <a:gd name="T60" fmla="*/ 36 w 80"/>
                  <a:gd name="T61" fmla="*/ 2 h 80"/>
                  <a:gd name="T62" fmla="*/ 38 w 80"/>
                  <a:gd name="T63" fmla="*/ 4 h 80"/>
                  <a:gd name="T64" fmla="*/ 39 w 80"/>
                  <a:gd name="T65" fmla="*/ 7 h 80"/>
                  <a:gd name="T66" fmla="*/ 39 w 80"/>
                  <a:gd name="T67" fmla="*/ 11 h 80"/>
                  <a:gd name="T68" fmla="*/ 41 w 80"/>
                  <a:gd name="T69" fmla="*/ 12 h 80"/>
                  <a:gd name="T70" fmla="*/ 41 w 80"/>
                  <a:gd name="T71" fmla="*/ 17 h 80"/>
                  <a:gd name="T72" fmla="*/ 41 w 80"/>
                  <a:gd name="T73" fmla="*/ 21 h 80"/>
                  <a:gd name="T74" fmla="*/ 41 w 80"/>
                  <a:gd name="T75" fmla="*/ 22 h 80"/>
                  <a:gd name="T76" fmla="*/ 44 w 80"/>
                  <a:gd name="T77" fmla="*/ 22 h 80"/>
                  <a:gd name="T78" fmla="*/ 46 w 80"/>
                  <a:gd name="T79" fmla="*/ 26 h 80"/>
                  <a:gd name="T80" fmla="*/ 50 w 80"/>
                  <a:gd name="T81" fmla="*/ 26 h 80"/>
                  <a:gd name="T82" fmla="*/ 51 w 80"/>
                  <a:gd name="T83" fmla="*/ 26 h 80"/>
                  <a:gd name="T84" fmla="*/ 53 w 80"/>
                  <a:gd name="T85" fmla="*/ 21 h 80"/>
                  <a:gd name="T86" fmla="*/ 55 w 80"/>
                  <a:gd name="T87" fmla="*/ 19 h 80"/>
                  <a:gd name="T88" fmla="*/ 56 w 80"/>
                  <a:gd name="T89" fmla="*/ 17 h 80"/>
                  <a:gd name="T90" fmla="*/ 58 w 80"/>
                  <a:gd name="T91" fmla="*/ 19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80" h="80">
                    <a:moveTo>
                      <a:pt x="58" y="19"/>
                    </a:moveTo>
                    <a:lnTo>
                      <a:pt x="60" y="19"/>
                    </a:lnTo>
                    <a:lnTo>
                      <a:pt x="60" y="21"/>
                    </a:lnTo>
                    <a:lnTo>
                      <a:pt x="60" y="22"/>
                    </a:lnTo>
                    <a:lnTo>
                      <a:pt x="61" y="29"/>
                    </a:lnTo>
                    <a:lnTo>
                      <a:pt x="61" y="31"/>
                    </a:lnTo>
                    <a:lnTo>
                      <a:pt x="61" y="31"/>
                    </a:lnTo>
                    <a:lnTo>
                      <a:pt x="61" y="33"/>
                    </a:lnTo>
                    <a:lnTo>
                      <a:pt x="61" y="34"/>
                    </a:lnTo>
                    <a:lnTo>
                      <a:pt x="60" y="36"/>
                    </a:lnTo>
                    <a:lnTo>
                      <a:pt x="56" y="40"/>
                    </a:lnTo>
                    <a:lnTo>
                      <a:pt x="56" y="40"/>
                    </a:lnTo>
                    <a:lnTo>
                      <a:pt x="58" y="41"/>
                    </a:lnTo>
                    <a:lnTo>
                      <a:pt x="58" y="41"/>
                    </a:lnTo>
                    <a:lnTo>
                      <a:pt x="60" y="41"/>
                    </a:lnTo>
                    <a:lnTo>
                      <a:pt x="60" y="41"/>
                    </a:lnTo>
                    <a:lnTo>
                      <a:pt x="61" y="43"/>
                    </a:lnTo>
                    <a:lnTo>
                      <a:pt x="63" y="43"/>
                    </a:lnTo>
                    <a:lnTo>
                      <a:pt x="63" y="45"/>
                    </a:lnTo>
                    <a:lnTo>
                      <a:pt x="65" y="45"/>
                    </a:lnTo>
                    <a:lnTo>
                      <a:pt x="67" y="43"/>
                    </a:lnTo>
                    <a:lnTo>
                      <a:pt x="68" y="45"/>
                    </a:lnTo>
                    <a:lnTo>
                      <a:pt x="70" y="45"/>
                    </a:lnTo>
                    <a:lnTo>
                      <a:pt x="70" y="46"/>
                    </a:lnTo>
                    <a:lnTo>
                      <a:pt x="72" y="48"/>
                    </a:lnTo>
                    <a:lnTo>
                      <a:pt x="72" y="48"/>
                    </a:lnTo>
                    <a:lnTo>
                      <a:pt x="72" y="50"/>
                    </a:lnTo>
                    <a:lnTo>
                      <a:pt x="73" y="51"/>
                    </a:lnTo>
                    <a:lnTo>
                      <a:pt x="75" y="51"/>
                    </a:lnTo>
                    <a:lnTo>
                      <a:pt x="77" y="53"/>
                    </a:lnTo>
                    <a:lnTo>
                      <a:pt x="79" y="53"/>
                    </a:lnTo>
                    <a:lnTo>
                      <a:pt x="79" y="51"/>
                    </a:lnTo>
                    <a:lnTo>
                      <a:pt x="79" y="53"/>
                    </a:lnTo>
                    <a:lnTo>
                      <a:pt x="79" y="57"/>
                    </a:lnTo>
                    <a:lnTo>
                      <a:pt x="80" y="58"/>
                    </a:lnTo>
                    <a:lnTo>
                      <a:pt x="79" y="58"/>
                    </a:lnTo>
                    <a:lnTo>
                      <a:pt x="79" y="60"/>
                    </a:lnTo>
                    <a:lnTo>
                      <a:pt x="79" y="62"/>
                    </a:lnTo>
                    <a:lnTo>
                      <a:pt x="79" y="63"/>
                    </a:lnTo>
                    <a:lnTo>
                      <a:pt x="77" y="65"/>
                    </a:lnTo>
                    <a:lnTo>
                      <a:pt x="77" y="67"/>
                    </a:lnTo>
                    <a:lnTo>
                      <a:pt x="77" y="67"/>
                    </a:lnTo>
                    <a:lnTo>
                      <a:pt x="77" y="68"/>
                    </a:lnTo>
                    <a:lnTo>
                      <a:pt x="75" y="70"/>
                    </a:lnTo>
                    <a:lnTo>
                      <a:pt x="75" y="72"/>
                    </a:lnTo>
                    <a:lnTo>
                      <a:pt x="77" y="77"/>
                    </a:lnTo>
                    <a:lnTo>
                      <a:pt x="77" y="80"/>
                    </a:lnTo>
                    <a:lnTo>
                      <a:pt x="77" y="80"/>
                    </a:lnTo>
                    <a:lnTo>
                      <a:pt x="75" y="80"/>
                    </a:lnTo>
                    <a:lnTo>
                      <a:pt x="68" y="79"/>
                    </a:lnTo>
                    <a:lnTo>
                      <a:pt x="63" y="77"/>
                    </a:lnTo>
                    <a:lnTo>
                      <a:pt x="46" y="67"/>
                    </a:lnTo>
                    <a:lnTo>
                      <a:pt x="41" y="63"/>
                    </a:lnTo>
                    <a:lnTo>
                      <a:pt x="36" y="58"/>
                    </a:lnTo>
                    <a:lnTo>
                      <a:pt x="24" y="48"/>
                    </a:lnTo>
                    <a:lnTo>
                      <a:pt x="22" y="46"/>
                    </a:lnTo>
                    <a:lnTo>
                      <a:pt x="19" y="45"/>
                    </a:lnTo>
                    <a:lnTo>
                      <a:pt x="15" y="45"/>
                    </a:lnTo>
                    <a:lnTo>
                      <a:pt x="15" y="43"/>
                    </a:lnTo>
                    <a:lnTo>
                      <a:pt x="14" y="41"/>
                    </a:lnTo>
                    <a:lnTo>
                      <a:pt x="10" y="40"/>
                    </a:lnTo>
                    <a:lnTo>
                      <a:pt x="5" y="36"/>
                    </a:lnTo>
                    <a:lnTo>
                      <a:pt x="0" y="33"/>
                    </a:lnTo>
                    <a:lnTo>
                      <a:pt x="2" y="31"/>
                    </a:lnTo>
                    <a:lnTo>
                      <a:pt x="3" y="29"/>
                    </a:lnTo>
                    <a:lnTo>
                      <a:pt x="5" y="26"/>
                    </a:lnTo>
                    <a:lnTo>
                      <a:pt x="7" y="24"/>
                    </a:lnTo>
                    <a:lnTo>
                      <a:pt x="8" y="22"/>
                    </a:lnTo>
                    <a:lnTo>
                      <a:pt x="10" y="21"/>
                    </a:lnTo>
                    <a:lnTo>
                      <a:pt x="12" y="21"/>
                    </a:lnTo>
                    <a:lnTo>
                      <a:pt x="17" y="16"/>
                    </a:lnTo>
                    <a:lnTo>
                      <a:pt x="17" y="16"/>
                    </a:lnTo>
                    <a:lnTo>
                      <a:pt x="17" y="12"/>
                    </a:lnTo>
                    <a:lnTo>
                      <a:pt x="19" y="11"/>
                    </a:lnTo>
                    <a:lnTo>
                      <a:pt x="20" y="9"/>
                    </a:lnTo>
                    <a:lnTo>
                      <a:pt x="22" y="9"/>
                    </a:lnTo>
                    <a:lnTo>
                      <a:pt x="22" y="7"/>
                    </a:lnTo>
                    <a:lnTo>
                      <a:pt x="24" y="5"/>
                    </a:lnTo>
                    <a:lnTo>
                      <a:pt x="24" y="2"/>
                    </a:lnTo>
                    <a:lnTo>
                      <a:pt x="24" y="2"/>
                    </a:lnTo>
                    <a:lnTo>
                      <a:pt x="26" y="2"/>
                    </a:lnTo>
                    <a:lnTo>
                      <a:pt x="27" y="0"/>
                    </a:lnTo>
                    <a:lnTo>
                      <a:pt x="27" y="2"/>
                    </a:lnTo>
                    <a:lnTo>
                      <a:pt x="27" y="2"/>
                    </a:lnTo>
                    <a:lnTo>
                      <a:pt x="29" y="2"/>
                    </a:lnTo>
                    <a:lnTo>
                      <a:pt x="34" y="0"/>
                    </a:lnTo>
                    <a:lnTo>
                      <a:pt x="34" y="0"/>
                    </a:lnTo>
                    <a:lnTo>
                      <a:pt x="34" y="0"/>
                    </a:lnTo>
                    <a:lnTo>
                      <a:pt x="34" y="2"/>
                    </a:lnTo>
                    <a:lnTo>
                      <a:pt x="34" y="2"/>
                    </a:lnTo>
                    <a:lnTo>
                      <a:pt x="36" y="2"/>
                    </a:lnTo>
                    <a:lnTo>
                      <a:pt x="36" y="2"/>
                    </a:lnTo>
                    <a:lnTo>
                      <a:pt x="36" y="2"/>
                    </a:lnTo>
                    <a:lnTo>
                      <a:pt x="36" y="2"/>
                    </a:lnTo>
                    <a:lnTo>
                      <a:pt x="38" y="4"/>
                    </a:lnTo>
                    <a:lnTo>
                      <a:pt x="38" y="4"/>
                    </a:lnTo>
                    <a:lnTo>
                      <a:pt x="39" y="4"/>
                    </a:lnTo>
                    <a:lnTo>
                      <a:pt x="39" y="5"/>
                    </a:lnTo>
                    <a:lnTo>
                      <a:pt x="39" y="7"/>
                    </a:lnTo>
                    <a:lnTo>
                      <a:pt x="39" y="9"/>
                    </a:lnTo>
                    <a:lnTo>
                      <a:pt x="39" y="9"/>
                    </a:lnTo>
                    <a:lnTo>
                      <a:pt x="39" y="11"/>
                    </a:lnTo>
                    <a:lnTo>
                      <a:pt x="39" y="11"/>
                    </a:lnTo>
                    <a:lnTo>
                      <a:pt x="41" y="12"/>
                    </a:lnTo>
                    <a:lnTo>
                      <a:pt x="41" y="12"/>
                    </a:lnTo>
                    <a:lnTo>
                      <a:pt x="41" y="14"/>
                    </a:lnTo>
                    <a:lnTo>
                      <a:pt x="41" y="16"/>
                    </a:lnTo>
                    <a:lnTo>
                      <a:pt x="41" y="17"/>
                    </a:lnTo>
                    <a:lnTo>
                      <a:pt x="41" y="17"/>
                    </a:lnTo>
                    <a:lnTo>
                      <a:pt x="41" y="19"/>
                    </a:lnTo>
                    <a:lnTo>
                      <a:pt x="41" y="21"/>
                    </a:lnTo>
                    <a:lnTo>
                      <a:pt x="39" y="22"/>
                    </a:lnTo>
                    <a:lnTo>
                      <a:pt x="39" y="22"/>
                    </a:lnTo>
                    <a:lnTo>
                      <a:pt x="41" y="22"/>
                    </a:lnTo>
                    <a:lnTo>
                      <a:pt x="41" y="22"/>
                    </a:lnTo>
                    <a:lnTo>
                      <a:pt x="43" y="22"/>
                    </a:lnTo>
                    <a:lnTo>
                      <a:pt x="44" y="22"/>
                    </a:lnTo>
                    <a:lnTo>
                      <a:pt x="44" y="24"/>
                    </a:lnTo>
                    <a:lnTo>
                      <a:pt x="46" y="24"/>
                    </a:lnTo>
                    <a:lnTo>
                      <a:pt x="46" y="26"/>
                    </a:lnTo>
                    <a:lnTo>
                      <a:pt x="46" y="26"/>
                    </a:lnTo>
                    <a:lnTo>
                      <a:pt x="48" y="26"/>
                    </a:lnTo>
                    <a:lnTo>
                      <a:pt x="50" y="26"/>
                    </a:lnTo>
                    <a:lnTo>
                      <a:pt x="50" y="24"/>
                    </a:lnTo>
                    <a:lnTo>
                      <a:pt x="50" y="26"/>
                    </a:lnTo>
                    <a:lnTo>
                      <a:pt x="51" y="26"/>
                    </a:lnTo>
                    <a:lnTo>
                      <a:pt x="51" y="24"/>
                    </a:lnTo>
                    <a:lnTo>
                      <a:pt x="51" y="22"/>
                    </a:lnTo>
                    <a:lnTo>
                      <a:pt x="53" y="21"/>
                    </a:lnTo>
                    <a:lnTo>
                      <a:pt x="53" y="21"/>
                    </a:lnTo>
                    <a:lnTo>
                      <a:pt x="55" y="19"/>
                    </a:lnTo>
                    <a:lnTo>
                      <a:pt x="55" y="19"/>
                    </a:lnTo>
                    <a:lnTo>
                      <a:pt x="55" y="17"/>
                    </a:lnTo>
                    <a:lnTo>
                      <a:pt x="55" y="17"/>
                    </a:lnTo>
                    <a:lnTo>
                      <a:pt x="56" y="17"/>
                    </a:lnTo>
                    <a:lnTo>
                      <a:pt x="56" y="17"/>
                    </a:lnTo>
                    <a:lnTo>
                      <a:pt x="56" y="19"/>
                    </a:lnTo>
                    <a:lnTo>
                      <a:pt x="58" y="19"/>
                    </a:lnTo>
                    <a:lnTo>
                      <a:pt x="58" y="19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3" name="Freeform 138">
                <a:extLst>
                  <a:ext uri="{FF2B5EF4-FFF2-40B4-BE49-F238E27FC236}">
                    <a16:creationId xmlns:a16="http://schemas.microsoft.com/office/drawing/2014/main" xmlns="" id="{0481ADA3-9BF0-44C5-9571-C475C27B848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55" y="3617"/>
                <a:ext cx="46" cy="44"/>
              </a:xfrm>
              <a:custGeom>
                <a:avLst/>
                <a:gdLst>
                  <a:gd name="T0" fmla="*/ 31 w 46"/>
                  <a:gd name="T1" fmla="*/ 34 h 44"/>
                  <a:gd name="T2" fmla="*/ 29 w 46"/>
                  <a:gd name="T3" fmla="*/ 34 h 44"/>
                  <a:gd name="T4" fmla="*/ 27 w 46"/>
                  <a:gd name="T5" fmla="*/ 34 h 44"/>
                  <a:gd name="T6" fmla="*/ 24 w 46"/>
                  <a:gd name="T7" fmla="*/ 35 h 44"/>
                  <a:gd name="T8" fmla="*/ 20 w 46"/>
                  <a:gd name="T9" fmla="*/ 40 h 44"/>
                  <a:gd name="T10" fmla="*/ 20 w 46"/>
                  <a:gd name="T11" fmla="*/ 44 h 44"/>
                  <a:gd name="T12" fmla="*/ 19 w 46"/>
                  <a:gd name="T13" fmla="*/ 44 h 44"/>
                  <a:gd name="T14" fmla="*/ 14 w 46"/>
                  <a:gd name="T15" fmla="*/ 44 h 44"/>
                  <a:gd name="T16" fmla="*/ 10 w 46"/>
                  <a:gd name="T17" fmla="*/ 40 h 44"/>
                  <a:gd name="T18" fmla="*/ 8 w 46"/>
                  <a:gd name="T19" fmla="*/ 39 h 44"/>
                  <a:gd name="T20" fmla="*/ 8 w 46"/>
                  <a:gd name="T21" fmla="*/ 37 h 44"/>
                  <a:gd name="T22" fmla="*/ 7 w 46"/>
                  <a:gd name="T23" fmla="*/ 37 h 44"/>
                  <a:gd name="T24" fmla="*/ 7 w 46"/>
                  <a:gd name="T25" fmla="*/ 35 h 44"/>
                  <a:gd name="T26" fmla="*/ 5 w 46"/>
                  <a:gd name="T27" fmla="*/ 32 h 44"/>
                  <a:gd name="T28" fmla="*/ 3 w 46"/>
                  <a:gd name="T29" fmla="*/ 29 h 44"/>
                  <a:gd name="T30" fmla="*/ 2 w 46"/>
                  <a:gd name="T31" fmla="*/ 25 h 44"/>
                  <a:gd name="T32" fmla="*/ 0 w 46"/>
                  <a:gd name="T33" fmla="*/ 22 h 44"/>
                  <a:gd name="T34" fmla="*/ 3 w 46"/>
                  <a:gd name="T35" fmla="*/ 20 h 44"/>
                  <a:gd name="T36" fmla="*/ 7 w 46"/>
                  <a:gd name="T37" fmla="*/ 18 h 44"/>
                  <a:gd name="T38" fmla="*/ 8 w 46"/>
                  <a:gd name="T39" fmla="*/ 15 h 44"/>
                  <a:gd name="T40" fmla="*/ 10 w 46"/>
                  <a:gd name="T41" fmla="*/ 13 h 44"/>
                  <a:gd name="T42" fmla="*/ 12 w 46"/>
                  <a:gd name="T43" fmla="*/ 10 h 44"/>
                  <a:gd name="T44" fmla="*/ 15 w 46"/>
                  <a:gd name="T45" fmla="*/ 6 h 44"/>
                  <a:gd name="T46" fmla="*/ 20 w 46"/>
                  <a:gd name="T47" fmla="*/ 3 h 44"/>
                  <a:gd name="T48" fmla="*/ 27 w 46"/>
                  <a:gd name="T49" fmla="*/ 0 h 44"/>
                  <a:gd name="T50" fmla="*/ 31 w 46"/>
                  <a:gd name="T51" fmla="*/ 0 h 44"/>
                  <a:gd name="T52" fmla="*/ 32 w 46"/>
                  <a:gd name="T53" fmla="*/ 1 h 44"/>
                  <a:gd name="T54" fmla="*/ 34 w 46"/>
                  <a:gd name="T55" fmla="*/ 3 h 44"/>
                  <a:gd name="T56" fmla="*/ 38 w 46"/>
                  <a:gd name="T57" fmla="*/ 6 h 44"/>
                  <a:gd name="T58" fmla="*/ 41 w 46"/>
                  <a:gd name="T59" fmla="*/ 10 h 44"/>
                  <a:gd name="T60" fmla="*/ 44 w 46"/>
                  <a:gd name="T61" fmla="*/ 10 h 44"/>
                  <a:gd name="T62" fmla="*/ 44 w 46"/>
                  <a:gd name="T63" fmla="*/ 13 h 44"/>
                  <a:gd name="T64" fmla="*/ 44 w 46"/>
                  <a:gd name="T65" fmla="*/ 15 h 44"/>
                  <a:gd name="T66" fmla="*/ 43 w 46"/>
                  <a:gd name="T67" fmla="*/ 20 h 44"/>
                  <a:gd name="T68" fmla="*/ 41 w 46"/>
                  <a:gd name="T69" fmla="*/ 23 h 44"/>
                  <a:gd name="T70" fmla="*/ 41 w 46"/>
                  <a:gd name="T71" fmla="*/ 25 h 44"/>
                  <a:gd name="T72" fmla="*/ 38 w 46"/>
                  <a:gd name="T73" fmla="*/ 30 h 44"/>
                  <a:gd name="T74" fmla="*/ 36 w 46"/>
                  <a:gd name="T75" fmla="*/ 30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46" h="44">
                    <a:moveTo>
                      <a:pt x="32" y="32"/>
                    </a:moveTo>
                    <a:lnTo>
                      <a:pt x="31" y="34"/>
                    </a:lnTo>
                    <a:lnTo>
                      <a:pt x="31" y="34"/>
                    </a:lnTo>
                    <a:lnTo>
                      <a:pt x="29" y="34"/>
                    </a:lnTo>
                    <a:lnTo>
                      <a:pt x="29" y="34"/>
                    </a:lnTo>
                    <a:lnTo>
                      <a:pt x="27" y="34"/>
                    </a:lnTo>
                    <a:lnTo>
                      <a:pt x="26" y="34"/>
                    </a:lnTo>
                    <a:lnTo>
                      <a:pt x="24" y="35"/>
                    </a:lnTo>
                    <a:lnTo>
                      <a:pt x="22" y="39"/>
                    </a:lnTo>
                    <a:lnTo>
                      <a:pt x="20" y="40"/>
                    </a:lnTo>
                    <a:lnTo>
                      <a:pt x="20" y="42"/>
                    </a:lnTo>
                    <a:lnTo>
                      <a:pt x="20" y="44"/>
                    </a:lnTo>
                    <a:lnTo>
                      <a:pt x="20" y="44"/>
                    </a:lnTo>
                    <a:lnTo>
                      <a:pt x="19" y="44"/>
                    </a:lnTo>
                    <a:lnTo>
                      <a:pt x="17" y="44"/>
                    </a:lnTo>
                    <a:lnTo>
                      <a:pt x="14" y="44"/>
                    </a:lnTo>
                    <a:lnTo>
                      <a:pt x="12" y="42"/>
                    </a:lnTo>
                    <a:lnTo>
                      <a:pt x="10" y="40"/>
                    </a:lnTo>
                    <a:lnTo>
                      <a:pt x="10" y="39"/>
                    </a:lnTo>
                    <a:lnTo>
                      <a:pt x="8" y="39"/>
                    </a:lnTo>
                    <a:lnTo>
                      <a:pt x="8" y="39"/>
                    </a:lnTo>
                    <a:lnTo>
                      <a:pt x="8" y="37"/>
                    </a:lnTo>
                    <a:lnTo>
                      <a:pt x="7" y="37"/>
                    </a:lnTo>
                    <a:lnTo>
                      <a:pt x="7" y="37"/>
                    </a:lnTo>
                    <a:lnTo>
                      <a:pt x="7" y="37"/>
                    </a:lnTo>
                    <a:lnTo>
                      <a:pt x="7" y="35"/>
                    </a:lnTo>
                    <a:lnTo>
                      <a:pt x="7" y="34"/>
                    </a:lnTo>
                    <a:lnTo>
                      <a:pt x="5" y="32"/>
                    </a:lnTo>
                    <a:lnTo>
                      <a:pt x="3" y="30"/>
                    </a:lnTo>
                    <a:lnTo>
                      <a:pt x="3" y="29"/>
                    </a:lnTo>
                    <a:lnTo>
                      <a:pt x="2" y="27"/>
                    </a:lnTo>
                    <a:lnTo>
                      <a:pt x="2" y="25"/>
                    </a:lnTo>
                    <a:lnTo>
                      <a:pt x="0" y="23"/>
                    </a:lnTo>
                    <a:lnTo>
                      <a:pt x="0" y="22"/>
                    </a:lnTo>
                    <a:lnTo>
                      <a:pt x="2" y="22"/>
                    </a:lnTo>
                    <a:lnTo>
                      <a:pt x="3" y="20"/>
                    </a:lnTo>
                    <a:lnTo>
                      <a:pt x="5" y="20"/>
                    </a:lnTo>
                    <a:lnTo>
                      <a:pt x="7" y="18"/>
                    </a:lnTo>
                    <a:lnTo>
                      <a:pt x="7" y="17"/>
                    </a:lnTo>
                    <a:lnTo>
                      <a:pt x="8" y="15"/>
                    </a:lnTo>
                    <a:lnTo>
                      <a:pt x="8" y="15"/>
                    </a:lnTo>
                    <a:lnTo>
                      <a:pt x="10" y="13"/>
                    </a:lnTo>
                    <a:lnTo>
                      <a:pt x="10" y="12"/>
                    </a:lnTo>
                    <a:lnTo>
                      <a:pt x="12" y="10"/>
                    </a:lnTo>
                    <a:lnTo>
                      <a:pt x="14" y="6"/>
                    </a:lnTo>
                    <a:lnTo>
                      <a:pt x="15" y="6"/>
                    </a:lnTo>
                    <a:lnTo>
                      <a:pt x="17" y="6"/>
                    </a:lnTo>
                    <a:lnTo>
                      <a:pt x="20" y="3"/>
                    </a:lnTo>
                    <a:lnTo>
                      <a:pt x="24" y="1"/>
                    </a:lnTo>
                    <a:lnTo>
                      <a:pt x="27" y="0"/>
                    </a:lnTo>
                    <a:lnTo>
                      <a:pt x="29" y="0"/>
                    </a:lnTo>
                    <a:lnTo>
                      <a:pt x="31" y="0"/>
                    </a:lnTo>
                    <a:lnTo>
                      <a:pt x="31" y="0"/>
                    </a:lnTo>
                    <a:lnTo>
                      <a:pt x="32" y="1"/>
                    </a:lnTo>
                    <a:lnTo>
                      <a:pt x="32" y="1"/>
                    </a:lnTo>
                    <a:lnTo>
                      <a:pt x="34" y="3"/>
                    </a:lnTo>
                    <a:lnTo>
                      <a:pt x="36" y="3"/>
                    </a:lnTo>
                    <a:lnTo>
                      <a:pt x="38" y="6"/>
                    </a:lnTo>
                    <a:lnTo>
                      <a:pt x="39" y="8"/>
                    </a:lnTo>
                    <a:lnTo>
                      <a:pt x="41" y="10"/>
                    </a:lnTo>
                    <a:lnTo>
                      <a:pt x="43" y="10"/>
                    </a:lnTo>
                    <a:lnTo>
                      <a:pt x="44" y="10"/>
                    </a:lnTo>
                    <a:lnTo>
                      <a:pt x="44" y="12"/>
                    </a:lnTo>
                    <a:lnTo>
                      <a:pt x="44" y="13"/>
                    </a:lnTo>
                    <a:lnTo>
                      <a:pt x="46" y="15"/>
                    </a:lnTo>
                    <a:lnTo>
                      <a:pt x="44" y="15"/>
                    </a:lnTo>
                    <a:lnTo>
                      <a:pt x="44" y="18"/>
                    </a:lnTo>
                    <a:lnTo>
                      <a:pt x="43" y="20"/>
                    </a:lnTo>
                    <a:lnTo>
                      <a:pt x="43" y="22"/>
                    </a:lnTo>
                    <a:lnTo>
                      <a:pt x="41" y="23"/>
                    </a:lnTo>
                    <a:lnTo>
                      <a:pt x="41" y="23"/>
                    </a:lnTo>
                    <a:lnTo>
                      <a:pt x="41" y="25"/>
                    </a:lnTo>
                    <a:lnTo>
                      <a:pt x="39" y="29"/>
                    </a:lnTo>
                    <a:lnTo>
                      <a:pt x="38" y="30"/>
                    </a:lnTo>
                    <a:lnTo>
                      <a:pt x="38" y="30"/>
                    </a:lnTo>
                    <a:lnTo>
                      <a:pt x="36" y="30"/>
                    </a:lnTo>
                    <a:lnTo>
                      <a:pt x="32" y="32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4" name="Freeform 139">
                <a:extLst>
                  <a:ext uri="{FF2B5EF4-FFF2-40B4-BE49-F238E27FC236}">
                    <a16:creationId xmlns:a16="http://schemas.microsoft.com/office/drawing/2014/main" xmlns="" id="{1E623385-3E45-4D88-8C11-336E7381DC6B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037" y="1742"/>
                <a:ext cx="113" cy="83"/>
              </a:xfrm>
              <a:custGeom>
                <a:avLst/>
                <a:gdLst>
                  <a:gd name="T0" fmla="*/ 109 w 113"/>
                  <a:gd name="T1" fmla="*/ 28 h 83"/>
                  <a:gd name="T2" fmla="*/ 108 w 113"/>
                  <a:gd name="T3" fmla="*/ 35 h 83"/>
                  <a:gd name="T4" fmla="*/ 113 w 113"/>
                  <a:gd name="T5" fmla="*/ 37 h 83"/>
                  <a:gd name="T6" fmla="*/ 111 w 113"/>
                  <a:gd name="T7" fmla="*/ 40 h 83"/>
                  <a:gd name="T8" fmla="*/ 104 w 113"/>
                  <a:gd name="T9" fmla="*/ 42 h 83"/>
                  <a:gd name="T10" fmla="*/ 102 w 113"/>
                  <a:gd name="T11" fmla="*/ 46 h 83"/>
                  <a:gd name="T12" fmla="*/ 97 w 113"/>
                  <a:gd name="T13" fmla="*/ 49 h 83"/>
                  <a:gd name="T14" fmla="*/ 92 w 113"/>
                  <a:gd name="T15" fmla="*/ 56 h 83"/>
                  <a:gd name="T16" fmla="*/ 92 w 113"/>
                  <a:gd name="T17" fmla="*/ 61 h 83"/>
                  <a:gd name="T18" fmla="*/ 90 w 113"/>
                  <a:gd name="T19" fmla="*/ 68 h 83"/>
                  <a:gd name="T20" fmla="*/ 90 w 113"/>
                  <a:gd name="T21" fmla="*/ 69 h 83"/>
                  <a:gd name="T22" fmla="*/ 94 w 113"/>
                  <a:gd name="T23" fmla="*/ 73 h 83"/>
                  <a:gd name="T24" fmla="*/ 92 w 113"/>
                  <a:gd name="T25" fmla="*/ 76 h 83"/>
                  <a:gd name="T26" fmla="*/ 89 w 113"/>
                  <a:gd name="T27" fmla="*/ 75 h 83"/>
                  <a:gd name="T28" fmla="*/ 87 w 113"/>
                  <a:gd name="T29" fmla="*/ 71 h 83"/>
                  <a:gd name="T30" fmla="*/ 82 w 113"/>
                  <a:gd name="T31" fmla="*/ 73 h 83"/>
                  <a:gd name="T32" fmla="*/ 77 w 113"/>
                  <a:gd name="T33" fmla="*/ 75 h 83"/>
                  <a:gd name="T34" fmla="*/ 75 w 113"/>
                  <a:gd name="T35" fmla="*/ 81 h 83"/>
                  <a:gd name="T36" fmla="*/ 67 w 113"/>
                  <a:gd name="T37" fmla="*/ 83 h 83"/>
                  <a:gd name="T38" fmla="*/ 61 w 113"/>
                  <a:gd name="T39" fmla="*/ 81 h 83"/>
                  <a:gd name="T40" fmla="*/ 58 w 113"/>
                  <a:gd name="T41" fmla="*/ 81 h 83"/>
                  <a:gd name="T42" fmla="*/ 49 w 113"/>
                  <a:gd name="T43" fmla="*/ 81 h 83"/>
                  <a:gd name="T44" fmla="*/ 49 w 113"/>
                  <a:gd name="T45" fmla="*/ 78 h 83"/>
                  <a:gd name="T46" fmla="*/ 46 w 113"/>
                  <a:gd name="T47" fmla="*/ 73 h 83"/>
                  <a:gd name="T48" fmla="*/ 41 w 113"/>
                  <a:gd name="T49" fmla="*/ 69 h 83"/>
                  <a:gd name="T50" fmla="*/ 41 w 113"/>
                  <a:gd name="T51" fmla="*/ 68 h 83"/>
                  <a:gd name="T52" fmla="*/ 36 w 113"/>
                  <a:gd name="T53" fmla="*/ 68 h 83"/>
                  <a:gd name="T54" fmla="*/ 34 w 113"/>
                  <a:gd name="T55" fmla="*/ 61 h 83"/>
                  <a:gd name="T56" fmla="*/ 37 w 113"/>
                  <a:gd name="T57" fmla="*/ 51 h 83"/>
                  <a:gd name="T58" fmla="*/ 32 w 113"/>
                  <a:gd name="T59" fmla="*/ 46 h 83"/>
                  <a:gd name="T60" fmla="*/ 22 w 113"/>
                  <a:gd name="T61" fmla="*/ 46 h 83"/>
                  <a:gd name="T62" fmla="*/ 13 w 113"/>
                  <a:gd name="T63" fmla="*/ 40 h 83"/>
                  <a:gd name="T64" fmla="*/ 8 w 113"/>
                  <a:gd name="T65" fmla="*/ 39 h 83"/>
                  <a:gd name="T66" fmla="*/ 7 w 113"/>
                  <a:gd name="T67" fmla="*/ 35 h 83"/>
                  <a:gd name="T68" fmla="*/ 3 w 113"/>
                  <a:gd name="T69" fmla="*/ 20 h 83"/>
                  <a:gd name="T70" fmla="*/ 8 w 113"/>
                  <a:gd name="T71" fmla="*/ 6 h 83"/>
                  <a:gd name="T72" fmla="*/ 22 w 113"/>
                  <a:gd name="T73" fmla="*/ 0 h 83"/>
                  <a:gd name="T74" fmla="*/ 32 w 113"/>
                  <a:gd name="T75" fmla="*/ 1 h 83"/>
                  <a:gd name="T76" fmla="*/ 39 w 113"/>
                  <a:gd name="T77" fmla="*/ 1 h 83"/>
                  <a:gd name="T78" fmla="*/ 44 w 113"/>
                  <a:gd name="T79" fmla="*/ 1 h 83"/>
                  <a:gd name="T80" fmla="*/ 56 w 113"/>
                  <a:gd name="T81" fmla="*/ 3 h 83"/>
                  <a:gd name="T82" fmla="*/ 67 w 113"/>
                  <a:gd name="T83" fmla="*/ 5 h 83"/>
                  <a:gd name="T84" fmla="*/ 73 w 113"/>
                  <a:gd name="T85" fmla="*/ 1 h 83"/>
                  <a:gd name="T86" fmla="*/ 77 w 113"/>
                  <a:gd name="T87" fmla="*/ 0 h 83"/>
                  <a:gd name="T88" fmla="*/ 84 w 113"/>
                  <a:gd name="T89" fmla="*/ 8 h 83"/>
                  <a:gd name="T90" fmla="*/ 96 w 113"/>
                  <a:gd name="T91" fmla="*/ 13 h 83"/>
                  <a:gd name="T92" fmla="*/ 102 w 113"/>
                  <a:gd name="T93" fmla="*/ 20 h 83"/>
                  <a:gd name="T94" fmla="*/ 109 w 113"/>
                  <a:gd name="T95" fmla="*/ 25 h 83"/>
                  <a:gd name="T96" fmla="*/ 1 w 113"/>
                  <a:gd name="T97" fmla="*/ 37 h 83"/>
                  <a:gd name="T98" fmla="*/ 3 w 113"/>
                  <a:gd name="T99" fmla="*/ 32 h 83"/>
                  <a:gd name="T100" fmla="*/ 5 w 113"/>
                  <a:gd name="T101" fmla="*/ 28 h 83"/>
                  <a:gd name="T102" fmla="*/ 1 w 113"/>
                  <a:gd name="T103" fmla="*/ 37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113" h="83">
                    <a:moveTo>
                      <a:pt x="109" y="25"/>
                    </a:moveTo>
                    <a:lnTo>
                      <a:pt x="109" y="27"/>
                    </a:lnTo>
                    <a:lnTo>
                      <a:pt x="109" y="28"/>
                    </a:lnTo>
                    <a:lnTo>
                      <a:pt x="108" y="32"/>
                    </a:lnTo>
                    <a:lnTo>
                      <a:pt x="108" y="35"/>
                    </a:lnTo>
                    <a:lnTo>
                      <a:pt x="108" y="35"/>
                    </a:lnTo>
                    <a:lnTo>
                      <a:pt x="108" y="37"/>
                    </a:lnTo>
                    <a:lnTo>
                      <a:pt x="111" y="37"/>
                    </a:lnTo>
                    <a:lnTo>
                      <a:pt x="113" y="37"/>
                    </a:lnTo>
                    <a:lnTo>
                      <a:pt x="113" y="39"/>
                    </a:lnTo>
                    <a:lnTo>
                      <a:pt x="113" y="39"/>
                    </a:lnTo>
                    <a:lnTo>
                      <a:pt x="111" y="40"/>
                    </a:lnTo>
                    <a:lnTo>
                      <a:pt x="111" y="40"/>
                    </a:lnTo>
                    <a:lnTo>
                      <a:pt x="109" y="42"/>
                    </a:lnTo>
                    <a:lnTo>
                      <a:pt x="104" y="42"/>
                    </a:lnTo>
                    <a:lnTo>
                      <a:pt x="102" y="44"/>
                    </a:lnTo>
                    <a:lnTo>
                      <a:pt x="102" y="44"/>
                    </a:lnTo>
                    <a:lnTo>
                      <a:pt x="102" y="46"/>
                    </a:lnTo>
                    <a:lnTo>
                      <a:pt x="101" y="47"/>
                    </a:lnTo>
                    <a:lnTo>
                      <a:pt x="101" y="49"/>
                    </a:lnTo>
                    <a:lnTo>
                      <a:pt x="97" y="49"/>
                    </a:lnTo>
                    <a:lnTo>
                      <a:pt x="96" y="51"/>
                    </a:lnTo>
                    <a:lnTo>
                      <a:pt x="94" y="52"/>
                    </a:lnTo>
                    <a:lnTo>
                      <a:pt x="92" y="56"/>
                    </a:lnTo>
                    <a:lnTo>
                      <a:pt x="92" y="59"/>
                    </a:lnTo>
                    <a:lnTo>
                      <a:pt x="92" y="61"/>
                    </a:lnTo>
                    <a:lnTo>
                      <a:pt x="92" y="61"/>
                    </a:lnTo>
                    <a:lnTo>
                      <a:pt x="92" y="63"/>
                    </a:lnTo>
                    <a:lnTo>
                      <a:pt x="90" y="64"/>
                    </a:lnTo>
                    <a:lnTo>
                      <a:pt x="90" y="68"/>
                    </a:lnTo>
                    <a:lnTo>
                      <a:pt x="89" y="69"/>
                    </a:lnTo>
                    <a:lnTo>
                      <a:pt x="89" y="69"/>
                    </a:lnTo>
                    <a:lnTo>
                      <a:pt x="90" y="69"/>
                    </a:lnTo>
                    <a:lnTo>
                      <a:pt x="92" y="71"/>
                    </a:lnTo>
                    <a:lnTo>
                      <a:pt x="94" y="71"/>
                    </a:lnTo>
                    <a:lnTo>
                      <a:pt x="94" y="73"/>
                    </a:lnTo>
                    <a:lnTo>
                      <a:pt x="94" y="75"/>
                    </a:lnTo>
                    <a:lnTo>
                      <a:pt x="94" y="75"/>
                    </a:lnTo>
                    <a:lnTo>
                      <a:pt x="92" y="76"/>
                    </a:lnTo>
                    <a:lnTo>
                      <a:pt x="90" y="76"/>
                    </a:lnTo>
                    <a:lnTo>
                      <a:pt x="89" y="75"/>
                    </a:lnTo>
                    <a:lnTo>
                      <a:pt x="89" y="75"/>
                    </a:lnTo>
                    <a:lnTo>
                      <a:pt x="89" y="73"/>
                    </a:lnTo>
                    <a:lnTo>
                      <a:pt x="89" y="71"/>
                    </a:lnTo>
                    <a:lnTo>
                      <a:pt x="87" y="71"/>
                    </a:lnTo>
                    <a:lnTo>
                      <a:pt x="85" y="71"/>
                    </a:lnTo>
                    <a:lnTo>
                      <a:pt x="84" y="71"/>
                    </a:lnTo>
                    <a:lnTo>
                      <a:pt x="82" y="73"/>
                    </a:lnTo>
                    <a:lnTo>
                      <a:pt x="80" y="75"/>
                    </a:lnTo>
                    <a:lnTo>
                      <a:pt x="80" y="76"/>
                    </a:lnTo>
                    <a:lnTo>
                      <a:pt x="77" y="75"/>
                    </a:lnTo>
                    <a:lnTo>
                      <a:pt x="75" y="76"/>
                    </a:lnTo>
                    <a:lnTo>
                      <a:pt x="75" y="80"/>
                    </a:lnTo>
                    <a:lnTo>
                      <a:pt x="75" y="81"/>
                    </a:lnTo>
                    <a:lnTo>
                      <a:pt x="72" y="81"/>
                    </a:lnTo>
                    <a:lnTo>
                      <a:pt x="68" y="83"/>
                    </a:lnTo>
                    <a:lnTo>
                      <a:pt x="67" y="83"/>
                    </a:lnTo>
                    <a:lnTo>
                      <a:pt x="65" y="83"/>
                    </a:lnTo>
                    <a:lnTo>
                      <a:pt x="63" y="81"/>
                    </a:lnTo>
                    <a:lnTo>
                      <a:pt x="61" y="81"/>
                    </a:lnTo>
                    <a:lnTo>
                      <a:pt x="60" y="83"/>
                    </a:lnTo>
                    <a:lnTo>
                      <a:pt x="58" y="81"/>
                    </a:lnTo>
                    <a:lnTo>
                      <a:pt x="58" y="81"/>
                    </a:lnTo>
                    <a:lnTo>
                      <a:pt x="55" y="83"/>
                    </a:lnTo>
                    <a:lnTo>
                      <a:pt x="51" y="83"/>
                    </a:lnTo>
                    <a:lnTo>
                      <a:pt x="49" y="81"/>
                    </a:lnTo>
                    <a:lnTo>
                      <a:pt x="49" y="81"/>
                    </a:lnTo>
                    <a:lnTo>
                      <a:pt x="49" y="80"/>
                    </a:lnTo>
                    <a:lnTo>
                      <a:pt x="49" y="78"/>
                    </a:lnTo>
                    <a:lnTo>
                      <a:pt x="49" y="76"/>
                    </a:lnTo>
                    <a:lnTo>
                      <a:pt x="48" y="73"/>
                    </a:lnTo>
                    <a:lnTo>
                      <a:pt x="46" y="73"/>
                    </a:lnTo>
                    <a:lnTo>
                      <a:pt x="44" y="71"/>
                    </a:lnTo>
                    <a:lnTo>
                      <a:pt x="43" y="71"/>
                    </a:lnTo>
                    <a:lnTo>
                      <a:pt x="41" y="69"/>
                    </a:lnTo>
                    <a:lnTo>
                      <a:pt x="41" y="69"/>
                    </a:lnTo>
                    <a:lnTo>
                      <a:pt x="41" y="69"/>
                    </a:lnTo>
                    <a:lnTo>
                      <a:pt x="41" y="68"/>
                    </a:lnTo>
                    <a:lnTo>
                      <a:pt x="39" y="68"/>
                    </a:lnTo>
                    <a:lnTo>
                      <a:pt x="37" y="68"/>
                    </a:lnTo>
                    <a:lnTo>
                      <a:pt x="36" y="68"/>
                    </a:lnTo>
                    <a:lnTo>
                      <a:pt x="36" y="66"/>
                    </a:lnTo>
                    <a:lnTo>
                      <a:pt x="34" y="64"/>
                    </a:lnTo>
                    <a:lnTo>
                      <a:pt x="34" y="61"/>
                    </a:lnTo>
                    <a:lnTo>
                      <a:pt x="36" y="59"/>
                    </a:lnTo>
                    <a:lnTo>
                      <a:pt x="37" y="52"/>
                    </a:lnTo>
                    <a:lnTo>
                      <a:pt x="37" y="51"/>
                    </a:lnTo>
                    <a:lnTo>
                      <a:pt x="36" y="49"/>
                    </a:lnTo>
                    <a:lnTo>
                      <a:pt x="34" y="49"/>
                    </a:lnTo>
                    <a:lnTo>
                      <a:pt x="32" y="46"/>
                    </a:lnTo>
                    <a:lnTo>
                      <a:pt x="27" y="46"/>
                    </a:lnTo>
                    <a:lnTo>
                      <a:pt x="24" y="46"/>
                    </a:lnTo>
                    <a:lnTo>
                      <a:pt x="22" y="46"/>
                    </a:lnTo>
                    <a:lnTo>
                      <a:pt x="19" y="44"/>
                    </a:lnTo>
                    <a:lnTo>
                      <a:pt x="15" y="42"/>
                    </a:lnTo>
                    <a:lnTo>
                      <a:pt x="13" y="40"/>
                    </a:lnTo>
                    <a:lnTo>
                      <a:pt x="10" y="39"/>
                    </a:lnTo>
                    <a:lnTo>
                      <a:pt x="10" y="39"/>
                    </a:lnTo>
                    <a:lnTo>
                      <a:pt x="8" y="39"/>
                    </a:lnTo>
                    <a:lnTo>
                      <a:pt x="7" y="39"/>
                    </a:lnTo>
                    <a:lnTo>
                      <a:pt x="7" y="39"/>
                    </a:lnTo>
                    <a:lnTo>
                      <a:pt x="7" y="35"/>
                    </a:lnTo>
                    <a:lnTo>
                      <a:pt x="7" y="32"/>
                    </a:lnTo>
                    <a:lnTo>
                      <a:pt x="5" y="27"/>
                    </a:lnTo>
                    <a:lnTo>
                      <a:pt x="3" y="20"/>
                    </a:lnTo>
                    <a:lnTo>
                      <a:pt x="3" y="13"/>
                    </a:lnTo>
                    <a:lnTo>
                      <a:pt x="3" y="11"/>
                    </a:lnTo>
                    <a:lnTo>
                      <a:pt x="8" y="6"/>
                    </a:lnTo>
                    <a:lnTo>
                      <a:pt x="15" y="3"/>
                    </a:lnTo>
                    <a:lnTo>
                      <a:pt x="17" y="3"/>
                    </a:lnTo>
                    <a:lnTo>
                      <a:pt x="22" y="0"/>
                    </a:lnTo>
                    <a:lnTo>
                      <a:pt x="22" y="0"/>
                    </a:lnTo>
                    <a:lnTo>
                      <a:pt x="29" y="0"/>
                    </a:lnTo>
                    <a:lnTo>
                      <a:pt x="32" y="1"/>
                    </a:lnTo>
                    <a:lnTo>
                      <a:pt x="36" y="1"/>
                    </a:lnTo>
                    <a:lnTo>
                      <a:pt x="37" y="0"/>
                    </a:lnTo>
                    <a:lnTo>
                      <a:pt x="39" y="1"/>
                    </a:lnTo>
                    <a:lnTo>
                      <a:pt x="41" y="3"/>
                    </a:lnTo>
                    <a:lnTo>
                      <a:pt x="43" y="3"/>
                    </a:lnTo>
                    <a:lnTo>
                      <a:pt x="44" y="1"/>
                    </a:lnTo>
                    <a:lnTo>
                      <a:pt x="53" y="1"/>
                    </a:lnTo>
                    <a:lnTo>
                      <a:pt x="55" y="1"/>
                    </a:lnTo>
                    <a:lnTo>
                      <a:pt x="56" y="3"/>
                    </a:lnTo>
                    <a:lnTo>
                      <a:pt x="60" y="3"/>
                    </a:lnTo>
                    <a:lnTo>
                      <a:pt x="61" y="5"/>
                    </a:lnTo>
                    <a:lnTo>
                      <a:pt x="67" y="5"/>
                    </a:lnTo>
                    <a:lnTo>
                      <a:pt x="68" y="3"/>
                    </a:lnTo>
                    <a:lnTo>
                      <a:pt x="70" y="3"/>
                    </a:lnTo>
                    <a:lnTo>
                      <a:pt x="73" y="1"/>
                    </a:lnTo>
                    <a:lnTo>
                      <a:pt x="75" y="0"/>
                    </a:lnTo>
                    <a:lnTo>
                      <a:pt x="75" y="0"/>
                    </a:lnTo>
                    <a:lnTo>
                      <a:pt x="77" y="0"/>
                    </a:lnTo>
                    <a:lnTo>
                      <a:pt x="78" y="3"/>
                    </a:lnTo>
                    <a:lnTo>
                      <a:pt x="80" y="6"/>
                    </a:lnTo>
                    <a:lnTo>
                      <a:pt x="84" y="8"/>
                    </a:lnTo>
                    <a:lnTo>
                      <a:pt x="90" y="10"/>
                    </a:lnTo>
                    <a:lnTo>
                      <a:pt x="92" y="10"/>
                    </a:lnTo>
                    <a:lnTo>
                      <a:pt x="96" y="13"/>
                    </a:lnTo>
                    <a:lnTo>
                      <a:pt x="97" y="15"/>
                    </a:lnTo>
                    <a:lnTo>
                      <a:pt x="99" y="17"/>
                    </a:lnTo>
                    <a:lnTo>
                      <a:pt x="102" y="20"/>
                    </a:lnTo>
                    <a:lnTo>
                      <a:pt x="104" y="22"/>
                    </a:lnTo>
                    <a:lnTo>
                      <a:pt x="106" y="23"/>
                    </a:lnTo>
                    <a:lnTo>
                      <a:pt x="109" y="25"/>
                    </a:lnTo>
                    <a:lnTo>
                      <a:pt x="109" y="25"/>
                    </a:lnTo>
                    <a:lnTo>
                      <a:pt x="109" y="25"/>
                    </a:lnTo>
                    <a:close/>
                    <a:moveTo>
                      <a:pt x="1" y="37"/>
                    </a:moveTo>
                    <a:lnTo>
                      <a:pt x="0" y="37"/>
                    </a:lnTo>
                    <a:lnTo>
                      <a:pt x="1" y="34"/>
                    </a:lnTo>
                    <a:lnTo>
                      <a:pt x="3" y="32"/>
                    </a:lnTo>
                    <a:lnTo>
                      <a:pt x="3" y="27"/>
                    </a:lnTo>
                    <a:lnTo>
                      <a:pt x="5" y="27"/>
                    </a:lnTo>
                    <a:lnTo>
                      <a:pt x="5" y="28"/>
                    </a:lnTo>
                    <a:lnTo>
                      <a:pt x="3" y="30"/>
                    </a:lnTo>
                    <a:lnTo>
                      <a:pt x="3" y="35"/>
                    </a:lnTo>
                    <a:lnTo>
                      <a:pt x="1" y="37"/>
                    </a:lnTo>
                    <a:lnTo>
                      <a:pt x="1" y="37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5" name="Freeform 140">
                <a:extLst>
                  <a:ext uri="{FF2B5EF4-FFF2-40B4-BE49-F238E27FC236}">
                    <a16:creationId xmlns:a16="http://schemas.microsoft.com/office/drawing/2014/main" xmlns="" id="{3BC957B1-366B-4A93-893F-D5470F31F62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46" y="1941"/>
                <a:ext cx="14" cy="22"/>
              </a:xfrm>
              <a:custGeom>
                <a:avLst/>
                <a:gdLst>
                  <a:gd name="T0" fmla="*/ 7 w 14"/>
                  <a:gd name="T1" fmla="*/ 2 h 22"/>
                  <a:gd name="T2" fmla="*/ 7 w 14"/>
                  <a:gd name="T3" fmla="*/ 2 h 22"/>
                  <a:gd name="T4" fmla="*/ 7 w 14"/>
                  <a:gd name="T5" fmla="*/ 3 h 22"/>
                  <a:gd name="T6" fmla="*/ 7 w 14"/>
                  <a:gd name="T7" fmla="*/ 7 h 22"/>
                  <a:gd name="T8" fmla="*/ 8 w 14"/>
                  <a:gd name="T9" fmla="*/ 8 h 22"/>
                  <a:gd name="T10" fmla="*/ 10 w 14"/>
                  <a:gd name="T11" fmla="*/ 8 h 22"/>
                  <a:gd name="T12" fmla="*/ 12 w 14"/>
                  <a:gd name="T13" fmla="*/ 10 h 22"/>
                  <a:gd name="T14" fmla="*/ 14 w 14"/>
                  <a:gd name="T15" fmla="*/ 10 h 22"/>
                  <a:gd name="T16" fmla="*/ 14 w 14"/>
                  <a:gd name="T17" fmla="*/ 12 h 22"/>
                  <a:gd name="T18" fmla="*/ 14 w 14"/>
                  <a:gd name="T19" fmla="*/ 12 h 22"/>
                  <a:gd name="T20" fmla="*/ 14 w 14"/>
                  <a:gd name="T21" fmla="*/ 14 h 22"/>
                  <a:gd name="T22" fmla="*/ 14 w 14"/>
                  <a:gd name="T23" fmla="*/ 15 h 22"/>
                  <a:gd name="T24" fmla="*/ 14 w 14"/>
                  <a:gd name="T25" fmla="*/ 15 h 22"/>
                  <a:gd name="T26" fmla="*/ 12 w 14"/>
                  <a:gd name="T27" fmla="*/ 17 h 22"/>
                  <a:gd name="T28" fmla="*/ 12 w 14"/>
                  <a:gd name="T29" fmla="*/ 20 h 22"/>
                  <a:gd name="T30" fmla="*/ 12 w 14"/>
                  <a:gd name="T31" fmla="*/ 22 h 22"/>
                  <a:gd name="T32" fmla="*/ 10 w 14"/>
                  <a:gd name="T33" fmla="*/ 20 h 22"/>
                  <a:gd name="T34" fmla="*/ 10 w 14"/>
                  <a:gd name="T35" fmla="*/ 20 h 22"/>
                  <a:gd name="T36" fmla="*/ 8 w 14"/>
                  <a:gd name="T37" fmla="*/ 20 h 22"/>
                  <a:gd name="T38" fmla="*/ 7 w 14"/>
                  <a:gd name="T39" fmla="*/ 20 h 22"/>
                  <a:gd name="T40" fmla="*/ 7 w 14"/>
                  <a:gd name="T41" fmla="*/ 22 h 22"/>
                  <a:gd name="T42" fmla="*/ 5 w 14"/>
                  <a:gd name="T43" fmla="*/ 22 h 22"/>
                  <a:gd name="T44" fmla="*/ 3 w 14"/>
                  <a:gd name="T45" fmla="*/ 22 h 22"/>
                  <a:gd name="T46" fmla="*/ 3 w 14"/>
                  <a:gd name="T47" fmla="*/ 20 h 22"/>
                  <a:gd name="T48" fmla="*/ 3 w 14"/>
                  <a:gd name="T49" fmla="*/ 20 h 22"/>
                  <a:gd name="T50" fmla="*/ 2 w 14"/>
                  <a:gd name="T51" fmla="*/ 20 h 22"/>
                  <a:gd name="T52" fmla="*/ 2 w 14"/>
                  <a:gd name="T53" fmla="*/ 19 h 22"/>
                  <a:gd name="T54" fmla="*/ 2 w 14"/>
                  <a:gd name="T55" fmla="*/ 19 h 22"/>
                  <a:gd name="T56" fmla="*/ 2 w 14"/>
                  <a:gd name="T57" fmla="*/ 17 h 22"/>
                  <a:gd name="T58" fmla="*/ 2 w 14"/>
                  <a:gd name="T59" fmla="*/ 17 h 22"/>
                  <a:gd name="T60" fmla="*/ 3 w 14"/>
                  <a:gd name="T61" fmla="*/ 15 h 22"/>
                  <a:gd name="T62" fmla="*/ 2 w 14"/>
                  <a:gd name="T63" fmla="*/ 14 h 22"/>
                  <a:gd name="T64" fmla="*/ 2 w 14"/>
                  <a:gd name="T65" fmla="*/ 12 h 22"/>
                  <a:gd name="T66" fmla="*/ 0 w 14"/>
                  <a:gd name="T67" fmla="*/ 10 h 22"/>
                  <a:gd name="T68" fmla="*/ 0 w 14"/>
                  <a:gd name="T69" fmla="*/ 10 h 22"/>
                  <a:gd name="T70" fmla="*/ 0 w 14"/>
                  <a:gd name="T71" fmla="*/ 10 h 22"/>
                  <a:gd name="T72" fmla="*/ 0 w 14"/>
                  <a:gd name="T73" fmla="*/ 8 h 22"/>
                  <a:gd name="T74" fmla="*/ 0 w 14"/>
                  <a:gd name="T75" fmla="*/ 7 h 22"/>
                  <a:gd name="T76" fmla="*/ 2 w 14"/>
                  <a:gd name="T77" fmla="*/ 7 h 22"/>
                  <a:gd name="T78" fmla="*/ 2 w 14"/>
                  <a:gd name="T79" fmla="*/ 5 h 22"/>
                  <a:gd name="T80" fmla="*/ 2 w 14"/>
                  <a:gd name="T81" fmla="*/ 3 h 22"/>
                  <a:gd name="T82" fmla="*/ 5 w 14"/>
                  <a:gd name="T83" fmla="*/ 0 h 22"/>
                  <a:gd name="T84" fmla="*/ 7 w 14"/>
                  <a:gd name="T85" fmla="*/ 0 h 22"/>
                  <a:gd name="T86" fmla="*/ 7 w 14"/>
                  <a:gd name="T87" fmla="*/ 0 h 22"/>
                  <a:gd name="T88" fmla="*/ 7 w 14"/>
                  <a:gd name="T89" fmla="*/ 2 h 22"/>
                  <a:gd name="T90" fmla="*/ 7 w 14"/>
                  <a:gd name="T91" fmla="*/ 2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14" h="22">
                    <a:moveTo>
                      <a:pt x="7" y="2"/>
                    </a:moveTo>
                    <a:lnTo>
                      <a:pt x="7" y="2"/>
                    </a:lnTo>
                    <a:lnTo>
                      <a:pt x="7" y="3"/>
                    </a:lnTo>
                    <a:lnTo>
                      <a:pt x="7" y="7"/>
                    </a:lnTo>
                    <a:lnTo>
                      <a:pt x="8" y="8"/>
                    </a:lnTo>
                    <a:lnTo>
                      <a:pt x="10" y="8"/>
                    </a:lnTo>
                    <a:lnTo>
                      <a:pt x="12" y="10"/>
                    </a:lnTo>
                    <a:lnTo>
                      <a:pt x="14" y="10"/>
                    </a:lnTo>
                    <a:lnTo>
                      <a:pt x="14" y="12"/>
                    </a:lnTo>
                    <a:lnTo>
                      <a:pt x="14" y="12"/>
                    </a:lnTo>
                    <a:lnTo>
                      <a:pt x="14" y="14"/>
                    </a:lnTo>
                    <a:lnTo>
                      <a:pt x="14" y="15"/>
                    </a:lnTo>
                    <a:lnTo>
                      <a:pt x="14" y="15"/>
                    </a:lnTo>
                    <a:lnTo>
                      <a:pt x="12" y="17"/>
                    </a:lnTo>
                    <a:lnTo>
                      <a:pt x="12" y="20"/>
                    </a:lnTo>
                    <a:lnTo>
                      <a:pt x="12" y="22"/>
                    </a:lnTo>
                    <a:lnTo>
                      <a:pt x="10" y="20"/>
                    </a:lnTo>
                    <a:lnTo>
                      <a:pt x="10" y="20"/>
                    </a:lnTo>
                    <a:lnTo>
                      <a:pt x="8" y="20"/>
                    </a:lnTo>
                    <a:lnTo>
                      <a:pt x="7" y="20"/>
                    </a:lnTo>
                    <a:lnTo>
                      <a:pt x="7" y="22"/>
                    </a:lnTo>
                    <a:lnTo>
                      <a:pt x="5" y="22"/>
                    </a:lnTo>
                    <a:lnTo>
                      <a:pt x="3" y="22"/>
                    </a:lnTo>
                    <a:lnTo>
                      <a:pt x="3" y="20"/>
                    </a:lnTo>
                    <a:lnTo>
                      <a:pt x="3" y="20"/>
                    </a:lnTo>
                    <a:lnTo>
                      <a:pt x="2" y="20"/>
                    </a:lnTo>
                    <a:lnTo>
                      <a:pt x="2" y="19"/>
                    </a:lnTo>
                    <a:lnTo>
                      <a:pt x="2" y="19"/>
                    </a:lnTo>
                    <a:lnTo>
                      <a:pt x="2" y="17"/>
                    </a:lnTo>
                    <a:lnTo>
                      <a:pt x="2" y="17"/>
                    </a:lnTo>
                    <a:lnTo>
                      <a:pt x="3" y="15"/>
                    </a:lnTo>
                    <a:lnTo>
                      <a:pt x="2" y="14"/>
                    </a:lnTo>
                    <a:lnTo>
                      <a:pt x="2" y="12"/>
                    </a:lnTo>
                    <a:lnTo>
                      <a:pt x="0" y="10"/>
                    </a:lnTo>
                    <a:lnTo>
                      <a:pt x="0" y="10"/>
                    </a:lnTo>
                    <a:lnTo>
                      <a:pt x="0" y="10"/>
                    </a:lnTo>
                    <a:lnTo>
                      <a:pt x="0" y="8"/>
                    </a:lnTo>
                    <a:lnTo>
                      <a:pt x="0" y="7"/>
                    </a:lnTo>
                    <a:lnTo>
                      <a:pt x="2" y="7"/>
                    </a:lnTo>
                    <a:lnTo>
                      <a:pt x="2" y="5"/>
                    </a:lnTo>
                    <a:lnTo>
                      <a:pt x="2" y="3"/>
                    </a:lnTo>
                    <a:lnTo>
                      <a:pt x="5" y="0"/>
                    </a:lnTo>
                    <a:lnTo>
                      <a:pt x="7" y="0"/>
                    </a:lnTo>
                    <a:lnTo>
                      <a:pt x="7" y="0"/>
                    </a:lnTo>
                    <a:lnTo>
                      <a:pt x="7" y="2"/>
                    </a:lnTo>
                    <a:lnTo>
                      <a:pt x="7" y="2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6" name="Freeform 141">
                <a:extLst>
                  <a:ext uri="{FF2B5EF4-FFF2-40B4-BE49-F238E27FC236}">
                    <a16:creationId xmlns:a16="http://schemas.microsoft.com/office/drawing/2014/main" xmlns="" id="{E3875BF2-6CB1-483B-899B-55BBA34E60A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38" y="1684"/>
                <a:ext cx="139" cy="83"/>
              </a:xfrm>
              <a:custGeom>
                <a:avLst/>
                <a:gdLst>
                  <a:gd name="T0" fmla="*/ 125 w 139"/>
                  <a:gd name="T1" fmla="*/ 18 h 83"/>
                  <a:gd name="T2" fmla="*/ 132 w 139"/>
                  <a:gd name="T3" fmla="*/ 25 h 83"/>
                  <a:gd name="T4" fmla="*/ 132 w 139"/>
                  <a:gd name="T5" fmla="*/ 30 h 83"/>
                  <a:gd name="T6" fmla="*/ 131 w 139"/>
                  <a:gd name="T7" fmla="*/ 35 h 83"/>
                  <a:gd name="T8" fmla="*/ 129 w 139"/>
                  <a:gd name="T9" fmla="*/ 42 h 83"/>
                  <a:gd name="T10" fmla="*/ 134 w 139"/>
                  <a:gd name="T11" fmla="*/ 42 h 83"/>
                  <a:gd name="T12" fmla="*/ 136 w 139"/>
                  <a:gd name="T13" fmla="*/ 49 h 83"/>
                  <a:gd name="T14" fmla="*/ 137 w 139"/>
                  <a:gd name="T15" fmla="*/ 54 h 83"/>
                  <a:gd name="T16" fmla="*/ 139 w 139"/>
                  <a:gd name="T17" fmla="*/ 63 h 83"/>
                  <a:gd name="T18" fmla="*/ 137 w 139"/>
                  <a:gd name="T19" fmla="*/ 66 h 83"/>
                  <a:gd name="T20" fmla="*/ 129 w 139"/>
                  <a:gd name="T21" fmla="*/ 73 h 83"/>
                  <a:gd name="T22" fmla="*/ 127 w 139"/>
                  <a:gd name="T23" fmla="*/ 78 h 83"/>
                  <a:gd name="T24" fmla="*/ 122 w 139"/>
                  <a:gd name="T25" fmla="*/ 78 h 83"/>
                  <a:gd name="T26" fmla="*/ 113 w 139"/>
                  <a:gd name="T27" fmla="*/ 81 h 83"/>
                  <a:gd name="T28" fmla="*/ 108 w 139"/>
                  <a:gd name="T29" fmla="*/ 83 h 83"/>
                  <a:gd name="T30" fmla="*/ 103 w 139"/>
                  <a:gd name="T31" fmla="*/ 80 h 83"/>
                  <a:gd name="T32" fmla="*/ 98 w 139"/>
                  <a:gd name="T33" fmla="*/ 73 h 83"/>
                  <a:gd name="T34" fmla="*/ 89 w 139"/>
                  <a:gd name="T35" fmla="*/ 68 h 83"/>
                  <a:gd name="T36" fmla="*/ 77 w 139"/>
                  <a:gd name="T37" fmla="*/ 61 h 83"/>
                  <a:gd name="T38" fmla="*/ 74 w 139"/>
                  <a:gd name="T39" fmla="*/ 58 h 83"/>
                  <a:gd name="T40" fmla="*/ 67 w 139"/>
                  <a:gd name="T41" fmla="*/ 61 h 83"/>
                  <a:gd name="T42" fmla="*/ 59 w 139"/>
                  <a:gd name="T43" fmla="*/ 61 h 83"/>
                  <a:gd name="T44" fmla="*/ 52 w 139"/>
                  <a:gd name="T45" fmla="*/ 59 h 83"/>
                  <a:gd name="T46" fmla="*/ 40 w 139"/>
                  <a:gd name="T47" fmla="*/ 61 h 83"/>
                  <a:gd name="T48" fmla="*/ 35 w 139"/>
                  <a:gd name="T49" fmla="*/ 59 h 83"/>
                  <a:gd name="T50" fmla="*/ 23 w 139"/>
                  <a:gd name="T51" fmla="*/ 58 h 83"/>
                  <a:gd name="T52" fmla="*/ 14 w 139"/>
                  <a:gd name="T53" fmla="*/ 61 h 83"/>
                  <a:gd name="T54" fmla="*/ 0 w 139"/>
                  <a:gd name="T55" fmla="*/ 63 h 83"/>
                  <a:gd name="T56" fmla="*/ 6 w 139"/>
                  <a:gd name="T57" fmla="*/ 39 h 83"/>
                  <a:gd name="T58" fmla="*/ 9 w 139"/>
                  <a:gd name="T59" fmla="*/ 29 h 83"/>
                  <a:gd name="T60" fmla="*/ 19 w 139"/>
                  <a:gd name="T61" fmla="*/ 15 h 83"/>
                  <a:gd name="T62" fmla="*/ 31 w 139"/>
                  <a:gd name="T63" fmla="*/ 13 h 83"/>
                  <a:gd name="T64" fmla="*/ 42 w 139"/>
                  <a:gd name="T65" fmla="*/ 25 h 83"/>
                  <a:gd name="T66" fmla="*/ 57 w 139"/>
                  <a:gd name="T67" fmla="*/ 37 h 83"/>
                  <a:gd name="T68" fmla="*/ 66 w 139"/>
                  <a:gd name="T69" fmla="*/ 29 h 83"/>
                  <a:gd name="T70" fmla="*/ 64 w 139"/>
                  <a:gd name="T71" fmla="*/ 10 h 83"/>
                  <a:gd name="T72" fmla="*/ 67 w 139"/>
                  <a:gd name="T73" fmla="*/ 5 h 83"/>
                  <a:gd name="T74" fmla="*/ 76 w 139"/>
                  <a:gd name="T75" fmla="*/ 1 h 83"/>
                  <a:gd name="T76" fmla="*/ 83 w 139"/>
                  <a:gd name="T77" fmla="*/ 1 h 83"/>
                  <a:gd name="T78" fmla="*/ 83 w 139"/>
                  <a:gd name="T79" fmla="*/ 0 h 83"/>
                  <a:gd name="T80" fmla="*/ 89 w 139"/>
                  <a:gd name="T81" fmla="*/ 3 h 83"/>
                  <a:gd name="T82" fmla="*/ 93 w 139"/>
                  <a:gd name="T83" fmla="*/ 6 h 83"/>
                  <a:gd name="T84" fmla="*/ 98 w 139"/>
                  <a:gd name="T85" fmla="*/ 10 h 83"/>
                  <a:gd name="T86" fmla="*/ 107 w 139"/>
                  <a:gd name="T87" fmla="*/ 18 h 83"/>
                  <a:gd name="T88" fmla="*/ 115 w 139"/>
                  <a:gd name="T89" fmla="*/ 15 h 83"/>
                  <a:gd name="T90" fmla="*/ 120 w 139"/>
                  <a:gd name="T91" fmla="*/ 18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139" h="83">
                    <a:moveTo>
                      <a:pt x="124" y="18"/>
                    </a:moveTo>
                    <a:lnTo>
                      <a:pt x="125" y="18"/>
                    </a:lnTo>
                    <a:lnTo>
                      <a:pt x="125" y="18"/>
                    </a:lnTo>
                    <a:lnTo>
                      <a:pt x="127" y="22"/>
                    </a:lnTo>
                    <a:lnTo>
                      <a:pt x="129" y="23"/>
                    </a:lnTo>
                    <a:lnTo>
                      <a:pt x="132" y="25"/>
                    </a:lnTo>
                    <a:lnTo>
                      <a:pt x="132" y="27"/>
                    </a:lnTo>
                    <a:lnTo>
                      <a:pt x="132" y="29"/>
                    </a:lnTo>
                    <a:lnTo>
                      <a:pt x="132" y="30"/>
                    </a:lnTo>
                    <a:lnTo>
                      <a:pt x="132" y="30"/>
                    </a:lnTo>
                    <a:lnTo>
                      <a:pt x="131" y="32"/>
                    </a:lnTo>
                    <a:lnTo>
                      <a:pt x="131" y="35"/>
                    </a:lnTo>
                    <a:lnTo>
                      <a:pt x="131" y="37"/>
                    </a:lnTo>
                    <a:lnTo>
                      <a:pt x="129" y="42"/>
                    </a:lnTo>
                    <a:lnTo>
                      <a:pt x="129" y="42"/>
                    </a:lnTo>
                    <a:lnTo>
                      <a:pt x="132" y="42"/>
                    </a:lnTo>
                    <a:lnTo>
                      <a:pt x="132" y="42"/>
                    </a:lnTo>
                    <a:lnTo>
                      <a:pt x="134" y="42"/>
                    </a:lnTo>
                    <a:lnTo>
                      <a:pt x="134" y="46"/>
                    </a:lnTo>
                    <a:lnTo>
                      <a:pt x="134" y="47"/>
                    </a:lnTo>
                    <a:lnTo>
                      <a:pt x="136" y="49"/>
                    </a:lnTo>
                    <a:lnTo>
                      <a:pt x="136" y="51"/>
                    </a:lnTo>
                    <a:lnTo>
                      <a:pt x="137" y="52"/>
                    </a:lnTo>
                    <a:lnTo>
                      <a:pt x="137" y="54"/>
                    </a:lnTo>
                    <a:lnTo>
                      <a:pt x="139" y="58"/>
                    </a:lnTo>
                    <a:lnTo>
                      <a:pt x="139" y="61"/>
                    </a:lnTo>
                    <a:lnTo>
                      <a:pt x="139" y="63"/>
                    </a:lnTo>
                    <a:lnTo>
                      <a:pt x="139" y="64"/>
                    </a:lnTo>
                    <a:lnTo>
                      <a:pt x="139" y="66"/>
                    </a:lnTo>
                    <a:lnTo>
                      <a:pt x="137" y="66"/>
                    </a:lnTo>
                    <a:lnTo>
                      <a:pt x="136" y="68"/>
                    </a:lnTo>
                    <a:lnTo>
                      <a:pt x="134" y="69"/>
                    </a:lnTo>
                    <a:lnTo>
                      <a:pt x="129" y="73"/>
                    </a:lnTo>
                    <a:lnTo>
                      <a:pt x="129" y="75"/>
                    </a:lnTo>
                    <a:lnTo>
                      <a:pt x="127" y="78"/>
                    </a:lnTo>
                    <a:lnTo>
                      <a:pt x="127" y="78"/>
                    </a:lnTo>
                    <a:lnTo>
                      <a:pt x="125" y="78"/>
                    </a:lnTo>
                    <a:lnTo>
                      <a:pt x="124" y="78"/>
                    </a:lnTo>
                    <a:lnTo>
                      <a:pt x="122" y="78"/>
                    </a:lnTo>
                    <a:lnTo>
                      <a:pt x="117" y="78"/>
                    </a:lnTo>
                    <a:lnTo>
                      <a:pt x="115" y="78"/>
                    </a:lnTo>
                    <a:lnTo>
                      <a:pt x="113" y="81"/>
                    </a:lnTo>
                    <a:lnTo>
                      <a:pt x="112" y="81"/>
                    </a:lnTo>
                    <a:lnTo>
                      <a:pt x="108" y="83"/>
                    </a:lnTo>
                    <a:lnTo>
                      <a:pt x="108" y="83"/>
                    </a:lnTo>
                    <a:lnTo>
                      <a:pt x="108" y="83"/>
                    </a:lnTo>
                    <a:lnTo>
                      <a:pt x="105" y="81"/>
                    </a:lnTo>
                    <a:lnTo>
                      <a:pt x="103" y="80"/>
                    </a:lnTo>
                    <a:lnTo>
                      <a:pt x="101" y="78"/>
                    </a:lnTo>
                    <a:lnTo>
                      <a:pt x="98" y="75"/>
                    </a:lnTo>
                    <a:lnTo>
                      <a:pt x="98" y="73"/>
                    </a:lnTo>
                    <a:lnTo>
                      <a:pt x="95" y="71"/>
                    </a:lnTo>
                    <a:lnTo>
                      <a:pt x="91" y="68"/>
                    </a:lnTo>
                    <a:lnTo>
                      <a:pt x="89" y="68"/>
                    </a:lnTo>
                    <a:lnTo>
                      <a:pt x="83" y="66"/>
                    </a:lnTo>
                    <a:lnTo>
                      <a:pt x="79" y="64"/>
                    </a:lnTo>
                    <a:lnTo>
                      <a:pt x="77" y="61"/>
                    </a:lnTo>
                    <a:lnTo>
                      <a:pt x="76" y="58"/>
                    </a:lnTo>
                    <a:lnTo>
                      <a:pt x="74" y="58"/>
                    </a:lnTo>
                    <a:lnTo>
                      <a:pt x="74" y="58"/>
                    </a:lnTo>
                    <a:lnTo>
                      <a:pt x="72" y="59"/>
                    </a:lnTo>
                    <a:lnTo>
                      <a:pt x="69" y="61"/>
                    </a:lnTo>
                    <a:lnTo>
                      <a:pt x="67" y="61"/>
                    </a:lnTo>
                    <a:lnTo>
                      <a:pt x="66" y="61"/>
                    </a:lnTo>
                    <a:lnTo>
                      <a:pt x="60" y="63"/>
                    </a:lnTo>
                    <a:lnTo>
                      <a:pt x="59" y="61"/>
                    </a:lnTo>
                    <a:lnTo>
                      <a:pt x="55" y="61"/>
                    </a:lnTo>
                    <a:lnTo>
                      <a:pt x="54" y="59"/>
                    </a:lnTo>
                    <a:lnTo>
                      <a:pt x="52" y="59"/>
                    </a:lnTo>
                    <a:lnTo>
                      <a:pt x="43" y="59"/>
                    </a:lnTo>
                    <a:lnTo>
                      <a:pt x="42" y="61"/>
                    </a:lnTo>
                    <a:lnTo>
                      <a:pt x="40" y="61"/>
                    </a:lnTo>
                    <a:lnTo>
                      <a:pt x="38" y="59"/>
                    </a:lnTo>
                    <a:lnTo>
                      <a:pt x="36" y="58"/>
                    </a:lnTo>
                    <a:lnTo>
                      <a:pt x="35" y="59"/>
                    </a:lnTo>
                    <a:lnTo>
                      <a:pt x="31" y="59"/>
                    </a:lnTo>
                    <a:lnTo>
                      <a:pt x="28" y="58"/>
                    </a:lnTo>
                    <a:lnTo>
                      <a:pt x="23" y="58"/>
                    </a:lnTo>
                    <a:lnTo>
                      <a:pt x="21" y="58"/>
                    </a:lnTo>
                    <a:lnTo>
                      <a:pt x="16" y="61"/>
                    </a:lnTo>
                    <a:lnTo>
                      <a:pt x="14" y="61"/>
                    </a:lnTo>
                    <a:lnTo>
                      <a:pt x="7" y="64"/>
                    </a:lnTo>
                    <a:lnTo>
                      <a:pt x="2" y="69"/>
                    </a:lnTo>
                    <a:lnTo>
                      <a:pt x="0" y="63"/>
                    </a:lnTo>
                    <a:lnTo>
                      <a:pt x="2" y="49"/>
                    </a:lnTo>
                    <a:lnTo>
                      <a:pt x="2" y="44"/>
                    </a:lnTo>
                    <a:lnTo>
                      <a:pt x="6" y="39"/>
                    </a:lnTo>
                    <a:lnTo>
                      <a:pt x="7" y="37"/>
                    </a:lnTo>
                    <a:lnTo>
                      <a:pt x="9" y="32"/>
                    </a:lnTo>
                    <a:lnTo>
                      <a:pt x="9" y="29"/>
                    </a:lnTo>
                    <a:lnTo>
                      <a:pt x="9" y="25"/>
                    </a:lnTo>
                    <a:lnTo>
                      <a:pt x="16" y="17"/>
                    </a:lnTo>
                    <a:lnTo>
                      <a:pt x="19" y="15"/>
                    </a:lnTo>
                    <a:lnTo>
                      <a:pt x="24" y="13"/>
                    </a:lnTo>
                    <a:lnTo>
                      <a:pt x="31" y="11"/>
                    </a:lnTo>
                    <a:lnTo>
                      <a:pt x="31" y="13"/>
                    </a:lnTo>
                    <a:lnTo>
                      <a:pt x="33" y="17"/>
                    </a:lnTo>
                    <a:lnTo>
                      <a:pt x="40" y="23"/>
                    </a:lnTo>
                    <a:lnTo>
                      <a:pt x="42" y="25"/>
                    </a:lnTo>
                    <a:lnTo>
                      <a:pt x="45" y="34"/>
                    </a:lnTo>
                    <a:lnTo>
                      <a:pt x="52" y="37"/>
                    </a:lnTo>
                    <a:lnTo>
                      <a:pt x="57" y="37"/>
                    </a:lnTo>
                    <a:lnTo>
                      <a:pt x="60" y="35"/>
                    </a:lnTo>
                    <a:lnTo>
                      <a:pt x="64" y="30"/>
                    </a:lnTo>
                    <a:lnTo>
                      <a:pt x="66" y="29"/>
                    </a:lnTo>
                    <a:lnTo>
                      <a:pt x="67" y="25"/>
                    </a:lnTo>
                    <a:lnTo>
                      <a:pt x="66" y="13"/>
                    </a:lnTo>
                    <a:lnTo>
                      <a:pt x="64" y="10"/>
                    </a:lnTo>
                    <a:lnTo>
                      <a:pt x="66" y="6"/>
                    </a:lnTo>
                    <a:lnTo>
                      <a:pt x="66" y="6"/>
                    </a:lnTo>
                    <a:lnTo>
                      <a:pt x="67" y="5"/>
                    </a:lnTo>
                    <a:lnTo>
                      <a:pt x="74" y="1"/>
                    </a:lnTo>
                    <a:lnTo>
                      <a:pt x="74" y="1"/>
                    </a:lnTo>
                    <a:lnTo>
                      <a:pt x="76" y="1"/>
                    </a:lnTo>
                    <a:lnTo>
                      <a:pt x="79" y="0"/>
                    </a:lnTo>
                    <a:lnTo>
                      <a:pt x="81" y="0"/>
                    </a:lnTo>
                    <a:lnTo>
                      <a:pt x="83" y="1"/>
                    </a:lnTo>
                    <a:lnTo>
                      <a:pt x="83" y="1"/>
                    </a:lnTo>
                    <a:lnTo>
                      <a:pt x="83" y="1"/>
                    </a:lnTo>
                    <a:lnTo>
                      <a:pt x="83" y="0"/>
                    </a:lnTo>
                    <a:lnTo>
                      <a:pt x="83" y="0"/>
                    </a:lnTo>
                    <a:lnTo>
                      <a:pt x="84" y="0"/>
                    </a:lnTo>
                    <a:lnTo>
                      <a:pt x="89" y="3"/>
                    </a:lnTo>
                    <a:lnTo>
                      <a:pt x="91" y="5"/>
                    </a:lnTo>
                    <a:lnTo>
                      <a:pt x="91" y="5"/>
                    </a:lnTo>
                    <a:lnTo>
                      <a:pt x="93" y="6"/>
                    </a:lnTo>
                    <a:lnTo>
                      <a:pt x="96" y="6"/>
                    </a:lnTo>
                    <a:lnTo>
                      <a:pt x="98" y="8"/>
                    </a:lnTo>
                    <a:lnTo>
                      <a:pt x="98" y="10"/>
                    </a:lnTo>
                    <a:lnTo>
                      <a:pt x="101" y="13"/>
                    </a:lnTo>
                    <a:lnTo>
                      <a:pt x="103" y="15"/>
                    </a:lnTo>
                    <a:lnTo>
                      <a:pt x="107" y="18"/>
                    </a:lnTo>
                    <a:lnTo>
                      <a:pt x="107" y="18"/>
                    </a:lnTo>
                    <a:lnTo>
                      <a:pt x="113" y="17"/>
                    </a:lnTo>
                    <a:lnTo>
                      <a:pt x="115" y="15"/>
                    </a:lnTo>
                    <a:lnTo>
                      <a:pt x="115" y="15"/>
                    </a:lnTo>
                    <a:lnTo>
                      <a:pt x="117" y="17"/>
                    </a:lnTo>
                    <a:lnTo>
                      <a:pt x="120" y="18"/>
                    </a:lnTo>
                    <a:lnTo>
                      <a:pt x="122" y="18"/>
                    </a:lnTo>
                    <a:lnTo>
                      <a:pt x="124" y="18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7" name="Freeform 142">
                <a:extLst>
                  <a:ext uri="{FF2B5EF4-FFF2-40B4-BE49-F238E27FC236}">
                    <a16:creationId xmlns:a16="http://schemas.microsoft.com/office/drawing/2014/main" xmlns="" id="{EF2E08A9-B2E1-45EA-A040-8DEB32902F8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14" y="2379"/>
                <a:ext cx="305" cy="292"/>
              </a:xfrm>
              <a:custGeom>
                <a:avLst/>
                <a:gdLst>
                  <a:gd name="T0" fmla="*/ 300 w 305"/>
                  <a:gd name="T1" fmla="*/ 39 h 292"/>
                  <a:gd name="T2" fmla="*/ 301 w 305"/>
                  <a:gd name="T3" fmla="*/ 55 h 292"/>
                  <a:gd name="T4" fmla="*/ 296 w 305"/>
                  <a:gd name="T5" fmla="*/ 67 h 292"/>
                  <a:gd name="T6" fmla="*/ 300 w 305"/>
                  <a:gd name="T7" fmla="*/ 85 h 292"/>
                  <a:gd name="T8" fmla="*/ 301 w 305"/>
                  <a:gd name="T9" fmla="*/ 104 h 292"/>
                  <a:gd name="T10" fmla="*/ 301 w 305"/>
                  <a:gd name="T11" fmla="*/ 128 h 292"/>
                  <a:gd name="T12" fmla="*/ 301 w 305"/>
                  <a:gd name="T13" fmla="*/ 152 h 292"/>
                  <a:gd name="T14" fmla="*/ 301 w 305"/>
                  <a:gd name="T15" fmla="*/ 176 h 292"/>
                  <a:gd name="T16" fmla="*/ 301 w 305"/>
                  <a:gd name="T17" fmla="*/ 199 h 292"/>
                  <a:gd name="T18" fmla="*/ 301 w 305"/>
                  <a:gd name="T19" fmla="*/ 222 h 292"/>
                  <a:gd name="T20" fmla="*/ 301 w 305"/>
                  <a:gd name="T21" fmla="*/ 251 h 292"/>
                  <a:gd name="T22" fmla="*/ 301 w 305"/>
                  <a:gd name="T23" fmla="*/ 281 h 292"/>
                  <a:gd name="T24" fmla="*/ 288 w 305"/>
                  <a:gd name="T25" fmla="*/ 281 h 292"/>
                  <a:gd name="T26" fmla="*/ 283 w 305"/>
                  <a:gd name="T27" fmla="*/ 292 h 292"/>
                  <a:gd name="T28" fmla="*/ 236 w 305"/>
                  <a:gd name="T29" fmla="*/ 268 h 292"/>
                  <a:gd name="T30" fmla="*/ 190 w 305"/>
                  <a:gd name="T31" fmla="*/ 244 h 292"/>
                  <a:gd name="T32" fmla="*/ 144 w 305"/>
                  <a:gd name="T33" fmla="*/ 220 h 292"/>
                  <a:gd name="T34" fmla="*/ 110 w 305"/>
                  <a:gd name="T35" fmla="*/ 220 h 292"/>
                  <a:gd name="T36" fmla="*/ 94 w 305"/>
                  <a:gd name="T37" fmla="*/ 228 h 292"/>
                  <a:gd name="T38" fmla="*/ 62 w 305"/>
                  <a:gd name="T39" fmla="*/ 211 h 292"/>
                  <a:gd name="T40" fmla="*/ 43 w 305"/>
                  <a:gd name="T41" fmla="*/ 193 h 292"/>
                  <a:gd name="T42" fmla="*/ 21 w 305"/>
                  <a:gd name="T43" fmla="*/ 189 h 292"/>
                  <a:gd name="T44" fmla="*/ 14 w 305"/>
                  <a:gd name="T45" fmla="*/ 177 h 292"/>
                  <a:gd name="T46" fmla="*/ 4 w 305"/>
                  <a:gd name="T47" fmla="*/ 155 h 292"/>
                  <a:gd name="T48" fmla="*/ 11 w 305"/>
                  <a:gd name="T49" fmla="*/ 145 h 292"/>
                  <a:gd name="T50" fmla="*/ 9 w 305"/>
                  <a:gd name="T51" fmla="*/ 131 h 292"/>
                  <a:gd name="T52" fmla="*/ 11 w 305"/>
                  <a:gd name="T53" fmla="*/ 102 h 292"/>
                  <a:gd name="T54" fmla="*/ 7 w 305"/>
                  <a:gd name="T55" fmla="*/ 80 h 292"/>
                  <a:gd name="T56" fmla="*/ 2 w 305"/>
                  <a:gd name="T57" fmla="*/ 67 h 292"/>
                  <a:gd name="T58" fmla="*/ 12 w 305"/>
                  <a:gd name="T59" fmla="*/ 61 h 292"/>
                  <a:gd name="T60" fmla="*/ 19 w 305"/>
                  <a:gd name="T61" fmla="*/ 49 h 292"/>
                  <a:gd name="T62" fmla="*/ 17 w 305"/>
                  <a:gd name="T63" fmla="*/ 36 h 292"/>
                  <a:gd name="T64" fmla="*/ 26 w 305"/>
                  <a:gd name="T65" fmla="*/ 29 h 292"/>
                  <a:gd name="T66" fmla="*/ 33 w 305"/>
                  <a:gd name="T67" fmla="*/ 22 h 292"/>
                  <a:gd name="T68" fmla="*/ 43 w 305"/>
                  <a:gd name="T69" fmla="*/ 15 h 292"/>
                  <a:gd name="T70" fmla="*/ 43 w 305"/>
                  <a:gd name="T71" fmla="*/ 0 h 292"/>
                  <a:gd name="T72" fmla="*/ 60 w 305"/>
                  <a:gd name="T73" fmla="*/ 9 h 292"/>
                  <a:gd name="T74" fmla="*/ 84 w 305"/>
                  <a:gd name="T75" fmla="*/ 9 h 292"/>
                  <a:gd name="T76" fmla="*/ 101 w 305"/>
                  <a:gd name="T77" fmla="*/ 15 h 292"/>
                  <a:gd name="T78" fmla="*/ 118 w 305"/>
                  <a:gd name="T79" fmla="*/ 31 h 292"/>
                  <a:gd name="T80" fmla="*/ 132 w 305"/>
                  <a:gd name="T81" fmla="*/ 43 h 292"/>
                  <a:gd name="T82" fmla="*/ 166 w 305"/>
                  <a:gd name="T83" fmla="*/ 53 h 292"/>
                  <a:gd name="T84" fmla="*/ 192 w 305"/>
                  <a:gd name="T85" fmla="*/ 65 h 292"/>
                  <a:gd name="T86" fmla="*/ 209 w 305"/>
                  <a:gd name="T87" fmla="*/ 48 h 292"/>
                  <a:gd name="T88" fmla="*/ 204 w 305"/>
                  <a:gd name="T89" fmla="*/ 31 h 292"/>
                  <a:gd name="T90" fmla="*/ 218 w 305"/>
                  <a:gd name="T91" fmla="*/ 14 h 292"/>
                  <a:gd name="T92" fmla="*/ 238 w 305"/>
                  <a:gd name="T93" fmla="*/ 5 h 292"/>
                  <a:gd name="T94" fmla="*/ 259 w 305"/>
                  <a:gd name="T95" fmla="*/ 10 h 292"/>
                  <a:gd name="T96" fmla="*/ 266 w 305"/>
                  <a:gd name="T97" fmla="*/ 19 h 292"/>
                  <a:gd name="T98" fmla="*/ 284 w 305"/>
                  <a:gd name="T99" fmla="*/ 26 h 292"/>
                  <a:gd name="T100" fmla="*/ 303 w 305"/>
                  <a:gd name="T101" fmla="*/ 29 h 2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305" h="292">
                    <a:moveTo>
                      <a:pt x="305" y="34"/>
                    </a:moveTo>
                    <a:lnTo>
                      <a:pt x="303" y="36"/>
                    </a:lnTo>
                    <a:lnTo>
                      <a:pt x="303" y="36"/>
                    </a:lnTo>
                    <a:lnTo>
                      <a:pt x="301" y="38"/>
                    </a:lnTo>
                    <a:lnTo>
                      <a:pt x="300" y="39"/>
                    </a:lnTo>
                    <a:lnTo>
                      <a:pt x="300" y="41"/>
                    </a:lnTo>
                    <a:lnTo>
                      <a:pt x="300" y="44"/>
                    </a:lnTo>
                    <a:lnTo>
                      <a:pt x="300" y="48"/>
                    </a:lnTo>
                    <a:lnTo>
                      <a:pt x="300" y="51"/>
                    </a:lnTo>
                    <a:lnTo>
                      <a:pt x="301" y="55"/>
                    </a:lnTo>
                    <a:lnTo>
                      <a:pt x="301" y="56"/>
                    </a:lnTo>
                    <a:lnTo>
                      <a:pt x="300" y="58"/>
                    </a:lnTo>
                    <a:lnTo>
                      <a:pt x="300" y="61"/>
                    </a:lnTo>
                    <a:lnTo>
                      <a:pt x="296" y="65"/>
                    </a:lnTo>
                    <a:lnTo>
                      <a:pt x="296" y="67"/>
                    </a:lnTo>
                    <a:lnTo>
                      <a:pt x="296" y="68"/>
                    </a:lnTo>
                    <a:lnTo>
                      <a:pt x="298" y="73"/>
                    </a:lnTo>
                    <a:lnTo>
                      <a:pt x="298" y="75"/>
                    </a:lnTo>
                    <a:lnTo>
                      <a:pt x="300" y="80"/>
                    </a:lnTo>
                    <a:lnTo>
                      <a:pt x="300" y="85"/>
                    </a:lnTo>
                    <a:lnTo>
                      <a:pt x="301" y="89"/>
                    </a:lnTo>
                    <a:lnTo>
                      <a:pt x="301" y="89"/>
                    </a:lnTo>
                    <a:lnTo>
                      <a:pt x="301" y="94"/>
                    </a:lnTo>
                    <a:lnTo>
                      <a:pt x="301" y="99"/>
                    </a:lnTo>
                    <a:lnTo>
                      <a:pt x="301" y="104"/>
                    </a:lnTo>
                    <a:lnTo>
                      <a:pt x="301" y="109"/>
                    </a:lnTo>
                    <a:lnTo>
                      <a:pt x="301" y="113"/>
                    </a:lnTo>
                    <a:lnTo>
                      <a:pt x="301" y="118"/>
                    </a:lnTo>
                    <a:lnTo>
                      <a:pt x="301" y="123"/>
                    </a:lnTo>
                    <a:lnTo>
                      <a:pt x="301" y="128"/>
                    </a:lnTo>
                    <a:lnTo>
                      <a:pt x="301" y="133"/>
                    </a:lnTo>
                    <a:lnTo>
                      <a:pt x="301" y="138"/>
                    </a:lnTo>
                    <a:lnTo>
                      <a:pt x="301" y="142"/>
                    </a:lnTo>
                    <a:lnTo>
                      <a:pt x="301" y="147"/>
                    </a:lnTo>
                    <a:lnTo>
                      <a:pt x="301" y="152"/>
                    </a:lnTo>
                    <a:lnTo>
                      <a:pt x="301" y="157"/>
                    </a:lnTo>
                    <a:lnTo>
                      <a:pt x="301" y="162"/>
                    </a:lnTo>
                    <a:lnTo>
                      <a:pt x="301" y="165"/>
                    </a:lnTo>
                    <a:lnTo>
                      <a:pt x="301" y="171"/>
                    </a:lnTo>
                    <a:lnTo>
                      <a:pt x="301" y="176"/>
                    </a:lnTo>
                    <a:lnTo>
                      <a:pt x="301" y="181"/>
                    </a:lnTo>
                    <a:lnTo>
                      <a:pt x="301" y="184"/>
                    </a:lnTo>
                    <a:lnTo>
                      <a:pt x="301" y="189"/>
                    </a:lnTo>
                    <a:lnTo>
                      <a:pt x="301" y="194"/>
                    </a:lnTo>
                    <a:lnTo>
                      <a:pt x="301" y="199"/>
                    </a:lnTo>
                    <a:lnTo>
                      <a:pt x="301" y="203"/>
                    </a:lnTo>
                    <a:lnTo>
                      <a:pt x="301" y="208"/>
                    </a:lnTo>
                    <a:lnTo>
                      <a:pt x="301" y="213"/>
                    </a:lnTo>
                    <a:lnTo>
                      <a:pt x="301" y="218"/>
                    </a:lnTo>
                    <a:lnTo>
                      <a:pt x="301" y="222"/>
                    </a:lnTo>
                    <a:lnTo>
                      <a:pt x="301" y="227"/>
                    </a:lnTo>
                    <a:lnTo>
                      <a:pt x="301" y="232"/>
                    </a:lnTo>
                    <a:lnTo>
                      <a:pt x="301" y="237"/>
                    </a:lnTo>
                    <a:lnTo>
                      <a:pt x="301" y="240"/>
                    </a:lnTo>
                    <a:lnTo>
                      <a:pt x="301" y="251"/>
                    </a:lnTo>
                    <a:lnTo>
                      <a:pt x="301" y="261"/>
                    </a:lnTo>
                    <a:lnTo>
                      <a:pt x="301" y="271"/>
                    </a:lnTo>
                    <a:lnTo>
                      <a:pt x="301" y="281"/>
                    </a:lnTo>
                    <a:lnTo>
                      <a:pt x="301" y="281"/>
                    </a:lnTo>
                    <a:lnTo>
                      <a:pt x="301" y="281"/>
                    </a:lnTo>
                    <a:lnTo>
                      <a:pt x="301" y="281"/>
                    </a:lnTo>
                    <a:lnTo>
                      <a:pt x="301" y="281"/>
                    </a:lnTo>
                    <a:lnTo>
                      <a:pt x="296" y="281"/>
                    </a:lnTo>
                    <a:lnTo>
                      <a:pt x="291" y="281"/>
                    </a:lnTo>
                    <a:lnTo>
                      <a:pt x="288" y="281"/>
                    </a:lnTo>
                    <a:lnTo>
                      <a:pt x="283" y="281"/>
                    </a:lnTo>
                    <a:lnTo>
                      <a:pt x="283" y="285"/>
                    </a:lnTo>
                    <a:lnTo>
                      <a:pt x="283" y="286"/>
                    </a:lnTo>
                    <a:lnTo>
                      <a:pt x="283" y="290"/>
                    </a:lnTo>
                    <a:lnTo>
                      <a:pt x="283" y="292"/>
                    </a:lnTo>
                    <a:lnTo>
                      <a:pt x="272" y="286"/>
                    </a:lnTo>
                    <a:lnTo>
                      <a:pt x="264" y="281"/>
                    </a:lnTo>
                    <a:lnTo>
                      <a:pt x="255" y="278"/>
                    </a:lnTo>
                    <a:lnTo>
                      <a:pt x="245" y="273"/>
                    </a:lnTo>
                    <a:lnTo>
                      <a:pt x="236" y="268"/>
                    </a:lnTo>
                    <a:lnTo>
                      <a:pt x="228" y="263"/>
                    </a:lnTo>
                    <a:lnTo>
                      <a:pt x="218" y="257"/>
                    </a:lnTo>
                    <a:lnTo>
                      <a:pt x="209" y="254"/>
                    </a:lnTo>
                    <a:lnTo>
                      <a:pt x="199" y="249"/>
                    </a:lnTo>
                    <a:lnTo>
                      <a:pt x="190" y="244"/>
                    </a:lnTo>
                    <a:lnTo>
                      <a:pt x="182" y="239"/>
                    </a:lnTo>
                    <a:lnTo>
                      <a:pt x="171" y="234"/>
                    </a:lnTo>
                    <a:lnTo>
                      <a:pt x="163" y="228"/>
                    </a:lnTo>
                    <a:lnTo>
                      <a:pt x="153" y="223"/>
                    </a:lnTo>
                    <a:lnTo>
                      <a:pt x="144" y="220"/>
                    </a:lnTo>
                    <a:lnTo>
                      <a:pt x="136" y="215"/>
                    </a:lnTo>
                    <a:lnTo>
                      <a:pt x="129" y="211"/>
                    </a:lnTo>
                    <a:lnTo>
                      <a:pt x="122" y="215"/>
                    </a:lnTo>
                    <a:lnTo>
                      <a:pt x="117" y="217"/>
                    </a:lnTo>
                    <a:lnTo>
                      <a:pt x="110" y="220"/>
                    </a:lnTo>
                    <a:lnTo>
                      <a:pt x="110" y="220"/>
                    </a:lnTo>
                    <a:lnTo>
                      <a:pt x="101" y="225"/>
                    </a:lnTo>
                    <a:lnTo>
                      <a:pt x="94" y="228"/>
                    </a:lnTo>
                    <a:lnTo>
                      <a:pt x="94" y="228"/>
                    </a:lnTo>
                    <a:lnTo>
                      <a:pt x="94" y="228"/>
                    </a:lnTo>
                    <a:lnTo>
                      <a:pt x="88" y="222"/>
                    </a:lnTo>
                    <a:lnTo>
                      <a:pt x="82" y="218"/>
                    </a:lnTo>
                    <a:lnTo>
                      <a:pt x="81" y="217"/>
                    </a:lnTo>
                    <a:lnTo>
                      <a:pt x="70" y="215"/>
                    </a:lnTo>
                    <a:lnTo>
                      <a:pt x="62" y="211"/>
                    </a:lnTo>
                    <a:lnTo>
                      <a:pt x="52" y="210"/>
                    </a:lnTo>
                    <a:lnTo>
                      <a:pt x="50" y="206"/>
                    </a:lnTo>
                    <a:lnTo>
                      <a:pt x="48" y="201"/>
                    </a:lnTo>
                    <a:lnTo>
                      <a:pt x="45" y="196"/>
                    </a:lnTo>
                    <a:lnTo>
                      <a:pt x="43" y="193"/>
                    </a:lnTo>
                    <a:lnTo>
                      <a:pt x="43" y="193"/>
                    </a:lnTo>
                    <a:lnTo>
                      <a:pt x="35" y="191"/>
                    </a:lnTo>
                    <a:lnTo>
                      <a:pt x="28" y="188"/>
                    </a:lnTo>
                    <a:lnTo>
                      <a:pt x="23" y="189"/>
                    </a:lnTo>
                    <a:lnTo>
                      <a:pt x="21" y="189"/>
                    </a:lnTo>
                    <a:lnTo>
                      <a:pt x="21" y="188"/>
                    </a:lnTo>
                    <a:lnTo>
                      <a:pt x="19" y="188"/>
                    </a:lnTo>
                    <a:lnTo>
                      <a:pt x="17" y="186"/>
                    </a:lnTo>
                    <a:lnTo>
                      <a:pt x="16" y="182"/>
                    </a:lnTo>
                    <a:lnTo>
                      <a:pt x="14" y="177"/>
                    </a:lnTo>
                    <a:lnTo>
                      <a:pt x="14" y="172"/>
                    </a:lnTo>
                    <a:lnTo>
                      <a:pt x="14" y="172"/>
                    </a:lnTo>
                    <a:lnTo>
                      <a:pt x="9" y="165"/>
                    </a:lnTo>
                    <a:lnTo>
                      <a:pt x="5" y="160"/>
                    </a:lnTo>
                    <a:lnTo>
                      <a:pt x="4" y="155"/>
                    </a:lnTo>
                    <a:lnTo>
                      <a:pt x="2" y="153"/>
                    </a:lnTo>
                    <a:lnTo>
                      <a:pt x="4" y="152"/>
                    </a:lnTo>
                    <a:lnTo>
                      <a:pt x="4" y="150"/>
                    </a:lnTo>
                    <a:lnTo>
                      <a:pt x="7" y="148"/>
                    </a:lnTo>
                    <a:lnTo>
                      <a:pt x="11" y="145"/>
                    </a:lnTo>
                    <a:lnTo>
                      <a:pt x="12" y="143"/>
                    </a:lnTo>
                    <a:lnTo>
                      <a:pt x="12" y="140"/>
                    </a:lnTo>
                    <a:lnTo>
                      <a:pt x="11" y="138"/>
                    </a:lnTo>
                    <a:lnTo>
                      <a:pt x="11" y="135"/>
                    </a:lnTo>
                    <a:lnTo>
                      <a:pt x="9" y="131"/>
                    </a:lnTo>
                    <a:lnTo>
                      <a:pt x="9" y="130"/>
                    </a:lnTo>
                    <a:lnTo>
                      <a:pt x="11" y="124"/>
                    </a:lnTo>
                    <a:lnTo>
                      <a:pt x="12" y="119"/>
                    </a:lnTo>
                    <a:lnTo>
                      <a:pt x="11" y="114"/>
                    </a:lnTo>
                    <a:lnTo>
                      <a:pt x="11" y="102"/>
                    </a:lnTo>
                    <a:lnTo>
                      <a:pt x="11" y="94"/>
                    </a:lnTo>
                    <a:lnTo>
                      <a:pt x="11" y="90"/>
                    </a:lnTo>
                    <a:lnTo>
                      <a:pt x="11" y="89"/>
                    </a:lnTo>
                    <a:lnTo>
                      <a:pt x="9" y="85"/>
                    </a:lnTo>
                    <a:lnTo>
                      <a:pt x="7" y="80"/>
                    </a:lnTo>
                    <a:lnTo>
                      <a:pt x="7" y="78"/>
                    </a:lnTo>
                    <a:lnTo>
                      <a:pt x="5" y="75"/>
                    </a:lnTo>
                    <a:lnTo>
                      <a:pt x="2" y="72"/>
                    </a:lnTo>
                    <a:lnTo>
                      <a:pt x="0" y="68"/>
                    </a:lnTo>
                    <a:lnTo>
                      <a:pt x="2" y="67"/>
                    </a:lnTo>
                    <a:lnTo>
                      <a:pt x="4" y="67"/>
                    </a:lnTo>
                    <a:lnTo>
                      <a:pt x="7" y="65"/>
                    </a:lnTo>
                    <a:lnTo>
                      <a:pt x="11" y="63"/>
                    </a:lnTo>
                    <a:lnTo>
                      <a:pt x="12" y="63"/>
                    </a:lnTo>
                    <a:lnTo>
                      <a:pt x="12" y="61"/>
                    </a:lnTo>
                    <a:lnTo>
                      <a:pt x="16" y="58"/>
                    </a:lnTo>
                    <a:lnTo>
                      <a:pt x="16" y="56"/>
                    </a:lnTo>
                    <a:lnTo>
                      <a:pt x="17" y="55"/>
                    </a:lnTo>
                    <a:lnTo>
                      <a:pt x="19" y="51"/>
                    </a:lnTo>
                    <a:lnTo>
                      <a:pt x="19" y="49"/>
                    </a:lnTo>
                    <a:lnTo>
                      <a:pt x="19" y="48"/>
                    </a:lnTo>
                    <a:lnTo>
                      <a:pt x="17" y="43"/>
                    </a:lnTo>
                    <a:lnTo>
                      <a:pt x="16" y="39"/>
                    </a:lnTo>
                    <a:lnTo>
                      <a:pt x="17" y="38"/>
                    </a:lnTo>
                    <a:lnTo>
                      <a:pt x="17" y="36"/>
                    </a:lnTo>
                    <a:lnTo>
                      <a:pt x="19" y="34"/>
                    </a:lnTo>
                    <a:lnTo>
                      <a:pt x="19" y="32"/>
                    </a:lnTo>
                    <a:lnTo>
                      <a:pt x="23" y="32"/>
                    </a:lnTo>
                    <a:lnTo>
                      <a:pt x="24" y="31"/>
                    </a:lnTo>
                    <a:lnTo>
                      <a:pt x="26" y="29"/>
                    </a:lnTo>
                    <a:lnTo>
                      <a:pt x="26" y="29"/>
                    </a:lnTo>
                    <a:lnTo>
                      <a:pt x="28" y="27"/>
                    </a:lnTo>
                    <a:lnTo>
                      <a:pt x="29" y="26"/>
                    </a:lnTo>
                    <a:lnTo>
                      <a:pt x="29" y="26"/>
                    </a:lnTo>
                    <a:lnTo>
                      <a:pt x="33" y="22"/>
                    </a:lnTo>
                    <a:lnTo>
                      <a:pt x="36" y="20"/>
                    </a:lnTo>
                    <a:lnTo>
                      <a:pt x="40" y="19"/>
                    </a:lnTo>
                    <a:lnTo>
                      <a:pt x="43" y="17"/>
                    </a:lnTo>
                    <a:lnTo>
                      <a:pt x="43" y="15"/>
                    </a:lnTo>
                    <a:lnTo>
                      <a:pt x="43" y="15"/>
                    </a:lnTo>
                    <a:lnTo>
                      <a:pt x="41" y="12"/>
                    </a:lnTo>
                    <a:lnTo>
                      <a:pt x="41" y="9"/>
                    </a:lnTo>
                    <a:lnTo>
                      <a:pt x="41" y="7"/>
                    </a:lnTo>
                    <a:lnTo>
                      <a:pt x="41" y="5"/>
                    </a:lnTo>
                    <a:lnTo>
                      <a:pt x="43" y="0"/>
                    </a:lnTo>
                    <a:lnTo>
                      <a:pt x="43" y="0"/>
                    </a:lnTo>
                    <a:lnTo>
                      <a:pt x="45" y="2"/>
                    </a:lnTo>
                    <a:lnTo>
                      <a:pt x="48" y="2"/>
                    </a:lnTo>
                    <a:lnTo>
                      <a:pt x="57" y="7"/>
                    </a:lnTo>
                    <a:lnTo>
                      <a:pt x="60" y="9"/>
                    </a:lnTo>
                    <a:lnTo>
                      <a:pt x="67" y="9"/>
                    </a:lnTo>
                    <a:lnTo>
                      <a:pt x="74" y="7"/>
                    </a:lnTo>
                    <a:lnTo>
                      <a:pt x="77" y="5"/>
                    </a:lnTo>
                    <a:lnTo>
                      <a:pt x="82" y="9"/>
                    </a:lnTo>
                    <a:lnTo>
                      <a:pt x="84" y="9"/>
                    </a:lnTo>
                    <a:lnTo>
                      <a:pt x="88" y="9"/>
                    </a:lnTo>
                    <a:lnTo>
                      <a:pt x="93" y="10"/>
                    </a:lnTo>
                    <a:lnTo>
                      <a:pt x="94" y="12"/>
                    </a:lnTo>
                    <a:lnTo>
                      <a:pt x="100" y="14"/>
                    </a:lnTo>
                    <a:lnTo>
                      <a:pt x="101" y="15"/>
                    </a:lnTo>
                    <a:lnTo>
                      <a:pt x="113" y="17"/>
                    </a:lnTo>
                    <a:lnTo>
                      <a:pt x="115" y="19"/>
                    </a:lnTo>
                    <a:lnTo>
                      <a:pt x="117" y="24"/>
                    </a:lnTo>
                    <a:lnTo>
                      <a:pt x="117" y="27"/>
                    </a:lnTo>
                    <a:lnTo>
                      <a:pt x="118" y="31"/>
                    </a:lnTo>
                    <a:lnTo>
                      <a:pt x="120" y="34"/>
                    </a:lnTo>
                    <a:lnTo>
                      <a:pt x="122" y="38"/>
                    </a:lnTo>
                    <a:lnTo>
                      <a:pt x="124" y="39"/>
                    </a:lnTo>
                    <a:lnTo>
                      <a:pt x="125" y="41"/>
                    </a:lnTo>
                    <a:lnTo>
                      <a:pt x="132" y="43"/>
                    </a:lnTo>
                    <a:lnTo>
                      <a:pt x="137" y="44"/>
                    </a:lnTo>
                    <a:lnTo>
                      <a:pt x="144" y="44"/>
                    </a:lnTo>
                    <a:lnTo>
                      <a:pt x="154" y="48"/>
                    </a:lnTo>
                    <a:lnTo>
                      <a:pt x="165" y="51"/>
                    </a:lnTo>
                    <a:lnTo>
                      <a:pt x="166" y="53"/>
                    </a:lnTo>
                    <a:lnTo>
                      <a:pt x="171" y="55"/>
                    </a:lnTo>
                    <a:lnTo>
                      <a:pt x="180" y="61"/>
                    </a:lnTo>
                    <a:lnTo>
                      <a:pt x="185" y="65"/>
                    </a:lnTo>
                    <a:lnTo>
                      <a:pt x="189" y="65"/>
                    </a:lnTo>
                    <a:lnTo>
                      <a:pt x="192" y="65"/>
                    </a:lnTo>
                    <a:lnTo>
                      <a:pt x="197" y="61"/>
                    </a:lnTo>
                    <a:lnTo>
                      <a:pt x="201" y="60"/>
                    </a:lnTo>
                    <a:lnTo>
                      <a:pt x="206" y="53"/>
                    </a:lnTo>
                    <a:lnTo>
                      <a:pt x="207" y="49"/>
                    </a:lnTo>
                    <a:lnTo>
                      <a:pt x="209" y="48"/>
                    </a:lnTo>
                    <a:lnTo>
                      <a:pt x="209" y="44"/>
                    </a:lnTo>
                    <a:lnTo>
                      <a:pt x="207" y="43"/>
                    </a:lnTo>
                    <a:lnTo>
                      <a:pt x="206" y="39"/>
                    </a:lnTo>
                    <a:lnTo>
                      <a:pt x="206" y="36"/>
                    </a:lnTo>
                    <a:lnTo>
                      <a:pt x="204" y="31"/>
                    </a:lnTo>
                    <a:lnTo>
                      <a:pt x="206" y="27"/>
                    </a:lnTo>
                    <a:lnTo>
                      <a:pt x="206" y="24"/>
                    </a:lnTo>
                    <a:lnTo>
                      <a:pt x="207" y="22"/>
                    </a:lnTo>
                    <a:lnTo>
                      <a:pt x="213" y="17"/>
                    </a:lnTo>
                    <a:lnTo>
                      <a:pt x="218" y="14"/>
                    </a:lnTo>
                    <a:lnTo>
                      <a:pt x="226" y="9"/>
                    </a:lnTo>
                    <a:lnTo>
                      <a:pt x="231" y="9"/>
                    </a:lnTo>
                    <a:lnTo>
                      <a:pt x="233" y="9"/>
                    </a:lnTo>
                    <a:lnTo>
                      <a:pt x="236" y="5"/>
                    </a:lnTo>
                    <a:lnTo>
                      <a:pt x="238" y="5"/>
                    </a:lnTo>
                    <a:lnTo>
                      <a:pt x="242" y="7"/>
                    </a:lnTo>
                    <a:lnTo>
                      <a:pt x="248" y="5"/>
                    </a:lnTo>
                    <a:lnTo>
                      <a:pt x="250" y="7"/>
                    </a:lnTo>
                    <a:lnTo>
                      <a:pt x="254" y="9"/>
                    </a:lnTo>
                    <a:lnTo>
                      <a:pt x="259" y="10"/>
                    </a:lnTo>
                    <a:lnTo>
                      <a:pt x="262" y="12"/>
                    </a:lnTo>
                    <a:lnTo>
                      <a:pt x="266" y="12"/>
                    </a:lnTo>
                    <a:lnTo>
                      <a:pt x="266" y="17"/>
                    </a:lnTo>
                    <a:lnTo>
                      <a:pt x="266" y="17"/>
                    </a:lnTo>
                    <a:lnTo>
                      <a:pt x="266" y="19"/>
                    </a:lnTo>
                    <a:lnTo>
                      <a:pt x="269" y="22"/>
                    </a:lnTo>
                    <a:lnTo>
                      <a:pt x="279" y="24"/>
                    </a:lnTo>
                    <a:lnTo>
                      <a:pt x="281" y="24"/>
                    </a:lnTo>
                    <a:lnTo>
                      <a:pt x="283" y="26"/>
                    </a:lnTo>
                    <a:lnTo>
                      <a:pt x="284" y="26"/>
                    </a:lnTo>
                    <a:lnTo>
                      <a:pt x="291" y="27"/>
                    </a:lnTo>
                    <a:lnTo>
                      <a:pt x="296" y="26"/>
                    </a:lnTo>
                    <a:lnTo>
                      <a:pt x="300" y="27"/>
                    </a:lnTo>
                    <a:lnTo>
                      <a:pt x="301" y="27"/>
                    </a:lnTo>
                    <a:lnTo>
                      <a:pt x="303" y="29"/>
                    </a:lnTo>
                    <a:lnTo>
                      <a:pt x="305" y="32"/>
                    </a:lnTo>
                    <a:lnTo>
                      <a:pt x="305" y="34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8" name="Freeform 143">
                <a:extLst>
                  <a:ext uri="{FF2B5EF4-FFF2-40B4-BE49-F238E27FC236}">
                    <a16:creationId xmlns:a16="http://schemas.microsoft.com/office/drawing/2014/main" xmlns="" id="{35594BB9-B24E-402B-B5CA-DA71DE9FCF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83" y="2316"/>
                <a:ext cx="233" cy="186"/>
              </a:xfrm>
              <a:custGeom>
                <a:avLst/>
                <a:gdLst>
                  <a:gd name="T0" fmla="*/ 216 w 233"/>
                  <a:gd name="T1" fmla="*/ 26 h 186"/>
                  <a:gd name="T2" fmla="*/ 217 w 233"/>
                  <a:gd name="T3" fmla="*/ 31 h 186"/>
                  <a:gd name="T4" fmla="*/ 219 w 233"/>
                  <a:gd name="T5" fmla="*/ 34 h 186"/>
                  <a:gd name="T6" fmla="*/ 219 w 233"/>
                  <a:gd name="T7" fmla="*/ 48 h 186"/>
                  <a:gd name="T8" fmla="*/ 221 w 233"/>
                  <a:gd name="T9" fmla="*/ 60 h 186"/>
                  <a:gd name="T10" fmla="*/ 224 w 233"/>
                  <a:gd name="T11" fmla="*/ 72 h 186"/>
                  <a:gd name="T12" fmla="*/ 231 w 233"/>
                  <a:gd name="T13" fmla="*/ 77 h 186"/>
                  <a:gd name="T14" fmla="*/ 228 w 233"/>
                  <a:gd name="T15" fmla="*/ 83 h 186"/>
                  <a:gd name="T16" fmla="*/ 224 w 233"/>
                  <a:gd name="T17" fmla="*/ 87 h 186"/>
                  <a:gd name="T18" fmla="*/ 211 w 233"/>
                  <a:gd name="T19" fmla="*/ 87 h 186"/>
                  <a:gd name="T20" fmla="*/ 197 w 233"/>
                  <a:gd name="T21" fmla="*/ 89 h 186"/>
                  <a:gd name="T22" fmla="*/ 195 w 233"/>
                  <a:gd name="T23" fmla="*/ 92 h 186"/>
                  <a:gd name="T24" fmla="*/ 181 w 233"/>
                  <a:gd name="T25" fmla="*/ 97 h 186"/>
                  <a:gd name="T26" fmla="*/ 178 w 233"/>
                  <a:gd name="T27" fmla="*/ 99 h 186"/>
                  <a:gd name="T28" fmla="*/ 180 w 233"/>
                  <a:gd name="T29" fmla="*/ 106 h 186"/>
                  <a:gd name="T30" fmla="*/ 180 w 233"/>
                  <a:gd name="T31" fmla="*/ 109 h 186"/>
                  <a:gd name="T32" fmla="*/ 183 w 233"/>
                  <a:gd name="T33" fmla="*/ 112 h 186"/>
                  <a:gd name="T34" fmla="*/ 176 w 233"/>
                  <a:gd name="T35" fmla="*/ 114 h 186"/>
                  <a:gd name="T36" fmla="*/ 164 w 233"/>
                  <a:gd name="T37" fmla="*/ 121 h 186"/>
                  <a:gd name="T38" fmla="*/ 152 w 233"/>
                  <a:gd name="T39" fmla="*/ 131 h 186"/>
                  <a:gd name="T40" fmla="*/ 142 w 233"/>
                  <a:gd name="T41" fmla="*/ 136 h 186"/>
                  <a:gd name="T42" fmla="*/ 130 w 233"/>
                  <a:gd name="T43" fmla="*/ 138 h 186"/>
                  <a:gd name="T44" fmla="*/ 128 w 233"/>
                  <a:gd name="T45" fmla="*/ 138 h 186"/>
                  <a:gd name="T46" fmla="*/ 127 w 233"/>
                  <a:gd name="T47" fmla="*/ 143 h 186"/>
                  <a:gd name="T48" fmla="*/ 116 w 233"/>
                  <a:gd name="T49" fmla="*/ 143 h 186"/>
                  <a:gd name="T50" fmla="*/ 111 w 233"/>
                  <a:gd name="T51" fmla="*/ 145 h 186"/>
                  <a:gd name="T52" fmla="*/ 104 w 233"/>
                  <a:gd name="T53" fmla="*/ 148 h 186"/>
                  <a:gd name="T54" fmla="*/ 92 w 233"/>
                  <a:gd name="T55" fmla="*/ 157 h 186"/>
                  <a:gd name="T56" fmla="*/ 86 w 233"/>
                  <a:gd name="T57" fmla="*/ 162 h 186"/>
                  <a:gd name="T58" fmla="*/ 86 w 233"/>
                  <a:gd name="T59" fmla="*/ 176 h 186"/>
                  <a:gd name="T60" fmla="*/ 84 w 233"/>
                  <a:gd name="T61" fmla="*/ 186 h 186"/>
                  <a:gd name="T62" fmla="*/ 2 w 233"/>
                  <a:gd name="T63" fmla="*/ 182 h 186"/>
                  <a:gd name="T64" fmla="*/ 22 w 233"/>
                  <a:gd name="T65" fmla="*/ 176 h 186"/>
                  <a:gd name="T66" fmla="*/ 39 w 233"/>
                  <a:gd name="T67" fmla="*/ 162 h 186"/>
                  <a:gd name="T68" fmla="*/ 60 w 233"/>
                  <a:gd name="T69" fmla="*/ 141 h 186"/>
                  <a:gd name="T70" fmla="*/ 69 w 233"/>
                  <a:gd name="T71" fmla="*/ 126 h 186"/>
                  <a:gd name="T72" fmla="*/ 63 w 233"/>
                  <a:gd name="T73" fmla="*/ 118 h 186"/>
                  <a:gd name="T74" fmla="*/ 67 w 233"/>
                  <a:gd name="T75" fmla="*/ 95 h 186"/>
                  <a:gd name="T76" fmla="*/ 75 w 233"/>
                  <a:gd name="T77" fmla="*/ 77 h 186"/>
                  <a:gd name="T78" fmla="*/ 92 w 233"/>
                  <a:gd name="T79" fmla="*/ 58 h 186"/>
                  <a:gd name="T80" fmla="*/ 123 w 233"/>
                  <a:gd name="T81" fmla="*/ 41 h 186"/>
                  <a:gd name="T82" fmla="*/ 142 w 233"/>
                  <a:gd name="T83" fmla="*/ 2 h 186"/>
                  <a:gd name="T84" fmla="*/ 151 w 233"/>
                  <a:gd name="T85" fmla="*/ 0 h 186"/>
                  <a:gd name="T86" fmla="*/ 154 w 233"/>
                  <a:gd name="T87" fmla="*/ 10 h 186"/>
                  <a:gd name="T88" fmla="*/ 176 w 233"/>
                  <a:gd name="T89" fmla="*/ 15 h 186"/>
                  <a:gd name="T90" fmla="*/ 187 w 233"/>
                  <a:gd name="T91" fmla="*/ 17 h 186"/>
                  <a:gd name="T92" fmla="*/ 195 w 233"/>
                  <a:gd name="T93" fmla="*/ 12 h 186"/>
                  <a:gd name="T94" fmla="*/ 199 w 233"/>
                  <a:gd name="T95" fmla="*/ 19 h 186"/>
                  <a:gd name="T96" fmla="*/ 211 w 233"/>
                  <a:gd name="T97" fmla="*/ 19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233" h="186">
                    <a:moveTo>
                      <a:pt x="211" y="19"/>
                    </a:moveTo>
                    <a:lnTo>
                      <a:pt x="211" y="20"/>
                    </a:lnTo>
                    <a:lnTo>
                      <a:pt x="212" y="22"/>
                    </a:lnTo>
                    <a:lnTo>
                      <a:pt x="216" y="26"/>
                    </a:lnTo>
                    <a:lnTo>
                      <a:pt x="217" y="27"/>
                    </a:lnTo>
                    <a:lnTo>
                      <a:pt x="217" y="27"/>
                    </a:lnTo>
                    <a:lnTo>
                      <a:pt x="217" y="29"/>
                    </a:lnTo>
                    <a:lnTo>
                      <a:pt x="217" y="31"/>
                    </a:lnTo>
                    <a:lnTo>
                      <a:pt x="217" y="31"/>
                    </a:lnTo>
                    <a:lnTo>
                      <a:pt x="219" y="32"/>
                    </a:lnTo>
                    <a:lnTo>
                      <a:pt x="219" y="34"/>
                    </a:lnTo>
                    <a:lnTo>
                      <a:pt x="219" y="34"/>
                    </a:lnTo>
                    <a:lnTo>
                      <a:pt x="217" y="36"/>
                    </a:lnTo>
                    <a:lnTo>
                      <a:pt x="219" y="41"/>
                    </a:lnTo>
                    <a:lnTo>
                      <a:pt x="221" y="44"/>
                    </a:lnTo>
                    <a:lnTo>
                      <a:pt x="219" y="48"/>
                    </a:lnTo>
                    <a:lnTo>
                      <a:pt x="219" y="49"/>
                    </a:lnTo>
                    <a:lnTo>
                      <a:pt x="219" y="51"/>
                    </a:lnTo>
                    <a:lnTo>
                      <a:pt x="221" y="55"/>
                    </a:lnTo>
                    <a:lnTo>
                      <a:pt x="221" y="60"/>
                    </a:lnTo>
                    <a:lnTo>
                      <a:pt x="221" y="63"/>
                    </a:lnTo>
                    <a:lnTo>
                      <a:pt x="223" y="65"/>
                    </a:lnTo>
                    <a:lnTo>
                      <a:pt x="224" y="70"/>
                    </a:lnTo>
                    <a:lnTo>
                      <a:pt x="224" y="72"/>
                    </a:lnTo>
                    <a:lnTo>
                      <a:pt x="226" y="73"/>
                    </a:lnTo>
                    <a:lnTo>
                      <a:pt x="228" y="75"/>
                    </a:lnTo>
                    <a:lnTo>
                      <a:pt x="229" y="77"/>
                    </a:lnTo>
                    <a:lnTo>
                      <a:pt x="231" y="77"/>
                    </a:lnTo>
                    <a:lnTo>
                      <a:pt x="233" y="78"/>
                    </a:lnTo>
                    <a:lnTo>
                      <a:pt x="231" y="80"/>
                    </a:lnTo>
                    <a:lnTo>
                      <a:pt x="229" y="82"/>
                    </a:lnTo>
                    <a:lnTo>
                      <a:pt x="228" y="83"/>
                    </a:lnTo>
                    <a:lnTo>
                      <a:pt x="229" y="85"/>
                    </a:lnTo>
                    <a:lnTo>
                      <a:pt x="229" y="87"/>
                    </a:lnTo>
                    <a:lnTo>
                      <a:pt x="228" y="87"/>
                    </a:lnTo>
                    <a:lnTo>
                      <a:pt x="224" y="87"/>
                    </a:lnTo>
                    <a:lnTo>
                      <a:pt x="221" y="87"/>
                    </a:lnTo>
                    <a:lnTo>
                      <a:pt x="217" y="87"/>
                    </a:lnTo>
                    <a:lnTo>
                      <a:pt x="212" y="87"/>
                    </a:lnTo>
                    <a:lnTo>
                      <a:pt x="211" y="87"/>
                    </a:lnTo>
                    <a:lnTo>
                      <a:pt x="205" y="87"/>
                    </a:lnTo>
                    <a:lnTo>
                      <a:pt x="204" y="87"/>
                    </a:lnTo>
                    <a:lnTo>
                      <a:pt x="200" y="87"/>
                    </a:lnTo>
                    <a:lnTo>
                      <a:pt x="197" y="89"/>
                    </a:lnTo>
                    <a:lnTo>
                      <a:pt x="197" y="89"/>
                    </a:lnTo>
                    <a:lnTo>
                      <a:pt x="197" y="89"/>
                    </a:lnTo>
                    <a:lnTo>
                      <a:pt x="195" y="90"/>
                    </a:lnTo>
                    <a:lnTo>
                      <a:pt x="195" y="92"/>
                    </a:lnTo>
                    <a:lnTo>
                      <a:pt x="195" y="94"/>
                    </a:lnTo>
                    <a:lnTo>
                      <a:pt x="187" y="95"/>
                    </a:lnTo>
                    <a:lnTo>
                      <a:pt x="183" y="97"/>
                    </a:lnTo>
                    <a:lnTo>
                      <a:pt x="181" y="97"/>
                    </a:lnTo>
                    <a:lnTo>
                      <a:pt x="180" y="97"/>
                    </a:lnTo>
                    <a:lnTo>
                      <a:pt x="180" y="97"/>
                    </a:lnTo>
                    <a:lnTo>
                      <a:pt x="178" y="99"/>
                    </a:lnTo>
                    <a:lnTo>
                      <a:pt x="178" y="99"/>
                    </a:lnTo>
                    <a:lnTo>
                      <a:pt x="180" y="101"/>
                    </a:lnTo>
                    <a:lnTo>
                      <a:pt x="180" y="102"/>
                    </a:lnTo>
                    <a:lnTo>
                      <a:pt x="180" y="104"/>
                    </a:lnTo>
                    <a:lnTo>
                      <a:pt x="180" y="106"/>
                    </a:lnTo>
                    <a:lnTo>
                      <a:pt x="180" y="106"/>
                    </a:lnTo>
                    <a:lnTo>
                      <a:pt x="180" y="107"/>
                    </a:lnTo>
                    <a:lnTo>
                      <a:pt x="180" y="109"/>
                    </a:lnTo>
                    <a:lnTo>
                      <a:pt x="180" y="109"/>
                    </a:lnTo>
                    <a:lnTo>
                      <a:pt x="181" y="109"/>
                    </a:lnTo>
                    <a:lnTo>
                      <a:pt x="181" y="109"/>
                    </a:lnTo>
                    <a:lnTo>
                      <a:pt x="183" y="111"/>
                    </a:lnTo>
                    <a:lnTo>
                      <a:pt x="183" y="112"/>
                    </a:lnTo>
                    <a:lnTo>
                      <a:pt x="181" y="112"/>
                    </a:lnTo>
                    <a:lnTo>
                      <a:pt x="181" y="112"/>
                    </a:lnTo>
                    <a:lnTo>
                      <a:pt x="178" y="114"/>
                    </a:lnTo>
                    <a:lnTo>
                      <a:pt x="176" y="114"/>
                    </a:lnTo>
                    <a:lnTo>
                      <a:pt x="173" y="116"/>
                    </a:lnTo>
                    <a:lnTo>
                      <a:pt x="170" y="119"/>
                    </a:lnTo>
                    <a:lnTo>
                      <a:pt x="166" y="121"/>
                    </a:lnTo>
                    <a:lnTo>
                      <a:pt x="164" y="121"/>
                    </a:lnTo>
                    <a:lnTo>
                      <a:pt x="161" y="123"/>
                    </a:lnTo>
                    <a:lnTo>
                      <a:pt x="158" y="124"/>
                    </a:lnTo>
                    <a:lnTo>
                      <a:pt x="156" y="126"/>
                    </a:lnTo>
                    <a:lnTo>
                      <a:pt x="152" y="131"/>
                    </a:lnTo>
                    <a:lnTo>
                      <a:pt x="151" y="133"/>
                    </a:lnTo>
                    <a:lnTo>
                      <a:pt x="147" y="135"/>
                    </a:lnTo>
                    <a:lnTo>
                      <a:pt x="146" y="136"/>
                    </a:lnTo>
                    <a:lnTo>
                      <a:pt x="142" y="136"/>
                    </a:lnTo>
                    <a:lnTo>
                      <a:pt x="137" y="138"/>
                    </a:lnTo>
                    <a:lnTo>
                      <a:pt x="134" y="138"/>
                    </a:lnTo>
                    <a:lnTo>
                      <a:pt x="134" y="138"/>
                    </a:lnTo>
                    <a:lnTo>
                      <a:pt x="130" y="138"/>
                    </a:lnTo>
                    <a:lnTo>
                      <a:pt x="128" y="138"/>
                    </a:lnTo>
                    <a:lnTo>
                      <a:pt x="128" y="138"/>
                    </a:lnTo>
                    <a:lnTo>
                      <a:pt x="128" y="138"/>
                    </a:lnTo>
                    <a:lnTo>
                      <a:pt x="128" y="138"/>
                    </a:lnTo>
                    <a:lnTo>
                      <a:pt x="127" y="140"/>
                    </a:lnTo>
                    <a:lnTo>
                      <a:pt x="127" y="141"/>
                    </a:lnTo>
                    <a:lnTo>
                      <a:pt x="127" y="143"/>
                    </a:lnTo>
                    <a:lnTo>
                      <a:pt x="127" y="143"/>
                    </a:lnTo>
                    <a:lnTo>
                      <a:pt x="125" y="143"/>
                    </a:lnTo>
                    <a:lnTo>
                      <a:pt x="123" y="143"/>
                    </a:lnTo>
                    <a:lnTo>
                      <a:pt x="122" y="143"/>
                    </a:lnTo>
                    <a:lnTo>
                      <a:pt x="116" y="143"/>
                    </a:lnTo>
                    <a:lnTo>
                      <a:pt x="115" y="143"/>
                    </a:lnTo>
                    <a:lnTo>
                      <a:pt x="115" y="143"/>
                    </a:lnTo>
                    <a:lnTo>
                      <a:pt x="113" y="143"/>
                    </a:lnTo>
                    <a:lnTo>
                      <a:pt x="111" y="145"/>
                    </a:lnTo>
                    <a:lnTo>
                      <a:pt x="110" y="147"/>
                    </a:lnTo>
                    <a:lnTo>
                      <a:pt x="110" y="147"/>
                    </a:lnTo>
                    <a:lnTo>
                      <a:pt x="106" y="148"/>
                    </a:lnTo>
                    <a:lnTo>
                      <a:pt x="104" y="148"/>
                    </a:lnTo>
                    <a:lnTo>
                      <a:pt x="99" y="152"/>
                    </a:lnTo>
                    <a:lnTo>
                      <a:pt x="99" y="153"/>
                    </a:lnTo>
                    <a:lnTo>
                      <a:pt x="94" y="157"/>
                    </a:lnTo>
                    <a:lnTo>
                      <a:pt x="92" y="157"/>
                    </a:lnTo>
                    <a:lnTo>
                      <a:pt x="91" y="159"/>
                    </a:lnTo>
                    <a:lnTo>
                      <a:pt x="89" y="160"/>
                    </a:lnTo>
                    <a:lnTo>
                      <a:pt x="86" y="162"/>
                    </a:lnTo>
                    <a:lnTo>
                      <a:pt x="86" y="162"/>
                    </a:lnTo>
                    <a:lnTo>
                      <a:pt x="86" y="164"/>
                    </a:lnTo>
                    <a:lnTo>
                      <a:pt x="86" y="167"/>
                    </a:lnTo>
                    <a:lnTo>
                      <a:pt x="86" y="170"/>
                    </a:lnTo>
                    <a:lnTo>
                      <a:pt x="86" y="176"/>
                    </a:lnTo>
                    <a:lnTo>
                      <a:pt x="86" y="179"/>
                    </a:lnTo>
                    <a:lnTo>
                      <a:pt x="86" y="186"/>
                    </a:lnTo>
                    <a:lnTo>
                      <a:pt x="84" y="186"/>
                    </a:lnTo>
                    <a:lnTo>
                      <a:pt x="84" y="186"/>
                    </a:lnTo>
                    <a:lnTo>
                      <a:pt x="84" y="186"/>
                    </a:lnTo>
                    <a:lnTo>
                      <a:pt x="0" y="186"/>
                    </a:lnTo>
                    <a:lnTo>
                      <a:pt x="0" y="186"/>
                    </a:lnTo>
                    <a:lnTo>
                      <a:pt x="2" y="182"/>
                    </a:lnTo>
                    <a:lnTo>
                      <a:pt x="4" y="179"/>
                    </a:lnTo>
                    <a:lnTo>
                      <a:pt x="7" y="177"/>
                    </a:lnTo>
                    <a:lnTo>
                      <a:pt x="14" y="177"/>
                    </a:lnTo>
                    <a:lnTo>
                      <a:pt x="22" y="176"/>
                    </a:lnTo>
                    <a:lnTo>
                      <a:pt x="31" y="170"/>
                    </a:lnTo>
                    <a:lnTo>
                      <a:pt x="33" y="169"/>
                    </a:lnTo>
                    <a:lnTo>
                      <a:pt x="36" y="167"/>
                    </a:lnTo>
                    <a:lnTo>
                      <a:pt x="39" y="162"/>
                    </a:lnTo>
                    <a:lnTo>
                      <a:pt x="48" y="157"/>
                    </a:lnTo>
                    <a:lnTo>
                      <a:pt x="51" y="155"/>
                    </a:lnTo>
                    <a:lnTo>
                      <a:pt x="57" y="148"/>
                    </a:lnTo>
                    <a:lnTo>
                      <a:pt x="60" y="141"/>
                    </a:lnTo>
                    <a:lnTo>
                      <a:pt x="63" y="138"/>
                    </a:lnTo>
                    <a:lnTo>
                      <a:pt x="65" y="135"/>
                    </a:lnTo>
                    <a:lnTo>
                      <a:pt x="67" y="131"/>
                    </a:lnTo>
                    <a:lnTo>
                      <a:pt x="69" y="126"/>
                    </a:lnTo>
                    <a:lnTo>
                      <a:pt x="67" y="124"/>
                    </a:lnTo>
                    <a:lnTo>
                      <a:pt x="65" y="121"/>
                    </a:lnTo>
                    <a:lnTo>
                      <a:pt x="63" y="119"/>
                    </a:lnTo>
                    <a:lnTo>
                      <a:pt x="63" y="118"/>
                    </a:lnTo>
                    <a:lnTo>
                      <a:pt x="63" y="116"/>
                    </a:lnTo>
                    <a:lnTo>
                      <a:pt x="63" y="111"/>
                    </a:lnTo>
                    <a:lnTo>
                      <a:pt x="63" y="102"/>
                    </a:lnTo>
                    <a:lnTo>
                      <a:pt x="67" y="95"/>
                    </a:lnTo>
                    <a:lnTo>
                      <a:pt x="74" y="87"/>
                    </a:lnTo>
                    <a:lnTo>
                      <a:pt x="74" y="83"/>
                    </a:lnTo>
                    <a:lnTo>
                      <a:pt x="75" y="78"/>
                    </a:lnTo>
                    <a:lnTo>
                      <a:pt x="75" y="77"/>
                    </a:lnTo>
                    <a:lnTo>
                      <a:pt x="82" y="68"/>
                    </a:lnTo>
                    <a:lnTo>
                      <a:pt x="87" y="63"/>
                    </a:lnTo>
                    <a:lnTo>
                      <a:pt x="89" y="61"/>
                    </a:lnTo>
                    <a:lnTo>
                      <a:pt x="92" y="58"/>
                    </a:lnTo>
                    <a:lnTo>
                      <a:pt x="108" y="53"/>
                    </a:lnTo>
                    <a:lnTo>
                      <a:pt x="115" y="48"/>
                    </a:lnTo>
                    <a:lnTo>
                      <a:pt x="120" y="44"/>
                    </a:lnTo>
                    <a:lnTo>
                      <a:pt x="123" y="41"/>
                    </a:lnTo>
                    <a:lnTo>
                      <a:pt x="130" y="26"/>
                    </a:lnTo>
                    <a:lnTo>
                      <a:pt x="139" y="5"/>
                    </a:lnTo>
                    <a:lnTo>
                      <a:pt x="139" y="3"/>
                    </a:lnTo>
                    <a:lnTo>
                      <a:pt x="142" y="2"/>
                    </a:lnTo>
                    <a:lnTo>
                      <a:pt x="144" y="2"/>
                    </a:lnTo>
                    <a:lnTo>
                      <a:pt x="147" y="2"/>
                    </a:lnTo>
                    <a:lnTo>
                      <a:pt x="149" y="0"/>
                    </a:lnTo>
                    <a:lnTo>
                      <a:pt x="151" y="0"/>
                    </a:lnTo>
                    <a:lnTo>
                      <a:pt x="151" y="2"/>
                    </a:lnTo>
                    <a:lnTo>
                      <a:pt x="151" y="3"/>
                    </a:lnTo>
                    <a:lnTo>
                      <a:pt x="152" y="7"/>
                    </a:lnTo>
                    <a:lnTo>
                      <a:pt x="154" y="10"/>
                    </a:lnTo>
                    <a:lnTo>
                      <a:pt x="159" y="15"/>
                    </a:lnTo>
                    <a:lnTo>
                      <a:pt x="164" y="17"/>
                    </a:lnTo>
                    <a:lnTo>
                      <a:pt x="170" y="17"/>
                    </a:lnTo>
                    <a:lnTo>
                      <a:pt x="176" y="15"/>
                    </a:lnTo>
                    <a:lnTo>
                      <a:pt x="180" y="15"/>
                    </a:lnTo>
                    <a:lnTo>
                      <a:pt x="181" y="15"/>
                    </a:lnTo>
                    <a:lnTo>
                      <a:pt x="183" y="15"/>
                    </a:lnTo>
                    <a:lnTo>
                      <a:pt x="187" y="17"/>
                    </a:lnTo>
                    <a:lnTo>
                      <a:pt x="192" y="15"/>
                    </a:lnTo>
                    <a:lnTo>
                      <a:pt x="193" y="14"/>
                    </a:lnTo>
                    <a:lnTo>
                      <a:pt x="195" y="12"/>
                    </a:lnTo>
                    <a:lnTo>
                      <a:pt x="195" y="12"/>
                    </a:lnTo>
                    <a:lnTo>
                      <a:pt x="195" y="14"/>
                    </a:lnTo>
                    <a:lnTo>
                      <a:pt x="197" y="14"/>
                    </a:lnTo>
                    <a:lnTo>
                      <a:pt x="197" y="17"/>
                    </a:lnTo>
                    <a:lnTo>
                      <a:pt x="199" y="19"/>
                    </a:lnTo>
                    <a:lnTo>
                      <a:pt x="200" y="19"/>
                    </a:lnTo>
                    <a:lnTo>
                      <a:pt x="202" y="19"/>
                    </a:lnTo>
                    <a:lnTo>
                      <a:pt x="205" y="19"/>
                    </a:lnTo>
                    <a:lnTo>
                      <a:pt x="211" y="19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9" name="Freeform 144">
                <a:extLst>
                  <a:ext uri="{FF2B5EF4-FFF2-40B4-BE49-F238E27FC236}">
                    <a16:creationId xmlns:a16="http://schemas.microsoft.com/office/drawing/2014/main" xmlns="" id="{B99D5C98-59F4-44F2-8847-FC128FEA2A7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77" y="2120"/>
                <a:ext cx="1" cy="2"/>
              </a:xfrm>
              <a:custGeom>
                <a:avLst/>
                <a:gdLst>
                  <a:gd name="T0" fmla="*/ 1 w 1"/>
                  <a:gd name="T1" fmla="*/ 2 h 2"/>
                  <a:gd name="T2" fmla="*/ 0 w 1"/>
                  <a:gd name="T3" fmla="*/ 2 h 2"/>
                  <a:gd name="T4" fmla="*/ 0 w 1"/>
                  <a:gd name="T5" fmla="*/ 0 h 2"/>
                  <a:gd name="T6" fmla="*/ 1 w 1"/>
                  <a:gd name="T7" fmla="*/ 0 h 2"/>
                  <a:gd name="T8" fmla="*/ 1 w 1"/>
                  <a:gd name="T9" fmla="*/ 0 h 2"/>
                  <a:gd name="T10" fmla="*/ 1 w 1"/>
                  <a:gd name="T11" fmla="*/ 0 h 2"/>
                  <a:gd name="T12" fmla="*/ 1 w 1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" h="2">
                    <a:moveTo>
                      <a:pt x="1" y="2"/>
                    </a:moveTo>
                    <a:lnTo>
                      <a:pt x="0" y="2"/>
                    </a:lnTo>
                    <a:lnTo>
                      <a:pt x="0" y="0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0" name="Freeform 145">
                <a:extLst>
                  <a:ext uri="{FF2B5EF4-FFF2-40B4-BE49-F238E27FC236}">
                    <a16:creationId xmlns:a16="http://schemas.microsoft.com/office/drawing/2014/main" xmlns="" id="{815946A7-A0DD-486F-A408-D4D5BB0FD1C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46" y="1990"/>
                <a:ext cx="69" cy="86"/>
              </a:xfrm>
              <a:custGeom>
                <a:avLst/>
                <a:gdLst>
                  <a:gd name="T0" fmla="*/ 29 w 69"/>
                  <a:gd name="T1" fmla="*/ 82 h 86"/>
                  <a:gd name="T2" fmla="*/ 29 w 69"/>
                  <a:gd name="T3" fmla="*/ 81 h 86"/>
                  <a:gd name="T4" fmla="*/ 29 w 69"/>
                  <a:gd name="T5" fmla="*/ 75 h 86"/>
                  <a:gd name="T6" fmla="*/ 29 w 69"/>
                  <a:gd name="T7" fmla="*/ 70 h 86"/>
                  <a:gd name="T8" fmla="*/ 33 w 69"/>
                  <a:gd name="T9" fmla="*/ 58 h 86"/>
                  <a:gd name="T10" fmla="*/ 31 w 69"/>
                  <a:gd name="T11" fmla="*/ 52 h 86"/>
                  <a:gd name="T12" fmla="*/ 28 w 69"/>
                  <a:gd name="T13" fmla="*/ 41 h 86"/>
                  <a:gd name="T14" fmla="*/ 23 w 69"/>
                  <a:gd name="T15" fmla="*/ 36 h 86"/>
                  <a:gd name="T16" fmla="*/ 17 w 69"/>
                  <a:gd name="T17" fmla="*/ 29 h 86"/>
                  <a:gd name="T18" fmla="*/ 14 w 69"/>
                  <a:gd name="T19" fmla="*/ 24 h 86"/>
                  <a:gd name="T20" fmla="*/ 12 w 69"/>
                  <a:gd name="T21" fmla="*/ 19 h 86"/>
                  <a:gd name="T22" fmla="*/ 9 w 69"/>
                  <a:gd name="T23" fmla="*/ 11 h 86"/>
                  <a:gd name="T24" fmla="*/ 4 w 69"/>
                  <a:gd name="T25" fmla="*/ 7 h 86"/>
                  <a:gd name="T26" fmla="*/ 2 w 69"/>
                  <a:gd name="T27" fmla="*/ 6 h 86"/>
                  <a:gd name="T28" fmla="*/ 9 w 69"/>
                  <a:gd name="T29" fmla="*/ 4 h 86"/>
                  <a:gd name="T30" fmla="*/ 16 w 69"/>
                  <a:gd name="T31" fmla="*/ 2 h 86"/>
                  <a:gd name="T32" fmla="*/ 19 w 69"/>
                  <a:gd name="T33" fmla="*/ 0 h 86"/>
                  <a:gd name="T34" fmla="*/ 24 w 69"/>
                  <a:gd name="T35" fmla="*/ 2 h 86"/>
                  <a:gd name="T36" fmla="*/ 28 w 69"/>
                  <a:gd name="T37" fmla="*/ 6 h 86"/>
                  <a:gd name="T38" fmla="*/ 31 w 69"/>
                  <a:gd name="T39" fmla="*/ 7 h 86"/>
                  <a:gd name="T40" fmla="*/ 35 w 69"/>
                  <a:gd name="T41" fmla="*/ 9 h 86"/>
                  <a:gd name="T42" fmla="*/ 36 w 69"/>
                  <a:gd name="T43" fmla="*/ 11 h 86"/>
                  <a:gd name="T44" fmla="*/ 38 w 69"/>
                  <a:gd name="T45" fmla="*/ 11 h 86"/>
                  <a:gd name="T46" fmla="*/ 45 w 69"/>
                  <a:gd name="T47" fmla="*/ 14 h 86"/>
                  <a:gd name="T48" fmla="*/ 48 w 69"/>
                  <a:gd name="T49" fmla="*/ 16 h 86"/>
                  <a:gd name="T50" fmla="*/ 50 w 69"/>
                  <a:gd name="T51" fmla="*/ 17 h 86"/>
                  <a:gd name="T52" fmla="*/ 50 w 69"/>
                  <a:gd name="T53" fmla="*/ 24 h 86"/>
                  <a:gd name="T54" fmla="*/ 50 w 69"/>
                  <a:gd name="T55" fmla="*/ 29 h 86"/>
                  <a:gd name="T56" fmla="*/ 53 w 69"/>
                  <a:gd name="T57" fmla="*/ 33 h 86"/>
                  <a:gd name="T58" fmla="*/ 57 w 69"/>
                  <a:gd name="T59" fmla="*/ 34 h 86"/>
                  <a:gd name="T60" fmla="*/ 57 w 69"/>
                  <a:gd name="T61" fmla="*/ 38 h 86"/>
                  <a:gd name="T62" fmla="*/ 57 w 69"/>
                  <a:gd name="T63" fmla="*/ 41 h 86"/>
                  <a:gd name="T64" fmla="*/ 58 w 69"/>
                  <a:gd name="T65" fmla="*/ 45 h 86"/>
                  <a:gd name="T66" fmla="*/ 64 w 69"/>
                  <a:gd name="T67" fmla="*/ 48 h 86"/>
                  <a:gd name="T68" fmla="*/ 65 w 69"/>
                  <a:gd name="T69" fmla="*/ 55 h 86"/>
                  <a:gd name="T70" fmla="*/ 67 w 69"/>
                  <a:gd name="T71" fmla="*/ 60 h 86"/>
                  <a:gd name="T72" fmla="*/ 62 w 69"/>
                  <a:gd name="T73" fmla="*/ 58 h 86"/>
                  <a:gd name="T74" fmla="*/ 58 w 69"/>
                  <a:gd name="T75" fmla="*/ 60 h 86"/>
                  <a:gd name="T76" fmla="*/ 55 w 69"/>
                  <a:gd name="T77" fmla="*/ 58 h 86"/>
                  <a:gd name="T78" fmla="*/ 53 w 69"/>
                  <a:gd name="T79" fmla="*/ 58 h 86"/>
                  <a:gd name="T80" fmla="*/ 52 w 69"/>
                  <a:gd name="T81" fmla="*/ 60 h 86"/>
                  <a:gd name="T82" fmla="*/ 50 w 69"/>
                  <a:gd name="T83" fmla="*/ 57 h 86"/>
                  <a:gd name="T84" fmla="*/ 47 w 69"/>
                  <a:gd name="T85" fmla="*/ 58 h 86"/>
                  <a:gd name="T86" fmla="*/ 47 w 69"/>
                  <a:gd name="T87" fmla="*/ 62 h 86"/>
                  <a:gd name="T88" fmla="*/ 47 w 69"/>
                  <a:gd name="T89" fmla="*/ 69 h 86"/>
                  <a:gd name="T90" fmla="*/ 41 w 69"/>
                  <a:gd name="T91" fmla="*/ 74 h 86"/>
                  <a:gd name="T92" fmla="*/ 36 w 69"/>
                  <a:gd name="T93" fmla="*/ 79 h 86"/>
                  <a:gd name="T94" fmla="*/ 38 w 69"/>
                  <a:gd name="T95" fmla="*/ 82 h 86"/>
                  <a:gd name="T96" fmla="*/ 33 w 69"/>
                  <a:gd name="T97" fmla="*/ 84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69" h="86">
                    <a:moveTo>
                      <a:pt x="31" y="86"/>
                    </a:moveTo>
                    <a:lnTo>
                      <a:pt x="31" y="84"/>
                    </a:lnTo>
                    <a:lnTo>
                      <a:pt x="29" y="82"/>
                    </a:lnTo>
                    <a:lnTo>
                      <a:pt x="29" y="81"/>
                    </a:lnTo>
                    <a:lnTo>
                      <a:pt x="29" y="81"/>
                    </a:lnTo>
                    <a:lnTo>
                      <a:pt x="29" y="81"/>
                    </a:lnTo>
                    <a:lnTo>
                      <a:pt x="31" y="81"/>
                    </a:lnTo>
                    <a:lnTo>
                      <a:pt x="31" y="79"/>
                    </a:lnTo>
                    <a:lnTo>
                      <a:pt x="29" y="75"/>
                    </a:lnTo>
                    <a:lnTo>
                      <a:pt x="29" y="75"/>
                    </a:lnTo>
                    <a:lnTo>
                      <a:pt x="29" y="74"/>
                    </a:lnTo>
                    <a:lnTo>
                      <a:pt x="29" y="70"/>
                    </a:lnTo>
                    <a:lnTo>
                      <a:pt x="29" y="67"/>
                    </a:lnTo>
                    <a:lnTo>
                      <a:pt x="31" y="60"/>
                    </a:lnTo>
                    <a:lnTo>
                      <a:pt x="33" y="58"/>
                    </a:lnTo>
                    <a:lnTo>
                      <a:pt x="31" y="57"/>
                    </a:lnTo>
                    <a:lnTo>
                      <a:pt x="33" y="53"/>
                    </a:lnTo>
                    <a:lnTo>
                      <a:pt x="31" y="52"/>
                    </a:lnTo>
                    <a:lnTo>
                      <a:pt x="31" y="48"/>
                    </a:lnTo>
                    <a:lnTo>
                      <a:pt x="29" y="43"/>
                    </a:lnTo>
                    <a:lnTo>
                      <a:pt x="28" y="41"/>
                    </a:lnTo>
                    <a:lnTo>
                      <a:pt x="24" y="40"/>
                    </a:lnTo>
                    <a:lnTo>
                      <a:pt x="24" y="38"/>
                    </a:lnTo>
                    <a:lnTo>
                      <a:pt x="23" y="36"/>
                    </a:lnTo>
                    <a:lnTo>
                      <a:pt x="21" y="34"/>
                    </a:lnTo>
                    <a:lnTo>
                      <a:pt x="21" y="33"/>
                    </a:lnTo>
                    <a:lnTo>
                      <a:pt x="17" y="29"/>
                    </a:lnTo>
                    <a:lnTo>
                      <a:pt x="17" y="28"/>
                    </a:lnTo>
                    <a:lnTo>
                      <a:pt x="17" y="28"/>
                    </a:lnTo>
                    <a:lnTo>
                      <a:pt x="14" y="24"/>
                    </a:lnTo>
                    <a:lnTo>
                      <a:pt x="14" y="23"/>
                    </a:lnTo>
                    <a:lnTo>
                      <a:pt x="12" y="21"/>
                    </a:lnTo>
                    <a:lnTo>
                      <a:pt x="12" y="19"/>
                    </a:lnTo>
                    <a:lnTo>
                      <a:pt x="11" y="16"/>
                    </a:lnTo>
                    <a:lnTo>
                      <a:pt x="11" y="12"/>
                    </a:lnTo>
                    <a:lnTo>
                      <a:pt x="9" y="11"/>
                    </a:lnTo>
                    <a:lnTo>
                      <a:pt x="7" y="11"/>
                    </a:lnTo>
                    <a:lnTo>
                      <a:pt x="7" y="9"/>
                    </a:lnTo>
                    <a:lnTo>
                      <a:pt x="4" y="7"/>
                    </a:lnTo>
                    <a:lnTo>
                      <a:pt x="2" y="7"/>
                    </a:lnTo>
                    <a:lnTo>
                      <a:pt x="0" y="7"/>
                    </a:lnTo>
                    <a:lnTo>
                      <a:pt x="2" y="6"/>
                    </a:lnTo>
                    <a:lnTo>
                      <a:pt x="5" y="4"/>
                    </a:lnTo>
                    <a:lnTo>
                      <a:pt x="7" y="4"/>
                    </a:lnTo>
                    <a:lnTo>
                      <a:pt x="9" y="4"/>
                    </a:lnTo>
                    <a:lnTo>
                      <a:pt x="12" y="4"/>
                    </a:lnTo>
                    <a:lnTo>
                      <a:pt x="14" y="2"/>
                    </a:lnTo>
                    <a:lnTo>
                      <a:pt x="16" y="2"/>
                    </a:lnTo>
                    <a:lnTo>
                      <a:pt x="17" y="2"/>
                    </a:lnTo>
                    <a:lnTo>
                      <a:pt x="19" y="0"/>
                    </a:lnTo>
                    <a:lnTo>
                      <a:pt x="19" y="0"/>
                    </a:lnTo>
                    <a:lnTo>
                      <a:pt x="19" y="0"/>
                    </a:lnTo>
                    <a:lnTo>
                      <a:pt x="23" y="2"/>
                    </a:lnTo>
                    <a:lnTo>
                      <a:pt x="24" y="2"/>
                    </a:lnTo>
                    <a:lnTo>
                      <a:pt x="26" y="4"/>
                    </a:lnTo>
                    <a:lnTo>
                      <a:pt x="26" y="6"/>
                    </a:lnTo>
                    <a:lnTo>
                      <a:pt x="28" y="6"/>
                    </a:lnTo>
                    <a:lnTo>
                      <a:pt x="29" y="6"/>
                    </a:lnTo>
                    <a:lnTo>
                      <a:pt x="29" y="7"/>
                    </a:lnTo>
                    <a:lnTo>
                      <a:pt x="31" y="7"/>
                    </a:lnTo>
                    <a:lnTo>
                      <a:pt x="33" y="7"/>
                    </a:lnTo>
                    <a:lnTo>
                      <a:pt x="35" y="9"/>
                    </a:lnTo>
                    <a:lnTo>
                      <a:pt x="35" y="9"/>
                    </a:lnTo>
                    <a:lnTo>
                      <a:pt x="35" y="11"/>
                    </a:lnTo>
                    <a:lnTo>
                      <a:pt x="35" y="9"/>
                    </a:lnTo>
                    <a:lnTo>
                      <a:pt x="36" y="11"/>
                    </a:lnTo>
                    <a:lnTo>
                      <a:pt x="36" y="11"/>
                    </a:lnTo>
                    <a:lnTo>
                      <a:pt x="36" y="12"/>
                    </a:lnTo>
                    <a:lnTo>
                      <a:pt x="38" y="11"/>
                    </a:lnTo>
                    <a:lnTo>
                      <a:pt x="40" y="11"/>
                    </a:lnTo>
                    <a:lnTo>
                      <a:pt x="43" y="11"/>
                    </a:lnTo>
                    <a:lnTo>
                      <a:pt x="45" y="14"/>
                    </a:lnTo>
                    <a:lnTo>
                      <a:pt x="45" y="16"/>
                    </a:lnTo>
                    <a:lnTo>
                      <a:pt x="47" y="16"/>
                    </a:lnTo>
                    <a:lnTo>
                      <a:pt x="48" y="16"/>
                    </a:lnTo>
                    <a:lnTo>
                      <a:pt x="48" y="16"/>
                    </a:lnTo>
                    <a:lnTo>
                      <a:pt x="50" y="16"/>
                    </a:lnTo>
                    <a:lnTo>
                      <a:pt x="50" y="17"/>
                    </a:lnTo>
                    <a:lnTo>
                      <a:pt x="52" y="21"/>
                    </a:lnTo>
                    <a:lnTo>
                      <a:pt x="50" y="23"/>
                    </a:lnTo>
                    <a:lnTo>
                      <a:pt x="50" y="24"/>
                    </a:lnTo>
                    <a:lnTo>
                      <a:pt x="50" y="26"/>
                    </a:lnTo>
                    <a:lnTo>
                      <a:pt x="50" y="28"/>
                    </a:lnTo>
                    <a:lnTo>
                      <a:pt x="50" y="29"/>
                    </a:lnTo>
                    <a:lnTo>
                      <a:pt x="50" y="29"/>
                    </a:lnTo>
                    <a:lnTo>
                      <a:pt x="50" y="29"/>
                    </a:lnTo>
                    <a:lnTo>
                      <a:pt x="53" y="33"/>
                    </a:lnTo>
                    <a:lnTo>
                      <a:pt x="53" y="33"/>
                    </a:lnTo>
                    <a:lnTo>
                      <a:pt x="55" y="34"/>
                    </a:lnTo>
                    <a:lnTo>
                      <a:pt x="57" y="34"/>
                    </a:lnTo>
                    <a:lnTo>
                      <a:pt x="57" y="34"/>
                    </a:lnTo>
                    <a:lnTo>
                      <a:pt x="57" y="36"/>
                    </a:lnTo>
                    <a:lnTo>
                      <a:pt x="57" y="38"/>
                    </a:lnTo>
                    <a:lnTo>
                      <a:pt x="57" y="40"/>
                    </a:lnTo>
                    <a:lnTo>
                      <a:pt x="57" y="40"/>
                    </a:lnTo>
                    <a:lnTo>
                      <a:pt x="57" y="41"/>
                    </a:lnTo>
                    <a:lnTo>
                      <a:pt x="58" y="43"/>
                    </a:lnTo>
                    <a:lnTo>
                      <a:pt x="58" y="43"/>
                    </a:lnTo>
                    <a:lnTo>
                      <a:pt x="58" y="45"/>
                    </a:lnTo>
                    <a:lnTo>
                      <a:pt x="60" y="46"/>
                    </a:lnTo>
                    <a:lnTo>
                      <a:pt x="64" y="48"/>
                    </a:lnTo>
                    <a:lnTo>
                      <a:pt x="64" y="48"/>
                    </a:lnTo>
                    <a:lnTo>
                      <a:pt x="65" y="50"/>
                    </a:lnTo>
                    <a:lnTo>
                      <a:pt x="65" y="53"/>
                    </a:lnTo>
                    <a:lnTo>
                      <a:pt x="65" y="55"/>
                    </a:lnTo>
                    <a:lnTo>
                      <a:pt x="69" y="58"/>
                    </a:lnTo>
                    <a:lnTo>
                      <a:pt x="69" y="60"/>
                    </a:lnTo>
                    <a:lnTo>
                      <a:pt x="67" y="60"/>
                    </a:lnTo>
                    <a:lnTo>
                      <a:pt x="64" y="60"/>
                    </a:lnTo>
                    <a:lnTo>
                      <a:pt x="64" y="60"/>
                    </a:lnTo>
                    <a:lnTo>
                      <a:pt x="62" y="58"/>
                    </a:lnTo>
                    <a:lnTo>
                      <a:pt x="60" y="58"/>
                    </a:lnTo>
                    <a:lnTo>
                      <a:pt x="60" y="58"/>
                    </a:lnTo>
                    <a:lnTo>
                      <a:pt x="58" y="60"/>
                    </a:lnTo>
                    <a:lnTo>
                      <a:pt x="57" y="58"/>
                    </a:lnTo>
                    <a:lnTo>
                      <a:pt x="57" y="58"/>
                    </a:lnTo>
                    <a:lnTo>
                      <a:pt x="55" y="58"/>
                    </a:lnTo>
                    <a:lnTo>
                      <a:pt x="55" y="58"/>
                    </a:lnTo>
                    <a:lnTo>
                      <a:pt x="55" y="58"/>
                    </a:lnTo>
                    <a:lnTo>
                      <a:pt x="53" y="58"/>
                    </a:lnTo>
                    <a:lnTo>
                      <a:pt x="53" y="57"/>
                    </a:lnTo>
                    <a:lnTo>
                      <a:pt x="52" y="60"/>
                    </a:lnTo>
                    <a:lnTo>
                      <a:pt x="52" y="60"/>
                    </a:lnTo>
                    <a:lnTo>
                      <a:pt x="50" y="60"/>
                    </a:lnTo>
                    <a:lnTo>
                      <a:pt x="50" y="57"/>
                    </a:lnTo>
                    <a:lnTo>
                      <a:pt x="50" y="57"/>
                    </a:lnTo>
                    <a:lnTo>
                      <a:pt x="50" y="55"/>
                    </a:lnTo>
                    <a:lnTo>
                      <a:pt x="48" y="57"/>
                    </a:lnTo>
                    <a:lnTo>
                      <a:pt x="47" y="58"/>
                    </a:lnTo>
                    <a:lnTo>
                      <a:pt x="45" y="58"/>
                    </a:lnTo>
                    <a:lnTo>
                      <a:pt x="45" y="60"/>
                    </a:lnTo>
                    <a:lnTo>
                      <a:pt x="47" y="62"/>
                    </a:lnTo>
                    <a:lnTo>
                      <a:pt x="47" y="65"/>
                    </a:lnTo>
                    <a:lnTo>
                      <a:pt x="47" y="67"/>
                    </a:lnTo>
                    <a:lnTo>
                      <a:pt x="47" y="69"/>
                    </a:lnTo>
                    <a:lnTo>
                      <a:pt x="43" y="70"/>
                    </a:lnTo>
                    <a:lnTo>
                      <a:pt x="41" y="72"/>
                    </a:lnTo>
                    <a:lnTo>
                      <a:pt x="41" y="74"/>
                    </a:lnTo>
                    <a:lnTo>
                      <a:pt x="40" y="75"/>
                    </a:lnTo>
                    <a:lnTo>
                      <a:pt x="38" y="77"/>
                    </a:lnTo>
                    <a:lnTo>
                      <a:pt x="36" y="79"/>
                    </a:lnTo>
                    <a:lnTo>
                      <a:pt x="38" y="81"/>
                    </a:lnTo>
                    <a:lnTo>
                      <a:pt x="38" y="82"/>
                    </a:lnTo>
                    <a:lnTo>
                      <a:pt x="38" y="82"/>
                    </a:lnTo>
                    <a:lnTo>
                      <a:pt x="38" y="84"/>
                    </a:lnTo>
                    <a:lnTo>
                      <a:pt x="36" y="84"/>
                    </a:lnTo>
                    <a:lnTo>
                      <a:pt x="33" y="84"/>
                    </a:lnTo>
                    <a:lnTo>
                      <a:pt x="33" y="84"/>
                    </a:lnTo>
                    <a:lnTo>
                      <a:pt x="31" y="86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1" name="Freeform 146">
                <a:extLst>
                  <a:ext uri="{FF2B5EF4-FFF2-40B4-BE49-F238E27FC236}">
                    <a16:creationId xmlns:a16="http://schemas.microsoft.com/office/drawing/2014/main" xmlns="" id="{553018C4-5BA6-404F-838A-31C3896F5EA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466" y="3281"/>
                <a:ext cx="139" cy="271"/>
              </a:xfrm>
              <a:custGeom>
                <a:avLst/>
                <a:gdLst>
                  <a:gd name="T0" fmla="*/ 127 w 139"/>
                  <a:gd name="T1" fmla="*/ 17 h 271"/>
                  <a:gd name="T2" fmla="*/ 134 w 139"/>
                  <a:gd name="T3" fmla="*/ 46 h 271"/>
                  <a:gd name="T4" fmla="*/ 137 w 139"/>
                  <a:gd name="T5" fmla="*/ 68 h 271"/>
                  <a:gd name="T6" fmla="*/ 132 w 139"/>
                  <a:gd name="T7" fmla="*/ 73 h 271"/>
                  <a:gd name="T8" fmla="*/ 125 w 139"/>
                  <a:gd name="T9" fmla="*/ 65 h 271"/>
                  <a:gd name="T10" fmla="*/ 125 w 139"/>
                  <a:gd name="T11" fmla="*/ 75 h 271"/>
                  <a:gd name="T12" fmla="*/ 127 w 139"/>
                  <a:gd name="T13" fmla="*/ 85 h 271"/>
                  <a:gd name="T14" fmla="*/ 125 w 139"/>
                  <a:gd name="T15" fmla="*/ 94 h 271"/>
                  <a:gd name="T16" fmla="*/ 120 w 139"/>
                  <a:gd name="T17" fmla="*/ 102 h 271"/>
                  <a:gd name="T18" fmla="*/ 115 w 139"/>
                  <a:gd name="T19" fmla="*/ 131 h 271"/>
                  <a:gd name="T20" fmla="*/ 103 w 139"/>
                  <a:gd name="T21" fmla="*/ 165 h 271"/>
                  <a:gd name="T22" fmla="*/ 89 w 139"/>
                  <a:gd name="T23" fmla="*/ 206 h 271"/>
                  <a:gd name="T24" fmla="*/ 84 w 139"/>
                  <a:gd name="T25" fmla="*/ 233 h 271"/>
                  <a:gd name="T26" fmla="*/ 79 w 139"/>
                  <a:gd name="T27" fmla="*/ 247 h 271"/>
                  <a:gd name="T28" fmla="*/ 67 w 139"/>
                  <a:gd name="T29" fmla="*/ 262 h 271"/>
                  <a:gd name="T30" fmla="*/ 48 w 139"/>
                  <a:gd name="T31" fmla="*/ 269 h 271"/>
                  <a:gd name="T32" fmla="*/ 31 w 139"/>
                  <a:gd name="T33" fmla="*/ 266 h 271"/>
                  <a:gd name="T34" fmla="*/ 19 w 139"/>
                  <a:gd name="T35" fmla="*/ 261 h 271"/>
                  <a:gd name="T36" fmla="*/ 14 w 139"/>
                  <a:gd name="T37" fmla="*/ 254 h 271"/>
                  <a:gd name="T38" fmla="*/ 9 w 139"/>
                  <a:gd name="T39" fmla="*/ 240 h 271"/>
                  <a:gd name="T40" fmla="*/ 9 w 139"/>
                  <a:gd name="T41" fmla="*/ 226 h 271"/>
                  <a:gd name="T42" fmla="*/ 2 w 139"/>
                  <a:gd name="T43" fmla="*/ 213 h 271"/>
                  <a:gd name="T44" fmla="*/ 2 w 139"/>
                  <a:gd name="T45" fmla="*/ 196 h 271"/>
                  <a:gd name="T46" fmla="*/ 4 w 139"/>
                  <a:gd name="T47" fmla="*/ 189 h 271"/>
                  <a:gd name="T48" fmla="*/ 12 w 139"/>
                  <a:gd name="T49" fmla="*/ 177 h 271"/>
                  <a:gd name="T50" fmla="*/ 21 w 139"/>
                  <a:gd name="T51" fmla="*/ 158 h 271"/>
                  <a:gd name="T52" fmla="*/ 24 w 139"/>
                  <a:gd name="T53" fmla="*/ 145 h 271"/>
                  <a:gd name="T54" fmla="*/ 19 w 139"/>
                  <a:gd name="T55" fmla="*/ 131 h 271"/>
                  <a:gd name="T56" fmla="*/ 16 w 139"/>
                  <a:gd name="T57" fmla="*/ 112 h 271"/>
                  <a:gd name="T58" fmla="*/ 23 w 139"/>
                  <a:gd name="T59" fmla="*/ 88 h 271"/>
                  <a:gd name="T60" fmla="*/ 26 w 139"/>
                  <a:gd name="T61" fmla="*/ 80 h 271"/>
                  <a:gd name="T62" fmla="*/ 38 w 139"/>
                  <a:gd name="T63" fmla="*/ 75 h 271"/>
                  <a:gd name="T64" fmla="*/ 45 w 139"/>
                  <a:gd name="T65" fmla="*/ 76 h 271"/>
                  <a:gd name="T66" fmla="*/ 48 w 139"/>
                  <a:gd name="T67" fmla="*/ 73 h 271"/>
                  <a:gd name="T68" fmla="*/ 60 w 139"/>
                  <a:gd name="T69" fmla="*/ 75 h 271"/>
                  <a:gd name="T70" fmla="*/ 60 w 139"/>
                  <a:gd name="T71" fmla="*/ 71 h 271"/>
                  <a:gd name="T72" fmla="*/ 70 w 139"/>
                  <a:gd name="T73" fmla="*/ 61 h 271"/>
                  <a:gd name="T74" fmla="*/ 74 w 139"/>
                  <a:gd name="T75" fmla="*/ 65 h 271"/>
                  <a:gd name="T76" fmla="*/ 74 w 139"/>
                  <a:gd name="T77" fmla="*/ 59 h 271"/>
                  <a:gd name="T78" fmla="*/ 79 w 139"/>
                  <a:gd name="T79" fmla="*/ 51 h 271"/>
                  <a:gd name="T80" fmla="*/ 82 w 139"/>
                  <a:gd name="T81" fmla="*/ 54 h 271"/>
                  <a:gd name="T82" fmla="*/ 84 w 139"/>
                  <a:gd name="T83" fmla="*/ 54 h 271"/>
                  <a:gd name="T84" fmla="*/ 91 w 139"/>
                  <a:gd name="T85" fmla="*/ 49 h 271"/>
                  <a:gd name="T86" fmla="*/ 91 w 139"/>
                  <a:gd name="T87" fmla="*/ 36 h 271"/>
                  <a:gd name="T88" fmla="*/ 91 w 139"/>
                  <a:gd name="T89" fmla="*/ 30 h 271"/>
                  <a:gd name="T90" fmla="*/ 96 w 139"/>
                  <a:gd name="T91" fmla="*/ 30 h 271"/>
                  <a:gd name="T92" fmla="*/ 106 w 139"/>
                  <a:gd name="T93" fmla="*/ 22 h 271"/>
                  <a:gd name="T94" fmla="*/ 106 w 139"/>
                  <a:gd name="T95" fmla="*/ 7 h 271"/>
                  <a:gd name="T96" fmla="*/ 115 w 139"/>
                  <a:gd name="T97" fmla="*/ 0 h 271"/>
                  <a:gd name="T98" fmla="*/ 120 w 139"/>
                  <a:gd name="T99" fmla="*/ 5 h 271"/>
                  <a:gd name="T100" fmla="*/ 96 w 139"/>
                  <a:gd name="T101" fmla="*/ 24 h 271"/>
                  <a:gd name="T102" fmla="*/ 98 w 139"/>
                  <a:gd name="T103" fmla="*/ 24 h 271"/>
                  <a:gd name="T104" fmla="*/ 127 w 139"/>
                  <a:gd name="T105" fmla="*/ 95 h 2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39" h="271">
                    <a:moveTo>
                      <a:pt x="122" y="7"/>
                    </a:moveTo>
                    <a:lnTo>
                      <a:pt x="122" y="8"/>
                    </a:lnTo>
                    <a:lnTo>
                      <a:pt x="124" y="10"/>
                    </a:lnTo>
                    <a:lnTo>
                      <a:pt x="127" y="15"/>
                    </a:lnTo>
                    <a:lnTo>
                      <a:pt x="127" y="17"/>
                    </a:lnTo>
                    <a:lnTo>
                      <a:pt x="129" y="19"/>
                    </a:lnTo>
                    <a:lnTo>
                      <a:pt x="130" y="22"/>
                    </a:lnTo>
                    <a:lnTo>
                      <a:pt x="132" y="29"/>
                    </a:lnTo>
                    <a:lnTo>
                      <a:pt x="134" y="37"/>
                    </a:lnTo>
                    <a:lnTo>
                      <a:pt x="134" y="46"/>
                    </a:lnTo>
                    <a:lnTo>
                      <a:pt x="135" y="51"/>
                    </a:lnTo>
                    <a:lnTo>
                      <a:pt x="135" y="54"/>
                    </a:lnTo>
                    <a:lnTo>
                      <a:pt x="139" y="59"/>
                    </a:lnTo>
                    <a:lnTo>
                      <a:pt x="139" y="65"/>
                    </a:lnTo>
                    <a:lnTo>
                      <a:pt x="137" y="68"/>
                    </a:lnTo>
                    <a:lnTo>
                      <a:pt x="135" y="73"/>
                    </a:lnTo>
                    <a:lnTo>
                      <a:pt x="135" y="75"/>
                    </a:lnTo>
                    <a:lnTo>
                      <a:pt x="134" y="75"/>
                    </a:lnTo>
                    <a:lnTo>
                      <a:pt x="134" y="75"/>
                    </a:lnTo>
                    <a:lnTo>
                      <a:pt x="132" y="73"/>
                    </a:lnTo>
                    <a:lnTo>
                      <a:pt x="130" y="71"/>
                    </a:lnTo>
                    <a:lnTo>
                      <a:pt x="129" y="68"/>
                    </a:lnTo>
                    <a:lnTo>
                      <a:pt x="129" y="65"/>
                    </a:lnTo>
                    <a:lnTo>
                      <a:pt x="127" y="65"/>
                    </a:lnTo>
                    <a:lnTo>
                      <a:pt x="125" y="65"/>
                    </a:lnTo>
                    <a:lnTo>
                      <a:pt x="124" y="66"/>
                    </a:lnTo>
                    <a:lnTo>
                      <a:pt x="124" y="68"/>
                    </a:lnTo>
                    <a:lnTo>
                      <a:pt x="124" y="70"/>
                    </a:lnTo>
                    <a:lnTo>
                      <a:pt x="124" y="71"/>
                    </a:lnTo>
                    <a:lnTo>
                      <a:pt x="125" y="75"/>
                    </a:lnTo>
                    <a:lnTo>
                      <a:pt x="125" y="78"/>
                    </a:lnTo>
                    <a:lnTo>
                      <a:pt x="125" y="78"/>
                    </a:lnTo>
                    <a:lnTo>
                      <a:pt x="125" y="78"/>
                    </a:lnTo>
                    <a:lnTo>
                      <a:pt x="127" y="82"/>
                    </a:lnTo>
                    <a:lnTo>
                      <a:pt x="127" y="85"/>
                    </a:lnTo>
                    <a:lnTo>
                      <a:pt x="127" y="88"/>
                    </a:lnTo>
                    <a:lnTo>
                      <a:pt x="125" y="90"/>
                    </a:lnTo>
                    <a:lnTo>
                      <a:pt x="125" y="90"/>
                    </a:lnTo>
                    <a:lnTo>
                      <a:pt x="125" y="92"/>
                    </a:lnTo>
                    <a:lnTo>
                      <a:pt x="125" y="94"/>
                    </a:lnTo>
                    <a:lnTo>
                      <a:pt x="124" y="94"/>
                    </a:lnTo>
                    <a:lnTo>
                      <a:pt x="122" y="94"/>
                    </a:lnTo>
                    <a:lnTo>
                      <a:pt x="122" y="97"/>
                    </a:lnTo>
                    <a:lnTo>
                      <a:pt x="120" y="100"/>
                    </a:lnTo>
                    <a:lnTo>
                      <a:pt x="120" y="102"/>
                    </a:lnTo>
                    <a:lnTo>
                      <a:pt x="120" y="109"/>
                    </a:lnTo>
                    <a:lnTo>
                      <a:pt x="120" y="114"/>
                    </a:lnTo>
                    <a:lnTo>
                      <a:pt x="118" y="123"/>
                    </a:lnTo>
                    <a:lnTo>
                      <a:pt x="117" y="126"/>
                    </a:lnTo>
                    <a:lnTo>
                      <a:pt x="115" y="131"/>
                    </a:lnTo>
                    <a:lnTo>
                      <a:pt x="112" y="138"/>
                    </a:lnTo>
                    <a:lnTo>
                      <a:pt x="110" y="146"/>
                    </a:lnTo>
                    <a:lnTo>
                      <a:pt x="106" y="155"/>
                    </a:lnTo>
                    <a:lnTo>
                      <a:pt x="105" y="160"/>
                    </a:lnTo>
                    <a:lnTo>
                      <a:pt x="103" y="165"/>
                    </a:lnTo>
                    <a:lnTo>
                      <a:pt x="101" y="174"/>
                    </a:lnTo>
                    <a:lnTo>
                      <a:pt x="98" y="184"/>
                    </a:lnTo>
                    <a:lnTo>
                      <a:pt x="94" y="194"/>
                    </a:lnTo>
                    <a:lnTo>
                      <a:pt x="91" y="204"/>
                    </a:lnTo>
                    <a:lnTo>
                      <a:pt x="89" y="206"/>
                    </a:lnTo>
                    <a:lnTo>
                      <a:pt x="89" y="213"/>
                    </a:lnTo>
                    <a:lnTo>
                      <a:pt x="88" y="216"/>
                    </a:lnTo>
                    <a:lnTo>
                      <a:pt x="88" y="221"/>
                    </a:lnTo>
                    <a:lnTo>
                      <a:pt x="84" y="230"/>
                    </a:lnTo>
                    <a:lnTo>
                      <a:pt x="84" y="233"/>
                    </a:lnTo>
                    <a:lnTo>
                      <a:pt x="82" y="235"/>
                    </a:lnTo>
                    <a:lnTo>
                      <a:pt x="81" y="240"/>
                    </a:lnTo>
                    <a:lnTo>
                      <a:pt x="79" y="242"/>
                    </a:lnTo>
                    <a:lnTo>
                      <a:pt x="79" y="245"/>
                    </a:lnTo>
                    <a:lnTo>
                      <a:pt x="79" y="247"/>
                    </a:lnTo>
                    <a:lnTo>
                      <a:pt x="77" y="250"/>
                    </a:lnTo>
                    <a:lnTo>
                      <a:pt x="76" y="254"/>
                    </a:lnTo>
                    <a:lnTo>
                      <a:pt x="74" y="259"/>
                    </a:lnTo>
                    <a:lnTo>
                      <a:pt x="72" y="261"/>
                    </a:lnTo>
                    <a:lnTo>
                      <a:pt x="67" y="262"/>
                    </a:lnTo>
                    <a:lnTo>
                      <a:pt x="65" y="262"/>
                    </a:lnTo>
                    <a:lnTo>
                      <a:pt x="60" y="262"/>
                    </a:lnTo>
                    <a:lnTo>
                      <a:pt x="57" y="264"/>
                    </a:lnTo>
                    <a:lnTo>
                      <a:pt x="52" y="266"/>
                    </a:lnTo>
                    <a:lnTo>
                      <a:pt x="48" y="269"/>
                    </a:lnTo>
                    <a:lnTo>
                      <a:pt x="47" y="271"/>
                    </a:lnTo>
                    <a:lnTo>
                      <a:pt x="43" y="271"/>
                    </a:lnTo>
                    <a:lnTo>
                      <a:pt x="38" y="271"/>
                    </a:lnTo>
                    <a:lnTo>
                      <a:pt x="36" y="271"/>
                    </a:lnTo>
                    <a:lnTo>
                      <a:pt x="31" y="266"/>
                    </a:lnTo>
                    <a:lnTo>
                      <a:pt x="28" y="266"/>
                    </a:lnTo>
                    <a:lnTo>
                      <a:pt x="24" y="264"/>
                    </a:lnTo>
                    <a:lnTo>
                      <a:pt x="23" y="264"/>
                    </a:lnTo>
                    <a:lnTo>
                      <a:pt x="21" y="264"/>
                    </a:lnTo>
                    <a:lnTo>
                      <a:pt x="19" y="261"/>
                    </a:lnTo>
                    <a:lnTo>
                      <a:pt x="16" y="259"/>
                    </a:lnTo>
                    <a:lnTo>
                      <a:pt x="16" y="259"/>
                    </a:lnTo>
                    <a:lnTo>
                      <a:pt x="16" y="257"/>
                    </a:lnTo>
                    <a:lnTo>
                      <a:pt x="14" y="255"/>
                    </a:lnTo>
                    <a:lnTo>
                      <a:pt x="14" y="254"/>
                    </a:lnTo>
                    <a:lnTo>
                      <a:pt x="14" y="252"/>
                    </a:lnTo>
                    <a:lnTo>
                      <a:pt x="12" y="249"/>
                    </a:lnTo>
                    <a:lnTo>
                      <a:pt x="9" y="245"/>
                    </a:lnTo>
                    <a:lnTo>
                      <a:pt x="9" y="244"/>
                    </a:lnTo>
                    <a:lnTo>
                      <a:pt x="9" y="240"/>
                    </a:lnTo>
                    <a:lnTo>
                      <a:pt x="9" y="238"/>
                    </a:lnTo>
                    <a:lnTo>
                      <a:pt x="9" y="233"/>
                    </a:lnTo>
                    <a:lnTo>
                      <a:pt x="9" y="230"/>
                    </a:lnTo>
                    <a:lnTo>
                      <a:pt x="9" y="228"/>
                    </a:lnTo>
                    <a:lnTo>
                      <a:pt x="9" y="226"/>
                    </a:lnTo>
                    <a:lnTo>
                      <a:pt x="7" y="223"/>
                    </a:lnTo>
                    <a:lnTo>
                      <a:pt x="7" y="221"/>
                    </a:lnTo>
                    <a:lnTo>
                      <a:pt x="7" y="220"/>
                    </a:lnTo>
                    <a:lnTo>
                      <a:pt x="4" y="215"/>
                    </a:lnTo>
                    <a:lnTo>
                      <a:pt x="2" y="213"/>
                    </a:lnTo>
                    <a:lnTo>
                      <a:pt x="2" y="211"/>
                    </a:lnTo>
                    <a:lnTo>
                      <a:pt x="0" y="204"/>
                    </a:lnTo>
                    <a:lnTo>
                      <a:pt x="0" y="203"/>
                    </a:lnTo>
                    <a:lnTo>
                      <a:pt x="0" y="198"/>
                    </a:lnTo>
                    <a:lnTo>
                      <a:pt x="2" y="196"/>
                    </a:lnTo>
                    <a:lnTo>
                      <a:pt x="2" y="194"/>
                    </a:lnTo>
                    <a:lnTo>
                      <a:pt x="2" y="192"/>
                    </a:lnTo>
                    <a:lnTo>
                      <a:pt x="2" y="191"/>
                    </a:lnTo>
                    <a:lnTo>
                      <a:pt x="4" y="191"/>
                    </a:lnTo>
                    <a:lnTo>
                      <a:pt x="4" y="189"/>
                    </a:lnTo>
                    <a:lnTo>
                      <a:pt x="5" y="184"/>
                    </a:lnTo>
                    <a:lnTo>
                      <a:pt x="7" y="182"/>
                    </a:lnTo>
                    <a:lnTo>
                      <a:pt x="9" y="182"/>
                    </a:lnTo>
                    <a:lnTo>
                      <a:pt x="11" y="180"/>
                    </a:lnTo>
                    <a:lnTo>
                      <a:pt x="12" y="177"/>
                    </a:lnTo>
                    <a:lnTo>
                      <a:pt x="14" y="174"/>
                    </a:lnTo>
                    <a:lnTo>
                      <a:pt x="16" y="169"/>
                    </a:lnTo>
                    <a:lnTo>
                      <a:pt x="17" y="167"/>
                    </a:lnTo>
                    <a:lnTo>
                      <a:pt x="19" y="163"/>
                    </a:lnTo>
                    <a:lnTo>
                      <a:pt x="21" y="158"/>
                    </a:lnTo>
                    <a:lnTo>
                      <a:pt x="23" y="157"/>
                    </a:lnTo>
                    <a:lnTo>
                      <a:pt x="23" y="155"/>
                    </a:lnTo>
                    <a:lnTo>
                      <a:pt x="23" y="150"/>
                    </a:lnTo>
                    <a:lnTo>
                      <a:pt x="24" y="146"/>
                    </a:lnTo>
                    <a:lnTo>
                      <a:pt x="24" y="145"/>
                    </a:lnTo>
                    <a:lnTo>
                      <a:pt x="23" y="141"/>
                    </a:lnTo>
                    <a:lnTo>
                      <a:pt x="19" y="138"/>
                    </a:lnTo>
                    <a:lnTo>
                      <a:pt x="19" y="136"/>
                    </a:lnTo>
                    <a:lnTo>
                      <a:pt x="19" y="133"/>
                    </a:lnTo>
                    <a:lnTo>
                      <a:pt x="19" y="131"/>
                    </a:lnTo>
                    <a:lnTo>
                      <a:pt x="19" y="128"/>
                    </a:lnTo>
                    <a:lnTo>
                      <a:pt x="17" y="126"/>
                    </a:lnTo>
                    <a:lnTo>
                      <a:pt x="16" y="121"/>
                    </a:lnTo>
                    <a:lnTo>
                      <a:pt x="16" y="114"/>
                    </a:lnTo>
                    <a:lnTo>
                      <a:pt x="16" y="112"/>
                    </a:lnTo>
                    <a:lnTo>
                      <a:pt x="14" y="109"/>
                    </a:lnTo>
                    <a:lnTo>
                      <a:pt x="14" y="107"/>
                    </a:lnTo>
                    <a:lnTo>
                      <a:pt x="14" y="104"/>
                    </a:lnTo>
                    <a:lnTo>
                      <a:pt x="23" y="90"/>
                    </a:lnTo>
                    <a:lnTo>
                      <a:pt x="23" y="88"/>
                    </a:lnTo>
                    <a:lnTo>
                      <a:pt x="23" y="83"/>
                    </a:lnTo>
                    <a:lnTo>
                      <a:pt x="23" y="82"/>
                    </a:lnTo>
                    <a:lnTo>
                      <a:pt x="23" y="82"/>
                    </a:lnTo>
                    <a:lnTo>
                      <a:pt x="24" y="80"/>
                    </a:lnTo>
                    <a:lnTo>
                      <a:pt x="26" y="80"/>
                    </a:lnTo>
                    <a:lnTo>
                      <a:pt x="33" y="80"/>
                    </a:lnTo>
                    <a:lnTo>
                      <a:pt x="33" y="78"/>
                    </a:lnTo>
                    <a:lnTo>
                      <a:pt x="35" y="78"/>
                    </a:lnTo>
                    <a:lnTo>
                      <a:pt x="38" y="75"/>
                    </a:lnTo>
                    <a:lnTo>
                      <a:pt x="38" y="75"/>
                    </a:lnTo>
                    <a:lnTo>
                      <a:pt x="40" y="75"/>
                    </a:lnTo>
                    <a:lnTo>
                      <a:pt x="40" y="76"/>
                    </a:lnTo>
                    <a:lnTo>
                      <a:pt x="41" y="76"/>
                    </a:lnTo>
                    <a:lnTo>
                      <a:pt x="43" y="76"/>
                    </a:lnTo>
                    <a:lnTo>
                      <a:pt x="45" y="76"/>
                    </a:lnTo>
                    <a:lnTo>
                      <a:pt x="45" y="76"/>
                    </a:lnTo>
                    <a:lnTo>
                      <a:pt x="47" y="75"/>
                    </a:lnTo>
                    <a:lnTo>
                      <a:pt x="47" y="73"/>
                    </a:lnTo>
                    <a:lnTo>
                      <a:pt x="47" y="73"/>
                    </a:lnTo>
                    <a:lnTo>
                      <a:pt x="48" y="73"/>
                    </a:lnTo>
                    <a:lnTo>
                      <a:pt x="52" y="71"/>
                    </a:lnTo>
                    <a:lnTo>
                      <a:pt x="53" y="71"/>
                    </a:lnTo>
                    <a:lnTo>
                      <a:pt x="57" y="71"/>
                    </a:lnTo>
                    <a:lnTo>
                      <a:pt x="57" y="71"/>
                    </a:lnTo>
                    <a:lnTo>
                      <a:pt x="60" y="75"/>
                    </a:lnTo>
                    <a:lnTo>
                      <a:pt x="60" y="75"/>
                    </a:lnTo>
                    <a:lnTo>
                      <a:pt x="60" y="75"/>
                    </a:lnTo>
                    <a:lnTo>
                      <a:pt x="62" y="73"/>
                    </a:lnTo>
                    <a:lnTo>
                      <a:pt x="60" y="73"/>
                    </a:lnTo>
                    <a:lnTo>
                      <a:pt x="60" y="71"/>
                    </a:lnTo>
                    <a:lnTo>
                      <a:pt x="60" y="70"/>
                    </a:lnTo>
                    <a:lnTo>
                      <a:pt x="60" y="68"/>
                    </a:lnTo>
                    <a:lnTo>
                      <a:pt x="62" y="66"/>
                    </a:lnTo>
                    <a:lnTo>
                      <a:pt x="67" y="65"/>
                    </a:lnTo>
                    <a:lnTo>
                      <a:pt x="70" y="61"/>
                    </a:lnTo>
                    <a:lnTo>
                      <a:pt x="72" y="61"/>
                    </a:lnTo>
                    <a:lnTo>
                      <a:pt x="72" y="61"/>
                    </a:lnTo>
                    <a:lnTo>
                      <a:pt x="74" y="65"/>
                    </a:lnTo>
                    <a:lnTo>
                      <a:pt x="74" y="65"/>
                    </a:lnTo>
                    <a:lnTo>
                      <a:pt x="74" y="65"/>
                    </a:lnTo>
                    <a:lnTo>
                      <a:pt x="74" y="65"/>
                    </a:lnTo>
                    <a:lnTo>
                      <a:pt x="76" y="63"/>
                    </a:lnTo>
                    <a:lnTo>
                      <a:pt x="76" y="63"/>
                    </a:lnTo>
                    <a:lnTo>
                      <a:pt x="74" y="61"/>
                    </a:lnTo>
                    <a:lnTo>
                      <a:pt x="74" y="59"/>
                    </a:lnTo>
                    <a:lnTo>
                      <a:pt x="74" y="59"/>
                    </a:lnTo>
                    <a:lnTo>
                      <a:pt x="76" y="58"/>
                    </a:lnTo>
                    <a:lnTo>
                      <a:pt x="77" y="54"/>
                    </a:lnTo>
                    <a:lnTo>
                      <a:pt x="79" y="53"/>
                    </a:lnTo>
                    <a:lnTo>
                      <a:pt x="79" y="51"/>
                    </a:lnTo>
                    <a:lnTo>
                      <a:pt x="81" y="51"/>
                    </a:lnTo>
                    <a:lnTo>
                      <a:pt x="81" y="51"/>
                    </a:lnTo>
                    <a:lnTo>
                      <a:pt x="82" y="51"/>
                    </a:lnTo>
                    <a:lnTo>
                      <a:pt x="82" y="53"/>
                    </a:lnTo>
                    <a:lnTo>
                      <a:pt x="82" y="54"/>
                    </a:lnTo>
                    <a:lnTo>
                      <a:pt x="81" y="54"/>
                    </a:lnTo>
                    <a:lnTo>
                      <a:pt x="81" y="56"/>
                    </a:lnTo>
                    <a:lnTo>
                      <a:pt x="82" y="56"/>
                    </a:lnTo>
                    <a:lnTo>
                      <a:pt x="82" y="56"/>
                    </a:lnTo>
                    <a:lnTo>
                      <a:pt x="84" y="54"/>
                    </a:lnTo>
                    <a:lnTo>
                      <a:pt x="86" y="51"/>
                    </a:lnTo>
                    <a:lnTo>
                      <a:pt x="86" y="49"/>
                    </a:lnTo>
                    <a:lnTo>
                      <a:pt x="88" y="49"/>
                    </a:lnTo>
                    <a:lnTo>
                      <a:pt x="89" y="49"/>
                    </a:lnTo>
                    <a:lnTo>
                      <a:pt x="91" y="49"/>
                    </a:lnTo>
                    <a:lnTo>
                      <a:pt x="88" y="48"/>
                    </a:lnTo>
                    <a:lnTo>
                      <a:pt x="88" y="44"/>
                    </a:lnTo>
                    <a:lnTo>
                      <a:pt x="91" y="37"/>
                    </a:lnTo>
                    <a:lnTo>
                      <a:pt x="91" y="37"/>
                    </a:lnTo>
                    <a:lnTo>
                      <a:pt x="91" y="36"/>
                    </a:lnTo>
                    <a:lnTo>
                      <a:pt x="91" y="36"/>
                    </a:lnTo>
                    <a:lnTo>
                      <a:pt x="89" y="34"/>
                    </a:lnTo>
                    <a:lnTo>
                      <a:pt x="89" y="32"/>
                    </a:lnTo>
                    <a:lnTo>
                      <a:pt x="89" y="30"/>
                    </a:lnTo>
                    <a:lnTo>
                      <a:pt x="91" y="30"/>
                    </a:lnTo>
                    <a:lnTo>
                      <a:pt x="91" y="29"/>
                    </a:lnTo>
                    <a:lnTo>
                      <a:pt x="93" y="29"/>
                    </a:lnTo>
                    <a:lnTo>
                      <a:pt x="93" y="29"/>
                    </a:lnTo>
                    <a:lnTo>
                      <a:pt x="96" y="30"/>
                    </a:lnTo>
                    <a:lnTo>
                      <a:pt x="96" y="30"/>
                    </a:lnTo>
                    <a:lnTo>
                      <a:pt x="98" y="29"/>
                    </a:lnTo>
                    <a:lnTo>
                      <a:pt x="100" y="27"/>
                    </a:lnTo>
                    <a:lnTo>
                      <a:pt x="101" y="25"/>
                    </a:lnTo>
                    <a:lnTo>
                      <a:pt x="103" y="25"/>
                    </a:lnTo>
                    <a:lnTo>
                      <a:pt x="106" y="22"/>
                    </a:lnTo>
                    <a:lnTo>
                      <a:pt x="110" y="15"/>
                    </a:lnTo>
                    <a:lnTo>
                      <a:pt x="110" y="13"/>
                    </a:lnTo>
                    <a:lnTo>
                      <a:pt x="108" y="12"/>
                    </a:lnTo>
                    <a:lnTo>
                      <a:pt x="108" y="10"/>
                    </a:lnTo>
                    <a:lnTo>
                      <a:pt x="106" y="7"/>
                    </a:lnTo>
                    <a:lnTo>
                      <a:pt x="106" y="7"/>
                    </a:lnTo>
                    <a:lnTo>
                      <a:pt x="110" y="7"/>
                    </a:lnTo>
                    <a:lnTo>
                      <a:pt x="110" y="7"/>
                    </a:lnTo>
                    <a:lnTo>
                      <a:pt x="112" y="3"/>
                    </a:lnTo>
                    <a:lnTo>
                      <a:pt x="115" y="0"/>
                    </a:lnTo>
                    <a:lnTo>
                      <a:pt x="117" y="0"/>
                    </a:lnTo>
                    <a:lnTo>
                      <a:pt x="117" y="0"/>
                    </a:lnTo>
                    <a:lnTo>
                      <a:pt x="117" y="1"/>
                    </a:lnTo>
                    <a:lnTo>
                      <a:pt x="118" y="1"/>
                    </a:lnTo>
                    <a:lnTo>
                      <a:pt x="120" y="5"/>
                    </a:lnTo>
                    <a:lnTo>
                      <a:pt x="122" y="7"/>
                    </a:lnTo>
                    <a:lnTo>
                      <a:pt x="122" y="7"/>
                    </a:lnTo>
                    <a:close/>
                    <a:moveTo>
                      <a:pt x="98" y="24"/>
                    </a:moveTo>
                    <a:lnTo>
                      <a:pt x="98" y="25"/>
                    </a:lnTo>
                    <a:lnTo>
                      <a:pt x="96" y="24"/>
                    </a:lnTo>
                    <a:lnTo>
                      <a:pt x="96" y="22"/>
                    </a:lnTo>
                    <a:lnTo>
                      <a:pt x="96" y="22"/>
                    </a:lnTo>
                    <a:lnTo>
                      <a:pt x="96" y="20"/>
                    </a:lnTo>
                    <a:lnTo>
                      <a:pt x="98" y="20"/>
                    </a:lnTo>
                    <a:lnTo>
                      <a:pt x="98" y="24"/>
                    </a:lnTo>
                    <a:lnTo>
                      <a:pt x="98" y="24"/>
                    </a:lnTo>
                    <a:lnTo>
                      <a:pt x="98" y="24"/>
                    </a:lnTo>
                    <a:close/>
                    <a:moveTo>
                      <a:pt x="129" y="94"/>
                    </a:moveTo>
                    <a:lnTo>
                      <a:pt x="127" y="97"/>
                    </a:lnTo>
                    <a:lnTo>
                      <a:pt x="127" y="95"/>
                    </a:lnTo>
                    <a:lnTo>
                      <a:pt x="130" y="90"/>
                    </a:lnTo>
                    <a:lnTo>
                      <a:pt x="130" y="90"/>
                    </a:lnTo>
                    <a:lnTo>
                      <a:pt x="129" y="94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2" name="Freeform 147">
                <a:extLst>
                  <a:ext uri="{FF2B5EF4-FFF2-40B4-BE49-F238E27FC236}">
                    <a16:creationId xmlns:a16="http://schemas.microsoft.com/office/drawing/2014/main" xmlns="" id="{673D3E37-5CB0-44C1-A2EC-7FED20CFE4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91" y="2127"/>
                <a:ext cx="36" cy="42"/>
              </a:xfrm>
              <a:custGeom>
                <a:avLst/>
                <a:gdLst>
                  <a:gd name="T0" fmla="*/ 13 w 36"/>
                  <a:gd name="T1" fmla="*/ 0 h 42"/>
                  <a:gd name="T2" fmla="*/ 13 w 36"/>
                  <a:gd name="T3" fmla="*/ 1 h 42"/>
                  <a:gd name="T4" fmla="*/ 18 w 36"/>
                  <a:gd name="T5" fmla="*/ 5 h 42"/>
                  <a:gd name="T6" fmla="*/ 22 w 36"/>
                  <a:gd name="T7" fmla="*/ 8 h 42"/>
                  <a:gd name="T8" fmla="*/ 25 w 36"/>
                  <a:gd name="T9" fmla="*/ 10 h 42"/>
                  <a:gd name="T10" fmla="*/ 27 w 36"/>
                  <a:gd name="T11" fmla="*/ 12 h 42"/>
                  <a:gd name="T12" fmla="*/ 34 w 36"/>
                  <a:gd name="T13" fmla="*/ 15 h 42"/>
                  <a:gd name="T14" fmla="*/ 36 w 36"/>
                  <a:gd name="T15" fmla="*/ 17 h 42"/>
                  <a:gd name="T16" fmla="*/ 34 w 36"/>
                  <a:gd name="T17" fmla="*/ 19 h 42"/>
                  <a:gd name="T18" fmla="*/ 32 w 36"/>
                  <a:gd name="T19" fmla="*/ 20 h 42"/>
                  <a:gd name="T20" fmla="*/ 29 w 36"/>
                  <a:gd name="T21" fmla="*/ 20 h 42"/>
                  <a:gd name="T22" fmla="*/ 30 w 36"/>
                  <a:gd name="T23" fmla="*/ 24 h 42"/>
                  <a:gd name="T24" fmla="*/ 30 w 36"/>
                  <a:gd name="T25" fmla="*/ 25 h 42"/>
                  <a:gd name="T26" fmla="*/ 27 w 36"/>
                  <a:gd name="T27" fmla="*/ 27 h 42"/>
                  <a:gd name="T28" fmla="*/ 25 w 36"/>
                  <a:gd name="T29" fmla="*/ 27 h 42"/>
                  <a:gd name="T30" fmla="*/ 24 w 36"/>
                  <a:gd name="T31" fmla="*/ 25 h 42"/>
                  <a:gd name="T32" fmla="*/ 24 w 36"/>
                  <a:gd name="T33" fmla="*/ 24 h 42"/>
                  <a:gd name="T34" fmla="*/ 22 w 36"/>
                  <a:gd name="T35" fmla="*/ 24 h 42"/>
                  <a:gd name="T36" fmla="*/ 20 w 36"/>
                  <a:gd name="T37" fmla="*/ 27 h 42"/>
                  <a:gd name="T38" fmla="*/ 17 w 36"/>
                  <a:gd name="T39" fmla="*/ 30 h 42"/>
                  <a:gd name="T40" fmla="*/ 15 w 36"/>
                  <a:gd name="T41" fmla="*/ 36 h 42"/>
                  <a:gd name="T42" fmla="*/ 17 w 36"/>
                  <a:gd name="T43" fmla="*/ 37 h 42"/>
                  <a:gd name="T44" fmla="*/ 17 w 36"/>
                  <a:gd name="T45" fmla="*/ 39 h 42"/>
                  <a:gd name="T46" fmla="*/ 17 w 36"/>
                  <a:gd name="T47" fmla="*/ 42 h 42"/>
                  <a:gd name="T48" fmla="*/ 12 w 36"/>
                  <a:gd name="T49" fmla="*/ 37 h 42"/>
                  <a:gd name="T50" fmla="*/ 3 w 36"/>
                  <a:gd name="T51" fmla="*/ 30 h 42"/>
                  <a:gd name="T52" fmla="*/ 3 w 36"/>
                  <a:gd name="T53" fmla="*/ 29 h 42"/>
                  <a:gd name="T54" fmla="*/ 1 w 36"/>
                  <a:gd name="T55" fmla="*/ 29 h 42"/>
                  <a:gd name="T56" fmla="*/ 0 w 36"/>
                  <a:gd name="T57" fmla="*/ 29 h 42"/>
                  <a:gd name="T58" fmla="*/ 0 w 36"/>
                  <a:gd name="T59" fmla="*/ 25 h 42"/>
                  <a:gd name="T60" fmla="*/ 0 w 36"/>
                  <a:gd name="T61" fmla="*/ 25 h 42"/>
                  <a:gd name="T62" fmla="*/ 1 w 36"/>
                  <a:gd name="T63" fmla="*/ 24 h 42"/>
                  <a:gd name="T64" fmla="*/ 1 w 36"/>
                  <a:gd name="T65" fmla="*/ 22 h 42"/>
                  <a:gd name="T66" fmla="*/ 0 w 36"/>
                  <a:gd name="T67" fmla="*/ 17 h 42"/>
                  <a:gd name="T68" fmla="*/ 0 w 36"/>
                  <a:gd name="T69" fmla="*/ 13 h 42"/>
                  <a:gd name="T70" fmla="*/ 3 w 36"/>
                  <a:gd name="T71" fmla="*/ 13 h 42"/>
                  <a:gd name="T72" fmla="*/ 3 w 36"/>
                  <a:gd name="T73" fmla="*/ 10 h 42"/>
                  <a:gd name="T74" fmla="*/ 3 w 36"/>
                  <a:gd name="T75" fmla="*/ 8 h 42"/>
                  <a:gd name="T76" fmla="*/ 6 w 36"/>
                  <a:gd name="T77" fmla="*/ 5 h 42"/>
                  <a:gd name="T78" fmla="*/ 8 w 36"/>
                  <a:gd name="T79" fmla="*/ 5 h 42"/>
                  <a:gd name="T80" fmla="*/ 10 w 36"/>
                  <a:gd name="T81" fmla="*/ 7 h 42"/>
                  <a:gd name="T82" fmla="*/ 10 w 36"/>
                  <a:gd name="T83" fmla="*/ 1 h 42"/>
                  <a:gd name="T84" fmla="*/ 8 w 36"/>
                  <a:gd name="T85" fmla="*/ 0 h 42"/>
                  <a:gd name="T86" fmla="*/ 10 w 36"/>
                  <a:gd name="T87" fmla="*/ 0 h 42"/>
                  <a:gd name="T88" fmla="*/ 12 w 36"/>
                  <a:gd name="T89" fmla="*/ 0 h 42"/>
                  <a:gd name="T90" fmla="*/ 13 w 36"/>
                  <a:gd name="T91" fmla="*/ 0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36" h="42">
                    <a:moveTo>
                      <a:pt x="13" y="0"/>
                    </a:moveTo>
                    <a:lnTo>
                      <a:pt x="13" y="0"/>
                    </a:lnTo>
                    <a:lnTo>
                      <a:pt x="13" y="1"/>
                    </a:lnTo>
                    <a:lnTo>
                      <a:pt x="13" y="1"/>
                    </a:lnTo>
                    <a:lnTo>
                      <a:pt x="15" y="3"/>
                    </a:lnTo>
                    <a:lnTo>
                      <a:pt x="18" y="5"/>
                    </a:lnTo>
                    <a:lnTo>
                      <a:pt x="20" y="8"/>
                    </a:lnTo>
                    <a:lnTo>
                      <a:pt x="22" y="8"/>
                    </a:lnTo>
                    <a:lnTo>
                      <a:pt x="22" y="10"/>
                    </a:lnTo>
                    <a:lnTo>
                      <a:pt x="25" y="10"/>
                    </a:lnTo>
                    <a:lnTo>
                      <a:pt x="27" y="12"/>
                    </a:lnTo>
                    <a:lnTo>
                      <a:pt x="27" y="12"/>
                    </a:lnTo>
                    <a:lnTo>
                      <a:pt x="32" y="15"/>
                    </a:lnTo>
                    <a:lnTo>
                      <a:pt x="34" y="15"/>
                    </a:lnTo>
                    <a:lnTo>
                      <a:pt x="36" y="17"/>
                    </a:lnTo>
                    <a:lnTo>
                      <a:pt x="36" y="17"/>
                    </a:lnTo>
                    <a:lnTo>
                      <a:pt x="36" y="19"/>
                    </a:lnTo>
                    <a:lnTo>
                      <a:pt x="34" y="19"/>
                    </a:lnTo>
                    <a:lnTo>
                      <a:pt x="32" y="20"/>
                    </a:lnTo>
                    <a:lnTo>
                      <a:pt x="32" y="20"/>
                    </a:lnTo>
                    <a:lnTo>
                      <a:pt x="30" y="20"/>
                    </a:lnTo>
                    <a:lnTo>
                      <a:pt x="29" y="20"/>
                    </a:lnTo>
                    <a:lnTo>
                      <a:pt x="30" y="22"/>
                    </a:lnTo>
                    <a:lnTo>
                      <a:pt x="30" y="24"/>
                    </a:lnTo>
                    <a:lnTo>
                      <a:pt x="30" y="25"/>
                    </a:lnTo>
                    <a:lnTo>
                      <a:pt x="30" y="25"/>
                    </a:lnTo>
                    <a:lnTo>
                      <a:pt x="30" y="25"/>
                    </a:lnTo>
                    <a:lnTo>
                      <a:pt x="27" y="27"/>
                    </a:lnTo>
                    <a:lnTo>
                      <a:pt x="27" y="27"/>
                    </a:lnTo>
                    <a:lnTo>
                      <a:pt x="25" y="27"/>
                    </a:lnTo>
                    <a:lnTo>
                      <a:pt x="24" y="27"/>
                    </a:lnTo>
                    <a:lnTo>
                      <a:pt x="24" y="25"/>
                    </a:lnTo>
                    <a:lnTo>
                      <a:pt x="24" y="24"/>
                    </a:lnTo>
                    <a:lnTo>
                      <a:pt x="24" y="24"/>
                    </a:lnTo>
                    <a:lnTo>
                      <a:pt x="24" y="22"/>
                    </a:lnTo>
                    <a:lnTo>
                      <a:pt x="22" y="24"/>
                    </a:lnTo>
                    <a:lnTo>
                      <a:pt x="22" y="25"/>
                    </a:lnTo>
                    <a:lnTo>
                      <a:pt x="20" y="27"/>
                    </a:lnTo>
                    <a:lnTo>
                      <a:pt x="18" y="29"/>
                    </a:lnTo>
                    <a:lnTo>
                      <a:pt x="17" y="30"/>
                    </a:lnTo>
                    <a:lnTo>
                      <a:pt x="17" y="34"/>
                    </a:lnTo>
                    <a:lnTo>
                      <a:pt x="15" y="36"/>
                    </a:lnTo>
                    <a:lnTo>
                      <a:pt x="17" y="36"/>
                    </a:lnTo>
                    <a:lnTo>
                      <a:pt x="17" y="37"/>
                    </a:lnTo>
                    <a:lnTo>
                      <a:pt x="17" y="39"/>
                    </a:lnTo>
                    <a:lnTo>
                      <a:pt x="17" y="39"/>
                    </a:lnTo>
                    <a:lnTo>
                      <a:pt x="17" y="41"/>
                    </a:lnTo>
                    <a:lnTo>
                      <a:pt x="17" y="42"/>
                    </a:lnTo>
                    <a:lnTo>
                      <a:pt x="13" y="41"/>
                    </a:lnTo>
                    <a:lnTo>
                      <a:pt x="12" y="37"/>
                    </a:lnTo>
                    <a:lnTo>
                      <a:pt x="8" y="34"/>
                    </a:lnTo>
                    <a:lnTo>
                      <a:pt x="3" y="30"/>
                    </a:lnTo>
                    <a:lnTo>
                      <a:pt x="3" y="29"/>
                    </a:lnTo>
                    <a:lnTo>
                      <a:pt x="3" y="29"/>
                    </a:lnTo>
                    <a:lnTo>
                      <a:pt x="3" y="29"/>
                    </a:lnTo>
                    <a:lnTo>
                      <a:pt x="1" y="29"/>
                    </a:lnTo>
                    <a:lnTo>
                      <a:pt x="1" y="29"/>
                    </a:lnTo>
                    <a:lnTo>
                      <a:pt x="0" y="29"/>
                    </a:lnTo>
                    <a:lnTo>
                      <a:pt x="0" y="27"/>
                    </a:lnTo>
                    <a:lnTo>
                      <a:pt x="0" y="25"/>
                    </a:lnTo>
                    <a:lnTo>
                      <a:pt x="0" y="25"/>
                    </a:lnTo>
                    <a:lnTo>
                      <a:pt x="0" y="25"/>
                    </a:lnTo>
                    <a:lnTo>
                      <a:pt x="0" y="25"/>
                    </a:lnTo>
                    <a:lnTo>
                      <a:pt x="1" y="24"/>
                    </a:lnTo>
                    <a:lnTo>
                      <a:pt x="1" y="24"/>
                    </a:lnTo>
                    <a:lnTo>
                      <a:pt x="1" y="22"/>
                    </a:lnTo>
                    <a:lnTo>
                      <a:pt x="0" y="19"/>
                    </a:lnTo>
                    <a:lnTo>
                      <a:pt x="0" y="17"/>
                    </a:lnTo>
                    <a:lnTo>
                      <a:pt x="0" y="15"/>
                    </a:lnTo>
                    <a:lnTo>
                      <a:pt x="0" y="13"/>
                    </a:lnTo>
                    <a:lnTo>
                      <a:pt x="0" y="13"/>
                    </a:lnTo>
                    <a:lnTo>
                      <a:pt x="3" y="13"/>
                    </a:lnTo>
                    <a:lnTo>
                      <a:pt x="3" y="10"/>
                    </a:lnTo>
                    <a:lnTo>
                      <a:pt x="3" y="10"/>
                    </a:lnTo>
                    <a:lnTo>
                      <a:pt x="3" y="8"/>
                    </a:lnTo>
                    <a:lnTo>
                      <a:pt x="3" y="8"/>
                    </a:lnTo>
                    <a:lnTo>
                      <a:pt x="5" y="7"/>
                    </a:lnTo>
                    <a:lnTo>
                      <a:pt x="6" y="5"/>
                    </a:lnTo>
                    <a:lnTo>
                      <a:pt x="8" y="5"/>
                    </a:lnTo>
                    <a:lnTo>
                      <a:pt x="8" y="5"/>
                    </a:lnTo>
                    <a:lnTo>
                      <a:pt x="10" y="7"/>
                    </a:lnTo>
                    <a:lnTo>
                      <a:pt x="10" y="7"/>
                    </a:lnTo>
                    <a:lnTo>
                      <a:pt x="10" y="5"/>
                    </a:lnTo>
                    <a:lnTo>
                      <a:pt x="10" y="1"/>
                    </a:lnTo>
                    <a:lnTo>
                      <a:pt x="8" y="0"/>
                    </a:lnTo>
                    <a:lnTo>
                      <a:pt x="8" y="0"/>
                    </a:lnTo>
                    <a:lnTo>
                      <a:pt x="10" y="0"/>
                    </a:lnTo>
                    <a:lnTo>
                      <a:pt x="10" y="0"/>
                    </a:lnTo>
                    <a:lnTo>
                      <a:pt x="12" y="0"/>
                    </a:lnTo>
                    <a:lnTo>
                      <a:pt x="12" y="0"/>
                    </a:lnTo>
                    <a:lnTo>
                      <a:pt x="13" y="0"/>
                    </a:lnTo>
                    <a:lnTo>
                      <a:pt x="13" y="0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3" name="Freeform 148">
                <a:extLst>
                  <a:ext uri="{FF2B5EF4-FFF2-40B4-BE49-F238E27FC236}">
                    <a16:creationId xmlns:a16="http://schemas.microsoft.com/office/drawing/2014/main" xmlns="" id="{03272730-6DD8-4D59-90C9-BAEA34C9BF5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23" y="2698"/>
                <a:ext cx="2" cy="2"/>
              </a:xfrm>
              <a:custGeom>
                <a:avLst/>
                <a:gdLst>
                  <a:gd name="T0" fmla="*/ 2 w 2"/>
                  <a:gd name="T1" fmla="*/ 2 h 2"/>
                  <a:gd name="T2" fmla="*/ 0 w 2"/>
                  <a:gd name="T3" fmla="*/ 2 h 2"/>
                  <a:gd name="T4" fmla="*/ 0 w 2"/>
                  <a:gd name="T5" fmla="*/ 2 h 2"/>
                  <a:gd name="T6" fmla="*/ 2 w 2"/>
                  <a:gd name="T7" fmla="*/ 0 h 2"/>
                  <a:gd name="T8" fmla="*/ 2 w 2"/>
                  <a:gd name="T9" fmla="*/ 0 h 2"/>
                  <a:gd name="T10" fmla="*/ 2 w 2"/>
                  <a:gd name="T11" fmla="*/ 0 h 2"/>
                  <a:gd name="T12" fmla="*/ 2 w 2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0" y="2"/>
                    </a:lnTo>
                    <a:lnTo>
                      <a:pt x="0" y="2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4" name="Freeform 149">
                <a:extLst>
                  <a:ext uri="{FF2B5EF4-FFF2-40B4-BE49-F238E27FC236}">
                    <a16:creationId xmlns:a16="http://schemas.microsoft.com/office/drawing/2014/main" xmlns="" id="{FFEC0B03-6612-484F-B223-AFD9943130A5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841" y="2834"/>
                <a:ext cx="95" cy="104"/>
              </a:xfrm>
              <a:custGeom>
                <a:avLst/>
                <a:gdLst>
                  <a:gd name="T0" fmla="*/ 0 w 95"/>
                  <a:gd name="T1" fmla="*/ 2 h 104"/>
                  <a:gd name="T2" fmla="*/ 0 w 95"/>
                  <a:gd name="T3" fmla="*/ 2 h 104"/>
                  <a:gd name="T4" fmla="*/ 0 w 95"/>
                  <a:gd name="T5" fmla="*/ 2 h 104"/>
                  <a:gd name="T6" fmla="*/ 0 w 95"/>
                  <a:gd name="T7" fmla="*/ 2 h 104"/>
                  <a:gd name="T8" fmla="*/ 0 w 95"/>
                  <a:gd name="T9" fmla="*/ 0 h 104"/>
                  <a:gd name="T10" fmla="*/ 0 w 95"/>
                  <a:gd name="T11" fmla="*/ 2 h 104"/>
                  <a:gd name="T12" fmla="*/ 0 w 95"/>
                  <a:gd name="T13" fmla="*/ 2 h 104"/>
                  <a:gd name="T14" fmla="*/ 0 w 95"/>
                  <a:gd name="T15" fmla="*/ 2 h 104"/>
                  <a:gd name="T16" fmla="*/ 38 w 95"/>
                  <a:gd name="T17" fmla="*/ 75 h 104"/>
                  <a:gd name="T18" fmla="*/ 38 w 95"/>
                  <a:gd name="T19" fmla="*/ 75 h 104"/>
                  <a:gd name="T20" fmla="*/ 36 w 95"/>
                  <a:gd name="T21" fmla="*/ 75 h 104"/>
                  <a:gd name="T22" fmla="*/ 35 w 95"/>
                  <a:gd name="T23" fmla="*/ 75 h 104"/>
                  <a:gd name="T24" fmla="*/ 35 w 95"/>
                  <a:gd name="T25" fmla="*/ 75 h 104"/>
                  <a:gd name="T26" fmla="*/ 36 w 95"/>
                  <a:gd name="T27" fmla="*/ 75 h 104"/>
                  <a:gd name="T28" fmla="*/ 38 w 95"/>
                  <a:gd name="T29" fmla="*/ 75 h 104"/>
                  <a:gd name="T30" fmla="*/ 38 w 95"/>
                  <a:gd name="T31" fmla="*/ 75 h 104"/>
                  <a:gd name="T32" fmla="*/ 81 w 95"/>
                  <a:gd name="T33" fmla="*/ 79 h 104"/>
                  <a:gd name="T34" fmla="*/ 84 w 95"/>
                  <a:gd name="T35" fmla="*/ 80 h 104"/>
                  <a:gd name="T36" fmla="*/ 88 w 95"/>
                  <a:gd name="T37" fmla="*/ 79 h 104"/>
                  <a:gd name="T38" fmla="*/ 86 w 95"/>
                  <a:gd name="T39" fmla="*/ 80 h 104"/>
                  <a:gd name="T40" fmla="*/ 86 w 95"/>
                  <a:gd name="T41" fmla="*/ 80 h 104"/>
                  <a:gd name="T42" fmla="*/ 84 w 95"/>
                  <a:gd name="T43" fmla="*/ 80 h 104"/>
                  <a:gd name="T44" fmla="*/ 84 w 95"/>
                  <a:gd name="T45" fmla="*/ 80 h 104"/>
                  <a:gd name="T46" fmla="*/ 83 w 95"/>
                  <a:gd name="T47" fmla="*/ 80 h 104"/>
                  <a:gd name="T48" fmla="*/ 81 w 95"/>
                  <a:gd name="T49" fmla="*/ 79 h 104"/>
                  <a:gd name="T50" fmla="*/ 81 w 95"/>
                  <a:gd name="T51" fmla="*/ 79 h 104"/>
                  <a:gd name="T52" fmla="*/ 81 w 95"/>
                  <a:gd name="T53" fmla="*/ 79 h 104"/>
                  <a:gd name="T54" fmla="*/ 81 w 95"/>
                  <a:gd name="T55" fmla="*/ 79 h 104"/>
                  <a:gd name="T56" fmla="*/ 81 w 95"/>
                  <a:gd name="T57" fmla="*/ 79 h 104"/>
                  <a:gd name="T58" fmla="*/ 91 w 95"/>
                  <a:gd name="T59" fmla="*/ 80 h 104"/>
                  <a:gd name="T60" fmla="*/ 91 w 95"/>
                  <a:gd name="T61" fmla="*/ 80 h 104"/>
                  <a:gd name="T62" fmla="*/ 93 w 95"/>
                  <a:gd name="T63" fmla="*/ 80 h 104"/>
                  <a:gd name="T64" fmla="*/ 95 w 95"/>
                  <a:gd name="T65" fmla="*/ 82 h 104"/>
                  <a:gd name="T66" fmla="*/ 93 w 95"/>
                  <a:gd name="T67" fmla="*/ 82 h 104"/>
                  <a:gd name="T68" fmla="*/ 93 w 95"/>
                  <a:gd name="T69" fmla="*/ 82 h 104"/>
                  <a:gd name="T70" fmla="*/ 93 w 95"/>
                  <a:gd name="T71" fmla="*/ 80 h 104"/>
                  <a:gd name="T72" fmla="*/ 91 w 95"/>
                  <a:gd name="T73" fmla="*/ 82 h 104"/>
                  <a:gd name="T74" fmla="*/ 91 w 95"/>
                  <a:gd name="T75" fmla="*/ 80 h 104"/>
                  <a:gd name="T76" fmla="*/ 91 w 95"/>
                  <a:gd name="T77" fmla="*/ 80 h 104"/>
                  <a:gd name="T78" fmla="*/ 91 w 95"/>
                  <a:gd name="T79" fmla="*/ 80 h 104"/>
                  <a:gd name="T80" fmla="*/ 54 w 95"/>
                  <a:gd name="T81" fmla="*/ 104 h 104"/>
                  <a:gd name="T82" fmla="*/ 54 w 95"/>
                  <a:gd name="T83" fmla="*/ 104 h 104"/>
                  <a:gd name="T84" fmla="*/ 52 w 95"/>
                  <a:gd name="T85" fmla="*/ 104 h 104"/>
                  <a:gd name="T86" fmla="*/ 54 w 95"/>
                  <a:gd name="T87" fmla="*/ 104 h 104"/>
                  <a:gd name="T88" fmla="*/ 54 w 95"/>
                  <a:gd name="T89" fmla="*/ 102 h 104"/>
                  <a:gd name="T90" fmla="*/ 54 w 95"/>
                  <a:gd name="T91" fmla="*/ 101 h 104"/>
                  <a:gd name="T92" fmla="*/ 55 w 95"/>
                  <a:gd name="T93" fmla="*/ 101 h 104"/>
                  <a:gd name="T94" fmla="*/ 55 w 95"/>
                  <a:gd name="T95" fmla="*/ 101 h 104"/>
                  <a:gd name="T96" fmla="*/ 55 w 95"/>
                  <a:gd name="T97" fmla="*/ 101 h 104"/>
                  <a:gd name="T98" fmla="*/ 54 w 95"/>
                  <a:gd name="T99" fmla="*/ 102 h 104"/>
                  <a:gd name="T100" fmla="*/ 54 w 95"/>
                  <a:gd name="T101" fmla="*/ 104 h 104"/>
                  <a:gd name="T102" fmla="*/ 54 w 95"/>
                  <a:gd name="T103" fmla="*/ 104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95" h="104">
                    <a:moveTo>
                      <a:pt x="0" y="2"/>
                    </a:moveTo>
                    <a:lnTo>
                      <a:pt x="0" y="2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2"/>
                    </a:lnTo>
                    <a:close/>
                    <a:moveTo>
                      <a:pt x="38" y="75"/>
                    </a:moveTo>
                    <a:lnTo>
                      <a:pt x="38" y="75"/>
                    </a:lnTo>
                    <a:lnTo>
                      <a:pt x="36" y="75"/>
                    </a:lnTo>
                    <a:lnTo>
                      <a:pt x="35" y="75"/>
                    </a:lnTo>
                    <a:lnTo>
                      <a:pt x="35" y="75"/>
                    </a:lnTo>
                    <a:lnTo>
                      <a:pt x="36" y="75"/>
                    </a:lnTo>
                    <a:lnTo>
                      <a:pt x="38" y="75"/>
                    </a:lnTo>
                    <a:lnTo>
                      <a:pt x="38" y="75"/>
                    </a:lnTo>
                    <a:close/>
                    <a:moveTo>
                      <a:pt x="81" y="79"/>
                    </a:moveTo>
                    <a:lnTo>
                      <a:pt x="84" y="80"/>
                    </a:lnTo>
                    <a:lnTo>
                      <a:pt x="88" y="79"/>
                    </a:lnTo>
                    <a:lnTo>
                      <a:pt x="86" y="80"/>
                    </a:lnTo>
                    <a:lnTo>
                      <a:pt x="86" y="80"/>
                    </a:lnTo>
                    <a:lnTo>
                      <a:pt x="84" y="80"/>
                    </a:lnTo>
                    <a:lnTo>
                      <a:pt x="84" y="80"/>
                    </a:lnTo>
                    <a:lnTo>
                      <a:pt x="83" y="80"/>
                    </a:lnTo>
                    <a:lnTo>
                      <a:pt x="81" y="79"/>
                    </a:lnTo>
                    <a:lnTo>
                      <a:pt x="81" y="79"/>
                    </a:lnTo>
                    <a:lnTo>
                      <a:pt x="81" y="79"/>
                    </a:lnTo>
                    <a:lnTo>
                      <a:pt x="81" y="79"/>
                    </a:lnTo>
                    <a:lnTo>
                      <a:pt x="81" y="79"/>
                    </a:lnTo>
                    <a:close/>
                    <a:moveTo>
                      <a:pt x="91" y="80"/>
                    </a:moveTo>
                    <a:lnTo>
                      <a:pt x="91" y="80"/>
                    </a:lnTo>
                    <a:lnTo>
                      <a:pt x="93" y="80"/>
                    </a:lnTo>
                    <a:lnTo>
                      <a:pt x="95" y="82"/>
                    </a:lnTo>
                    <a:lnTo>
                      <a:pt x="93" y="82"/>
                    </a:lnTo>
                    <a:lnTo>
                      <a:pt x="93" y="82"/>
                    </a:lnTo>
                    <a:lnTo>
                      <a:pt x="93" y="80"/>
                    </a:lnTo>
                    <a:lnTo>
                      <a:pt x="91" y="82"/>
                    </a:lnTo>
                    <a:lnTo>
                      <a:pt x="91" y="80"/>
                    </a:lnTo>
                    <a:lnTo>
                      <a:pt x="91" y="80"/>
                    </a:lnTo>
                    <a:lnTo>
                      <a:pt x="91" y="80"/>
                    </a:lnTo>
                    <a:close/>
                    <a:moveTo>
                      <a:pt x="54" y="104"/>
                    </a:moveTo>
                    <a:lnTo>
                      <a:pt x="54" y="104"/>
                    </a:lnTo>
                    <a:lnTo>
                      <a:pt x="52" y="104"/>
                    </a:lnTo>
                    <a:lnTo>
                      <a:pt x="54" y="104"/>
                    </a:lnTo>
                    <a:lnTo>
                      <a:pt x="54" y="102"/>
                    </a:lnTo>
                    <a:lnTo>
                      <a:pt x="54" y="101"/>
                    </a:lnTo>
                    <a:lnTo>
                      <a:pt x="55" y="101"/>
                    </a:lnTo>
                    <a:lnTo>
                      <a:pt x="55" y="101"/>
                    </a:lnTo>
                    <a:lnTo>
                      <a:pt x="55" y="101"/>
                    </a:lnTo>
                    <a:lnTo>
                      <a:pt x="54" y="102"/>
                    </a:lnTo>
                    <a:lnTo>
                      <a:pt x="54" y="104"/>
                    </a:lnTo>
                    <a:lnTo>
                      <a:pt x="54" y="104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5" name="Freeform 150">
                <a:extLst>
                  <a:ext uri="{FF2B5EF4-FFF2-40B4-BE49-F238E27FC236}">
                    <a16:creationId xmlns:a16="http://schemas.microsoft.com/office/drawing/2014/main" xmlns="" id="{53C75837-1769-4F57-9007-8EAD699E996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28" y="2157"/>
                <a:ext cx="50" cy="38"/>
              </a:xfrm>
              <a:custGeom>
                <a:avLst/>
                <a:gdLst>
                  <a:gd name="T0" fmla="*/ 40 w 50"/>
                  <a:gd name="T1" fmla="*/ 6 h 38"/>
                  <a:gd name="T2" fmla="*/ 43 w 50"/>
                  <a:gd name="T3" fmla="*/ 7 h 38"/>
                  <a:gd name="T4" fmla="*/ 46 w 50"/>
                  <a:gd name="T5" fmla="*/ 9 h 38"/>
                  <a:gd name="T6" fmla="*/ 48 w 50"/>
                  <a:gd name="T7" fmla="*/ 16 h 38"/>
                  <a:gd name="T8" fmla="*/ 50 w 50"/>
                  <a:gd name="T9" fmla="*/ 16 h 38"/>
                  <a:gd name="T10" fmla="*/ 48 w 50"/>
                  <a:gd name="T11" fmla="*/ 19 h 38"/>
                  <a:gd name="T12" fmla="*/ 48 w 50"/>
                  <a:gd name="T13" fmla="*/ 26 h 38"/>
                  <a:gd name="T14" fmla="*/ 45 w 50"/>
                  <a:gd name="T15" fmla="*/ 26 h 38"/>
                  <a:gd name="T16" fmla="*/ 45 w 50"/>
                  <a:gd name="T17" fmla="*/ 31 h 38"/>
                  <a:gd name="T18" fmla="*/ 40 w 50"/>
                  <a:gd name="T19" fmla="*/ 31 h 38"/>
                  <a:gd name="T20" fmla="*/ 34 w 50"/>
                  <a:gd name="T21" fmla="*/ 31 h 38"/>
                  <a:gd name="T22" fmla="*/ 33 w 50"/>
                  <a:gd name="T23" fmla="*/ 31 h 38"/>
                  <a:gd name="T24" fmla="*/ 29 w 50"/>
                  <a:gd name="T25" fmla="*/ 33 h 38"/>
                  <a:gd name="T26" fmla="*/ 22 w 50"/>
                  <a:gd name="T27" fmla="*/ 38 h 38"/>
                  <a:gd name="T28" fmla="*/ 19 w 50"/>
                  <a:gd name="T29" fmla="*/ 38 h 38"/>
                  <a:gd name="T30" fmla="*/ 17 w 50"/>
                  <a:gd name="T31" fmla="*/ 38 h 38"/>
                  <a:gd name="T32" fmla="*/ 12 w 50"/>
                  <a:gd name="T33" fmla="*/ 38 h 38"/>
                  <a:gd name="T34" fmla="*/ 10 w 50"/>
                  <a:gd name="T35" fmla="*/ 38 h 38"/>
                  <a:gd name="T36" fmla="*/ 9 w 50"/>
                  <a:gd name="T37" fmla="*/ 36 h 38"/>
                  <a:gd name="T38" fmla="*/ 5 w 50"/>
                  <a:gd name="T39" fmla="*/ 36 h 38"/>
                  <a:gd name="T40" fmla="*/ 4 w 50"/>
                  <a:gd name="T41" fmla="*/ 33 h 38"/>
                  <a:gd name="T42" fmla="*/ 2 w 50"/>
                  <a:gd name="T43" fmla="*/ 28 h 38"/>
                  <a:gd name="T44" fmla="*/ 2 w 50"/>
                  <a:gd name="T45" fmla="*/ 24 h 38"/>
                  <a:gd name="T46" fmla="*/ 0 w 50"/>
                  <a:gd name="T47" fmla="*/ 21 h 38"/>
                  <a:gd name="T48" fmla="*/ 2 w 50"/>
                  <a:gd name="T49" fmla="*/ 19 h 38"/>
                  <a:gd name="T50" fmla="*/ 2 w 50"/>
                  <a:gd name="T51" fmla="*/ 12 h 38"/>
                  <a:gd name="T52" fmla="*/ 4 w 50"/>
                  <a:gd name="T53" fmla="*/ 12 h 38"/>
                  <a:gd name="T54" fmla="*/ 5 w 50"/>
                  <a:gd name="T55" fmla="*/ 12 h 38"/>
                  <a:gd name="T56" fmla="*/ 7 w 50"/>
                  <a:gd name="T57" fmla="*/ 9 h 38"/>
                  <a:gd name="T58" fmla="*/ 12 w 50"/>
                  <a:gd name="T59" fmla="*/ 6 h 38"/>
                  <a:gd name="T60" fmla="*/ 16 w 50"/>
                  <a:gd name="T61" fmla="*/ 6 h 38"/>
                  <a:gd name="T62" fmla="*/ 17 w 50"/>
                  <a:gd name="T63" fmla="*/ 7 h 38"/>
                  <a:gd name="T64" fmla="*/ 17 w 50"/>
                  <a:gd name="T65" fmla="*/ 4 h 38"/>
                  <a:gd name="T66" fmla="*/ 22 w 50"/>
                  <a:gd name="T67" fmla="*/ 4 h 38"/>
                  <a:gd name="T68" fmla="*/ 22 w 50"/>
                  <a:gd name="T69" fmla="*/ 4 h 38"/>
                  <a:gd name="T70" fmla="*/ 26 w 50"/>
                  <a:gd name="T71" fmla="*/ 2 h 38"/>
                  <a:gd name="T72" fmla="*/ 28 w 50"/>
                  <a:gd name="T73" fmla="*/ 0 h 38"/>
                  <a:gd name="T74" fmla="*/ 31 w 50"/>
                  <a:gd name="T75" fmla="*/ 2 h 38"/>
                  <a:gd name="T76" fmla="*/ 34 w 50"/>
                  <a:gd name="T77" fmla="*/ 0 h 38"/>
                  <a:gd name="T78" fmla="*/ 36 w 50"/>
                  <a:gd name="T79" fmla="*/ 0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50" h="38">
                    <a:moveTo>
                      <a:pt x="36" y="2"/>
                    </a:moveTo>
                    <a:lnTo>
                      <a:pt x="40" y="6"/>
                    </a:lnTo>
                    <a:lnTo>
                      <a:pt x="41" y="7"/>
                    </a:lnTo>
                    <a:lnTo>
                      <a:pt x="43" y="7"/>
                    </a:lnTo>
                    <a:lnTo>
                      <a:pt x="45" y="9"/>
                    </a:lnTo>
                    <a:lnTo>
                      <a:pt x="46" y="9"/>
                    </a:lnTo>
                    <a:lnTo>
                      <a:pt x="48" y="14"/>
                    </a:lnTo>
                    <a:lnTo>
                      <a:pt x="48" y="16"/>
                    </a:lnTo>
                    <a:lnTo>
                      <a:pt x="50" y="16"/>
                    </a:lnTo>
                    <a:lnTo>
                      <a:pt x="50" y="16"/>
                    </a:lnTo>
                    <a:lnTo>
                      <a:pt x="50" y="17"/>
                    </a:lnTo>
                    <a:lnTo>
                      <a:pt x="48" y="19"/>
                    </a:lnTo>
                    <a:lnTo>
                      <a:pt x="48" y="26"/>
                    </a:lnTo>
                    <a:lnTo>
                      <a:pt x="48" y="26"/>
                    </a:lnTo>
                    <a:lnTo>
                      <a:pt x="46" y="26"/>
                    </a:lnTo>
                    <a:lnTo>
                      <a:pt x="45" y="26"/>
                    </a:lnTo>
                    <a:lnTo>
                      <a:pt x="45" y="28"/>
                    </a:lnTo>
                    <a:lnTo>
                      <a:pt x="45" y="31"/>
                    </a:lnTo>
                    <a:lnTo>
                      <a:pt x="41" y="31"/>
                    </a:lnTo>
                    <a:lnTo>
                      <a:pt x="40" y="31"/>
                    </a:lnTo>
                    <a:lnTo>
                      <a:pt x="38" y="31"/>
                    </a:lnTo>
                    <a:lnTo>
                      <a:pt x="34" y="31"/>
                    </a:lnTo>
                    <a:lnTo>
                      <a:pt x="34" y="31"/>
                    </a:lnTo>
                    <a:lnTo>
                      <a:pt x="33" y="31"/>
                    </a:lnTo>
                    <a:lnTo>
                      <a:pt x="29" y="31"/>
                    </a:lnTo>
                    <a:lnTo>
                      <a:pt x="29" y="33"/>
                    </a:lnTo>
                    <a:lnTo>
                      <a:pt x="26" y="36"/>
                    </a:lnTo>
                    <a:lnTo>
                      <a:pt x="22" y="38"/>
                    </a:lnTo>
                    <a:lnTo>
                      <a:pt x="22" y="38"/>
                    </a:lnTo>
                    <a:lnTo>
                      <a:pt x="19" y="38"/>
                    </a:lnTo>
                    <a:lnTo>
                      <a:pt x="19" y="38"/>
                    </a:lnTo>
                    <a:lnTo>
                      <a:pt x="17" y="38"/>
                    </a:lnTo>
                    <a:lnTo>
                      <a:pt x="14" y="38"/>
                    </a:lnTo>
                    <a:lnTo>
                      <a:pt x="12" y="38"/>
                    </a:lnTo>
                    <a:lnTo>
                      <a:pt x="10" y="38"/>
                    </a:lnTo>
                    <a:lnTo>
                      <a:pt x="10" y="38"/>
                    </a:lnTo>
                    <a:lnTo>
                      <a:pt x="10" y="38"/>
                    </a:lnTo>
                    <a:lnTo>
                      <a:pt x="9" y="36"/>
                    </a:lnTo>
                    <a:lnTo>
                      <a:pt x="5" y="38"/>
                    </a:lnTo>
                    <a:lnTo>
                      <a:pt x="5" y="36"/>
                    </a:lnTo>
                    <a:lnTo>
                      <a:pt x="4" y="33"/>
                    </a:lnTo>
                    <a:lnTo>
                      <a:pt x="4" y="33"/>
                    </a:lnTo>
                    <a:lnTo>
                      <a:pt x="2" y="31"/>
                    </a:lnTo>
                    <a:lnTo>
                      <a:pt x="2" y="28"/>
                    </a:lnTo>
                    <a:lnTo>
                      <a:pt x="2" y="26"/>
                    </a:lnTo>
                    <a:lnTo>
                      <a:pt x="2" y="24"/>
                    </a:lnTo>
                    <a:lnTo>
                      <a:pt x="0" y="21"/>
                    </a:lnTo>
                    <a:lnTo>
                      <a:pt x="0" y="21"/>
                    </a:lnTo>
                    <a:lnTo>
                      <a:pt x="2" y="21"/>
                    </a:lnTo>
                    <a:lnTo>
                      <a:pt x="2" y="19"/>
                    </a:lnTo>
                    <a:lnTo>
                      <a:pt x="2" y="17"/>
                    </a:lnTo>
                    <a:lnTo>
                      <a:pt x="2" y="12"/>
                    </a:lnTo>
                    <a:lnTo>
                      <a:pt x="2" y="12"/>
                    </a:lnTo>
                    <a:lnTo>
                      <a:pt x="4" y="12"/>
                    </a:lnTo>
                    <a:lnTo>
                      <a:pt x="5" y="12"/>
                    </a:lnTo>
                    <a:lnTo>
                      <a:pt x="5" y="12"/>
                    </a:lnTo>
                    <a:lnTo>
                      <a:pt x="5" y="12"/>
                    </a:lnTo>
                    <a:lnTo>
                      <a:pt x="7" y="9"/>
                    </a:lnTo>
                    <a:lnTo>
                      <a:pt x="7" y="7"/>
                    </a:lnTo>
                    <a:lnTo>
                      <a:pt x="12" y="6"/>
                    </a:lnTo>
                    <a:lnTo>
                      <a:pt x="14" y="6"/>
                    </a:lnTo>
                    <a:lnTo>
                      <a:pt x="16" y="6"/>
                    </a:lnTo>
                    <a:lnTo>
                      <a:pt x="16" y="7"/>
                    </a:lnTo>
                    <a:lnTo>
                      <a:pt x="17" y="7"/>
                    </a:lnTo>
                    <a:lnTo>
                      <a:pt x="17" y="6"/>
                    </a:lnTo>
                    <a:lnTo>
                      <a:pt x="17" y="4"/>
                    </a:lnTo>
                    <a:lnTo>
                      <a:pt x="19" y="4"/>
                    </a:lnTo>
                    <a:lnTo>
                      <a:pt x="22" y="4"/>
                    </a:lnTo>
                    <a:lnTo>
                      <a:pt x="22" y="4"/>
                    </a:lnTo>
                    <a:lnTo>
                      <a:pt x="22" y="4"/>
                    </a:lnTo>
                    <a:lnTo>
                      <a:pt x="26" y="2"/>
                    </a:lnTo>
                    <a:lnTo>
                      <a:pt x="26" y="2"/>
                    </a:lnTo>
                    <a:lnTo>
                      <a:pt x="28" y="2"/>
                    </a:lnTo>
                    <a:lnTo>
                      <a:pt x="28" y="0"/>
                    </a:lnTo>
                    <a:lnTo>
                      <a:pt x="29" y="0"/>
                    </a:lnTo>
                    <a:lnTo>
                      <a:pt x="31" y="2"/>
                    </a:lnTo>
                    <a:lnTo>
                      <a:pt x="33" y="0"/>
                    </a:lnTo>
                    <a:lnTo>
                      <a:pt x="34" y="0"/>
                    </a:lnTo>
                    <a:lnTo>
                      <a:pt x="36" y="0"/>
                    </a:lnTo>
                    <a:lnTo>
                      <a:pt x="36" y="0"/>
                    </a:lnTo>
                    <a:lnTo>
                      <a:pt x="36" y="2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6" name="Freeform 151">
                <a:extLst>
                  <a:ext uri="{FF2B5EF4-FFF2-40B4-BE49-F238E27FC236}">
                    <a16:creationId xmlns:a16="http://schemas.microsoft.com/office/drawing/2014/main" xmlns="" id="{3E638E77-0589-40A8-96F1-CF322FADF83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00" y="2558"/>
                <a:ext cx="317" cy="297"/>
              </a:xfrm>
              <a:custGeom>
                <a:avLst/>
                <a:gdLst>
                  <a:gd name="T0" fmla="*/ 317 w 317"/>
                  <a:gd name="T1" fmla="*/ 157 h 297"/>
                  <a:gd name="T2" fmla="*/ 312 w 317"/>
                  <a:gd name="T3" fmla="*/ 184 h 297"/>
                  <a:gd name="T4" fmla="*/ 303 w 317"/>
                  <a:gd name="T5" fmla="*/ 194 h 297"/>
                  <a:gd name="T6" fmla="*/ 276 w 317"/>
                  <a:gd name="T7" fmla="*/ 196 h 297"/>
                  <a:gd name="T8" fmla="*/ 243 w 317"/>
                  <a:gd name="T9" fmla="*/ 203 h 297"/>
                  <a:gd name="T10" fmla="*/ 226 w 317"/>
                  <a:gd name="T11" fmla="*/ 201 h 297"/>
                  <a:gd name="T12" fmla="*/ 207 w 317"/>
                  <a:gd name="T13" fmla="*/ 210 h 297"/>
                  <a:gd name="T14" fmla="*/ 188 w 317"/>
                  <a:gd name="T15" fmla="*/ 217 h 297"/>
                  <a:gd name="T16" fmla="*/ 178 w 317"/>
                  <a:gd name="T17" fmla="*/ 228 h 297"/>
                  <a:gd name="T18" fmla="*/ 170 w 317"/>
                  <a:gd name="T19" fmla="*/ 237 h 297"/>
                  <a:gd name="T20" fmla="*/ 154 w 317"/>
                  <a:gd name="T21" fmla="*/ 237 h 297"/>
                  <a:gd name="T22" fmla="*/ 151 w 317"/>
                  <a:gd name="T23" fmla="*/ 249 h 297"/>
                  <a:gd name="T24" fmla="*/ 146 w 317"/>
                  <a:gd name="T25" fmla="*/ 259 h 297"/>
                  <a:gd name="T26" fmla="*/ 134 w 317"/>
                  <a:gd name="T27" fmla="*/ 268 h 297"/>
                  <a:gd name="T28" fmla="*/ 130 w 317"/>
                  <a:gd name="T29" fmla="*/ 280 h 297"/>
                  <a:gd name="T30" fmla="*/ 127 w 317"/>
                  <a:gd name="T31" fmla="*/ 292 h 297"/>
                  <a:gd name="T32" fmla="*/ 117 w 317"/>
                  <a:gd name="T33" fmla="*/ 295 h 297"/>
                  <a:gd name="T34" fmla="*/ 117 w 317"/>
                  <a:gd name="T35" fmla="*/ 288 h 297"/>
                  <a:gd name="T36" fmla="*/ 111 w 317"/>
                  <a:gd name="T37" fmla="*/ 288 h 297"/>
                  <a:gd name="T38" fmla="*/ 106 w 317"/>
                  <a:gd name="T39" fmla="*/ 293 h 297"/>
                  <a:gd name="T40" fmla="*/ 101 w 317"/>
                  <a:gd name="T41" fmla="*/ 297 h 297"/>
                  <a:gd name="T42" fmla="*/ 93 w 317"/>
                  <a:gd name="T43" fmla="*/ 293 h 297"/>
                  <a:gd name="T44" fmla="*/ 84 w 317"/>
                  <a:gd name="T45" fmla="*/ 297 h 297"/>
                  <a:gd name="T46" fmla="*/ 75 w 317"/>
                  <a:gd name="T47" fmla="*/ 288 h 297"/>
                  <a:gd name="T48" fmla="*/ 70 w 317"/>
                  <a:gd name="T49" fmla="*/ 280 h 297"/>
                  <a:gd name="T50" fmla="*/ 74 w 317"/>
                  <a:gd name="T51" fmla="*/ 274 h 297"/>
                  <a:gd name="T52" fmla="*/ 69 w 317"/>
                  <a:gd name="T53" fmla="*/ 268 h 297"/>
                  <a:gd name="T54" fmla="*/ 64 w 317"/>
                  <a:gd name="T55" fmla="*/ 254 h 297"/>
                  <a:gd name="T56" fmla="*/ 57 w 317"/>
                  <a:gd name="T57" fmla="*/ 254 h 297"/>
                  <a:gd name="T58" fmla="*/ 50 w 317"/>
                  <a:gd name="T59" fmla="*/ 261 h 297"/>
                  <a:gd name="T60" fmla="*/ 34 w 317"/>
                  <a:gd name="T61" fmla="*/ 257 h 297"/>
                  <a:gd name="T62" fmla="*/ 28 w 317"/>
                  <a:gd name="T63" fmla="*/ 261 h 297"/>
                  <a:gd name="T64" fmla="*/ 19 w 317"/>
                  <a:gd name="T65" fmla="*/ 261 h 297"/>
                  <a:gd name="T66" fmla="*/ 17 w 317"/>
                  <a:gd name="T67" fmla="*/ 252 h 297"/>
                  <a:gd name="T68" fmla="*/ 16 w 317"/>
                  <a:gd name="T69" fmla="*/ 240 h 297"/>
                  <a:gd name="T70" fmla="*/ 9 w 317"/>
                  <a:gd name="T71" fmla="*/ 234 h 297"/>
                  <a:gd name="T72" fmla="*/ 4 w 317"/>
                  <a:gd name="T73" fmla="*/ 227 h 297"/>
                  <a:gd name="T74" fmla="*/ 4 w 317"/>
                  <a:gd name="T75" fmla="*/ 217 h 297"/>
                  <a:gd name="T76" fmla="*/ 4 w 317"/>
                  <a:gd name="T77" fmla="*/ 206 h 297"/>
                  <a:gd name="T78" fmla="*/ 12 w 317"/>
                  <a:gd name="T79" fmla="*/ 193 h 297"/>
                  <a:gd name="T80" fmla="*/ 26 w 317"/>
                  <a:gd name="T81" fmla="*/ 199 h 297"/>
                  <a:gd name="T82" fmla="*/ 40 w 317"/>
                  <a:gd name="T83" fmla="*/ 194 h 297"/>
                  <a:gd name="T84" fmla="*/ 55 w 317"/>
                  <a:gd name="T85" fmla="*/ 189 h 297"/>
                  <a:gd name="T86" fmla="*/ 70 w 317"/>
                  <a:gd name="T87" fmla="*/ 193 h 297"/>
                  <a:gd name="T88" fmla="*/ 103 w 317"/>
                  <a:gd name="T89" fmla="*/ 193 h 297"/>
                  <a:gd name="T90" fmla="*/ 130 w 317"/>
                  <a:gd name="T91" fmla="*/ 186 h 297"/>
                  <a:gd name="T92" fmla="*/ 125 w 317"/>
                  <a:gd name="T93" fmla="*/ 152 h 297"/>
                  <a:gd name="T94" fmla="*/ 122 w 317"/>
                  <a:gd name="T95" fmla="*/ 111 h 297"/>
                  <a:gd name="T96" fmla="*/ 117 w 317"/>
                  <a:gd name="T97" fmla="*/ 72 h 297"/>
                  <a:gd name="T98" fmla="*/ 111 w 317"/>
                  <a:gd name="T99" fmla="*/ 31 h 297"/>
                  <a:gd name="T100" fmla="*/ 122 w 317"/>
                  <a:gd name="T101" fmla="*/ 0 h 297"/>
                  <a:gd name="T102" fmla="*/ 173 w 317"/>
                  <a:gd name="T103" fmla="*/ 20 h 297"/>
                  <a:gd name="T104" fmla="*/ 223 w 317"/>
                  <a:gd name="T105" fmla="*/ 56 h 297"/>
                  <a:gd name="T106" fmla="*/ 259 w 317"/>
                  <a:gd name="T107" fmla="*/ 82 h 297"/>
                  <a:gd name="T108" fmla="*/ 269 w 317"/>
                  <a:gd name="T109" fmla="*/ 95 h 297"/>
                  <a:gd name="T110" fmla="*/ 288 w 317"/>
                  <a:gd name="T111" fmla="*/ 102 h 297"/>
                  <a:gd name="T112" fmla="*/ 298 w 317"/>
                  <a:gd name="T113" fmla="*/ 111 h 297"/>
                  <a:gd name="T114" fmla="*/ 295 w 317"/>
                  <a:gd name="T115" fmla="*/ 119 h 297"/>
                  <a:gd name="T116" fmla="*/ 307 w 317"/>
                  <a:gd name="T117" fmla="*/ 121 h 2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317" h="297">
                    <a:moveTo>
                      <a:pt x="317" y="119"/>
                    </a:moveTo>
                    <a:lnTo>
                      <a:pt x="317" y="123"/>
                    </a:lnTo>
                    <a:lnTo>
                      <a:pt x="317" y="128"/>
                    </a:lnTo>
                    <a:lnTo>
                      <a:pt x="317" y="135"/>
                    </a:lnTo>
                    <a:lnTo>
                      <a:pt x="317" y="140"/>
                    </a:lnTo>
                    <a:lnTo>
                      <a:pt x="317" y="147"/>
                    </a:lnTo>
                    <a:lnTo>
                      <a:pt x="317" y="152"/>
                    </a:lnTo>
                    <a:lnTo>
                      <a:pt x="317" y="157"/>
                    </a:lnTo>
                    <a:lnTo>
                      <a:pt x="317" y="162"/>
                    </a:lnTo>
                    <a:lnTo>
                      <a:pt x="317" y="164"/>
                    </a:lnTo>
                    <a:lnTo>
                      <a:pt x="317" y="167"/>
                    </a:lnTo>
                    <a:lnTo>
                      <a:pt x="317" y="170"/>
                    </a:lnTo>
                    <a:lnTo>
                      <a:pt x="315" y="176"/>
                    </a:lnTo>
                    <a:lnTo>
                      <a:pt x="313" y="179"/>
                    </a:lnTo>
                    <a:lnTo>
                      <a:pt x="312" y="182"/>
                    </a:lnTo>
                    <a:lnTo>
                      <a:pt x="312" y="184"/>
                    </a:lnTo>
                    <a:lnTo>
                      <a:pt x="310" y="184"/>
                    </a:lnTo>
                    <a:lnTo>
                      <a:pt x="310" y="186"/>
                    </a:lnTo>
                    <a:lnTo>
                      <a:pt x="310" y="188"/>
                    </a:lnTo>
                    <a:lnTo>
                      <a:pt x="310" y="188"/>
                    </a:lnTo>
                    <a:lnTo>
                      <a:pt x="308" y="189"/>
                    </a:lnTo>
                    <a:lnTo>
                      <a:pt x="307" y="189"/>
                    </a:lnTo>
                    <a:lnTo>
                      <a:pt x="303" y="193"/>
                    </a:lnTo>
                    <a:lnTo>
                      <a:pt x="303" y="194"/>
                    </a:lnTo>
                    <a:lnTo>
                      <a:pt x="300" y="194"/>
                    </a:lnTo>
                    <a:lnTo>
                      <a:pt x="295" y="194"/>
                    </a:lnTo>
                    <a:lnTo>
                      <a:pt x="295" y="194"/>
                    </a:lnTo>
                    <a:lnTo>
                      <a:pt x="293" y="194"/>
                    </a:lnTo>
                    <a:lnTo>
                      <a:pt x="293" y="196"/>
                    </a:lnTo>
                    <a:lnTo>
                      <a:pt x="288" y="196"/>
                    </a:lnTo>
                    <a:lnTo>
                      <a:pt x="283" y="196"/>
                    </a:lnTo>
                    <a:lnTo>
                      <a:pt x="276" y="196"/>
                    </a:lnTo>
                    <a:lnTo>
                      <a:pt x="271" y="196"/>
                    </a:lnTo>
                    <a:lnTo>
                      <a:pt x="265" y="196"/>
                    </a:lnTo>
                    <a:lnTo>
                      <a:pt x="260" y="196"/>
                    </a:lnTo>
                    <a:lnTo>
                      <a:pt x="257" y="199"/>
                    </a:lnTo>
                    <a:lnTo>
                      <a:pt x="253" y="203"/>
                    </a:lnTo>
                    <a:lnTo>
                      <a:pt x="253" y="203"/>
                    </a:lnTo>
                    <a:lnTo>
                      <a:pt x="250" y="203"/>
                    </a:lnTo>
                    <a:lnTo>
                      <a:pt x="243" y="203"/>
                    </a:lnTo>
                    <a:lnTo>
                      <a:pt x="241" y="203"/>
                    </a:lnTo>
                    <a:lnTo>
                      <a:pt x="240" y="203"/>
                    </a:lnTo>
                    <a:lnTo>
                      <a:pt x="240" y="205"/>
                    </a:lnTo>
                    <a:lnTo>
                      <a:pt x="236" y="203"/>
                    </a:lnTo>
                    <a:lnTo>
                      <a:pt x="231" y="201"/>
                    </a:lnTo>
                    <a:lnTo>
                      <a:pt x="228" y="201"/>
                    </a:lnTo>
                    <a:lnTo>
                      <a:pt x="228" y="201"/>
                    </a:lnTo>
                    <a:lnTo>
                      <a:pt x="226" y="201"/>
                    </a:lnTo>
                    <a:lnTo>
                      <a:pt x="226" y="201"/>
                    </a:lnTo>
                    <a:lnTo>
                      <a:pt x="223" y="201"/>
                    </a:lnTo>
                    <a:lnTo>
                      <a:pt x="221" y="201"/>
                    </a:lnTo>
                    <a:lnTo>
                      <a:pt x="218" y="203"/>
                    </a:lnTo>
                    <a:lnTo>
                      <a:pt x="216" y="205"/>
                    </a:lnTo>
                    <a:lnTo>
                      <a:pt x="216" y="206"/>
                    </a:lnTo>
                    <a:lnTo>
                      <a:pt x="212" y="206"/>
                    </a:lnTo>
                    <a:lnTo>
                      <a:pt x="207" y="210"/>
                    </a:lnTo>
                    <a:lnTo>
                      <a:pt x="204" y="211"/>
                    </a:lnTo>
                    <a:lnTo>
                      <a:pt x="204" y="211"/>
                    </a:lnTo>
                    <a:lnTo>
                      <a:pt x="202" y="213"/>
                    </a:lnTo>
                    <a:lnTo>
                      <a:pt x="199" y="213"/>
                    </a:lnTo>
                    <a:lnTo>
                      <a:pt x="197" y="213"/>
                    </a:lnTo>
                    <a:lnTo>
                      <a:pt x="195" y="218"/>
                    </a:lnTo>
                    <a:lnTo>
                      <a:pt x="195" y="218"/>
                    </a:lnTo>
                    <a:lnTo>
                      <a:pt x="188" y="217"/>
                    </a:lnTo>
                    <a:lnTo>
                      <a:pt x="187" y="217"/>
                    </a:lnTo>
                    <a:lnTo>
                      <a:pt x="187" y="218"/>
                    </a:lnTo>
                    <a:lnTo>
                      <a:pt x="182" y="220"/>
                    </a:lnTo>
                    <a:lnTo>
                      <a:pt x="180" y="223"/>
                    </a:lnTo>
                    <a:lnTo>
                      <a:pt x="180" y="227"/>
                    </a:lnTo>
                    <a:lnTo>
                      <a:pt x="180" y="227"/>
                    </a:lnTo>
                    <a:lnTo>
                      <a:pt x="180" y="228"/>
                    </a:lnTo>
                    <a:lnTo>
                      <a:pt x="178" y="228"/>
                    </a:lnTo>
                    <a:lnTo>
                      <a:pt x="178" y="228"/>
                    </a:lnTo>
                    <a:lnTo>
                      <a:pt x="176" y="228"/>
                    </a:lnTo>
                    <a:lnTo>
                      <a:pt x="175" y="228"/>
                    </a:lnTo>
                    <a:lnTo>
                      <a:pt x="173" y="228"/>
                    </a:lnTo>
                    <a:lnTo>
                      <a:pt x="173" y="230"/>
                    </a:lnTo>
                    <a:lnTo>
                      <a:pt x="173" y="234"/>
                    </a:lnTo>
                    <a:lnTo>
                      <a:pt x="173" y="235"/>
                    </a:lnTo>
                    <a:lnTo>
                      <a:pt x="170" y="237"/>
                    </a:lnTo>
                    <a:lnTo>
                      <a:pt x="170" y="237"/>
                    </a:lnTo>
                    <a:lnTo>
                      <a:pt x="168" y="239"/>
                    </a:lnTo>
                    <a:lnTo>
                      <a:pt x="166" y="237"/>
                    </a:lnTo>
                    <a:lnTo>
                      <a:pt x="161" y="234"/>
                    </a:lnTo>
                    <a:lnTo>
                      <a:pt x="159" y="234"/>
                    </a:lnTo>
                    <a:lnTo>
                      <a:pt x="158" y="234"/>
                    </a:lnTo>
                    <a:lnTo>
                      <a:pt x="156" y="235"/>
                    </a:lnTo>
                    <a:lnTo>
                      <a:pt x="154" y="237"/>
                    </a:lnTo>
                    <a:lnTo>
                      <a:pt x="154" y="237"/>
                    </a:lnTo>
                    <a:lnTo>
                      <a:pt x="153" y="239"/>
                    </a:lnTo>
                    <a:lnTo>
                      <a:pt x="153" y="240"/>
                    </a:lnTo>
                    <a:lnTo>
                      <a:pt x="154" y="242"/>
                    </a:lnTo>
                    <a:lnTo>
                      <a:pt x="154" y="244"/>
                    </a:lnTo>
                    <a:lnTo>
                      <a:pt x="154" y="245"/>
                    </a:lnTo>
                    <a:lnTo>
                      <a:pt x="149" y="247"/>
                    </a:lnTo>
                    <a:lnTo>
                      <a:pt x="151" y="249"/>
                    </a:lnTo>
                    <a:lnTo>
                      <a:pt x="151" y="249"/>
                    </a:lnTo>
                    <a:lnTo>
                      <a:pt x="151" y="251"/>
                    </a:lnTo>
                    <a:lnTo>
                      <a:pt x="151" y="254"/>
                    </a:lnTo>
                    <a:lnTo>
                      <a:pt x="149" y="256"/>
                    </a:lnTo>
                    <a:lnTo>
                      <a:pt x="149" y="256"/>
                    </a:lnTo>
                    <a:lnTo>
                      <a:pt x="147" y="257"/>
                    </a:lnTo>
                    <a:lnTo>
                      <a:pt x="147" y="259"/>
                    </a:lnTo>
                    <a:lnTo>
                      <a:pt x="146" y="259"/>
                    </a:lnTo>
                    <a:lnTo>
                      <a:pt x="144" y="261"/>
                    </a:lnTo>
                    <a:lnTo>
                      <a:pt x="141" y="261"/>
                    </a:lnTo>
                    <a:lnTo>
                      <a:pt x="137" y="261"/>
                    </a:lnTo>
                    <a:lnTo>
                      <a:pt x="137" y="263"/>
                    </a:lnTo>
                    <a:lnTo>
                      <a:pt x="135" y="263"/>
                    </a:lnTo>
                    <a:lnTo>
                      <a:pt x="134" y="264"/>
                    </a:lnTo>
                    <a:lnTo>
                      <a:pt x="134" y="266"/>
                    </a:lnTo>
                    <a:lnTo>
                      <a:pt x="134" y="268"/>
                    </a:lnTo>
                    <a:lnTo>
                      <a:pt x="134" y="268"/>
                    </a:lnTo>
                    <a:lnTo>
                      <a:pt x="135" y="269"/>
                    </a:lnTo>
                    <a:lnTo>
                      <a:pt x="135" y="269"/>
                    </a:lnTo>
                    <a:lnTo>
                      <a:pt x="135" y="273"/>
                    </a:lnTo>
                    <a:lnTo>
                      <a:pt x="134" y="276"/>
                    </a:lnTo>
                    <a:lnTo>
                      <a:pt x="134" y="278"/>
                    </a:lnTo>
                    <a:lnTo>
                      <a:pt x="132" y="278"/>
                    </a:lnTo>
                    <a:lnTo>
                      <a:pt x="130" y="280"/>
                    </a:lnTo>
                    <a:lnTo>
                      <a:pt x="130" y="281"/>
                    </a:lnTo>
                    <a:lnTo>
                      <a:pt x="130" y="285"/>
                    </a:lnTo>
                    <a:lnTo>
                      <a:pt x="130" y="286"/>
                    </a:lnTo>
                    <a:lnTo>
                      <a:pt x="130" y="288"/>
                    </a:lnTo>
                    <a:lnTo>
                      <a:pt x="130" y="290"/>
                    </a:lnTo>
                    <a:lnTo>
                      <a:pt x="130" y="292"/>
                    </a:lnTo>
                    <a:lnTo>
                      <a:pt x="129" y="292"/>
                    </a:lnTo>
                    <a:lnTo>
                      <a:pt x="127" y="292"/>
                    </a:lnTo>
                    <a:lnTo>
                      <a:pt x="123" y="292"/>
                    </a:lnTo>
                    <a:lnTo>
                      <a:pt x="122" y="293"/>
                    </a:lnTo>
                    <a:lnTo>
                      <a:pt x="122" y="293"/>
                    </a:lnTo>
                    <a:lnTo>
                      <a:pt x="122" y="295"/>
                    </a:lnTo>
                    <a:lnTo>
                      <a:pt x="120" y="295"/>
                    </a:lnTo>
                    <a:lnTo>
                      <a:pt x="120" y="297"/>
                    </a:lnTo>
                    <a:lnTo>
                      <a:pt x="118" y="295"/>
                    </a:lnTo>
                    <a:lnTo>
                      <a:pt x="117" y="295"/>
                    </a:lnTo>
                    <a:lnTo>
                      <a:pt x="117" y="295"/>
                    </a:lnTo>
                    <a:lnTo>
                      <a:pt x="117" y="295"/>
                    </a:lnTo>
                    <a:lnTo>
                      <a:pt x="117" y="293"/>
                    </a:lnTo>
                    <a:lnTo>
                      <a:pt x="117" y="293"/>
                    </a:lnTo>
                    <a:lnTo>
                      <a:pt x="117" y="292"/>
                    </a:lnTo>
                    <a:lnTo>
                      <a:pt x="117" y="290"/>
                    </a:lnTo>
                    <a:lnTo>
                      <a:pt x="117" y="288"/>
                    </a:lnTo>
                    <a:lnTo>
                      <a:pt x="117" y="288"/>
                    </a:lnTo>
                    <a:lnTo>
                      <a:pt x="115" y="286"/>
                    </a:lnTo>
                    <a:lnTo>
                      <a:pt x="115" y="286"/>
                    </a:lnTo>
                    <a:lnTo>
                      <a:pt x="113" y="286"/>
                    </a:lnTo>
                    <a:lnTo>
                      <a:pt x="113" y="286"/>
                    </a:lnTo>
                    <a:lnTo>
                      <a:pt x="111" y="286"/>
                    </a:lnTo>
                    <a:lnTo>
                      <a:pt x="111" y="286"/>
                    </a:lnTo>
                    <a:lnTo>
                      <a:pt x="113" y="288"/>
                    </a:lnTo>
                    <a:lnTo>
                      <a:pt x="111" y="288"/>
                    </a:lnTo>
                    <a:lnTo>
                      <a:pt x="111" y="288"/>
                    </a:lnTo>
                    <a:lnTo>
                      <a:pt x="110" y="288"/>
                    </a:lnTo>
                    <a:lnTo>
                      <a:pt x="108" y="286"/>
                    </a:lnTo>
                    <a:lnTo>
                      <a:pt x="108" y="288"/>
                    </a:lnTo>
                    <a:lnTo>
                      <a:pt x="108" y="288"/>
                    </a:lnTo>
                    <a:lnTo>
                      <a:pt x="106" y="290"/>
                    </a:lnTo>
                    <a:lnTo>
                      <a:pt x="108" y="292"/>
                    </a:lnTo>
                    <a:lnTo>
                      <a:pt x="106" y="293"/>
                    </a:lnTo>
                    <a:lnTo>
                      <a:pt x="106" y="293"/>
                    </a:lnTo>
                    <a:lnTo>
                      <a:pt x="105" y="293"/>
                    </a:lnTo>
                    <a:lnTo>
                      <a:pt x="103" y="293"/>
                    </a:lnTo>
                    <a:lnTo>
                      <a:pt x="103" y="293"/>
                    </a:lnTo>
                    <a:lnTo>
                      <a:pt x="101" y="293"/>
                    </a:lnTo>
                    <a:lnTo>
                      <a:pt x="101" y="295"/>
                    </a:lnTo>
                    <a:lnTo>
                      <a:pt x="101" y="295"/>
                    </a:lnTo>
                    <a:lnTo>
                      <a:pt x="101" y="297"/>
                    </a:lnTo>
                    <a:lnTo>
                      <a:pt x="101" y="297"/>
                    </a:lnTo>
                    <a:lnTo>
                      <a:pt x="101" y="297"/>
                    </a:lnTo>
                    <a:lnTo>
                      <a:pt x="101" y="297"/>
                    </a:lnTo>
                    <a:lnTo>
                      <a:pt x="99" y="295"/>
                    </a:lnTo>
                    <a:lnTo>
                      <a:pt x="98" y="295"/>
                    </a:lnTo>
                    <a:lnTo>
                      <a:pt x="94" y="295"/>
                    </a:lnTo>
                    <a:lnTo>
                      <a:pt x="94" y="293"/>
                    </a:lnTo>
                    <a:lnTo>
                      <a:pt x="93" y="293"/>
                    </a:lnTo>
                    <a:lnTo>
                      <a:pt x="93" y="292"/>
                    </a:lnTo>
                    <a:lnTo>
                      <a:pt x="91" y="292"/>
                    </a:lnTo>
                    <a:lnTo>
                      <a:pt x="91" y="292"/>
                    </a:lnTo>
                    <a:lnTo>
                      <a:pt x="91" y="292"/>
                    </a:lnTo>
                    <a:lnTo>
                      <a:pt x="89" y="292"/>
                    </a:lnTo>
                    <a:lnTo>
                      <a:pt x="87" y="293"/>
                    </a:lnTo>
                    <a:lnTo>
                      <a:pt x="86" y="295"/>
                    </a:lnTo>
                    <a:lnTo>
                      <a:pt x="84" y="297"/>
                    </a:lnTo>
                    <a:lnTo>
                      <a:pt x="82" y="297"/>
                    </a:lnTo>
                    <a:lnTo>
                      <a:pt x="82" y="297"/>
                    </a:lnTo>
                    <a:lnTo>
                      <a:pt x="82" y="295"/>
                    </a:lnTo>
                    <a:lnTo>
                      <a:pt x="82" y="295"/>
                    </a:lnTo>
                    <a:lnTo>
                      <a:pt x="82" y="293"/>
                    </a:lnTo>
                    <a:lnTo>
                      <a:pt x="77" y="292"/>
                    </a:lnTo>
                    <a:lnTo>
                      <a:pt x="77" y="290"/>
                    </a:lnTo>
                    <a:lnTo>
                      <a:pt x="75" y="288"/>
                    </a:lnTo>
                    <a:lnTo>
                      <a:pt x="75" y="285"/>
                    </a:lnTo>
                    <a:lnTo>
                      <a:pt x="75" y="283"/>
                    </a:lnTo>
                    <a:lnTo>
                      <a:pt x="75" y="283"/>
                    </a:lnTo>
                    <a:lnTo>
                      <a:pt x="75" y="281"/>
                    </a:lnTo>
                    <a:lnTo>
                      <a:pt x="75" y="281"/>
                    </a:lnTo>
                    <a:lnTo>
                      <a:pt x="74" y="280"/>
                    </a:lnTo>
                    <a:lnTo>
                      <a:pt x="72" y="280"/>
                    </a:lnTo>
                    <a:lnTo>
                      <a:pt x="70" y="280"/>
                    </a:lnTo>
                    <a:lnTo>
                      <a:pt x="70" y="281"/>
                    </a:lnTo>
                    <a:lnTo>
                      <a:pt x="70" y="281"/>
                    </a:lnTo>
                    <a:lnTo>
                      <a:pt x="69" y="280"/>
                    </a:lnTo>
                    <a:lnTo>
                      <a:pt x="69" y="280"/>
                    </a:lnTo>
                    <a:lnTo>
                      <a:pt x="70" y="276"/>
                    </a:lnTo>
                    <a:lnTo>
                      <a:pt x="72" y="276"/>
                    </a:lnTo>
                    <a:lnTo>
                      <a:pt x="74" y="274"/>
                    </a:lnTo>
                    <a:lnTo>
                      <a:pt x="74" y="274"/>
                    </a:lnTo>
                    <a:lnTo>
                      <a:pt x="74" y="274"/>
                    </a:lnTo>
                    <a:lnTo>
                      <a:pt x="74" y="273"/>
                    </a:lnTo>
                    <a:lnTo>
                      <a:pt x="74" y="273"/>
                    </a:lnTo>
                    <a:lnTo>
                      <a:pt x="72" y="273"/>
                    </a:lnTo>
                    <a:lnTo>
                      <a:pt x="70" y="271"/>
                    </a:lnTo>
                    <a:lnTo>
                      <a:pt x="70" y="271"/>
                    </a:lnTo>
                    <a:lnTo>
                      <a:pt x="69" y="271"/>
                    </a:lnTo>
                    <a:lnTo>
                      <a:pt x="69" y="268"/>
                    </a:lnTo>
                    <a:lnTo>
                      <a:pt x="69" y="268"/>
                    </a:lnTo>
                    <a:lnTo>
                      <a:pt x="67" y="268"/>
                    </a:lnTo>
                    <a:lnTo>
                      <a:pt x="67" y="268"/>
                    </a:lnTo>
                    <a:lnTo>
                      <a:pt x="67" y="264"/>
                    </a:lnTo>
                    <a:lnTo>
                      <a:pt x="67" y="263"/>
                    </a:lnTo>
                    <a:lnTo>
                      <a:pt x="65" y="259"/>
                    </a:lnTo>
                    <a:lnTo>
                      <a:pt x="64" y="256"/>
                    </a:lnTo>
                    <a:lnTo>
                      <a:pt x="64" y="254"/>
                    </a:lnTo>
                    <a:lnTo>
                      <a:pt x="62" y="252"/>
                    </a:lnTo>
                    <a:lnTo>
                      <a:pt x="60" y="252"/>
                    </a:lnTo>
                    <a:lnTo>
                      <a:pt x="58" y="252"/>
                    </a:lnTo>
                    <a:lnTo>
                      <a:pt x="57" y="251"/>
                    </a:lnTo>
                    <a:lnTo>
                      <a:pt x="55" y="252"/>
                    </a:lnTo>
                    <a:lnTo>
                      <a:pt x="55" y="252"/>
                    </a:lnTo>
                    <a:lnTo>
                      <a:pt x="55" y="252"/>
                    </a:lnTo>
                    <a:lnTo>
                      <a:pt x="57" y="254"/>
                    </a:lnTo>
                    <a:lnTo>
                      <a:pt x="57" y="254"/>
                    </a:lnTo>
                    <a:lnTo>
                      <a:pt x="57" y="256"/>
                    </a:lnTo>
                    <a:lnTo>
                      <a:pt x="57" y="256"/>
                    </a:lnTo>
                    <a:lnTo>
                      <a:pt x="55" y="256"/>
                    </a:lnTo>
                    <a:lnTo>
                      <a:pt x="53" y="256"/>
                    </a:lnTo>
                    <a:lnTo>
                      <a:pt x="52" y="257"/>
                    </a:lnTo>
                    <a:lnTo>
                      <a:pt x="50" y="257"/>
                    </a:lnTo>
                    <a:lnTo>
                      <a:pt x="50" y="261"/>
                    </a:lnTo>
                    <a:lnTo>
                      <a:pt x="48" y="261"/>
                    </a:lnTo>
                    <a:lnTo>
                      <a:pt x="46" y="261"/>
                    </a:lnTo>
                    <a:lnTo>
                      <a:pt x="43" y="259"/>
                    </a:lnTo>
                    <a:lnTo>
                      <a:pt x="40" y="257"/>
                    </a:lnTo>
                    <a:lnTo>
                      <a:pt x="38" y="257"/>
                    </a:lnTo>
                    <a:lnTo>
                      <a:pt x="38" y="257"/>
                    </a:lnTo>
                    <a:lnTo>
                      <a:pt x="36" y="257"/>
                    </a:lnTo>
                    <a:lnTo>
                      <a:pt x="34" y="257"/>
                    </a:lnTo>
                    <a:lnTo>
                      <a:pt x="33" y="261"/>
                    </a:lnTo>
                    <a:lnTo>
                      <a:pt x="31" y="263"/>
                    </a:lnTo>
                    <a:lnTo>
                      <a:pt x="31" y="263"/>
                    </a:lnTo>
                    <a:lnTo>
                      <a:pt x="31" y="263"/>
                    </a:lnTo>
                    <a:lnTo>
                      <a:pt x="29" y="263"/>
                    </a:lnTo>
                    <a:lnTo>
                      <a:pt x="29" y="263"/>
                    </a:lnTo>
                    <a:lnTo>
                      <a:pt x="29" y="263"/>
                    </a:lnTo>
                    <a:lnTo>
                      <a:pt x="28" y="261"/>
                    </a:lnTo>
                    <a:lnTo>
                      <a:pt x="26" y="257"/>
                    </a:lnTo>
                    <a:lnTo>
                      <a:pt x="26" y="257"/>
                    </a:lnTo>
                    <a:lnTo>
                      <a:pt x="24" y="257"/>
                    </a:lnTo>
                    <a:lnTo>
                      <a:pt x="22" y="257"/>
                    </a:lnTo>
                    <a:lnTo>
                      <a:pt x="22" y="259"/>
                    </a:lnTo>
                    <a:lnTo>
                      <a:pt x="21" y="261"/>
                    </a:lnTo>
                    <a:lnTo>
                      <a:pt x="19" y="261"/>
                    </a:lnTo>
                    <a:lnTo>
                      <a:pt x="19" y="261"/>
                    </a:lnTo>
                    <a:lnTo>
                      <a:pt x="16" y="259"/>
                    </a:lnTo>
                    <a:lnTo>
                      <a:pt x="16" y="257"/>
                    </a:lnTo>
                    <a:lnTo>
                      <a:pt x="14" y="257"/>
                    </a:lnTo>
                    <a:lnTo>
                      <a:pt x="16" y="256"/>
                    </a:lnTo>
                    <a:lnTo>
                      <a:pt x="16" y="254"/>
                    </a:lnTo>
                    <a:lnTo>
                      <a:pt x="16" y="254"/>
                    </a:lnTo>
                    <a:lnTo>
                      <a:pt x="17" y="252"/>
                    </a:lnTo>
                    <a:lnTo>
                      <a:pt x="17" y="252"/>
                    </a:lnTo>
                    <a:lnTo>
                      <a:pt x="16" y="251"/>
                    </a:lnTo>
                    <a:lnTo>
                      <a:pt x="16" y="251"/>
                    </a:lnTo>
                    <a:lnTo>
                      <a:pt x="16" y="249"/>
                    </a:lnTo>
                    <a:lnTo>
                      <a:pt x="16" y="245"/>
                    </a:lnTo>
                    <a:lnTo>
                      <a:pt x="16" y="245"/>
                    </a:lnTo>
                    <a:lnTo>
                      <a:pt x="17" y="242"/>
                    </a:lnTo>
                    <a:lnTo>
                      <a:pt x="16" y="242"/>
                    </a:lnTo>
                    <a:lnTo>
                      <a:pt x="16" y="240"/>
                    </a:lnTo>
                    <a:lnTo>
                      <a:pt x="16" y="240"/>
                    </a:lnTo>
                    <a:lnTo>
                      <a:pt x="14" y="239"/>
                    </a:lnTo>
                    <a:lnTo>
                      <a:pt x="14" y="237"/>
                    </a:lnTo>
                    <a:lnTo>
                      <a:pt x="14" y="235"/>
                    </a:lnTo>
                    <a:lnTo>
                      <a:pt x="12" y="234"/>
                    </a:lnTo>
                    <a:lnTo>
                      <a:pt x="12" y="234"/>
                    </a:lnTo>
                    <a:lnTo>
                      <a:pt x="10" y="234"/>
                    </a:lnTo>
                    <a:lnTo>
                      <a:pt x="9" y="234"/>
                    </a:lnTo>
                    <a:lnTo>
                      <a:pt x="9" y="235"/>
                    </a:lnTo>
                    <a:lnTo>
                      <a:pt x="9" y="235"/>
                    </a:lnTo>
                    <a:lnTo>
                      <a:pt x="7" y="234"/>
                    </a:lnTo>
                    <a:lnTo>
                      <a:pt x="7" y="234"/>
                    </a:lnTo>
                    <a:lnTo>
                      <a:pt x="7" y="234"/>
                    </a:lnTo>
                    <a:lnTo>
                      <a:pt x="5" y="232"/>
                    </a:lnTo>
                    <a:lnTo>
                      <a:pt x="4" y="228"/>
                    </a:lnTo>
                    <a:lnTo>
                      <a:pt x="4" y="227"/>
                    </a:lnTo>
                    <a:lnTo>
                      <a:pt x="5" y="227"/>
                    </a:lnTo>
                    <a:lnTo>
                      <a:pt x="5" y="225"/>
                    </a:lnTo>
                    <a:lnTo>
                      <a:pt x="5" y="225"/>
                    </a:lnTo>
                    <a:lnTo>
                      <a:pt x="5" y="223"/>
                    </a:lnTo>
                    <a:lnTo>
                      <a:pt x="5" y="222"/>
                    </a:lnTo>
                    <a:lnTo>
                      <a:pt x="5" y="220"/>
                    </a:lnTo>
                    <a:lnTo>
                      <a:pt x="5" y="218"/>
                    </a:lnTo>
                    <a:lnTo>
                      <a:pt x="4" y="217"/>
                    </a:lnTo>
                    <a:lnTo>
                      <a:pt x="4" y="215"/>
                    </a:lnTo>
                    <a:lnTo>
                      <a:pt x="2" y="215"/>
                    </a:lnTo>
                    <a:lnTo>
                      <a:pt x="0" y="213"/>
                    </a:lnTo>
                    <a:lnTo>
                      <a:pt x="2" y="211"/>
                    </a:lnTo>
                    <a:lnTo>
                      <a:pt x="2" y="210"/>
                    </a:lnTo>
                    <a:lnTo>
                      <a:pt x="0" y="206"/>
                    </a:lnTo>
                    <a:lnTo>
                      <a:pt x="4" y="208"/>
                    </a:lnTo>
                    <a:lnTo>
                      <a:pt x="4" y="206"/>
                    </a:lnTo>
                    <a:lnTo>
                      <a:pt x="5" y="206"/>
                    </a:lnTo>
                    <a:lnTo>
                      <a:pt x="7" y="205"/>
                    </a:lnTo>
                    <a:lnTo>
                      <a:pt x="7" y="203"/>
                    </a:lnTo>
                    <a:lnTo>
                      <a:pt x="9" y="199"/>
                    </a:lnTo>
                    <a:lnTo>
                      <a:pt x="9" y="198"/>
                    </a:lnTo>
                    <a:lnTo>
                      <a:pt x="9" y="196"/>
                    </a:lnTo>
                    <a:lnTo>
                      <a:pt x="10" y="194"/>
                    </a:lnTo>
                    <a:lnTo>
                      <a:pt x="12" y="193"/>
                    </a:lnTo>
                    <a:lnTo>
                      <a:pt x="12" y="191"/>
                    </a:lnTo>
                    <a:lnTo>
                      <a:pt x="14" y="189"/>
                    </a:lnTo>
                    <a:lnTo>
                      <a:pt x="16" y="189"/>
                    </a:lnTo>
                    <a:lnTo>
                      <a:pt x="17" y="191"/>
                    </a:lnTo>
                    <a:lnTo>
                      <a:pt x="21" y="194"/>
                    </a:lnTo>
                    <a:lnTo>
                      <a:pt x="24" y="198"/>
                    </a:lnTo>
                    <a:lnTo>
                      <a:pt x="26" y="199"/>
                    </a:lnTo>
                    <a:lnTo>
                      <a:pt x="26" y="199"/>
                    </a:lnTo>
                    <a:lnTo>
                      <a:pt x="28" y="196"/>
                    </a:lnTo>
                    <a:lnTo>
                      <a:pt x="29" y="194"/>
                    </a:lnTo>
                    <a:lnTo>
                      <a:pt x="31" y="194"/>
                    </a:lnTo>
                    <a:lnTo>
                      <a:pt x="33" y="194"/>
                    </a:lnTo>
                    <a:lnTo>
                      <a:pt x="34" y="194"/>
                    </a:lnTo>
                    <a:lnTo>
                      <a:pt x="36" y="194"/>
                    </a:lnTo>
                    <a:lnTo>
                      <a:pt x="38" y="194"/>
                    </a:lnTo>
                    <a:lnTo>
                      <a:pt x="40" y="194"/>
                    </a:lnTo>
                    <a:lnTo>
                      <a:pt x="41" y="194"/>
                    </a:lnTo>
                    <a:lnTo>
                      <a:pt x="45" y="194"/>
                    </a:lnTo>
                    <a:lnTo>
                      <a:pt x="48" y="194"/>
                    </a:lnTo>
                    <a:lnTo>
                      <a:pt x="52" y="194"/>
                    </a:lnTo>
                    <a:lnTo>
                      <a:pt x="55" y="193"/>
                    </a:lnTo>
                    <a:lnTo>
                      <a:pt x="55" y="193"/>
                    </a:lnTo>
                    <a:lnTo>
                      <a:pt x="55" y="191"/>
                    </a:lnTo>
                    <a:lnTo>
                      <a:pt x="55" y="189"/>
                    </a:lnTo>
                    <a:lnTo>
                      <a:pt x="55" y="189"/>
                    </a:lnTo>
                    <a:lnTo>
                      <a:pt x="57" y="189"/>
                    </a:lnTo>
                    <a:lnTo>
                      <a:pt x="57" y="193"/>
                    </a:lnTo>
                    <a:lnTo>
                      <a:pt x="57" y="193"/>
                    </a:lnTo>
                    <a:lnTo>
                      <a:pt x="60" y="193"/>
                    </a:lnTo>
                    <a:lnTo>
                      <a:pt x="64" y="193"/>
                    </a:lnTo>
                    <a:lnTo>
                      <a:pt x="67" y="193"/>
                    </a:lnTo>
                    <a:lnTo>
                      <a:pt x="70" y="193"/>
                    </a:lnTo>
                    <a:lnTo>
                      <a:pt x="75" y="193"/>
                    </a:lnTo>
                    <a:lnTo>
                      <a:pt x="79" y="193"/>
                    </a:lnTo>
                    <a:lnTo>
                      <a:pt x="82" y="193"/>
                    </a:lnTo>
                    <a:lnTo>
                      <a:pt x="86" y="193"/>
                    </a:lnTo>
                    <a:lnTo>
                      <a:pt x="91" y="193"/>
                    </a:lnTo>
                    <a:lnTo>
                      <a:pt x="94" y="193"/>
                    </a:lnTo>
                    <a:lnTo>
                      <a:pt x="98" y="193"/>
                    </a:lnTo>
                    <a:lnTo>
                      <a:pt x="103" y="193"/>
                    </a:lnTo>
                    <a:lnTo>
                      <a:pt x="106" y="193"/>
                    </a:lnTo>
                    <a:lnTo>
                      <a:pt x="110" y="193"/>
                    </a:lnTo>
                    <a:lnTo>
                      <a:pt x="113" y="193"/>
                    </a:lnTo>
                    <a:lnTo>
                      <a:pt x="118" y="193"/>
                    </a:lnTo>
                    <a:lnTo>
                      <a:pt x="122" y="193"/>
                    </a:lnTo>
                    <a:lnTo>
                      <a:pt x="125" y="193"/>
                    </a:lnTo>
                    <a:lnTo>
                      <a:pt x="130" y="193"/>
                    </a:lnTo>
                    <a:lnTo>
                      <a:pt x="130" y="186"/>
                    </a:lnTo>
                    <a:lnTo>
                      <a:pt x="132" y="181"/>
                    </a:lnTo>
                    <a:lnTo>
                      <a:pt x="132" y="177"/>
                    </a:lnTo>
                    <a:lnTo>
                      <a:pt x="130" y="174"/>
                    </a:lnTo>
                    <a:lnTo>
                      <a:pt x="127" y="170"/>
                    </a:lnTo>
                    <a:lnTo>
                      <a:pt x="127" y="167"/>
                    </a:lnTo>
                    <a:lnTo>
                      <a:pt x="127" y="162"/>
                    </a:lnTo>
                    <a:lnTo>
                      <a:pt x="125" y="157"/>
                    </a:lnTo>
                    <a:lnTo>
                      <a:pt x="125" y="152"/>
                    </a:lnTo>
                    <a:lnTo>
                      <a:pt x="125" y="147"/>
                    </a:lnTo>
                    <a:lnTo>
                      <a:pt x="123" y="142"/>
                    </a:lnTo>
                    <a:lnTo>
                      <a:pt x="123" y="136"/>
                    </a:lnTo>
                    <a:lnTo>
                      <a:pt x="123" y="131"/>
                    </a:lnTo>
                    <a:lnTo>
                      <a:pt x="123" y="126"/>
                    </a:lnTo>
                    <a:lnTo>
                      <a:pt x="122" y="121"/>
                    </a:lnTo>
                    <a:lnTo>
                      <a:pt x="122" y="116"/>
                    </a:lnTo>
                    <a:lnTo>
                      <a:pt x="122" y="111"/>
                    </a:lnTo>
                    <a:lnTo>
                      <a:pt x="120" y="107"/>
                    </a:lnTo>
                    <a:lnTo>
                      <a:pt x="120" y="102"/>
                    </a:lnTo>
                    <a:lnTo>
                      <a:pt x="120" y="97"/>
                    </a:lnTo>
                    <a:lnTo>
                      <a:pt x="118" y="92"/>
                    </a:lnTo>
                    <a:lnTo>
                      <a:pt x="118" y="87"/>
                    </a:lnTo>
                    <a:lnTo>
                      <a:pt x="118" y="82"/>
                    </a:lnTo>
                    <a:lnTo>
                      <a:pt x="117" y="77"/>
                    </a:lnTo>
                    <a:lnTo>
                      <a:pt x="117" y="72"/>
                    </a:lnTo>
                    <a:lnTo>
                      <a:pt x="117" y="67"/>
                    </a:lnTo>
                    <a:lnTo>
                      <a:pt x="115" y="61"/>
                    </a:lnTo>
                    <a:lnTo>
                      <a:pt x="115" y="56"/>
                    </a:lnTo>
                    <a:lnTo>
                      <a:pt x="115" y="51"/>
                    </a:lnTo>
                    <a:lnTo>
                      <a:pt x="113" y="46"/>
                    </a:lnTo>
                    <a:lnTo>
                      <a:pt x="113" y="41"/>
                    </a:lnTo>
                    <a:lnTo>
                      <a:pt x="113" y="36"/>
                    </a:lnTo>
                    <a:lnTo>
                      <a:pt x="111" y="31"/>
                    </a:lnTo>
                    <a:lnTo>
                      <a:pt x="111" y="26"/>
                    </a:lnTo>
                    <a:lnTo>
                      <a:pt x="111" y="20"/>
                    </a:lnTo>
                    <a:lnTo>
                      <a:pt x="110" y="15"/>
                    </a:lnTo>
                    <a:lnTo>
                      <a:pt x="110" y="10"/>
                    </a:lnTo>
                    <a:lnTo>
                      <a:pt x="110" y="5"/>
                    </a:lnTo>
                    <a:lnTo>
                      <a:pt x="110" y="0"/>
                    </a:lnTo>
                    <a:lnTo>
                      <a:pt x="115" y="0"/>
                    </a:lnTo>
                    <a:lnTo>
                      <a:pt x="122" y="0"/>
                    </a:lnTo>
                    <a:lnTo>
                      <a:pt x="127" y="0"/>
                    </a:lnTo>
                    <a:lnTo>
                      <a:pt x="137" y="0"/>
                    </a:lnTo>
                    <a:lnTo>
                      <a:pt x="142" y="0"/>
                    </a:lnTo>
                    <a:lnTo>
                      <a:pt x="149" y="3"/>
                    </a:lnTo>
                    <a:lnTo>
                      <a:pt x="154" y="7"/>
                    </a:lnTo>
                    <a:lnTo>
                      <a:pt x="161" y="12"/>
                    </a:lnTo>
                    <a:lnTo>
                      <a:pt x="166" y="17"/>
                    </a:lnTo>
                    <a:lnTo>
                      <a:pt x="173" y="20"/>
                    </a:lnTo>
                    <a:lnTo>
                      <a:pt x="180" y="26"/>
                    </a:lnTo>
                    <a:lnTo>
                      <a:pt x="185" y="29"/>
                    </a:lnTo>
                    <a:lnTo>
                      <a:pt x="192" y="34"/>
                    </a:lnTo>
                    <a:lnTo>
                      <a:pt x="199" y="39"/>
                    </a:lnTo>
                    <a:lnTo>
                      <a:pt x="204" y="43"/>
                    </a:lnTo>
                    <a:lnTo>
                      <a:pt x="211" y="48"/>
                    </a:lnTo>
                    <a:lnTo>
                      <a:pt x="218" y="51"/>
                    </a:lnTo>
                    <a:lnTo>
                      <a:pt x="223" y="56"/>
                    </a:lnTo>
                    <a:lnTo>
                      <a:pt x="230" y="61"/>
                    </a:lnTo>
                    <a:lnTo>
                      <a:pt x="236" y="65"/>
                    </a:lnTo>
                    <a:lnTo>
                      <a:pt x="241" y="70"/>
                    </a:lnTo>
                    <a:lnTo>
                      <a:pt x="248" y="73"/>
                    </a:lnTo>
                    <a:lnTo>
                      <a:pt x="255" y="78"/>
                    </a:lnTo>
                    <a:lnTo>
                      <a:pt x="257" y="80"/>
                    </a:lnTo>
                    <a:lnTo>
                      <a:pt x="259" y="80"/>
                    </a:lnTo>
                    <a:lnTo>
                      <a:pt x="259" y="82"/>
                    </a:lnTo>
                    <a:lnTo>
                      <a:pt x="259" y="84"/>
                    </a:lnTo>
                    <a:lnTo>
                      <a:pt x="259" y="85"/>
                    </a:lnTo>
                    <a:lnTo>
                      <a:pt x="259" y="87"/>
                    </a:lnTo>
                    <a:lnTo>
                      <a:pt x="260" y="89"/>
                    </a:lnTo>
                    <a:lnTo>
                      <a:pt x="267" y="90"/>
                    </a:lnTo>
                    <a:lnTo>
                      <a:pt x="267" y="92"/>
                    </a:lnTo>
                    <a:lnTo>
                      <a:pt x="267" y="94"/>
                    </a:lnTo>
                    <a:lnTo>
                      <a:pt x="269" y="95"/>
                    </a:lnTo>
                    <a:lnTo>
                      <a:pt x="269" y="95"/>
                    </a:lnTo>
                    <a:lnTo>
                      <a:pt x="271" y="97"/>
                    </a:lnTo>
                    <a:lnTo>
                      <a:pt x="272" y="97"/>
                    </a:lnTo>
                    <a:lnTo>
                      <a:pt x="277" y="97"/>
                    </a:lnTo>
                    <a:lnTo>
                      <a:pt x="279" y="99"/>
                    </a:lnTo>
                    <a:lnTo>
                      <a:pt x="283" y="101"/>
                    </a:lnTo>
                    <a:lnTo>
                      <a:pt x="283" y="102"/>
                    </a:lnTo>
                    <a:lnTo>
                      <a:pt x="288" y="102"/>
                    </a:lnTo>
                    <a:lnTo>
                      <a:pt x="289" y="102"/>
                    </a:lnTo>
                    <a:lnTo>
                      <a:pt x="291" y="104"/>
                    </a:lnTo>
                    <a:lnTo>
                      <a:pt x="293" y="104"/>
                    </a:lnTo>
                    <a:lnTo>
                      <a:pt x="296" y="106"/>
                    </a:lnTo>
                    <a:lnTo>
                      <a:pt x="298" y="107"/>
                    </a:lnTo>
                    <a:lnTo>
                      <a:pt x="298" y="107"/>
                    </a:lnTo>
                    <a:lnTo>
                      <a:pt x="298" y="107"/>
                    </a:lnTo>
                    <a:lnTo>
                      <a:pt x="298" y="111"/>
                    </a:lnTo>
                    <a:lnTo>
                      <a:pt x="298" y="113"/>
                    </a:lnTo>
                    <a:lnTo>
                      <a:pt x="298" y="114"/>
                    </a:lnTo>
                    <a:lnTo>
                      <a:pt x="298" y="116"/>
                    </a:lnTo>
                    <a:lnTo>
                      <a:pt x="298" y="116"/>
                    </a:lnTo>
                    <a:lnTo>
                      <a:pt x="296" y="116"/>
                    </a:lnTo>
                    <a:lnTo>
                      <a:pt x="296" y="118"/>
                    </a:lnTo>
                    <a:lnTo>
                      <a:pt x="296" y="118"/>
                    </a:lnTo>
                    <a:lnTo>
                      <a:pt x="295" y="119"/>
                    </a:lnTo>
                    <a:lnTo>
                      <a:pt x="296" y="121"/>
                    </a:lnTo>
                    <a:lnTo>
                      <a:pt x="296" y="121"/>
                    </a:lnTo>
                    <a:lnTo>
                      <a:pt x="298" y="123"/>
                    </a:lnTo>
                    <a:lnTo>
                      <a:pt x="300" y="123"/>
                    </a:lnTo>
                    <a:lnTo>
                      <a:pt x="300" y="123"/>
                    </a:lnTo>
                    <a:lnTo>
                      <a:pt x="301" y="123"/>
                    </a:lnTo>
                    <a:lnTo>
                      <a:pt x="301" y="123"/>
                    </a:lnTo>
                    <a:lnTo>
                      <a:pt x="307" y="121"/>
                    </a:lnTo>
                    <a:lnTo>
                      <a:pt x="310" y="121"/>
                    </a:lnTo>
                    <a:lnTo>
                      <a:pt x="317" y="119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7" name="Freeform 152">
                <a:extLst>
                  <a:ext uri="{FF2B5EF4-FFF2-40B4-BE49-F238E27FC236}">
                    <a16:creationId xmlns:a16="http://schemas.microsoft.com/office/drawing/2014/main" xmlns="" id="{CA5676C9-D933-4500-892C-BEAF2391642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15" y="2614"/>
                <a:ext cx="1" cy="2"/>
              </a:xfrm>
              <a:custGeom>
                <a:avLst/>
                <a:gdLst>
                  <a:gd name="T0" fmla="*/ 0 w 1"/>
                  <a:gd name="T1" fmla="*/ 2 h 2"/>
                  <a:gd name="T2" fmla="*/ 1 w 1"/>
                  <a:gd name="T3" fmla="*/ 2 h 2"/>
                  <a:gd name="T4" fmla="*/ 1 w 1"/>
                  <a:gd name="T5" fmla="*/ 0 h 2"/>
                  <a:gd name="T6" fmla="*/ 1 w 1"/>
                  <a:gd name="T7" fmla="*/ 0 h 2"/>
                  <a:gd name="T8" fmla="*/ 1 w 1"/>
                  <a:gd name="T9" fmla="*/ 0 h 2"/>
                  <a:gd name="T10" fmla="*/ 1 w 1"/>
                  <a:gd name="T11" fmla="*/ 2 h 2"/>
                  <a:gd name="T12" fmla="*/ 1 w 1"/>
                  <a:gd name="T13" fmla="*/ 2 h 2"/>
                  <a:gd name="T14" fmla="*/ 1 w 1"/>
                  <a:gd name="T15" fmla="*/ 2 h 2"/>
                  <a:gd name="T16" fmla="*/ 0 w 1"/>
                  <a:gd name="T1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" h="2">
                    <a:moveTo>
                      <a:pt x="0" y="2"/>
                    </a:moveTo>
                    <a:lnTo>
                      <a:pt x="1" y="2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1" y="2"/>
                    </a:lnTo>
                    <a:lnTo>
                      <a:pt x="1" y="2"/>
                    </a:lnTo>
                    <a:lnTo>
                      <a:pt x="1" y="2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8" name="Freeform 153">
                <a:extLst>
                  <a:ext uri="{FF2B5EF4-FFF2-40B4-BE49-F238E27FC236}">
                    <a16:creationId xmlns:a16="http://schemas.microsoft.com/office/drawing/2014/main" xmlns="" id="{E120CE2D-2564-42CA-BF43-16A5AB74904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406" y="2483"/>
                <a:ext cx="173" cy="377"/>
              </a:xfrm>
              <a:custGeom>
                <a:avLst/>
                <a:gdLst>
                  <a:gd name="T0" fmla="*/ 162 w 173"/>
                  <a:gd name="T1" fmla="*/ 160 h 377"/>
                  <a:gd name="T2" fmla="*/ 145 w 173"/>
                  <a:gd name="T3" fmla="*/ 170 h 377"/>
                  <a:gd name="T4" fmla="*/ 133 w 173"/>
                  <a:gd name="T5" fmla="*/ 176 h 377"/>
                  <a:gd name="T6" fmla="*/ 114 w 173"/>
                  <a:gd name="T7" fmla="*/ 182 h 377"/>
                  <a:gd name="T8" fmla="*/ 104 w 173"/>
                  <a:gd name="T9" fmla="*/ 206 h 377"/>
                  <a:gd name="T10" fmla="*/ 106 w 173"/>
                  <a:gd name="T11" fmla="*/ 222 h 377"/>
                  <a:gd name="T12" fmla="*/ 125 w 173"/>
                  <a:gd name="T13" fmla="*/ 251 h 377"/>
                  <a:gd name="T14" fmla="*/ 123 w 173"/>
                  <a:gd name="T15" fmla="*/ 271 h 377"/>
                  <a:gd name="T16" fmla="*/ 130 w 173"/>
                  <a:gd name="T17" fmla="*/ 297 h 377"/>
                  <a:gd name="T18" fmla="*/ 138 w 173"/>
                  <a:gd name="T19" fmla="*/ 324 h 377"/>
                  <a:gd name="T20" fmla="*/ 135 w 173"/>
                  <a:gd name="T21" fmla="*/ 353 h 377"/>
                  <a:gd name="T22" fmla="*/ 121 w 173"/>
                  <a:gd name="T23" fmla="*/ 372 h 377"/>
                  <a:gd name="T24" fmla="*/ 130 w 173"/>
                  <a:gd name="T25" fmla="*/ 341 h 377"/>
                  <a:gd name="T26" fmla="*/ 125 w 173"/>
                  <a:gd name="T27" fmla="*/ 331 h 377"/>
                  <a:gd name="T28" fmla="*/ 116 w 173"/>
                  <a:gd name="T29" fmla="*/ 297 h 377"/>
                  <a:gd name="T30" fmla="*/ 108 w 173"/>
                  <a:gd name="T31" fmla="*/ 273 h 377"/>
                  <a:gd name="T32" fmla="*/ 99 w 173"/>
                  <a:gd name="T33" fmla="*/ 244 h 377"/>
                  <a:gd name="T34" fmla="*/ 89 w 173"/>
                  <a:gd name="T35" fmla="*/ 242 h 377"/>
                  <a:gd name="T36" fmla="*/ 80 w 173"/>
                  <a:gd name="T37" fmla="*/ 249 h 377"/>
                  <a:gd name="T38" fmla="*/ 61 w 173"/>
                  <a:gd name="T39" fmla="*/ 257 h 377"/>
                  <a:gd name="T40" fmla="*/ 51 w 173"/>
                  <a:gd name="T41" fmla="*/ 257 h 377"/>
                  <a:gd name="T42" fmla="*/ 44 w 173"/>
                  <a:gd name="T43" fmla="*/ 256 h 377"/>
                  <a:gd name="T44" fmla="*/ 44 w 173"/>
                  <a:gd name="T45" fmla="*/ 222 h 377"/>
                  <a:gd name="T46" fmla="*/ 34 w 173"/>
                  <a:gd name="T47" fmla="*/ 198 h 377"/>
                  <a:gd name="T48" fmla="*/ 34 w 173"/>
                  <a:gd name="T49" fmla="*/ 188 h 377"/>
                  <a:gd name="T50" fmla="*/ 19 w 173"/>
                  <a:gd name="T51" fmla="*/ 177 h 377"/>
                  <a:gd name="T52" fmla="*/ 13 w 173"/>
                  <a:gd name="T53" fmla="*/ 174 h 377"/>
                  <a:gd name="T54" fmla="*/ 3 w 173"/>
                  <a:gd name="T55" fmla="*/ 160 h 377"/>
                  <a:gd name="T56" fmla="*/ 8 w 173"/>
                  <a:gd name="T57" fmla="*/ 152 h 377"/>
                  <a:gd name="T58" fmla="*/ 15 w 173"/>
                  <a:gd name="T59" fmla="*/ 136 h 377"/>
                  <a:gd name="T60" fmla="*/ 19 w 173"/>
                  <a:gd name="T61" fmla="*/ 116 h 377"/>
                  <a:gd name="T62" fmla="*/ 25 w 173"/>
                  <a:gd name="T63" fmla="*/ 95 h 377"/>
                  <a:gd name="T64" fmla="*/ 43 w 173"/>
                  <a:gd name="T65" fmla="*/ 85 h 377"/>
                  <a:gd name="T66" fmla="*/ 51 w 173"/>
                  <a:gd name="T67" fmla="*/ 63 h 377"/>
                  <a:gd name="T68" fmla="*/ 56 w 173"/>
                  <a:gd name="T69" fmla="*/ 41 h 377"/>
                  <a:gd name="T70" fmla="*/ 90 w 173"/>
                  <a:gd name="T71" fmla="*/ 29 h 377"/>
                  <a:gd name="T72" fmla="*/ 99 w 173"/>
                  <a:gd name="T73" fmla="*/ 12 h 377"/>
                  <a:gd name="T74" fmla="*/ 108 w 173"/>
                  <a:gd name="T75" fmla="*/ 2 h 377"/>
                  <a:gd name="T76" fmla="*/ 120 w 173"/>
                  <a:gd name="T77" fmla="*/ 20 h 377"/>
                  <a:gd name="T78" fmla="*/ 126 w 173"/>
                  <a:gd name="T79" fmla="*/ 41 h 377"/>
                  <a:gd name="T80" fmla="*/ 118 w 173"/>
                  <a:gd name="T81" fmla="*/ 61 h 377"/>
                  <a:gd name="T82" fmla="*/ 108 w 173"/>
                  <a:gd name="T83" fmla="*/ 78 h 377"/>
                  <a:gd name="T84" fmla="*/ 106 w 173"/>
                  <a:gd name="T85" fmla="*/ 97 h 377"/>
                  <a:gd name="T86" fmla="*/ 125 w 173"/>
                  <a:gd name="T87" fmla="*/ 97 h 377"/>
                  <a:gd name="T88" fmla="*/ 140 w 173"/>
                  <a:gd name="T89" fmla="*/ 114 h 377"/>
                  <a:gd name="T90" fmla="*/ 137 w 173"/>
                  <a:gd name="T91" fmla="*/ 135 h 377"/>
                  <a:gd name="T92" fmla="*/ 152 w 173"/>
                  <a:gd name="T93" fmla="*/ 145 h 377"/>
                  <a:gd name="T94" fmla="*/ 173 w 173"/>
                  <a:gd name="T95" fmla="*/ 143 h 377"/>
                  <a:gd name="T96" fmla="*/ 25 w 173"/>
                  <a:gd name="T97" fmla="*/ 181 h 377"/>
                  <a:gd name="T98" fmla="*/ 31 w 173"/>
                  <a:gd name="T99" fmla="*/ 189 h 377"/>
                  <a:gd name="T100" fmla="*/ 29 w 173"/>
                  <a:gd name="T101" fmla="*/ 205 h 377"/>
                  <a:gd name="T102" fmla="*/ 43 w 173"/>
                  <a:gd name="T103" fmla="*/ 261 h 377"/>
                  <a:gd name="T104" fmla="*/ 51 w 173"/>
                  <a:gd name="T105" fmla="*/ 259 h 377"/>
                  <a:gd name="T106" fmla="*/ 121 w 173"/>
                  <a:gd name="T107" fmla="*/ 326 h 377"/>
                  <a:gd name="T108" fmla="*/ 113 w 173"/>
                  <a:gd name="T109" fmla="*/ 331 h 377"/>
                  <a:gd name="T110" fmla="*/ 114 w 173"/>
                  <a:gd name="T111" fmla="*/ 331 h 377"/>
                  <a:gd name="T112" fmla="*/ 123 w 173"/>
                  <a:gd name="T113" fmla="*/ 338 h 377"/>
                  <a:gd name="T114" fmla="*/ 120 w 173"/>
                  <a:gd name="T115" fmla="*/ 341 h 377"/>
                  <a:gd name="T116" fmla="*/ 118 w 173"/>
                  <a:gd name="T117" fmla="*/ 344 h 377"/>
                  <a:gd name="T118" fmla="*/ 118 w 173"/>
                  <a:gd name="T119" fmla="*/ 360 h 377"/>
                  <a:gd name="T120" fmla="*/ 118 w 173"/>
                  <a:gd name="T121" fmla="*/ 375 h 3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73" h="377">
                    <a:moveTo>
                      <a:pt x="173" y="145"/>
                    </a:moveTo>
                    <a:lnTo>
                      <a:pt x="171" y="148"/>
                    </a:lnTo>
                    <a:lnTo>
                      <a:pt x="169" y="150"/>
                    </a:lnTo>
                    <a:lnTo>
                      <a:pt x="166" y="150"/>
                    </a:lnTo>
                    <a:lnTo>
                      <a:pt x="166" y="150"/>
                    </a:lnTo>
                    <a:lnTo>
                      <a:pt x="164" y="152"/>
                    </a:lnTo>
                    <a:lnTo>
                      <a:pt x="164" y="155"/>
                    </a:lnTo>
                    <a:lnTo>
                      <a:pt x="162" y="155"/>
                    </a:lnTo>
                    <a:lnTo>
                      <a:pt x="162" y="157"/>
                    </a:lnTo>
                    <a:lnTo>
                      <a:pt x="161" y="157"/>
                    </a:lnTo>
                    <a:lnTo>
                      <a:pt x="161" y="159"/>
                    </a:lnTo>
                    <a:lnTo>
                      <a:pt x="161" y="160"/>
                    </a:lnTo>
                    <a:lnTo>
                      <a:pt x="162" y="160"/>
                    </a:lnTo>
                    <a:lnTo>
                      <a:pt x="162" y="160"/>
                    </a:lnTo>
                    <a:lnTo>
                      <a:pt x="162" y="160"/>
                    </a:lnTo>
                    <a:lnTo>
                      <a:pt x="161" y="160"/>
                    </a:lnTo>
                    <a:lnTo>
                      <a:pt x="159" y="160"/>
                    </a:lnTo>
                    <a:lnTo>
                      <a:pt x="157" y="162"/>
                    </a:lnTo>
                    <a:lnTo>
                      <a:pt x="155" y="162"/>
                    </a:lnTo>
                    <a:lnTo>
                      <a:pt x="154" y="165"/>
                    </a:lnTo>
                    <a:lnTo>
                      <a:pt x="154" y="170"/>
                    </a:lnTo>
                    <a:lnTo>
                      <a:pt x="154" y="170"/>
                    </a:lnTo>
                    <a:lnTo>
                      <a:pt x="150" y="170"/>
                    </a:lnTo>
                    <a:lnTo>
                      <a:pt x="150" y="169"/>
                    </a:lnTo>
                    <a:lnTo>
                      <a:pt x="149" y="169"/>
                    </a:lnTo>
                    <a:lnTo>
                      <a:pt x="147" y="170"/>
                    </a:lnTo>
                    <a:lnTo>
                      <a:pt x="147" y="170"/>
                    </a:lnTo>
                    <a:lnTo>
                      <a:pt x="145" y="170"/>
                    </a:lnTo>
                    <a:lnTo>
                      <a:pt x="144" y="170"/>
                    </a:lnTo>
                    <a:lnTo>
                      <a:pt x="142" y="170"/>
                    </a:lnTo>
                    <a:lnTo>
                      <a:pt x="140" y="170"/>
                    </a:lnTo>
                    <a:lnTo>
                      <a:pt x="140" y="170"/>
                    </a:lnTo>
                    <a:lnTo>
                      <a:pt x="140" y="172"/>
                    </a:lnTo>
                    <a:lnTo>
                      <a:pt x="142" y="174"/>
                    </a:lnTo>
                    <a:lnTo>
                      <a:pt x="140" y="174"/>
                    </a:lnTo>
                    <a:lnTo>
                      <a:pt x="140" y="176"/>
                    </a:lnTo>
                    <a:lnTo>
                      <a:pt x="138" y="176"/>
                    </a:lnTo>
                    <a:lnTo>
                      <a:pt x="138" y="176"/>
                    </a:lnTo>
                    <a:lnTo>
                      <a:pt x="137" y="176"/>
                    </a:lnTo>
                    <a:lnTo>
                      <a:pt x="135" y="176"/>
                    </a:lnTo>
                    <a:lnTo>
                      <a:pt x="133" y="176"/>
                    </a:lnTo>
                    <a:lnTo>
                      <a:pt x="133" y="176"/>
                    </a:lnTo>
                    <a:lnTo>
                      <a:pt x="132" y="176"/>
                    </a:lnTo>
                    <a:lnTo>
                      <a:pt x="132" y="177"/>
                    </a:lnTo>
                    <a:lnTo>
                      <a:pt x="132" y="181"/>
                    </a:lnTo>
                    <a:lnTo>
                      <a:pt x="130" y="181"/>
                    </a:lnTo>
                    <a:lnTo>
                      <a:pt x="130" y="182"/>
                    </a:lnTo>
                    <a:lnTo>
                      <a:pt x="130" y="182"/>
                    </a:lnTo>
                    <a:lnTo>
                      <a:pt x="128" y="182"/>
                    </a:lnTo>
                    <a:lnTo>
                      <a:pt x="126" y="182"/>
                    </a:lnTo>
                    <a:lnTo>
                      <a:pt x="121" y="184"/>
                    </a:lnTo>
                    <a:lnTo>
                      <a:pt x="121" y="184"/>
                    </a:lnTo>
                    <a:lnTo>
                      <a:pt x="120" y="184"/>
                    </a:lnTo>
                    <a:lnTo>
                      <a:pt x="118" y="184"/>
                    </a:lnTo>
                    <a:lnTo>
                      <a:pt x="116" y="184"/>
                    </a:lnTo>
                    <a:lnTo>
                      <a:pt x="114" y="182"/>
                    </a:lnTo>
                    <a:lnTo>
                      <a:pt x="113" y="182"/>
                    </a:lnTo>
                    <a:lnTo>
                      <a:pt x="113" y="182"/>
                    </a:lnTo>
                    <a:lnTo>
                      <a:pt x="113" y="184"/>
                    </a:lnTo>
                    <a:lnTo>
                      <a:pt x="111" y="186"/>
                    </a:lnTo>
                    <a:lnTo>
                      <a:pt x="109" y="189"/>
                    </a:lnTo>
                    <a:lnTo>
                      <a:pt x="108" y="193"/>
                    </a:lnTo>
                    <a:lnTo>
                      <a:pt x="109" y="194"/>
                    </a:lnTo>
                    <a:lnTo>
                      <a:pt x="108" y="198"/>
                    </a:lnTo>
                    <a:lnTo>
                      <a:pt x="106" y="199"/>
                    </a:lnTo>
                    <a:lnTo>
                      <a:pt x="108" y="205"/>
                    </a:lnTo>
                    <a:lnTo>
                      <a:pt x="108" y="206"/>
                    </a:lnTo>
                    <a:lnTo>
                      <a:pt x="108" y="206"/>
                    </a:lnTo>
                    <a:lnTo>
                      <a:pt x="106" y="206"/>
                    </a:lnTo>
                    <a:lnTo>
                      <a:pt x="104" y="206"/>
                    </a:lnTo>
                    <a:lnTo>
                      <a:pt x="102" y="208"/>
                    </a:lnTo>
                    <a:lnTo>
                      <a:pt x="102" y="208"/>
                    </a:lnTo>
                    <a:lnTo>
                      <a:pt x="101" y="208"/>
                    </a:lnTo>
                    <a:lnTo>
                      <a:pt x="101" y="208"/>
                    </a:lnTo>
                    <a:lnTo>
                      <a:pt x="101" y="208"/>
                    </a:lnTo>
                    <a:lnTo>
                      <a:pt x="102" y="210"/>
                    </a:lnTo>
                    <a:lnTo>
                      <a:pt x="102" y="211"/>
                    </a:lnTo>
                    <a:lnTo>
                      <a:pt x="104" y="211"/>
                    </a:lnTo>
                    <a:lnTo>
                      <a:pt x="106" y="211"/>
                    </a:lnTo>
                    <a:lnTo>
                      <a:pt x="104" y="213"/>
                    </a:lnTo>
                    <a:lnTo>
                      <a:pt x="106" y="215"/>
                    </a:lnTo>
                    <a:lnTo>
                      <a:pt x="108" y="217"/>
                    </a:lnTo>
                    <a:lnTo>
                      <a:pt x="108" y="218"/>
                    </a:lnTo>
                    <a:lnTo>
                      <a:pt x="106" y="222"/>
                    </a:lnTo>
                    <a:lnTo>
                      <a:pt x="106" y="222"/>
                    </a:lnTo>
                    <a:lnTo>
                      <a:pt x="108" y="222"/>
                    </a:lnTo>
                    <a:lnTo>
                      <a:pt x="108" y="223"/>
                    </a:lnTo>
                    <a:lnTo>
                      <a:pt x="111" y="227"/>
                    </a:lnTo>
                    <a:lnTo>
                      <a:pt x="113" y="230"/>
                    </a:lnTo>
                    <a:lnTo>
                      <a:pt x="116" y="234"/>
                    </a:lnTo>
                    <a:lnTo>
                      <a:pt x="118" y="235"/>
                    </a:lnTo>
                    <a:lnTo>
                      <a:pt x="121" y="239"/>
                    </a:lnTo>
                    <a:lnTo>
                      <a:pt x="121" y="240"/>
                    </a:lnTo>
                    <a:lnTo>
                      <a:pt x="121" y="244"/>
                    </a:lnTo>
                    <a:lnTo>
                      <a:pt x="123" y="245"/>
                    </a:lnTo>
                    <a:lnTo>
                      <a:pt x="123" y="245"/>
                    </a:lnTo>
                    <a:lnTo>
                      <a:pt x="123" y="247"/>
                    </a:lnTo>
                    <a:lnTo>
                      <a:pt x="125" y="251"/>
                    </a:lnTo>
                    <a:lnTo>
                      <a:pt x="125" y="252"/>
                    </a:lnTo>
                    <a:lnTo>
                      <a:pt x="128" y="249"/>
                    </a:lnTo>
                    <a:lnTo>
                      <a:pt x="128" y="249"/>
                    </a:lnTo>
                    <a:lnTo>
                      <a:pt x="130" y="251"/>
                    </a:lnTo>
                    <a:lnTo>
                      <a:pt x="130" y="252"/>
                    </a:lnTo>
                    <a:lnTo>
                      <a:pt x="128" y="252"/>
                    </a:lnTo>
                    <a:lnTo>
                      <a:pt x="128" y="254"/>
                    </a:lnTo>
                    <a:lnTo>
                      <a:pt x="123" y="256"/>
                    </a:lnTo>
                    <a:lnTo>
                      <a:pt x="123" y="259"/>
                    </a:lnTo>
                    <a:lnTo>
                      <a:pt x="123" y="263"/>
                    </a:lnTo>
                    <a:lnTo>
                      <a:pt x="123" y="266"/>
                    </a:lnTo>
                    <a:lnTo>
                      <a:pt x="123" y="269"/>
                    </a:lnTo>
                    <a:lnTo>
                      <a:pt x="123" y="269"/>
                    </a:lnTo>
                    <a:lnTo>
                      <a:pt x="123" y="271"/>
                    </a:lnTo>
                    <a:lnTo>
                      <a:pt x="121" y="269"/>
                    </a:lnTo>
                    <a:lnTo>
                      <a:pt x="118" y="271"/>
                    </a:lnTo>
                    <a:lnTo>
                      <a:pt x="118" y="271"/>
                    </a:lnTo>
                    <a:lnTo>
                      <a:pt x="116" y="273"/>
                    </a:lnTo>
                    <a:lnTo>
                      <a:pt x="116" y="273"/>
                    </a:lnTo>
                    <a:lnTo>
                      <a:pt x="116" y="274"/>
                    </a:lnTo>
                    <a:lnTo>
                      <a:pt x="116" y="278"/>
                    </a:lnTo>
                    <a:lnTo>
                      <a:pt x="116" y="281"/>
                    </a:lnTo>
                    <a:lnTo>
                      <a:pt x="118" y="283"/>
                    </a:lnTo>
                    <a:lnTo>
                      <a:pt x="120" y="285"/>
                    </a:lnTo>
                    <a:lnTo>
                      <a:pt x="121" y="288"/>
                    </a:lnTo>
                    <a:lnTo>
                      <a:pt x="123" y="290"/>
                    </a:lnTo>
                    <a:lnTo>
                      <a:pt x="126" y="292"/>
                    </a:lnTo>
                    <a:lnTo>
                      <a:pt x="130" y="297"/>
                    </a:lnTo>
                    <a:lnTo>
                      <a:pt x="132" y="298"/>
                    </a:lnTo>
                    <a:lnTo>
                      <a:pt x="133" y="300"/>
                    </a:lnTo>
                    <a:lnTo>
                      <a:pt x="133" y="302"/>
                    </a:lnTo>
                    <a:lnTo>
                      <a:pt x="135" y="305"/>
                    </a:lnTo>
                    <a:lnTo>
                      <a:pt x="135" y="307"/>
                    </a:lnTo>
                    <a:lnTo>
                      <a:pt x="135" y="312"/>
                    </a:lnTo>
                    <a:lnTo>
                      <a:pt x="133" y="314"/>
                    </a:lnTo>
                    <a:lnTo>
                      <a:pt x="133" y="314"/>
                    </a:lnTo>
                    <a:lnTo>
                      <a:pt x="133" y="315"/>
                    </a:lnTo>
                    <a:lnTo>
                      <a:pt x="135" y="317"/>
                    </a:lnTo>
                    <a:lnTo>
                      <a:pt x="135" y="319"/>
                    </a:lnTo>
                    <a:lnTo>
                      <a:pt x="135" y="322"/>
                    </a:lnTo>
                    <a:lnTo>
                      <a:pt x="137" y="324"/>
                    </a:lnTo>
                    <a:lnTo>
                      <a:pt x="138" y="324"/>
                    </a:lnTo>
                    <a:lnTo>
                      <a:pt x="140" y="326"/>
                    </a:lnTo>
                    <a:lnTo>
                      <a:pt x="138" y="327"/>
                    </a:lnTo>
                    <a:lnTo>
                      <a:pt x="140" y="329"/>
                    </a:lnTo>
                    <a:lnTo>
                      <a:pt x="140" y="331"/>
                    </a:lnTo>
                    <a:lnTo>
                      <a:pt x="140" y="332"/>
                    </a:lnTo>
                    <a:lnTo>
                      <a:pt x="142" y="334"/>
                    </a:lnTo>
                    <a:lnTo>
                      <a:pt x="144" y="341"/>
                    </a:lnTo>
                    <a:lnTo>
                      <a:pt x="144" y="341"/>
                    </a:lnTo>
                    <a:lnTo>
                      <a:pt x="142" y="343"/>
                    </a:lnTo>
                    <a:lnTo>
                      <a:pt x="142" y="343"/>
                    </a:lnTo>
                    <a:lnTo>
                      <a:pt x="140" y="343"/>
                    </a:lnTo>
                    <a:lnTo>
                      <a:pt x="140" y="344"/>
                    </a:lnTo>
                    <a:lnTo>
                      <a:pt x="138" y="348"/>
                    </a:lnTo>
                    <a:lnTo>
                      <a:pt x="135" y="353"/>
                    </a:lnTo>
                    <a:lnTo>
                      <a:pt x="132" y="356"/>
                    </a:lnTo>
                    <a:lnTo>
                      <a:pt x="130" y="360"/>
                    </a:lnTo>
                    <a:lnTo>
                      <a:pt x="128" y="361"/>
                    </a:lnTo>
                    <a:lnTo>
                      <a:pt x="126" y="361"/>
                    </a:lnTo>
                    <a:lnTo>
                      <a:pt x="126" y="363"/>
                    </a:lnTo>
                    <a:lnTo>
                      <a:pt x="126" y="363"/>
                    </a:lnTo>
                    <a:lnTo>
                      <a:pt x="126" y="367"/>
                    </a:lnTo>
                    <a:lnTo>
                      <a:pt x="126" y="368"/>
                    </a:lnTo>
                    <a:lnTo>
                      <a:pt x="126" y="370"/>
                    </a:lnTo>
                    <a:lnTo>
                      <a:pt x="126" y="372"/>
                    </a:lnTo>
                    <a:lnTo>
                      <a:pt x="125" y="372"/>
                    </a:lnTo>
                    <a:lnTo>
                      <a:pt x="123" y="373"/>
                    </a:lnTo>
                    <a:lnTo>
                      <a:pt x="123" y="373"/>
                    </a:lnTo>
                    <a:lnTo>
                      <a:pt x="121" y="372"/>
                    </a:lnTo>
                    <a:lnTo>
                      <a:pt x="123" y="368"/>
                    </a:lnTo>
                    <a:lnTo>
                      <a:pt x="121" y="361"/>
                    </a:lnTo>
                    <a:lnTo>
                      <a:pt x="121" y="361"/>
                    </a:lnTo>
                    <a:lnTo>
                      <a:pt x="123" y="360"/>
                    </a:lnTo>
                    <a:lnTo>
                      <a:pt x="123" y="358"/>
                    </a:lnTo>
                    <a:lnTo>
                      <a:pt x="125" y="356"/>
                    </a:lnTo>
                    <a:lnTo>
                      <a:pt x="125" y="353"/>
                    </a:lnTo>
                    <a:lnTo>
                      <a:pt x="126" y="351"/>
                    </a:lnTo>
                    <a:lnTo>
                      <a:pt x="126" y="349"/>
                    </a:lnTo>
                    <a:lnTo>
                      <a:pt x="126" y="346"/>
                    </a:lnTo>
                    <a:lnTo>
                      <a:pt x="126" y="346"/>
                    </a:lnTo>
                    <a:lnTo>
                      <a:pt x="126" y="344"/>
                    </a:lnTo>
                    <a:lnTo>
                      <a:pt x="128" y="343"/>
                    </a:lnTo>
                    <a:lnTo>
                      <a:pt x="130" y="341"/>
                    </a:lnTo>
                    <a:lnTo>
                      <a:pt x="128" y="341"/>
                    </a:lnTo>
                    <a:lnTo>
                      <a:pt x="128" y="341"/>
                    </a:lnTo>
                    <a:lnTo>
                      <a:pt x="126" y="341"/>
                    </a:lnTo>
                    <a:lnTo>
                      <a:pt x="125" y="341"/>
                    </a:lnTo>
                    <a:lnTo>
                      <a:pt x="125" y="339"/>
                    </a:lnTo>
                    <a:lnTo>
                      <a:pt x="125" y="339"/>
                    </a:lnTo>
                    <a:lnTo>
                      <a:pt x="125" y="338"/>
                    </a:lnTo>
                    <a:lnTo>
                      <a:pt x="125" y="338"/>
                    </a:lnTo>
                    <a:lnTo>
                      <a:pt x="125" y="336"/>
                    </a:lnTo>
                    <a:lnTo>
                      <a:pt x="125" y="334"/>
                    </a:lnTo>
                    <a:lnTo>
                      <a:pt x="126" y="331"/>
                    </a:lnTo>
                    <a:lnTo>
                      <a:pt x="125" y="331"/>
                    </a:lnTo>
                    <a:lnTo>
                      <a:pt x="123" y="331"/>
                    </a:lnTo>
                    <a:lnTo>
                      <a:pt x="125" y="331"/>
                    </a:lnTo>
                    <a:lnTo>
                      <a:pt x="125" y="329"/>
                    </a:lnTo>
                    <a:lnTo>
                      <a:pt x="125" y="327"/>
                    </a:lnTo>
                    <a:lnTo>
                      <a:pt x="125" y="326"/>
                    </a:lnTo>
                    <a:lnTo>
                      <a:pt x="125" y="322"/>
                    </a:lnTo>
                    <a:lnTo>
                      <a:pt x="125" y="320"/>
                    </a:lnTo>
                    <a:lnTo>
                      <a:pt x="125" y="319"/>
                    </a:lnTo>
                    <a:lnTo>
                      <a:pt x="123" y="317"/>
                    </a:lnTo>
                    <a:lnTo>
                      <a:pt x="123" y="314"/>
                    </a:lnTo>
                    <a:lnTo>
                      <a:pt x="121" y="310"/>
                    </a:lnTo>
                    <a:lnTo>
                      <a:pt x="120" y="307"/>
                    </a:lnTo>
                    <a:lnTo>
                      <a:pt x="116" y="302"/>
                    </a:lnTo>
                    <a:lnTo>
                      <a:pt x="118" y="300"/>
                    </a:lnTo>
                    <a:lnTo>
                      <a:pt x="116" y="298"/>
                    </a:lnTo>
                    <a:lnTo>
                      <a:pt x="116" y="297"/>
                    </a:lnTo>
                    <a:lnTo>
                      <a:pt x="114" y="303"/>
                    </a:lnTo>
                    <a:lnTo>
                      <a:pt x="114" y="302"/>
                    </a:lnTo>
                    <a:lnTo>
                      <a:pt x="114" y="298"/>
                    </a:lnTo>
                    <a:lnTo>
                      <a:pt x="114" y="297"/>
                    </a:lnTo>
                    <a:lnTo>
                      <a:pt x="114" y="293"/>
                    </a:lnTo>
                    <a:lnTo>
                      <a:pt x="113" y="290"/>
                    </a:lnTo>
                    <a:lnTo>
                      <a:pt x="111" y="288"/>
                    </a:lnTo>
                    <a:lnTo>
                      <a:pt x="111" y="285"/>
                    </a:lnTo>
                    <a:lnTo>
                      <a:pt x="111" y="283"/>
                    </a:lnTo>
                    <a:lnTo>
                      <a:pt x="113" y="285"/>
                    </a:lnTo>
                    <a:lnTo>
                      <a:pt x="111" y="281"/>
                    </a:lnTo>
                    <a:lnTo>
                      <a:pt x="109" y="283"/>
                    </a:lnTo>
                    <a:lnTo>
                      <a:pt x="109" y="280"/>
                    </a:lnTo>
                    <a:lnTo>
                      <a:pt x="108" y="273"/>
                    </a:lnTo>
                    <a:lnTo>
                      <a:pt x="108" y="271"/>
                    </a:lnTo>
                    <a:lnTo>
                      <a:pt x="108" y="269"/>
                    </a:lnTo>
                    <a:lnTo>
                      <a:pt x="106" y="259"/>
                    </a:lnTo>
                    <a:lnTo>
                      <a:pt x="104" y="257"/>
                    </a:lnTo>
                    <a:lnTo>
                      <a:pt x="104" y="254"/>
                    </a:lnTo>
                    <a:lnTo>
                      <a:pt x="106" y="252"/>
                    </a:lnTo>
                    <a:lnTo>
                      <a:pt x="106" y="249"/>
                    </a:lnTo>
                    <a:lnTo>
                      <a:pt x="106" y="247"/>
                    </a:lnTo>
                    <a:lnTo>
                      <a:pt x="108" y="245"/>
                    </a:lnTo>
                    <a:lnTo>
                      <a:pt x="106" y="247"/>
                    </a:lnTo>
                    <a:lnTo>
                      <a:pt x="104" y="247"/>
                    </a:lnTo>
                    <a:lnTo>
                      <a:pt x="102" y="247"/>
                    </a:lnTo>
                    <a:lnTo>
                      <a:pt x="101" y="247"/>
                    </a:lnTo>
                    <a:lnTo>
                      <a:pt x="99" y="244"/>
                    </a:lnTo>
                    <a:lnTo>
                      <a:pt x="99" y="242"/>
                    </a:lnTo>
                    <a:lnTo>
                      <a:pt x="97" y="240"/>
                    </a:lnTo>
                    <a:lnTo>
                      <a:pt x="97" y="237"/>
                    </a:lnTo>
                    <a:lnTo>
                      <a:pt x="97" y="235"/>
                    </a:lnTo>
                    <a:lnTo>
                      <a:pt x="96" y="234"/>
                    </a:lnTo>
                    <a:lnTo>
                      <a:pt x="94" y="234"/>
                    </a:lnTo>
                    <a:lnTo>
                      <a:pt x="92" y="232"/>
                    </a:lnTo>
                    <a:lnTo>
                      <a:pt x="90" y="230"/>
                    </a:lnTo>
                    <a:lnTo>
                      <a:pt x="90" y="230"/>
                    </a:lnTo>
                    <a:lnTo>
                      <a:pt x="92" y="232"/>
                    </a:lnTo>
                    <a:lnTo>
                      <a:pt x="90" y="234"/>
                    </a:lnTo>
                    <a:lnTo>
                      <a:pt x="90" y="237"/>
                    </a:lnTo>
                    <a:lnTo>
                      <a:pt x="90" y="239"/>
                    </a:lnTo>
                    <a:lnTo>
                      <a:pt x="89" y="242"/>
                    </a:lnTo>
                    <a:lnTo>
                      <a:pt x="89" y="244"/>
                    </a:lnTo>
                    <a:lnTo>
                      <a:pt x="85" y="245"/>
                    </a:lnTo>
                    <a:lnTo>
                      <a:pt x="84" y="247"/>
                    </a:lnTo>
                    <a:lnTo>
                      <a:pt x="82" y="247"/>
                    </a:lnTo>
                    <a:lnTo>
                      <a:pt x="80" y="247"/>
                    </a:lnTo>
                    <a:lnTo>
                      <a:pt x="78" y="245"/>
                    </a:lnTo>
                    <a:lnTo>
                      <a:pt x="78" y="244"/>
                    </a:lnTo>
                    <a:lnTo>
                      <a:pt x="78" y="242"/>
                    </a:lnTo>
                    <a:lnTo>
                      <a:pt x="78" y="242"/>
                    </a:lnTo>
                    <a:lnTo>
                      <a:pt x="77" y="242"/>
                    </a:lnTo>
                    <a:lnTo>
                      <a:pt x="78" y="245"/>
                    </a:lnTo>
                    <a:lnTo>
                      <a:pt x="78" y="245"/>
                    </a:lnTo>
                    <a:lnTo>
                      <a:pt x="80" y="249"/>
                    </a:lnTo>
                    <a:lnTo>
                      <a:pt x="80" y="249"/>
                    </a:lnTo>
                    <a:lnTo>
                      <a:pt x="77" y="251"/>
                    </a:lnTo>
                    <a:lnTo>
                      <a:pt x="75" y="251"/>
                    </a:lnTo>
                    <a:lnTo>
                      <a:pt x="75" y="251"/>
                    </a:lnTo>
                    <a:lnTo>
                      <a:pt x="75" y="252"/>
                    </a:lnTo>
                    <a:lnTo>
                      <a:pt x="73" y="252"/>
                    </a:lnTo>
                    <a:lnTo>
                      <a:pt x="70" y="254"/>
                    </a:lnTo>
                    <a:lnTo>
                      <a:pt x="68" y="256"/>
                    </a:lnTo>
                    <a:lnTo>
                      <a:pt x="68" y="257"/>
                    </a:lnTo>
                    <a:lnTo>
                      <a:pt x="65" y="261"/>
                    </a:lnTo>
                    <a:lnTo>
                      <a:pt x="61" y="263"/>
                    </a:lnTo>
                    <a:lnTo>
                      <a:pt x="61" y="263"/>
                    </a:lnTo>
                    <a:lnTo>
                      <a:pt x="60" y="263"/>
                    </a:lnTo>
                    <a:lnTo>
                      <a:pt x="61" y="259"/>
                    </a:lnTo>
                    <a:lnTo>
                      <a:pt x="61" y="257"/>
                    </a:lnTo>
                    <a:lnTo>
                      <a:pt x="61" y="256"/>
                    </a:lnTo>
                    <a:lnTo>
                      <a:pt x="61" y="257"/>
                    </a:lnTo>
                    <a:lnTo>
                      <a:pt x="60" y="259"/>
                    </a:lnTo>
                    <a:lnTo>
                      <a:pt x="58" y="261"/>
                    </a:lnTo>
                    <a:lnTo>
                      <a:pt x="56" y="261"/>
                    </a:lnTo>
                    <a:lnTo>
                      <a:pt x="53" y="261"/>
                    </a:lnTo>
                    <a:lnTo>
                      <a:pt x="53" y="257"/>
                    </a:lnTo>
                    <a:lnTo>
                      <a:pt x="53" y="257"/>
                    </a:lnTo>
                    <a:lnTo>
                      <a:pt x="53" y="256"/>
                    </a:lnTo>
                    <a:lnTo>
                      <a:pt x="53" y="254"/>
                    </a:lnTo>
                    <a:lnTo>
                      <a:pt x="53" y="254"/>
                    </a:lnTo>
                    <a:lnTo>
                      <a:pt x="51" y="256"/>
                    </a:lnTo>
                    <a:lnTo>
                      <a:pt x="51" y="257"/>
                    </a:lnTo>
                    <a:lnTo>
                      <a:pt x="51" y="257"/>
                    </a:lnTo>
                    <a:lnTo>
                      <a:pt x="48" y="259"/>
                    </a:lnTo>
                    <a:lnTo>
                      <a:pt x="48" y="257"/>
                    </a:lnTo>
                    <a:lnTo>
                      <a:pt x="48" y="256"/>
                    </a:lnTo>
                    <a:lnTo>
                      <a:pt x="48" y="254"/>
                    </a:lnTo>
                    <a:lnTo>
                      <a:pt x="48" y="252"/>
                    </a:lnTo>
                    <a:lnTo>
                      <a:pt x="49" y="249"/>
                    </a:lnTo>
                    <a:lnTo>
                      <a:pt x="49" y="249"/>
                    </a:lnTo>
                    <a:lnTo>
                      <a:pt x="49" y="247"/>
                    </a:lnTo>
                    <a:lnTo>
                      <a:pt x="48" y="249"/>
                    </a:lnTo>
                    <a:lnTo>
                      <a:pt x="48" y="251"/>
                    </a:lnTo>
                    <a:lnTo>
                      <a:pt x="48" y="251"/>
                    </a:lnTo>
                    <a:lnTo>
                      <a:pt x="46" y="252"/>
                    </a:lnTo>
                    <a:lnTo>
                      <a:pt x="44" y="254"/>
                    </a:lnTo>
                    <a:lnTo>
                      <a:pt x="44" y="256"/>
                    </a:lnTo>
                    <a:lnTo>
                      <a:pt x="41" y="257"/>
                    </a:lnTo>
                    <a:lnTo>
                      <a:pt x="39" y="257"/>
                    </a:lnTo>
                    <a:lnTo>
                      <a:pt x="39" y="256"/>
                    </a:lnTo>
                    <a:lnTo>
                      <a:pt x="41" y="247"/>
                    </a:lnTo>
                    <a:lnTo>
                      <a:pt x="43" y="245"/>
                    </a:lnTo>
                    <a:lnTo>
                      <a:pt x="43" y="245"/>
                    </a:lnTo>
                    <a:lnTo>
                      <a:pt x="43" y="240"/>
                    </a:lnTo>
                    <a:lnTo>
                      <a:pt x="44" y="239"/>
                    </a:lnTo>
                    <a:lnTo>
                      <a:pt x="44" y="235"/>
                    </a:lnTo>
                    <a:lnTo>
                      <a:pt x="44" y="234"/>
                    </a:lnTo>
                    <a:lnTo>
                      <a:pt x="46" y="232"/>
                    </a:lnTo>
                    <a:lnTo>
                      <a:pt x="46" y="227"/>
                    </a:lnTo>
                    <a:lnTo>
                      <a:pt x="46" y="223"/>
                    </a:lnTo>
                    <a:lnTo>
                      <a:pt x="44" y="222"/>
                    </a:lnTo>
                    <a:lnTo>
                      <a:pt x="44" y="213"/>
                    </a:lnTo>
                    <a:lnTo>
                      <a:pt x="41" y="208"/>
                    </a:lnTo>
                    <a:lnTo>
                      <a:pt x="41" y="206"/>
                    </a:lnTo>
                    <a:lnTo>
                      <a:pt x="39" y="203"/>
                    </a:lnTo>
                    <a:lnTo>
                      <a:pt x="41" y="203"/>
                    </a:lnTo>
                    <a:lnTo>
                      <a:pt x="37" y="201"/>
                    </a:lnTo>
                    <a:lnTo>
                      <a:pt x="37" y="199"/>
                    </a:lnTo>
                    <a:lnTo>
                      <a:pt x="36" y="194"/>
                    </a:lnTo>
                    <a:lnTo>
                      <a:pt x="36" y="193"/>
                    </a:lnTo>
                    <a:lnTo>
                      <a:pt x="36" y="193"/>
                    </a:lnTo>
                    <a:lnTo>
                      <a:pt x="36" y="194"/>
                    </a:lnTo>
                    <a:lnTo>
                      <a:pt x="34" y="194"/>
                    </a:lnTo>
                    <a:lnTo>
                      <a:pt x="34" y="198"/>
                    </a:lnTo>
                    <a:lnTo>
                      <a:pt x="34" y="198"/>
                    </a:lnTo>
                    <a:lnTo>
                      <a:pt x="34" y="199"/>
                    </a:lnTo>
                    <a:lnTo>
                      <a:pt x="32" y="198"/>
                    </a:lnTo>
                    <a:lnTo>
                      <a:pt x="31" y="198"/>
                    </a:lnTo>
                    <a:lnTo>
                      <a:pt x="27" y="194"/>
                    </a:lnTo>
                    <a:lnTo>
                      <a:pt x="25" y="191"/>
                    </a:lnTo>
                    <a:lnTo>
                      <a:pt x="27" y="189"/>
                    </a:lnTo>
                    <a:lnTo>
                      <a:pt x="27" y="189"/>
                    </a:lnTo>
                    <a:lnTo>
                      <a:pt x="31" y="193"/>
                    </a:lnTo>
                    <a:lnTo>
                      <a:pt x="32" y="193"/>
                    </a:lnTo>
                    <a:lnTo>
                      <a:pt x="34" y="193"/>
                    </a:lnTo>
                    <a:lnTo>
                      <a:pt x="34" y="191"/>
                    </a:lnTo>
                    <a:lnTo>
                      <a:pt x="36" y="189"/>
                    </a:lnTo>
                    <a:lnTo>
                      <a:pt x="34" y="188"/>
                    </a:lnTo>
                    <a:lnTo>
                      <a:pt x="34" y="188"/>
                    </a:lnTo>
                    <a:lnTo>
                      <a:pt x="32" y="188"/>
                    </a:lnTo>
                    <a:lnTo>
                      <a:pt x="31" y="186"/>
                    </a:lnTo>
                    <a:lnTo>
                      <a:pt x="31" y="184"/>
                    </a:lnTo>
                    <a:lnTo>
                      <a:pt x="31" y="184"/>
                    </a:lnTo>
                    <a:lnTo>
                      <a:pt x="29" y="182"/>
                    </a:lnTo>
                    <a:lnTo>
                      <a:pt x="27" y="182"/>
                    </a:lnTo>
                    <a:lnTo>
                      <a:pt x="29" y="181"/>
                    </a:lnTo>
                    <a:lnTo>
                      <a:pt x="31" y="179"/>
                    </a:lnTo>
                    <a:lnTo>
                      <a:pt x="27" y="179"/>
                    </a:lnTo>
                    <a:lnTo>
                      <a:pt x="25" y="177"/>
                    </a:lnTo>
                    <a:lnTo>
                      <a:pt x="24" y="177"/>
                    </a:lnTo>
                    <a:lnTo>
                      <a:pt x="24" y="176"/>
                    </a:lnTo>
                    <a:lnTo>
                      <a:pt x="20" y="176"/>
                    </a:lnTo>
                    <a:lnTo>
                      <a:pt x="19" y="177"/>
                    </a:lnTo>
                    <a:lnTo>
                      <a:pt x="20" y="179"/>
                    </a:lnTo>
                    <a:lnTo>
                      <a:pt x="20" y="181"/>
                    </a:lnTo>
                    <a:lnTo>
                      <a:pt x="19" y="181"/>
                    </a:lnTo>
                    <a:lnTo>
                      <a:pt x="17" y="176"/>
                    </a:lnTo>
                    <a:lnTo>
                      <a:pt x="17" y="176"/>
                    </a:lnTo>
                    <a:lnTo>
                      <a:pt x="19" y="174"/>
                    </a:lnTo>
                    <a:lnTo>
                      <a:pt x="17" y="174"/>
                    </a:lnTo>
                    <a:lnTo>
                      <a:pt x="17" y="174"/>
                    </a:lnTo>
                    <a:lnTo>
                      <a:pt x="17" y="170"/>
                    </a:lnTo>
                    <a:lnTo>
                      <a:pt x="17" y="169"/>
                    </a:lnTo>
                    <a:lnTo>
                      <a:pt x="17" y="170"/>
                    </a:lnTo>
                    <a:lnTo>
                      <a:pt x="17" y="172"/>
                    </a:lnTo>
                    <a:lnTo>
                      <a:pt x="13" y="174"/>
                    </a:lnTo>
                    <a:lnTo>
                      <a:pt x="13" y="174"/>
                    </a:lnTo>
                    <a:lnTo>
                      <a:pt x="12" y="174"/>
                    </a:lnTo>
                    <a:lnTo>
                      <a:pt x="13" y="172"/>
                    </a:lnTo>
                    <a:lnTo>
                      <a:pt x="13" y="172"/>
                    </a:lnTo>
                    <a:lnTo>
                      <a:pt x="13" y="170"/>
                    </a:lnTo>
                    <a:lnTo>
                      <a:pt x="13" y="169"/>
                    </a:lnTo>
                    <a:lnTo>
                      <a:pt x="12" y="169"/>
                    </a:lnTo>
                    <a:lnTo>
                      <a:pt x="12" y="165"/>
                    </a:lnTo>
                    <a:lnTo>
                      <a:pt x="10" y="165"/>
                    </a:lnTo>
                    <a:lnTo>
                      <a:pt x="12" y="169"/>
                    </a:lnTo>
                    <a:lnTo>
                      <a:pt x="10" y="172"/>
                    </a:lnTo>
                    <a:lnTo>
                      <a:pt x="8" y="169"/>
                    </a:lnTo>
                    <a:lnTo>
                      <a:pt x="5" y="164"/>
                    </a:lnTo>
                    <a:lnTo>
                      <a:pt x="3" y="162"/>
                    </a:lnTo>
                    <a:lnTo>
                      <a:pt x="3" y="160"/>
                    </a:lnTo>
                    <a:lnTo>
                      <a:pt x="3" y="159"/>
                    </a:lnTo>
                    <a:lnTo>
                      <a:pt x="1" y="157"/>
                    </a:lnTo>
                    <a:lnTo>
                      <a:pt x="1" y="155"/>
                    </a:lnTo>
                    <a:lnTo>
                      <a:pt x="1" y="155"/>
                    </a:lnTo>
                    <a:lnTo>
                      <a:pt x="1" y="153"/>
                    </a:lnTo>
                    <a:lnTo>
                      <a:pt x="0" y="152"/>
                    </a:lnTo>
                    <a:lnTo>
                      <a:pt x="1" y="150"/>
                    </a:lnTo>
                    <a:lnTo>
                      <a:pt x="3" y="148"/>
                    </a:lnTo>
                    <a:lnTo>
                      <a:pt x="3" y="148"/>
                    </a:lnTo>
                    <a:lnTo>
                      <a:pt x="5" y="148"/>
                    </a:lnTo>
                    <a:lnTo>
                      <a:pt x="7" y="150"/>
                    </a:lnTo>
                    <a:lnTo>
                      <a:pt x="7" y="150"/>
                    </a:lnTo>
                    <a:lnTo>
                      <a:pt x="8" y="152"/>
                    </a:lnTo>
                    <a:lnTo>
                      <a:pt x="8" y="152"/>
                    </a:lnTo>
                    <a:lnTo>
                      <a:pt x="8" y="152"/>
                    </a:lnTo>
                    <a:lnTo>
                      <a:pt x="8" y="150"/>
                    </a:lnTo>
                    <a:lnTo>
                      <a:pt x="8" y="148"/>
                    </a:lnTo>
                    <a:lnTo>
                      <a:pt x="8" y="145"/>
                    </a:lnTo>
                    <a:lnTo>
                      <a:pt x="8" y="138"/>
                    </a:lnTo>
                    <a:lnTo>
                      <a:pt x="8" y="136"/>
                    </a:lnTo>
                    <a:lnTo>
                      <a:pt x="8" y="136"/>
                    </a:lnTo>
                    <a:lnTo>
                      <a:pt x="10" y="136"/>
                    </a:lnTo>
                    <a:lnTo>
                      <a:pt x="10" y="135"/>
                    </a:lnTo>
                    <a:lnTo>
                      <a:pt x="10" y="135"/>
                    </a:lnTo>
                    <a:lnTo>
                      <a:pt x="10" y="135"/>
                    </a:lnTo>
                    <a:lnTo>
                      <a:pt x="12" y="135"/>
                    </a:lnTo>
                    <a:lnTo>
                      <a:pt x="13" y="136"/>
                    </a:lnTo>
                    <a:lnTo>
                      <a:pt x="15" y="136"/>
                    </a:lnTo>
                    <a:lnTo>
                      <a:pt x="15" y="136"/>
                    </a:lnTo>
                    <a:lnTo>
                      <a:pt x="17" y="133"/>
                    </a:lnTo>
                    <a:lnTo>
                      <a:pt x="17" y="133"/>
                    </a:lnTo>
                    <a:lnTo>
                      <a:pt x="17" y="133"/>
                    </a:lnTo>
                    <a:lnTo>
                      <a:pt x="19" y="133"/>
                    </a:lnTo>
                    <a:lnTo>
                      <a:pt x="19" y="131"/>
                    </a:lnTo>
                    <a:lnTo>
                      <a:pt x="19" y="131"/>
                    </a:lnTo>
                    <a:lnTo>
                      <a:pt x="19" y="130"/>
                    </a:lnTo>
                    <a:lnTo>
                      <a:pt x="19" y="126"/>
                    </a:lnTo>
                    <a:lnTo>
                      <a:pt x="19" y="124"/>
                    </a:lnTo>
                    <a:lnTo>
                      <a:pt x="17" y="123"/>
                    </a:lnTo>
                    <a:lnTo>
                      <a:pt x="19" y="119"/>
                    </a:lnTo>
                    <a:lnTo>
                      <a:pt x="19" y="118"/>
                    </a:lnTo>
                    <a:lnTo>
                      <a:pt x="19" y="116"/>
                    </a:lnTo>
                    <a:lnTo>
                      <a:pt x="19" y="116"/>
                    </a:lnTo>
                    <a:lnTo>
                      <a:pt x="20" y="116"/>
                    </a:lnTo>
                    <a:lnTo>
                      <a:pt x="20" y="116"/>
                    </a:lnTo>
                    <a:lnTo>
                      <a:pt x="22" y="116"/>
                    </a:lnTo>
                    <a:lnTo>
                      <a:pt x="24" y="114"/>
                    </a:lnTo>
                    <a:lnTo>
                      <a:pt x="24" y="113"/>
                    </a:lnTo>
                    <a:lnTo>
                      <a:pt x="24" y="109"/>
                    </a:lnTo>
                    <a:lnTo>
                      <a:pt x="24" y="106"/>
                    </a:lnTo>
                    <a:lnTo>
                      <a:pt x="24" y="102"/>
                    </a:lnTo>
                    <a:lnTo>
                      <a:pt x="24" y="101"/>
                    </a:lnTo>
                    <a:lnTo>
                      <a:pt x="22" y="95"/>
                    </a:lnTo>
                    <a:lnTo>
                      <a:pt x="22" y="94"/>
                    </a:lnTo>
                    <a:lnTo>
                      <a:pt x="24" y="94"/>
                    </a:lnTo>
                    <a:lnTo>
                      <a:pt x="25" y="95"/>
                    </a:lnTo>
                    <a:lnTo>
                      <a:pt x="25" y="95"/>
                    </a:lnTo>
                    <a:lnTo>
                      <a:pt x="27" y="95"/>
                    </a:lnTo>
                    <a:lnTo>
                      <a:pt x="29" y="95"/>
                    </a:lnTo>
                    <a:lnTo>
                      <a:pt x="29" y="95"/>
                    </a:lnTo>
                    <a:lnTo>
                      <a:pt x="31" y="95"/>
                    </a:lnTo>
                    <a:lnTo>
                      <a:pt x="32" y="97"/>
                    </a:lnTo>
                    <a:lnTo>
                      <a:pt x="36" y="97"/>
                    </a:lnTo>
                    <a:lnTo>
                      <a:pt x="37" y="97"/>
                    </a:lnTo>
                    <a:lnTo>
                      <a:pt x="37" y="97"/>
                    </a:lnTo>
                    <a:lnTo>
                      <a:pt x="39" y="95"/>
                    </a:lnTo>
                    <a:lnTo>
                      <a:pt x="39" y="94"/>
                    </a:lnTo>
                    <a:lnTo>
                      <a:pt x="41" y="89"/>
                    </a:lnTo>
                    <a:lnTo>
                      <a:pt x="43" y="85"/>
                    </a:lnTo>
                    <a:lnTo>
                      <a:pt x="43" y="85"/>
                    </a:lnTo>
                    <a:lnTo>
                      <a:pt x="44" y="82"/>
                    </a:lnTo>
                    <a:lnTo>
                      <a:pt x="46" y="80"/>
                    </a:lnTo>
                    <a:lnTo>
                      <a:pt x="48" y="75"/>
                    </a:lnTo>
                    <a:lnTo>
                      <a:pt x="49" y="73"/>
                    </a:lnTo>
                    <a:lnTo>
                      <a:pt x="49" y="72"/>
                    </a:lnTo>
                    <a:lnTo>
                      <a:pt x="48" y="72"/>
                    </a:lnTo>
                    <a:lnTo>
                      <a:pt x="48" y="72"/>
                    </a:lnTo>
                    <a:lnTo>
                      <a:pt x="46" y="70"/>
                    </a:lnTo>
                    <a:lnTo>
                      <a:pt x="46" y="70"/>
                    </a:lnTo>
                    <a:lnTo>
                      <a:pt x="46" y="70"/>
                    </a:lnTo>
                    <a:lnTo>
                      <a:pt x="46" y="68"/>
                    </a:lnTo>
                    <a:lnTo>
                      <a:pt x="48" y="67"/>
                    </a:lnTo>
                    <a:lnTo>
                      <a:pt x="48" y="65"/>
                    </a:lnTo>
                    <a:lnTo>
                      <a:pt x="51" y="63"/>
                    </a:lnTo>
                    <a:lnTo>
                      <a:pt x="53" y="61"/>
                    </a:lnTo>
                    <a:lnTo>
                      <a:pt x="53" y="60"/>
                    </a:lnTo>
                    <a:lnTo>
                      <a:pt x="55" y="58"/>
                    </a:lnTo>
                    <a:lnTo>
                      <a:pt x="55" y="55"/>
                    </a:lnTo>
                    <a:lnTo>
                      <a:pt x="56" y="55"/>
                    </a:lnTo>
                    <a:lnTo>
                      <a:pt x="56" y="53"/>
                    </a:lnTo>
                    <a:lnTo>
                      <a:pt x="58" y="53"/>
                    </a:lnTo>
                    <a:lnTo>
                      <a:pt x="58" y="51"/>
                    </a:lnTo>
                    <a:lnTo>
                      <a:pt x="56" y="51"/>
                    </a:lnTo>
                    <a:lnTo>
                      <a:pt x="56" y="49"/>
                    </a:lnTo>
                    <a:lnTo>
                      <a:pt x="56" y="46"/>
                    </a:lnTo>
                    <a:lnTo>
                      <a:pt x="56" y="43"/>
                    </a:lnTo>
                    <a:lnTo>
                      <a:pt x="56" y="43"/>
                    </a:lnTo>
                    <a:lnTo>
                      <a:pt x="56" y="41"/>
                    </a:lnTo>
                    <a:lnTo>
                      <a:pt x="58" y="39"/>
                    </a:lnTo>
                    <a:lnTo>
                      <a:pt x="60" y="39"/>
                    </a:lnTo>
                    <a:lnTo>
                      <a:pt x="63" y="38"/>
                    </a:lnTo>
                    <a:lnTo>
                      <a:pt x="68" y="32"/>
                    </a:lnTo>
                    <a:lnTo>
                      <a:pt x="70" y="32"/>
                    </a:lnTo>
                    <a:lnTo>
                      <a:pt x="72" y="31"/>
                    </a:lnTo>
                    <a:lnTo>
                      <a:pt x="73" y="29"/>
                    </a:lnTo>
                    <a:lnTo>
                      <a:pt x="75" y="27"/>
                    </a:lnTo>
                    <a:lnTo>
                      <a:pt x="77" y="27"/>
                    </a:lnTo>
                    <a:lnTo>
                      <a:pt x="78" y="26"/>
                    </a:lnTo>
                    <a:lnTo>
                      <a:pt x="87" y="26"/>
                    </a:lnTo>
                    <a:lnTo>
                      <a:pt x="87" y="26"/>
                    </a:lnTo>
                    <a:lnTo>
                      <a:pt x="89" y="26"/>
                    </a:lnTo>
                    <a:lnTo>
                      <a:pt x="90" y="29"/>
                    </a:lnTo>
                    <a:lnTo>
                      <a:pt x="92" y="29"/>
                    </a:lnTo>
                    <a:lnTo>
                      <a:pt x="94" y="31"/>
                    </a:lnTo>
                    <a:lnTo>
                      <a:pt x="96" y="29"/>
                    </a:lnTo>
                    <a:lnTo>
                      <a:pt x="96" y="29"/>
                    </a:lnTo>
                    <a:lnTo>
                      <a:pt x="90" y="22"/>
                    </a:lnTo>
                    <a:lnTo>
                      <a:pt x="90" y="20"/>
                    </a:lnTo>
                    <a:lnTo>
                      <a:pt x="90" y="19"/>
                    </a:lnTo>
                    <a:lnTo>
                      <a:pt x="90" y="19"/>
                    </a:lnTo>
                    <a:lnTo>
                      <a:pt x="92" y="17"/>
                    </a:lnTo>
                    <a:lnTo>
                      <a:pt x="94" y="15"/>
                    </a:lnTo>
                    <a:lnTo>
                      <a:pt x="96" y="14"/>
                    </a:lnTo>
                    <a:lnTo>
                      <a:pt x="97" y="14"/>
                    </a:lnTo>
                    <a:lnTo>
                      <a:pt x="99" y="12"/>
                    </a:lnTo>
                    <a:lnTo>
                      <a:pt x="99" y="12"/>
                    </a:lnTo>
                    <a:lnTo>
                      <a:pt x="99" y="10"/>
                    </a:lnTo>
                    <a:lnTo>
                      <a:pt x="99" y="10"/>
                    </a:lnTo>
                    <a:lnTo>
                      <a:pt x="99" y="9"/>
                    </a:lnTo>
                    <a:lnTo>
                      <a:pt x="99" y="7"/>
                    </a:lnTo>
                    <a:lnTo>
                      <a:pt x="99" y="5"/>
                    </a:lnTo>
                    <a:lnTo>
                      <a:pt x="99" y="5"/>
                    </a:lnTo>
                    <a:lnTo>
                      <a:pt x="101" y="3"/>
                    </a:lnTo>
                    <a:lnTo>
                      <a:pt x="102" y="2"/>
                    </a:lnTo>
                    <a:lnTo>
                      <a:pt x="102" y="0"/>
                    </a:lnTo>
                    <a:lnTo>
                      <a:pt x="104" y="0"/>
                    </a:lnTo>
                    <a:lnTo>
                      <a:pt x="104" y="0"/>
                    </a:lnTo>
                    <a:lnTo>
                      <a:pt x="106" y="0"/>
                    </a:lnTo>
                    <a:lnTo>
                      <a:pt x="106" y="0"/>
                    </a:lnTo>
                    <a:lnTo>
                      <a:pt x="108" y="2"/>
                    </a:lnTo>
                    <a:lnTo>
                      <a:pt x="108" y="3"/>
                    </a:lnTo>
                    <a:lnTo>
                      <a:pt x="109" y="3"/>
                    </a:lnTo>
                    <a:lnTo>
                      <a:pt x="109" y="3"/>
                    </a:lnTo>
                    <a:lnTo>
                      <a:pt x="109" y="3"/>
                    </a:lnTo>
                    <a:lnTo>
                      <a:pt x="111" y="3"/>
                    </a:lnTo>
                    <a:lnTo>
                      <a:pt x="113" y="7"/>
                    </a:lnTo>
                    <a:lnTo>
                      <a:pt x="113" y="7"/>
                    </a:lnTo>
                    <a:lnTo>
                      <a:pt x="114" y="7"/>
                    </a:lnTo>
                    <a:lnTo>
                      <a:pt x="114" y="10"/>
                    </a:lnTo>
                    <a:lnTo>
                      <a:pt x="114" y="12"/>
                    </a:lnTo>
                    <a:lnTo>
                      <a:pt x="116" y="17"/>
                    </a:lnTo>
                    <a:lnTo>
                      <a:pt x="118" y="19"/>
                    </a:lnTo>
                    <a:lnTo>
                      <a:pt x="118" y="20"/>
                    </a:lnTo>
                    <a:lnTo>
                      <a:pt x="120" y="20"/>
                    </a:lnTo>
                    <a:lnTo>
                      <a:pt x="120" y="19"/>
                    </a:lnTo>
                    <a:lnTo>
                      <a:pt x="120" y="19"/>
                    </a:lnTo>
                    <a:lnTo>
                      <a:pt x="121" y="19"/>
                    </a:lnTo>
                    <a:lnTo>
                      <a:pt x="121" y="19"/>
                    </a:lnTo>
                    <a:lnTo>
                      <a:pt x="123" y="19"/>
                    </a:lnTo>
                    <a:lnTo>
                      <a:pt x="125" y="20"/>
                    </a:lnTo>
                    <a:lnTo>
                      <a:pt x="125" y="24"/>
                    </a:lnTo>
                    <a:lnTo>
                      <a:pt x="125" y="27"/>
                    </a:lnTo>
                    <a:lnTo>
                      <a:pt x="125" y="27"/>
                    </a:lnTo>
                    <a:lnTo>
                      <a:pt x="126" y="31"/>
                    </a:lnTo>
                    <a:lnTo>
                      <a:pt x="126" y="34"/>
                    </a:lnTo>
                    <a:lnTo>
                      <a:pt x="126" y="36"/>
                    </a:lnTo>
                    <a:lnTo>
                      <a:pt x="126" y="39"/>
                    </a:lnTo>
                    <a:lnTo>
                      <a:pt x="126" y="41"/>
                    </a:lnTo>
                    <a:lnTo>
                      <a:pt x="126" y="44"/>
                    </a:lnTo>
                    <a:lnTo>
                      <a:pt x="125" y="48"/>
                    </a:lnTo>
                    <a:lnTo>
                      <a:pt x="125" y="49"/>
                    </a:lnTo>
                    <a:lnTo>
                      <a:pt x="125" y="51"/>
                    </a:lnTo>
                    <a:lnTo>
                      <a:pt x="123" y="51"/>
                    </a:lnTo>
                    <a:lnTo>
                      <a:pt x="123" y="51"/>
                    </a:lnTo>
                    <a:lnTo>
                      <a:pt x="123" y="53"/>
                    </a:lnTo>
                    <a:lnTo>
                      <a:pt x="125" y="55"/>
                    </a:lnTo>
                    <a:lnTo>
                      <a:pt x="125" y="56"/>
                    </a:lnTo>
                    <a:lnTo>
                      <a:pt x="125" y="56"/>
                    </a:lnTo>
                    <a:lnTo>
                      <a:pt x="123" y="56"/>
                    </a:lnTo>
                    <a:lnTo>
                      <a:pt x="121" y="58"/>
                    </a:lnTo>
                    <a:lnTo>
                      <a:pt x="120" y="60"/>
                    </a:lnTo>
                    <a:lnTo>
                      <a:pt x="118" y="61"/>
                    </a:lnTo>
                    <a:lnTo>
                      <a:pt x="118" y="63"/>
                    </a:lnTo>
                    <a:lnTo>
                      <a:pt x="116" y="61"/>
                    </a:lnTo>
                    <a:lnTo>
                      <a:pt x="114" y="63"/>
                    </a:lnTo>
                    <a:lnTo>
                      <a:pt x="114" y="67"/>
                    </a:lnTo>
                    <a:lnTo>
                      <a:pt x="113" y="67"/>
                    </a:lnTo>
                    <a:lnTo>
                      <a:pt x="113" y="68"/>
                    </a:lnTo>
                    <a:lnTo>
                      <a:pt x="111" y="68"/>
                    </a:lnTo>
                    <a:lnTo>
                      <a:pt x="111" y="70"/>
                    </a:lnTo>
                    <a:lnTo>
                      <a:pt x="109" y="70"/>
                    </a:lnTo>
                    <a:lnTo>
                      <a:pt x="108" y="72"/>
                    </a:lnTo>
                    <a:lnTo>
                      <a:pt x="108" y="73"/>
                    </a:lnTo>
                    <a:lnTo>
                      <a:pt x="106" y="75"/>
                    </a:lnTo>
                    <a:lnTo>
                      <a:pt x="108" y="77"/>
                    </a:lnTo>
                    <a:lnTo>
                      <a:pt x="108" y="78"/>
                    </a:lnTo>
                    <a:lnTo>
                      <a:pt x="106" y="78"/>
                    </a:lnTo>
                    <a:lnTo>
                      <a:pt x="104" y="78"/>
                    </a:lnTo>
                    <a:lnTo>
                      <a:pt x="102" y="82"/>
                    </a:lnTo>
                    <a:lnTo>
                      <a:pt x="102" y="85"/>
                    </a:lnTo>
                    <a:lnTo>
                      <a:pt x="104" y="85"/>
                    </a:lnTo>
                    <a:lnTo>
                      <a:pt x="106" y="87"/>
                    </a:lnTo>
                    <a:lnTo>
                      <a:pt x="106" y="87"/>
                    </a:lnTo>
                    <a:lnTo>
                      <a:pt x="106" y="89"/>
                    </a:lnTo>
                    <a:lnTo>
                      <a:pt x="106" y="90"/>
                    </a:lnTo>
                    <a:lnTo>
                      <a:pt x="106" y="92"/>
                    </a:lnTo>
                    <a:lnTo>
                      <a:pt x="104" y="95"/>
                    </a:lnTo>
                    <a:lnTo>
                      <a:pt x="104" y="97"/>
                    </a:lnTo>
                    <a:lnTo>
                      <a:pt x="106" y="97"/>
                    </a:lnTo>
                    <a:lnTo>
                      <a:pt x="106" y="97"/>
                    </a:lnTo>
                    <a:lnTo>
                      <a:pt x="108" y="97"/>
                    </a:lnTo>
                    <a:lnTo>
                      <a:pt x="109" y="95"/>
                    </a:lnTo>
                    <a:lnTo>
                      <a:pt x="113" y="94"/>
                    </a:lnTo>
                    <a:lnTo>
                      <a:pt x="116" y="94"/>
                    </a:lnTo>
                    <a:lnTo>
                      <a:pt x="120" y="92"/>
                    </a:lnTo>
                    <a:lnTo>
                      <a:pt x="121" y="92"/>
                    </a:lnTo>
                    <a:lnTo>
                      <a:pt x="123" y="94"/>
                    </a:lnTo>
                    <a:lnTo>
                      <a:pt x="123" y="94"/>
                    </a:lnTo>
                    <a:lnTo>
                      <a:pt x="126" y="92"/>
                    </a:lnTo>
                    <a:lnTo>
                      <a:pt x="128" y="92"/>
                    </a:lnTo>
                    <a:lnTo>
                      <a:pt x="128" y="92"/>
                    </a:lnTo>
                    <a:lnTo>
                      <a:pt x="128" y="94"/>
                    </a:lnTo>
                    <a:lnTo>
                      <a:pt x="126" y="95"/>
                    </a:lnTo>
                    <a:lnTo>
                      <a:pt x="125" y="97"/>
                    </a:lnTo>
                    <a:lnTo>
                      <a:pt x="125" y="99"/>
                    </a:lnTo>
                    <a:lnTo>
                      <a:pt x="126" y="101"/>
                    </a:lnTo>
                    <a:lnTo>
                      <a:pt x="128" y="101"/>
                    </a:lnTo>
                    <a:lnTo>
                      <a:pt x="128" y="102"/>
                    </a:lnTo>
                    <a:lnTo>
                      <a:pt x="128" y="106"/>
                    </a:lnTo>
                    <a:lnTo>
                      <a:pt x="128" y="106"/>
                    </a:lnTo>
                    <a:lnTo>
                      <a:pt x="128" y="107"/>
                    </a:lnTo>
                    <a:lnTo>
                      <a:pt x="130" y="107"/>
                    </a:lnTo>
                    <a:lnTo>
                      <a:pt x="130" y="109"/>
                    </a:lnTo>
                    <a:lnTo>
                      <a:pt x="128" y="113"/>
                    </a:lnTo>
                    <a:lnTo>
                      <a:pt x="133" y="113"/>
                    </a:lnTo>
                    <a:lnTo>
                      <a:pt x="135" y="114"/>
                    </a:lnTo>
                    <a:lnTo>
                      <a:pt x="138" y="114"/>
                    </a:lnTo>
                    <a:lnTo>
                      <a:pt x="140" y="114"/>
                    </a:lnTo>
                    <a:lnTo>
                      <a:pt x="140" y="116"/>
                    </a:lnTo>
                    <a:lnTo>
                      <a:pt x="142" y="116"/>
                    </a:lnTo>
                    <a:lnTo>
                      <a:pt x="142" y="118"/>
                    </a:lnTo>
                    <a:lnTo>
                      <a:pt x="140" y="118"/>
                    </a:lnTo>
                    <a:lnTo>
                      <a:pt x="138" y="119"/>
                    </a:lnTo>
                    <a:lnTo>
                      <a:pt x="138" y="123"/>
                    </a:lnTo>
                    <a:lnTo>
                      <a:pt x="138" y="124"/>
                    </a:lnTo>
                    <a:lnTo>
                      <a:pt x="138" y="126"/>
                    </a:lnTo>
                    <a:lnTo>
                      <a:pt x="137" y="130"/>
                    </a:lnTo>
                    <a:lnTo>
                      <a:pt x="135" y="131"/>
                    </a:lnTo>
                    <a:lnTo>
                      <a:pt x="135" y="133"/>
                    </a:lnTo>
                    <a:lnTo>
                      <a:pt x="135" y="133"/>
                    </a:lnTo>
                    <a:lnTo>
                      <a:pt x="135" y="135"/>
                    </a:lnTo>
                    <a:lnTo>
                      <a:pt x="137" y="135"/>
                    </a:lnTo>
                    <a:lnTo>
                      <a:pt x="137" y="135"/>
                    </a:lnTo>
                    <a:lnTo>
                      <a:pt x="138" y="135"/>
                    </a:lnTo>
                    <a:lnTo>
                      <a:pt x="144" y="135"/>
                    </a:lnTo>
                    <a:lnTo>
                      <a:pt x="147" y="136"/>
                    </a:lnTo>
                    <a:lnTo>
                      <a:pt x="149" y="136"/>
                    </a:lnTo>
                    <a:lnTo>
                      <a:pt x="150" y="136"/>
                    </a:lnTo>
                    <a:lnTo>
                      <a:pt x="150" y="138"/>
                    </a:lnTo>
                    <a:lnTo>
                      <a:pt x="149" y="140"/>
                    </a:lnTo>
                    <a:lnTo>
                      <a:pt x="150" y="142"/>
                    </a:lnTo>
                    <a:lnTo>
                      <a:pt x="150" y="143"/>
                    </a:lnTo>
                    <a:lnTo>
                      <a:pt x="152" y="143"/>
                    </a:lnTo>
                    <a:lnTo>
                      <a:pt x="152" y="143"/>
                    </a:lnTo>
                    <a:lnTo>
                      <a:pt x="152" y="145"/>
                    </a:lnTo>
                    <a:lnTo>
                      <a:pt x="152" y="145"/>
                    </a:lnTo>
                    <a:lnTo>
                      <a:pt x="152" y="147"/>
                    </a:lnTo>
                    <a:lnTo>
                      <a:pt x="154" y="147"/>
                    </a:lnTo>
                    <a:lnTo>
                      <a:pt x="155" y="148"/>
                    </a:lnTo>
                    <a:lnTo>
                      <a:pt x="157" y="147"/>
                    </a:lnTo>
                    <a:lnTo>
                      <a:pt x="159" y="147"/>
                    </a:lnTo>
                    <a:lnTo>
                      <a:pt x="161" y="148"/>
                    </a:lnTo>
                    <a:lnTo>
                      <a:pt x="162" y="148"/>
                    </a:lnTo>
                    <a:lnTo>
                      <a:pt x="164" y="147"/>
                    </a:lnTo>
                    <a:lnTo>
                      <a:pt x="167" y="143"/>
                    </a:lnTo>
                    <a:lnTo>
                      <a:pt x="171" y="142"/>
                    </a:lnTo>
                    <a:lnTo>
                      <a:pt x="171" y="142"/>
                    </a:lnTo>
                    <a:lnTo>
                      <a:pt x="173" y="142"/>
                    </a:lnTo>
                    <a:lnTo>
                      <a:pt x="173" y="142"/>
                    </a:lnTo>
                    <a:lnTo>
                      <a:pt x="173" y="143"/>
                    </a:lnTo>
                    <a:lnTo>
                      <a:pt x="173" y="145"/>
                    </a:lnTo>
                    <a:lnTo>
                      <a:pt x="173" y="145"/>
                    </a:lnTo>
                    <a:lnTo>
                      <a:pt x="173" y="145"/>
                    </a:lnTo>
                    <a:close/>
                    <a:moveTo>
                      <a:pt x="17" y="179"/>
                    </a:moveTo>
                    <a:lnTo>
                      <a:pt x="17" y="181"/>
                    </a:lnTo>
                    <a:lnTo>
                      <a:pt x="15" y="181"/>
                    </a:lnTo>
                    <a:lnTo>
                      <a:pt x="15" y="177"/>
                    </a:lnTo>
                    <a:lnTo>
                      <a:pt x="15" y="176"/>
                    </a:lnTo>
                    <a:lnTo>
                      <a:pt x="15" y="177"/>
                    </a:lnTo>
                    <a:lnTo>
                      <a:pt x="17" y="179"/>
                    </a:lnTo>
                    <a:lnTo>
                      <a:pt x="17" y="179"/>
                    </a:lnTo>
                    <a:close/>
                    <a:moveTo>
                      <a:pt x="25" y="179"/>
                    </a:moveTo>
                    <a:lnTo>
                      <a:pt x="25" y="182"/>
                    </a:lnTo>
                    <a:lnTo>
                      <a:pt x="25" y="181"/>
                    </a:lnTo>
                    <a:lnTo>
                      <a:pt x="24" y="181"/>
                    </a:lnTo>
                    <a:lnTo>
                      <a:pt x="24" y="179"/>
                    </a:lnTo>
                    <a:lnTo>
                      <a:pt x="25" y="179"/>
                    </a:lnTo>
                    <a:lnTo>
                      <a:pt x="25" y="179"/>
                    </a:lnTo>
                    <a:close/>
                    <a:moveTo>
                      <a:pt x="31" y="186"/>
                    </a:moveTo>
                    <a:lnTo>
                      <a:pt x="32" y="188"/>
                    </a:lnTo>
                    <a:lnTo>
                      <a:pt x="32" y="188"/>
                    </a:lnTo>
                    <a:lnTo>
                      <a:pt x="34" y="189"/>
                    </a:lnTo>
                    <a:lnTo>
                      <a:pt x="34" y="189"/>
                    </a:lnTo>
                    <a:lnTo>
                      <a:pt x="34" y="191"/>
                    </a:lnTo>
                    <a:lnTo>
                      <a:pt x="34" y="191"/>
                    </a:lnTo>
                    <a:lnTo>
                      <a:pt x="32" y="191"/>
                    </a:lnTo>
                    <a:lnTo>
                      <a:pt x="31" y="191"/>
                    </a:lnTo>
                    <a:lnTo>
                      <a:pt x="31" y="189"/>
                    </a:lnTo>
                    <a:lnTo>
                      <a:pt x="29" y="189"/>
                    </a:lnTo>
                    <a:lnTo>
                      <a:pt x="29" y="188"/>
                    </a:lnTo>
                    <a:lnTo>
                      <a:pt x="29" y="186"/>
                    </a:lnTo>
                    <a:lnTo>
                      <a:pt x="31" y="186"/>
                    </a:lnTo>
                    <a:lnTo>
                      <a:pt x="31" y="186"/>
                    </a:lnTo>
                    <a:close/>
                    <a:moveTo>
                      <a:pt x="29" y="205"/>
                    </a:moveTo>
                    <a:lnTo>
                      <a:pt x="29" y="205"/>
                    </a:lnTo>
                    <a:lnTo>
                      <a:pt x="27" y="203"/>
                    </a:lnTo>
                    <a:lnTo>
                      <a:pt x="25" y="199"/>
                    </a:lnTo>
                    <a:lnTo>
                      <a:pt x="29" y="199"/>
                    </a:lnTo>
                    <a:lnTo>
                      <a:pt x="31" y="201"/>
                    </a:lnTo>
                    <a:lnTo>
                      <a:pt x="31" y="201"/>
                    </a:lnTo>
                    <a:lnTo>
                      <a:pt x="31" y="203"/>
                    </a:lnTo>
                    <a:lnTo>
                      <a:pt x="29" y="205"/>
                    </a:lnTo>
                    <a:close/>
                    <a:moveTo>
                      <a:pt x="104" y="252"/>
                    </a:moveTo>
                    <a:lnTo>
                      <a:pt x="104" y="252"/>
                    </a:lnTo>
                    <a:lnTo>
                      <a:pt x="102" y="251"/>
                    </a:lnTo>
                    <a:lnTo>
                      <a:pt x="102" y="249"/>
                    </a:lnTo>
                    <a:lnTo>
                      <a:pt x="102" y="247"/>
                    </a:lnTo>
                    <a:lnTo>
                      <a:pt x="104" y="247"/>
                    </a:lnTo>
                    <a:lnTo>
                      <a:pt x="104" y="247"/>
                    </a:lnTo>
                    <a:lnTo>
                      <a:pt x="104" y="249"/>
                    </a:lnTo>
                    <a:lnTo>
                      <a:pt x="104" y="249"/>
                    </a:lnTo>
                    <a:lnTo>
                      <a:pt x="104" y="249"/>
                    </a:lnTo>
                    <a:lnTo>
                      <a:pt x="104" y="252"/>
                    </a:lnTo>
                    <a:lnTo>
                      <a:pt x="104" y="252"/>
                    </a:lnTo>
                    <a:close/>
                    <a:moveTo>
                      <a:pt x="44" y="259"/>
                    </a:moveTo>
                    <a:lnTo>
                      <a:pt x="43" y="261"/>
                    </a:lnTo>
                    <a:lnTo>
                      <a:pt x="43" y="257"/>
                    </a:lnTo>
                    <a:lnTo>
                      <a:pt x="44" y="256"/>
                    </a:lnTo>
                    <a:lnTo>
                      <a:pt x="46" y="254"/>
                    </a:lnTo>
                    <a:lnTo>
                      <a:pt x="48" y="254"/>
                    </a:lnTo>
                    <a:lnTo>
                      <a:pt x="48" y="254"/>
                    </a:lnTo>
                    <a:lnTo>
                      <a:pt x="46" y="257"/>
                    </a:lnTo>
                    <a:lnTo>
                      <a:pt x="44" y="259"/>
                    </a:lnTo>
                    <a:lnTo>
                      <a:pt x="44" y="259"/>
                    </a:lnTo>
                    <a:close/>
                    <a:moveTo>
                      <a:pt x="51" y="261"/>
                    </a:moveTo>
                    <a:lnTo>
                      <a:pt x="51" y="261"/>
                    </a:lnTo>
                    <a:lnTo>
                      <a:pt x="49" y="261"/>
                    </a:lnTo>
                    <a:lnTo>
                      <a:pt x="49" y="261"/>
                    </a:lnTo>
                    <a:lnTo>
                      <a:pt x="51" y="259"/>
                    </a:lnTo>
                    <a:lnTo>
                      <a:pt x="51" y="259"/>
                    </a:lnTo>
                    <a:lnTo>
                      <a:pt x="51" y="261"/>
                    </a:lnTo>
                    <a:lnTo>
                      <a:pt x="51" y="261"/>
                    </a:lnTo>
                    <a:close/>
                    <a:moveTo>
                      <a:pt x="118" y="314"/>
                    </a:moveTo>
                    <a:lnTo>
                      <a:pt x="118" y="317"/>
                    </a:lnTo>
                    <a:lnTo>
                      <a:pt x="118" y="315"/>
                    </a:lnTo>
                    <a:lnTo>
                      <a:pt x="118" y="314"/>
                    </a:lnTo>
                    <a:lnTo>
                      <a:pt x="118" y="312"/>
                    </a:lnTo>
                    <a:lnTo>
                      <a:pt x="118" y="312"/>
                    </a:lnTo>
                    <a:lnTo>
                      <a:pt x="118" y="312"/>
                    </a:lnTo>
                    <a:lnTo>
                      <a:pt x="118" y="314"/>
                    </a:lnTo>
                    <a:lnTo>
                      <a:pt x="118" y="314"/>
                    </a:lnTo>
                    <a:lnTo>
                      <a:pt x="118" y="314"/>
                    </a:lnTo>
                    <a:close/>
                    <a:moveTo>
                      <a:pt x="120" y="324"/>
                    </a:moveTo>
                    <a:lnTo>
                      <a:pt x="121" y="326"/>
                    </a:lnTo>
                    <a:lnTo>
                      <a:pt x="121" y="326"/>
                    </a:lnTo>
                    <a:lnTo>
                      <a:pt x="121" y="327"/>
                    </a:lnTo>
                    <a:lnTo>
                      <a:pt x="120" y="329"/>
                    </a:lnTo>
                    <a:lnTo>
                      <a:pt x="118" y="329"/>
                    </a:lnTo>
                    <a:lnTo>
                      <a:pt x="118" y="329"/>
                    </a:lnTo>
                    <a:lnTo>
                      <a:pt x="118" y="326"/>
                    </a:lnTo>
                    <a:lnTo>
                      <a:pt x="118" y="324"/>
                    </a:lnTo>
                    <a:lnTo>
                      <a:pt x="118" y="322"/>
                    </a:lnTo>
                    <a:lnTo>
                      <a:pt x="120" y="324"/>
                    </a:lnTo>
                    <a:lnTo>
                      <a:pt x="120" y="324"/>
                    </a:lnTo>
                    <a:lnTo>
                      <a:pt x="120" y="324"/>
                    </a:lnTo>
                    <a:close/>
                    <a:moveTo>
                      <a:pt x="113" y="329"/>
                    </a:moveTo>
                    <a:lnTo>
                      <a:pt x="113" y="329"/>
                    </a:lnTo>
                    <a:lnTo>
                      <a:pt x="113" y="331"/>
                    </a:lnTo>
                    <a:lnTo>
                      <a:pt x="111" y="329"/>
                    </a:lnTo>
                    <a:lnTo>
                      <a:pt x="111" y="329"/>
                    </a:lnTo>
                    <a:lnTo>
                      <a:pt x="113" y="329"/>
                    </a:lnTo>
                    <a:lnTo>
                      <a:pt x="113" y="329"/>
                    </a:lnTo>
                    <a:lnTo>
                      <a:pt x="113" y="327"/>
                    </a:lnTo>
                    <a:lnTo>
                      <a:pt x="113" y="329"/>
                    </a:lnTo>
                    <a:lnTo>
                      <a:pt x="113" y="329"/>
                    </a:lnTo>
                    <a:close/>
                    <a:moveTo>
                      <a:pt x="114" y="332"/>
                    </a:moveTo>
                    <a:lnTo>
                      <a:pt x="114" y="332"/>
                    </a:lnTo>
                    <a:lnTo>
                      <a:pt x="114" y="332"/>
                    </a:lnTo>
                    <a:lnTo>
                      <a:pt x="114" y="332"/>
                    </a:lnTo>
                    <a:lnTo>
                      <a:pt x="113" y="331"/>
                    </a:lnTo>
                    <a:lnTo>
                      <a:pt x="113" y="331"/>
                    </a:lnTo>
                    <a:lnTo>
                      <a:pt x="114" y="331"/>
                    </a:lnTo>
                    <a:lnTo>
                      <a:pt x="114" y="331"/>
                    </a:lnTo>
                    <a:lnTo>
                      <a:pt x="114" y="331"/>
                    </a:lnTo>
                    <a:lnTo>
                      <a:pt x="114" y="331"/>
                    </a:lnTo>
                    <a:lnTo>
                      <a:pt x="114" y="331"/>
                    </a:lnTo>
                    <a:lnTo>
                      <a:pt x="114" y="332"/>
                    </a:lnTo>
                    <a:lnTo>
                      <a:pt x="114" y="332"/>
                    </a:lnTo>
                    <a:close/>
                    <a:moveTo>
                      <a:pt x="123" y="338"/>
                    </a:moveTo>
                    <a:lnTo>
                      <a:pt x="121" y="338"/>
                    </a:lnTo>
                    <a:lnTo>
                      <a:pt x="121" y="334"/>
                    </a:lnTo>
                    <a:lnTo>
                      <a:pt x="121" y="334"/>
                    </a:lnTo>
                    <a:lnTo>
                      <a:pt x="123" y="336"/>
                    </a:lnTo>
                    <a:lnTo>
                      <a:pt x="125" y="338"/>
                    </a:lnTo>
                    <a:lnTo>
                      <a:pt x="123" y="338"/>
                    </a:lnTo>
                    <a:lnTo>
                      <a:pt x="123" y="338"/>
                    </a:lnTo>
                    <a:close/>
                    <a:moveTo>
                      <a:pt x="114" y="343"/>
                    </a:moveTo>
                    <a:lnTo>
                      <a:pt x="114" y="343"/>
                    </a:lnTo>
                    <a:lnTo>
                      <a:pt x="113" y="341"/>
                    </a:lnTo>
                    <a:lnTo>
                      <a:pt x="113" y="339"/>
                    </a:lnTo>
                    <a:lnTo>
                      <a:pt x="113" y="341"/>
                    </a:lnTo>
                    <a:lnTo>
                      <a:pt x="114" y="341"/>
                    </a:lnTo>
                    <a:lnTo>
                      <a:pt x="114" y="343"/>
                    </a:lnTo>
                    <a:lnTo>
                      <a:pt x="114" y="343"/>
                    </a:lnTo>
                    <a:close/>
                    <a:moveTo>
                      <a:pt x="123" y="341"/>
                    </a:moveTo>
                    <a:lnTo>
                      <a:pt x="123" y="344"/>
                    </a:lnTo>
                    <a:lnTo>
                      <a:pt x="121" y="344"/>
                    </a:lnTo>
                    <a:lnTo>
                      <a:pt x="121" y="344"/>
                    </a:lnTo>
                    <a:lnTo>
                      <a:pt x="120" y="343"/>
                    </a:lnTo>
                    <a:lnTo>
                      <a:pt x="120" y="341"/>
                    </a:lnTo>
                    <a:lnTo>
                      <a:pt x="120" y="339"/>
                    </a:lnTo>
                    <a:lnTo>
                      <a:pt x="123" y="339"/>
                    </a:lnTo>
                    <a:lnTo>
                      <a:pt x="123" y="341"/>
                    </a:lnTo>
                    <a:lnTo>
                      <a:pt x="123" y="341"/>
                    </a:lnTo>
                    <a:close/>
                    <a:moveTo>
                      <a:pt x="116" y="346"/>
                    </a:moveTo>
                    <a:lnTo>
                      <a:pt x="116" y="346"/>
                    </a:lnTo>
                    <a:lnTo>
                      <a:pt x="116" y="346"/>
                    </a:lnTo>
                    <a:lnTo>
                      <a:pt x="116" y="346"/>
                    </a:lnTo>
                    <a:lnTo>
                      <a:pt x="116" y="344"/>
                    </a:lnTo>
                    <a:lnTo>
                      <a:pt x="116" y="343"/>
                    </a:lnTo>
                    <a:lnTo>
                      <a:pt x="118" y="341"/>
                    </a:lnTo>
                    <a:lnTo>
                      <a:pt x="118" y="339"/>
                    </a:lnTo>
                    <a:lnTo>
                      <a:pt x="118" y="341"/>
                    </a:lnTo>
                    <a:lnTo>
                      <a:pt x="118" y="344"/>
                    </a:lnTo>
                    <a:lnTo>
                      <a:pt x="118" y="344"/>
                    </a:lnTo>
                    <a:lnTo>
                      <a:pt x="116" y="346"/>
                    </a:lnTo>
                    <a:lnTo>
                      <a:pt x="116" y="346"/>
                    </a:lnTo>
                    <a:close/>
                    <a:moveTo>
                      <a:pt x="123" y="356"/>
                    </a:moveTo>
                    <a:lnTo>
                      <a:pt x="123" y="356"/>
                    </a:lnTo>
                    <a:lnTo>
                      <a:pt x="121" y="356"/>
                    </a:lnTo>
                    <a:lnTo>
                      <a:pt x="121" y="356"/>
                    </a:lnTo>
                    <a:lnTo>
                      <a:pt x="123" y="353"/>
                    </a:lnTo>
                    <a:lnTo>
                      <a:pt x="123" y="356"/>
                    </a:lnTo>
                    <a:close/>
                    <a:moveTo>
                      <a:pt x="116" y="356"/>
                    </a:moveTo>
                    <a:lnTo>
                      <a:pt x="118" y="360"/>
                    </a:lnTo>
                    <a:lnTo>
                      <a:pt x="118" y="360"/>
                    </a:lnTo>
                    <a:lnTo>
                      <a:pt x="118" y="360"/>
                    </a:lnTo>
                    <a:lnTo>
                      <a:pt x="118" y="360"/>
                    </a:lnTo>
                    <a:lnTo>
                      <a:pt x="116" y="358"/>
                    </a:lnTo>
                    <a:lnTo>
                      <a:pt x="114" y="358"/>
                    </a:lnTo>
                    <a:lnTo>
                      <a:pt x="114" y="358"/>
                    </a:lnTo>
                    <a:lnTo>
                      <a:pt x="114" y="356"/>
                    </a:lnTo>
                    <a:lnTo>
                      <a:pt x="116" y="356"/>
                    </a:lnTo>
                    <a:lnTo>
                      <a:pt x="116" y="356"/>
                    </a:lnTo>
                    <a:lnTo>
                      <a:pt x="116" y="356"/>
                    </a:lnTo>
                    <a:close/>
                    <a:moveTo>
                      <a:pt x="116" y="377"/>
                    </a:moveTo>
                    <a:lnTo>
                      <a:pt x="114" y="377"/>
                    </a:lnTo>
                    <a:lnTo>
                      <a:pt x="114" y="377"/>
                    </a:lnTo>
                    <a:lnTo>
                      <a:pt x="114" y="375"/>
                    </a:lnTo>
                    <a:lnTo>
                      <a:pt x="116" y="373"/>
                    </a:lnTo>
                    <a:lnTo>
                      <a:pt x="118" y="373"/>
                    </a:lnTo>
                    <a:lnTo>
                      <a:pt x="118" y="375"/>
                    </a:lnTo>
                    <a:lnTo>
                      <a:pt x="116" y="375"/>
                    </a:lnTo>
                    <a:lnTo>
                      <a:pt x="116" y="377"/>
                    </a:lnTo>
                    <a:lnTo>
                      <a:pt x="116" y="377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9" name="Freeform 154">
                <a:extLst>
                  <a:ext uri="{FF2B5EF4-FFF2-40B4-BE49-F238E27FC236}">
                    <a16:creationId xmlns:a16="http://schemas.microsoft.com/office/drawing/2014/main" xmlns="" id="{7F3837C7-8789-47AA-A98F-5B3AA257B9B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22" y="1881"/>
                <a:ext cx="618" cy="295"/>
              </a:xfrm>
              <a:custGeom>
                <a:avLst/>
                <a:gdLst>
                  <a:gd name="T0" fmla="*/ 539 w 618"/>
                  <a:gd name="T1" fmla="*/ 113 h 295"/>
                  <a:gd name="T2" fmla="*/ 548 w 618"/>
                  <a:gd name="T3" fmla="*/ 128 h 295"/>
                  <a:gd name="T4" fmla="*/ 570 w 618"/>
                  <a:gd name="T5" fmla="*/ 132 h 295"/>
                  <a:gd name="T6" fmla="*/ 595 w 618"/>
                  <a:gd name="T7" fmla="*/ 130 h 295"/>
                  <a:gd name="T8" fmla="*/ 607 w 618"/>
                  <a:gd name="T9" fmla="*/ 140 h 295"/>
                  <a:gd name="T10" fmla="*/ 614 w 618"/>
                  <a:gd name="T11" fmla="*/ 162 h 295"/>
                  <a:gd name="T12" fmla="*/ 592 w 618"/>
                  <a:gd name="T13" fmla="*/ 161 h 295"/>
                  <a:gd name="T14" fmla="*/ 570 w 618"/>
                  <a:gd name="T15" fmla="*/ 164 h 295"/>
                  <a:gd name="T16" fmla="*/ 553 w 618"/>
                  <a:gd name="T17" fmla="*/ 171 h 295"/>
                  <a:gd name="T18" fmla="*/ 537 w 618"/>
                  <a:gd name="T19" fmla="*/ 191 h 295"/>
                  <a:gd name="T20" fmla="*/ 513 w 618"/>
                  <a:gd name="T21" fmla="*/ 200 h 295"/>
                  <a:gd name="T22" fmla="*/ 493 w 618"/>
                  <a:gd name="T23" fmla="*/ 213 h 295"/>
                  <a:gd name="T24" fmla="*/ 460 w 618"/>
                  <a:gd name="T25" fmla="*/ 207 h 295"/>
                  <a:gd name="T26" fmla="*/ 459 w 618"/>
                  <a:gd name="T27" fmla="*/ 232 h 295"/>
                  <a:gd name="T28" fmla="*/ 455 w 618"/>
                  <a:gd name="T29" fmla="*/ 247 h 295"/>
                  <a:gd name="T30" fmla="*/ 435 w 618"/>
                  <a:gd name="T31" fmla="*/ 266 h 295"/>
                  <a:gd name="T32" fmla="*/ 399 w 618"/>
                  <a:gd name="T33" fmla="*/ 275 h 295"/>
                  <a:gd name="T34" fmla="*/ 359 w 618"/>
                  <a:gd name="T35" fmla="*/ 280 h 295"/>
                  <a:gd name="T36" fmla="*/ 322 w 618"/>
                  <a:gd name="T37" fmla="*/ 293 h 295"/>
                  <a:gd name="T38" fmla="*/ 270 w 618"/>
                  <a:gd name="T39" fmla="*/ 278 h 295"/>
                  <a:gd name="T40" fmla="*/ 224 w 618"/>
                  <a:gd name="T41" fmla="*/ 271 h 295"/>
                  <a:gd name="T42" fmla="*/ 161 w 618"/>
                  <a:gd name="T43" fmla="*/ 259 h 295"/>
                  <a:gd name="T44" fmla="*/ 145 w 618"/>
                  <a:gd name="T45" fmla="*/ 230 h 295"/>
                  <a:gd name="T46" fmla="*/ 115 w 618"/>
                  <a:gd name="T47" fmla="*/ 212 h 295"/>
                  <a:gd name="T48" fmla="*/ 73 w 618"/>
                  <a:gd name="T49" fmla="*/ 205 h 295"/>
                  <a:gd name="T50" fmla="*/ 56 w 618"/>
                  <a:gd name="T51" fmla="*/ 195 h 295"/>
                  <a:gd name="T52" fmla="*/ 60 w 618"/>
                  <a:gd name="T53" fmla="*/ 172 h 295"/>
                  <a:gd name="T54" fmla="*/ 55 w 618"/>
                  <a:gd name="T55" fmla="*/ 149 h 295"/>
                  <a:gd name="T56" fmla="*/ 44 w 618"/>
                  <a:gd name="T57" fmla="*/ 128 h 295"/>
                  <a:gd name="T58" fmla="*/ 29 w 618"/>
                  <a:gd name="T59" fmla="*/ 123 h 295"/>
                  <a:gd name="T60" fmla="*/ 10 w 618"/>
                  <a:gd name="T61" fmla="*/ 109 h 295"/>
                  <a:gd name="T62" fmla="*/ 0 w 618"/>
                  <a:gd name="T63" fmla="*/ 99 h 295"/>
                  <a:gd name="T64" fmla="*/ 3 w 618"/>
                  <a:gd name="T65" fmla="*/ 89 h 295"/>
                  <a:gd name="T66" fmla="*/ 19 w 618"/>
                  <a:gd name="T67" fmla="*/ 82 h 295"/>
                  <a:gd name="T68" fmla="*/ 29 w 618"/>
                  <a:gd name="T69" fmla="*/ 77 h 295"/>
                  <a:gd name="T70" fmla="*/ 44 w 618"/>
                  <a:gd name="T71" fmla="*/ 62 h 295"/>
                  <a:gd name="T72" fmla="*/ 63 w 618"/>
                  <a:gd name="T73" fmla="*/ 53 h 295"/>
                  <a:gd name="T74" fmla="*/ 84 w 618"/>
                  <a:gd name="T75" fmla="*/ 45 h 295"/>
                  <a:gd name="T76" fmla="*/ 96 w 618"/>
                  <a:gd name="T77" fmla="*/ 41 h 295"/>
                  <a:gd name="T78" fmla="*/ 113 w 618"/>
                  <a:gd name="T79" fmla="*/ 48 h 295"/>
                  <a:gd name="T80" fmla="*/ 130 w 618"/>
                  <a:gd name="T81" fmla="*/ 63 h 295"/>
                  <a:gd name="T82" fmla="*/ 147 w 618"/>
                  <a:gd name="T83" fmla="*/ 68 h 295"/>
                  <a:gd name="T84" fmla="*/ 162 w 618"/>
                  <a:gd name="T85" fmla="*/ 67 h 295"/>
                  <a:gd name="T86" fmla="*/ 180 w 618"/>
                  <a:gd name="T87" fmla="*/ 72 h 295"/>
                  <a:gd name="T88" fmla="*/ 198 w 618"/>
                  <a:gd name="T89" fmla="*/ 63 h 295"/>
                  <a:gd name="T90" fmla="*/ 197 w 618"/>
                  <a:gd name="T91" fmla="*/ 45 h 295"/>
                  <a:gd name="T92" fmla="*/ 195 w 618"/>
                  <a:gd name="T93" fmla="*/ 24 h 295"/>
                  <a:gd name="T94" fmla="*/ 212 w 618"/>
                  <a:gd name="T95" fmla="*/ 5 h 295"/>
                  <a:gd name="T96" fmla="*/ 233 w 618"/>
                  <a:gd name="T97" fmla="*/ 12 h 295"/>
                  <a:gd name="T98" fmla="*/ 265 w 618"/>
                  <a:gd name="T99" fmla="*/ 21 h 295"/>
                  <a:gd name="T100" fmla="*/ 277 w 618"/>
                  <a:gd name="T101" fmla="*/ 41 h 295"/>
                  <a:gd name="T102" fmla="*/ 289 w 618"/>
                  <a:gd name="T103" fmla="*/ 55 h 295"/>
                  <a:gd name="T104" fmla="*/ 313 w 618"/>
                  <a:gd name="T105" fmla="*/ 60 h 295"/>
                  <a:gd name="T106" fmla="*/ 340 w 618"/>
                  <a:gd name="T107" fmla="*/ 51 h 295"/>
                  <a:gd name="T108" fmla="*/ 371 w 618"/>
                  <a:gd name="T109" fmla="*/ 63 h 295"/>
                  <a:gd name="T110" fmla="*/ 388 w 618"/>
                  <a:gd name="T111" fmla="*/ 77 h 295"/>
                  <a:gd name="T112" fmla="*/ 426 w 618"/>
                  <a:gd name="T113" fmla="*/ 89 h 295"/>
                  <a:gd name="T114" fmla="*/ 457 w 618"/>
                  <a:gd name="T115" fmla="*/ 84 h 295"/>
                  <a:gd name="T116" fmla="*/ 488 w 618"/>
                  <a:gd name="T117" fmla="*/ 72 h 295"/>
                  <a:gd name="T118" fmla="*/ 518 w 618"/>
                  <a:gd name="T119" fmla="*/ 58 h 295"/>
                  <a:gd name="T120" fmla="*/ 546 w 618"/>
                  <a:gd name="T121" fmla="*/ 65 h 2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618" h="295">
                    <a:moveTo>
                      <a:pt x="554" y="70"/>
                    </a:moveTo>
                    <a:lnTo>
                      <a:pt x="553" y="75"/>
                    </a:lnTo>
                    <a:lnTo>
                      <a:pt x="549" y="82"/>
                    </a:lnTo>
                    <a:lnTo>
                      <a:pt x="548" y="89"/>
                    </a:lnTo>
                    <a:lnTo>
                      <a:pt x="546" y="94"/>
                    </a:lnTo>
                    <a:lnTo>
                      <a:pt x="544" y="96"/>
                    </a:lnTo>
                    <a:lnTo>
                      <a:pt x="542" y="99"/>
                    </a:lnTo>
                    <a:lnTo>
                      <a:pt x="542" y="101"/>
                    </a:lnTo>
                    <a:lnTo>
                      <a:pt x="541" y="104"/>
                    </a:lnTo>
                    <a:lnTo>
                      <a:pt x="539" y="106"/>
                    </a:lnTo>
                    <a:lnTo>
                      <a:pt x="537" y="111"/>
                    </a:lnTo>
                    <a:lnTo>
                      <a:pt x="539" y="113"/>
                    </a:lnTo>
                    <a:lnTo>
                      <a:pt x="537" y="116"/>
                    </a:lnTo>
                    <a:lnTo>
                      <a:pt x="536" y="118"/>
                    </a:lnTo>
                    <a:lnTo>
                      <a:pt x="532" y="120"/>
                    </a:lnTo>
                    <a:lnTo>
                      <a:pt x="534" y="125"/>
                    </a:lnTo>
                    <a:lnTo>
                      <a:pt x="534" y="126"/>
                    </a:lnTo>
                    <a:lnTo>
                      <a:pt x="537" y="130"/>
                    </a:lnTo>
                    <a:lnTo>
                      <a:pt x="539" y="132"/>
                    </a:lnTo>
                    <a:lnTo>
                      <a:pt x="541" y="132"/>
                    </a:lnTo>
                    <a:lnTo>
                      <a:pt x="542" y="132"/>
                    </a:lnTo>
                    <a:lnTo>
                      <a:pt x="544" y="130"/>
                    </a:lnTo>
                    <a:lnTo>
                      <a:pt x="546" y="128"/>
                    </a:lnTo>
                    <a:lnTo>
                      <a:pt x="548" y="128"/>
                    </a:lnTo>
                    <a:lnTo>
                      <a:pt x="549" y="128"/>
                    </a:lnTo>
                    <a:lnTo>
                      <a:pt x="553" y="128"/>
                    </a:lnTo>
                    <a:lnTo>
                      <a:pt x="554" y="126"/>
                    </a:lnTo>
                    <a:lnTo>
                      <a:pt x="556" y="126"/>
                    </a:lnTo>
                    <a:lnTo>
                      <a:pt x="559" y="128"/>
                    </a:lnTo>
                    <a:lnTo>
                      <a:pt x="559" y="128"/>
                    </a:lnTo>
                    <a:lnTo>
                      <a:pt x="563" y="128"/>
                    </a:lnTo>
                    <a:lnTo>
                      <a:pt x="565" y="132"/>
                    </a:lnTo>
                    <a:lnTo>
                      <a:pt x="566" y="133"/>
                    </a:lnTo>
                    <a:lnTo>
                      <a:pt x="568" y="133"/>
                    </a:lnTo>
                    <a:lnTo>
                      <a:pt x="568" y="133"/>
                    </a:lnTo>
                    <a:lnTo>
                      <a:pt x="570" y="132"/>
                    </a:lnTo>
                    <a:lnTo>
                      <a:pt x="571" y="128"/>
                    </a:lnTo>
                    <a:lnTo>
                      <a:pt x="575" y="126"/>
                    </a:lnTo>
                    <a:lnTo>
                      <a:pt x="577" y="123"/>
                    </a:lnTo>
                    <a:lnTo>
                      <a:pt x="577" y="123"/>
                    </a:lnTo>
                    <a:lnTo>
                      <a:pt x="580" y="123"/>
                    </a:lnTo>
                    <a:lnTo>
                      <a:pt x="582" y="123"/>
                    </a:lnTo>
                    <a:lnTo>
                      <a:pt x="583" y="123"/>
                    </a:lnTo>
                    <a:lnTo>
                      <a:pt x="585" y="123"/>
                    </a:lnTo>
                    <a:lnTo>
                      <a:pt x="590" y="123"/>
                    </a:lnTo>
                    <a:lnTo>
                      <a:pt x="592" y="125"/>
                    </a:lnTo>
                    <a:lnTo>
                      <a:pt x="594" y="128"/>
                    </a:lnTo>
                    <a:lnTo>
                      <a:pt x="595" y="130"/>
                    </a:lnTo>
                    <a:lnTo>
                      <a:pt x="597" y="132"/>
                    </a:lnTo>
                    <a:lnTo>
                      <a:pt x="599" y="132"/>
                    </a:lnTo>
                    <a:lnTo>
                      <a:pt x="601" y="132"/>
                    </a:lnTo>
                    <a:lnTo>
                      <a:pt x="601" y="133"/>
                    </a:lnTo>
                    <a:lnTo>
                      <a:pt x="602" y="135"/>
                    </a:lnTo>
                    <a:lnTo>
                      <a:pt x="602" y="137"/>
                    </a:lnTo>
                    <a:lnTo>
                      <a:pt x="602" y="137"/>
                    </a:lnTo>
                    <a:lnTo>
                      <a:pt x="604" y="138"/>
                    </a:lnTo>
                    <a:lnTo>
                      <a:pt x="606" y="138"/>
                    </a:lnTo>
                    <a:lnTo>
                      <a:pt x="606" y="140"/>
                    </a:lnTo>
                    <a:lnTo>
                      <a:pt x="606" y="140"/>
                    </a:lnTo>
                    <a:lnTo>
                      <a:pt x="607" y="140"/>
                    </a:lnTo>
                    <a:lnTo>
                      <a:pt x="609" y="145"/>
                    </a:lnTo>
                    <a:lnTo>
                      <a:pt x="611" y="145"/>
                    </a:lnTo>
                    <a:lnTo>
                      <a:pt x="613" y="147"/>
                    </a:lnTo>
                    <a:lnTo>
                      <a:pt x="614" y="149"/>
                    </a:lnTo>
                    <a:lnTo>
                      <a:pt x="614" y="150"/>
                    </a:lnTo>
                    <a:lnTo>
                      <a:pt x="614" y="152"/>
                    </a:lnTo>
                    <a:lnTo>
                      <a:pt x="616" y="154"/>
                    </a:lnTo>
                    <a:lnTo>
                      <a:pt x="618" y="155"/>
                    </a:lnTo>
                    <a:lnTo>
                      <a:pt x="616" y="157"/>
                    </a:lnTo>
                    <a:lnTo>
                      <a:pt x="618" y="159"/>
                    </a:lnTo>
                    <a:lnTo>
                      <a:pt x="616" y="161"/>
                    </a:lnTo>
                    <a:lnTo>
                      <a:pt x="614" y="162"/>
                    </a:lnTo>
                    <a:lnTo>
                      <a:pt x="613" y="162"/>
                    </a:lnTo>
                    <a:lnTo>
                      <a:pt x="611" y="162"/>
                    </a:lnTo>
                    <a:lnTo>
                      <a:pt x="609" y="162"/>
                    </a:lnTo>
                    <a:lnTo>
                      <a:pt x="606" y="162"/>
                    </a:lnTo>
                    <a:lnTo>
                      <a:pt x="602" y="162"/>
                    </a:lnTo>
                    <a:lnTo>
                      <a:pt x="601" y="161"/>
                    </a:lnTo>
                    <a:lnTo>
                      <a:pt x="599" y="159"/>
                    </a:lnTo>
                    <a:lnTo>
                      <a:pt x="597" y="159"/>
                    </a:lnTo>
                    <a:lnTo>
                      <a:pt x="595" y="159"/>
                    </a:lnTo>
                    <a:lnTo>
                      <a:pt x="594" y="161"/>
                    </a:lnTo>
                    <a:lnTo>
                      <a:pt x="594" y="161"/>
                    </a:lnTo>
                    <a:lnTo>
                      <a:pt x="592" y="161"/>
                    </a:lnTo>
                    <a:lnTo>
                      <a:pt x="589" y="161"/>
                    </a:lnTo>
                    <a:lnTo>
                      <a:pt x="587" y="159"/>
                    </a:lnTo>
                    <a:lnTo>
                      <a:pt x="583" y="161"/>
                    </a:lnTo>
                    <a:lnTo>
                      <a:pt x="582" y="161"/>
                    </a:lnTo>
                    <a:lnTo>
                      <a:pt x="578" y="162"/>
                    </a:lnTo>
                    <a:lnTo>
                      <a:pt x="577" y="164"/>
                    </a:lnTo>
                    <a:lnTo>
                      <a:pt x="575" y="166"/>
                    </a:lnTo>
                    <a:lnTo>
                      <a:pt x="575" y="166"/>
                    </a:lnTo>
                    <a:lnTo>
                      <a:pt x="573" y="164"/>
                    </a:lnTo>
                    <a:lnTo>
                      <a:pt x="571" y="162"/>
                    </a:lnTo>
                    <a:lnTo>
                      <a:pt x="570" y="164"/>
                    </a:lnTo>
                    <a:lnTo>
                      <a:pt x="570" y="164"/>
                    </a:lnTo>
                    <a:lnTo>
                      <a:pt x="568" y="164"/>
                    </a:lnTo>
                    <a:lnTo>
                      <a:pt x="568" y="167"/>
                    </a:lnTo>
                    <a:lnTo>
                      <a:pt x="568" y="169"/>
                    </a:lnTo>
                    <a:lnTo>
                      <a:pt x="568" y="169"/>
                    </a:lnTo>
                    <a:lnTo>
                      <a:pt x="566" y="169"/>
                    </a:lnTo>
                    <a:lnTo>
                      <a:pt x="565" y="169"/>
                    </a:lnTo>
                    <a:lnTo>
                      <a:pt x="561" y="169"/>
                    </a:lnTo>
                    <a:lnTo>
                      <a:pt x="558" y="169"/>
                    </a:lnTo>
                    <a:lnTo>
                      <a:pt x="558" y="169"/>
                    </a:lnTo>
                    <a:lnTo>
                      <a:pt x="556" y="171"/>
                    </a:lnTo>
                    <a:lnTo>
                      <a:pt x="554" y="171"/>
                    </a:lnTo>
                    <a:lnTo>
                      <a:pt x="553" y="171"/>
                    </a:lnTo>
                    <a:lnTo>
                      <a:pt x="553" y="174"/>
                    </a:lnTo>
                    <a:lnTo>
                      <a:pt x="551" y="174"/>
                    </a:lnTo>
                    <a:lnTo>
                      <a:pt x="549" y="176"/>
                    </a:lnTo>
                    <a:lnTo>
                      <a:pt x="548" y="181"/>
                    </a:lnTo>
                    <a:lnTo>
                      <a:pt x="546" y="183"/>
                    </a:lnTo>
                    <a:lnTo>
                      <a:pt x="546" y="184"/>
                    </a:lnTo>
                    <a:lnTo>
                      <a:pt x="546" y="184"/>
                    </a:lnTo>
                    <a:lnTo>
                      <a:pt x="546" y="186"/>
                    </a:lnTo>
                    <a:lnTo>
                      <a:pt x="544" y="188"/>
                    </a:lnTo>
                    <a:lnTo>
                      <a:pt x="542" y="188"/>
                    </a:lnTo>
                    <a:lnTo>
                      <a:pt x="541" y="190"/>
                    </a:lnTo>
                    <a:lnTo>
                      <a:pt x="537" y="191"/>
                    </a:lnTo>
                    <a:lnTo>
                      <a:pt x="536" y="195"/>
                    </a:lnTo>
                    <a:lnTo>
                      <a:pt x="534" y="195"/>
                    </a:lnTo>
                    <a:lnTo>
                      <a:pt x="530" y="195"/>
                    </a:lnTo>
                    <a:lnTo>
                      <a:pt x="527" y="196"/>
                    </a:lnTo>
                    <a:lnTo>
                      <a:pt x="525" y="196"/>
                    </a:lnTo>
                    <a:lnTo>
                      <a:pt x="522" y="196"/>
                    </a:lnTo>
                    <a:lnTo>
                      <a:pt x="518" y="195"/>
                    </a:lnTo>
                    <a:lnTo>
                      <a:pt x="517" y="195"/>
                    </a:lnTo>
                    <a:lnTo>
                      <a:pt x="515" y="196"/>
                    </a:lnTo>
                    <a:lnTo>
                      <a:pt x="513" y="196"/>
                    </a:lnTo>
                    <a:lnTo>
                      <a:pt x="513" y="198"/>
                    </a:lnTo>
                    <a:lnTo>
                      <a:pt x="513" y="200"/>
                    </a:lnTo>
                    <a:lnTo>
                      <a:pt x="512" y="201"/>
                    </a:lnTo>
                    <a:lnTo>
                      <a:pt x="508" y="203"/>
                    </a:lnTo>
                    <a:lnTo>
                      <a:pt x="506" y="205"/>
                    </a:lnTo>
                    <a:lnTo>
                      <a:pt x="505" y="207"/>
                    </a:lnTo>
                    <a:lnTo>
                      <a:pt x="505" y="208"/>
                    </a:lnTo>
                    <a:lnTo>
                      <a:pt x="503" y="208"/>
                    </a:lnTo>
                    <a:lnTo>
                      <a:pt x="501" y="210"/>
                    </a:lnTo>
                    <a:lnTo>
                      <a:pt x="500" y="212"/>
                    </a:lnTo>
                    <a:lnTo>
                      <a:pt x="496" y="213"/>
                    </a:lnTo>
                    <a:lnTo>
                      <a:pt x="496" y="213"/>
                    </a:lnTo>
                    <a:lnTo>
                      <a:pt x="494" y="213"/>
                    </a:lnTo>
                    <a:lnTo>
                      <a:pt x="493" y="213"/>
                    </a:lnTo>
                    <a:lnTo>
                      <a:pt x="489" y="212"/>
                    </a:lnTo>
                    <a:lnTo>
                      <a:pt x="488" y="212"/>
                    </a:lnTo>
                    <a:lnTo>
                      <a:pt x="486" y="212"/>
                    </a:lnTo>
                    <a:lnTo>
                      <a:pt x="479" y="210"/>
                    </a:lnTo>
                    <a:lnTo>
                      <a:pt x="477" y="208"/>
                    </a:lnTo>
                    <a:lnTo>
                      <a:pt x="474" y="207"/>
                    </a:lnTo>
                    <a:lnTo>
                      <a:pt x="474" y="205"/>
                    </a:lnTo>
                    <a:lnTo>
                      <a:pt x="470" y="205"/>
                    </a:lnTo>
                    <a:lnTo>
                      <a:pt x="467" y="205"/>
                    </a:lnTo>
                    <a:lnTo>
                      <a:pt x="465" y="205"/>
                    </a:lnTo>
                    <a:lnTo>
                      <a:pt x="464" y="205"/>
                    </a:lnTo>
                    <a:lnTo>
                      <a:pt x="460" y="207"/>
                    </a:lnTo>
                    <a:lnTo>
                      <a:pt x="459" y="210"/>
                    </a:lnTo>
                    <a:lnTo>
                      <a:pt x="459" y="212"/>
                    </a:lnTo>
                    <a:lnTo>
                      <a:pt x="457" y="215"/>
                    </a:lnTo>
                    <a:lnTo>
                      <a:pt x="455" y="218"/>
                    </a:lnTo>
                    <a:lnTo>
                      <a:pt x="455" y="220"/>
                    </a:lnTo>
                    <a:lnTo>
                      <a:pt x="453" y="222"/>
                    </a:lnTo>
                    <a:lnTo>
                      <a:pt x="453" y="224"/>
                    </a:lnTo>
                    <a:lnTo>
                      <a:pt x="453" y="225"/>
                    </a:lnTo>
                    <a:lnTo>
                      <a:pt x="455" y="225"/>
                    </a:lnTo>
                    <a:lnTo>
                      <a:pt x="455" y="229"/>
                    </a:lnTo>
                    <a:lnTo>
                      <a:pt x="457" y="230"/>
                    </a:lnTo>
                    <a:lnTo>
                      <a:pt x="459" y="232"/>
                    </a:lnTo>
                    <a:lnTo>
                      <a:pt x="462" y="236"/>
                    </a:lnTo>
                    <a:lnTo>
                      <a:pt x="464" y="237"/>
                    </a:lnTo>
                    <a:lnTo>
                      <a:pt x="464" y="239"/>
                    </a:lnTo>
                    <a:lnTo>
                      <a:pt x="464" y="241"/>
                    </a:lnTo>
                    <a:lnTo>
                      <a:pt x="464" y="241"/>
                    </a:lnTo>
                    <a:lnTo>
                      <a:pt x="464" y="242"/>
                    </a:lnTo>
                    <a:lnTo>
                      <a:pt x="460" y="242"/>
                    </a:lnTo>
                    <a:lnTo>
                      <a:pt x="460" y="244"/>
                    </a:lnTo>
                    <a:lnTo>
                      <a:pt x="459" y="244"/>
                    </a:lnTo>
                    <a:lnTo>
                      <a:pt x="457" y="246"/>
                    </a:lnTo>
                    <a:lnTo>
                      <a:pt x="455" y="247"/>
                    </a:lnTo>
                    <a:lnTo>
                      <a:pt x="455" y="247"/>
                    </a:lnTo>
                    <a:lnTo>
                      <a:pt x="450" y="249"/>
                    </a:lnTo>
                    <a:lnTo>
                      <a:pt x="448" y="249"/>
                    </a:lnTo>
                    <a:lnTo>
                      <a:pt x="447" y="251"/>
                    </a:lnTo>
                    <a:lnTo>
                      <a:pt x="445" y="253"/>
                    </a:lnTo>
                    <a:lnTo>
                      <a:pt x="443" y="254"/>
                    </a:lnTo>
                    <a:lnTo>
                      <a:pt x="441" y="256"/>
                    </a:lnTo>
                    <a:lnTo>
                      <a:pt x="440" y="258"/>
                    </a:lnTo>
                    <a:lnTo>
                      <a:pt x="438" y="259"/>
                    </a:lnTo>
                    <a:lnTo>
                      <a:pt x="436" y="263"/>
                    </a:lnTo>
                    <a:lnTo>
                      <a:pt x="436" y="263"/>
                    </a:lnTo>
                    <a:lnTo>
                      <a:pt x="435" y="265"/>
                    </a:lnTo>
                    <a:lnTo>
                      <a:pt x="435" y="266"/>
                    </a:lnTo>
                    <a:lnTo>
                      <a:pt x="433" y="266"/>
                    </a:lnTo>
                    <a:lnTo>
                      <a:pt x="431" y="268"/>
                    </a:lnTo>
                    <a:lnTo>
                      <a:pt x="428" y="268"/>
                    </a:lnTo>
                    <a:lnTo>
                      <a:pt x="424" y="270"/>
                    </a:lnTo>
                    <a:lnTo>
                      <a:pt x="421" y="271"/>
                    </a:lnTo>
                    <a:lnTo>
                      <a:pt x="419" y="273"/>
                    </a:lnTo>
                    <a:lnTo>
                      <a:pt x="416" y="273"/>
                    </a:lnTo>
                    <a:lnTo>
                      <a:pt x="414" y="275"/>
                    </a:lnTo>
                    <a:lnTo>
                      <a:pt x="411" y="275"/>
                    </a:lnTo>
                    <a:lnTo>
                      <a:pt x="405" y="275"/>
                    </a:lnTo>
                    <a:lnTo>
                      <a:pt x="402" y="275"/>
                    </a:lnTo>
                    <a:lnTo>
                      <a:pt x="399" y="275"/>
                    </a:lnTo>
                    <a:lnTo>
                      <a:pt x="395" y="275"/>
                    </a:lnTo>
                    <a:lnTo>
                      <a:pt x="392" y="275"/>
                    </a:lnTo>
                    <a:lnTo>
                      <a:pt x="390" y="275"/>
                    </a:lnTo>
                    <a:lnTo>
                      <a:pt x="385" y="275"/>
                    </a:lnTo>
                    <a:lnTo>
                      <a:pt x="383" y="275"/>
                    </a:lnTo>
                    <a:lnTo>
                      <a:pt x="375" y="276"/>
                    </a:lnTo>
                    <a:lnTo>
                      <a:pt x="371" y="276"/>
                    </a:lnTo>
                    <a:lnTo>
                      <a:pt x="368" y="278"/>
                    </a:lnTo>
                    <a:lnTo>
                      <a:pt x="364" y="278"/>
                    </a:lnTo>
                    <a:lnTo>
                      <a:pt x="363" y="278"/>
                    </a:lnTo>
                    <a:lnTo>
                      <a:pt x="361" y="280"/>
                    </a:lnTo>
                    <a:lnTo>
                      <a:pt x="359" y="280"/>
                    </a:lnTo>
                    <a:lnTo>
                      <a:pt x="356" y="282"/>
                    </a:lnTo>
                    <a:lnTo>
                      <a:pt x="347" y="285"/>
                    </a:lnTo>
                    <a:lnTo>
                      <a:pt x="342" y="288"/>
                    </a:lnTo>
                    <a:lnTo>
                      <a:pt x="340" y="288"/>
                    </a:lnTo>
                    <a:lnTo>
                      <a:pt x="337" y="292"/>
                    </a:lnTo>
                    <a:lnTo>
                      <a:pt x="335" y="292"/>
                    </a:lnTo>
                    <a:lnTo>
                      <a:pt x="334" y="293"/>
                    </a:lnTo>
                    <a:lnTo>
                      <a:pt x="332" y="295"/>
                    </a:lnTo>
                    <a:lnTo>
                      <a:pt x="330" y="295"/>
                    </a:lnTo>
                    <a:lnTo>
                      <a:pt x="328" y="295"/>
                    </a:lnTo>
                    <a:lnTo>
                      <a:pt x="327" y="295"/>
                    </a:lnTo>
                    <a:lnTo>
                      <a:pt x="322" y="293"/>
                    </a:lnTo>
                    <a:lnTo>
                      <a:pt x="322" y="288"/>
                    </a:lnTo>
                    <a:lnTo>
                      <a:pt x="318" y="290"/>
                    </a:lnTo>
                    <a:lnTo>
                      <a:pt x="311" y="290"/>
                    </a:lnTo>
                    <a:lnTo>
                      <a:pt x="306" y="292"/>
                    </a:lnTo>
                    <a:lnTo>
                      <a:pt x="301" y="288"/>
                    </a:lnTo>
                    <a:lnTo>
                      <a:pt x="298" y="287"/>
                    </a:lnTo>
                    <a:lnTo>
                      <a:pt x="294" y="285"/>
                    </a:lnTo>
                    <a:lnTo>
                      <a:pt x="289" y="283"/>
                    </a:lnTo>
                    <a:lnTo>
                      <a:pt x="284" y="283"/>
                    </a:lnTo>
                    <a:lnTo>
                      <a:pt x="275" y="282"/>
                    </a:lnTo>
                    <a:lnTo>
                      <a:pt x="272" y="280"/>
                    </a:lnTo>
                    <a:lnTo>
                      <a:pt x="270" y="278"/>
                    </a:lnTo>
                    <a:lnTo>
                      <a:pt x="267" y="273"/>
                    </a:lnTo>
                    <a:lnTo>
                      <a:pt x="267" y="273"/>
                    </a:lnTo>
                    <a:lnTo>
                      <a:pt x="265" y="271"/>
                    </a:lnTo>
                    <a:lnTo>
                      <a:pt x="263" y="271"/>
                    </a:lnTo>
                    <a:lnTo>
                      <a:pt x="260" y="271"/>
                    </a:lnTo>
                    <a:lnTo>
                      <a:pt x="255" y="271"/>
                    </a:lnTo>
                    <a:lnTo>
                      <a:pt x="250" y="270"/>
                    </a:lnTo>
                    <a:lnTo>
                      <a:pt x="245" y="270"/>
                    </a:lnTo>
                    <a:lnTo>
                      <a:pt x="236" y="268"/>
                    </a:lnTo>
                    <a:lnTo>
                      <a:pt x="234" y="268"/>
                    </a:lnTo>
                    <a:lnTo>
                      <a:pt x="229" y="270"/>
                    </a:lnTo>
                    <a:lnTo>
                      <a:pt x="224" y="271"/>
                    </a:lnTo>
                    <a:lnTo>
                      <a:pt x="214" y="270"/>
                    </a:lnTo>
                    <a:lnTo>
                      <a:pt x="210" y="270"/>
                    </a:lnTo>
                    <a:lnTo>
                      <a:pt x="202" y="268"/>
                    </a:lnTo>
                    <a:lnTo>
                      <a:pt x="192" y="266"/>
                    </a:lnTo>
                    <a:lnTo>
                      <a:pt x="181" y="265"/>
                    </a:lnTo>
                    <a:lnTo>
                      <a:pt x="174" y="266"/>
                    </a:lnTo>
                    <a:lnTo>
                      <a:pt x="169" y="266"/>
                    </a:lnTo>
                    <a:lnTo>
                      <a:pt x="166" y="266"/>
                    </a:lnTo>
                    <a:lnTo>
                      <a:pt x="164" y="266"/>
                    </a:lnTo>
                    <a:lnTo>
                      <a:pt x="164" y="263"/>
                    </a:lnTo>
                    <a:lnTo>
                      <a:pt x="164" y="261"/>
                    </a:lnTo>
                    <a:lnTo>
                      <a:pt x="161" y="259"/>
                    </a:lnTo>
                    <a:lnTo>
                      <a:pt x="159" y="258"/>
                    </a:lnTo>
                    <a:lnTo>
                      <a:pt x="156" y="254"/>
                    </a:lnTo>
                    <a:lnTo>
                      <a:pt x="156" y="253"/>
                    </a:lnTo>
                    <a:lnTo>
                      <a:pt x="154" y="249"/>
                    </a:lnTo>
                    <a:lnTo>
                      <a:pt x="152" y="242"/>
                    </a:lnTo>
                    <a:lnTo>
                      <a:pt x="150" y="237"/>
                    </a:lnTo>
                    <a:lnTo>
                      <a:pt x="149" y="236"/>
                    </a:lnTo>
                    <a:lnTo>
                      <a:pt x="149" y="234"/>
                    </a:lnTo>
                    <a:lnTo>
                      <a:pt x="147" y="234"/>
                    </a:lnTo>
                    <a:lnTo>
                      <a:pt x="145" y="234"/>
                    </a:lnTo>
                    <a:lnTo>
                      <a:pt x="145" y="232"/>
                    </a:lnTo>
                    <a:lnTo>
                      <a:pt x="145" y="230"/>
                    </a:lnTo>
                    <a:lnTo>
                      <a:pt x="145" y="229"/>
                    </a:lnTo>
                    <a:lnTo>
                      <a:pt x="145" y="227"/>
                    </a:lnTo>
                    <a:lnTo>
                      <a:pt x="145" y="225"/>
                    </a:lnTo>
                    <a:lnTo>
                      <a:pt x="140" y="227"/>
                    </a:lnTo>
                    <a:lnTo>
                      <a:pt x="137" y="225"/>
                    </a:lnTo>
                    <a:lnTo>
                      <a:pt x="133" y="224"/>
                    </a:lnTo>
                    <a:lnTo>
                      <a:pt x="128" y="220"/>
                    </a:lnTo>
                    <a:lnTo>
                      <a:pt x="127" y="220"/>
                    </a:lnTo>
                    <a:lnTo>
                      <a:pt x="123" y="217"/>
                    </a:lnTo>
                    <a:lnTo>
                      <a:pt x="118" y="215"/>
                    </a:lnTo>
                    <a:lnTo>
                      <a:pt x="116" y="213"/>
                    </a:lnTo>
                    <a:lnTo>
                      <a:pt x="115" y="212"/>
                    </a:lnTo>
                    <a:lnTo>
                      <a:pt x="113" y="210"/>
                    </a:lnTo>
                    <a:lnTo>
                      <a:pt x="109" y="208"/>
                    </a:lnTo>
                    <a:lnTo>
                      <a:pt x="106" y="207"/>
                    </a:lnTo>
                    <a:lnTo>
                      <a:pt x="99" y="207"/>
                    </a:lnTo>
                    <a:lnTo>
                      <a:pt x="96" y="205"/>
                    </a:lnTo>
                    <a:lnTo>
                      <a:pt x="92" y="207"/>
                    </a:lnTo>
                    <a:lnTo>
                      <a:pt x="89" y="207"/>
                    </a:lnTo>
                    <a:lnTo>
                      <a:pt x="84" y="205"/>
                    </a:lnTo>
                    <a:lnTo>
                      <a:pt x="82" y="205"/>
                    </a:lnTo>
                    <a:lnTo>
                      <a:pt x="79" y="205"/>
                    </a:lnTo>
                    <a:lnTo>
                      <a:pt x="75" y="205"/>
                    </a:lnTo>
                    <a:lnTo>
                      <a:pt x="73" y="205"/>
                    </a:lnTo>
                    <a:lnTo>
                      <a:pt x="72" y="203"/>
                    </a:lnTo>
                    <a:lnTo>
                      <a:pt x="70" y="203"/>
                    </a:lnTo>
                    <a:lnTo>
                      <a:pt x="68" y="203"/>
                    </a:lnTo>
                    <a:lnTo>
                      <a:pt x="67" y="203"/>
                    </a:lnTo>
                    <a:lnTo>
                      <a:pt x="65" y="201"/>
                    </a:lnTo>
                    <a:lnTo>
                      <a:pt x="63" y="201"/>
                    </a:lnTo>
                    <a:lnTo>
                      <a:pt x="62" y="201"/>
                    </a:lnTo>
                    <a:lnTo>
                      <a:pt x="60" y="201"/>
                    </a:lnTo>
                    <a:lnTo>
                      <a:pt x="60" y="201"/>
                    </a:lnTo>
                    <a:lnTo>
                      <a:pt x="58" y="200"/>
                    </a:lnTo>
                    <a:lnTo>
                      <a:pt x="56" y="196"/>
                    </a:lnTo>
                    <a:lnTo>
                      <a:pt x="56" y="195"/>
                    </a:lnTo>
                    <a:lnTo>
                      <a:pt x="56" y="193"/>
                    </a:lnTo>
                    <a:lnTo>
                      <a:pt x="55" y="193"/>
                    </a:lnTo>
                    <a:lnTo>
                      <a:pt x="55" y="191"/>
                    </a:lnTo>
                    <a:lnTo>
                      <a:pt x="56" y="186"/>
                    </a:lnTo>
                    <a:lnTo>
                      <a:pt x="58" y="183"/>
                    </a:lnTo>
                    <a:lnTo>
                      <a:pt x="58" y="183"/>
                    </a:lnTo>
                    <a:lnTo>
                      <a:pt x="60" y="181"/>
                    </a:lnTo>
                    <a:lnTo>
                      <a:pt x="62" y="179"/>
                    </a:lnTo>
                    <a:lnTo>
                      <a:pt x="62" y="178"/>
                    </a:lnTo>
                    <a:lnTo>
                      <a:pt x="62" y="176"/>
                    </a:lnTo>
                    <a:lnTo>
                      <a:pt x="62" y="174"/>
                    </a:lnTo>
                    <a:lnTo>
                      <a:pt x="60" y="172"/>
                    </a:lnTo>
                    <a:lnTo>
                      <a:pt x="60" y="171"/>
                    </a:lnTo>
                    <a:lnTo>
                      <a:pt x="62" y="169"/>
                    </a:lnTo>
                    <a:lnTo>
                      <a:pt x="63" y="164"/>
                    </a:lnTo>
                    <a:lnTo>
                      <a:pt x="62" y="164"/>
                    </a:lnTo>
                    <a:lnTo>
                      <a:pt x="62" y="162"/>
                    </a:lnTo>
                    <a:lnTo>
                      <a:pt x="62" y="161"/>
                    </a:lnTo>
                    <a:lnTo>
                      <a:pt x="62" y="159"/>
                    </a:lnTo>
                    <a:lnTo>
                      <a:pt x="60" y="155"/>
                    </a:lnTo>
                    <a:lnTo>
                      <a:pt x="60" y="154"/>
                    </a:lnTo>
                    <a:lnTo>
                      <a:pt x="58" y="152"/>
                    </a:lnTo>
                    <a:lnTo>
                      <a:pt x="56" y="152"/>
                    </a:lnTo>
                    <a:lnTo>
                      <a:pt x="55" y="149"/>
                    </a:lnTo>
                    <a:lnTo>
                      <a:pt x="53" y="145"/>
                    </a:lnTo>
                    <a:lnTo>
                      <a:pt x="51" y="143"/>
                    </a:lnTo>
                    <a:lnTo>
                      <a:pt x="51" y="142"/>
                    </a:lnTo>
                    <a:lnTo>
                      <a:pt x="51" y="140"/>
                    </a:lnTo>
                    <a:lnTo>
                      <a:pt x="51" y="137"/>
                    </a:lnTo>
                    <a:lnTo>
                      <a:pt x="50" y="137"/>
                    </a:lnTo>
                    <a:lnTo>
                      <a:pt x="50" y="135"/>
                    </a:lnTo>
                    <a:lnTo>
                      <a:pt x="50" y="133"/>
                    </a:lnTo>
                    <a:lnTo>
                      <a:pt x="48" y="133"/>
                    </a:lnTo>
                    <a:lnTo>
                      <a:pt x="46" y="132"/>
                    </a:lnTo>
                    <a:lnTo>
                      <a:pt x="44" y="130"/>
                    </a:lnTo>
                    <a:lnTo>
                      <a:pt x="44" y="128"/>
                    </a:lnTo>
                    <a:lnTo>
                      <a:pt x="44" y="128"/>
                    </a:lnTo>
                    <a:lnTo>
                      <a:pt x="43" y="126"/>
                    </a:lnTo>
                    <a:lnTo>
                      <a:pt x="41" y="126"/>
                    </a:lnTo>
                    <a:lnTo>
                      <a:pt x="41" y="128"/>
                    </a:lnTo>
                    <a:lnTo>
                      <a:pt x="39" y="128"/>
                    </a:lnTo>
                    <a:lnTo>
                      <a:pt x="38" y="128"/>
                    </a:lnTo>
                    <a:lnTo>
                      <a:pt x="38" y="128"/>
                    </a:lnTo>
                    <a:lnTo>
                      <a:pt x="36" y="126"/>
                    </a:lnTo>
                    <a:lnTo>
                      <a:pt x="36" y="126"/>
                    </a:lnTo>
                    <a:lnTo>
                      <a:pt x="34" y="123"/>
                    </a:lnTo>
                    <a:lnTo>
                      <a:pt x="32" y="123"/>
                    </a:lnTo>
                    <a:lnTo>
                      <a:pt x="29" y="123"/>
                    </a:lnTo>
                    <a:lnTo>
                      <a:pt x="27" y="125"/>
                    </a:lnTo>
                    <a:lnTo>
                      <a:pt x="26" y="123"/>
                    </a:lnTo>
                    <a:lnTo>
                      <a:pt x="24" y="123"/>
                    </a:lnTo>
                    <a:lnTo>
                      <a:pt x="22" y="121"/>
                    </a:lnTo>
                    <a:lnTo>
                      <a:pt x="22" y="121"/>
                    </a:lnTo>
                    <a:lnTo>
                      <a:pt x="20" y="120"/>
                    </a:lnTo>
                    <a:lnTo>
                      <a:pt x="17" y="118"/>
                    </a:lnTo>
                    <a:lnTo>
                      <a:pt x="15" y="118"/>
                    </a:lnTo>
                    <a:lnTo>
                      <a:pt x="15" y="115"/>
                    </a:lnTo>
                    <a:lnTo>
                      <a:pt x="14" y="113"/>
                    </a:lnTo>
                    <a:lnTo>
                      <a:pt x="12" y="111"/>
                    </a:lnTo>
                    <a:lnTo>
                      <a:pt x="10" y="109"/>
                    </a:lnTo>
                    <a:lnTo>
                      <a:pt x="7" y="109"/>
                    </a:lnTo>
                    <a:lnTo>
                      <a:pt x="5" y="108"/>
                    </a:lnTo>
                    <a:lnTo>
                      <a:pt x="3" y="108"/>
                    </a:lnTo>
                    <a:lnTo>
                      <a:pt x="3" y="106"/>
                    </a:lnTo>
                    <a:lnTo>
                      <a:pt x="3" y="106"/>
                    </a:lnTo>
                    <a:lnTo>
                      <a:pt x="5" y="104"/>
                    </a:lnTo>
                    <a:lnTo>
                      <a:pt x="5" y="104"/>
                    </a:lnTo>
                    <a:lnTo>
                      <a:pt x="5" y="103"/>
                    </a:lnTo>
                    <a:lnTo>
                      <a:pt x="5" y="103"/>
                    </a:lnTo>
                    <a:lnTo>
                      <a:pt x="3" y="101"/>
                    </a:lnTo>
                    <a:lnTo>
                      <a:pt x="2" y="101"/>
                    </a:lnTo>
                    <a:lnTo>
                      <a:pt x="0" y="99"/>
                    </a:lnTo>
                    <a:lnTo>
                      <a:pt x="0" y="97"/>
                    </a:lnTo>
                    <a:lnTo>
                      <a:pt x="0" y="97"/>
                    </a:lnTo>
                    <a:lnTo>
                      <a:pt x="0" y="96"/>
                    </a:lnTo>
                    <a:lnTo>
                      <a:pt x="2" y="96"/>
                    </a:lnTo>
                    <a:lnTo>
                      <a:pt x="2" y="94"/>
                    </a:lnTo>
                    <a:lnTo>
                      <a:pt x="2" y="94"/>
                    </a:lnTo>
                    <a:lnTo>
                      <a:pt x="0" y="92"/>
                    </a:lnTo>
                    <a:lnTo>
                      <a:pt x="2" y="91"/>
                    </a:lnTo>
                    <a:lnTo>
                      <a:pt x="0" y="91"/>
                    </a:lnTo>
                    <a:lnTo>
                      <a:pt x="0" y="91"/>
                    </a:lnTo>
                    <a:lnTo>
                      <a:pt x="3" y="89"/>
                    </a:lnTo>
                    <a:lnTo>
                      <a:pt x="3" y="89"/>
                    </a:lnTo>
                    <a:lnTo>
                      <a:pt x="5" y="89"/>
                    </a:lnTo>
                    <a:lnTo>
                      <a:pt x="7" y="87"/>
                    </a:lnTo>
                    <a:lnTo>
                      <a:pt x="7" y="86"/>
                    </a:lnTo>
                    <a:lnTo>
                      <a:pt x="7" y="84"/>
                    </a:lnTo>
                    <a:lnTo>
                      <a:pt x="8" y="82"/>
                    </a:lnTo>
                    <a:lnTo>
                      <a:pt x="10" y="80"/>
                    </a:lnTo>
                    <a:lnTo>
                      <a:pt x="12" y="80"/>
                    </a:lnTo>
                    <a:lnTo>
                      <a:pt x="14" y="80"/>
                    </a:lnTo>
                    <a:lnTo>
                      <a:pt x="15" y="80"/>
                    </a:lnTo>
                    <a:lnTo>
                      <a:pt x="17" y="80"/>
                    </a:lnTo>
                    <a:lnTo>
                      <a:pt x="17" y="80"/>
                    </a:lnTo>
                    <a:lnTo>
                      <a:pt x="19" y="82"/>
                    </a:lnTo>
                    <a:lnTo>
                      <a:pt x="20" y="82"/>
                    </a:lnTo>
                    <a:lnTo>
                      <a:pt x="20" y="80"/>
                    </a:lnTo>
                    <a:lnTo>
                      <a:pt x="20" y="79"/>
                    </a:lnTo>
                    <a:lnTo>
                      <a:pt x="22" y="79"/>
                    </a:lnTo>
                    <a:lnTo>
                      <a:pt x="22" y="80"/>
                    </a:lnTo>
                    <a:lnTo>
                      <a:pt x="22" y="80"/>
                    </a:lnTo>
                    <a:lnTo>
                      <a:pt x="24" y="80"/>
                    </a:lnTo>
                    <a:lnTo>
                      <a:pt x="26" y="80"/>
                    </a:lnTo>
                    <a:lnTo>
                      <a:pt x="27" y="79"/>
                    </a:lnTo>
                    <a:lnTo>
                      <a:pt x="27" y="77"/>
                    </a:lnTo>
                    <a:lnTo>
                      <a:pt x="27" y="77"/>
                    </a:lnTo>
                    <a:lnTo>
                      <a:pt x="29" y="77"/>
                    </a:lnTo>
                    <a:lnTo>
                      <a:pt x="31" y="77"/>
                    </a:lnTo>
                    <a:lnTo>
                      <a:pt x="32" y="75"/>
                    </a:lnTo>
                    <a:lnTo>
                      <a:pt x="34" y="74"/>
                    </a:lnTo>
                    <a:lnTo>
                      <a:pt x="36" y="74"/>
                    </a:lnTo>
                    <a:lnTo>
                      <a:pt x="36" y="72"/>
                    </a:lnTo>
                    <a:lnTo>
                      <a:pt x="36" y="70"/>
                    </a:lnTo>
                    <a:lnTo>
                      <a:pt x="36" y="68"/>
                    </a:lnTo>
                    <a:lnTo>
                      <a:pt x="38" y="67"/>
                    </a:lnTo>
                    <a:lnTo>
                      <a:pt x="41" y="67"/>
                    </a:lnTo>
                    <a:lnTo>
                      <a:pt x="43" y="65"/>
                    </a:lnTo>
                    <a:lnTo>
                      <a:pt x="43" y="63"/>
                    </a:lnTo>
                    <a:lnTo>
                      <a:pt x="44" y="62"/>
                    </a:lnTo>
                    <a:lnTo>
                      <a:pt x="44" y="62"/>
                    </a:lnTo>
                    <a:lnTo>
                      <a:pt x="46" y="62"/>
                    </a:lnTo>
                    <a:lnTo>
                      <a:pt x="48" y="60"/>
                    </a:lnTo>
                    <a:lnTo>
                      <a:pt x="50" y="60"/>
                    </a:lnTo>
                    <a:lnTo>
                      <a:pt x="53" y="58"/>
                    </a:lnTo>
                    <a:lnTo>
                      <a:pt x="55" y="58"/>
                    </a:lnTo>
                    <a:lnTo>
                      <a:pt x="56" y="58"/>
                    </a:lnTo>
                    <a:lnTo>
                      <a:pt x="56" y="57"/>
                    </a:lnTo>
                    <a:lnTo>
                      <a:pt x="58" y="55"/>
                    </a:lnTo>
                    <a:lnTo>
                      <a:pt x="60" y="55"/>
                    </a:lnTo>
                    <a:lnTo>
                      <a:pt x="62" y="53"/>
                    </a:lnTo>
                    <a:lnTo>
                      <a:pt x="63" y="53"/>
                    </a:lnTo>
                    <a:lnTo>
                      <a:pt x="67" y="51"/>
                    </a:lnTo>
                    <a:lnTo>
                      <a:pt x="68" y="51"/>
                    </a:lnTo>
                    <a:lnTo>
                      <a:pt x="68" y="51"/>
                    </a:lnTo>
                    <a:lnTo>
                      <a:pt x="70" y="51"/>
                    </a:lnTo>
                    <a:lnTo>
                      <a:pt x="70" y="50"/>
                    </a:lnTo>
                    <a:lnTo>
                      <a:pt x="72" y="48"/>
                    </a:lnTo>
                    <a:lnTo>
                      <a:pt x="73" y="48"/>
                    </a:lnTo>
                    <a:lnTo>
                      <a:pt x="73" y="46"/>
                    </a:lnTo>
                    <a:lnTo>
                      <a:pt x="75" y="45"/>
                    </a:lnTo>
                    <a:lnTo>
                      <a:pt x="77" y="45"/>
                    </a:lnTo>
                    <a:lnTo>
                      <a:pt x="80" y="45"/>
                    </a:lnTo>
                    <a:lnTo>
                      <a:pt x="84" y="45"/>
                    </a:lnTo>
                    <a:lnTo>
                      <a:pt x="85" y="45"/>
                    </a:lnTo>
                    <a:lnTo>
                      <a:pt x="85" y="41"/>
                    </a:lnTo>
                    <a:lnTo>
                      <a:pt x="87" y="41"/>
                    </a:lnTo>
                    <a:lnTo>
                      <a:pt x="87" y="40"/>
                    </a:lnTo>
                    <a:lnTo>
                      <a:pt x="87" y="40"/>
                    </a:lnTo>
                    <a:lnTo>
                      <a:pt x="89" y="41"/>
                    </a:lnTo>
                    <a:lnTo>
                      <a:pt x="91" y="43"/>
                    </a:lnTo>
                    <a:lnTo>
                      <a:pt x="92" y="43"/>
                    </a:lnTo>
                    <a:lnTo>
                      <a:pt x="92" y="45"/>
                    </a:lnTo>
                    <a:lnTo>
                      <a:pt x="94" y="45"/>
                    </a:lnTo>
                    <a:lnTo>
                      <a:pt x="96" y="45"/>
                    </a:lnTo>
                    <a:lnTo>
                      <a:pt x="96" y="41"/>
                    </a:lnTo>
                    <a:lnTo>
                      <a:pt x="97" y="41"/>
                    </a:lnTo>
                    <a:lnTo>
                      <a:pt x="99" y="41"/>
                    </a:lnTo>
                    <a:lnTo>
                      <a:pt x="99" y="43"/>
                    </a:lnTo>
                    <a:lnTo>
                      <a:pt x="99" y="45"/>
                    </a:lnTo>
                    <a:lnTo>
                      <a:pt x="101" y="46"/>
                    </a:lnTo>
                    <a:lnTo>
                      <a:pt x="103" y="46"/>
                    </a:lnTo>
                    <a:lnTo>
                      <a:pt x="104" y="46"/>
                    </a:lnTo>
                    <a:lnTo>
                      <a:pt x="106" y="46"/>
                    </a:lnTo>
                    <a:lnTo>
                      <a:pt x="108" y="46"/>
                    </a:lnTo>
                    <a:lnTo>
                      <a:pt x="109" y="48"/>
                    </a:lnTo>
                    <a:lnTo>
                      <a:pt x="113" y="48"/>
                    </a:lnTo>
                    <a:lnTo>
                      <a:pt x="113" y="48"/>
                    </a:lnTo>
                    <a:lnTo>
                      <a:pt x="116" y="48"/>
                    </a:lnTo>
                    <a:lnTo>
                      <a:pt x="120" y="48"/>
                    </a:lnTo>
                    <a:lnTo>
                      <a:pt x="121" y="48"/>
                    </a:lnTo>
                    <a:lnTo>
                      <a:pt x="125" y="48"/>
                    </a:lnTo>
                    <a:lnTo>
                      <a:pt x="125" y="50"/>
                    </a:lnTo>
                    <a:lnTo>
                      <a:pt x="125" y="53"/>
                    </a:lnTo>
                    <a:lnTo>
                      <a:pt x="127" y="57"/>
                    </a:lnTo>
                    <a:lnTo>
                      <a:pt x="127" y="58"/>
                    </a:lnTo>
                    <a:lnTo>
                      <a:pt x="127" y="60"/>
                    </a:lnTo>
                    <a:lnTo>
                      <a:pt x="128" y="60"/>
                    </a:lnTo>
                    <a:lnTo>
                      <a:pt x="128" y="62"/>
                    </a:lnTo>
                    <a:lnTo>
                      <a:pt x="130" y="63"/>
                    </a:lnTo>
                    <a:lnTo>
                      <a:pt x="132" y="65"/>
                    </a:lnTo>
                    <a:lnTo>
                      <a:pt x="132" y="65"/>
                    </a:lnTo>
                    <a:lnTo>
                      <a:pt x="133" y="63"/>
                    </a:lnTo>
                    <a:lnTo>
                      <a:pt x="135" y="63"/>
                    </a:lnTo>
                    <a:lnTo>
                      <a:pt x="137" y="63"/>
                    </a:lnTo>
                    <a:lnTo>
                      <a:pt x="139" y="65"/>
                    </a:lnTo>
                    <a:lnTo>
                      <a:pt x="140" y="67"/>
                    </a:lnTo>
                    <a:lnTo>
                      <a:pt x="140" y="67"/>
                    </a:lnTo>
                    <a:lnTo>
                      <a:pt x="142" y="67"/>
                    </a:lnTo>
                    <a:lnTo>
                      <a:pt x="145" y="67"/>
                    </a:lnTo>
                    <a:lnTo>
                      <a:pt x="145" y="67"/>
                    </a:lnTo>
                    <a:lnTo>
                      <a:pt x="147" y="68"/>
                    </a:lnTo>
                    <a:lnTo>
                      <a:pt x="149" y="68"/>
                    </a:lnTo>
                    <a:lnTo>
                      <a:pt x="149" y="67"/>
                    </a:lnTo>
                    <a:lnTo>
                      <a:pt x="152" y="67"/>
                    </a:lnTo>
                    <a:lnTo>
                      <a:pt x="154" y="65"/>
                    </a:lnTo>
                    <a:lnTo>
                      <a:pt x="156" y="65"/>
                    </a:lnTo>
                    <a:lnTo>
                      <a:pt x="156" y="65"/>
                    </a:lnTo>
                    <a:lnTo>
                      <a:pt x="157" y="67"/>
                    </a:lnTo>
                    <a:lnTo>
                      <a:pt x="157" y="67"/>
                    </a:lnTo>
                    <a:lnTo>
                      <a:pt x="157" y="65"/>
                    </a:lnTo>
                    <a:lnTo>
                      <a:pt x="159" y="65"/>
                    </a:lnTo>
                    <a:lnTo>
                      <a:pt x="161" y="65"/>
                    </a:lnTo>
                    <a:lnTo>
                      <a:pt x="162" y="67"/>
                    </a:lnTo>
                    <a:lnTo>
                      <a:pt x="164" y="68"/>
                    </a:lnTo>
                    <a:lnTo>
                      <a:pt x="166" y="68"/>
                    </a:lnTo>
                    <a:lnTo>
                      <a:pt x="168" y="68"/>
                    </a:lnTo>
                    <a:lnTo>
                      <a:pt x="168" y="67"/>
                    </a:lnTo>
                    <a:lnTo>
                      <a:pt x="168" y="68"/>
                    </a:lnTo>
                    <a:lnTo>
                      <a:pt x="169" y="68"/>
                    </a:lnTo>
                    <a:lnTo>
                      <a:pt x="169" y="68"/>
                    </a:lnTo>
                    <a:lnTo>
                      <a:pt x="171" y="68"/>
                    </a:lnTo>
                    <a:lnTo>
                      <a:pt x="176" y="68"/>
                    </a:lnTo>
                    <a:lnTo>
                      <a:pt x="178" y="70"/>
                    </a:lnTo>
                    <a:lnTo>
                      <a:pt x="180" y="70"/>
                    </a:lnTo>
                    <a:lnTo>
                      <a:pt x="180" y="72"/>
                    </a:lnTo>
                    <a:lnTo>
                      <a:pt x="181" y="74"/>
                    </a:lnTo>
                    <a:lnTo>
                      <a:pt x="185" y="74"/>
                    </a:lnTo>
                    <a:lnTo>
                      <a:pt x="185" y="72"/>
                    </a:lnTo>
                    <a:lnTo>
                      <a:pt x="188" y="70"/>
                    </a:lnTo>
                    <a:lnTo>
                      <a:pt x="188" y="68"/>
                    </a:lnTo>
                    <a:lnTo>
                      <a:pt x="190" y="67"/>
                    </a:lnTo>
                    <a:lnTo>
                      <a:pt x="192" y="67"/>
                    </a:lnTo>
                    <a:lnTo>
                      <a:pt x="192" y="67"/>
                    </a:lnTo>
                    <a:lnTo>
                      <a:pt x="193" y="67"/>
                    </a:lnTo>
                    <a:lnTo>
                      <a:pt x="195" y="65"/>
                    </a:lnTo>
                    <a:lnTo>
                      <a:pt x="197" y="65"/>
                    </a:lnTo>
                    <a:lnTo>
                      <a:pt x="198" y="63"/>
                    </a:lnTo>
                    <a:lnTo>
                      <a:pt x="198" y="62"/>
                    </a:lnTo>
                    <a:lnTo>
                      <a:pt x="200" y="60"/>
                    </a:lnTo>
                    <a:lnTo>
                      <a:pt x="200" y="58"/>
                    </a:lnTo>
                    <a:lnTo>
                      <a:pt x="202" y="57"/>
                    </a:lnTo>
                    <a:lnTo>
                      <a:pt x="202" y="53"/>
                    </a:lnTo>
                    <a:lnTo>
                      <a:pt x="202" y="51"/>
                    </a:lnTo>
                    <a:lnTo>
                      <a:pt x="202" y="50"/>
                    </a:lnTo>
                    <a:lnTo>
                      <a:pt x="200" y="48"/>
                    </a:lnTo>
                    <a:lnTo>
                      <a:pt x="198" y="48"/>
                    </a:lnTo>
                    <a:lnTo>
                      <a:pt x="198" y="46"/>
                    </a:lnTo>
                    <a:lnTo>
                      <a:pt x="197" y="46"/>
                    </a:lnTo>
                    <a:lnTo>
                      <a:pt x="197" y="45"/>
                    </a:lnTo>
                    <a:lnTo>
                      <a:pt x="195" y="43"/>
                    </a:lnTo>
                    <a:lnTo>
                      <a:pt x="195" y="41"/>
                    </a:lnTo>
                    <a:lnTo>
                      <a:pt x="195" y="40"/>
                    </a:lnTo>
                    <a:lnTo>
                      <a:pt x="195" y="38"/>
                    </a:lnTo>
                    <a:lnTo>
                      <a:pt x="193" y="36"/>
                    </a:lnTo>
                    <a:lnTo>
                      <a:pt x="193" y="36"/>
                    </a:lnTo>
                    <a:lnTo>
                      <a:pt x="193" y="34"/>
                    </a:lnTo>
                    <a:lnTo>
                      <a:pt x="195" y="31"/>
                    </a:lnTo>
                    <a:lnTo>
                      <a:pt x="195" y="29"/>
                    </a:lnTo>
                    <a:lnTo>
                      <a:pt x="195" y="28"/>
                    </a:lnTo>
                    <a:lnTo>
                      <a:pt x="195" y="26"/>
                    </a:lnTo>
                    <a:lnTo>
                      <a:pt x="195" y="24"/>
                    </a:lnTo>
                    <a:lnTo>
                      <a:pt x="197" y="24"/>
                    </a:lnTo>
                    <a:lnTo>
                      <a:pt x="197" y="21"/>
                    </a:lnTo>
                    <a:lnTo>
                      <a:pt x="198" y="21"/>
                    </a:lnTo>
                    <a:lnTo>
                      <a:pt x="200" y="21"/>
                    </a:lnTo>
                    <a:lnTo>
                      <a:pt x="200" y="19"/>
                    </a:lnTo>
                    <a:lnTo>
                      <a:pt x="200" y="17"/>
                    </a:lnTo>
                    <a:lnTo>
                      <a:pt x="202" y="16"/>
                    </a:lnTo>
                    <a:lnTo>
                      <a:pt x="202" y="14"/>
                    </a:lnTo>
                    <a:lnTo>
                      <a:pt x="204" y="14"/>
                    </a:lnTo>
                    <a:lnTo>
                      <a:pt x="209" y="11"/>
                    </a:lnTo>
                    <a:lnTo>
                      <a:pt x="210" y="7"/>
                    </a:lnTo>
                    <a:lnTo>
                      <a:pt x="212" y="5"/>
                    </a:lnTo>
                    <a:lnTo>
                      <a:pt x="212" y="2"/>
                    </a:lnTo>
                    <a:lnTo>
                      <a:pt x="214" y="0"/>
                    </a:lnTo>
                    <a:lnTo>
                      <a:pt x="214" y="2"/>
                    </a:lnTo>
                    <a:lnTo>
                      <a:pt x="216" y="4"/>
                    </a:lnTo>
                    <a:lnTo>
                      <a:pt x="217" y="4"/>
                    </a:lnTo>
                    <a:lnTo>
                      <a:pt x="219" y="4"/>
                    </a:lnTo>
                    <a:lnTo>
                      <a:pt x="224" y="7"/>
                    </a:lnTo>
                    <a:lnTo>
                      <a:pt x="226" y="7"/>
                    </a:lnTo>
                    <a:lnTo>
                      <a:pt x="228" y="7"/>
                    </a:lnTo>
                    <a:lnTo>
                      <a:pt x="229" y="9"/>
                    </a:lnTo>
                    <a:lnTo>
                      <a:pt x="231" y="11"/>
                    </a:lnTo>
                    <a:lnTo>
                      <a:pt x="233" y="12"/>
                    </a:lnTo>
                    <a:lnTo>
                      <a:pt x="236" y="12"/>
                    </a:lnTo>
                    <a:lnTo>
                      <a:pt x="239" y="12"/>
                    </a:lnTo>
                    <a:lnTo>
                      <a:pt x="243" y="12"/>
                    </a:lnTo>
                    <a:lnTo>
                      <a:pt x="245" y="14"/>
                    </a:lnTo>
                    <a:lnTo>
                      <a:pt x="248" y="16"/>
                    </a:lnTo>
                    <a:lnTo>
                      <a:pt x="251" y="17"/>
                    </a:lnTo>
                    <a:lnTo>
                      <a:pt x="255" y="19"/>
                    </a:lnTo>
                    <a:lnTo>
                      <a:pt x="258" y="19"/>
                    </a:lnTo>
                    <a:lnTo>
                      <a:pt x="260" y="21"/>
                    </a:lnTo>
                    <a:lnTo>
                      <a:pt x="262" y="21"/>
                    </a:lnTo>
                    <a:lnTo>
                      <a:pt x="263" y="21"/>
                    </a:lnTo>
                    <a:lnTo>
                      <a:pt x="265" y="21"/>
                    </a:lnTo>
                    <a:lnTo>
                      <a:pt x="270" y="22"/>
                    </a:lnTo>
                    <a:lnTo>
                      <a:pt x="272" y="24"/>
                    </a:lnTo>
                    <a:lnTo>
                      <a:pt x="275" y="24"/>
                    </a:lnTo>
                    <a:lnTo>
                      <a:pt x="275" y="26"/>
                    </a:lnTo>
                    <a:lnTo>
                      <a:pt x="275" y="28"/>
                    </a:lnTo>
                    <a:lnTo>
                      <a:pt x="275" y="29"/>
                    </a:lnTo>
                    <a:lnTo>
                      <a:pt x="275" y="33"/>
                    </a:lnTo>
                    <a:lnTo>
                      <a:pt x="277" y="34"/>
                    </a:lnTo>
                    <a:lnTo>
                      <a:pt x="277" y="36"/>
                    </a:lnTo>
                    <a:lnTo>
                      <a:pt x="277" y="38"/>
                    </a:lnTo>
                    <a:lnTo>
                      <a:pt x="277" y="40"/>
                    </a:lnTo>
                    <a:lnTo>
                      <a:pt x="277" y="41"/>
                    </a:lnTo>
                    <a:lnTo>
                      <a:pt x="279" y="43"/>
                    </a:lnTo>
                    <a:lnTo>
                      <a:pt x="279" y="43"/>
                    </a:lnTo>
                    <a:lnTo>
                      <a:pt x="279" y="45"/>
                    </a:lnTo>
                    <a:lnTo>
                      <a:pt x="279" y="46"/>
                    </a:lnTo>
                    <a:lnTo>
                      <a:pt x="279" y="48"/>
                    </a:lnTo>
                    <a:lnTo>
                      <a:pt x="279" y="50"/>
                    </a:lnTo>
                    <a:lnTo>
                      <a:pt x="281" y="50"/>
                    </a:lnTo>
                    <a:lnTo>
                      <a:pt x="282" y="50"/>
                    </a:lnTo>
                    <a:lnTo>
                      <a:pt x="284" y="51"/>
                    </a:lnTo>
                    <a:lnTo>
                      <a:pt x="286" y="53"/>
                    </a:lnTo>
                    <a:lnTo>
                      <a:pt x="287" y="55"/>
                    </a:lnTo>
                    <a:lnTo>
                      <a:pt x="289" y="55"/>
                    </a:lnTo>
                    <a:lnTo>
                      <a:pt x="293" y="57"/>
                    </a:lnTo>
                    <a:lnTo>
                      <a:pt x="296" y="57"/>
                    </a:lnTo>
                    <a:lnTo>
                      <a:pt x="296" y="57"/>
                    </a:lnTo>
                    <a:lnTo>
                      <a:pt x="298" y="60"/>
                    </a:lnTo>
                    <a:lnTo>
                      <a:pt x="301" y="60"/>
                    </a:lnTo>
                    <a:lnTo>
                      <a:pt x="301" y="60"/>
                    </a:lnTo>
                    <a:lnTo>
                      <a:pt x="305" y="62"/>
                    </a:lnTo>
                    <a:lnTo>
                      <a:pt x="306" y="60"/>
                    </a:lnTo>
                    <a:lnTo>
                      <a:pt x="308" y="60"/>
                    </a:lnTo>
                    <a:lnTo>
                      <a:pt x="308" y="60"/>
                    </a:lnTo>
                    <a:lnTo>
                      <a:pt x="311" y="60"/>
                    </a:lnTo>
                    <a:lnTo>
                      <a:pt x="313" y="60"/>
                    </a:lnTo>
                    <a:lnTo>
                      <a:pt x="315" y="60"/>
                    </a:lnTo>
                    <a:lnTo>
                      <a:pt x="316" y="58"/>
                    </a:lnTo>
                    <a:lnTo>
                      <a:pt x="318" y="57"/>
                    </a:lnTo>
                    <a:lnTo>
                      <a:pt x="320" y="57"/>
                    </a:lnTo>
                    <a:lnTo>
                      <a:pt x="323" y="57"/>
                    </a:lnTo>
                    <a:lnTo>
                      <a:pt x="325" y="55"/>
                    </a:lnTo>
                    <a:lnTo>
                      <a:pt x="330" y="53"/>
                    </a:lnTo>
                    <a:lnTo>
                      <a:pt x="332" y="53"/>
                    </a:lnTo>
                    <a:lnTo>
                      <a:pt x="334" y="53"/>
                    </a:lnTo>
                    <a:lnTo>
                      <a:pt x="335" y="51"/>
                    </a:lnTo>
                    <a:lnTo>
                      <a:pt x="339" y="51"/>
                    </a:lnTo>
                    <a:lnTo>
                      <a:pt x="340" y="51"/>
                    </a:lnTo>
                    <a:lnTo>
                      <a:pt x="344" y="53"/>
                    </a:lnTo>
                    <a:lnTo>
                      <a:pt x="347" y="53"/>
                    </a:lnTo>
                    <a:lnTo>
                      <a:pt x="349" y="55"/>
                    </a:lnTo>
                    <a:lnTo>
                      <a:pt x="351" y="55"/>
                    </a:lnTo>
                    <a:lnTo>
                      <a:pt x="354" y="57"/>
                    </a:lnTo>
                    <a:lnTo>
                      <a:pt x="358" y="57"/>
                    </a:lnTo>
                    <a:lnTo>
                      <a:pt x="361" y="55"/>
                    </a:lnTo>
                    <a:lnTo>
                      <a:pt x="364" y="57"/>
                    </a:lnTo>
                    <a:lnTo>
                      <a:pt x="366" y="58"/>
                    </a:lnTo>
                    <a:lnTo>
                      <a:pt x="368" y="60"/>
                    </a:lnTo>
                    <a:lnTo>
                      <a:pt x="370" y="63"/>
                    </a:lnTo>
                    <a:lnTo>
                      <a:pt x="371" y="63"/>
                    </a:lnTo>
                    <a:lnTo>
                      <a:pt x="373" y="65"/>
                    </a:lnTo>
                    <a:lnTo>
                      <a:pt x="376" y="65"/>
                    </a:lnTo>
                    <a:lnTo>
                      <a:pt x="382" y="65"/>
                    </a:lnTo>
                    <a:lnTo>
                      <a:pt x="385" y="67"/>
                    </a:lnTo>
                    <a:lnTo>
                      <a:pt x="387" y="67"/>
                    </a:lnTo>
                    <a:lnTo>
                      <a:pt x="387" y="67"/>
                    </a:lnTo>
                    <a:lnTo>
                      <a:pt x="387" y="70"/>
                    </a:lnTo>
                    <a:lnTo>
                      <a:pt x="387" y="74"/>
                    </a:lnTo>
                    <a:lnTo>
                      <a:pt x="387" y="74"/>
                    </a:lnTo>
                    <a:lnTo>
                      <a:pt x="388" y="75"/>
                    </a:lnTo>
                    <a:lnTo>
                      <a:pt x="388" y="75"/>
                    </a:lnTo>
                    <a:lnTo>
                      <a:pt x="388" y="77"/>
                    </a:lnTo>
                    <a:lnTo>
                      <a:pt x="390" y="79"/>
                    </a:lnTo>
                    <a:lnTo>
                      <a:pt x="392" y="79"/>
                    </a:lnTo>
                    <a:lnTo>
                      <a:pt x="397" y="84"/>
                    </a:lnTo>
                    <a:lnTo>
                      <a:pt x="399" y="84"/>
                    </a:lnTo>
                    <a:lnTo>
                      <a:pt x="400" y="86"/>
                    </a:lnTo>
                    <a:lnTo>
                      <a:pt x="402" y="86"/>
                    </a:lnTo>
                    <a:lnTo>
                      <a:pt x="405" y="86"/>
                    </a:lnTo>
                    <a:lnTo>
                      <a:pt x="412" y="86"/>
                    </a:lnTo>
                    <a:lnTo>
                      <a:pt x="416" y="86"/>
                    </a:lnTo>
                    <a:lnTo>
                      <a:pt x="417" y="87"/>
                    </a:lnTo>
                    <a:lnTo>
                      <a:pt x="423" y="87"/>
                    </a:lnTo>
                    <a:lnTo>
                      <a:pt x="426" y="89"/>
                    </a:lnTo>
                    <a:lnTo>
                      <a:pt x="431" y="89"/>
                    </a:lnTo>
                    <a:lnTo>
                      <a:pt x="433" y="89"/>
                    </a:lnTo>
                    <a:lnTo>
                      <a:pt x="435" y="89"/>
                    </a:lnTo>
                    <a:lnTo>
                      <a:pt x="436" y="89"/>
                    </a:lnTo>
                    <a:lnTo>
                      <a:pt x="440" y="91"/>
                    </a:lnTo>
                    <a:lnTo>
                      <a:pt x="440" y="91"/>
                    </a:lnTo>
                    <a:lnTo>
                      <a:pt x="443" y="89"/>
                    </a:lnTo>
                    <a:lnTo>
                      <a:pt x="450" y="86"/>
                    </a:lnTo>
                    <a:lnTo>
                      <a:pt x="452" y="84"/>
                    </a:lnTo>
                    <a:lnTo>
                      <a:pt x="453" y="84"/>
                    </a:lnTo>
                    <a:lnTo>
                      <a:pt x="455" y="84"/>
                    </a:lnTo>
                    <a:lnTo>
                      <a:pt x="457" y="84"/>
                    </a:lnTo>
                    <a:lnTo>
                      <a:pt x="460" y="82"/>
                    </a:lnTo>
                    <a:lnTo>
                      <a:pt x="462" y="82"/>
                    </a:lnTo>
                    <a:lnTo>
                      <a:pt x="464" y="82"/>
                    </a:lnTo>
                    <a:lnTo>
                      <a:pt x="467" y="82"/>
                    </a:lnTo>
                    <a:lnTo>
                      <a:pt x="472" y="79"/>
                    </a:lnTo>
                    <a:lnTo>
                      <a:pt x="474" y="79"/>
                    </a:lnTo>
                    <a:lnTo>
                      <a:pt x="479" y="80"/>
                    </a:lnTo>
                    <a:lnTo>
                      <a:pt x="481" y="79"/>
                    </a:lnTo>
                    <a:lnTo>
                      <a:pt x="482" y="79"/>
                    </a:lnTo>
                    <a:lnTo>
                      <a:pt x="486" y="77"/>
                    </a:lnTo>
                    <a:lnTo>
                      <a:pt x="486" y="74"/>
                    </a:lnTo>
                    <a:lnTo>
                      <a:pt x="488" y="72"/>
                    </a:lnTo>
                    <a:lnTo>
                      <a:pt x="491" y="68"/>
                    </a:lnTo>
                    <a:lnTo>
                      <a:pt x="493" y="67"/>
                    </a:lnTo>
                    <a:lnTo>
                      <a:pt x="496" y="65"/>
                    </a:lnTo>
                    <a:lnTo>
                      <a:pt x="498" y="63"/>
                    </a:lnTo>
                    <a:lnTo>
                      <a:pt x="501" y="62"/>
                    </a:lnTo>
                    <a:lnTo>
                      <a:pt x="505" y="58"/>
                    </a:lnTo>
                    <a:lnTo>
                      <a:pt x="508" y="58"/>
                    </a:lnTo>
                    <a:lnTo>
                      <a:pt x="510" y="57"/>
                    </a:lnTo>
                    <a:lnTo>
                      <a:pt x="512" y="58"/>
                    </a:lnTo>
                    <a:lnTo>
                      <a:pt x="515" y="58"/>
                    </a:lnTo>
                    <a:lnTo>
                      <a:pt x="517" y="58"/>
                    </a:lnTo>
                    <a:lnTo>
                      <a:pt x="518" y="58"/>
                    </a:lnTo>
                    <a:lnTo>
                      <a:pt x="520" y="60"/>
                    </a:lnTo>
                    <a:lnTo>
                      <a:pt x="524" y="62"/>
                    </a:lnTo>
                    <a:lnTo>
                      <a:pt x="525" y="63"/>
                    </a:lnTo>
                    <a:lnTo>
                      <a:pt x="529" y="67"/>
                    </a:lnTo>
                    <a:lnTo>
                      <a:pt x="530" y="68"/>
                    </a:lnTo>
                    <a:lnTo>
                      <a:pt x="530" y="68"/>
                    </a:lnTo>
                    <a:lnTo>
                      <a:pt x="534" y="68"/>
                    </a:lnTo>
                    <a:lnTo>
                      <a:pt x="537" y="68"/>
                    </a:lnTo>
                    <a:lnTo>
                      <a:pt x="537" y="68"/>
                    </a:lnTo>
                    <a:lnTo>
                      <a:pt x="541" y="67"/>
                    </a:lnTo>
                    <a:lnTo>
                      <a:pt x="544" y="65"/>
                    </a:lnTo>
                    <a:lnTo>
                      <a:pt x="546" y="65"/>
                    </a:lnTo>
                    <a:lnTo>
                      <a:pt x="549" y="65"/>
                    </a:lnTo>
                    <a:lnTo>
                      <a:pt x="553" y="67"/>
                    </a:lnTo>
                    <a:lnTo>
                      <a:pt x="554" y="68"/>
                    </a:lnTo>
                    <a:lnTo>
                      <a:pt x="554" y="70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0" name="Freeform 155">
                <a:extLst>
                  <a:ext uri="{FF2B5EF4-FFF2-40B4-BE49-F238E27FC236}">
                    <a16:creationId xmlns:a16="http://schemas.microsoft.com/office/drawing/2014/main" xmlns="" id="{9A5C95C9-09C3-47B7-9DBF-8656C8048AD2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424" y="2684"/>
                <a:ext cx="14" cy="94"/>
              </a:xfrm>
              <a:custGeom>
                <a:avLst/>
                <a:gdLst>
                  <a:gd name="T0" fmla="*/ 10 w 14"/>
                  <a:gd name="T1" fmla="*/ 2 h 94"/>
                  <a:gd name="T2" fmla="*/ 10 w 14"/>
                  <a:gd name="T3" fmla="*/ 2 h 94"/>
                  <a:gd name="T4" fmla="*/ 10 w 14"/>
                  <a:gd name="T5" fmla="*/ 2 h 94"/>
                  <a:gd name="T6" fmla="*/ 10 w 14"/>
                  <a:gd name="T7" fmla="*/ 0 h 94"/>
                  <a:gd name="T8" fmla="*/ 10 w 14"/>
                  <a:gd name="T9" fmla="*/ 0 h 94"/>
                  <a:gd name="T10" fmla="*/ 10 w 14"/>
                  <a:gd name="T11" fmla="*/ 0 h 94"/>
                  <a:gd name="T12" fmla="*/ 10 w 14"/>
                  <a:gd name="T13" fmla="*/ 2 h 94"/>
                  <a:gd name="T14" fmla="*/ 12 w 14"/>
                  <a:gd name="T15" fmla="*/ 16 h 94"/>
                  <a:gd name="T16" fmla="*/ 12 w 14"/>
                  <a:gd name="T17" fmla="*/ 16 h 94"/>
                  <a:gd name="T18" fmla="*/ 12 w 14"/>
                  <a:gd name="T19" fmla="*/ 14 h 94"/>
                  <a:gd name="T20" fmla="*/ 12 w 14"/>
                  <a:gd name="T21" fmla="*/ 14 h 94"/>
                  <a:gd name="T22" fmla="*/ 14 w 14"/>
                  <a:gd name="T23" fmla="*/ 14 h 94"/>
                  <a:gd name="T24" fmla="*/ 12 w 14"/>
                  <a:gd name="T25" fmla="*/ 16 h 94"/>
                  <a:gd name="T26" fmla="*/ 12 w 14"/>
                  <a:gd name="T27" fmla="*/ 16 h 94"/>
                  <a:gd name="T28" fmla="*/ 10 w 14"/>
                  <a:gd name="T29" fmla="*/ 50 h 94"/>
                  <a:gd name="T30" fmla="*/ 10 w 14"/>
                  <a:gd name="T31" fmla="*/ 50 h 94"/>
                  <a:gd name="T32" fmla="*/ 10 w 14"/>
                  <a:gd name="T33" fmla="*/ 50 h 94"/>
                  <a:gd name="T34" fmla="*/ 8 w 14"/>
                  <a:gd name="T35" fmla="*/ 50 h 94"/>
                  <a:gd name="T36" fmla="*/ 8 w 14"/>
                  <a:gd name="T37" fmla="*/ 50 h 94"/>
                  <a:gd name="T38" fmla="*/ 10 w 14"/>
                  <a:gd name="T39" fmla="*/ 50 h 94"/>
                  <a:gd name="T40" fmla="*/ 10 w 14"/>
                  <a:gd name="T41" fmla="*/ 50 h 94"/>
                  <a:gd name="T42" fmla="*/ 10 w 14"/>
                  <a:gd name="T43" fmla="*/ 50 h 94"/>
                  <a:gd name="T44" fmla="*/ 10 w 14"/>
                  <a:gd name="T45" fmla="*/ 50 h 94"/>
                  <a:gd name="T46" fmla="*/ 12 w 14"/>
                  <a:gd name="T47" fmla="*/ 73 h 94"/>
                  <a:gd name="T48" fmla="*/ 12 w 14"/>
                  <a:gd name="T49" fmla="*/ 73 h 94"/>
                  <a:gd name="T50" fmla="*/ 10 w 14"/>
                  <a:gd name="T51" fmla="*/ 73 h 94"/>
                  <a:gd name="T52" fmla="*/ 10 w 14"/>
                  <a:gd name="T53" fmla="*/ 73 h 94"/>
                  <a:gd name="T54" fmla="*/ 10 w 14"/>
                  <a:gd name="T55" fmla="*/ 72 h 94"/>
                  <a:gd name="T56" fmla="*/ 12 w 14"/>
                  <a:gd name="T57" fmla="*/ 72 h 94"/>
                  <a:gd name="T58" fmla="*/ 14 w 14"/>
                  <a:gd name="T59" fmla="*/ 72 h 94"/>
                  <a:gd name="T60" fmla="*/ 12 w 14"/>
                  <a:gd name="T61" fmla="*/ 72 h 94"/>
                  <a:gd name="T62" fmla="*/ 12 w 14"/>
                  <a:gd name="T63" fmla="*/ 73 h 94"/>
                  <a:gd name="T64" fmla="*/ 12 w 14"/>
                  <a:gd name="T65" fmla="*/ 73 h 94"/>
                  <a:gd name="T66" fmla="*/ 12 w 14"/>
                  <a:gd name="T67" fmla="*/ 73 h 94"/>
                  <a:gd name="T68" fmla="*/ 10 w 14"/>
                  <a:gd name="T69" fmla="*/ 77 h 94"/>
                  <a:gd name="T70" fmla="*/ 8 w 14"/>
                  <a:gd name="T71" fmla="*/ 79 h 94"/>
                  <a:gd name="T72" fmla="*/ 8 w 14"/>
                  <a:gd name="T73" fmla="*/ 77 h 94"/>
                  <a:gd name="T74" fmla="*/ 8 w 14"/>
                  <a:gd name="T75" fmla="*/ 75 h 94"/>
                  <a:gd name="T76" fmla="*/ 8 w 14"/>
                  <a:gd name="T77" fmla="*/ 75 h 94"/>
                  <a:gd name="T78" fmla="*/ 10 w 14"/>
                  <a:gd name="T79" fmla="*/ 75 h 94"/>
                  <a:gd name="T80" fmla="*/ 10 w 14"/>
                  <a:gd name="T81" fmla="*/ 77 h 94"/>
                  <a:gd name="T82" fmla="*/ 10 w 14"/>
                  <a:gd name="T83" fmla="*/ 77 h 94"/>
                  <a:gd name="T84" fmla="*/ 2 w 14"/>
                  <a:gd name="T85" fmla="*/ 92 h 94"/>
                  <a:gd name="T86" fmla="*/ 2 w 14"/>
                  <a:gd name="T87" fmla="*/ 94 h 94"/>
                  <a:gd name="T88" fmla="*/ 0 w 14"/>
                  <a:gd name="T89" fmla="*/ 94 h 94"/>
                  <a:gd name="T90" fmla="*/ 0 w 14"/>
                  <a:gd name="T91" fmla="*/ 94 h 94"/>
                  <a:gd name="T92" fmla="*/ 0 w 14"/>
                  <a:gd name="T93" fmla="*/ 92 h 94"/>
                  <a:gd name="T94" fmla="*/ 2 w 14"/>
                  <a:gd name="T95" fmla="*/ 92 h 94"/>
                  <a:gd name="T96" fmla="*/ 2 w 14"/>
                  <a:gd name="T97" fmla="*/ 92 h 94"/>
                  <a:gd name="T98" fmla="*/ 2 w 14"/>
                  <a:gd name="T99" fmla="*/ 92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14" h="94">
                    <a:moveTo>
                      <a:pt x="10" y="2"/>
                    </a:moveTo>
                    <a:lnTo>
                      <a:pt x="10" y="2"/>
                    </a:lnTo>
                    <a:lnTo>
                      <a:pt x="10" y="2"/>
                    </a:lnTo>
                    <a:lnTo>
                      <a:pt x="10" y="0"/>
                    </a:lnTo>
                    <a:lnTo>
                      <a:pt x="10" y="0"/>
                    </a:lnTo>
                    <a:lnTo>
                      <a:pt x="10" y="0"/>
                    </a:lnTo>
                    <a:lnTo>
                      <a:pt x="10" y="2"/>
                    </a:lnTo>
                    <a:close/>
                    <a:moveTo>
                      <a:pt x="12" y="16"/>
                    </a:moveTo>
                    <a:lnTo>
                      <a:pt x="12" y="16"/>
                    </a:lnTo>
                    <a:lnTo>
                      <a:pt x="12" y="14"/>
                    </a:lnTo>
                    <a:lnTo>
                      <a:pt x="12" y="14"/>
                    </a:lnTo>
                    <a:lnTo>
                      <a:pt x="14" y="14"/>
                    </a:lnTo>
                    <a:lnTo>
                      <a:pt x="12" y="16"/>
                    </a:lnTo>
                    <a:lnTo>
                      <a:pt x="12" y="16"/>
                    </a:lnTo>
                    <a:close/>
                    <a:moveTo>
                      <a:pt x="10" y="50"/>
                    </a:moveTo>
                    <a:lnTo>
                      <a:pt x="10" y="50"/>
                    </a:lnTo>
                    <a:lnTo>
                      <a:pt x="10" y="50"/>
                    </a:lnTo>
                    <a:lnTo>
                      <a:pt x="8" y="50"/>
                    </a:lnTo>
                    <a:lnTo>
                      <a:pt x="8" y="50"/>
                    </a:lnTo>
                    <a:lnTo>
                      <a:pt x="10" y="50"/>
                    </a:lnTo>
                    <a:lnTo>
                      <a:pt x="10" y="50"/>
                    </a:lnTo>
                    <a:lnTo>
                      <a:pt x="10" y="50"/>
                    </a:lnTo>
                    <a:lnTo>
                      <a:pt x="10" y="50"/>
                    </a:lnTo>
                    <a:close/>
                    <a:moveTo>
                      <a:pt x="12" y="73"/>
                    </a:moveTo>
                    <a:lnTo>
                      <a:pt x="12" y="73"/>
                    </a:lnTo>
                    <a:lnTo>
                      <a:pt x="10" y="73"/>
                    </a:lnTo>
                    <a:lnTo>
                      <a:pt x="10" y="73"/>
                    </a:lnTo>
                    <a:lnTo>
                      <a:pt x="10" y="72"/>
                    </a:lnTo>
                    <a:lnTo>
                      <a:pt x="12" y="72"/>
                    </a:lnTo>
                    <a:lnTo>
                      <a:pt x="14" y="72"/>
                    </a:lnTo>
                    <a:lnTo>
                      <a:pt x="12" y="72"/>
                    </a:lnTo>
                    <a:lnTo>
                      <a:pt x="12" y="73"/>
                    </a:lnTo>
                    <a:lnTo>
                      <a:pt x="12" y="73"/>
                    </a:lnTo>
                    <a:lnTo>
                      <a:pt x="12" y="73"/>
                    </a:lnTo>
                    <a:close/>
                    <a:moveTo>
                      <a:pt x="10" y="77"/>
                    </a:moveTo>
                    <a:lnTo>
                      <a:pt x="8" y="79"/>
                    </a:lnTo>
                    <a:lnTo>
                      <a:pt x="8" y="77"/>
                    </a:lnTo>
                    <a:lnTo>
                      <a:pt x="8" y="75"/>
                    </a:lnTo>
                    <a:lnTo>
                      <a:pt x="8" y="75"/>
                    </a:lnTo>
                    <a:lnTo>
                      <a:pt x="10" y="75"/>
                    </a:lnTo>
                    <a:lnTo>
                      <a:pt x="10" y="77"/>
                    </a:lnTo>
                    <a:lnTo>
                      <a:pt x="10" y="77"/>
                    </a:lnTo>
                    <a:close/>
                    <a:moveTo>
                      <a:pt x="2" y="92"/>
                    </a:moveTo>
                    <a:lnTo>
                      <a:pt x="2" y="94"/>
                    </a:lnTo>
                    <a:lnTo>
                      <a:pt x="0" y="94"/>
                    </a:lnTo>
                    <a:lnTo>
                      <a:pt x="0" y="94"/>
                    </a:lnTo>
                    <a:lnTo>
                      <a:pt x="0" y="92"/>
                    </a:lnTo>
                    <a:lnTo>
                      <a:pt x="2" y="92"/>
                    </a:lnTo>
                    <a:lnTo>
                      <a:pt x="2" y="92"/>
                    </a:lnTo>
                    <a:lnTo>
                      <a:pt x="2" y="92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1" name="Freeform 156">
                <a:extLst>
                  <a:ext uri="{FF2B5EF4-FFF2-40B4-BE49-F238E27FC236}">
                    <a16:creationId xmlns:a16="http://schemas.microsoft.com/office/drawing/2014/main" xmlns="" id="{3AA6B7D5-FB33-4483-8E6A-1DF28BCEE40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59" y="2763"/>
                <a:ext cx="9" cy="8"/>
              </a:xfrm>
              <a:custGeom>
                <a:avLst/>
                <a:gdLst>
                  <a:gd name="T0" fmla="*/ 9 w 9"/>
                  <a:gd name="T1" fmla="*/ 6 h 8"/>
                  <a:gd name="T2" fmla="*/ 9 w 9"/>
                  <a:gd name="T3" fmla="*/ 8 h 8"/>
                  <a:gd name="T4" fmla="*/ 7 w 9"/>
                  <a:gd name="T5" fmla="*/ 8 h 8"/>
                  <a:gd name="T6" fmla="*/ 7 w 9"/>
                  <a:gd name="T7" fmla="*/ 8 h 8"/>
                  <a:gd name="T8" fmla="*/ 3 w 9"/>
                  <a:gd name="T9" fmla="*/ 8 h 8"/>
                  <a:gd name="T10" fmla="*/ 3 w 9"/>
                  <a:gd name="T11" fmla="*/ 6 h 8"/>
                  <a:gd name="T12" fmla="*/ 3 w 9"/>
                  <a:gd name="T13" fmla="*/ 6 h 8"/>
                  <a:gd name="T14" fmla="*/ 5 w 9"/>
                  <a:gd name="T15" fmla="*/ 5 h 8"/>
                  <a:gd name="T16" fmla="*/ 3 w 9"/>
                  <a:gd name="T17" fmla="*/ 5 h 8"/>
                  <a:gd name="T18" fmla="*/ 2 w 9"/>
                  <a:gd name="T19" fmla="*/ 5 h 8"/>
                  <a:gd name="T20" fmla="*/ 0 w 9"/>
                  <a:gd name="T21" fmla="*/ 1 h 8"/>
                  <a:gd name="T22" fmla="*/ 0 w 9"/>
                  <a:gd name="T23" fmla="*/ 0 h 8"/>
                  <a:gd name="T24" fmla="*/ 2 w 9"/>
                  <a:gd name="T25" fmla="*/ 0 h 8"/>
                  <a:gd name="T26" fmla="*/ 2 w 9"/>
                  <a:gd name="T27" fmla="*/ 0 h 8"/>
                  <a:gd name="T28" fmla="*/ 3 w 9"/>
                  <a:gd name="T29" fmla="*/ 1 h 8"/>
                  <a:gd name="T30" fmla="*/ 5 w 9"/>
                  <a:gd name="T31" fmla="*/ 1 h 8"/>
                  <a:gd name="T32" fmla="*/ 7 w 9"/>
                  <a:gd name="T33" fmla="*/ 1 h 8"/>
                  <a:gd name="T34" fmla="*/ 7 w 9"/>
                  <a:gd name="T35" fmla="*/ 3 h 8"/>
                  <a:gd name="T36" fmla="*/ 7 w 9"/>
                  <a:gd name="T37" fmla="*/ 3 h 8"/>
                  <a:gd name="T38" fmla="*/ 7 w 9"/>
                  <a:gd name="T39" fmla="*/ 5 h 8"/>
                  <a:gd name="T40" fmla="*/ 7 w 9"/>
                  <a:gd name="T41" fmla="*/ 5 h 8"/>
                  <a:gd name="T42" fmla="*/ 9 w 9"/>
                  <a:gd name="T43" fmla="*/ 6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9" h="8">
                    <a:moveTo>
                      <a:pt x="9" y="6"/>
                    </a:moveTo>
                    <a:lnTo>
                      <a:pt x="9" y="8"/>
                    </a:lnTo>
                    <a:lnTo>
                      <a:pt x="7" y="8"/>
                    </a:lnTo>
                    <a:lnTo>
                      <a:pt x="7" y="8"/>
                    </a:lnTo>
                    <a:lnTo>
                      <a:pt x="3" y="8"/>
                    </a:lnTo>
                    <a:lnTo>
                      <a:pt x="3" y="6"/>
                    </a:lnTo>
                    <a:lnTo>
                      <a:pt x="3" y="6"/>
                    </a:lnTo>
                    <a:lnTo>
                      <a:pt x="5" y="5"/>
                    </a:lnTo>
                    <a:lnTo>
                      <a:pt x="3" y="5"/>
                    </a:lnTo>
                    <a:lnTo>
                      <a:pt x="2" y="5"/>
                    </a:lnTo>
                    <a:lnTo>
                      <a:pt x="0" y="1"/>
                    </a:lnTo>
                    <a:lnTo>
                      <a:pt x="0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3" y="1"/>
                    </a:lnTo>
                    <a:lnTo>
                      <a:pt x="5" y="1"/>
                    </a:lnTo>
                    <a:lnTo>
                      <a:pt x="7" y="1"/>
                    </a:lnTo>
                    <a:lnTo>
                      <a:pt x="7" y="3"/>
                    </a:lnTo>
                    <a:lnTo>
                      <a:pt x="7" y="3"/>
                    </a:lnTo>
                    <a:lnTo>
                      <a:pt x="7" y="5"/>
                    </a:lnTo>
                    <a:lnTo>
                      <a:pt x="7" y="5"/>
                    </a:lnTo>
                    <a:lnTo>
                      <a:pt x="9" y="6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2" name="Freeform 157">
                <a:extLst>
                  <a:ext uri="{FF2B5EF4-FFF2-40B4-BE49-F238E27FC236}">
                    <a16:creationId xmlns:a16="http://schemas.microsoft.com/office/drawing/2014/main" xmlns="" id="{F5BF7D61-A537-43E1-99CC-35D7CE0520B9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308" y="2509"/>
                <a:ext cx="234" cy="257"/>
              </a:xfrm>
              <a:custGeom>
                <a:avLst/>
                <a:gdLst>
                  <a:gd name="T0" fmla="*/ 202 w 234"/>
                  <a:gd name="T1" fmla="*/ 49 h 257"/>
                  <a:gd name="T2" fmla="*/ 203 w 234"/>
                  <a:gd name="T3" fmla="*/ 80 h 257"/>
                  <a:gd name="T4" fmla="*/ 207 w 234"/>
                  <a:gd name="T5" fmla="*/ 110 h 257"/>
                  <a:gd name="T6" fmla="*/ 210 w 234"/>
                  <a:gd name="T7" fmla="*/ 141 h 257"/>
                  <a:gd name="T8" fmla="*/ 214 w 234"/>
                  <a:gd name="T9" fmla="*/ 170 h 257"/>
                  <a:gd name="T10" fmla="*/ 217 w 234"/>
                  <a:gd name="T11" fmla="*/ 201 h 257"/>
                  <a:gd name="T12" fmla="*/ 224 w 234"/>
                  <a:gd name="T13" fmla="*/ 226 h 257"/>
                  <a:gd name="T14" fmla="*/ 210 w 234"/>
                  <a:gd name="T15" fmla="*/ 242 h 257"/>
                  <a:gd name="T16" fmla="*/ 186 w 234"/>
                  <a:gd name="T17" fmla="*/ 242 h 257"/>
                  <a:gd name="T18" fmla="*/ 162 w 234"/>
                  <a:gd name="T19" fmla="*/ 242 h 257"/>
                  <a:gd name="T20" fmla="*/ 149 w 234"/>
                  <a:gd name="T21" fmla="*/ 238 h 257"/>
                  <a:gd name="T22" fmla="*/ 144 w 234"/>
                  <a:gd name="T23" fmla="*/ 243 h 257"/>
                  <a:gd name="T24" fmla="*/ 128 w 234"/>
                  <a:gd name="T25" fmla="*/ 243 h 257"/>
                  <a:gd name="T26" fmla="*/ 118 w 234"/>
                  <a:gd name="T27" fmla="*/ 248 h 257"/>
                  <a:gd name="T28" fmla="*/ 106 w 234"/>
                  <a:gd name="T29" fmla="*/ 238 h 257"/>
                  <a:gd name="T30" fmla="*/ 101 w 234"/>
                  <a:gd name="T31" fmla="*/ 248 h 257"/>
                  <a:gd name="T32" fmla="*/ 92 w 234"/>
                  <a:gd name="T33" fmla="*/ 255 h 257"/>
                  <a:gd name="T34" fmla="*/ 84 w 234"/>
                  <a:gd name="T35" fmla="*/ 248 h 257"/>
                  <a:gd name="T36" fmla="*/ 80 w 234"/>
                  <a:gd name="T37" fmla="*/ 245 h 257"/>
                  <a:gd name="T38" fmla="*/ 75 w 234"/>
                  <a:gd name="T39" fmla="*/ 240 h 257"/>
                  <a:gd name="T40" fmla="*/ 70 w 234"/>
                  <a:gd name="T41" fmla="*/ 230 h 257"/>
                  <a:gd name="T42" fmla="*/ 67 w 234"/>
                  <a:gd name="T43" fmla="*/ 230 h 257"/>
                  <a:gd name="T44" fmla="*/ 60 w 234"/>
                  <a:gd name="T45" fmla="*/ 228 h 257"/>
                  <a:gd name="T46" fmla="*/ 44 w 234"/>
                  <a:gd name="T47" fmla="*/ 219 h 257"/>
                  <a:gd name="T48" fmla="*/ 37 w 234"/>
                  <a:gd name="T49" fmla="*/ 218 h 257"/>
                  <a:gd name="T50" fmla="*/ 27 w 234"/>
                  <a:gd name="T51" fmla="*/ 221 h 257"/>
                  <a:gd name="T52" fmla="*/ 15 w 234"/>
                  <a:gd name="T53" fmla="*/ 221 h 257"/>
                  <a:gd name="T54" fmla="*/ 10 w 234"/>
                  <a:gd name="T55" fmla="*/ 233 h 257"/>
                  <a:gd name="T56" fmla="*/ 17 w 234"/>
                  <a:gd name="T57" fmla="*/ 208 h 257"/>
                  <a:gd name="T58" fmla="*/ 17 w 234"/>
                  <a:gd name="T59" fmla="*/ 172 h 257"/>
                  <a:gd name="T60" fmla="*/ 15 w 234"/>
                  <a:gd name="T61" fmla="*/ 162 h 257"/>
                  <a:gd name="T62" fmla="*/ 13 w 234"/>
                  <a:gd name="T63" fmla="*/ 143 h 257"/>
                  <a:gd name="T64" fmla="*/ 8 w 234"/>
                  <a:gd name="T65" fmla="*/ 139 h 257"/>
                  <a:gd name="T66" fmla="*/ 0 w 234"/>
                  <a:gd name="T67" fmla="*/ 134 h 257"/>
                  <a:gd name="T68" fmla="*/ 8 w 234"/>
                  <a:gd name="T69" fmla="*/ 124 h 257"/>
                  <a:gd name="T70" fmla="*/ 36 w 234"/>
                  <a:gd name="T71" fmla="*/ 124 h 257"/>
                  <a:gd name="T72" fmla="*/ 61 w 234"/>
                  <a:gd name="T73" fmla="*/ 124 h 257"/>
                  <a:gd name="T74" fmla="*/ 77 w 234"/>
                  <a:gd name="T75" fmla="*/ 119 h 257"/>
                  <a:gd name="T76" fmla="*/ 77 w 234"/>
                  <a:gd name="T77" fmla="*/ 104 h 257"/>
                  <a:gd name="T78" fmla="*/ 75 w 234"/>
                  <a:gd name="T79" fmla="*/ 93 h 257"/>
                  <a:gd name="T80" fmla="*/ 90 w 234"/>
                  <a:gd name="T81" fmla="*/ 83 h 257"/>
                  <a:gd name="T82" fmla="*/ 97 w 234"/>
                  <a:gd name="T83" fmla="*/ 73 h 257"/>
                  <a:gd name="T84" fmla="*/ 97 w 234"/>
                  <a:gd name="T85" fmla="*/ 56 h 257"/>
                  <a:gd name="T86" fmla="*/ 97 w 234"/>
                  <a:gd name="T87" fmla="*/ 39 h 257"/>
                  <a:gd name="T88" fmla="*/ 102 w 234"/>
                  <a:gd name="T89" fmla="*/ 27 h 257"/>
                  <a:gd name="T90" fmla="*/ 125 w 234"/>
                  <a:gd name="T91" fmla="*/ 27 h 257"/>
                  <a:gd name="T92" fmla="*/ 147 w 234"/>
                  <a:gd name="T93" fmla="*/ 27 h 257"/>
                  <a:gd name="T94" fmla="*/ 161 w 234"/>
                  <a:gd name="T95" fmla="*/ 22 h 257"/>
                  <a:gd name="T96" fmla="*/ 164 w 234"/>
                  <a:gd name="T97" fmla="*/ 3 h 257"/>
                  <a:gd name="T98" fmla="*/ 186 w 234"/>
                  <a:gd name="T99" fmla="*/ 17 h 257"/>
                  <a:gd name="T100" fmla="*/ 209 w 234"/>
                  <a:gd name="T101" fmla="*/ 30 h 257"/>
                  <a:gd name="T102" fmla="*/ 231 w 234"/>
                  <a:gd name="T103" fmla="*/ 46 h 257"/>
                  <a:gd name="T104" fmla="*/ 12 w 234"/>
                  <a:gd name="T105" fmla="*/ 158 h 2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234" h="257">
                    <a:moveTo>
                      <a:pt x="234" y="49"/>
                    </a:moveTo>
                    <a:lnTo>
                      <a:pt x="229" y="49"/>
                    </a:lnTo>
                    <a:lnTo>
                      <a:pt x="219" y="49"/>
                    </a:lnTo>
                    <a:lnTo>
                      <a:pt x="214" y="49"/>
                    </a:lnTo>
                    <a:lnTo>
                      <a:pt x="207" y="49"/>
                    </a:lnTo>
                    <a:lnTo>
                      <a:pt x="202" y="49"/>
                    </a:lnTo>
                    <a:lnTo>
                      <a:pt x="202" y="54"/>
                    </a:lnTo>
                    <a:lnTo>
                      <a:pt x="202" y="59"/>
                    </a:lnTo>
                    <a:lnTo>
                      <a:pt x="202" y="64"/>
                    </a:lnTo>
                    <a:lnTo>
                      <a:pt x="203" y="69"/>
                    </a:lnTo>
                    <a:lnTo>
                      <a:pt x="203" y="75"/>
                    </a:lnTo>
                    <a:lnTo>
                      <a:pt x="203" y="80"/>
                    </a:lnTo>
                    <a:lnTo>
                      <a:pt x="205" y="85"/>
                    </a:lnTo>
                    <a:lnTo>
                      <a:pt x="205" y="90"/>
                    </a:lnTo>
                    <a:lnTo>
                      <a:pt x="205" y="95"/>
                    </a:lnTo>
                    <a:lnTo>
                      <a:pt x="207" y="100"/>
                    </a:lnTo>
                    <a:lnTo>
                      <a:pt x="207" y="105"/>
                    </a:lnTo>
                    <a:lnTo>
                      <a:pt x="207" y="110"/>
                    </a:lnTo>
                    <a:lnTo>
                      <a:pt x="209" y="116"/>
                    </a:lnTo>
                    <a:lnTo>
                      <a:pt x="209" y="121"/>
                    </a:lnTo>
                    <a:lnTo>
                      <a:pt x="209" y="126"/>
                    </a:lnTo>
                    <a:lnTo>
                      <a:pt x="210" y="131"/>
                    </a:lnTo>
                    <a:lnTo>
                      <a:pt x="210" y="136"/>
                    </a:lnTo>
                    <a:lnTo>
                      <a:pt x="210" y="141"/>
                    </a:lnTo>
                    <a:lnTo>
                      <a:pt x="212" y="146"/>
                    </a:lnTo>
                    <a:lnTo>
                      <a:pt x="212" y="151"/>
                    </a:lnTo>
                    <a:lnTo>
                      <a:pt x="212" y="156"/>
                    </a:lnTo>
                    <a:lnTo>
                      <a:pt x="214" y="160"/>
                    </a:lnTo>
                    <a:lnTo>
                      <a:pt x="214" y="165"/>
                    </a:lnTo>
                    <a:lnTo>
                      <a:pt x="214" y="170"/>
                    </a:lnTo>
                    <a:lnTo>
                      <a:pt x="215" y="175"/>
                    </a:lnTo>
                    <a:lnTo>
                      <a:pt x="215" y="180"/>
                    </a:lnTo>
                    <a:lnTo>
                      <a:pt x="215" y="185"/>
                    </a:lnTo>
                    <a:lnTo>
                      <a:pt x="215" y="191"/>
                    </a:lnTo>
                    <a:lnTo>
                      <a:pt x="217" y="196"/>
                    </a:lnTo>
                    <a:lnTo>
                      <a:pt x="217" y="201"/>
                    </a:lnTo>
                    <a:lnTo>
                      <a:pt x="217" y="206"/>
                    </a:lnTo>
                    <a:lnTo>
                      <a:pt x="219" y="211"/>
                    </a:lnTo>
                    <a:lnTo>
                      <a:pt x="219" y="216"/>
                    </a:lnTo>
                    <a:lnTo>
                      <a:pt x="219" y="219"/>
                    </a:lnTo>
                    <a:lnTo>
                      <a:pt x="222" y="223"/>
                    </a:lnTo>
                    <a:lnTo>
                      <a:pt x="224" y="226"/>
                    </a:lnTo>
                    <a:lnTo>
                      <a:pt x="224" y="230"/>
                    </a:lnTo>
                    <a:lnTo>
                      <a:pt x="222" y="235"/>
                    </a:lnTo>
                    <a:lnTo>
                      <a:pt x="222" y="242"/>
                    </a:lnTo>
                    <a:lnTo>
                      <a:pt x="217" y="242"/>
                    </a:lnTo>
                    <a:lnTo>
                      <a:pt x="214" y="242"/>
                    </a:lnTo>
                    <a:lnTo>
                      <a:pt x="210" y="242"/>
                    </a:lnTo>
                    <a:lnTo>
                      <a:pt x="205" y="242"/>
                    </a:lnTo>
                    <a:lnTo>
                      <a:pt x="202" y="242"/>
                    </a:lnTo>
                    <a:lnTo>
                      <a:pt x="198" y="242"/>
                    </a:lnTo>
                    <a:lnTo>
                      <a:pt x="195" y="242"/>
                    </a:lnTo>
                    <a:lnTo>
                      <a:pt x="190" y="242"/>
                    </a:lnTo>
                    <a:lnTo>
                      <a:pt x="186" y="242"/>
                    </a:lnTo>
                    <a:lnTo>
                      <a:pt x="183" y="242"/>
                    </a:lnTo>
                    <a:lnTo>
                      <a:pt x="178" y="242"/>
                    </a:lnTo>
                    <a:lnTo>
                      <a:pt x="174" y="242"/>
                    </a:lnTo>
                    <a:lnTo>
                      <a:pt x="171" y="242"/>
                    </a:lnTo>
                    <a:lnTo>
                      <a:pt x="167" y="242"/>
                    </a:lnTo>
                    <a:lnTo>
                      <a:pt x="162" y="242"/>
                    </a:lnTo>
                    <a:lnTo>
                      <a:pt x="159" y="242"/>
                    </a:lnTo>
                    <a:lnTo>
                      <a:pt x="156" y="242"/>
                    </a:lnTo>
                    <a:lnTo>
                      <a:pt x="152" y="242"/>
                    </a:lnTo>
                    <a:lnTo>
                      <a:pt x="149" y="242"/>
                    </a:lnTo>
                    <a:lnTo>
                      <a:pt x="149" y="242"/>
                    </a:lnTo>
                    <a:lnTo>
                      <a:pt x="149" y="238"/>
                    </a:lnTo>
                    <a:lnTo>
                      <a:pt x="147" y="238"/>
                    </a:lnTo>
                    <a:lnTo>
                      <a:pt x="147" y="238"/>
                    </a:lnTo>
                    <a:lnTo>
                      <a:pt x="147" y="240"/>
                    </a:lnTo>
                    <a:lnTo>
                      <a:pt x="147" y="242"/>
                    </a:lnTo>
                    <a:lnTo>
                      <a:pt x="147" y="242"/>
                    </a:lnTo>
                    <a:lnTo>
                      <a:pt x="144" y="243"/>
                    </a:lnTo>
                    <a:lnTo>
                      <a:pt x="140" y="243"/>
                    </a:lnTo>
                    <a:lnTo>
                      <a:pt x="137" y="243"/>
                    </a:lnTo>
                    <a:lnTo>
                      <a:pt x="133" y="243"/>
                    </a:lnTo>
                    <a:lnTo>
                      <a:pt x="132" y="243"/>
                    </a:lnTo>
                    <a:lnTo>
                      <a:pt x="130" y="243"/>
                    </a:lnTo>
                    <a:lnTo>
                      <a:pt x="128" y="243"/>
                    </a:lnTo>
                    <a:lnTo>
                      <a:pt x="126" y="243"/>
                    </a:lnTo>
                    <a:lnTo>
                      <a:pt x="125" y="243"/>
                    </a:lnTo>
                    <a:lnTo>
                      <a:pt x="123" y="243"/>
                    </a:lnTo>
                    <a:lnTo>
                      <a:pt x="121" y="243"/>
                    </a:lnTo>
                    <a:lnTo>
                      <a:pt x="120" y="245"/>
                    </a:lnTo>
                    <a:lnTo>
                      <a:pt x="118" y="248"/>
                    </a:lnTo>
                    <a:lnTo>
                      <a:pt x="118" y="248"/>
                    </a:lnTo>
                    <a:lnTo>
                      <a:pt x="116" y="247"/>
                    </a:lnTo>
                    <a:lnTo>
                      <a:pt x="113" y="243"/>
                    </a:lnTo>
                    <a:lnTo>
                      <a:pt x="109" y="240"/>
                    </a:lnTo>
                    <a:lnTo>
                      <a:pt x="108" y="238"/>
                    </a:lnTo>
                    <a:lnTo>
                      <a:pt x="106" y="238"/>
                    </a:lnTo>
                    <a:lnTo>
                      <a:pt x="104" y="240"/>
                    </a:lnTo>
                    <a:lnTo>
                      <a:pt x="104" y="242"/>
                    </a:lnTo>
                    <a:lnTo>
                      <a:pt x="102" y="243"/>
                    </a:lnTo>
                    <a:lnTo>
                      <a:pt x="101" y="245"/>
                    </a:lnTo>
                    <a:lnTo>
                      <a:pt x="101" y="247"/>
                    </a:lnTo>
                    <a:lnTo>
                      <a:pt x="101" y="248"/>
                    </a:lnTo>
                    <a:lnTo>
                      <a:pt x="99" y="252"/>
                    </a:lnTo>
                    <a:lnTo>
                      <a:pt x="99" y="254"/>
                    </a:lnTo>
                    <a:lnTo>
                      <a:pt x="97" y="255"/>
                    </a:lnTo>
                    <a:lnTo>
                      <a:pt x="96" y="255"/>
                    </a:lnTo>
                    <a:lnTo>
                      <a:pt x="96" y="257"/>
                    </a:lnTo>
                    <a:lnTo>
                      <a:pt x="92" y="255"/>
                    </a:lnTo>
                    <a:lnTo>
                      <a:pt x="90" y="255"/>
                    </a:lnTo>
                    <a:lnTo>
                      <a:pt x="89" y="254"/>
                    </a:lnTo>
                    <a:lnTo>
                      <a:pt x="89" y="252"/>
                    </a:lnTo>
                    <a:lnTo>
                      <a:pt x="87" y="250"/>
                    </a:lnTo>
                    <a:lnTo>
                      <a:pt x="84" y="250"/>
                    </a:lnTo>
                    <a:lnTo>
                      <a:pt x="84" y="248"/>
                    </a:lnTo>
                    <a:lnTo>
                      <a:pt x="82" y="247"/>
                    </a:lnTo>
                    <a:lnTo>
                      <a:pt x="82" y="247"/>
                    </a:lnTo>
                    <a:lnTo>
                      <a:pt x="80" y="247"/>
                    </a:lnTo>
                    <a:lnTo>
                      <a:pt x="80" y="247"/>
                    </a:lnTo>
                    <a:lnTo>
                      <a:pt x="80" y="245"/>
                    </a:lnTo>
                    <a:lnTo>
                      <a:pt x="80" y="245"/>
                    </a:lnTo>
                    <a:lnTo>
                      <a:pt x="79" y="242"/>
                    </a:lnTo>
                    <a:lnTo>
                      <a:pt x="79" y="242"/>
                    </a:lnTo>
                    <a:lnTo>
                      <a:pt x="77" y="242"/>
                    </a:lnTo>
                    <a:lnTo>
                      <a:pt x="77" y="242"/>
                    </a:lnTo>
                    <a:lnTo>
                      <a:pt x="77" y="240"/>
                    </a:lnTo>
                    <a:lnTo>
                      <a:pt x="75" y="240"/>
                    </a:lnTo>
                    <a:lnTo>
                      <a:pt x="75" y="240"/>
                    </a:lnTo>
                    <a:lnTo>
                      <a:pt x="73" y="238"/>
                    </a:lnTo>
                    <a:lnTo>
                      <a:pt x="73" y="237"/>
                    </a:lnTo>
                    <a:lnTo>
                      <a:pt x="72" y="235"/>
                    </a:lnTo>
                    <a:lnTo>
                      <a:pt x="72" y="231"/>
                    </a:lnTo>
                    <a:lnTo>
                      <a:pt x="70" y="230"/>
                    </a:lnTo>
                    <a:lnTo>
                      <a:pt x="70" y="230"/>
                    </a:lnTo>
                    <a:lnTo>
                      <a:pt x="68" y="230"/>
                    </a:lnTo>
                    <a:lnTo>
                      <a:pt x="68" y="230"/>
                    </a:lnTo>
                    <a:lnTo>
                      <a:pt x="68" y="228"/>
                    </a:lnTo>
                    <a:lnTo>
                      <a:pt x="67" y="228"/>
                    </a:lnTo>
                    <a:lnTo>
                      <a:pt x="67" y="230"/>
                    </a:lnTo>
                    <a:lnTo>
                      <a:pt x="65" y="230"/>
                    </a:lnTo>
                    <a:lnTo>
                      <a:pt x="65" y="228"/>
                    </a:lnTo>
                    <a:lnTo>
                      <a:pt x="63" y="228"/>
                    </a:lnTo>
                    <a:lnTo>
                      <a:pt x="63" y="228"/>
                    </a:lnTo>
                    <a:lnTo>
                      <a:pt x="61" y="228"/>
                    </a:lnTo>
                    <a:lnTo>
                      <a:pt x="60" y="228"/>
                    </a:lnTo>
                    <a:lnTo>
                      <a:pt x="60" y="226"/>
                    </a:lnTo>
                    <a:lnTo>
                      <a:pt x="60" y="225"/>
                    </a:lnTo>
                    <a:lnTo>
                      <a:pt x="56" y="223"/>
                    </a:lnTo>
                    <a:lnTo>
                      <a:pt x="53" y="219"/>
                    </a:lnTo>
                    <a:lnTo>
                      <a:pt x="48" y="218"/>
                    </a:lnTo>
                    <a:lnTo>
                      <a:pt x="44" y="219"/>
                    </a:lnTo>
                    <a:lnTo>
                      <a:pt x="41" y="218"/>
                    </a:lnTo>
                    <a:lnTo>
                      <a:pt x="41" y="218"/>
                    </a:lnTo>
                    <a:lnTo>
                      <a:pt x="39" y="218"/>
                    </a:lnTo>
                    <a:lnTo>
                      <a:pt x="39" y="218"/>
                    </a:lnTo>
                    <a:lnTo>
                      <a:pt x="39" y="219"/>
                    </a:lnTo>
                    <a:lnTo>
                      <a:pt x="37" y="218"/>
                    </a:lnTo>
                    <a:lnTo>
                      <a:pt x="37" y="219"/>
                    </a:lnTo>
                    <a:lnTo>
                      <a:pt x="37" y="219"/>
                    </a:lnTo>
                    <a:lnTo>
                      <a:pt x="36" y="219"/>
                    </a:lnTo>
                    <a:lnTo>
                      <a:pt x="32" y="219"/>
                    </a:lnTo>
                    <a:lnTo>
                      <a:pt x="29" y="221"/>
                    </a:lnTo>
                    <a:lnTo>
                      <a:pt x="27" y="221"/>
                    </a:lnTo>
                    <a:lnTo>
                      <a:pt x="25" y="221"/>
                    </a:lnTo>
                    <a:lnTo>
                      <a:pt x="20" y="221"/>
                    </a:lnTo>
                    <a:lnTo>
                      <a:pt x="19" y="221"/>
                    </a:lnTo>
                    <a:lnTo>
                      <a:pt x="19" y="221"/>
                    </a:lnTo>
                    <a:lnTo>
                      <a:pt x="17" y="221"/>
                    </a:lnTo>
                    <a:lnTo>
                      <a:pt x="15" y="221"/>
                    </a:lnTo>
                    <a:lnTo>
                      <a:pt x="15" y="223"/>
                    </a:lnTo>
                    <a:lnTo>
                      <a:pt x="13" y="225"/>
                    </a:lnTo>
                    <a:lnTo>
                      <a:pt x="12" y="226"/>
                    </a:lnTo>
                    <a:lnTo>
                      <a:pt x="12" y="228"/>
                    </a:lnTo>
                    <a:lnTo>
                      <a:pt x="12" y="230"/>
                    </a:lnTo>
                    <a:lnTo>
                      <a:pt x="10" y="233"/>
                    </a:lnTo>
                    <a:lnTo>
                      <a:pt x="10" y="235"/>
                    </a:lnTo>
                    <a:lnTo>
                      <a:pt x="10" y="226"/>
                    </a:lnTo>
                    <a:lnTo>
                      <a:pt x="12" y="223"/>
                    </a:lnTo>
                    <a:lnTo>
                      <a:pt x="12" y="219"/>
                    </a:lnTo>
                    <a:lnTo>
                      <a:pt x="13" y="213"/>
                    </a:lnTo>
                    <a:lnTo>
                      <a:pt x="17" y="208"/>
                    </a:lnTo>
                    <a:lnTo>
                      <a:pt x="19" y="201"/>
                    </a:lnTo>
                    <a:lnTo>
                      <a:pt x="20" y="194"/>
                    </a:lnTo>
                    <a:lnTo>
                      <a:pt x="19" y="187"/>
                    </a:lnTo>
                    <a:lnTo>
                      <a:pt x="19" y="182"/>
                    </a:lnTo>
                    <a:lnTo>
                      <a:pt x="17" y="177"/>
                    </a:lnTo>
                    <a:lnTo>
                      <a:pt x="17" y="172"/>
                    </a:lnTo>
                    <a:lnTo>
                      <a:pt x="15" y="168"/>
                    </a:lnTo>
                    <a:lnTo>
                      <a:pt x="12" y="167"/>
                    </a:lnTo>
                    <a:lnTo>
                      <a:pt x="10" y="165"/>
                    </a:lnTo>
                    <a:lnTo>
                      <a:pt x="12" y="163"/>
                    </a:lnTo>
                    <a:lnTo>
                      <a:pt x="13" y="163"/>
                    </a:lnTo>
                    <a:lnTo>
                      <a:pt x="15" y="162"/>
                    </a:lnTo>
                    <a:lnTo>
                      <a:pt x="12" y="162"/>
                    </a:lnTo>
                    <a:lnTo>
                      <a:pt x="15" y="156"/>
                    </a:lnTo>
                    <a:lnTo>
                      <a:pt x="15" y="151"/>
                    </a:lnTo>
                    <a:lnTo>
                      <a:pt x="15" y="148"/>
                    </a:lnTo>
                    <a:lnTo>
                      <a:pt x="17" y="146"/>
                    </a:lnTo>
                    <a:lnTo>
                      <a:pt x="13" y="143"/>
                    </a:lnTo>
                    <a:lnTo>
                      <a:pt x="12" y="138"/>
                    </a:lnTo>
                    <a:lnTo>
                      <a:pt x="12" y="138"/>
                    </a:lnTo>
                    <a:lnTo>
                      <a:pt x="10" y="138"/>
                    </a:lnTo>
                    <a:lnTo>
                      <a:pt x="10" y="138"/>
                    </a:lnTo>
                    <a:lnTo>
                      <a:pt x="10" y="139"/>
                    </a:lnTo>
                    <a:lnTo>
                      <a:pt x="8" y="139"/>
                    </a:lnTo>
                    <a:lnTo>
                      <a:pt x="7" y="134"/>
                    </a:lnTo>
                    <a:lnTo>
                      <a:pt x="3" y="129"/>
                    </a:lnTo>
                    <a:lnTo>
                      <a:pt x="3" y="129"/>
                    </a:lnTo>
                    <a:lnTo>
                      <a:pt x="2" y="129"/>
                    </a:lnTo>
                    <a:lnTo>
                      <a:pt x="2" y="131"/>
                    </a:lnTo>
                    <a:lnTo>
                      <a:pt x="0" y="134"/>
                    </a:lnTo>
                    <a:lnTo>
                      <a:pt x="0" y="133"/>
                    </a:lnTo>
                    <a:lnTo>
                      <a:pt x="0" y="131"/>
                    </a:lnTo>
                    <a:lnTo>
                      <a:pt x="2" y="127"/>
                    </a:lnTo>
                    <a:lnTo>
                      <a:pt x="2" y="124"/>
                    </a:lnTo>
                    <a:lnTo>
                      <a:pt x="5" y="124"/>
                    </a:lnTo>
                    <a:lnTo>
                      <a:pt x="8" y="124"/>
                    </a:lnTo>
                    <a:lnTo>
                      <a:pt x="13" y="124"/>
                    </a:lnTo>
                    <a:lnTo>
                      <a:pt x="17" y="124"/>
                    </a:lnTo>
                    <a:lnTo>
                      <a:pt x="22" y="124"/>
                    </a:lnTo>
                    <a:lnTo>
                      <a:pt x="25" y="124"/>
                    </a:lnTo>
                    <a:lnTo>
                      <a:pt x="31" y="124"/>
                    </a:lnTo>
                    <a:lnTo>
                      <a:pt x="36" y="124"/>
                    </a:lnTo>
                    <a:lnTo>
                      <a:pt x="39" y="124"/>
                    </a:lnTo>
                    <a:lnTo>
                      <a:pt x="44" y="124"/>
                    </a:lnTo>
                    <a:lnTo>
                      <a:pt x="48" y="124"/>
                    </a:lnTo>
                    <a:lnTo>
                      <a:pt x="53" y="124"/>
                    </a:lnTo>
                    <a:lnTo>
                      <a:pt x="58" y="124"/>
                    </a:lnTo>
                    <a:lnTo>
                      <a:pt x="61" y="124"/>
                    </a:lnTo>
                    <a:lnTo>
                      <a:pt x="67" y="124"/>
                    </a:lnTo>
                    <a:lnTo>
                      <a:pt x="70" y="124"/>
                    </a:lnTo>
                    <a:lnTo>
                      <a:pt x="75" y="124"/>
                    </a:lnTo>
                    <a:lnTo>
                      <a:pt x="79" y="124"/>
                    </a:lnTo>
                    <a:lnTo>
                      <a:pt x="77" y="122"/>
                    </a:lnTo>
                    <a:lnTo>
                      <a:pt x="77" y="119"/>
                    </a:lnTo>
                    <a:lnTo>
                      <a:pt x="77" y="117"/>
                    </a:lnTo>
                    <a:lnTo>
                      <a:pt x="77" y="114"/>
                    </a:lnTo>
                    <a:lnTo>
                      <a:pt x="77" y="110"/>
                    </a:lnTo>
                    <a:lnTo>
                      <a:pt x="77" y="109"/>
                    </a:lnTo>
                    <a:lnTo>
                      <a:pt x="77" y="105"/>
                    </a:lnTo>
                    <a:lnTo>
                      <a:pt x="77" y="104"/>
                    </a:lnTo>
                    <a:lnTo>
                      <a:pt x="77" y="100"/>
                    </a:lnTo>
                    <a:lnTo>
                      <a:pt x="75" y="98"/>
                    </a:lnTo>
                    <a:lnTo>
                      <a:pt x="75" y="97"/>
                    </a:lnTo>
                    <a:lnTo>
                      <a:pt x="75" y="95"/>
                    </a:lnTo>
                    <a:lnTo>
                      <a:pt x="75" y="93"/>
                    </a:lnTo>
                    <a:lnTo>
                      <a:pt x="75" y="93"/>
                    </a:lnTo>
                    <a:lnTo>
                      <a:pt x="77" y="90"/>
                    </a:lnTo>
                    <a:lnTo>
                      <a:pt x="80" y="88"/>
                    </a:lnTo>
                    <a:lnTo>
                      <a:pt x="84" y="87"/>
                    </a:lnTo>
                    <a:lnTo>
                      <a:pt x="85" y="85"/>
                    </a:lnTo>
                    <a:lnTo>
                      <a:pt x="87" y="85"/>
                    </a:lnTo>
                    <a:lnTo>
                      <a:pt x="90" y="83"/>
                    </a:lnTo>
                    <a:lnTo>
                      <a:pt x="92" y="83"/>
                    </a:lnTo>
                    <a:lnTo>
                      <a:pt x="96" y="81"/>
                    </a:lnTo>
                    <a:lnTo>
                      <a:pt x="97" y="80"/>
                    </a:lnTo>
                    <a:lnTo>
                      <a:pt x="97" y="78"/>
                    </a:lnTo>
                    <a:lnTo>
                      <a:pt x="97" y="76"/>
                    </a:lnTo>
                    <a:lnTo>
                      <a:pt x="97" y="73"/>
                    </a:lnTo>
                    <a:lnTo>
                      <a:pt x="97" y="69"/>
                    </a:lnTo>
                    <a:lnTo>
                      <a:pt x="97" y="68"/>
                    </a:lnTo>
                    <a:lnTo>
                      <a:pt x="97" y="64"/>
                    </a:lnTo>
                    <a:lnTo>
                      <a:pt x="97" y="61"/>
                    </a:lnTo>
                    <a:lnTo>
                      <a:pt x="97" y="59"/>
                    </a:lnTo>
                    <a:lnTo>
                      <a:pt x="97" y="56"/>
                    </a:lnTo>
                    <a:lnTo>
                      <a:pt x="97" y="52"/>
                    </a:lnTo>
                    <a:lnTo>
                      <a:pt x="97" y="51"/>
                    </a:lnTo>
                    <a:lnTo>
                      <a:pt x="97" y="47"/>
                    </a:lnTo>
                    <a:lnTo>
                      <a:pt x="97" y="44"/>
                    </a:lnTo>
                    <a:lnTo>
                      <a:pt x="97" y="42"/>
                    </a:lnTo>
                    <a:lnTo>
                      <a:pt x="97" y="39"/>
                    </a:lnTo>
                    <a:lnTo>
                      <a:pt x="97" y="35"/>
                    </a:lnTo>
                    <a:lnTo>
                      <a:pt x="97" y="34"/>
                    </a:lnTo>
                    <a:lnTo>
                      <a:pt x="97" y="30"/>
                    </a:lnTo>
                    <a:lnTo>
                      <a:pt x="97" y="27"/>
                    </a:lnTo>
                    <a:lnTo>
                      <a:pt x="99" y="27"/>
                    </a:lnTo>
                    <a:lnTo>
                      <a:pt x="102" y="27"/>
                    </a:lnTo>
                    <a:lnTo>
                      <a:pt x="108" y="27"/>
                    </a:lnTo>
                    <a:lnTo>
                      <a:pt x="111" y="27"/>
                    </a:lnTo>
                    <a:lnTo>
                      <a:pt x="114" y="27"/>
                    </a:lnTo>
                    <a:lnTo>
                      <a:pt x="118" y="27"/>
                    </a:lnTo>
                    <a:lnTo>
                      <a:pt x="121" y="27"/>
                    </a:lnTo>
                    <a:lnTo>
                      <a:pt x="125" y="27"/>
                    </a:lnTo>
                    <a:lnTo>
                      <a:pt x="128" y="27"/>
                    </a:lnTo>
                    <a:lnTo>
                      <a:pt x="132" y="27"/>
                    </a:lnTo>
                    <a:lnTo>
                      <a:pt x="135" y="27"/>
                    </a:lnTo>
                    <a:lnTo>
                      <a:pt x="138" y="27"/>
                    </a:lnTo>
                    <a:lnTo>
                      <a:pt x="144" y="27"/>
                    </a:lnTo>
                    <a:lnTo>
                      <a:pt x="147" y="27"/>
                    </a:lnTo>
                    <a:lnTo>
                      <a:pt x="150" y="27"/>
                    </a:lnTo>
                    <a:lnTo>
                      <a:pt x="154" y="27"/>
                    </a:lnTo>
                    <a:lnTo>
                      <a:pt x="157" y="27"/>
                    </a:lnTo>
                    <a:lnTo>
                      <a:pt x="161" y="27"/>
                    </a:lnTo>
                    <a:lnTo>
                      <a:pt x="161" y="25"/>
                    </a:lnTo>
                    <a:lnTo>
                      <a:pt x="161" y="22"/>
                    </a:lnTo>
                    <a:lnTo>
                      <a:pt x="161" y="17"/>
                    </a:lnTo>
                    <a:lnTo>
                      <a:pt x="161" y="12"/>
                    </a:lnTo>
                    <a:lnTo>
                      <a:pt x="161" y="8"/>
                    </a:lnTo>
                    <a:lnTo>
                      <a:pt x="161" y="3"/>
                    </a:lnTo>
                    <a:lnTo>
                      <a:pt x="161" y="0"/>
                    </a:lnTo>
                    <a:lnTo>
                      <a:pt x="164" y="3"/>
                    </a:lnTo>
                    <a:lnTo>
                      <a:pt x="167" y="5"/>
                    </a:lnTo>
                    <a:lnTo>
                      <a:pt x="171" y="6"/>
                    </a:lnTo>
                    <a:lnTo>
                      <a:pt x="176" y="10"/>
                    </a:lnTo>
                    <a:lnTo>
                      <a:pt x="179" y="12"/>
                    </a:lnTo>
                    <a:lnTo>
                      <a:pt x="183" y="15"/>
                    </a:lnTo>
                    <a:lnTo>
                      <a:pt x="186" y="17"/>
                    </a:lnTo>
                    <a:lnTo>
                      <a:pt x="190" y="18"/>
                    </a:lnTo>
                    <a:lnTo>
                      <a:pt x="193" y="22"/>
                    </a:lnTo>
                    <a:lnTo>
                      <a:pt x="197" y="23"/>
                    </a:lnTo>
                    <a:lnTo>
                      <a:pt x="200" y="25"/>
                    </a:lnTo>
                    <a:lnTo>
                      <a:pt x="203" y="29"/>
                    </a:lnTo>
                    <a:lnTo>
                      <a:pt x="209" y="30"/>
                    </a:lnTo>
                    <a:lnTo>
                      <a:pt x="212" y="34"/>
                    </a:lnTo>
                    <a:lnTo>
                      <a:pt x="215" y="35"/>
                    </a:lnTo>
                    <a:lnTo>
                      <a:pt x="219" y="37"/>
                    </a:lnTo>
                    <a:lnTo>
                      <a:pt x="222" y="39"/>
                    </a:lnTo>
                    <a:lnTo>
                      <a:pt x="226" y="42"/>
                    </a:lnTo>
                    <a:lnTo>
                      <a:pt x="231" y="46"/>
                    </a:lnTo>
                    <a:lnTo>
                      <a:pt x="234" y="49"/>
                    </a:lnTo>
                    <a:lnTo>
                      <a:pt x="234" y="49"/>
                    </a:lnTo>
                    <a:close/>
                    <a:moveTo>
                      <a:pt x="13" y="158"/>
                    </a:moveTo>
                    <a:lnTo>
                      <a:pt x="12" y="160"/>
                    </a:lnTo>
                    <a:lnTo>
                      <a:pt x="12" y="158"/>
                    </a:lnTo>
                    <a:lnTo>
                      <a:pt x="12" y="158"/>
                    </a:lnTo>
                    <a:lnTo>
                      <a:pt x="12" y="155"/>
                    </a:lnTo>
                    <a:lnTo>
                      <a:pt x="13" y="155"/>
                    </a:lnTo>
                    <a:lnTo>
                      <a:pt x="13" y="155"/>
                    </a:lnTo>
                    <a:lnTo>
                      <a:pt x="13" y="158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3" name="Freeform 158">
                <a:extLst>
                  <a:ext uri="{FF2B5EF4-FFF2-40B4-BE49-F238E27FC236}">
                    <a16:creationId xmlns:a16="http://schemas.microsoft.com/office/drawing/2014/main" xmlns="" id="{7F77035E-3F16-4BB1-92A1-57CD56FE712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40" y="2725"/>
                <a:ext cx="2" cy="2"/>
              </a:xfrm>
              <a:custGeom>
                <a:avLst/>
                <a:gdLst>
                  <a:gd name="T0" fmla="*/ 2 w 2"/>
                  <a:gd name="T1" fmla="*/ 0 h 2"/>
                  <a:gd name="T2" fmla="*/ 2 w 2"/>
                  <a:gd name="T3" fmla="*/ 2 h 2"/>
                  <a:gd name="T4" fmla="*/ 0 w 2"/>
                  <a:gd name="T5" fmla="*/ 2 h 2"/>
                  <a:gd name="T6" fmla="*/ 0 w 2"/>
                  <a:gd name="T7" fmla="*/ 0 h 2"/>
                  <a:gd name="T8" fmla="*/ 0 w 2"/>
                  <a:gd name="T9" fmla="*/ 0 h 2"/>
                  <a:gd name="T10" fmla="*/ 2 w 2"/>
                  <a:gd name="T11" fmla="*/ 0 h 2"/>
                  <a:gd name="T12" fmla="*/ 2 w 2"/>
                  <a:gd name="T13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2" y="2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2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4" name="Freeform 159">
                <a:extLst>
                  <a:ext uri="{FF2B5EF4-FFF2-40B4-BE49-F238E27FC236}">
                    <a16:creationId xmlns:a16="http://schemas.microsoft.com/office/drawing/2014/main" xmlns="" id="{B1336608-84D7-4E71-BAF4-E61EA164C076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908" y="2313"/>
                <a:ext cx="7" cy="5"/>
              </a:xfrm>
              <a:custGeom>
                <a:avLst/>
                <a:gdLst>
                  <a:gd name="T0" fmla="*/ 2 w 7"/>
                  <a:gd name="T1" fmla="*/ 0 h 5"/>
                  <a:gd name="T2" fmla="*/ 2 w 7"/>
                  <a:gd name="T3" fmla="*/ 1 h 5"/>
                  <a:gd name="T4" fmla="*/ 0 w 7"/>
                  <a:gd name="T5" fmla="*/ 0 h 5"/>
                  <a:gd name="T6" fmla="*/ 0 w 7"/>
                  <a:gd name="T7" fmla="*/ 0 h 5"/>
                  <a:gd name="T8" fmla="*/ 2 w 7"/>
                  <a:gd name="T9" fmla="*/ 0 h 5"/>
                  <a:gd name="T10" fmla="*/ 2 w 7"/>
                  <a:gd name="T11" fmla="*/ 0 h 5"/>
                  <a:gd name="T12" fmla="*/ 2 w 7"/>
                  <a:gd name="T13" fmla="*/ 0 h 5"/>
                  <a:gd name="T14" fmla="*/ 2 w 7"/>
                  <a:gd name="T15" fmla="*/ 0 h 5"/>
                  <a:gd name="T16" fmla="*/ 2 w 7"/>
                  <a:gd name="T17" fmla="*/ 0 h 5"/>
                  <a:gd name="T18" fmla="*/ 7 w 7"/>
                  <a:gd name="T19" fmla="*/ 5 h 5"/>
                  <a:gd name="T20" fmla="*/ 7 w 7"/>
                  <a:gd name="T21" fmla="*/ 5 h 5"/>
                  <a:gd name="T22" fmla="*/ 6 w 7"/>
                  <a:gd name="T23" fmla="*/ 5 h 5"/>
                  <a:gd name="T24" fmla="*/ 4 w 7"/>
                  <a:gd name="T25" fmla="*/ 3 h 5"/>
                  <a:gd name="T26" fmla="*/ 4 w 7"/>
                  <a:gd name="T27" fmla="*/ 1 h 5"/>
                  <a:gd name="T28" fmla="*/ 6 w 7"/>
                  <a:gd name="T29" fmla="*/ 1 h 5"/>
                  <a:gd name="T30" fmla="*/ 7 w 7"/>
                  <a:gd name="T31" fmla="*/ 3 h 5"/>
                  <a:gd name="T32" fmla="*/ 7 w 7"/>
                  <a:gd name="T33" fmla="*/ 5 h 5"/>
                  <a:gd name="T34" fmla="*/ 7 w 7"/>
                  <a:gd name="T35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7" h="5">
                    <a:moveTo>
                      <a:pt x="2" y="0"/>
                    </a:moveTo>
                    <a:lnTo>
                      <a:pt x="2" y="1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2" y="0"/>
                    </a:lnTo>
                    <a:close/>
                    <a:moveTo>
                      <a:pt x="7" y="5"/>
                    </a:moveTo>
                    <a:lnTo>
                      <a:pt x="7" y="5"/>
                    </a:lnTo>
                    <a:lnTo>
                      <a:pt x="6" y="5"/>
                    </a:lnTo>
                    <a:lnTo>
                      <a:pt x="4" y="3"/>
                    </a:lnTo>
                    <a:lnTo>
                      <a:pt x="4" y="1"/>
                    </a:lnTo>
                    <a:lnTo>
                      <a:pt x="6" y="1"/>
                    </a:lnTo>
                    <a:lnTo>
                      <a:pt x="7" y="3"/>
                    </a:lnTo>
                    <a:lnTo>
                      <a:pt x="7" y="5"/>
                    </a:lnTo>
                    <a:lnTo>
                      <a:pt x="7" y="5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5" name="Freeform 160">
                <a:extLst>
                  <a:ext uri="{FF2B5EF4-FFF2-40B4-BE49-F238E27FC236}">
                    <a16:creationId xmlns:a16="http://schemas.microsoft.com/office/drawing/2014/main" xmlns="" id="{E046B283-EAC4-4BB2-B366-8DEBD083A9F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37" y="3436"/>
                <a:ext cx="8" cy="12"/>
              </a:xfrm>
              <a:custGeom>
                <a:avLst/>
                <a:gdLst>
                  <a:gd name="T0" fmla="*/ 7 w 8"/>
                  <a:gd name="T1" fmla="*/ 10 h 12"/>
                  <a:gd name="T2" fmla="*/ 3 w 8"/>
                  <a:gd name="T3" fmla="*/ 12 h 12"/>
                  <a:gd name="T4" fmla="*/ 1 w 8"/>
                  <a:gd name="T5" fmla="*/ 12 h 12"/>
                  <a:gd name="T6" fmla="*/ 0 w 8"/>
                  <a:gd name="T7" fmla="*/ 10 h 12"/>
                  <a:gd name="T8" fmla="*/ 0 w 8"/>
                  <a:gd name="T9" fmla="*/ 10 h 12"/>
                  <a:gd name="T10" fmla="*/ 1 w 8"/>
                  <a:gd name="T11" fmla="*/ 8 h 12"/>
                  <a:gd name="T12" fmla="*/ 1 w 8"/>
                  <a:gd name="T13" fmla="*/ 8 h 12"/>
                  <a:gd name="T14" fmla="*/ 1 w 8"/>
                  <a:gd name="T15" fmla="*/ 5 h 12"/>
                  <a:gd name="T16" fmla="*/ 1 w 8"/>
                  <a:gd name="T17" fmla="*/ 5 h 12"/>
                  <a:gd name="T18" fmla="*/ 3 w 8"/>
                  <a:gd name="T19" fmla="*/ 3 h 12"/>
                  <a:gd name="T20" fmla="*/ 3 w 8"/>
                  <a:gd name="T21" fmla="*/ 2 h 12"/>
                  <a:gd name="T22" fmla="*/ 5 w 8"/>
                  <a:gd name="T23" fmla="*/ 2 h 12"/>
                  <a:gd name="T24" fmla="*/ 7 w 8"/>
                  <a:gd name="T25" fmla="*/ 0 h 12"/>
                  <a:gd name="T26" fmla="*/ 8 w 8"/>
                  <a:gd name="T27" fmla="*/ 3 h 12"/>
                  <a:gd name="T28" fmla="*/ 8 w 8"/>
                  <a:gd name="T29" fmla="*/ 5 h 12"/>
                  <a:gd name="T30" fmla="*/ 8 w 8"/>
                  <a:gd name="T31" fmla="*/ 7 h 12"/>
                  <a:gd name="T32" fmla="*/ 8 w 8"/>
                  <a:gd name="T33" fmla="*/ 8 h 12"/>
                  <a:gd name="T34" fmla="*/ 7 w 8"/>
                  <a:gd name="T35" fmla="*/ 10 h 12"/>
                  <a:gd name="T36" fmla="*/ 7 w 8"/>
                  <a:gd name="T37" fmla="*/ 1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8" h="12">
                    <a:moveTo>
                      <a:pt x="7" y="10"/>
                    </a:moveTo>
                    <a:lnTo>
                      <a:pt x="3" y="12"/>
                    </a:lnTo>
                    <a:lnTo>
                      <a:pt x="1" y="12"/>
                    </a:lnTo>
                    <a:lnTo>
                      <a:pt x="0" y="10"/>
                    </a:lnTo>
                    <a:lnTo>
                      <a:pt x="0" y="10"/>
                    </a:lnTo>
                    <a:lnTo>
                      <a:pt x="1" y="8"/>
                    </a:lnTo>
                    <a:lnTo>
                      <a:pt x="1" y="8"/>
                    </a:lnTo>
                    <a:lnTo>
                      <a:pt x="1" y="5"/>
                    </a:lnTo>
                    <a:lnTo>
                      <a:pt x="1" y="5"/>
                    </a:lnTo>
                    <a:lnTo>
                      <a:pt x="3" y="3"/>
                    </a:lnTo>
                    <a:lnTo>
                      <a:pt x="3" y="2"/>
                    </a:lnTo>
                    <a:lnTo>
                      <a:pt x="5" y="2"/>
                    </a:lnTo>
                    <a:lnTo>
                      <a:pt x="7" y="0"/>
                    </a:lnTo>
                    <a:lnTo>
                      <a:pt x="8" y="3"/>
                    </a:lnTo>
                    <a:lnTo>
                      <a:pt x="8" y="5"/>
                    </a:lnTo>
                    <a:lnTo>
                      <a:pt x="8" y="7"/>
                    </a:lnTo>
                    <a:lnTo>
                      <a:pt x="8" y="8"/>
                    </a:lnTo>
                    <a:lnTo>
                      <a:pt x="7" y="10"/>
                    </a:lnTo>
                    <a:lnTo>
                      <a:pt x="7" y="10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6" name="Freeform 161">
                <a:extLst>
                  <a:ext uri="{FF2B5EF4-FFF2-40B4-BE49-F238E27FC236}">
                    <a16:creationId xmlns:a16="http://schemas.microsoft.com/office/drawing/2014/main" xmlns="" id="{59D5E101-2315-4CD9-80DE-737E8736DAAB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045" y="2967"/>
                <a:ext cx="3" cy="21"/>
              </a:xfrm>
              <a:custGeom>
                <a:avLst/>
                <a:gdLst>
                  <a:gd name="T0" fmla="*/ 3 w 3"/>
                  <a:gd name="T1" fmla="*/ 2 h 21"/>
                  <a:gd name="T2" fmla="*/ 3 w 3"/>
                  <a:gd name="T3" fmla="*/ 2 h 21"/>
                  <a:gd name="T4" fmla="*/ 1 w 3"/>
                  <a:gd name="T5" fmla="*/ 2 h 21"/>
                  <a:gd name="T6" fmla="*/ 1 w 3"/>
                  <a:gd name="T7" fmla="*/ 2 h 21"/>
                  <a:gd name="T8" fmla="*/ 1 w 3"/>
                  <a:gd name="T9" fmla="*/ 2 h 21"/>
                  <a:gd name="T10" fmla="*/ 3 w 3"/>
                  <a:gd name="T11" fmla="*/ 2 h 21"/>
                  <a:gd name="T12" fmla="*/ 3 w 3"/>
                  <a:gd name="T13" fmla="*/ 2 h 21"/>
                  <a:gd name="T14" fmla="*/ 3 w 3"/>
                  <a:gd name="T15" fmla="*/ 0 h 21"/>
                  <a:gd name="T16" fmla="*/ 3 w 3"/>
                  <a:gd name="T17" fmla="*/ 0 h 21"/>
                  <a:gd name="T18" fmla="*/ 3 w 3"/>
                  <a:gd name="T19" fmla="*/ 2 h 21"/>
                  <a:gd name="T20" fmla="*/ 3 w 3"/>
                  <a:gd name="T21" fmla="*/ 2 h 21"/>
                  <a:gd name="T22" fmla="*/ 3 w 3"/>
                  <a:gd name="T23" fmla="*/ 2 h 21"/>
                  <a:gd name="T24" fmla="*/ 3 w 3"/>
                  <a:gd name="T25" fmla="*/ 2 h 21"/>
                  <a:gd name="T26" fmla="*/ 3 w 3"/>
                  <a:gd name="T27" fmla="*/ 2 h 21"/>
                  <a:gd name="T28" fmla="*/ 1 w 3"/>
                  <a:gd name="T29" fmla="*/ 21 h 21"/>
                  <a:gd name="T30" fmla="*/ 1 w 3"/>
                  <a:gd name="T31" fmla="*/ 21 h 21"/>
                  <a:gd name="T32" fmla="*/ 0 w 3"/>
                  <a:gd name="T33" fmla="*/ 21 h 21"/>
                  <a:gd name="T34" fmla="*/ 0 w 3"/>
                  <a:gd name="T35" fmla="*/ 19 h 21"/>
                  <a:gd name="T36" fmla="*/ 1 w 3"/>
                  <a:gd name="T37" fmla="*/ 19 h 21"/>
                  <a:gd name="T38" fmla="*/ 1 w 3"/>
                  <a:gd name="T39" fmla="*/ 19 h 21"/>
                  <a:gd name="T40" fmla="*/ 1 w 3"/>
                  <a:gd name="T41" fmla="*/ 19 h 21"/>
                  <a:gd name="T42" fmla="*/ 1 w 3"/>
                  <a:gd name="T43" fmla="*/ 21 h 21"/>
                  <a:gd name="T44" fmla="*/ 1 w 3"/>
                  <a:gd name="T45" fmla="*/ 21 h 21"/>
                  <a:gd name="T46" fmla="*/ 1 w 3"/>
                  <a:gd name="T47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3" h="21">
                    <a:moveTo>
                      <a:pt x="3" y="2"/>
                    </a:moveTo>
                    <a:lnTo>
                      <a:pt x="3" y="2"/>
                    </a:lnTo>
                    <a:lnTo>
                      <a:pt x="1" y="2"/>
                    </a:lnTo>
                    <a:lnTo>
                      <a:pt x="1" y="2"/>
                    </a:lnTo>
                    <a:lnTo>
                      <a:pt x="1" y="2"/>
                    </a:lnTo>
                    <a:lnTo>
                      <a:pt x="3" y="2"/>
                    </a:lnTo>
                    <a:lnTo>
                      <a:pt x="3" y="2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3" y="2"/>
                    </a:lnTo>
                    <a:lnTo>
                      <a:pt x="3" y="2"/>
                    </a:lnTo>
                    <a:lnTo>
                      <a:pt x="3" y="2"/>
                    </a:lnTo>
                    <a:lnTo>
                      <a:pt x="3" y="2"/>
                    </a:lnTo>
                    <a:lnTo>
                      <a:pt x="3" y="2"/>
                    </a:lnTo>
                    <a:close/>
                    <a:moveTo>
                      <a:pt x="1" y="21"/>
                    </a:moveTo>
                    <a:lnTo>
                      <a:pt x="1" y="21"/>
                    </a:lnTo>
                    <a:lnTo>
                      <a:pt x="0" y="21"/>
                    </a:lnTo>
                    <a:lnTo>
                      <a:pt x="0" y="19"/>
                    </a:lnTo>
                    <a:lnTo>
                      <a:pt x="1" y="19"/>
                    </a:lnTo>
                    <a:lnTo>
                      <a:pt x="1" y="19"/>
                    </a:lnTo>
                    <a:lnTo>
                      <a:pt x="1" y="19"/>
                    </a:lnTo>
                    <a:lnTo>
                      <a:pt x="1" y="21"/>
                    </a:lnTo>
                    <a:lnTo>
                      <a:pt x="1" y="21"/>
                    </a:lnTo>
                    <a:lnTo>
                      <a:pt x="1" y="21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7" name="Freeform 162">
                <a:extLst>
                  <a:ext uri="{FF2B5EF4-FFF2-40B4-BE49-F238E27FC236}">
                    <a16:creationId xmlns:a16="http://schemas.microsoft.com/office/drawing/2014/main" xmlns="" id="{6A07C4E1-4CFD-4BED-8722-5B725B1DB77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263" y="3228"/>
                <a:ext cx="63" cy="152"/>
              </a:xfrm>
              <a:custGeom>
                <a:avLst/>
                <a:gdLst>
                  <a:gd name="T0" fmla="*/ 37 w 63"/>
                  <a:gd name="T1" fmla="*/ 43 h 152"/>
                  <a:gd name="T2" fmla="*/ 34 w 63"/>
                  <a:gd name="T3" fmla="*/ 49 h 152"/>
                  <a:gd name="T4" fmla="*/ 34 w 63"/>
                  <a:gd name="T5" fmla="*/ 58 h 152"/>
                  <a:gd name="T6" fmla="*/ 36 w 63"/>
                  <a:gd name="T7" fmla="*/ 72 h 152"/>
                  <a:gd name="T8" fmla="*/ 39 w 63"/>
                  <a:gd name="T9" fmla="*/ 80 h 152"/>
                  <a:gd name="T10" fmla="*/ 49 w 63"/>
                  <a:gd name="T11" fmla="*/ 87 h 152"/>
                  <a:gd name="T12" fmla="*/ 61 w 63"/>
                  <a:gd name="T13" fmla="*/ 102 h 152"/>
                  <a:gd name="T14" fmla="*/ 61 w 63"/>
                  <a:gd name="T15" fmla="*/ 114 h 152"/>
                  <a:gd name="T16" fmla="*/ 60 w 63"/>
                  <a:gd name="T17" fmla="*/ 129 h 152"/>
                  <a:gd name="T18" fmla="*/ 51 w 63"/>
                  <a:gd name="T19" fmla="*/ 133 h 152"/>
                  <a:gd name="T20" fmla="*/ 48 w 63"/>
                  <a:gd name="T21" fmla="*/ 140 h 152"/>
                  <a:gd name="T22" fmla="*/ 51 w 63"/>
                  <a:gd name="T23" fmla="*/ 150 h 152"/>
                  <a:gd name="T24" fmla="*/ 48 w 63"/>
                  <a:gd name="T25" fmla="*/ 152 h 152"/>
                  <a:gd name="T26" fmla="*/ 48 w 63"/>
                  <a:gd name="T27" fmla="*/ 147 h 152"/>
                  <a:gd name="T28" fmla="*/ 41 w 63"/>
                  <a:gd name="T29" fmla="*/ 140 h 152"/>
                  <a:gd name="T30" fmla="*/ 34 w 63"/>
                  <a:gd name="T31" fmla="*/ 135 h 152"/>
                  <a:gd name="T32" fmla="*/ 32 w 63"/>
                  <a:gd name="T33" fmla="*/ 129 h 152"/>
                  <a:gd name="T34" fmla="*/ 30 w 63"/>
                  <a:gd name="T35" fmla="*/ 124 h 152"/>
                  <a:gd name="T36" fmla="*/ 36 w 63"/>
                  <a:gd name="T37" fmla="*/ 116 h 152"/>
                  <a:gd name="T38" fmla="*/ 36 w 63"/>
                  <a:gd name="T39" fmla="*/ 104 h 152"/>
                  <a:gd name="T40" fmla="*/ 30 w 63"/>
                  <a:gd name="T41" fmla="*/ 97 h 152"/>
                  <a:gd name="T42" fmla="*/ 22 w 63"/>
                  <a:gd name="T43" fmla="*/ 99 h 152"/>
                  <a:gd name="T44" fmla="*/ 17 w 63"/>
                  <a:gd name="T45" fmla="*/ 99 h 152"/>
                  <a:gd name="T46" fmla="*/ 10 w 63"/>
                  <a:gd name="T47" fmla="*/ 89 h 152"/>
                  <a:gd name="T48" fmla="*/ 7 w 63"/>
                  <a:gd name="T49" fmla="*/ 90 h 152"/>
                  <a:gd name="T50" fmla="*/ 5 w 63"/>
                  <a:gd name="T51" fmla="*/ 85 h 152"/>
                  <a:gd name="T52" fmla="*/ 3 w 63"/>
                  <a:gd name="T53" fmla="*/ 83 h 152"/>
                  <a:gd name="T54" fmla="*/ 0 w 63"/>
                  <a:gd name="T55" fmla="*/ 82 h 152"/>
                  <a:gd name="T56" fmla="*/ 5 w 63"/>
                  <a:gd name="T57" fmla="*/ 77 h 152"/>
                  <a:gd name="T58" fmla="*/ 7 w 63"/>
                  <a:gd name="T59" fmla="*/ 72 h 152"/>
                  <a:gd name="T60" fmla="*/ 5 w 63"/>
                  <a:gd name="T61" fmla="*/ 66 h 152"/>
                  <a:gd name="T62" fmla="*/ 13 w 63"/>
                  <a:gd name="T63" fmla="*/ 60 h 152"/>
                  <a:gd name="T64" fmla="*/ 17 w 63"/>
                  <a:gd name="T65" fmla="*/ 56 h 152"/>
                  <a:gd name="T66" fmla="*/ 12 w 63"/>
                  <a:gd name="T67" fmla="*/ 48 h 152"/>
                  <a:gd name="T68" fmla="*/ 12 w 63"/>
                  <a:gd name="T69" fmla="*/ 43 h 152"/>
                  <a:gd name="T70" fmla="*/ 13 w 63"/>
                  <a:gd name="T71" fmla="*/ 36 h 152"/>
                  <a:gd name="T72" fmla="*/ 12 w 63"/>
                  <a:gd name="T73" fmla="*/ 29 h 152"/>
                  <a:gd name="T74" fmla="*/ 15 w 63"/>
                  <a:gd name="T75" fmla="*/ 27 h 152"/>
                  <a:gd name="T76" fmla="*/ 18 w 63"/>
                  <a:gd name="T77" fmla="*/ 20 h 152"/>
                  <a:gd name="T78" fmla="*/ 17 w 63"/>
                  <a:gd name="T79" fmla="*/ 15 h 152"/>
                  <a:gd name="T80" fmla="*/ 13 w 63"/>
                  <a:gd name="T81" fmla="*/ 8 h 152"/>
                  <a:gd name="T82" fmla="*/ 10 w 63"/>
                  <a:gd name="T83" fmla="*/ 5 h 152"/>
                  <a:gd name="T84" fmla="*/ 7 w 63"/>
                  <a:gd name="T85" fmla="*/ 5 h 152"/>
                  <a:gd name="T86" fmla="*/ 5 w 63"/>
                  <a:gd name="T87" fmla="*/ 2 h 152"/>
                  <a:gd name="T88" fmla="*/ 7 w 63"/>
                  <a:gd name="T89" fmla="*/ 0 h 152"/>
                  <a:gd name="T90" fmla="*/ 15 w 63"/>
                  <a:gd name="T91" fmla="*/ 3 h 152"/>
                  <a:gd name="T92" fmla="*/ 22 w 63"/>
                  <a:gd name="T93" fmla="*/ 5 h 152"/>
                  <a:gd name="T94" fmla="*/ 25 w 63"/>
                  <a:gd name="T95" fmla="*/ 5 h 152"/>
                  <a:gd name="T96" fmla="*/ 25 w 63"/>
                  <a:gd name="T97" fmla="*/ 2 h 152"/>
                  <a:gd name="T98" fmla="*/ 36 w 63"/>
                  <a:gd name="T99" fmla="*/ 10 h 152"/>
                  <a:gd name="T100" fmla="*/ 37 w 63"/>
                  <a:gd name="T101" fmla="*/ 19 h 152"/>
                  <a:gd name="T102" fmla="*/ 37 w 63"/>
                  <a:gd name="T103" fmla="*/ 22 h 152"/>
                  <a:gd name="T104" fmla="*/ 39 w 63"/>
                  <a:gd name="T105" fmla="*/ 29 h 152"/>
                  <a:gd name="T106" fmla="*/ 37 w 63"/>
                  <a:gd name="T107" fmla="*/ 34 h 152"/>
                  <a:gd name="T108" fmla="*/ 41 w 63"/>
                  <a:gd name="T109" fmla="*/ 37 h 152"/>
                  <a:gd name="T110" fmla="*/ 44 w 63"/>
                  <a:gd name="T111" fmla="*/ 41 h 152"/>
                  <a:gd name="T112" fmla="*/ 37 w 63"/>
                  <a:gd name="T113" fmla="*/ 51 h 152"/>
                  <a:gd name="T114" fmla="*/ 36 w 63"/>
                  <a:gd name="T115" fmla="*/ 49 h 152"/>
                  <a:gd name="T116" fmla="*/ 37 w 63"/>
                  <a:gd name="T117" fmla="*/ 51 h 152"/>
                  <a:gd name="T118" fmla="*/ 39 w 63"/>
                  <a:gd name="T119" fmla="*/ 51 h 152"/>
                  <a:gd name="T120" fmla="*/ 41 w 63"/>
                  <a:gd name="T121" fmla="*/ 51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63" h="152">
                    <a:moveTo>
                      <a:pt x="44" y="43"/>
                    </a:moveTo>
                    <a:lnTo>
                      <a:pt x="42" y="43"/>
                    </a:lnTo>
                    <a:lnTo>
                      <a:pt x="39" y="43"/>
                    </a:lnTo>
                    <a:lnTo>
                      <a:pt x="37" y="43"/>
                    </a:lnTo>
                    <a:lnTo>
                      <a:pt x="37" y="44"/>
                    </a:lnTo>
                    <a:lnTo>
                      <a:pt x="36" y="48"/>
                    </a:lnTo>
                    <a:lnTo>
                      <a:pt x="36" y="48"/>
                    </a:lnTo>
                    <a:lnTo>
                      <a:pt x="34" y="49"/>
                    </a:lnTo>
                    <a:lnTo>
                      <a:pt x="32" y="53"/>
                    </a:lnTo>
                    <a:lnTo>
                      <a:pt x="32" y="54"/>
                    </a:lnTo>
                    <a:lnTo>
                      <a:pt x="32" y="54"/>
                    </a:lnTo>
                    <a:lnTo>
                      <a:pt x="34" y="58"/>
                    </a:lnTo>
                    <a:lnTo>
                      <a:pt x="34" y="61"/>
                    </a:lnTo>
                    <a:lnTo>
                      <a:pt x="36" y="63"/>
                    </a:lnTo>
                    <a:lnTo>
                      <a:pt x="36" y="68"/>
                    </a:lnTo>
                    <a:lnTo>
                      <a:pt x="36" y="72"/>
                    </a:lnTo>
                    <a:lnTo>
                      <a:pt x="36" y="75"/>
                    </a:lnTo>
                    <a:lnTo>
                      <a:pt x="37" y="77"/>
                    </a:lnTo>
                    <a:lnTo>
                      <a:pt x="37" y="78"/>
                    </a:lnTo>
                    <a:lnTo>
                      <a:pt x="39" y="80"/>
                    </a:lnTo>
                    <a:lnTo>
                      <a:pt x="42" y="80"/>
                    </a:lnTo>
                    <a:lnTo>
                      <a:pt x="42" y="80"/>
                    </a:lnTo>
                    <a:lnTo>
                      <a:pt x="46" y="82"/>
                    </a:lnTo>
                    <a:lnTo>
                      <a:pt x="49" y="87"/>
                    </a:lnTo>
                    <a:lnTo>
                      <a:pt x="53" y="90"/>
                    </a:lnTo>
                    <a:lnTo>
                      <a:pt x="54" y="94"/>
                    </a:lnTo>
                    <a:lnTo>
                      <a:pt x="58" y="99"/>
                    </a:lnTo>
                    <a:lnTo>
                      <a:pt x="61" y="102"/>
                    </a:lnTo>
                    <a:lnTo>
                      <a:pt x="61" y="106"/>
                    </a:lnTo>
                    <a:lnTo>
                      <a:pt x="63" y="107"/>
                    </a:lnTo>
                    <a:lnTo>
                      <a:pt x="61" y="109"/>
                    </a:lnTo>
                    <a:lnTo>
                      <a:pt x="61" y="114"/>
                    </a:lnTo>
                    <a:lnTo>
                      <a:pt x="61" y="118"/>
                    </a:lnTo>
                    <a:lnTo>
                      <a:pt x="61" y="123"/>
                    </a:lnTo>
                    <a:lnTo>
                      <a:pt x="60" y="128"/>
                    </a:lnTo>
                    <a:lnTo>
                      <a:pt x="60" y="129"/>
                    </a:lnTo>
                    <a:lnTo>
                      <a:pt x="58" y="131"/>
                    </a:lnTo>
                    <a:lnTo>
                      <a:pt x="56" y="131"/>
                    </a:lnTo>
                    <a:lnTo>
                      <a:pt x="53" y="133"/>
                    </a:lnTo>
                    <a:lnTo>
                      <a:pt x="51" y="133"/>
                    </a:lnTo>
                    <a:lnTo>
                      <a:pt x="51" y="135"/>
                    </a:lnTo>
                    <a:lnTo>
                      <a:pt x="49" y="136"/>
                    </a:lnTo>
                    <a:lnTo>
                      <a:pt x="49" y="140"/>
                    </a:lnTo>
                    <a:lnTo>
                      <a:pt x="48" y="140"/>
                    </a:lnTo>
                    <a:lnTo>
                      <a:pt x="48" y="140"/>
                    </a:lnTo>
                    <a:lnTo>
                      <a:pt x="49" y="141"/>
                    </a:lnTo>
                    <a:lnTo>
                      <a:pt x="51" y="145"/>
                    </a:lnTo>
                    <a:lnTo>
                      <a:pt x="51" y="150"/>
                    </a:lnTo>
                    <a:lnTo>
                      <a:pt x="51" y="152"/>
                    </a:lnTo>
                    <a:lnTo>
                      <a:pt x="49" y="152"/>
                    </a:lnTo>
                    <a:lnTo>
                      <a:pt x="48" y="152"/>
                    </a:lnTo>
                    <a:lnTo>
                      <a:pt x="48" y="152"/>
                    </a:lnTo>
                    <a:lnTo>
                      <a:pt x="46" y="150"/>
                    </a:lnTo>
                    <a:lnTo>
                      <a:pt x="46" y="148"/>
                    </a:lnTo>
                    <a:lnTo>
                      <a:pt x="48" y="148"/>
                    </a:lnTo>
                    <a:lnTo>
                      <a:pt x="48" y="147"/>
                    </a:lnTo>
                    <a:lnTo>
                      <a:pt x="46" y="145"/>
                    </a:lnTo>
                    <a:lnTo>
                      <a:pt x="46" y="145"/>
                    </a:lnTo>
                    <a:lnTo>
                      <a:pt x="44" y="143"/>
                    </a:lnTo>
                    <a:lnTo>
                      <a:pt x="41" y="140"/>
                    </a:lnTo>
                    <a:lnTo>
                      <a:pt x="37" y="138"/>
                    </a:lnTo>
                    <a:lnTo>
                      <a:pt x="36" y="135"/>
                    </a:lnTo>
                    <a:lnTo>
                      <a:pt x="34" y="135"/>
                    </a:lnTo>
                    <a:lnTo>
                      <a:pt x="34" y="135"/>
                    </a:lnTo>
                    <a:lnTo>
                      <a:pt x="34" y="133"/>
                    </a:lnTo>
                    <a:lnTo>
                      <a:pt x="34" y="131"/>
                    </a:lnTo>
                    <a:lnTo>
                      <a:pt x="34" y="131"/>
                    </a:lnTo>
                    <a:lnTo>
                      <a:pt x="32" y="129"/>
                    </a:lnTo>
                    <a:lnTo>
                      <a:pt x="30" y="128"/>
                    </a:lnTo>
                    <a:lnTo>
                      <a:pt x="30" y="126"/>
                    </a:lnTo>
                    <a:lnTo>
                      <a:pt x="30" y="126"/>
                    </a:lnTo>
                    <a:lnTo>
                      <a:pt x="30" y="124"/>
                    </a:lnTo>
                    <a:lnTo>
                      <a:pt x="32" y="123"/>
                    </a:lnTo>
                    <a:lnTo>
                      <a:pt x="34" y="121"/>
                    </a:lnTo>
                    <a:lnTo>
                      <a:pt x="34" y="119"/>
                    </a:lnTo>
                    <a:lnTo>
                      <a:pt x="36" y="116"/>
                    </a:lnTo>
                    <a:lnTo>
                      <a:pt x="36" y="112"/>
                    </a:lnTo>
                    <a:lnTo>
                      <a:pt x="37" y="109"/>
                    </a:lnTo>
                    <a:lnTo>
                      <a:pt x="36" y="107"/>
                    </a:lnTo>
                    <a:lnTo>
                      <a:pt x="36" y="104"/>
                    </a:lnTo>
                    <a:lnTo>
                      <a:pt x="36" y="101"/>
                    </a:lnTo>
                    <a:lnTo>
                      <a:pt x="32" y="97"/>
                    </a:lnTo>
                    <a:lnTo>
                      <a:pt x="32" y="97"/>
                    </a:lnTo>
                    <a:lnTo>
                      <a:pt x="30" y="97"/>
                    </a:lnTo>
                    <a:lnTo>
                      <a:pt x="27" y="99"/>
                    </a:lnTo>
                    <a:lnTo>
                      <a:pt x="27" y="99"/>
                    </a:lnTo>
                    <a:lnTo>
                      <a:pt x="25" y="99"/>
                    </a:lnTo>
                    <a:lnTo>
                      <a:pt x="22" y="99"/>
                    </a:lnTo>
                    <a:lnTo>
                      <a:pt x="20" y="101"/>
                    </a:lnTo>
                    <a:lnTo>
                      <a:pt x="18" y="101"/>
                    </a:lnTo>
                    <a:lnTo>
                      <a:pt x="18" y="101"/>
                    </a:lnTo>
                    <a:lnTo>
                      <a:pt x="17" y="99"/>
                    </a:lnTo>
                    <a:lnTo>
                      <a:pt x="13" y="95"/>
                    </a:lnTo>
                    <a:lnTo>
                      <a:pt x="12" y="90"/>
                    </a:lnTo>
                    <a:lnTo>
                      <a:pt x="10" y="90"/>
                    </a:lnTo>
                    <a:lnTo>
                      <a:pt x="10" y="89"/>
                    </a:lnTo>
                    <a:lnTo>
                      <a:pt x="8" y="89"/>
                    </a:lnTo>
                    <a:lnTo>
                      <a:pt x="8" y="90"/>
                    </a:lnTo>
                    <a:lnTo>
                      <a:pt x="7" y="90"/>
                    </a:lnTo>
                    <a:lnTo>
                      <a:pt x="7" y="90"/>
                    </a:lnTo>
                    <a:lnTo>
                      <a:pt x="7" y="90"/>
                    </a:lnTo>
                    <a:lnTo>
                      <a:pt x="7" y="89"/>
                    </a:lnTo>
                    <a:lnTo>
                      <a:pt x="5" y="87"/>
                    </a:lnTo>
                    <a:lnTo>
                      <a:pt x="5" y="85"/>
                    </a:lnTo>
                    <a:lnTo>
                      <a:pt x="3" y="85"/>
                    </a:lnTo>
                    <a:lnTo>
                      <a:pt x="1" y="85"/>
                    </a:lnTo>
                    <a:lnTo>
                      <a:pt x="3" y="83"/>
                    </a:lnTo>
                    <a:lnTo>
                      <a:pt x="3" y="83"/>
                    </a:lnTo>
                    <a:lnTo>
                      <a:pt x="3" y="83"/>
                    </a:lnTo>
                    <a:lnTo>
                      <a:pt x="1" y="83"/>
                    </a:lnTo>
                    <a:lnTo>
                      <a:pt x="0" y="82"/>
                    </a:lnTo>
                    <a:lnTo>
                      <a:pt x="0" y="82"/>
                    </a:lnTo>
                    <a:lnTo>
                      <a:pt x="1" y="80"/>
                    </a:lnTo>
                    <a:lnTo>
                      <a:pt x="3" y="80"/>
                    </a:lnTo>
                    <a:lnTo>
                      <a:pt x="3" y="78"/>
                    </a:lnTo>
                    <a:lnTo>
                      <a:pt x="5" y="77"/>
                    </a:lnTo>
                    <a:lnTo>
                      <a:pt x="5" y="75"/>
                    </a:lnTo>
                    <a:lnTo>
                      <a:pt x="7" y="75"/>
                    </a:lnTo>
                    <a:lnTo>
                      <a:pt x="7" y="73"/>
                    </a:lnTo>
                    <a:lnTo>
                      <a:pt x="7" y="72"/>
                    </a:lnTo>
                    <a:lnTo>
                      <a:pt x="7" y="70"/>
                    </a:lnTo>
                    <a:lnTo>
                      <a:pt x="7" y="68"/>
                    </a:lnTo>
                    <a:lnTo>
                      <a:pt x="7" y="68"/>
                    </a:lnTo>
                    <a:lnTo>
                      <a:pt x="5" y="66"/>
                    </a:lnTo>
                    <a:lnTo>
                      <a:pt x="7" y="65"/>
                    </a:lnTo>
                    <a:lnTo>
                      <a:pt x="7" y="63"/>
                    </a:lnTo>
                    <a:lnTo>
                      <a:pt x="12" y="61"/>
                    </a:lnTo>
                    <a:lnTo>
                      <a:pt x="13" y="60"/>
                    </a:lnTo>
                    <a:lnTo>
                      <a:pt x="15" y="60"/>
                    </a:lnTo>
                    <a:lnTo>
                      <a:pt x="15" y="58"/>
                    </a:lnTo>
                    <a:lnTo>
                      <a:pt x="17" y="58"/>
                    </a:lnTo>
                    <a:lnTo>
                      <a:pt x="17" y="56"/>
                    </a:lnTo>
                    <a:lnTo>
                      <a:pt x="13" y="56"/>
                    </a:lnTo>
                    <a:lnTo>
                      <a:pt x="13" y="56"/>
                    </a:lnTo>
                    <a:lnTo>
                      <a:pt x="12" y="53"/>
                    </a:lnTo>
                    <a:lnTo>
                      <a:pt x="12" y="48"/>
                    </a:lnTo>
                    <a:lnTo>
                      <a:pt x="12" y="46"/>
                    </a:lnTo>
                    <a:lnTo>
                      <a:pt x="12" y="44"/>
                    </a:lnTo>
                    <a:lnTo>
                      <a:pt x="12" y="43"/>
                    </a:lnTo>
                    <a:lnTo>
                      <a:pt x="12" y="43"/>
                    </a:lnTo>
                    <a:lnTo>
                      <a:pt x="12" y="41"/>
                    </a:lnTo>
                    <a:lnTo>
                      <a:pt x="12" y="39"/>
                    </a:lnTo>
                    <a:lnTo>
                      <a:pt x="12" y="39"/>
                    </a:lnTo>
                    <a:lnTo>
                      <a:pt x="13" y="36"/>
                    </a:lnTo>
                    <a:lnTo>
                      <a:pt x="13" y="34"/>
                    </a:lnTo>
                    <a:lnTo>
                      <a:pt x="13" y="32"/>
                    </a:lnTo>
                    <a:lnTo>
                      <a:pt x="12" y="31"/>
                    </a:lnTo>
                    <a:lnTo>
                      <a:pt x="12" y="29"/>
                    </a:lnTo>
                    <a:lnTo>
                      <a:pt x="12" y="29"/>
                    </a:lnTo>
                    <a:lnTo>
                      <a:pt x="12" y="29"/>
                    </a:lnTo>
                    <a:lnTo>
                      <a:pt x="13" y="27"/>
                    </a:lnTo>
                    <a:lnTo>
                      <a:pt x="15" y="27"/>
                    </a:lnTo>
                    <a:lnTo>
                      <a:pt x="15" y="27"/>
                    </a:lnTo>
                    <a:lnTo>
                      <a:pt x="18" y="24"/>
                    </a:lnTo>
                    <a:lnTo>
                      <a:pt x="18" y="22"/>
                    </a:lnTo>
                    <a:lnTo>
                      <a:pt x="18" y="20"/>
                    </a:lnTo>
                    <a:lnTo>
                      <a:pt x="17" y="19"/>
                    </a:lnTo>
                    <a:lnTo>
                      <a:pt x="17" y="19"/>
                    </a:lnTo>
                    <a:lnTo>
                      <a:pt x="17" y="17"/>
                    </a:lnTo>
                    <a:lnTo>
                      <a:pt x="17" y="15"/>
                    </a:lnTo>
                    <a:lnTo>
                      <a:pt x="13" y="14"/>
                    </a:lnTo>
                    <a:lnTo>
                      <a:pt x="13" y="12"/>
                    </a:lnTo>
                    <a:lnTo>
                      <a:pt x="13" y="10"/>
                    </a:lnTo>
                    <a:lnTo>
                      <a:pt x="13" y="8"/>
                    </a:lnTo>
                    <a:lnTo>
                      <a:pt x="13" y="8"/>
                    </a:lnTo>
                    <a:lnTo>
                      <a:pt x="12" y="7"/>
                    </a:lnTo>
                    <a:lnTo>
                      <a:pt x="10" y="5"/>
                    </a:lnTo>
                    <a:lnTo>
                      <a:pt x="10" y="5"/>
                    </a:lnTo>
                    <a:lnTo>
                      <a:pt x="10" y="3"/>
                    </a:lnTo>
                    <a:lnTo>
                      <a:pt x="8" y="3"/>
                    </a:lnTo>
                    <a:lnTo>
                      <a:pt x="8" y="5"/>
                    </a:lnTo>
                    <a:lnTo>
                      <a:pt x="7" y="5"/>
                    </a:lnTo>
                    <a:lnTo>
                      <a:pt x="7" y="5"/>
                    </a:lnTo>
                    <a:lnTo>
                      <a:pt x="7" y="3"/>
                    </a:lnTo>
                    <a:lnTo>
                      <a:pt x="7" y="2"/>
                    </a:lnTo>
                    <a:lnTo>
                      <a:pt x="5" y="2"/>
                    </a:lnTo>
                    <a:lnTo>
                      <a:pt x="5" y="2"/>
                    </a:lnTo>
                    <a:lnTo>
                      <a:pt x="5" y="0"/>
                    </a:lnTo>
                    <a:lnTo>
                      <a:pt x="5" y="0"/>
                    </a:lnTo>
                    <a:lnTo>
                      <a:pt x="7" y="0"/>
                    </a:lnTo>
                    <a:lnTo>
                      <a:pt x="8" y="2"/>
                    </a:lnTo>
                    <a:lnTo>
                      <a:pt x="12" y="2"/>
                    </a:lnTo>
                    <a:lnTo>
                      <a:pt x="13" y="2"/>
                    </a:lnTo>
                    <a:lnTo>
                      <a:pt x="15" y="3"/>
                    </a:lnTo>
                    <a:lnTo>
                      <a:pt x="15" y="5"/>
                    </a:lnTo>
                    <a:lnTo>
                      <a:pt x="17" y="3"/>
                    </a:lnTo>
                    <a:lnTo>
                      <a:pt x="20" y="3"/>
                    </a:lnTo>
                    <a:lnTo>
                      <a:pt x="22" y="5"/>
                    </a:lnTo>
                    <a:lnTo>
                      <a:pt x="24" y="5"/>
                    </a:lnTo>
                    <a:lnTo>
                      <a:pt x="24" y="5"/>
                    </a:lnTo>
                    <a:lnTo>
                      <a:pt x="25" y="5"/>
                    </a:lnTo>
                    <a:lnTo>
                      <a:pt x="25" y="5"/>
                    </a:lnTo>
                    <a:lnTo>
                      <a:pt x="25" y="5"/>
                    </a:lnTo>
                    <a:lnTo>
                      <a:pt x="25" y="3"/>
                    </a:lnTo>
                    <a:lnTo>
                      <a:pt x="25" y="3"/>
                    </a:lnTo>
                    <a:lnTo>
                      <a:pt x="25" y="2"/>
                    </a:lnTo>
                    <a:lnTo>
                      <a:pt x="27" y="3"/>
                    </a:lnTo>
                    <a:lnTo>
                      <a:pt x="32" y="7"/>
                    </a:lnTo>
                    <a:lnTo>
                      <a:pt x="32" y="7"/>
                    </a:lnTo>
                    <a:lnTo>
                      <a:pt x="36" y="10"/>
                    </a:lnTo>
                    <a:lnTo>
                      <a:pt x="36" y="12"/>
                    </a:lnTo>
                    <a:lnTo>
                      <a:pt x="36" y="14"/>
                    </a:lnTo>
                    <a:lnTo>
                      <a:pt x="37" y="17"/>
                    </a:lnTo>
                    <a:lnTo>
                      <a:pt x="37" y="19"/>
                    </a:lnTo>
                    <a:lnTo>
                      <a:pt x="37" y="19"/>
                    </a:lnTo>
                    <a:lnTo>
                      <a:pt x="37" y="20"/>
                    </a:lnTo>
                    <a:lnTo>
                      <a:pt x="37" y="22"/>
                    </a:lnTo>
                    <a:lnTo>
                      <a:pt x="37" y="22"/>
                    </a:lnTo>
                    <a:lnTo>
                      <a:pt x="37" y="24"/>
                    </a:lnTo>
                    <a:lnTo>
                      <a:pt x="39" y="26"/>
                    </a:lnTo>
                    <a:lnTo>
                      <a:pt x="39" y="27"/>
                    </a:lnTo>
                    <a:lnTo>
                      <a:pt x="39" y="29"/>
                    </a:lnTo>
                    <a:lnTo>
                      <a:pt x="37" y="31"/>
                    </a:lnTo>
                    <a:lnTo>
                      <a:pt x="37" y="32"/>
                    </a:lnTo>
                    <a:lnTo>
                      <a:pt x="37" y="32"/>
                    </a:lnTo>
                    <a:lnTo>
                      <a:pt x="37" y="34"/>
                    </a:lnTo>
                    <a:lnTo>
                      <a:pt x="39" y="34"/>
                    </a:lnTo>
                    <a:lnTo>
                      <a:pt x="39" y="36"/>
                    </a:lnTo>
                    <a:lnTo>
                      <a:pt x="41" y="37"/>
                    </a:lnTo>
                    <a:lnTo>
                      <a:pt x="41" y="37"/>
                    </a:lnTo>
                    <a:lnTo>
                      <a:pt x="41" y="37"/>
                    </a:lnTo>
                    <a:lnTo>
                      <a:pt x="42" y="37"/>
                    </a:lnTo>
                    <a:lnTo>
                      <a:pt x="42" y="39"/>
                    </a:lnTo>
                    <a:lnTo>
                      <a:pt x="44" y="41"/>
                    </a:lnTo>
                    <a:lnTo>
                      <a:pt x="44" y="41"/>
                    </a:lnTo>
                    <a:lnTo>
                      <a:pt x="44" y="43"/>
                    </a:lnTo>
                    <a:lnTo>
                      <a:pt x="44" y="43"/>
                    </a:lnTo>
                    <a:close/>
                    <a:moveTo>
                      <a:pt x="37" y="51"/>
                    </a:moveTo>
                    <a:lnTo>
                      <a:pt x="37" y="51"/>
                    </a:lnTo>
                    <a:lnTo>
                      <a:pt x="37" y="51"/>
                    </a:lnTo>
                    <a:lnTo>
                      <a:pt x="36" y="51"/>
                    </a:lnTo>
                    <a:lnTo>
                      <a:pt x="36" y="49"/>
                    </a:lnTo>
                    <a:lnTo>
                      <a:pt x="37" y="49"/>
                    </a:lnTo>
                    <a:lnTo>
                      <a:pt x="37" y="49"/>
                    </a:lnTo>
                    <a:lnTo>
                      <a:pt x="37" y="51"/>
                    </a:lnTo>
                    <a:lnTo>
                      <a:pt x="37" y="51"/>
                    </a:lnTo>
                    <a:close/>
                    <a:moveTo>
                      <a:pt x="39" y="53"/>
                    </a:moveTo>
                    <a:lnTo>
                      <a:pt x="39" y="53"/>
                    </a:lnTo>
                    <a:lnTo>
                      <a:pt x="39" y="53"/>
                    </a:lnTo>
                    <a:lnTo>
                      <a:pt x="39" y="51"/>
                    </a:lnTo>
                    <a:lnTo>
                      <a:pt x="39" y="51"/>
                    </a:lnTo>
                    <a:lnTo>
                      <a:pt x="39" y="51"/>
                    </a:lnTo>
                    <a:lnTo>
                      <a:pt x="41" y="51"/>
                    </a:lnTo>
                    <a:lnTo>
                      <a:pt x="41" y="51"/>
                    </a:lnTo>
                    <a:lnTo>
                      <a:pt x="41" y="51"/>
                    </a:lnTo>
                    <a:lnTo>
                      <a:pt x="41" y="53"/>
                    </a:lnTo>
                    <a:lnTo>
                      <a:pt x="39" y="53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8" name="Freeform 163">
                <a:extLst>
                  <a:ext uri="{FF2B5EF4-FFF2-40B4-BE49-F238E27FC236}">
                    <a16:creationId xmlns:a16="http://schemas.microsoft.com/office/drawing/2014/main" xmlns="" id="{9C549C28-4AC1-474A-9CD7-A4BFCC6EA19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360" y="2389"/>
                <a:ext cx="610" cy="380"/>
              </a:xfrm>
              <a:custGeom>
                <a:avLst/>
                <a:gdLst>
                  <a:gd name="T0" fmla="*/ 396 w 610"/>
                  <a:gd name="T1" fmla="*/ 220 h 380"/>
                  <a:gd name="T2" fmla="*/ 399 w 610"/>
                  <a:gd name="T3" fmla="*/ 239 h 380"/>
                  <a:gd name="T4" fmla="*/ 432 w 610"/>
                  <a:gd name="T5" fmla="*/ 290 h 380"/>
                  <a:gd name="T6" fmla="*/ 459 w 610"/>
                  <a:gd name="T7" fmla="*/ 309 h 380"/>
                  <a:gd name="T8" fmla="*/ 509 w 610"/>
                  <a:gd name="T9" fmla="*/ 297 h 380"/>
                  <a:gd name="T10" fmla="*/ 519 w 610"/>
                  <a:gd name="T11" fmla="*/ 295 h 380"/>
                  <a:gd name="T12" fmla="*/ 539 w 610"/>
                  <a:gd name="T13" fmla="*/ 251 h 380"/>
                  <a:gd name="T14" fmla="*/ 599 w 610"/>
                  <a:gd name="T15" fmla="*/ 242 h 380"/>
                  <a:gd name="T16" fmla="*/ 608 w 610"/>
                  <a:gd name="T17" fmla="*/ 247 h 380"/>
                  <a:gd name="T18" fmla="*/ 593 w 610"/>
                  <a:gd name="T19" fmla="*/ 280 h 380"/>
                  <a:gd name="T20" fmla="*/ 593 w 610"/>
                  <a:gd name="T21" fmla="*/ 295 h 380"/>
                  <a:gd name="T22" fmla="*/ 577 w 610"/>
                  <a:gd name="T23" fmla="*/ 302 h 380"/>
                  <a:gd name="T24" fmla="*/ 527 w 610"/>
                  <a:gd name="T25" fmla="*/ 316 h 380"/>
                  <a:gd name="T26" fmla="*/ 538 w 610"/>
                  <a:gd name="T27" fmla="*/ 343 h 380"/>
                  <a:gd name="T28" fmla="*/ 504 w 610"/>
                  <a:gd name="T29" fmla="*/ 367 h 380"/>
                  <a:gd name="T30" fmla="*/ 486 w 610"/>
                  <a:gd name="T31" fmla="*/ 362 h 380"/>
                  <a:gd name="T32" fmla="*/ 457 w 610"/>
                  <a:gd name="T33" fmla="*/ 348 h 380"/>
                  <a:gd name="T34" fmla="*/ 452 w 610"/>
                  <a:gd name="T35" fmla="*/ 348 h 380"/>
                  <a:gd name="T36" fmla="*/ 355 w 610"/>
                  <a:gd name="T37" fmla="*/ 333 h 380"/>
                  <a:gd name="T38" fmla="*/ 288 w 610"/>
                  <a:gd name="T39" fmla="*/ 305 h 380"/>
                  <a:gd name="T40" fmla="*/ 247 w 610"/>
                  <a:gd name="T41" fmla="*/ 263 h 380"/>
                  <a:gd name="T42" fmla="*/ 250 w 610"/>
                  <a:gd name="T43" fmla="*/ 239 h 380"/>
                  <a:gd name="T44" fmla="*/ 211 w 610"/>
                  <a:gd name="T45" fmla="*/ 181 h 380"/>
                  <a:gd name="T46" fmla="*/ 201 w 610"/>
                  <a:gd name="T47" fmla="*/ 167 h 380"/>
                  <a:gd name="T48" fmla="*/ 182 w 610"/>
                  <a:gd name="T49" fmla="*/ 155 h 380"/>
                  <a:gd name="T50" fmla="*/ 173 w 610"/>
                  <a:gd name="T51" fmla="*/ 132 h 380"/>
                  <a:gd name="T52" fmla="*/ 148 w 610"/>
                  <a:gd name="T53" fmla="*/ 106 h 380"/>
                  <a:gd name="T54" fmla="*/ 119 w 610"/>
                  <a:gd name="T55" fmla="*/ 75 h 380"/>
                  <a:gd name="T56" fmla="*/ 103 w 610"/>
                  <a:gd name="T57" fmla="*/ 38 h 380"/>
                  <a:gd name="T58" fmla="*/ 81 w 610"/>
                  <a:gd name="T59" fmla="*/ 26 h 380"/>
                  <a:gd name="T60" fmla="*/ 74 w 610"/>
                  <a:gd name="T61" fmla="*/ 58 h 380"/>
                  <a:gd name="T62" fmla="*/ 103 w 610"/>
                  <a:gd name="T63" fmla="*/ 94 h 380"/>
                  <a:gd name="T64" fmla="*/ 124 w 610"/>
                  <a:gd name="T65" fmla="*/ 126 h 380"/>
                  <a:gd name="T66" fmla="*/ 137 w 610"/>
                  <a:gd name="T67" fmla="*/ 145 h 380"/>
                  <a:gd name="T68" fmla="*/ 156 w 610"/>
                  <a:gd name="T69" fmla="*/ 188 h 380"/>
                  <a:gd name="T70" fmla="*/ 173 w 610"/>
                  <a:gd name="T71" fmla="*/ 205 h 380"/>
                  <a:gd name="T72" fmla="*/ 132 w 610"/>
                  <a:gd name="T73" fmla="*/ 181 h 380"/>
                  <a:gd name="T74" fmla="*/ 117 w 610"/>
                  <a:gd name="T75" fmla="*/ 143 h 380"/>
                  <a:gd name="T76" fmla="*/ 83 w 610"/>
                  <a:gd name="T77" fmla="*/ 123 h 380"/>
                  <a:gd name="T78" fmla="*/ 79 w 610"/>
                  <a:gd name="T79" fmla="*/ 109 h 380"/>
                  <a:gd name="T80" fmla="*/ 67 w 610"/>
                  <a:gd name="T81" fmla="*/ 75 h 380"/>
                  <a:gd name="T82" fmla="*/ 41 w 610"/>
                  <a:gd name="T83" fmla="*/ 36 h 380"/>
                  <a:gd name="T84" fmla="*/ 36 w 610"/>
                  <a:gd name="T85" fmla="*/ 4 h 380"/>
                  <a:gd name="T86" fmla="*/ 142 w 610"/>
                  <a:gd name="T87" fmla="*/ 31 h 380"/>
                  <a:gd name="T88" fmla="*/ 218 w 610"/>
                  <a:gd name="T89" fmla="*/ 22 h 380"/>
                  <a:gd name="T90" fmla="*/ 264 w 610"/>
                  <a:gd name="T91" fmla="*/ 58 h 380"/>
                  <a:gd name="T92" fmla="*/ 300 w 610"/>
                  <a:gd name="T93" fmla="*/ 79 h 380"/>
                  <a:gd name="T94" fmla="*/ 326 w 610"/>
                  <a:gd name="T95" fmla="*/ 67 h 380"/>
                  <a:gd name="T96" fmla="*/ 350 w 610"/>
                  <a:gd name="T97" fmla="*/ 99 h 380"/>
                  <a:gd name="T98" fmla="*/ 368 w 610"/>
                  <a:gd name="T99" fmla="*/ 128 h 380"/>
                  <a:gd name="T100" fmla="*/ 404 w 610"/>
                  <a:gd name="T101" fmla="*/ 150 h 380"/>
                  <a:gd name="T102" fmla="*/ 100 w 610"/>
                  <a:gd name="T103" fmla="*/ 80 h 380"/>
                  <a:gd name="T104" fmla="*/ 113 w 610"/>
                  <a:gd name="T105" fmla="*/ 86 h 380"/>
                  <a:gd name="T106" fmla="*/ 4 w 610"/>
                  <a:gd name="T107" fmla="*/ 84 h 380"/>
                  <a:gd name="T108" fmla="*/ 139 w 610"/>
                  <a:gd name="T109" fmla="*/ 150 h 380"/>
                  <a:gd name="T110" fmla="*/ 120 w 610"/>
                  <a:gd name="T111" fmla="*/ 172 h 380"/>
                  <a:gd name="T112" fmla="*/ 130 w 610"/>
                  <a:gd name="T113" fmla="*/ 183 h 380"/>
                  <a:gd name="T114" fmla="*/ 228 w 610"/>
                  <a:gd name="T115" fmla="*/ 239 h 380"/>
                  <a:gd name="T116" fmla="*/ 604 w 610"/>
                  <a:gd name="T117" fmla="*/ 261 h 380"/>
                  <a:gd name="T118" fmla="*/ 512 w 610"/>
                  <a:gd name="T119" fmla="*/ 299 h 3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610" h="380">
                    <a:moveTo>
                      <a:pt x="409" y="149"/>
                    </a:moveTo>
                    <a:lnTo>
                      <a:pt x="409" y="152"/>
                    </a:lnTo>
                    <a:lnTo>
                      <a:pt x="408" y="155"/>
                    </a:lnTo>
                    <a:lnTo>
                      <a:pt x="404" y="164"/>
                    </a:lnTo>
                    <a:lnTo>
                      <a:pt x="403" y="167"/>
                    </a:lnTo>
                    <a:lnTo>
                      <a:pt x="399" y="181"/>
                    </a:lnTo>
                    <a:lnTo>
                      <a:pt x="399" y="189"/>
                    </a:lnTo>
                    <a:lnTo>
                      <a:pt x="397" y="195"/>
                    </a:lnTo>
                    <a:lnTo>
                      <a:pt x="397" y="195"/>
                    </a:lnTo>
                    <a:lnTo>
                      <a:pt x="397" y="195"/>
                    </a:lnTo>
                    <a:lnTo>
                      <a:pt x="397" y="203"/>
                    </a:lnTo>
                    <a:lnTo>
                      <a:pt x="397" y="212"/>
                    </a:lnTo>
                    <a:lnTo>
                      <a:pt x="397" y="212"/>
                    </a:lnTo>
                    <a:lnTo>
                      <a:pt x="396" y="215"/>
                    </a:lnTo>
                    <a:lnTo>
                      <a:pt x="396" y="218"/>
                    </a:lnTo>
                    <a:lnTo>
                      <a:pt x="396" y="218"/>
                    </a:lnTo>
                    <a:lnTo>
                      <a:pt x="396" y="220"/>
                    </a:lnTo>
                    <a:lnTo>
                      <a:pt x="397" y="225"/>
                    </a:lnTo>
                    <a:lnTo>
                      <a:pt x="397" y="229"/>
                    </a:lnTo>
                    <a:lnTo>
                      <a:pt x="401" y="234"/>
                    </a:lnTo>
                    <a:lnTo>
                      <a:pt x="403" y="237"/>
                    </a:lnTo>
                    <a:lnTo>
                      <a:pt x="406" y="239"/>
                    </a:lnTo>
                    <a:lnTo>
                      <a:pt x="406" y="239"/>
                    </a:lnTo>
                    <a:lnTo>
                      <a:pt x="406" y="242"/>
                    </a:lnTo>
                    <a:lnTo>
                      <a:pt x="404" y="244"/>
                    </a:lnTo>
                    <a:lnTo>
                      <a:pt x="404" y="246"/>
                    </a:lnTo>
                    <a:lnTo>
                      <a:pt x="404" y="244"/>
                    </a:lnTo>
                    <a:lnTo>
                      <a:pt x="404" y="242"/>
                    </a:lnTo>
                    <a:lnTo>
                      <a:pt x="404" y="241"/>
                    </a:lnTo>
                    <a:lnTo>
                      <a:pt x="404" y="239"/>
                    </a:lnTo>
                    <a:lnTo>
                      <a:pt x="404" y="239"/>
                    </a:lnTo>
                    <a:lnTo>
                      <a:pt x="401" y="236"/>
                    </a:lnTo>
                    <a:lnTo>
                      <a:pt x="397" y="230"/>
                    </a:lnTo>
                    <a:lnTo>
                      <a:pt x="399" y="239"/>
                    </a:lnTo>
                    <a:lnTo>
                      <a:pt x="401" y="241"/>
                    </a:lnTo>
                    <a:lnTo>
                      <a:pt x="401" y="241"/>
                    </a:lnTo>
                    <a:lnTo>
                      <a:pt x="403" y="241"/>
                    </a:lnTo>
                    <a:lnTo>
                      <a:pt x="403" y="242"/>
                    </a:lnTo>
                    <a:lnTo>
                      <a:pt x="403" y="242"/>
                    </a:lnTo>
                    <a:lnTo>
                      <a:pt x="406" y="249"/>
                    </a:lnTo>
                    <a:lnTo>
                      <a:pt x="408" y="256"/>
                    </a:lnTo>
                    <a:lnTo>
                      <a:pt x="409" y="258"/>
                    </a:lnTo>
                    <a:lnTo>
                      <a:pt x="409" y="259"/>
                    </a:lnTo>
                    <a:lnTo>
                      <a:pt x="418" y="268"/>
                    </a:lnTo>
                    <a:lnTo>
                      <a:pt x="423" y="275"/>
                    </a:lnTo>
                    <a:lnTo>
                      <a:pt x="425" y="280"/>
                    </a:lnTo>
                    <a:lnTo>
                      <a:pt x="425" y="282"/>
                    </a:lnTo>
                    <a:lnTo>
                      <a:pt x="427" y="285"/>
                    </a:lnTo>
                    <a:lnTo>
                      <a:pt x="428" y="288"/>
                    </a:lnTo>
                    <a:lnTo>
                      <a:pt x="430" y="290"/>
                    </a:lnTo>
                    <a:lnTo>
                      <a:pt x="432" y="290"/>
                    </a:lnTo>
                    <a:lnTo>
                      <a:pt x="433" y="293"/>
                    </a:lnTo>
                    <a:lnTo>
                      <a:pt x="435" y="295"/>
                    </a:lnTo>
                    <a:lnTo>
                      <a:pt x="435" y="295"/>
                    </a:lnTo>
                    <a:lnTo>
                      <a:pt x="433" y="295"/>
                    </a:lnTo>
                    <a:lnTo>
                      <a:pt x="433" y="295"/>
                    </a:lnTo>
                    <a:lnTo>
                      <a:pt x="435" y="297"/>
                    </a:lnTo>
                    <a:lnTo>
                      <a:pt x="439" y="299"/>
                    </a:lnTo>
                    <a:lnTo>
                      <a:pt x="440" y="299"/>
                    </a:lnTo>
                    <a:lnTo>
                      <a:pt x="439" y="297"/>
                    </a:lnTo>
                    <a:lnTo>
                      <a:pt x="437" y="297"/>
                    </a:lnTo>
                    <a:lnTo>
                      <a:pt x="437" y="297"/>
                    </a:lnTo>
                    <a:lnTo>
                      <a:pt x="440" y="297"/>
                    </a:lnTo>
                    <a:lnTo>
                      <a:pt x="447" y="297"/>
                    </a:lnTo>
                    <a:lnTo>
                      <a:pt x="450" y="300"/>
                    </a:lnTo>
                    <a:lnTo>
                      <a:pt x="454" y="302"/>
                    </a:lnTo>
                    <a:lnTo>
                      <a:pt x="457" y="305"/>
                    </a:lnTo>
                    <a:lnTo>
                      <a:pt x="459" y="309"/>
                    </a:lnTo>
                    <a:lnTo>
                      <a:pt x="461" y="309"/>
                    </a:lnTo>
                    <a:lnTo>
                      <a:pt x="462" y="309"/>
                    </a:lnTo>
                    <a:lnTo>
                      <a:pt x="466" y="307"/>
                    </a:lnTo>
                    <a:lnTo>
                      <a:pt x="473" y="305"/>
                    </a:lnTo>
                    <a:lnTo>
                      <a:pt x="474" y="304"/>
                    </a:lnTo>
                    <a:lnTo>
                      <a:pt x="478" y="304"/>
                    </a:lnTo>
                    <a:lnTo>
                      <a:pt x="485" y="302"/>
                    </a:lnTo>
                    <a:lnTo>
                      <a:pt x="486" y="304"/>
                    </a:lnTo>
                    <a:lnTo>
                      <a:pt x="492" y="302"/>
                    </a:lnTo>
                    <a:lnTo>
                      <a:pt x="493" y="302"/>
                    </a:lnTo>
                    <a:lnTo>
                      <a:pt x="495" y="300"/>
                    </a:lnTo>
                    <a:lnTo>
                      <a:pt x="495" y="299"/>
                    </a:lnTo>
                    <a:lnTo>
                      <a:pt x="498" y="299"/>
                    </a:lnTo>
                    <a:lnTo>
                      <a:pt x="500" y="299"/>
                    </a:lnTo>
                    <a:lnTo>
                      <a:pt x="504" y="299"/>
                    </a:lnTo>
                    <a:lnTo>
                      <a:pt x="507" y="297"/>
                    </a:lnTo>
                    <a:lnTo>
                      <a:pt x="509" y="297"/>
                    </a:lnTo>
                    <a:lnTo>
                      <a:pt x="510" y="299"/>
                    </a:lnTo>
                    <a:lnTo>
                      <a:pt x="510" y="300"/>
                    </a:lnTo>
                    <a:lnTo>
                      <a:pt x="509" y="300"/>
                    </a:lnTo>
                    <a:lnTo>
                      <a:pt x="510" y="300"/>
                    </a:lnTo>
                    <a:lnTo>
                      <a:pt x="512" y="302"/>
                    </a:lnTo>
                    <a:lnTo>
                      <a:pt x="516" y="302"/>
                    </a:lnTo>
                    <a:lnTo>
                      <a:pt x="517" y="302"/>
                    </a:lnTo>
                    <a:lnTo>
                      <a:pt x="519" y="300"/>
                    </a:lnTo>
                    <a:lnTo>
                      <a:pt x="522" y="299"/>
                    </a:lnTo>
                    <a:lnTo>
                      <a:pt x="522" y="297"/>
                    </a:lnTo>
                    <a:lnTo>
                      <a:pt x="522" y="297"/>
                    </a:lnTo>
                    <a:lnTo>
                      <a:pt x="521" y="297"/>
                    </a:lnTo>
                    <a:lnTo>
                      <a:pt x="521" y="295"/>
                    </a:lnTo>
                    <a:lnTo>
                      <a:pt x="521" y="293"/>
                    </a:lnTo>
                    <a:lnTo>
                      <a:pt x="521" y="293"/>
                    </a:lnTo>
                    <a:lnTo>
                      <a:pt x="519" y="295"/>
                    </a:lnTo>
                    <a:lnTo>
                      <a:pt x="519" y="295"/>
                    </a:lnTo>
                    <a:lnTo>
                      <a:pt x="519" y="295"/>
                    </a:lnTo>
                    <a:lnTo>
                      <a:pt x="519" y="293"/>
                    </a:lnTo>
                    <a:lnTo>
                      <a:pt x="524" y="290"/>
                    </a:lnTo>
                    <a:lnTo>
                      <a:pt x="526" y="290"/>
                    </a:lnTo>
                    <a:lnTo>
                      <a:pt x="529" y="288"/>
                    </a:lnTo>
                    <a:lnTo>
                      <a:pt x="533" y="285"/>
                    </a:lnTo>
                    <a:lnTo>
                      <a:pt x="533" y="276"/>
                    </a:lnTo>
                    <a:lnTo>
                      <a:pt x="534" y="276"/>
                    </a:lnTo>
                    <a:lnTo>
                      <a:pt x="538" y="273"/>
                    </a:lnTo>
                    <a:lnTo>
                      <a:pt x="538" y="273"/>
                    </a:lnTo>
                    <a:lnTo>
                      <a:pt x="538" y="271"/>
                    </a:lnTo>
                    <a:lnTo>
                      <a:pt x="538" y="266"/>
                    </a:lnTo>
                    <a:lnTo>
                      <a:pt x="538" y="264"/>
                    </a:lnTo>
                    <a:lnTo>
                      <a:pt x="538" y="259"/>
                    </a:lnTo>
                    <a:lnTo>
                      <a:pt x="538" y="258"/>
                    </a:lnTo>
                    <a:lnTo>
                      <a:pt x="538" y="256"/>
                    </a:lnTo>
                    <a:lnTo>
                      <a:pt x="539" y="251"/>
                    </a:lnTo>
                    <a:lnTo>
                      <a:pt x="543" y="249"/>
                    </a:lnTo>
                    <a:lnTo>
                      <a:pt x="548" y="246"/>
                    </a:lnTo>
                    <a:lnTo>
                      <a:pt x="550" y="246"/>
                    </a:lnTo>
                    <a:lnTo>
                      <a:pt x="569" y="242"/>
                    </a:lnTo>
                    <a:lnTo>
                      <a:pt x="570" y="242"/>
                    </a:lnTo>
                    <a:lnTo>
                      <a:pt x="574" y="241"/>
                    </a:lnTo>
                    <a:lnTo>
                      <a:pt x="575" y="239"/>
                    </a:lnTo>
                    <a:lnTo>
                      <a:pt x="581" y="239"/>
                    </a:lnTo>
                    <a:lnTo>
                      <a:pt x="582" y="239"/>
                    </a:lnTo>
                    <a:lnTo>
                      <a:pt x="582" y="239"/>
                    </a:lnTo>
                    <a:lnTo>
                      <a:pt x="582" y="239"/>
                    </a:lnTo>
                    <a:lnTo>
                      <a:pt x="582" y="239"/>
                    </a:lnTo>
                    <a:lnTo>
                      <a:pt x="586" y="239"/>
                    </a:lnTo>
                    <a:lnTo>
                      <a:pt x="589" y="241"/>
                    </a:lnTo>
                    <a:lnTo>
                      <a:pt x="591" y="241"/>
                    </a:lnTo>
                    <a:lnTo>
                      <a:pt x="596" y="242"/>
                    </a:lnTo>
                    <a:lnTo>
                      <a:pt x="599" y="242"/>
                    </a:lnTo>
                    <a:lnTo>
                      <a:pt x="599" y="242"/>
                    </a:lnTo>
                    <a:lnTo>
                      <a:pt x="601" y="241"/>
                    </a:lnTo>
                    <a:lnTo>
                      <a:pt x="601" y="241"/>
                    </a:lnTo>
                    <a:lnTo>
                      <a:pt x="601" y="241"/>
                    </a:lnTo>
                    <a:lnTo>
                      <a:pt x="601" y="241"/>
                    </a:lnTo>
                    <a:lnTo>
                      <a:pt x="599" y="241"/>
                    </a:lnTo>
                    <a:lnTo>
                      <a:pt x="599" y="241"/>
                    </a:lnTo>
                    <a:lnTo>
                      <a:pt x="598" y="241"/>
                    </a:lnTo>
                    <a:lnTo>
                      <a:pt x="598" y="239"/>
                    </a:lnTo>
                    <a:lnTo>
                      <a:pt x="599" y="239"/>
                    </a:lnTo>
                    <a:lnTo>
                      <a:pt x="599" y="239"/>
                    </a:lnTo>
                    <a:lnTo>
                      <a:pt x="601" y="239"/>
                    </a:lnTo>
                    <a:lnTo>
                      <a:pt x="604" y="239"/>
                    </a:lnTo>
                    <a:lnTo>
                      <a:pt x="606" y="242"/>
                    </a:lnTo>
                    <a:lnTo>
                      <a:pt x="608" y="242"/>
                    </a:lnTo>
                    <a:lnTo>
                      <a:pt x="608" y="246"/>
                    </a:lnTo>
                    <a:lnTo>
                      <a:pt x="608" y="247"/>
                    </a:lnTo>
                    <a:lnTo>
                      <a:pt x="608" y="247"/>
                    </a:lnTo>
                    <a:lnTo>
                      <a:pt x="608" y="251"/>
                    </a:lnTo>
                    <a:lnTo>
                      <a:pt x="606" y="254"/>
                    </a:lnTo>
                    <a:lnTo>
                      <a:pt x="606" y="256"/>
                    </a:lnTo>
                    <a:lnTo>
                      <a:pt x="603" y="259"/>
                    </a:lnTo>
                    <a:lnTo>
                      <a:pt x="599" y="261"/>
                    </a:lnTo>
                    <a:lnTo>
                      <a:pt x="596" y="266"/>
                    </a:lnTo>
                    <a:lnTo>
                      <a:pt x="596" y="270"/>
                    </a:lnTo>
                    <a:lnTo>
                      <a:pt x="596" y="271"/>
                    </a:lnTo>
                    <a:lnTo>
                      <a:pt x="596" y="273"/>
                    </a:lnTo>
                    <a:lnTo>
                      <a:pt x="596" y="275"/>
                    </a:lnTo>
                    <a:lnTo>
                      <a:pt x="596" y="275"/>
                    </a:lnTo>
                    <a:lnTo>
                      <a:pt x="594" y="275"/>
                    </a:lnTo>
                    <a:lnTo>
                      <a:pt x="593" y="276"/>
                    </a:lnTo>
                    <a:lnTo>
                      <a:pt x="591" y="278"/>
                    </a:lnTo>
                    <a:lnTo>
                      <a:pt x="591" y="280"/>
                    </a:lnTo>
                    <a:lnTo>
                      <a:pt x="593" y="280"/>
                    </a:lnTo>
                    <a:lnTo>
                      <a:pt x="593" y="280"/>
                    </a:lnTo>
                    <a:lnTo>
                      <a:pt x="594" y="280"/>
                    </a:lnTo>
                    <a:lnTo>
                      <a:pt x="596" y="280"/>
                    </a:lnTo>
                    <a:lnTo>
                      <a:pt x="596" y="280"/>
                    </a:lnTo>
                    <a:lnTo>
                      <a:pt x="596" y="282"/>
                    </a:lnTo>
                    <a:lnTo>
                      <a:pt x="594" y="283"/>
                    </a:lnTo>
                    <a:lnTo>
                      <a:pt x="594" y="283"/>
                    </a:lnTo>
                    <a:lnTo>
                      <a:pt x="594" y="283"/>
                    </a:lnTo>
                    <a:lnTo>
                      <a:pt x="593" y="283"/>
                    </a:lnTo>
                    <a:lnTo>
                      <a:pt x="593" y="285"/>
                    </a:lnTo>
                    <a:lnTo>
                      <a:pt x="593" y="287"/>
                    </a:lnTo>
                    <a:lnTo>
                      <a:pt x="593" y="287"/>
                    </a:lnTo>
                    <a:lnTo>
                      <a:pt x="594" y="285"/>
                    </a:lnTo>
                    <a:lnTo>
                      <a:pt x="594" y="285"/>
                    </a:lnTo>
                    <a:lnTo>
                      <a:pt x="594" y="287"/>
                    </a:lnTo>
                    <a:lnTo>
                      <a:pt x="593" y="290"/>
                    </a:lnTo>
                    <a:lnTo>
                      <a:pt x="593" y="295"/>
                    </a:lnTo>
                    <a:lnTo>
                      <a:pt x="591" y="299"/>
                    </a:lnTo>
                    <a:lnTo>
                      <a:pt x="589" y="302"/>
                    </a:lnTo>
                    <a:lnTo>
                      <a:pt x="589" y="305"/>
                    </a:lnTo>
                    <a:lnTo>
                      <a:pt x="587" y="307"/>
                    </a:lnTo>
                    <a:lnTo>
                      <a:pt x="587" y="305"/>
                    </a:lnTo>
                    <a:lnTo>
                      <a:pt x="586" y="304"/>
                    </a:lnTo>
                    <a:lnTo>
                      <a:pt x="584" y="302"/>
                    </a:lnTo>
                    <a:lnTo>
                      <a:pt x="584" y="302"/>
                    </a:lnTo>
                    <a:lnTo>
                      <a:pt x="586" y="297"/>
                    </a:lnTo>
                    <a:lnTo>
                      <a:pt x="584" y="295"/>
                    </a:lnTo>
                    <a:lnTo>
                      <a:pt x="584" y="295"/>
                    </a:lnTo>
                    <a:lnTo>
                      <a:pt x="582" y="297"/>
                    </a:lnTo>
                    <a:lnTo>
                      <a:pt x="581" y="297"/>
                    </a:lnTo>
                    <a:lnTo>
                      <a:pt x="581" y="299"/>
                    </a:lnTo>
                    <a:lnTo>
                      <a:pt x="581" y="302"/>
                    </a:lnTo>
                    <a:lnTo>
                      <a:pt x="579" y="302"/>
                    </a:lnTo>
                    <a:lnTo>
                      <a:pt x="577" y="302"/>
                    </a:lnTo>
                    <a:lnTo>
                      <a:pt x="575" y="302"/>
                    </a:lnTo>
                    <a:lnTo>
                      <a:pt x="575" y="302"/>
                    </a:lnTo>
                    <a:lnTo>
                      <a:pt x="574" y="305"/>
                    </a:lnTo>
                    <a:lnTo>
                      <a:pt x="570" y="311"/>
                    </a:lnTo>
                    <a:lnTo>
                      <a:pt x="570" y="312"/>
                    </a:lnTo>
                    <a:lnTo>
                      <a:pt x="569" y="314"/>
                    </a:lnTo>
                    <a:lnTo>
                      <a:pt x="569" y="314"/>
                    </a:lnTo>
                    <a:lnTo>
                      <a:pt x="567" y="312"/>
                    </a:lnTo>
                    <a:lnTo>
                      <a:pt x="565" y="312"/>
                    </a:lnTo>
                    <a:lnTo>
                      <a:pt x="563" y="312"/>
                    </a:lnTo>
                    <a:lnTo>
                      <a:pt x="563" y="314"/>
                    </a:lnTo>
                    <a:lnTo>
                      <a:pt x="563" y="316"/>
                    </a:lnTo>
                    <a:lnTo>
                      <a:pt x="558" y="316"/>
                    </a:lnTo>
                    <a:lnTo>
                      <a:pt x="551" y="316"/>
                    </a:lnTo>
                    <a:lnTo>
                      <a:pt x="543" y="316"/>
                    </a:lnTo>
                    <a:lnTo>
                      <a:pt x="534" y="316"/>
                    </a:lnTo>
                    <a:lnTo>
                      <a:pt x="527" y="316"/>
                    </a:lnTo>
                    <a:lnTo>
                      <a:pt x="527" y="319"/>
                    </a:lnTo>
                    <a:lnTo>
                      <a:pt x="527" y="322"/>
                    </a:lnTo>
                    <a:lnTo>
                      <a:pt x="527" y="326"/>
                    </a:lnTo>
                    <a:lnTo>
                      <a:pt x="524" y="326"/>
                    </a:lnTo>
                    <a:lnTo>
                      <a:pt x="519" y="326"/>
                    </a:lnTo>
                    <a:lnTo>
                      <a:pt x="521" y="328"/>
                    </a:lnTo>
                    <a:lnTo>
                      <a:pt x="521" y="328"/>
                    </a:lnTo>
                    <a:lnTo>
                      <a:pt x="522" y="329"/>
                    </a:lnTo>
                    <a:lnTo>
                      <a:pt x="526" y="333"/>
                    </a:lnTo>
                    <a:lnTo>
                      <a:pt x="527" y="334"/>
                    </a:lnTo>
                    <a:lnTo>
                      <a:pt x="531" y="336"/>
                    </a:lnTo>
                    <a:lnTo>
                      <a:pt x="533" y="338"/>
                    </a:lnTo>
                    <a:lnTo>
                      <a:pt x="534" y="339"/>
                    </a:lnTo>
                    <a:lnTo>
                      <a:pt x="534" y="339"/>
                    </a:lnTo>
                    <a:lnTo>
                      <a:pt x="534" y="341"/>
                    </a:lnTo>
                    <a:lnTo>
                      <a:pt x="536" y="343"/>
                    </a:lnTo>
                    <a:lnTo>
                      <a:pt x="538" y="343"/>
                    </a:lnTo>
                    <a:lnTo>
                      <a:pt x="539" y="343"/>
                    </a:lnTo>
                    <a:lnTo>
                      <a:pt x="539" y="345"/>
                    </a:lnTo>
                    <a:lnTo>
                      <a:pt x="538" y="346"/>
                    </a:lnTo>
                    <a:lnTo>
                      <a:pt x="538" y="348"/>
                    </a:lnTo>
                    <a:lnTo>
                      <a:pt x="538" y="350"/>
                    </a:lnTo>
                    <a:lnTo>
                      <a:pt x="536" y="350"/>
                    </a:lnTo>
                    <a:lnTo>
                      <a:pt x="533" y="350"/>
                    </a:lnTo>
                    <a:lnTo>
                      <a:pt x="527" y="350"/>
                    </a:lnTo>
                    <a:lnTo>
                      <a:pt x="522" y="350"/>
                    </a:lnTo>
                    <a:lnTo>
                      <a:pt x="519" y="350"/>
                    </a:lnTo>
                    <a:lnTo>
                      <a:pt x="514" y="350"/>
                    </a:lnTo>
                    <a:lnTo>
                      <a:pt x="512" y="353"/>
                    </a:lnTo>
                    <a:lnTo>
                      <a:pt x="509" y="357"/>
                    </a:lnTo>
                    <a:lnTo>
                      <a:pt x="507" y="362"/>
                    </a:lnTo>
                    <a:lnTo>
                      <a:pt x="505" y="365"/>
                    </a:lnTo>
                    <a:lnTo>
                      <a:pt x="504" y="365"/>
                    </a:lnTo>
                    <a:lnTo>
                      <a:pt x="504" y="367"/>
                    </a:lnTo>
                    <a:lnTo>
                      <a:pt x="507" y="370"/>
                    </a:lnTo>
                    <a:lnTo>
                      <a:pt x="507" y="370"/>
                    </a:lnTo>
                    <a:lnTo>
                      <a:pt x="505" y="372"/>
                    </a:lnTo>
                    <a:lnTo>
                      <a:pt x="505" y="372"/>
                    </a:lnTo>
                    <a:lnTo>
                      <a:pt x="505" y="374"/>
                    </a:lnTo>
                    <a:lnTo>
                      <a:pt x="505" y="375"/>
                    </a:lnTo>
                    <a:lnTo>
                      <a:pt x="505" y="375"/>
                    </a:lnTo>
                    <a:lnTo>
                      <a:pt x="505" y="377"/>
                    </a:lnTo>
                    <a:lnTo>
                      <a:pt x="505" y="379"/>
                    </a:lnTo>
                    <a:lnTo>
                      <a:pt x="504" y="380"/>
                    </a:lnTo>
                    <a:lnTo>
                      <a:pt x="504" y="380"/>
                    </a:lnTo>
                    <a:lnTo>
                      <a:pt x="504" y="380"/>
                    </a:lnTo>
                    <a:lnTo>
                      <a:pt x="498" y="374"/>
                    </a:lnTo>
                    <a:lnTo>
                      <a:pt x="493" y="368"/>
                    </a:lnTo>
                    <a:lnTo>
                      <a:pt x="490" y="367"/>
                    </a:lnTo>
                    <a:lnTo>
                      <a:pt x="488" y="365"/>
                    </a:lnTo>
                    <a:lnTo>
                      <a:pt x="486" y="362"/>
                    </a:lnTo>
                    <a:lnTo>
                      <a:pt x="478" y="357"/>
                    </a:lnTo>
                    <a:lnTo>
                      <a:pt x="474" y="353"/>
                    </a:lnTo>
                    <a:lnTo>
                      <a:pt x="471" y="350"/>
                    </a:lnTo>
                    <a:lnTo>
                      <a:pt x="468" y="348"/>
                    </a:lnTo>
                    <a:lnTo>
                      <a:pt x="466" y="348"/>
                    </a:lnTo>
                    <a:lnTo>
                      <a:pt x="464" y="346"/>
                    </a:lnTo>
                    <a:lnTo>
                      <a:pt x="462" y="346"/>
                    </a:lnTo>
                    <a:lnTo>
                      <a:pt x="462" y="346"/>
                    </a:lnTo>
                    <a:lnTo>
                      <a:pt x="462" y="346"/>
                    </a:lnTo>
                    <a:lnTo>
                      <a:pt x="462" y="348"/>
                    </a:lnTo>
                    <a:lnTo>
                      <a:pt x="464" y="348"/>
                    </a:lnTo>
                    <a:lnTo>
                      <a:pt x="466" y="348"/>
                    </a:lnTo>
                    <a:lnTo>
                      <a:pt x="466" y="348"/>
                    </a:lnTo>
                    <a:lnTo>
                      <a:pt x="469" y="350"/>
                    </a:lnTo>
                    <a:lnTo>
                      <a:pt x="469" y="351"/>
                    </a:lnTo>
                    <a:lnTo>
                      <a:pt x="461" y="348"/>
                    </a:lnTo>
                    <a:lnTo>
                      <a:pt x="457" y="348"/>
                    </a:lnTo>
                    <a:lnTo>
                      <a:pt x="457" y="346"/>
                    </a:lnTo>
                    <a:lnTo>
                      <a:pt x="459" y="345"/>
                    </a:lnTo>
                    <a:lnTo>
                      <a:pt x="457" y="345"/>
                    </a:lnTo>
                    <a:lnTo>
                      <a:pt x="457" y="345"/>
                    </a:lnTo>
                    <a:lnTo>
                      <a:pt x="456" y="346"/>
                    </a:lnTo>
                    <a:lnTo>
                      <a:pt x="454" y="346"/>
                    </a:lnTo>
                    <a:lnTo>
                      <a:pt x="454" y="345"/>
                    </a:lnTo>
                    <a:lnTo>
                      <a:pt x="454" y="345"/>
                    </a:lnTo>
                    <a:lnTo>
                      <a:pt x="454" y="343"/>
                    </a:lnTo>
                    <a:lnTo>
                      <a:pt x="452" y="343"/>
                    </a:lnTo>
                    <a:lnTo>
                      <a:pt x="452" y="345"/>
                    </a:lnTo>
                    <a:lnTo>
                      <a:pt x="450" y="345"/>
                    </a:lnTo>
                    <a:lnTo>
                      <a:pt x="450" y="346"/>
                    </a:lnTo>
                    <a:lnTo>
                      <a:pt x="454" y="346"/>
                    </a:lnTo>
                    <a:lnTo>
                      <a:pt x="456" y="346"/>
                    </a:lnTo>
                    <a:lnTo>
                      <a:pt x="454" y="348"/>
                    </a:lnTo>
                    <a:lnTo>
                      <a:pt x="452" y="348"/>
                    </a:lnTo>
                    <a:lnTo>
                      <a:pt x="449" y="348"/>
                    </a:lnTo>
                    <a:lnTo>
                      <a:pt x="442" y="351"/>
                    </a:lnTo>
                    <a:lnTo>
                      <a:pt x="435" y="353"/>
                    </a:lnTo>
                    <a:lnTo>
                      <a:pt x="427" y="358"/>
                    </a:lnTo>
                    <a:lnTo>
                      <a:pt x="423" y="358"/>
                    </a:lnTo>
                    <a:lnTo>
                      <a:pt x="421" y="358"/>
                    </a:lnTo>
                    <a:lnTo>
                      <a:pt x="416" y="357"/>
                    </a:lnTo>
                    <a:lnTo>
                      <a:pt x="409" y="353"/>
                    </a:lnTo>
                    <a:lnTo>
                      <a:pt x="397" y="351"/>
                    </a:lnTo>
                    <a:lnTo>
                      <a:pt x="391" y="348"/>
                    </a:lnTo>
                    <a:lnTo>
                      <a:pt x="384" y="346"/>
                    </a:lnTo>
                    <a:lnTo>
                      <a:pt x="379" y="341"/>
                    </a:lnTo>
                    <a:lnTo>
                      <a:pt x="375" y="341"/>
                    </a:lnTo>
                    <a:lnTo>
                      <a:pt x="373" y="339"/>
                    </a:lnTo>
                    <a:lnTo>
                      <a:pt x="367" y="338"/>
                    </a:lnTo>
                    <a:lnTo>
                      <a:pt x="360" y="338"/>
                    </a:lnTo>
                    <a:lnTo>
                      <a:pt x="355" y="333"/>
                    </a:lnTo>
                    <a:lnTo>
                      <a:pt x="350" y="333"/>
                    </a:lnTo>
                    <a:lnTo>
                      <a:pt x="346" y="331"/>
                    </a:lnTo>
                    <a:lnTo>
                      <a:pt x="338" y="328"/>
                    </a:lnTo>
                    <a:lnTo>
                      <a:pt x="336" y="326"/>
                    </a:lnTo>
                    <a:lnTo>
                      <a:pt x="332" y="324"/>
                    </a:lnTo>
                    <a:lnTo>
                      <a:pt x="327" y="321"/>
                    </a:lnTo>
                    <a:lnTo>
                      <a:pt x="326" y="319"/>
                    </a:lnTo>
                    <a:lnTo>
                      <a:pt x="324" y="319"/>
                    </a:lnTo>
                    <a:lnTo>
                      <a:pt x="320" y="316"/>
                    </a:lnTo>
                    <a:lnTo>
                      <a:pt x="319" y="314"/>
                    </a:lnTo>
                    <a:lnTo>
                      <a:pt x="317" y="312"/>
                    </a:lnTo>
                    <a:lnTo>
                      <a:pt x="317" y="312"/>
                    </a:lnTo>
                    <a:lnTo>
                      <a:pt x="312" y="312"/>
                    </a:lnTo>
                    <a:lnTo>
                      <a:pt x="305" y="311"/>
                    </a:lnTo>
                    <a:lnTo>
                      <a:pt x="303" y="311"/>
                    </a:lnTo>
                    <a:lnTo>
                      <a:pt x="296" y="309"/>
                    </a:lnTo>
                    <a:lnTo>
                      <a:pt x="288" y="305"/>
                    </a:lnTo>
                    <a:lnTo>
                      <a:pt x="286" y="302"/>
                    </a:lnTo>
                    <a:lnTo>
                      <a:pt x="283" y="299"/>
                    </a:lnTo>
                    <a:lnTo>
                      <a:pt x="279" y="295"/>
                    </a:lnTo>
                    <a:lnTo>
                      <a:pt x="278" y="293"/>
                    </a:lnTo>
                    <a:lnTo>
                      <a:pt x="273" y="292"/>
                    </a:lnTo>
                    <a:lnTo>
                      <a:pt x="271" y="290"/>
                    </a:lnTo>
                    <a:lnTo>
                      <a:pt x="266" y="288"/>
                    </a:lnTo>
                    <a:lnTo>
                      <a:pt x="261" y="285"/>
                    </a:lnTo>
                    <a:lnTo>
                      <a:pt x="257" y="283"/>
                    </a:lnTo>
                    <a:lnTo>
                      <a:pt x="257" y="280"/>
                    </a:lnTo>
                    <a:lnTo>
                      <a:pt x="254" y="278"/>
                    </a:lnTo>
                    <a:lnTo>
                      <a:pt x="249" y="271"/>
                    </a:lnTo>
                    <a:lnTo>
                      <a:pt x="249" y="270"/>
                    </a:lnTo>
                    <a:lnTo>
                      <a:pt x="247" y="266"/>
                    </a:lnTo>
                    <a:lnTo>
                      <a:pt x="247" y="264"/>
                    </a:lnTo>
                    <a:lnTo>
                      <a:pt x="245" y="264"/>
                    </a:lnTo>
                    <a:lnTo>
                      <a:pt x="247" y="263"/>
                    </a:lnTo>
                    <a:lnTo>
                      <a:pt x="249" y="261"/>
                    </a:lnTo>
                    <a:lnTo>
                      <a:pt x="252" y="261"/>
                    </a:lnTo>
                    <a:lnTo>
                      <a:pt x="254" y="259"/>
                    </a:lnTo>
                    <a:lnTo>
                      <a:pt x="254" y="259"/>
                    </a:lnTo>
                    <a:lnTo>
                      <a:pt x="254" y="258"/>
                    </a:lnTo>
                    <a:lnTo>
                      <a:pt x="252" y="256"/>
                    </a:lnTo>
                    <a:lnTo>
                      <a:pt x="250" y="256"/>
                    </a:lnTo>
                    <a:lnTo>
                      <a:pt x="249" y="256"/>
                    </a:lnTo>
                    <a:lnTo>
                      <a:pt x="249" y="254"/>
                    </a:lnTo>
                    <a:lnTo>
                      <a:pt x="250" y="254"/>
                    </a:lnTo>
                    <a:lnTo>
                      <a:pt x="250" y="253"/>
                    </a:lnTo>
                    <a:lnTo>
                      <a:pt x="252" y="251"/>
                    </a:lnTo>
                    <a:lnTo>
                      <a:pt x="254" y="249"/>
                    </a:lnTo>
                    <a:lnTo>
                      <a:pt x="254" y="246"/>
                    </a:lnTo>
                    <a:lnTo>
                      <a:pt x="254" y="244"/>
                    </a:lnTo>
                    <a:lnTo>
                      <a:pt x="255" y="241"/>
                    </a:lnTo>
                    <a:lnTo>
                      <a:pt x="250" y="239"/>
                    </a:lnTo>
                    <a:lnTo>
                      <a:pt x="250" y="237"/>
                    </a:lnTo>
                    <a:lnTo>
                      <a:pt x="249" y="234"/>
                    </a:lnTo>
                    <a:lnTo>
                      <a:pt x="247" y="230"/>
                    </a:lnTo>
                    <a:lnTo>
                      <a:pt x="247" y="224"/>
                    </a:lnTo>
                    <a:lnTo>
                      <a:pt x="243" y="218"/>
                    </a:lnTo>
                    <a:lnTo>
                      <a:pt x="240" y="215"/>
                    </a:lnTo>
                    <a:lnTo>
                      <a:pt x="238" y="213"/>
                    </a:lnTo>
                    <a:lnTo>
                      <a:pt x="235" y="208"/>
                    </a:lnTo>
                    <a:lnTo>
                      <a:pt x="231" y="207"/>
                    </a:lnTo>
                    <a:lnTo>
                      <a:pt x="228" y="201"/>
                    </a:lnTo>
                    <a:lnTo>
                      <a:pt x="225" y="198"/>
                    </a:lnTo>
                    <a:lnTo>
                      <a:pt x="221" y="191"/>
                    </a:lnTo>
                    <a:lnTo>
                      <a:pt x="218" y="189"/>
                    </a:lnTo>
                    <a:lnTo>
                      <a:pt x="206" y="179"/>
                    </a:lnTo>
                    <a:lnTo>
                      <a:pt x="206" y="179"/>
                    </a:lnTo>
                    <a:lnTo>
                      <a:pt x="209" y="183"/>
                    </a:lnTo>
                    <a:lnTo>
                      <a:pt x="211" y="181"/>
                    </a:lnTo>
                    <a:lnTo>
                      <a:pt x="211" y="181"/>
                    </a:lnTo>
                    <a:lnTo>
                      <a:pt x="211" y="179"/>
                    </a:lnTo>
                    <a:lnTo>
                      <a:pt x="209" y="179"/>
                    </a:lnTo>
                    <a:lnTo>
                      <a:pt x="209" y="179"/>
                    </a:lnTo>
                    <a:lnTo>
                      <a:pt x="207" y="179"/>
                    </a:lnTo>
                    <a:lnTo>
                      <a:pt x="206" y="178"/>
                    </a:lnTo>
                    <a:lnTo>
                      <a:pt x="204" y="178"/>
                    </a:lnTo>
                    <a:lnTo>
                      <a:pt x="202" y="176"/>
                    </a:lnTo>
                    <a:lnTo>
                      <a:pt x="201" y="174"/>
                    </a:lnTo>
                    <a:lnTo>
                      <a:pt x="201" y="172"/>
                    </a:lnTo>
                    <a:lnTo>
                      <a:pt x="197" y="169"/>
                    </a:lnTo>
                    <a:lnTo>
                      <a:pt x="196" y="167"/>
                    </a:lnTo>
                    <a:lnTo>
                      <a:pt x="196" y="167"/>
                    </a:lnTo>
                    <a:lnTo>
                      <a:pt x="197" y="167"/>
                    </a:lnTo>
                    <a:lnTo>
                      <a:pt x="199" y="167"/>
                    </a:lnTo>
                    <a:lnTo>
                      <a:pt x="199" y="167"/>
                    </a:lnTo>
                    <a:lnTo>
                      <a:pt x="201" y="167"/>
                    </a:lnTo>
                    <a:lnTo>
                      <a:pt x="201" y="167"/>
                    </a:lnTo>
                    <a:lnTo>
                      <a:pt x="199" y="166"/>
                    </a:lnTo>
                    <a:lnTo>
                      <a:pt x="194" y="164"/>
                    </a:lnTo>
                    <a:lnTo>
                      <a:pt x="192" y="162"/>
                    </a:lnTo>
                    <a:lnTo>
                      <a:pt x="187" y="161"/>
                    </a:lnTo>
                    <a:lnTo>
                      <a:pt x="187" y="159"/>
                    </a:lnTo>
                    <a:lnTo>
                      <a:pt x="185" y="157"/>
                    </a:lnTo>
                    <a:lnTo>
                      <a:pt x="185" y="157"/>
                    </a:lnTo>
                    <a:lnTo>
                      <a:pt x="184" y="157"/>
                    </a:lnTo>
                    <a:lnTo>
                      <a:pt x="182" y="159"/>
                    </a:lnTo>
                    <a:lnTo>
                      <a:pt x="180" y="157"/>
                    </a:lnTo>
                    <a:lnTo>
                      <a:pt x="180" y="157"/>
                    </a:lnTo>
                    <a:lnTo>
                      <a:pt x="182" y="155"/>
                    </a:lnTo>
                    <a:lnTo>
                      <a:pt x="184" y="154"/>
                    </a:lnTo>
                    <a:lnTo>
                      <a:pt x="184" y="154"/>
                    </a:lnTo>
                    <a:lnTo>
                      <a:pt x="184" y="154"/>
                    </a:lnTo>
                    <a:lnTo>
                      <a:pt x="182" y="155"/>
                    </a:lnTo>
                    <a:lnTo>
                      <a:pt x="180" y="155"/>
                    </a:lnTo>
                    <a:lnTo>
                      <a:pt x="178" y="155"/>
                    </a:lnTo>
                    <a:lnTo>
                      <a:pt x="177" y="155"/>
                    </a:lnTo>
                    <a:lnTo>
                      <a:pt x="177" y="155"/>
                    </a:lnTo>
                    <a:lnTo>
                      <a:pt x="175" y="154"/>
                    </a:lnTo>
                    <a:lnTo>
                      <a:pt x="173" y="147"/>
                    </a:lnTo>
                    <a:lnTo>
                      <a:pt x="175" y="145"/>
                    </a:lnTo>
                    <a:lnTo>
                      <a:pt x="177" y="142"/>
                    </a:lnTo>
                    <a:lnTo>
                      <a:pt x="178" y="140"/>
                    </a:lnTo>
                    <a:lnTo>
                      <a:pt x="178" y="142"/>
                    </a:lnTo>
                    <a:lnTo>
                      <a:pt x="180" y="142"/>
                    </a:lnTo>
                    <a:lnTo>
                      <a:pt x="178" y="140"/>
                    </a:lnTo>
                    <a:lnTo>
                      <a:pt x="178" y="140"/>
                    </a:lnTo>
                    <a:lnTo>
                      <a:pt x="177" y="138"/>
                    </a:lnTo>
                    <a:lnTo>
                      <a:pt x="177" y="138"/>
                    </a:lnTo>
                    <a:lnTo>
                      <a:pt x="177" y="137"/>
                    </a:lnTo>
                    <a:lnTo>
                      <a:pt x="173" y="132"/>
                    </a:lnTo>
                    <a:lnTo>
                      <a:pt x="168" y="133"/>
                    </a:lnTo>
                    <a:lnTo>
                      <a:pt x="166" y="133"/>
                    </a:lnTo>
                    <a:lnTo>
                      <a:pt x="166" y="132"/>
                    </a:lnTo>
                    <a:lnTo>
                      <a:pt x="165" y="128"/>
                    </a:lnTo>
                    <a:lnTo>
                      <a:pt x="165" y="126"/>
                    </a:lnTo>
                    <a:lnTo>
                      <a:pt x="165" y="125"/>
                    </a:lnTo>
                    <a:lnTo>
                      <a:pt x="163" y="125"/>
                    </a:lnTo>
                    <a:lnTo>
                      <a:pt x="158" y="123"/>
                    </a:lnTo>
                    <a:lnTo>
                      <a:pt x="154" y="121"/>
                    </a:lnTo>
                    <a:lnTo>
                      <a:pt x="153" y="120"/>
                    </a:lnTo>
                    <a:lnTo>
                      <a:pt x="153" y="118"/>
                    </a:lnTo>
                    <a:lnTo>
                      <a:pt x="151" y="116"/>
                    </a:lnTo>
                    <a:lnTo>
                      <a:pt x="151" y="114"/>
                    </a:lnTo>
                    <a:lnTo>
                      <a:pt x="151" y="113"/>
                    </a:lnTo>
                    <a:lnTo>
                      <a:pt x="151" y="109"/>
                    </a:lnTo>
                    <a:lnTo>
                      <a:pt x="153" y="108"/>
                    </a:lnTo>
                    <a:lnTo>
                      <a:pt x="148" y="106"/>
                    </a:lnTo>
                    <a:lnTo>
                      <a:pt x="146" y="106"/>
                    </a:lnTo>
                    <a:lnTo>
                      <a:pt x="144" y="108"/>
                    </a:lnTo>
                    <a:lnTo>
                      <a:pt x="144" y="106"/>
                    </a:lnTo>
                    <a:lnTo>
                      <a:pt x="141" y="106"/>
                    </a:lnTo>
                    <a:lnTo>
                      <a:pt x="137" y="103"/>
                    </a:lnTo>
                    <a:lnTo>
                      <a:pt x="134" y="96"/>
                    </a:lnTo>
                    <a:lnTo>
                      <a:pt x="130" y="94"/>
                    </a:lnTo>
                    <a:lnTo>
                      <a:pt x="129" y="92"/>
                    </a:lnTo>
                    <a:lnTo>
                      <a:pt x="127" y="91"/>
                    </a:lnTo>
                    <a:lnTo>
                      <a:pt x="125" y="89"/>
                    </a:lnTo>
                    <a:lnTo>
                      <a:pt x="125" y="87"/>
                    </a:lnTo>
                    <a:lnTo>
                      <a:pt x="125" y="87"/>
                    </a:lnTo>
                    <a:lnTo>
                      <a:pt x="124" y="86"/>
                    </a:lnTo>
                    <a:lnTo>
                      <a:pt x="120" y="82"/>
                    </a:lnTo>
                    <a:lnTo>
                      <a:pt x="120" y="80"/>
                    </a:lnTo>
                    <a:lnTo>
                      <a:pt x="120" y="77"/>
                    </a:lnTo>
                    <a:lnTo>
                      <a:pt x="119" y="75"/>
                    </a:lnTo>
                    <a:lnTo>
                      <a:pt x="117" y="75"/>
                    </a:lnTo>
                    <a:lnTo>
                      <a:pt x="117" y="74"/>
                    </a:lnTo>
                    <a:lnTo>
                      <a:pt x="117" y="74"/>
                    </a:lnTo>
                    <a:lnTo>
                      <a:pt x="117" y="72"/>
                    </a:lnTo>
                    <a:lnTo>
                      <a:pt x="113" y="67"/>
                    </a:lnTo>
                    <a:lnTo>
                      <a:pt x="112" y="63"/>
                    </a:lnTo>
                    <a:lnTo>
                      <a:pt x="110" y="63"/>
                    </a:lnTo>
                    <a:lnTo>
                      <a:pt x="110" y="62"/>
                    </a:lnTo>
                    <a:lnTo>
                      <a:pt x="110" y="58"/>
                    </a:lnTo>
                    <a:lnTo>
                      <a:pt x="108" y="55"/>
                    </a:lnTo>
                    <a:lnTo>
                      <a:pt x="107" y="50"/>
                    </a:lnTo>
                    <a:lnTo>
                      <a:pt x="103" y="46"/>
                    </a:lnTo>
                    <a:lnTo>
                      <a:pt x="103" y="43"/>
                    </a:lnTo>
                    <a:lnTo>
                      <a:pt x="103" y="41"/>
                    </a:lnTo>
                    <a:lnTo>
                      <a:pt x="103" y="38"/>
                    </a:lnTo>
                    <a:lnTo>
                      <a:pt x="103" y="38"/>
                    </a:lnTo>
                    <a:lnTo>
                      <a:pt x="103" y="38"/>
                    </a:lnTo>
                    <a:lnTo>
                      <a:pt x="103" y="38"/>
                    </a:lnTo>
                    <a:lnTo>
                      <a:pt x="105" y="38"/>
                    </a:lnTo>
                    <a:lnTo>
                      <a:pt x="105" y="34"/>
                    </a:lnTo>
                    <a:lnTo>
                      <a:pt x="103" y="34"/>
                    </a:lnTo>
                    <a:lnTo>
                      <a:pt x="101" y="34"/>
                    </a:lnTo>
                    <a:lnTo>
                      <a:pt x="100" y="33"/>
                    </a:lnTo>
                    <a:lnTo>
                      <a:pt x="96" y="33"/>
                    </a:lnTo>
                    <a:lnTo>
                      <a:pt x="93" y="31"/>
                    </a:lnTo>
                    <a:lnTo>
                      <a:pt x="93" y="29"/>
                    </a:lnTo>
                    <a:lnTo>
                      <a:pt x="91" y="28"/>
                    </a:lnTo>
                    <a:lnTo>
                      <a:pt x="91" y="26"/>
                    </a:lnTo>
                    <a:lnTo>
                      <a:pt x="86" y="24"/>
                    </a:lnTo>
                    <a:lnTo>
                      <a:pt x="86" y="26"/>
                    </a:lnTo>
                    <a:lnTo>
                      <a:pt x="86" y="28"/>
                    </a:lnTo>
                    <a:lnTo>
                      <a:pt x="84" y="28"/>
                    </a:lnTo>
                    <a:lnTo>
                      <a:pt x="83" y="28"/>
                    </a:lnTo>
                    <a:lnTo>
                      <a:pt x="81" y="26"/>
                    </a:lnTo>
                    <a:lnTo>
                      <a:pt x="76" y="22"/>
                    </a:lnTo>
                    <a:lnTo>
                      <a:pt x="74" y="22"/>
                    </a:lnTo>
                    <a:lnTo>
                      <a:pt x="72" y="22"/>
                    </a:lnTo>
                    <a:lnTo>
                      <a:pt x="72" y="21"/>
                    </a:lnTo>
                    <a:lnTo>
                      <a:pt x="67" y="19"/>
                    </a:lnTo>
                    <a:lnTo>
                      <a:pt x="69" y="21"/>
                    </a:lnTo>
                    <a:lnTo>
                      <a:pt x="69" y="21"/>
                    </a:lnTo>
                    <a:lnTo>
                      <a:pt x="71" y="24"/>
                    </a:lnTo>
                    <a:lnTo>
                      <a:pt x="69" y="28"/>
                    </a:lnTo>
                    <a:lnTo>
                      <a:pt x="69" y="36"/>
                    </a:lnTo>
                    <a:lnTo>
                      <a:pt x="69" y="38"/>
                    </a:lnTo>
                    <a:lnTo>
                      <a:pt x="71" y="39"/>
                    </a:lnTo>
                    <a:lnTo>
                      <a:pt x="72" y="45"/>
                    </a:lnTo>
                    <a:lnTo>
                      <a:pt x="72" y="48"/>
                    </a:lnTo>
                    <a:lnTo>
                      <a:pt x="74" y="50"/>
                    </a:lnTo>
                    <a:lnTo>
                      <a:pt x="74" y="57"/>
                    </a:lnTo>
                    <a:lnTo>
                      <a:pt x="74" y="58"/>
                    </a:lnTo>
                    <a:lnTo>
                      <a:pt x="76" y="60"/>
                    </a:lnTo>
                    <a:lnTo>
                      <a:pt x="77" y="63"/>
                    </a:lnTo>
                    <a:lnTo>
                      <a:pt x="79" y="65"/>
                    </a:lnTo>
                    <a:lnTo>
                      <a:pt x="83" y="67"/>
                    </a:lnTo>
                    <a:lnTo>
                      <a:pt x="84" y="70"/>
                    </a:lnTo>
                    <a:lnTo>
                      <a:pt x="89" y="74"/>
                    </a:lnTo>
                    <a:lnTo>
                      <a:pt x="91" y="75"/>
                    </a:lnTo>
                    <a:lnTo>
                      <a:pt x="95" y="80"/>
                    </a:lnTo>
                    <a:lnTo>
                      <a:pt x="95" y="82"/>
                    </a:lnTo>
                    <a:lnTo>
                      <a:pt x="95" y="84"/>
                    </a:lnTo>
                    <a:lnTo>
                      <a:pt x="98" y="84"/>
                    </a:lnTo>
                    <a:lnTo>
                      <a:pt x="98" y="86"/>
                    </a:lnTo>
                    <a:lnTo>
                      <a:pt x="98" y="87"/>
                    </a:lnTo>
                    <a:lnTo>
                      <a:pt x="98" y="87"/>
                    </a:lnTo>
                    <a:lnTo>
                      <a:pt x="100" y="87"/>
                    </a:lnTo>
                    <a:lnTo>
                      <a:pt x="101" y="87"/>
                    </a:lnTo>
                    <a:lnTo>
                      <a:pt x="103" y="94"/>
                    </a:lnTo>
                    <a:lnTo>
                      <a:pt x="105" y="94"/>
                    </a:lnTo>
                    <a:lnTo>
                      <a:pt x="107" y="94"/>
                    </a:lnTo>
                    <a:lnTo>
                      <a:pt x="107" y="96"/>
                    </a:lnTo>
                    <a:lnTo>
                      <a:pt x="108" y="97"/>
                    </a:lnTo>
                    <a:lnTo>
                      <a:pt x="108" y="99"/>
                    </a:lnTo>
                    <a:lnTo>
                      <a:pt x="108" y="101"/>
                    </a:lnTo>
                    <a:lnTo>
                      <a:pt x="108" y="103"/>
                    </a:lnTo>
                    <a:lnTo>
                      <a:pt x="110" y="104"/>
                    </a:lnTo>
                    <a:lnTo>
                      <a:pt x="110" y="106"/>
                    </a:lnTo>
                    <a:lnTo>
                      <a:pt x="110" y="108"/>
                    </a:lnTo>
                    <a:lnTo>
                      <a:pt x="113" y="113"/>
                    </a:lnTo>
                    <a:lnTo>
                      <a:pt x="119" y="114"/>
                    </a:lnTo>
                    <a:lnTo>
                      <a:pt x="119" y="118"/>
                    </a:lnTo>
                    <a:lnTo>
                      <a:pt x="120" y="121"/>
                    </a:lnTo>
                    <a:lnTo>
                      <a:pt x="122" y="123"/>
                    </a:lnTo>
                    <a:lnTo>
                      <a:pt x="124" y="125"/>
                    </a:lnTo>
                    <a:lnTo>
                      <a:pt x="124" y="126"/>
                    </a:lnTo>
                    <a:lnTo>
                      <a:pt x="124" y="126"/>
                    </a:lnTo>
                    <a:lnTo>
                      <a:pt x="127" y="130"/>
                    </a:lnTo>
                    <a:lnTo>
                      <a:pt x="127" y="133"/>
                    </a:lnTo>
                    <a:lnTo>
                      <a:pt x="129" y="135"/>
                    </a:lnTo>
                    <a:lnTo>
                      <a:pt x="129" y="135"/>
                    </a:lnTo>
                    <a:lnTo>
                      <a:pt x="130" y="135"/>
                    </a:lnTo>
                    <a:lnTo>
                      <a:pt x="129" y="133"/>
                    </a:lnTo>
                    <a:lnTo>
                      <a:pt x="127" y="132"/>
                    </a:lnTo>
                    <a:lnTo>
                      <a:pt x="127" y="128"/>
                    </a:lnTo>
                    <a:lnTo>
                      <a:pt x="129" y="128"/>
                    </a:lnTo>
                    <a:lnTo>
                      <a:pt x="132" y="132"/>
                    </a:lnTo>
                    <a:lnTo>
                      <a:pt x="132" y="135"/>
                    </a:lnTo>
                    <a:lnTo>
                      <a:pt x="134" y="137"/>
                    </a:lnTo>
                    <a:lnTo>
                      <a:pt x="134" y="138"/>
                    </a:lnTo>
                    <a:lnTo>
                      <a:pt x="136" y="140"/>
                    </a:lnTo>
                    <a:lnTo>
                      <a:pt x="136" y="142"/>
                    </a:lnTo>
                    <a:lnTo>
                      <a:pt x="137" y="145"/>
                    </a:lnTo>
                    <a:lnTo>
                      <a:pt x="137" y="149"/>
                    </a:lnTo>
                    <a:lnTo>
                      <a:pt x="137" y="152"/>
                    </a:lnTo>
                    <a:lnTo>
                      <a:pt x="141" y="157"/>
                    </a:lnTo>
                    <a:lnTo>
                      <a:pt x="142" y="157"/>
                    </a:lnTo>
                    <a:lnTo>
                      <a:pt x="142" y="159"/>
                    </a:lnTo>
                    <a:lnTo>
                      <a:pt x="146" y="166"/>
                    </a:lnTo>
                    <a:lnTo>
                      <a:pt x="148" y="169"/>
                    </a:lnTo>
                    <a:lnTo>
                      <a:pt x="149" y="171"/>
                    </a:lnTo>
                    <a:lnTo>
                      <a:pt x="149" y="172"/>
                    </a:lnTo>
                    <a:lnTo>
                      <a:pt x="149" y="176"/>
                    </a:lnTo>
                    <a:lnTo>
                      <a:pt x="148" y="178"/>
                    </a:lnTo>
                    <a:lnTo>
                      <a:pt x="149" y="183"/>
                    </a:lnTo>
                    <a:lnTo>
                      <a:pt x="153" y="184"/>
                    </a:lnTo>
                    <a:lnTo>
                      <a:pt x="154" y="186"/>
                    </a:lnTo>
                    <a:lnTo>
                      <a:pt x="154" y="186"/>
                    </a:lnTo>
                    <a:lnTo>
                      <a:pt x="154" y="186"/>
                    </a:lnTo>
                    <a:lnTo>
                      <a:pt x="156" y="188"/>
                    </a:lnTo>
                    <a:lnTo>
                      <a:pt x="156" y="186"/>
                    </a:lnTo>
                    <a:lnTo>
                      <a:pt x="156" y="186"/>
                    </a:lnTo>
                    <a:lnTo>
                      <a:pt x="156" y="184"/>
                    </a:lnTo>
                    <a:lnTo>
                      <a:pt x="156" y="183"/>
                    </a:lnTo>
                    <a:lnTo>
                      <a:pt x="156" y="183"/>
                    </a:lnTo>
                    <a:lnTo>
                      <a:pt x="158" y="183"/>
                    </a:lnTo>
                    <a:lnTo>
                      <a:pt x="161" y="186"/>
                    </a:lnTo>
                    <a:lnTo>
                      <a:pt x="163" y="188"/>
                    </a:lnTo>
                    <a:lnTo>
                      <a:pt x="165" y="189"/>
                    </a:lnTo>
                    <a:lnTo>
                      <a:pt x="166" y="191"/>
                    </a:lnTo>
                    <a:lnTo>
                      <a:pt x="166" y="193"/>
                    </a:lnTo>
                    <a:lnTo>
                      <a:pt x="168" y="193"/>
                    </a:lnTo>
                    <a:lnTo>
                      <a:pt x="168" y="196"/>
                    </a:lnTo>
                    <a:lnTo>
                      <a:pt x="172" y="198"/>
                    </a:lnTo>
                    <a:lnTo>
                      <a:pt x="173" y="200"/>
                    </a:lnTo>
                    <a:lnTo>
                      <a:pt x="173" y="201"/>
                    </a:lnTo>
                    <a:lnTo>
                      <a:pt x="173" y="205"/>
                    </a:lnTo>
                    <a:lnTo>
                      <a:pt x="172" y="207"/>
                    </a:lnTo>
                    <a:lnTo>
                      <a:pt x="170" y="208"/>
                    </a:lnTo>
                    <a:lnTo>
                      <a:pt x="168" y="210"/>
                    </a:lnTo>
                    <a:lnTo>
                      <a:pt x="166" y="212"/>
                    </a:lnTo>
                    <a:lnTo>
                      <a:pt x="165" y="212"/>
                    </a:lnTo>
                    <a:lnTo>
                      <a:pt x="163" y="212"/>
                    </a:lnTo>
                    <a:lnTo>
                      <a:pt x="161" y="210"/>
                    </a:lnTo>
                    <a:lnTo>
                      <a:pt x="160" y="203"/>
                    </a:lnTo>
                    <a:lnTo>
                      <a:pt x="158" y="201"/>
                    </a:lnTo>
                    <a:lnTo>
                      <a:pt x="156" y="200"/>
                    </a:lnTo>
                    <a:lnTo>
                      <a:pt x="156" y="198"/>
                    </a:lnTo>
                    <a:lnTo>
                      <a:pt x="151" y="195"/>
                    </a:lnTo>
                    <a:lnTo>
                      <a:pt x="148" y="191"/>
                    </a:lnTo>
                    <a:lnTo>
                      <a:pt x="146" y="189"/>
                    </a:lnTo>
                    <a:lnTo>
                      <a:pt x="142" y="188"/>
                    </a:lnTo>
                    <a:lnTo>
                      <a:pt x="136" y="183"/>
                    </a:lnTo>
                    <a:lnTo>
                      <a:pt x="132" y="181"/>
                    </a:lnTo>
                    <a:lnTo>
                      <a:pt x="130" y="178"/>
                    </a:lnTo>
                    <a:lnTo>
                      <a:pt x="129" y="178"/>
                    </a:lnTo>
                    <a:lnTo>
                      <a:pt x="127" y="178"/>
                    </a:lnTo>
                    <a:lnTo>
                      <a:pt x="127" y="178"/>
                    </a:lnTo>
                    <a:lnTo>
                      <a:pt x="127" y="176"/>
                    </a:lnTo>
                    <a:lnTo>
                      <a:pt x="127" y="176"/>
                    </a:lnTo>
                    <a:lnTo>
                      <a:pt x="122" y="172"/>
                    </a:lnTo>
                    <a:lnTo>
                      <a:pt x="122" y="169"/>
                    </a:lnTo>
                    <a:lnTo>
                      <a:pt x="122" y="167"/>
                    </a:lnTo>
                    <a:lnTo>
                      <a:pt x="122" y="162"/>
                    </a:lnTo>
                    <a:lnTo>
                      <a:pt x="124" y="159"/>
                    </a:lnTo>
                    <a:lnTo>
                      <a:pt x="122" y="157"/>
                    </a:lnTo>
                    <a:lnTo>
                      <a:pt x="122" y="155"/>
                    </a:lnTo>
                    <a:lnTo>
                      <a:pt x="122" y="155"/>
                    </a:lnTo>
                    <a:lnTo>
                      <a:pt x="122" y="152"/>
                    </a:lnTo>
                    <a:lnTo>
                      <a:pt x="120" y="149"/>
                    </a:lnTo>
                    <a:lnTo>
                      <a:pt x="117" y="143"/>
                    </a:lnTo>
                    <a:lnTo>
                      <a:pt x="113" y="142"/>
                    </a:lnTo>
                    <a:lnTo>
                      <a:pt x="112" y="140"/>
                    </a:lnTo>
                    <a:lnTo>
                      <a:pt x="105" y="135"/>
                    </a:lnTo>
                    <a:lnTo>
                      <a:pt x="103" y="132"/>
                    </a:lnTo>
                    <a:lnTo>
                      <a:pt x="101" y="130"/>
                    </a:lnTo>
                    <a:lnTo>
                      <a:pt x="101" y="126"/>
                    </a:lnTo>
                    <a:lnTo>
                      <a:pt x="101" y="130"/>
                    </a:lnTo>
                    <a:lnTo>
                      <a:pt x="100" y="130"/>
                    </a:lnTo>
                    <a:lnTo>
                      <a:pt x="96" y="130"/>
                    </a:lnTo>
                    <a:lnTo>
                      <a:pt x="93" y="132"/>
                    </a:lnTo>
                    <a:lnTo>
                      <a:pt x="91" y="130"/>
                    </a:lnTo>
                    <a:lnTo>
                      <a:pt x="91" y="128"/>
                    </a:lnTo>
                    <a:lnTo>
                      <a:pt x="89" y="126"/>
                    </a:lnTo>
                    <a:lnTo>
                      <a:pt x="88" y="126"/>
                    </a:lnTo>
                    <a:lnTo>
                      <a:pt x="86" y="126"/>
                    </a:lnTo>
                    <a:lnTo>
                      <a:pt x="84" y="123"/>
                    </a:lnTo>
                    <a:lnTo>
                      <a:pt x="83" y="123"/>
                    </a:lnTo>
                    <a:lnTo>
                      <a:pt x="79" y="123"/>
                    </a:lnTo>
                    <a:lnTo>
                      <a:pt x="77" y="121"/>
                    </a:lnTo>
                    <a:lnTo>
                      <a:pt x="76" y="120"/>
                    </a:lnTo>
                    <a:lnTo>
                      <a:pt x="76" y="118"/>
                    </a:lnTo>
                    <a:lnTo>
                      <a:pt x="76" y="116"/>
                    </a:lnTo>
                    <a:lnTo>
                      <a:pt x="72" y="114"/>
                    </a:lnTo>
                    <a:lnTo>
                      <a:pt x="69" y="113"/>
                    </a:lnTo>
                    <a:lnTo>
                      <a:pt x="67" y="111"/>
                    </a:lnTo>
                    <a:lnTo>
                      <a:pt x="65" y="109"/>
                    </a:lnTo>
                    <a:lnTo>
                      <a:pt x="65" y="108"/>
                    </a:lnTo>
                    <a:lnTo>
                      <a:pt x="71" y="108"/>
                    </a:lnTo>
                    <a:lnTo>
                      <a:pt x="74" y="109"/>
                    </a:lnTo>
                    <a:lnTo>
                      <a:pt x="77" y="109"/>
                    </a:lnTo>
                    <a:lnTo>
                      <a:pt x="79" y="108"/>
                    </a:lnTo>
                    <a:lnTo>
                      <a:pt x="79" y="108"/>
                    </a:lnTo>
                    <a:lnTo>
                      <a:pt x="81" y="108"/>
                    </a:lnTo>
                    <a:lnTo>
                      <a:pt x="79" y="109"/>
                    </a:lnTo>
                    <a:lnTo>
                      <a:pt x="81" y="111"/>
                    </a:lnTo>
                    <a:lnTo>
                      <a:pt x="83" y="111"/>
                    </a:lnTo>
                    <a:lnTo>
                      <a:pt x="84" y="111"/>
                    </a:lnTo>
                    <a:lnTo>
                      <a:pt x="83" y="111"/>
                    </a:lnTo>
                    <a:lnTo>
                      <a:pt x="83" y="108"/>
                    </a:lnTo>
                    <a:lnTo>
                      <a:pt x="83" y="108"/>
                    </a:lnTo>
                    <a:lnTo>
                      <a:pt x="83" y="106"/>
                    </a:lnTo>
                    <a:lnTo>
                      <a:pt x="81" y="106"/>
                    </a:lnTo>
                    <a:lnTo>
                      <a:pt x="81" y="106"/>
                    </a:lnTo>
                    <a:lnTo>
                      <a:pt x="83" y="104"/>
                    </a:lnTo>
                    <a:lnTo>
                      <a:pt x="84" y="99"/>
                    </a:lnTo>
                    <a:lnTo>
                      <a:pt x="84" y="96"/>
                    </a:lnTo>
                    <a:lnTo>
                      <a:pt x="83" y="92"/>
                    </a:lnTo>
                    <a:lnTo>
                      <a:pt x="79" y="89"/>
                    </a:lnTo>
                    <a:lnTo>
                      <a:pt x="72" y="80"/>
                    </a:lnTo>
                    <a:lnTo>
                      <a:pt x="69" y="77"/>
                    </a:lnTo>
                    <a:lnTo>
                      <a:pt x="67" y="75"/>
                    </a:lnTo>
                    <a:lnTo>
                      <a:pt x="67" y="75"/>
                    </a:lnTo>
                    <a:lnTo>
                      <a:pt x="64" y="74"/>
                    </a:lnTo>
                    <a:lnTo>
                      <a:pt x="60" y="72"/>
                    </a:lnTo>
                    <a:lnTo>
                      <a:pt x="55" y="68"/>
                    </a:lnTo>
                    <a:lnTo>
                      <a:pt x="53" y="67"/>
                    </a:lnTo>
                    <a:lnTo>
                      <a:pt x="52" y="62"/>
                    </a:lnTo>
                    <a:lnTo>
                      <a:pt x="52" y="62"/>
                    </a:lnTo>
                    <a:lnTo>
                      <a:pt x="52" y="60"/>
                    </a:lnTo>
                    <a:lnTo>
                      <a:pt x="50" y="55"/>
                    </a:lnTo>
                    <a:lnTo>
                      <a:pt x="50" y="53"/>
                    </a:lnTo>
                    <a:lnTo>
                      <a:pt x="47" y="51"/>
                    </a:lnTo>
                    <a:lnTo>
                      <a:pt x="47" y="48"/>
                    </a:lnTo>
                    <a:lnTo>
                      <a:pt x="47" y="46"/>
                    </a:lnTo>
                    <a:lnTo>
                      <a:pt x="47" y="43"/>
                    </a:lnTo>
                    <a:lnTo>
                      <a:pt x="41" y="39"/>
                    </a:lnTo>
                    <a:lnTo>
                      <a:pt x="41" y="38"/>
                    </a:lnTo>
                    <a:lnTo>
                      <a:pt x="41" y="36"/>
                    </a:lnTo>
                    <a:lnTo>
                      <a:pt x="41" y="34"/>
                    </a:lnTo>
                    <a:lnTo>
                      <a:pt x="38" y="31"/>
                    </a:lnTo>
                    <a:lnTo>
                      <a:pt x="36" y="28"/>
                    </a:lnTo>
                    <a:lnTo>
                      <a:pt x="35" y="26"/>
                    </a:lnTo>
                    <a:lnTo>
                      <a:pt x="35" y="24"/>
                    </a:lnTo>
                    <a:lnTo>
                      <a:pt x="33" y="22"/>
                    </a:lnTo>
                    <a:lnTo>
                      <a:pt x="33" y="22"/>
                    </a:lnTo>
                    <a:lnTo>
                      <a:pt x="35" y="22"/>
                    </a:lnTo>
                    <a:lnTo>
                      <a:pt x="35" y="22"/>
                    </a:lnTo>
                    <a:lnTo>
                      <a:pt x="35" y="21"/>
                    </a:lnTo>
                    <a:lnTo>
                      <a:pt x="31" y="17"/>
                    </a:lnTo>
                    <a:lnTo>
                      <a:pt x="30" y="12"/>
                    </a:lnTo>
                    <a:lnTo>
                      <a:pt x="28" y="10"/>
                    </a:lnTo>
                    <a:lnTo>
                      <a:pt x="26" y="9"/>
                    </a:lnTo>
                    <a:lnTo>
                      <a:pt x="26" y="5"/>
                    </a:lnTo>
                    <a:lnTo>
                      <a:pt x="31" y="4"/>
                    </a:lnTo>
                    <a:lnTo>
                      <a:pt x="36" y="4"/>
                    </a:lnTo>
                    <a:lnTo>
                      <a:pt x="41" y="4"/>
                    </a:lnTo>
                    <a:lnTo>
                      <a:pt x="48" y="2"/>
                    </a:lnTo>
                    <a:lnTo>
                      <a:pt x="53" y="2"/>
                    </a:lnTo>
                    <a:lnTo>
                      <a:pt x="59" y="2"/>
                    </a:lnTo>
                    <a:lnTo>
                      <a:pt x="64" y="2"/>
                    </a:lnTo>
                    <a:lnTo>
                      <a:pt x="69" y="0"/>
                    </a:lnTo>
                    <a:lnTo>
                      <a:pt x="72" y="0"/>
                    </a:lnTo>
                    <a:lnTo>
                      <a:pt x="71" y="4"/>
                    </a:lnTo>
                    <a:lnTo>
                      <a:pt x="69" y="5"/>
                    </a:lnTo>
                    <a:lnTo>
                      <a:pt x="79" y="9"/>
                    </a:lnTo>
                    <a:lnTo>
                      <a:pt x="88" y="12"/>
                    </a:lnTo>
                    <a:lnTo>
                      <a:pt x="96" y="16"/>
                    </a:lnTo>
                    <a:lnTo>
                      <a:pt x="107" y="19"/>
                    </a:lnTo>
                    <a:lnTo>
                      <a:pt x="115" y="22"/>
                    </a:lnTo>
                    <a:lnTo>
                      <a:pt x="124" y="26"/>
                    </a:lnTo>
                    <a:lnTo>
                      <a:pt x="134" y="29"/>
                    </a:lnTo>
                    <a:lnTo>
                      <a:pt x="142" y="31"/>
                    </a:lnTo>
                    <a:lnTo>
                      <a:pt x="149" y="31"/>
                    </a:lnTo>
                    <a:lnTo>
                      <a:pt x="156" y="31"/>
                    </a:lnTo>
                    <a:lnTo>
                      <a:pt x="163" y="31"/>
                    </a:lnTo>
                    <a:lnTo>
                      <a:pt x="170" y="31"/>
                    </a:lnTo>
                    <a:lnTo>
                      <a:pt x="177" y="31"/>
                    </a:lnTo>
                    <a:lnTo>
                      <a:pt x="184" y="31"/>
                    </a:lnTo>
                    <a:lnTo>
                      <a:pt x="190" y="31"/>
                    </a:lnTo>
                    <a:lnTo>
                      <a:pt x="197" y="31"/>
                    </a:lnTo>
                    <a:lnTo>
                      <a:pt x="197" y="29"/>
                    </a:lnTo>
                    <a:lnTo>
                      <a:pt x="197" y="26"/>
                    </a:lnTo>
                    <a:lnTo>
                      <a:pt x="197" y="24"/>
                    </a:lnTo>
                    <a:lnTo>
                      <a:pt x="197" y="22"/>
                    </a:lnTo>
                    <a:lnTo>
                      <a:pt x="201" y="22"/>
                    </a:lnTo>
                    <a:lnTo>
                      <a:pt x="206" y="22"/>
                    </a:lnTo>
                    <a:lnTo>
                      <a:pt x="209" y="22"/>
                    </a:lnTo>
                    <a:lnTo>
                      <a:pt x="214" y="22"/>
                    </a:lnTo>
                    <a:lnTo>
                      <a:pt x="218" y="22"/>
                    </a:lnTo>
                    <a:lnTo>
                      <a:pt x="223" y="22"/>
                    </a:lnTo>
                    <a:lnTo>
                      <a:pt x="226" y="22"/>
                    </a:lnTo>
                    <a:lnTo>
                      <a:pt x="231" y="22"/>
                    </a:lnTo>
                    <a:lnTo>
                      <a:pt x="231" y="22"/>
                    </a:lnTo>
                    <a:lnTo>
                      <a:pt x="231" y="22"/>
                    </a:lnTo>
                    <a:lnTo>
                      <a:pt x="233" y="24"/>
                    </a:lnTo>
                    <a:lnTo>
                      <a:pt x="235" y="28"/>
                    </a:lnTo>
                    <a:lnTo>
                      <a:pt x="237" y="29"/>
                    </a:lnTo>
                    <a:lnTo>
                      <a:pt x="238" y="31"/>
                    </a:lnTo>
                    <a:lnTo>
                      <a:pt x="243" y="34"/>
                    </a:lnTo>
                    <a:lnTo>
                      <a:pt x="249" y="39"/>
                    </a:lnTo>
                    <a:lnTo>
                      <a:pt x="254" y="43"/>
                    </a:lnTo>
                    <a:lnTo>
                      <a:pt x="257" y="45"/>
                    </a:lnTo>
                    <a:lnTo>
                      <a:pt x="259" y="46"/>
                    </a:lnTo>
                    <a:lnTo>
                      <a:pt x="261" y="48"/>
                    </a:lnTo>
                    <a:lnTo>
                      <a:pt x="262" y="51"/>
                    </a:lnTo>
                    <a:lnTo>
                      <a:pt x="264" y="58"/>
                    </a:lnTo>
                    <a:lnTo>
                      <a:pt x="264" y="62"/>
                    </a:lnTo>
                    <a:lnTo>
                      <a:pt x="266" y="65"/>
                    </a:lnTo>
                    <a:lnTo>
                      <a:pt x="267" y="68"/>
                    </a:lnTo>
                    <a:lnTo>
                      <a:pt x="271" y="70"/>
                    </a:lnTo>
                    <a:lnTo>
                      <a:pt x="273" y="72"/>
                    </a:lnTo>
                    <a:lnTo>
                      <a:pt x="274" y="72"/>
                    </a:lnTo>
                    <a:lnTo>
                      <a:pt x="276" y="75"/>
                    </a:lnTo>
                    <a:lnTo>
                      <a:pt x="278" y="75"/>
                    </a:lnTo>
                    <a:lnTo>
                      <a:pt x="281" y="77"/>
                    </a:lnTo>
                    <a:lnTo>
                      <a:pt x="284" y="79"/>
                    </a:lnTo>
                    <a:lnTo>
                      <a:pt x="290" y="82"/>
                    </a:lnTo>
                    <a:lnTo>
                      <a:pt x="291" y="82"/>
                    </a:lnTo>
                    <a:lnTo>
                      <a:pt x="293" y="84"/>
                    </a:lnTo>
                    <a:lnTo>
                      <a:pt x="295" y="82"/>
                    </a:lnTo>
                    <a:lnTo>
                      <a:pt x="296" y="80"/>
                    </a:lnTo>
                    <a:lnTo>
                      <a:pt x="298" y="79"/>
                    </a:lnTo>
                    <a:lnTo>
                      <a:pt x="300" y="79"/>
                    </a:lnTo>
                    <a:lnTo>
                      <a:pt x="300" y="77"/>
                    </a:lnTo>
                    <a:lnTo>
                      <a:pt x="300" y="75"/>
                    </a:lnTo>
                    <a:lnTo>
                      <a:pt x="300" y="74"/>
                    </a:lnTo>
                    <a:lnTo>
                      <a:pt x="302" y="68"/>
                    </a:lnTo>
                    <a:lnTo>
                      <a:pt x="305" y="67"/>
                    </a:lnTo>
                    <a:lnTo>
                      <a:pt x="307" y="67"/>
                    </a:lnTo>
                    <a:lnTo>
                      <a:pt x="308" y="65"/>
                    </a:lnTo>
                    <a:lnTo>
                      <a:pt x="310" y="63"/>
                    </a:lnTo>
                    <a:lnTo>
                      <a:pt x="310" y="63"/>
                    </a:lnTo>
                    <a:lnTo>
                      <a:pt x="314" y="65"/>
                    </a:lnTo>
                    <a:lnTo>
                      <a:pt x="317" y="65"/>
                    </a:lnTo>
                    <a:lnTo>
                      <a:pt x="320" y="65"/>
                    </a:lnTo>
                    <a:lnTo>
                      <a:pt x="324" y="65"/>
                    </a:lnTo>
                    <a:lnTo>
                      <a:pt x="324" y="65"/>
                    </a:lnTo>
                    <a:lnTo>
                      <a:pt x="326" y="65"/>
                    </a:lnTo>
                    <a:lnTo>
                      <a:pt x="326" y="65"/>
                    </a:lnTo>
                    <a:lnTo>
                      <a:pt x="326" y="67"/>
                    </a:lnTo>
                    <a:lnTo>
                      <a:pt x="327" y="67"/>
                    </a:lnTo>
                    <a:lnTo>
                      <a:pt x="327" y="67"/>
                    </a:lnTo>
                    <a:lnTo>
                      <a:pt x="329" y="68"/>
                    </a:lnTo>
                    <a:lnTo>
                      <a:pt x="334" y="74"/>
                    </a:lnTo>
                    <a:lnTo>
                      <a:pt x="334" y="74"/>
                    </a:lnTo>
                    <a:lnTo>
                      <a:pt x="336" y="74"/>
                    </a:lnTo>
                    <a:lnTo>
                      <a:pt x="338" y="75"/>
                    </a:lnTo>
                    <a:lnTo>
                      <a:pt x="339" y="79"/>
                    </a:lnTo>
                    <a:lnTo>
                      <a:pt x="343" y="82"/>
                    </a:lnTo>
                    <a:lnTo>
                      <a:pt x="343" y="84"/>
                    </a:lnTo>
                    <a:lnTo>
                      <a:pt x="344" y="87"/>
                    </a:lnTo>
                    <a:lnTo>
                      <a:pt x="346" y="91"/>
                    </a:lnTo>
                    <a:lnTo>
                      <a:pt x="348" y="94"/>
                    </a:lnTo>
                    <a:lnTo>
                      <a:pt x="348" y="94"/>
                    </a:lnTo>
                    <a:lnTo>
                      <a:pt x="348" y="96"/>
                    </a:lnTo>
                    <a:lnTo>
                      <a:pt x="350" y="97"/>
                    </a:lnTo>
                    <a:lnTo>
                      <a:pt x="350" y="99"/>
                    </a:lnTo>
                    <a:lnTo>
                      <a:pt x="353" y="101"/>
                    </a:lnTo>
                    <a:lnTo>
                      <a:pt x="355" y="104"/>
                    </a:lnTo>
                    <a:lnTo>
                      <a:pt x="356" y="108"/>
                    </a:lnTo>
                    <a:lnTo>
                      <a:pt x="360" y="111"/>
                    </a:lnTo>
                    <a:lnTo>
                      <a:pt x="361" y="113"/>
                    </a:lnTo>
                    <a:lnTo>
                      <a:pt x="365" y="114"/>
                    </a:lnTo>
                    <a:lnTo>
                      <a:pt x="365" y="116"/>
                    </a:lnTo>
                    <a:lnTo>
                      <a:pt x="365" y="118"/>
                    </a:lnTo>
                    <a:lnTo>
                      <a:pt x="363" y="120"/>
                    </a:lnTo>
                    <a:lnTo>
                      <a:pt x="365" y="120"/>
                    </a:lnTo>
                    <a:lnTo>
                      <a:pt x="365" y="121"/>
                    </a:lnTo>
                    <a:lnTo>
                      <a:pt x="365" y="123"/>
                    </a:lnTo>
                    <a:lnTo>
                      <a:pt x="365" y="125"/>
                    </a:lnTo>
                    <a:lnTo>
                      <a:pt x="365" y="125"/>
                    </a:lnTo>
                    <a:lnTo>
                      <a:pt x="365" y="125"/>
                    </a:lnTo>
                    <a:lnTo>
                      <a:pt x="365" y="125"/>
                    </a:lnTo>
                    <a:lnTo>
                      <a:pt x="368" y="128"/>
                    </a:lnTo>
                    <a:lnTo>
                      <a:pt x="370" y="132"/>
                    </a:lnTo>
                    <a:lnTo>
                      <a:pt x="370" y="135"/>
                    </a:lnTo>
                    <a:lnTo>
                      <a:pt x="370" y="135"/>
                    </a:lnTo>
                    <a:lnTo>
                      <a:pt x="372" y="138"/>
                    </a:lnTo>
                    <a:lnTo>
                      <a:pt x="373" y="138"/>
                    </a:lnTo>
                    <a:lnTo>
                      <a:pt x="377" y="140"/>
                    </a:lnTo>
                    <a:lnTo>
                      <a:pt x="379" y="140"/>
                    </a:lnTo>
                    <a:lnTo>
                      <a:pt x="380" y="142"/>
                    </a:lnTo>
                    <a:lnTo>
                      <a:pt x="382" y="142"/>
                    </a:lnTo>
                    <a:lnTo>
                      <a:pt x="384" y="142"/>
                    </a:lnTo>
                    <a:lnTo>
                      <a:pt x="385" y="143"/>
                    </a:lnTo>
                    <a:lnTo>
                      <a:pt x="387" y="145"/>
                    </a:lnTo>
                    <a:lnTo>
                      <a:pt x="391" y="145"/>
                    </a:lnTo>
                    <a:lnTo>
                      <a:pt x="397" y="147"/>
                    </a:lnTo>
                    <a:lnTo>
                      <a:pt x="401" y="147"/>
                    </a:lnTo>
                    <a:lnTo>
                      <a:pt x="404" y="150"/>
                    </a:lnTo>
                    <a:lnTo>
                      <a:pt x="404" y="150"/>
                    </a:lnTo>
                    <a:lnTo>
                      <a:pt x="406" y="150"/>
                    </a:lnTo>
                    <a:lnTo>
                      <a:pt x="406" y="150"/>
                    </a:lnTo>
                    <a:lnTo>
                      <a:pt x="406" y="149"/>
                    </a:lnTo>
                    <a:lnTo>
                      <a:pt x="406" y="149"/>
                    </a:lnTo>
                    <a:lnTo>
                      <a:pt x="409" y="149"/>
                    </a:lnTo>
                    <a:lnTo>
                      <a:pt x="409" y="149"/>
                    </a:lnTo>
                    <a:close/>
                    <a:moveTo>
                      <a:pt x="72" y="22"/>
                    </a:moveTo>
                    <a:lnTo>
                      <a:pt x="72" y="24"/>
                    </a:lnTo>
                    <a:lnTo>
                      <a:pt x="71" y="22"/>
                    </a:lnTo>
                    <a:lnTo>
                      <a:pt x="71" y="21"/>
                    </a:lnTo>
                    <a:lnTo>
                      <a:pt x="71" y="21"/>
                    </a:lnTo>
                    <a:lnTo>
                      <a:pt x="72" y="22"/>
                    </a:lnTo>
                    <a:lnTo>
                      <a:pt x="72" y="22"/>
                    </a:lnTo>
                    <a:lnTo>
                      <a:pt x="72" y="22"/>
                    </a:lnTo>
                    <a:close/>
                    <a:moveTo>
                      <a:pt x="101" y="82"/>
                    </a:moveTo>
                    <a:lnTo>
                      <a:pt x="101" y="82"/>
                    </a:lnTo>
                    <a:lnTo>
                      <a:pt x="100" y="80"/>
                    </a:lnTo>
                    <a:lnTo>
                      <a:pt x="95" y="77"/>
                    </a:lnTo>
                    <a:lnTo>
                      <a:pt x="95" y="74"/>
                    </a:lnTo>
                    <a:lnTo>
                      <a:pt x="93" y="74"/>
                    </a:lnTo>
                    <a:lnTo>
                      <a:pt x="93" y="70"/>
                    </a:lnTo>
                    <a:lnTo>
                      <a:pt x="95" y="70"/>
                    </a:lnTo>
                    <a:lnTo>
                      <a:pt x="96" y="72"/>
                    </a:lnTo>
                    <a:lnTo>
                      <a:pt x="98" y="74"/>
                    </a:lnTo>
                    <a:lnTo>
                      <a:pt x="98" y="75"/>
                    </a:lnTo>
                    <a:lnTo>
                      <a:pt x="101" y="77"/>
                    </a:lnTo>
                    <a:lnTo>
                      <a:pt x="101" y="80"/>
                    </a:lnTo>
                    <a:lnTo>
                      <a:pt x="101" y="82"/>
                    </a:lnTo>
                    <a:lnTo>
                      <a:pt x="101" y="82"/>
                    </a:lnTo>
                    <a:close/>
                    <a:moveTo>
                      <a:pt x="120" y="82"/>
                    </a:moveTo>
                    <a:lnTo>
                      <a:pt x="119" y="87"/>
                    </a:lnTo>
                    <a:lnTo>
                      <a:pt x="117" y="87"/>
                    </a:lnTo>
                    <a:lnTo>
                      <a:pt x="115" y="86"/>
                    </a:lnTo>
                    <a:lnTo>
                      <a:pt x="113" y="86"/>
                    </a:lnTo>
                    <a:lnTo>
                      <a:pt x="115" y="79"/>
                    </a:lnTo>
                    <a:lnTo>
                      <a:pt x="117" y="79"/>
                    </a:lnTo>
                    <a:lnTo>
                      <a:pt x="119" y="77"/>
                    </a:lnTo>
                    <a:lnTo>
                      <a:pt x="119" y="79"/>
                    </a:lnTo>
                    <a:lnTo>
                      <a:pt x="119" y="80"/>
                    </a:lnTo>
                    <a:lnTo>
                      <a:pt x="120" y="82"/>
                    </a:lnTo>
                    <a:lnTo>
                      <a:pt x="120" y="82"/>
                    </a:lnTo>
                    <a:close/>
                    <a:moveTo>
                      <a:pt x="4" y="84"/>
                    </a:moveTo>
                    <a:lnTo>
                      <a:pt x="4" y="86"/>
                    </a:lnTo>
                    <a:lnTo>
                      <a:pt x="0" y="80"/>
                    </a:lnTo>
                    <a:lnTo>
                      <a:pt x="0" y="79"/>
                    </a:lnTo>
                    <a:lnTo>
                      <a:pt x="2" y="79"/>
                    </a:lnTo>
                    <a:lnTo>
                      <a:pt x="2" y="79"/>
                    </a:lnTo>
                    <a:lnTo>
                      <a:pt x="2" y="80"/>
                    </a:lnTo>
                    <a:lnTo>
                      <a:pt x="4" y="80"/>
                    </a:lnTo>
                    <a:lnTo>
                      <a:pt x="4" y="82"/>
                    </a:lnTo>
                    <a:lnTo>
                      <a:pt x="4" y="84"/>
                    </a:lnTo>
                    <a:lnTo>
                      <a:pt x="4" y="84"/>
                    </a:lnTo>
                    <a:close/>
                    <a:moveTo>
                      <a:pt x="64" y="103"/>
                    </a:moveTo>
                    <a:lnTo>
                      <a:pt x="64" y="104"/>
                    </a:lnTo>
                    <a:lnTo>
                      <a:pt x="60" y="103"/>
                    </a:lnTo>
                    <a:lnTo>
                      <a:pt x="62" y="99"/>
                    </a:lnTo>
                    <a:lnTo>
                      <a:pt x="62" y="97"/>
                    </a:lnTo>
                    <a:lnTo>
                      <a:pt x="62" y="97"/>
                    </a:lnTo>
                    <a:lnTo>
                      <a:pt x="62" y="97"/>
                    </a:lnTo>
                    <a:lnTo>
                      <a:pt x="64" y="101"/>
                    </a:lnTo>
                    <a:lnTo>
                      <a:pt x="64" y="103"/>
                    </a:lnTo>
                    <a:lnTo>
                      <a:pt x="64" y="103"/>
                    </a:lnTo>
                    <a:close/>
                    <a:moveTo>
                      <a:pt x="141" y="147"/>
                    </a:moveTo>
                    <a:lnTo>
                      <a:pt x="142" y="147"/>
                    </a:lnTo>
                    <a:lnTo>
                      <a:pt x="141" y="149"/>
                    </a:lnTo>
                    <a:lnTo>
                      <a:pt x="141" y="147"/>
                    </a:lnTo>
                    <a:lnTo>
                      <a:pt x="139" y="150"/>
                    </a:lnTo>
                    <a:lnTo>
                      <a:pt x="139" y="150"/>
                    </a:lnTo>
                    <a:lnTo>
                      <a:pt x="139" y="147"/>
                    </a:lnTo>
                    <a:lnTo>
                      <a:pt x="141" y="145"/>
                    </a:lnTo>
                    <a:lnTo>
                      <a:pt x="141" y="145"/>
                    </a:lnTo>
                    <a:lnTo>
                      <a:pt x="141" y="147"/>
                    </a:lnTo>
                    <a:lnTo>
                      <a:pt x="141" y="147"/>
                    </a:lnTo>
                    <a:close/>
                    <a:moveTo>
                      <a:pt x="124" y="178"/>
                    </a:moveTo>
                    <a:lnTo>
                      <a:pt x="122" y="178"/>
                    </a:lnTo>
                    <a:lnTo>
                      <a:pt x="120" y="176"/>
                    </a:lnTo>
                    <a:lnTo>
                      <a:pt x="120" y="174"/>
                    </a:lnTo>
                    <a:lnTo>
                      <a:pt x="120" y="174"/>
                    </a:lnTo>
                    <a:lnTo>
                      <a:pt x="119" y="172"/>
                    </a:lnTo>
                    <a:lnTo>
                      <a:pt x="120" y="169"/>
                    </a:lnTo>
                    <a:lnTo>
                      <a:pt x="120" y="162"/>
                    </a:lnTo>
                    <a:lnTo>
                      <a:pt x="122" y="164"/>
                    </a:lnTo>
                    <a:lnTo>
                      <a:pt x="120" y="171"/>
                    </a:lnTo>
                    <a:lnTo>
                      <a:pt x="120" y="172"/>
                    </a:lnTo>
                    <a:lnTo>
                      <a:pt x="120" y="172"/>
                    </a:lnTo>
                    <a:lnTo>
                      <a:pt x="122" y="174"/>
                    </a:lnTo>
                    <a:lnTo>
                      <a:pt x="122" y="176"/>
                    </a:lnTo>
                    <a:lnTo>
                      <a:pt x="124" y="178"/>
                    </a:lnTo>
                    <a:lnTo>
                      <a:pt x="124" y="178"/>
                    </a:lnTo>
                    <a:lnTo>
                      <a:pt x="124" y="178"/>
                    </a:lnTo>
                    <a:close/>
                    <a:moveTo>
                      <a:pt x="151" y="169"/>
                    </a:moveTo>
                    <a:lnTo>
                      <a:pt x="153" y="171"/>
                    </a:lnTo>
                    <a:lnTo>
                      <a:pt x="151" y="171"/>
                    </a:lnTo>
                    <a:lnTo>
                      <a:pt x="149" y="169"/>
                    </a:lnTo>
                    <a:lnTo>
                      <a:pt x="149" y="167"/>
                    </a:lnTo>
                    <a:lnTo>
                      <a:pt x="149" y="167"/>
                    </a:lnTo>
                    <a:lnTo>
                      <a:pt x="149" y="167"/>
                    </a:lnTo>
                    <a:lnTo>
                      <a:pt x="151" y="167"/>
                    </a:lnTo>
                    <a:lnTo>
                      <a:pt x="151" y="169"/>
                    </a:lnTo>
                    <a:lnTo>
                      <a:pt x="151" y="169"/>
                    </a:lnTo>
                    <a:close/>
                    <a:moveTo>
                      <a:pt x="130" y="181"/>
                    </a:moveTo>
                    <a:lnTo>
                      <a:pt x="130" y="183"/>
                    </a:lnTo>
                    <a:lnTo>
                      <a:pt x="124" y="178"/>
                    </a:lnTo>
                    <a:lnTo>
                      <a:pt x="125" y="178"/>
                    </a:lnTo>
                    <a:lnTo>
                      <a:pt x="127" y="178"/>
                    </a:lnTo>
                    <a:lnTo>
                      <a:pt x="130" y="181"/>
                    </a:lnTo>
                    <a:close/>
                    <a:moveTo>
                      <a:pt x="166" y="186"/>
                    </a:moveTo>
                    <a:lnTo>
                      <a:pt x="166" y="186"/>
                    </a:lnTo>
                    <a:lnTo>
                      <a:pt x="165" y="184"/>
                    </a:lnTo>
                    <a:lnTo>
                      <a:pt x="165" y="183"/>
                    </a:lnTo>
                    <a:lnTo>
                      <a:pt x="165" y="183"/>
                    </a:lnTo>
                    <a:lnTo>
                      <a:pt x="166" y="186"/>
                    </a:lnTo>
                    <a:lnTo>
                      <a:pt x="166" y="186"/>
                    </a:lnTo>
                    <a:lnTo>
                      <a:pt x="166" y="186"/>
                    </a:lnTo>
                    <a:lnTo>
                      <a:pt x="166" y="186"/>
                    </a:lnTo>
                    <a:close/>
                    <a:moveTo>
                      <a:pt x="230" y="239"/>
                    </a:moveTo>
                    <a:lnTo>
                      <a:pt x="230" y="241"/>
                    </a:lnTo>
                    <a:lnTo>
                      <a:pt x="228" y="239"/>
                    </a:lnTo>
                    <a:lnTo>
                      <a:pt x="228" y="239"/>
                    </a:lnTo>
                    <a:lnTo>
                      <a:pt x="226" y="237"/>
                    </a:lnTo>
                    <a:lnTo>
                      <a:pt x="228" y="237"/>
                    </a:lnTo>
                    <a:lnTo>
                      <a:pt x="230" y="237"/>
                    </a:lnTo>
                    <a:lnTo>
                      <a:pt x="230" y="237"/>
                    </a:lnTo>
                    <a:lnTo>
                      <a:pt x="230" y="239"/>
                    </a:lnTo>
                    <a:close/>
                    <a:moveTo>
                      <a:pt x="610" y="246"/>
                    </a:moveTo>
                    <a:lnTo>
                      <a:pt x="610" y="247"/>
                    </a:lnTo>
                    <a:lnTo>
                      <a:pt x="610" y="247"/>
                    </a:lnTo>
                    <a:lnTo>
                      <a:pt x="610" y="246"/>
                    </a:lnTo>
                    <a:lnTo>
                      <a:pt x="610" y="246"/>
                    </a:lnTo>
                    <a:lnTo>
                      <a:pt x="610" y="246"/>
                    </a:lnTo>
                    <a:lnTo>
                      <a:pt x="610" y="246"/>
                    </a:lnTo>
                    <a:lnTo>
                      <a:pt x="610" y="246"/>
                    </a:lnTo>
                    <a:close/>
                    <a:moveTo>
                      <a:pt x="606" y="264"/>
                    </a:moveTo>
                    <a:lnTo>
                      <a:pt x="604" y="266"/>
                    </a:lnTo>
                    <a:lnTo>
                      <a:pt x="604" y="264"/>
                    </a:lnTo>
                    <a:lnTo>
                      <a:pt x="604" y="261"/>
                    </a:lnTo>
                    <a:lnTo>
                      <a:pt x="606" y="261"/>
                    </a:lnTo>
                    <a:lnTo>
                      <a:pt x="608" y="259"/>
                    </a:lnTo>
                    <a:lnTo>
                      <a:pt x="610" y="259"/>
                    </a:lnTo>
                    <a:lnTo>
                      <a:pt x="610" y="261"/>
                    </a:lnTo>
                    <a:lnTo>
                      <a:pt x="608" y="263"/>
                    </a:lnTo>
                    <a:lnTo>
                      <a:pt x="606" y="264"/>
                    </a:lnTo>
                    <a:lnTo>
                      <a:pt x="606" y="264"/>
                    </a:lnTo>
                    <a:close/>
                    <a:moveTo>
                      <a:pt x="144" y="297"/>
                    </a:moveTo>
                    <a:lnTo>
                      <a:pt x="144" y="297"/>
                    </a:lnTo>
                    <a:lnTo>
                      <a:pt x="142" y="295"/>
                    </a:lnTo>
                    <a:lnTo>
                      <a:pt x="142" y="295"/>
                    </a:lnTo>
                    <a:lnTo>
                      <a:pt x="144" y="295"/>
                    </a:lnTo>
                    <a:lnTo>
                      <a:pt x="144" y="295"/>
                    </a:lnTo>
                    <a:lnTo>
                      <a:pt x="144" y="297"/>
                    </a:lnTo>
                    <a:lnTo>
                      <a:pt x="144" y="297"/>
                    </a:lnTo>
                    <a:close/>
                    <a:moveTo>
                      <a:pt x="514" y="299"/>
                    </a:moveTo>
                    <a:lnTo>
                      <a:pt x="512" y="299"/>
                    </a:lnTo>
                    <a:lnTo>
                      <a:pt x="512" y="299"/>
                    </a:lnTo>
                    <a:lnTo>
                      <a:pt x="516" y="297"/>
                    </a:lnTo>
                    <a:lnTo>
                      <a:pt x="517" y="297"/>
                    </a:lnTo>
                    <a:lnTo>
                      <a:pt x="517" y="297"/>
                    </a:lnTo>
                    <a:lnTo>
                      <a:pt x="516" y="297"/>
                    </a:lnTo>
                    <a:lnTo>
                      <a:pt x="514" y="299"/>
                    </a:lnTo>
                    <a:lnTo>
                      <a:pt x="514" y="299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9" name="Freeform 164">
                <a:extLst>
                  <a:ext uri="{FF2B5EF4-FFF2-40B4-BE49-F238E27FC236}">
                    <a16:creationId xmlns:a16="http://schemas.microsoft.com/office/drawing/2014/main" xmlns="" id="{E8AAB14F-81E6-4235-9224-C6B496CB5D72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550" y="2909"/>
                <a:ext cx="376" cy="123"/>
              </a:xfrm>
              <a:custGeom>
                <a:avLst/>
                <a:gdLst>
                  <a:gd name="T0" fmla="*/ 338 w 376"/>
                  <a:gd name="T1" fmla="*/ 4 h 123"/>
                  <a:gd name="T2" fmla="*/ 328 w 376"/>
                  <a:gd name="T3" fmla="*/ 56 h 123"/>
                  <a:gd name="T4" fmla="*/ 316 w 376"/>
                  <a:gd name="T5" fmla="*/ 56 h 123"/>
                  <a:gd name="T6" fmla="*/ 306 w 376"/>
                  <a:gd name="T7" fmla="*/ 65 h 123"/>
                  <a:gd name="T8" fmla="*/ 304 w 376"/>
                  <a:gd name="T9" fmla="*/ 80 h 123"/>
                  <a:gd name="T10" fmla="*/ 297 w 376"/>
                  <a:gd name="T11" fmla="*/ 87 h 123"/>
                  <a:gd name="T12" fmla="*/ 294 w 376"/>
                  <a:gd name="T13" fmla="*/ 96 h 123"/>
                  <a:gd name="T14" fmla="*/ 290 w 376"/>
                  <a:gd name="T15" fmla="*/ 104 h 123"/>
                  <a:gd name="T16" fmla="*/ 284 w 376"/>
                  <a:gd name="T17" fmla="*/ 111 h 123"/>
                  <a:gd name="T18" fmla="*/ 266 w 376"/>
                  <a:gd name="T19" fmla="*/ 114 h 123"/>
                  <a:gd name="T20" fmla="*/ 254 w 376"/>
                  <a:gd name="T21" fmla="*/ 109 h 123"/>
                  <a:gd name="T22" fmla="*/ 234 w 376"/>
                  <a:gd name="T23" fmla="*/ 121 h 123"/>
                  <a:gd name="T24" fmla="*/ 217 w 376"/>
                  <a:gd name="T25" fmla="*/ 121 h 123"/>
                  <a:gd name="T26" fmla="*/ 198 w 376"/>
                  <a:gd name="T27" fmla="*/ 114 h 123"/>
                  <a:gd name="T28" fmla="*/ 191 w 376"/>
                  <a:gd name="T29" fmla="*/ 101 h 123"/>
                  <a:gd name="T30" fmla="*/ 207 w 376"/>
                  <a:gd name="T31" fmla="*/ 108 h 123"/>
                  <a:gd name="T32" fmla="*/ 219 w 376"/>
                  <a:gd name="T33" fmla="*/ 111 h 123"/>
                  <a:gd name="T34" fmla="*/ 222 w 376"/>
                  <a:gd name="T35" fmla="*/ 97 h 123"/>
                  <a:gd name="T36" fmla="*/ 227 w 376"/>
                  <a:gd name="T37" fmla="*/ 92 h 123"/>
                  <a:gd name="T38" fmla="*/ 258 w 376"/>
                  <a:gd name="T39" fmla="*/ 79 h 123"/>
                  <a:gd name="T40" fmla="*/ 275 w 376"/>
                  <a:gd name="T41" fmla="*/ 53 h 123"/>
                  <a:gd name="T42" fmla="*/ 282 w 376"/>
                  <a:gd name="T43" fmla="*/ 58 h 123"/>
                  <a:gd name="T44" fmla="*/ 290 w 376"/>
                  <a:gd name="T45" fmla="*/ 60 h 123"/>
                  <a:gd name="T46" fmla="*/ 290 w 376"/>
                  <a:gd name="T47" fmla="*/ 50 h 123"/>
                  <a:gd name="T48" fmla="*/ 297 w 376"/>
                  <a:gd name="T49" fmla="*/ 56 h 123"/>
                  <a:gd name="T50" fmla="*/ 297 w 376"/>
                  <a:gd name="T51" fmla="*/ 46 h 123"/>
                  <a:gd name="T52" fmla="*/ 306 w 376"/>
                  <a:gd name="T53" fmla="*/ 34 h 123"/>
                  <a:gd name="T54" fmla="*/ 316 w 376"/>
                  <a:gd name="T55" fmla="*/ 26 h 123"/>
                  <a:gd name="T56" fmla="*/ 330 w 376"/>
                  <a:gd name="T57" fmla="*/ 12 h 123"/>
                  <a:gd name="T58" fmla="*/ 338 w 376"/>
                  <a:gd name="T59" fmla="*/ 9 h 123"/>
                  <a:gd name="T60" fmla="*/ 347 w 376"/>
                  <a:gd name="T61" fmla="*/ 21 h 123"/>
                  <a:gd name="T62" fmla="*/ 354 w 376"/>
                  <a:gd name="T63" fmla="*/ 26 h 123"/>
                  <a:gd name="T64" fmla="*/ 359 w 376"/>
                  <a:gd name="T65" fmla="*/ 29 h 123"/>
                  <a:gd name="T66" fmla="*/ 373 w 376"/>
                  <a:gd name="T67" fmla="*/ 36 h 123"/>
                  <a:gd name="T68" fmla="*/ 369 w 376"/>
                  <a:gd name="T69" fmla="*/ 44 h 123"/>
                  <a:gd name="T70" fmla="*/ 364 w 376"/>
                  <a:gd name="T71" fmla="*/ 55 h 123"/>
                  <a:gd name="T72" fmla="*/ 347 w 376"/>
                  <a:gd name="T73" fmla="*/ 56 h 123"/>
                  <a:gd name="T74" fmla="*/ 56 w 376"/>
                  <a:gd name="T75" fmla="*/ 27 h 123"/>
                  <a:gd name="T76" fmla="*/ 73 w 376"/>
                  <a:gd name="T77" fmla="*/ 63 h 123"/>
                  <a:gd name="T78" fmla="*/ 80 w 376"/>
                  <a:gd name="T79" fmla="*/ 91 h 123"/>
                  <a:gd name="T80" fmla="*/ 85 w 376"/>
                  <a:gd name="T81" fmla="*/ 113 h 123"/>
                  <a:gd name="T82" fmla="*/ 78 w 376"/>
                  <a:gd name="T83" fmla="*/ 113 h 123"/>
                  <a:gd name="T84" fmla="*/ 47 w 376"/>
                  <a:gd name="T85" fmla="*/ 97 h 123"/>
                  <a:gd name="T86" fmla="*/ 32 w 376"/>
                  <a:gd name="T87" fmla="*/ 79 h 123"/>
                  <a:gd name="T88" fmla="*/ 20 w 376"/>
                  <a:gd name="T89" fmla="*/ 60 h 123"/>
                  <a:gd name="T90" fmla="*/ 10 w 376"/>
                  <a:gd name="T91" fmla="*/ 17 h 123"/>
                  <a:gd name="T92" fmla="*/ 20 w 376"/>
                  <a:gd name="T93" fmla="*/ 16 h 123"/>
                  <a:gd name="T94" fmla="*/ 27 w 376"/>
                  <a:gd name="T95" fmla="*/ 24 h 123"/>
                  <a:gd name="T96" fmla="*/ 30 w 376"/>
                  <a:gd name="T97" fmla="*/ 31 h 123"/>
                  <a:gd name="T98" fmla="*/ 41 w 376"/>
                  <a:gd name="T99" fmla="*/ 29 h 123"/>
                  <a:gd name="T100" fmla="*/ 5 w 376"/>
                  <a:gd name="T101" fmla="*/ 19 h 123"/>
                  <a:gd name="T102" fmla="*/ 1 w 376"/>
                  <a:gd name="T103" fmla="*/ 17 h 123"/>
                  <a:gd name="T104" fmla="*/ 11 w 376"/>
                  <a:gd name="T105" fmla="*/ 36 h 123"/>
                  <a:gd name="T106" fmla="*/ 345 w 376"/>
                  <a:gd name="T107" fmla="*/ 58 h 123"/>
                  <a:gd name="T108" fmla="*/ 32 w 376"/>
                  <a:gd name="T109" fmla="*/ 82 h 123"/>
                  <a:gd name="T110" fmla="*/ 88 w 376"/>
                  <a:gd name="T111" fmla="*/ 87 h 123"/>
                  <a:gd name="T112" fmla="*/ 225 w 376"/>
                  <a:gd name="T113" fmla="*/ 91 h 1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376" h="123">
                    <a:moveTo>
                      <a:pt x="337" y="4"/>
                    </a:moveTo>
                    <a:lnTo>
                      <a:pt x="335" y="4"/>
                    </a:lnTo>
                    <a:lnTo>
                      <a:pt x="335" y="4"/>
                    </a:lnTo>
                    <a:lnTo>
                      <a:pt x="335" y="2"/>
                    </a:lnTo>
                    <a:lnTo>
                      <a:pt x="337" y="0"/>
                    </a:lnTo>
                    <a:lnTo>
                      <a:pt x="338" y="0"/>
                    </a:lnTo>
                    <a:lnTo>
                      <a:pt x="338" y="0"/>
                    </a:lnTo>
                    <a:lnTo>
                      <a:pt x="338" y="2"/>
                    </a:lnTo>
                    <a:lnTo>
                      <a:pt x="338" y="4"/>
                    </a:lnTo>
                    <a:lnTo>
                      <a:pt x="337" y="4"/>
                    </a:lnTo>
                    <a:lnTo>
                      <a:pt x="337" y="4"/>
                    </a:lnTo>
                    <a:close/>
                    <a:moveTo>
                      <a:pt x="343" y="60"/>
                    </a:moveTo>
                    <a:lnTo>
                      <a:pt x="343" y="60"/>
                    </a:lnTo>
                    <a:lnTo>
                      <a:pt x="342" y="60"/>
                    </a:lnTo>
                    <a:lnTo>
                      <a:pt x="338" y="58"/>
                    </a:lnTo>
                    <a:lnTo>
                      <a:pt x="335" y="56"/>
                    </a:lnTo>
                    <a:lnTo>
                      <a:pt x="330" y="56"/>
                    </a:lnTo>
                    <a:lnTo>
                      <a:pt x="328" y="56"/>
                    </a:lnTo>
                    <a:lnTo>
                      <a:pt x="326" y="56"/>
                    </a:lnTo>
                    <a:lnTo>
                      <a:pt x="325" y="56"/>
                    </a:lnTo>
                    <a:lnTo>
                      <a:pt x="325" y="56"/>
                    </a:lnTo>
                    <a:lnTo>
                      <a:pt x="325" y="56"/>
                    </a:lnTo>
                    <a:lnTo>
                      <a:pt x="321" y="58"/>
                    </a:lnTo>
                    <a:lnTo>
                      <a:pt x="321" y="58"/>
                    </a:lnTo>
                    <a:lnTo>
                      <a:pt x="320" y="56"/>
                    </a:lnTo>
                    <a:lnTo>
                      <a:pt x="318" y="56"/>
                    </a:lnTo>
                    <a:lnTo>
                      <a:pt x="316" y="56"/>
                    </a:lnTo>
                    <a:lnTo>
                      <a:pt x="314" y="58"/>
                    </a:lnTo>
                    <a:lnTo>
                      <a:pt x="313" y="56"/>
                    </a:lnTo>
                    <a:lnTo>
                      <a:pt x="311" y="56"/>
                    </a:lnTo>
                    <a:lnTo>
                      <a:pt x="311" y="56"/>
                    </a:lnTo>
                    <a:lnTo>
                      <a:pt x="309" y="58"/>
                    </a:lnTo>
                    <a:lnTo>
                      <a:pt x="308" y="60"/>
                    </a:lnTo>
                    <a:lnTo>
                      <a:pt x="308" y="62"/>
                    </a:lnTo>
                    <a:lnTo>
                      <a:pt x="306" y="63"/>
                    </a:lnTo>
                    <a:lnTo>
                      <a:pt x="306" y="65"/>
                    </a:lnTo>
                    <a:lnTo>
                      <a:pt x="306" y="68"/>
                    </a:lnTo>
                    <a:lnTo>
                      <a:pt x="306" y="70"/>
                    </a:lnTo>
                    <a:lnTo>
                      <a:pt x="306" y="73"/>
                    </a:lnTo>
                    <a:lnTo>
                      <a:pt x="306" y="73"/>
                    </a:lnTo>
                    <a:lnTo>
                      <a:pt x="304" y="75"/>
                    </a:lnTo>
                    <a:lnTo>
                      <a:pt x="304" y="77"/>
                    </a:lnTo>
                    <a:lnTo>
                      <a:pt x="304" y="79"/>
                    </a:lnTo>
                    <a:lnTo>
                      <a:pt x="304" y="79"/>
                    </a:lnTo>
                    <a:lnTo>
                      <a:pt x="304" y="80"/>
                    </a:lnTo>
                    <a:lnTo>
                      <a:pt x="304" y="82"/>
                    </a:lnTo>
                    <a:lnTo>
                      <a:pt x="302" y="82"/>
                    </a:lnTo>
                    <a:lnTo>
                      <a:pt x="301" y="82"/>
                    </a:lnTo>
                    <a:lnTo>
                      <a:pt x="299" y="82"/>
                    </a:lnTo>
                    <a:lnTo>
                      <a:pt x="299" y="84"/>
                    </a:lnTo>
                    <a:lnTo>
                      <a:pt x="297" y="85"/>
                    </a:lnTo>
                    <a:lnTo>
                      <a:pt x="297" y="85"/>
                    </a:lnTo>
                    <a:lnTo>
                      <a:pt x="297" y="87"/>
                    </a:lnTo>
                    <a:lnTo>
                      <a:pt x="297" y="87"/>
                    </a:lnTo>
                    <a:lnTo>
                      <a:pt x="296" y="87"/>
                    </a:lnTo>
                    <a:lnTo>
                      <a:pt x="296" y="89"/>
                    </a:lnTo>
                    <a:lnTo>
                      <a:pt x="296" y="89"/>
                    </a:lnTo>
                    <a:lnTo>
                      <a:pt x="297" y="91"/>
                    </a:lnTo>
                    <a:lnTo>
                      <a:pt x="299" y="91"/>
                    </a:lnTo>
                    <a:lnTo>
                      <a:pt x="299" y="92"/>
                    </a:lnTo>
                    <a:lnTo>
                      <a:pt x="297" y="92"/>
                    </a:lnTo>
                    <a:lnTo>
                      <a:pt x="297" y="94"/>
                    </a:lnTo>
                    <a:lnTo>
                      <a:pt x="294" y="96"/>
                    </a:lnTo>
                    <a:lnTo>
                      <a:pt x="292" y="97"/>
                    </a:lnTo>
                    <a:lnTo>
                      <a:pt x="290" y="97"/>
                    </a:lnTo>
                    <a:lnTo>
                      <a:pt x="290" y="97"/>
                    </a:lnTo>
                    <a:lnTo>
                      <a:pt x="290" y="99"/>
                    </a:lnTo>
                    <a:lnTo>
                      <a:pt x="290" y="101"/>
                    </a:lnTo>
                    <a:lnTo>
                      <a:pt x="292" y="101"/>
                    </a:lnTo>
                    <a:lnTo>
                      <a:pt x="292" y="102"/>
                    </a:lnTo>
                    <a:lnTo>
                      <a:pt x="290" y="102"/>
                    </a:lnTo>
                    <a:lnTo>
                      <a:pt x="290" y="104"/>
                    </a:lnTo>
                    <a:lnTo>
                      <a:pt x="290" y="104"/>
                    </a:lnTo>
                    <a:lnTo>
                      <a:pt x="289" y="104"/>
                    </a:lnTo>
                    <a:lnTo>
                      <a:pt x="289" y="106"/>
                    </a:lnTo>
                    <a:lnTo>
                      <a:pt x="289" y="108"/>
                    </a:lnTo>
                    <a:lnTo>
                      <a:pt x="287" y="109"/>
                    </a:lnTo>
                    <a:lnTo>
                      <a:pt x="287" y="111"/>
                    </a:lnTo>
                    <a:lnTo>
                      <a:pt x="285" y="111"/>
                    </a:lnTo>
                    <a:lnTo>
                      <a:pt x="285" y="113"/>
                    </a:lnTo>
                    <a:lnTo>
                      <a:pt x="284" y="111"/>
                    </a:lnTo>
                    <a:lnTo>
                      <a:pt x="280" y="111"/>
                    </a:lnTo>
                    <a:lnTo>
                      <a:pt x="278" y="113"/>
                    </a:lnTo>
                    <a:lnTo>
                      <a:pt x="275" y="113"/>
                    </a:lnTo>
                    <a:lnTo>
                      <a:pt x="273" y="113"/>
                    </a:lnTo>
                    <a:lnTo>
                      <a:pt x="272" y="113"/>
                    </a:lnTo>
                    <a:lnTo>
                      <a:pt x="272" y="114"/>
                    </a:lnTo>
                    <a:lnTo>
                      <a:pt x="270" y="116"/>
                    </a:lnTo>
                    <a:lnTo>
                      <a:pt x="268" y="116"/>
                    </a:lnTo>
                    <a:lnTo>
                      <a:pt x="266" y="114"/>
                    </a:lnTo>
                    <a:lnTo>
                      <a:pt x="265" y="114"/>
                    </a:lnTo>
                    <a:lnTo>
                      <a:pt x="263" y="114"/>
                    </a:lnTo>
                    <a:lnTo>
                      <a:pt x="260" y="113"/>
                    </a:lnTo>
                    <a:lnTo>
                      <a:pt x="258" y="113"/>
                    </a:lnTo>
                    <a:lnTo>
                      <a:pt x="256" y="113"/>
                    </a:lnTo>
                    <a:lnTo>
                      <a:pt x="256" y="113"/>
                    </a:lnTo>
                    <a:lnTo>
                      <a:pt x="256" y="111"/>
                    </a:lnTo>
                    <a:lnTo>
                      <a:pt x="256" y="111"/>
                    </a:lnTo>
                    <a:lnTo>
                      <a:pt x="254" y="109"/>
                    </a:lnTo>
                    <a:lnTo>
                      <a:pt x="246" y="109"/>
                    </a:lnTo>
                    <a:lnTo>
                      <a:pt x="244" y="111"/>
                    </a:lnTo>
                    <a:lnTo>
                      <a:pt x="242" y="111"/>
                    </a:lnTo>
                    <a:lnTo>
                      <a:pt x="241" y="113"/>
                    </a:lnTo>
                    <a:lnTo>
                      <a:pt x="241" y="114"/>
                    </a:lnTo>
                    <a:lnTo>
                      <a:pt x="239" y="116"/>
                    </a:lnTo>
                    <a:lnTo>
                      <a:pt x="239" y="118"/>
                    </a:lnTo>
                    <a:lnTo>
                      <a:pt x="236" y="118"/>
                    </a:lnTo>
                    <a:lnTo>
                      <a:pt x="234" y="121"/>
                    </a:lnTo>
                    <a:lnTo>
                      <a:pt x="232" y="121"/>
                    </a:lnTo>
                    <a:lnTo>
                      <a:pt x="231" y="121"/>
                    </a:lnTo>
                    <a:lnTo>
                      <a:pt x="229" y="119"/>
                    </a:lnTo>
                    <a:lnTo>
                      <a:pt x="229" y="121"/>
                    </a:lnTo>
                    <a:lnTo>
                      <a:pt x="227" y="121"/>
                    </a:lnTo>
                    <a:lnTo>
                      <a:pt x="224" y="119"/>
                    </a:lnTo>
                    <a:lnTo>
                      <a:pt x="220" y="119"/>
                    </a:lnTo>
                    <a:lnTo>
                      <a:pt x="219" y="119"/>
                    </a:lnTo>
                    <a:lnTo>
                      <a:pt x="217" y="121"/>
                    </a:lnTo>
                    <a:lnTo>
                      <a:pt x="210" y="123"/>
                    </a:lnTo>
                    <a:lnTo>
                      <a:pt x="208" y="123"/>
                    </a:lnTo>
                    <a:lnTo>
                      <a:pt x="208" y="123"/>
                    </a:lnTo>
                    <a:lnTo>
                      <a:pt x="207" y="121"/>
                    </a:lnTo>
                    <a:lnTo>
                      <a:pt x="205" y="121"/>
                    </a:lnTo>
                    <a:lnTo>
                      <a:pt x="201" y="118"/>
                    </a:lnTo>
                    <a:lnTo>
                      <a:pt x="200" y="116"/>
                    </a:lnTo>
                    <a:lnTo>
                      <a:pt x="198" y="116"/>
                    </a:lnTo>
                    <a:lnTo>
                      <a:pt x="198" y="114"/>
                    </a:lnTo>
                    <a:lnTo>
                      <a:pt x="196" y="113"/>
                    </a:lnTo>
                    <a:lnTo>
                      <a:pt x="195" y="113"/>
                    </a:lnTo>
                    <a:lnTo>
                      <a:pt x="193" y="111"/>
                    </a:lnTo>
                    <a:lnTo>
                      <a:pt x="193" y="109"/>
                    </a:lnTo>
                    <a:lnTo>
                      <a:pt x="191" y="106"/>
                    </a:lnTo>
                    <a:lnTo>
                      <a:pt x="191" y="106"/>
                    </a:lnTo>
                    <a:lnTo>
                      <a:pt x="189" y="104"/>
                    </a:lnTo>
                    <a:lnTo>
                      <a:pt x="189" y="104"/>
                    </a:lnTo>
                    <a:lnTo>
                      <a:pt x="191" y="101"/>
                    </a:lnTo>
                    <a:lnTo>
                      <a:pt x="193" y="104"/>
                    </a:lnTo>
                    <a:lnTo>
                      <a:pt x="193" y="104"/>
                    </a:lnTo>
                    <a:lnTo>
                      <a:pt x="196" y="106"/>
                    </a:lnTo>
                    <a:lnTo>
                      <a:pt x="198" y="108"/>
                    </a:lnTo>
                    <a:lnTo>
                      <a:pt x="201" y="108"/>
                    </a:lnTo>
                    <a:lnTo>
                      <a:pt x="203" y="108"/>
                    </a:lnTo>
                    <a:lnTo>
                      <a:pt x="205" y="108"/>
                    </a:lnTo>
                    <a:lnTo>
                      <a:pt x="205" y="108"/>
                    </a:lnTo>
                    <a:lnTo>
                      <a:pt x="207" y="108"/>
                    </a:lnTo>
                    <a:lnTo>
                      <a:pt x="212" y="111"/>
                    </a:lnTo>
                    <a:lnTo>
                      <a:pt x="213" y="111"/>
                    </a:lnTo>
                    <a:lnTo>
                      <a:pt x="215" y="111"/>
                    </a:lnTo>
                    <a:lnTo>
                      <a:pt x="217" y="111"/>
                    </a:lnTo>
                    <a:lnTo>
                      <a:pt x="220" y="113"/>
                    </a:lnTo>
                    <a:lnTo>
                      <a:pt x="220" y="113"/>
                    </a:lnTo>
                    <a:lnTo>
                      <a:pt x="222" y="113"/>
                    </a:lnTo>
                    <a:lnTo>
                      <a:pt x="220" y="113"/>
                    </a:lnTo>
                    <a:lnTo>
                      <a:pt x="219" y="111"/>
                    </a:lnTo>
                    <a:lnTo>
                      <a:pt x="219" y="109"/>
                    </a:lnTo>
                    <a:lnTo>
                      <a:pt x="219" y="109"/>
                    </a:lnTo>
                    <a:lnTo>
                      <a:pt x="220" y="108"/>
                    </a:lnTo>
                    <a:lnTo>
                      <a:pt x="220" y="106"/>
                    </a:lnTo>
                    <a:lnTo>
                      <a:pt x="222" y="104"/>
                    </a:lnTo>
                    <a:lnTo>
                      <a:pt x="222" y="102"/>
                    </a:lnTo>
                    <a:lnTo>
                      <a:pt x="222" y="101"/>
                    </a:lnTo>
                    <a:lnTo>
                      <a:pt x="224" y="99"/>
                    </a:lnTo>
                    <a:lnTo>
                      <a:pt x="222" y="97"/>
                    </a:lnTo>
                    <a:lnTo>
                      <a:pt x="222" y="96"/>
                    </a:lnTo>
                    <a:lnTo>
                      <a:pt x="222" y="94"/>
                    </a:lnTo>
                    <a:lnTo>
                      <a:pt x="222" y="94"/>
                    </a:lnTo>
                    <a:lnTo>
                      <a:pt x="224" y="94"/>
                    </a:lnTo>
                    <a:lnTo>
                      <a:pt x="225" y="94"/>
                    </a:lnTo>
                    <a:lnTo>
                      <a:pt x="225" y="94"/>
                    </a:lnTo>
                    <a:lnTo>
                      <a:pt x="227" y="94"/>
                    </a:lnTo>
                    <a:lnTo>
                      <a:pt x="227" y="94"/>
                    </a:lnTo>
                    <a:lnTo>
                      <a:pt x="227" y="92"/>
                    </a:lnTo>
                    <a:lnTo>
                      <a:pt x="227" y="89"/>
                    </a:lnTo>
                    <a:lnTo>
                      <a:pt x="227" y="87"/>
                    </a:lnTo>
                    <a:lnTo>
                      <a:pt x="231" y="85"/>
                    </a:lnTo>
                    <a:lnTo>
                      <a:pt x="232" y="85"/>
                    </a:lnTo>
                    <a:lnTo>
                      <a:pt x="239" y="84"/>
                    </a:lnTo>
                    <a:lnTo>
                      <a:pt x="251" y="82"/>
                    </a:lnTo>
                    <a:lnTo>
                      <a:pt x="254" y="80"/>
                    </a:lnTo>
                    <a:lnTo>
                      <a:pt x="256" y="80"/>
                    </a:lnTo>
                    <a:lnTo>
                      <a:pt x="258" y="79"/>
                    </a:lnTo>
                    <a:lnTo>
                      <a:pt x="260" y="77"/>
                    </a:lnTo>
                    <a:lnTo>
                      <a:pt x="263" y="72"/>
                    </a:lnTo>
                    <a:lnTo>
                      <a:pt x="265" y="68"/>
                    </a:lnTo>
                    <a:lnTo>
                      <a:pt x="270" y="63"/>
                    </a:lnTo>
                    <a:lnTo>
                      <a:pt x="273" y="58"/>
                    </a:lnTo>
                    <a:lnTo>
                      <a:pt x="275" y="58"/>
                    </a:lnTo>
                    <a:lnTo>
                      <a:pt x="275" y="56"/>
                    </a:lnTo>
                    <a:lnTo>
                      <a:pt x="275" y="55"/>
                    </a:lnTo>
                    <a:lnTo>
                      <a:pt x="275" y="53"/>
                    </a:lnTo>
                    <a:lnTo>
                      <a:pt x="275" y="53"/>
                    </a:lnTo>
                    <a:lnTo>
                      <a:pt x="277" y="53"/>
                    </a:lnTo>
                    <a:lnTo>
                      <a:pt x="277" y="53"/>
                    </a:lnTo>
                    <a:lnTo>
                      <a:pt x="277" y="53"/>
                    </a:lnTo>
                    <a:lnTo>
                      <a:pt x="278" y="53"/>
                    </a:lnTo>
                    <a:lnTo>
                      <a:pt x="280" y="55"/>
                    </a:lnTo>
                    <a:lnTo>
                      <a:pt x="280" y="56"/>
                    </a:lnTo>
                    <a:lnTo>
                      <a:pt x="282" y="56"/>
                    </a:lnTo>
                    <a:lnTo>
                      <a:pt x="282" y="58"/>
                    </a:lnTo>
                    <a:lnTo>
                      <a:pt x="282" y="58"/>
                    </a:lnTo>
                    <a:lnTo>
                      <a:pt x="284" y="58"/>
                    </a:lnTo>
                    <a:lnTo>
                      <a:pt x="284" y="60"/>
                    </a:lnTo>
                    <a:lnTo>
                      <a:pt x="285" y="62"/>
                    </a:lnTo>
                    <a:lnTo>
                      <a:pt x="287" y="63"/>
                    </a:lnTo>
                    <a:lnTo>
                      <a:pt x="287" y="63"/>
                    </a:lnTo>
                    <a:lnTo>
                      <a:pt x="289" y="63"/>
                    </a:lnTo>
                    <a:lnTo>
                      <a:pt x="289" y="62"/>
                    </a:lnTo>
                    <a:lnTo>
                      <a:pt x="290" y="60"/>
                    </a:lnTo>
                    <a:lnTo>
                      <a:pt x="290" y="58"/>
                    </a:lnTo>
                    <a:lnTo>
                      <a:pt x="290" y="58"/>
                    </a:lnTo>
                    <a:lnTo>
                      <a:pt x="292" y="56"/>
                    </a:lnTo>
                    <a:lnTo>
                      <a:pt x="292" y="56"/>
                    </a:lnTo>
                    <a:lnTo>
                      <a:pt x="292" y="55"/>
                    </a:lnTo>
                    <a:lnTo>
                      <a:pt x="290" y="55"/>
                    </a:lnTo>
                    <a:lnTo>
                      <a:pt x="290" y="53"/>
                    </a:lnTo>
                    <a:lnTo>
                      <a:pt x="290" y="51"/>
                    </a:lnTo>
                    <a:lnTo>
                      <a:pt x="290" y="50"/>
                    </a:lnTo>
                    <a:lnTo>
                      <a:pt x="290" y="50"/>
                    </a:lnTo>
                    <a:lnTo>
                      <a:pt x="292" y="48"/>
                    </a:lnTo>
                    <a:lnTo>
                      <a:pt x="294" y="48"/>
                    </a:lnTo>
                    <a:lnTo>
                      <a:pt x="296" y="46"/>
                    </a:lnTo>
                    <a:lnTo>
                      <a:pt x="296" y="48"/>
                    </a:lnTo>
                    <a:lnTo>
                      <a:pt x="296" y="50"/>
                    </a:lnTo>
                    <a:lnTo>
                      <a:pt x="296" y="53"/>
                    </a:lnTo>
                    <a:lnTo>
                      <a:pt x="297" y="56"/>
                    </a:lnTo>
                    <a:lnTo>
                      <a:pt x="297" y="56"/>
                    </a:lnTo>
                    <a:lnTo>
                      <a:pt x="299" y="56"/>
                    </a:lnTo>
                    <a:lnTo>
                      <a:pt x="301" y="56"/>
                    </a:lnTo>
                    <a:lnTo>
                      <a:pt x="301" y="56"/>
                    </a:lnTo>
                    <a:lnTo>
                      <a:pt x="301" y="56"/>
                    </a:lnTo>
                    <a:lnTo>
                      <a:pt x="301" y="55"/>
                    </a:lnTo>
                    <a:lnTo>
                      <a:pt x="301" y="51"/>
                    </a:lnTo>
                    <a:lnTo>
                      <a:pt x="299" y="50"/>
                    </a:lnTo>
                    <a:lnTo>
                      <a:pt x="297" y="48"/>
                    </a:lnTo>
                    <a:lnTo>
                      <a:pt x="297" y="46"/>
                    </a:lnTo>
                    <a:lnTo>
                      <a:pt x="302" y="46"/>
                    </a:lnTo>
                    <a:lnTo>
                      <a:pt x="302" y="44"/>
                    </a:lnTo>
                    <a:lnTo>
                      <a:pt x="304" y="43"/>
                    </a:lnTo>
                    <a:lnTo>
                      <a:pt x="306" y="43"/>
                    </a:lnTo>
                    <a:lnTo>
                      <a:pt x="306" y="41"/>
                    </a:lnTo>
                    <a:lnTo>
                      <a:pt x="304" y="39"/>
                    </a:lnTo>
                    <a:lnTo>
                      <a:pt x="302" y="38"/>
                    </a:lnTo>
                    <a:lnTo>
                      <a:pt x="302" y="36"/>
                    </a:lnTo>
                    <a:lnTo>
                      <a:pt x="306" y="34"/>
                    </a:lnTo>
                    <a:lnTo>
                      <a:pt x="306" y="33"/>
                    </a:lnTo>
                    <a:lnTo>
                      <a:pt x="308" y="34"/>
                    </a:lnTo>
                    <a:lnTo>
                      <a:pt x="308" y="34"/>
                    </a:lnTo>
                    <a:lnTo>
                      <a:pt x="309" y="34"/>
                    </a:lnTo>
                    <a:lnTo>
                      <a:pt x="311" y="34"/>
                    </a:lnTo>
                    <a:lnTo>
                      <a:pt x="311" y="33"/>
                    </a:lnTo>
                    <a:lnTo>
                      <a:pt x="313" y="31"/>
                    </a:lnTo>
                    <a:lnTo>
                      <a:pt x="314" y="27"/>
                    </a:lnTo>
                    <a:lnTo>
                      <a:pt x="316" y="26"/>
                    </a:lnTo>
                    <a:lnTo>
                      <a:pt x="316" y="22"/>
                    </a:lnTo>
                    <a:lnTo>
                      <a:pt x="323" y="16"/>
                    </a:lnTo>
                    <a:lnTo>
                      <a:pt x="325" y="14"/>
                    </a:lnTo>
                    <a:lnTo>
                      <a:pt x="328" y="7"/>
                    </a:lnTo>
                    <a:lnTo>
                      <a:pt x="328" y="7"/>
                    </a:lnTo>
                    <a:lnTo>
                      <a:pt x="330" y="7"/>
                    </a:lnTo>
                    <a:lnTo>
                      <a:pt x="330" y="10"/>
                    </a:lnTo>
                    <a:lnTo>
                      <a:pt x="330" y="10"/>
                    </a:lnTo>
                    <a:lnTo>
                      <a:pt x="330" y="12"/>
                    </a:lnTo>
                    <a:lnTo>
                      <a:pt x="330" y="14"/>
                    </a:lnTo>
                    <a:lnTo>
                      <a:pt x="330" y="14"/>
                    </a:lnTo>
                    <a:lnTo>
                      <a:pt x="331" y="12"/>
                    </a:lnTo>
                    <a:lnTo>
                      <a:pt x="333" y="10"/>
                    </a:lnTo>
                    <a:lnTo>
                      <a:pt x="335" y="9"/>
                    </a:lnTo>
                    <a:lnTo>
                      <a:pt x="335" y="7"/>
                    </a:lnTo>
                    <a:lnTo>
                      <a:pt x="338" y="7"/>
                    </a:lnTo>
                    <a:lnTo>
                      <a:pt x="338" y="9"/>
                    </a:lnTo>
                    <a:lnTo>
                      <a:pt x="338" y="9"/>
                    </a:lnTo>
                    <a:lnTo>
                      <a:pt x="338" y="10"/>
                    </a:lnTo>
                    <a:lnTo>
                      <a:pt x="338" y="12"/>
                    </a:lnTo>
                    <a:lnTo>
                      <a:pt x="340" y="14"/>
                    </a:lnTo>
                    <a:lnTo>
                      <a:pt x="343" y="14"/>
                    </a:lnTo>
                    <a:lnTo>
                      <a:pt x="345" y="16"/>
                    </a:lnTo>
                    <a:lnTo>
                      <a:pt x="345" y="17"/>
                    </a:lnTo>
                    <a:lnTo>
                      <a:pt x="347" y="17"/>
                    </a:lnTo>
                    <a:lnTo>
                      <a:pt x="347" y="19"/>
                    </a:lnTo>
                    <a:lnTo>
                      <a:pt x="347" y="21"/>
                    </a:lnTo>
                    <a:lnTo>
                      <a:pt x="345" y="22"/>
                    </a:lnTo>
                    <a:lnTo>
                      <a:pt x="345" y="24"/>
                    </a:lnTo>
                    <a:lnTo>
                      <a:pt x="345" y="26"/>
                    </a:lnTo>
                    <a:lnTo>
                      <a:pt x="345" y="27"/>
                    </a:lnTo>
                    <a:lnTo>
                      <a:pt x="343" y="27"/>
                    </a:lnTo>
                    <a:lnTo>
                      <a:pt x="349" y="27"/>
                    </a:lnTo>
                    <a:lnTo>
                      <a:pt x="350" y="26"/>
                    </a:lnTo>
                    <a:lnTo>
                      <a:pt x="352" y="24"/>
                    </a:lnTo>
                    <a:lnTo>
                      <a:pt x="354" y="26"/>
                    </a:lnTo>
                    <a:lnTo>
                      <a:pt x="355" y="27"/>
                    </a:lnTo>
                    <a:lnTo>
                      <a:pt x="354" y="29"/>
                    </a:lnTo>
                    <a:lnTo>
                      <a:pt x="350" y="29"/>
                    </a:lnTo>
                    <a:lnTo>
                      <a:pt x="350" y="29"/>
                    </a:lnTo>
                    <a:lnTo>
                      <a:pt x="352" y="31"/>
                    </a:lnTo>
                    <a:lnTo>
                      <a:pt x="354" y="31"/>
                    </a:lnTo>
                    <a:lnTo>
                      <a:pt x="355" y="31"/>
                    </a:lnTo>
                    <a:lnTo>
                      <a:pt x="357" y="29"/>
                    </a:lnTo>
                    <a:lnTo>
                      <a:pt x="359" y="29"/>
                    </a:lnTo>
                    <a:lnTo>
                      <a:pt x="359" y="29"/>
                    </a:lnTo>
                    <a:lnTo>
                      <a:pt x="361" y="29"/>
                    </a:lnTo>
                    <a:lnTo>
                      <a:pt x="362" y="31"/>
                    </a:lnTo>
                    <a:lnTo>
                      <a:pt x="364" y="31"/>
                    </a:lnTo>
                    <a:lnTo>
                      <a:pt x="364" y="33"/>
                    </a:lnTo>
                    <a:lnTo>
                      <a:pt x="366" y="34"/>
                    </a:lnTo>
                    <a:lnTo>
                      <a:pt x="371" y="36"/>
                    </a:lnTo>
                    <a:lnTo>
                      <a:pt x="371" y="36"/>
                    </a:lnTo>
                    <a:lnTo>
                      <a:pt x="373" y="36"/>
                    </a:lnTo>
                    <a:lnTo>
                      <a:pt x="374" y="36"/>
                    </a:lnTo>
                    <a:lnTo>
                      <a:pt x="376" y="36"/>
                    </a:lnTo>
                    <a:lnTo>
                      <a:pt x="376" y="38"/>
                    </a:lnTo>
                    <a:lnTo>
                      <a:pt x="376" y="39"/>
                    </a:lnTo>
                    <a:lnTo>
                      <a:pt x="376" y="39"/>
                    </a:lnTo>
                    <a:lnTo>
                      <a:pt x="376" y="41"/>
                    </a:lnTo>
                    <a:lnTo>
                      <a:pt x="376" y="41"/>
                    </a:lnTo>
                    <a:lnTo>
                      <a:pt x="374" y="43"/>
                    </a:lnTo>
                    <a:lnTo>
                      <a:pt x="369" y="44"/>
                    </a:lnTo>
                    <a:lnTo>
                      <a:pt x="366" y="44"/>
                    </a:lnTo>
                    <a:lnTo>
                      <a:pt x="362" y="44"/>
                    </a:lnTo>
                    <a:lnTo>
                      <a:pt x="361" y="44"/>
                    </a:lnTo>
                    <a:lnTo>
                      <a:pt x="359" y="44"/>
                    </a:lnTo>
                    <a:lnTo>
                      <a:pt x="357" y="44"/>
                    </a:lnTo>
                    <a:lnTo>
                      <a:pt x="355" y="48"/>
                    </a:lnTo>
                    <a:lnTo>
                      <a:pt x="359" y="51"/>
                    </a:lnTo>
                    <a:lnTo>
                      <a:pt x="364" y="55"/>
                    </a:lnTo>
                    <a:lnTo>
                      <a:pt x="364" y="55"/>
                    </a:lnTo>
                    <a:lnTo>
                      <a:pt x="364" y="56"/>
                    </a:lnTo>
                    <a:lnTo>
                      <a:pt x="362" y="56"/>
                    </a:lnTo>
                    <a:lnTo>
                      <a:pt x="362" y="56"/>
                    </a:lnTo>
                    <a:lnTo>
                      <a:pt x="359" y="56"/>
                    </a:lnTo>
                    <a:lnTo>
                      <a:pt x="357" y="58"/>
                    </a:lnTo>
                    <a:lnTo>
                      <a:pt x="355" y="58"/>
                    </a:lnTo>
                    <a:lnTo>
                      <a:pt x="352" y="58"/>
                    </a:lnTo>
                    <a:lnTo>
                      <a:pt x="350" y="58"/>
                    </a:lnTo>
                    <a:lnTo>
                      <a:pt x="347" y="56"/>
                    </a:lnTo>
                    <a:lnTo>
                      <a:pt x="347" y="56"/>
                    </a:lnTo>
                    <a:lnTo>
                      <a:pt x="345" y="58"/>
                    </a:lnTo>
                    <a:lnTo>
                      <a:pt x="345" y="60"/>
                    </a:lnTo>
                    <a:lnTo>
                      <a:pt x="343" y="60"/>
                    </a:lnTo>
                    <a:lnTo>
                      <a:pt x="343" y="60"/>
                    </a:lnTo>
                    <a:close/>
                    <a:moveTo>
                      <a:pt x="47" y="21"/>
                    </a:moveTo>
                    <a:lnTo>
                      <a:pt x="51" y="22"/>
                    </a:lnTo>
                    <a:lnTo>
                      <a:pt x="51" y="22"/>
                    </a:lnTo>
                    <a:lnTo>
                      <a:pt x="56" y="27"/>
                    </a:lnTo>
                    <a:lnTo>
                      <a:pt x="59" y="33"/>
                    </a:lnTo>
                    <a:lnTo>
                      <a:pt x="63" y="34"/>
                    </a:lnTo>
                    <a:lnTo>
                      <a:pt x="65" y="34"/>
                    </a:lnTo>
                    <a:lnTo>
                      <a:pt x="66" y="36"/>
                    </a:lnTo>
                    <a:lnTo>
                      <a:pt x="68" y="39"/>
                    </a:lnTo>
                    <a:lnTo>
                      <a:pt x="73" y="48"/>
                    </a:lnTo>
                    <a:lnTo>
                      <a:pt x="73" y="51"/>
                    </a:lnTo>
                    <a:lnTo>
                      <a:pt x="73" y="56"/>
                    </a:lnTo>
                    <a:lnTo>
                      <a:pt x="73" y="63"/>
                    </a:lnTo>
                    <a:lnTo>
                      <a:pt x="71" y="68"/>
                    </a:lnTo>
                    <a:lnTo>
                      <a:pt x="71" y="70"/>
                    </a:lnTo>
                    <a:lnTo>
                      <a:pt x="73" y="73"/>
                    </a:lnTo>
                    <a:lnTo>
                      <a:pt x="73" y="75"/>
                    </a:lnTo>
                    <a:lnTo>
                      <a:pt x="73" y="77"/>
                    </a:lnTo>
                    <a:lnTo>
                      <a:pt x="73" y="84"/>
                    </a:lnTo>
                    <a:lnTo>
                      <a:pt x="73" y="85"/>
                    </a:lnTo>
                    <a:lnTo>
                      <a:pt x="75" y="87"/>
                    </a:lnTo>
                    <a:lnTo>
                      <a:pt x="80" y="91"/>
                    </a:lnTo>
                    <a:lnTo>
                      <a:pt x="80" y="92"/>
                    </a:lnTo>
                    <a:lnTo>
                      <a:pt x="83" y="97"/>
                    </a:lnTo>
                    <a:lnTo>
                      <a:pt x="88" y="108"/>
                    </a:lnTo>
                    <a:lnTo>
                      <a:pt x="88" y="111"/>
                    </a:lnTo>
                    <a:lnTo>
                      <a:pt x="88" y="113"/>
                    </a:lnTo>
                    <a:lnTo>
                      <a:pt x="88" y="113"/>
                    </a:lnTo>
                    <a:lnTo>
                      <a:pt x="87" y="114"/>
                    </a:lnTo>
                    <a:lnTo>
                      <a:pt x="85" y="113"/>
                    </a:lnTo>
                    <a:lnTo>
                      <a:pt x="85" y="113"/>
                    </a:lnTo>
                    <a:lnTo>
                      <a:pt x="85" y="111"/>
                    </a:lnTo>
                    <a:lnTo>
                      <a:pt x="85" y="111"/>
                    </a:lnTo>
                    <a:lnTo>
                      <a:pt x="83" y="109"/>
                    </a:lnTo>
                    <a:lnTo>
                      <a:pt x="83" y="109"/>
                    </a:lnTo>
                    <a:lnTo>
                      <a:pt x="83" y="111"/>
                    </a:lnTo>
                    <a:lnTo>
                      <a:pt x="83" y="113"/>
                    </a:lnTo>
                    <a:lnTo>
                      <a:pt x="82" y="113"/>
                    </a:lnTo>
                    <a:lnTo>
                      <a:pt x="80" y="111"/>
                    </a:lnTo>
                    <a:lnTo>
                      <a:pt x="78" y="113"/>
                    </a:lnTo>
                    <a:lnTo>
                      <a:pt x="75" y="114"/>
                    </a:lnTo>
                    <a:lnTo>
                      <a:pt x="73" y="114"/>
                    </a:lnTo>
                    <a:lnTo>
                      <a:pt x="73" y="113"/>
                    </a:lnTo>
                    <a:lnTo>
                      <a:pt x="71" y="111"/>
                    </a:lnTo>
                    <a:lnTo>
                      <a:pt x="71" y="111"/>
                    </a:lnTo>
                    <a:lnTo>
                      <a:pt x="63" y="106"/>
                    </a:lnTo>
                    <a:lnTo>
                      <a:pt x="59" y="104"/>
                    </a:lnTo>
                    <a:lnTo>
                      <a:pt x="56" y="101"/>
                    </a:lnTo>
                    <a:lnTo>
                      <a:pt x="47" y="97"/>
                    </a:lnTo>
                    <a:lnTo>
                      <a:pt x="42" y="94"/>
                    </a:lnTo>
                    <a:lnTo>
                      <a:pt x="41" y="91"/>
                    </a:lnTo>
                    <a:lnTo>
                      <a:pt x="35" y="89"/>
                    </a:lnTo>
                    <a:lnTo>
                      <a:pt x="34" y="85"/>
                    </a:lnTo>
                    <a:lnTo>
                      <a:pt x="32" y="85"/>
                    </a:lnTo>
                    <a:lnTo>
                      <a:pt x="32" y="85"/>
                    </a:lnTo>
                    <a:lnTo>
                      <a:pt x="32" y="82"/>
                    </a:lnTo>
                    <a:lnTo>
                      <a:pt x="32" y="80"/>
                    </a:lnTo>
                    <a:lnTo>
                      <a:pt x="32" y="79"/>
                    </a:lnTo>
                    <a:lnTo>
                      <a:pt x="29" y="73"/>
                    </a:lnTo>
                    <a:lnTo>
                      <a:pt x="27" y="70"/>
                    </a:lnTo>
                    <a:lnTo>
                      <a:pt x="23" y="68"/>
                    </a:lnTo>
                    <a:lnTo>
                      <a:pt x="22" y="67"/>
                    </a:lnTo>
                    <a:lnTo>
                      <a:pt x="20" y="65"/>
                    </a:lnTo>
                    <a:lnTo>
                      <a:pt x="22" y="63"/>
                    </a:lnTo>
                    <a:lnTo>
                      <a:pt x="22" y="63"/>
                    </a:lnTo>
                    <a:lnTo>
                      <a:pt x="22" y="62"/>
                    </a:lnTo>
                    <a:lnTo>
                      <a:pt x="20" y="60"/>
                    </a:lnTo>
                    <a:lnTo>
                      <a:pt x="18" y="56"/>
                    </a:lnTo>
                    <a:lnTo>
                      <a:pt x="18" y="51"/>
                    </a:lnTo>
                    <a:lnTo>
                      <a:pt x="15" y="44"/>
                    </a:lnTo>
                    <a:lnTo>
                      <a:pt x="13" y="33"/>
                    </a:lnTo>
                    <a:lnTo>
                      <a:pt x="13" y="29"/>
                    </a:lnTo>
                    <a:lnTo>
                      <a:pt x="13" y="26"/>
                    </a:lnTo>
                    <a:lnTo>
                      <a:pt x="11" y="22"/>
                    </a:lnTo>
                    <a:lnTo>
                      <a:pt x="10" y="19"/>
                    </a:lnTo>
                    <a:lnTo>
                      <a:pt x="10" y="17"/>
                    </a:lnTo>
                    <a:lnTo>
                      <a:pt x="10" y="16"/>
                    </a:lnTo>
                    <a:lnTo>
                      <a:pt x="10" y="14"/>
                    </a:lnTo>
                    <a:lnTo>
                      <a:pt x="10" y="12"/>
                    </a:lnTo>
                    <a:lnTo>
                      <a:pt x="11" y="12"/>
                    </a:lnTo>
                    <a:lnTo>
                      <a:pt x="11" y="12"/>
                    </a:lnTo>
                    <a:lnTo>
                      <a:pt x="13" y="16"/>
                    </a:lnTo>
                    <a:lnTo>
                      <a:pt x="17" y="17"/>
                    </a:lnTo>
                    <a:lnTo>
                      <a:pt x="18" y="17"/>
                    </a:lnTo>
                    <a:lnTo>
                      <a:pt x="20" y="16"/>
                    </a:lnTo>
                    <a:lnTo>
                      <a:pt x="22" y="17"/>
                    </a:lnTo>
                    <a:lnTo>
                      <a:pt x="22" y="17"/>
                    </a:lnTo>
                    <a:lnTo>
                      <a:pt x="22" y="19"/>
                    </a:lnTo>
                    <a:lnTo>
                      <a:pt x="23" y="21"/>
                    </a:lnTo>
                    <a:lnTo>
                      <a:pt x="25" y="21"/>
                    </a:lnTo>
                    <a:lnTo>
                      <a:pt x="27" y="21"/>
                    </a:lnTo>
                    <a:lnTo>
                      <a:pt x="27" y="21"/>
                    </a:lnTo>
                    <a:lnTo>
                      <a:pt x="27" y="22"/>
                    </a:lnTo>
                    <a:lnTo>
                      <a:pt x="27" y="24"/>
                    </a:lnTo>
                    <a:lnTo>
                      <a:pt x="27" y="26"/>
                    </a:lnTo>
                    <a:lnTo>
                      <a:pt x="25" y="29"/>
                    </a:lnTo>
                    <a:lnTo>
                      <a:pt x="25" y="29"/>
                    </a:lnTo>
                    <a:lnTo>
                      <a:pt x="27" y="31"/>
                    </a:lnTo>
                    <a:lnTo>
                      <a:pt x="27" y="31"/>
                    </a:lnTo>
                    <a:lnTo>
                      <a:pt x="29" y="33"/>
                    </a:lnTo>
                    <a:lnTo>
                      <a:pt x="29" y="33"/>
                    </a:lnTo>
                    <a:lnTo>
                      <a:pt x="30" y="33"/>
                    </a:lnTo>
                    <a:lnTo>
                      <a:pt x="30" y="31"/>
                    </a:lnTo>
                    <a:lnTo>
                      <a:pt x="30" y="29"/>
                    </a:lnTo>
                    <a:lnTo>
                      <a:pt x="34" y="27"/>
                    </a:lnTo>
                    <a:lnTo>
                      <a:pt x="37" y="27"/>
                    </a:lnTo>
                    <a:lnTo>
                      <a:pt x="37" y="27"/>
                    </a:lnTo>
                    <a:lnTo>
                      <a:pt x="37" y="27"/>
                    </a:lnTo>
                    <a:lnTo>
                      <a:pt x="39" y="29"/>
                    </a:lnTo>
                    <a:lnTo>
                      <a:pt x="39" y="29"/>
                    </a:lnTo>
                    <a:lnTo>
                      <a:pt x="39" y="29"/>
                    </a:lnTo>
                    <a:lnTo>
                      <a:pt x="41" y="29"/>
                    </a:lnTo>
                    <a:lnTo>
                      <a:pt x="42" y="29"/>
                    </a:lnTo>
                    <a:lnTo>
                      <a:pt x="44" y="27"/>
                    </a:lnTo>
                    <a:lnTo>
                      <a:pt x="44" y="26"/>
                    </a:lnTo>
                    <a:lnTo>
                      <a:pt x="46" y="24"/>
                    </a:lnTo>
                    <a:lnTo>
                      <a:pt x="46" y="22"/>
                    </a:lnTo>
                    <a:lnTo>
                      <a:pt x="47" y="21"/>
                    </a:lnTo>
                    <a:lnTo>
                      <a:pt x="47" y="21"/>
                    </a:lnTo>
                    <a:close/>
                    <a:moveTo>
                      <a:pt x="3" y="17"/>
                    </a:moveTo>
                    <a:lnTo>
                      <a:pt x="5" y="19"/>
                    </a:lnTo>
                    <a:lnTo>
                      <a:pt x="5" y="19"/>
                    </a:lnTo>
                    <a:lnTo>
                      <a:pt x="5" y="19"/>
                    </a:lnTo>
                    <a:lnTo>
                      <a:pt x="3" y="19"/>
                    </a:lnTo>
                    <a:lnTo>
                      <a:pt x="3" y="21"/>
                    </a:lnTo>
                    <a:lnTo>
                      <a:pt x="1" y="21"/>
                    </a:lnTo>
                    <a:lnTo>
                      <a:pt x="1" y="19"/>
                    </a:lnTo>
                    <a:lnTo>
                      <a:pt x="0" y="19"/>
                    </a:lnTo>
                    <a:lnTo>
                      <a:pt x="0" y="17"/>
                    </a:lnTo>
                    <a:lnTo>
                      <a:pt x="1" y="17"/>
                    </a:lnTo>
                    <a:lnTo>
                      <a:pt x="1" y="17"/>
                    </a:lnTo>
                    <a:lnTo>
                      <a:pt x="3" y="17"/>
                    </a:lnTo>
                    <a:lnTo>
                      <a:pt x="3" y="17"/>
                    </a:lnTo>
                    <a:lnTo>
                      <a:pt x="3" y="17"/>
                    </a:lnTo>
                    <a:close/>
                    <a:moveTo>
                      <a:pt x="11" y="39"/>
                    </a:moveTo>
                    <a:lnTo>
                      <a:pt x="11" y="39"/>
                    </a:lnTo>
                    <a:lnTo>
                      <a:pt x="10" y="39"/>
                    </a:lnTo>
                    <a:lnTo>
                      <a:pt x="10" y="36"/>
                    </a:lnTo>
                    <a:lnTo>
                      <a:pt x="11" y="36"/>
                    </a:lnTo>
                    <a:lnTo>
                      <a:pt x="13" y="36"/>
                    </a:lnTo>
                    <a:lnTo>
                      <a:pt x="13" y="36"/>
                    </a:lnTo>
                    <a:lnTo>
                      <a:pt x="11" y="39"/>
                    </a:lnTo>
                    <a:lnTo>
                      <a:pt x="11" y="39"/>
                    </a:lnTo>
                    <a:close/>
                    <a:moveTo>
                      <a:pt x="350" y="60"/>
                    </a:moveTo>
                    <a:lnTo>
                      <a:pt x="347" y="60"/>
                    </a:lnTo>
                    <a:lnTo>
                      <a:pt x="345" y="60"/>
                    </a:lnTo>
                    <a:lnTo>
                      <a:pt x="345" y="60"/>
                    </a:lnTo>
                    <a:lnTo>
                      <a:pt x="345" y="58"/>
                    </a:lnTo>
                    <a:lnTo>
                      <a:pt x="347" y="58"/>
                    </a:lnTo>
                    <a:lnTo>
                      <a:pt x="349" y="58"/>
                    </a:lnTo>
                    <a:lnTo>
                      <a:pt x="350" y="60"/>
                    </a:lnTo>
                    <a:close/>
                    <a:moveTo>
                      <a:pt x="32" y="82"/>
                    </a:moveTo>
                    <a:lnTo>
                      <a:pt x="30" y="84"/>
                    </a:lnTo>
                    <a:lnTo>
                      <a:pt x="30" y="82"/>
                    </a:lnTo>
                    <a:lnTo>
                      <a:pt x="30" y="82"/>
                    </a:lnTo>
                    <a:lnTo>
                      <a:pt x="32" y="82"/>
                    </a:lnTo>
                    <a:lnTo>
                      <a:pt x="32" y="82"/>
                    </a:lnTo>
                    <a:lnTo>
                      <a:pt x="32" y="82"/>
                    </a:lnTo>
                    <a:close/>
                    <a:moveTo>
                      <a:pt x="88" y="87"/>
                    </a:moveTo>
                    <a:lnTo>
                      <a:pt x="87" y="87"/>
                    </a:lnTo>
                    <a:lnTo>
                      <a:pt x="87" y="87"/>
                    </a:lnTo>
                    <a:lnTo>
                      <a:pt x="87" y="87"/>
                    </a:lnTo>
                    <a:lnTo>
                      <a:pt x="87" y="85"/>
                    </a:lnTo>
                    <a:lnTo>
                      <a:pt x="87" y="85"/>
                    </a:lnTo>
                    <a:lnTo>
                      <a:pt x="88" y="87"/>
                    </a:lnTo>
                    <a:lnTo>
                      <a:pt x="88" y="87"/>
                    </a:lnTo>
                    <a:lnTo>
                      <a:pt x="88" y="87"/>
                    </a:lnTo>
                    <a:close/>
                    <a:moveTo>
                      <a:pt x="225" y="94"/>
                    </a:moveTo>
                    <a:lnTo>
                      <a:pt x="225" y="94"/>
                    </a:lnTo>
                    <a:lnTo>
                      <a:pt x="224" y="94"/>
                    </a:lnTo>
                    <a:lnTo>
                      <a:pt x="224" y="87"/>
                    </a:lnTo>
                    <a:lnTo>
                      <a:pt x="224" y="87"/>
                    </a:lnTo>
                    <a:lnTo>
                      <a:pt x="225" y="87"/>
                    </a:lnTo>
                    <a:lnTo>
                      <a:pt x="225" y="89"/>
                    </a:lnTo>
                    <a:lnTo>
                      <a:pt x="225" y="91"/>
                    </a:lnTo>
                    <a:lnTo>
                      <a:pt x="225" y="92"/>
                    </a:lnTo>
                    <a:lnTo>
                      <a:pt x="225" y="94"/>
                    </a:lnTo>
                    <a:lnTo>
                      <a:pt x="225" y="94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0" name="Freeform 165">
                <a:extLst>
                  <a:ext uri="{FF2B5EF4-FFF2-40B4-BE49-F238E27FC236}">
                    <a16:creationId xmlns:a16="http://schemas.microsoft.com/office/drawing/2014/main" xmlns="" id="{30C3A4BC-043A-4C91-9D20-B0FA1F29371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216" y="3248"/>
                <a:ext cx="204" cy="331"/>
              </a:xfrm>
              <a:custGeom>
                <a:avLst/>
                <a:gdLst>
                  <a:gd name="T0" fmla="*/ 36 w 204"/>
                  <a:gd name="T1" fmla="*/ 324 h 331"/>
                  <a:gd name="T2" fmla="*/ 33 w 204"/>
                  <a:gd name="T3" fmla="*/ 312 h 331"/>
                  <a:gd name="T4" fmla="*/ 35 w 204"/>
                  <a:gd name="T5" fmla="*/ 285 h 331"/>
                  <a:gd name="T6" fmla="*/ 28 w 204"/>
                  <a:gd name="T7" fmla="*/ 266 h 331"/>
                  <a:gd name="T8" fmla="*/ 21 w 204"/>
                  <a:gd name="T9" fmla="*/ 242 h 331"/>
                  <a:gd name="T10" fmla="*/ 35 w 204"/>
                  <a:gd name="T11" fmla="*/ 224 h 331"/>
                  <a:gd name="T12" fmla="*/ 43 w 204"/>
                  <a:gd name="T13" fmla="*/ 203 h 331"/>
                  <a:gd name="T14" fmla="*/ 54 w 204"/>
                  <a:gd name="T15" fmla="*/ 186 h 331"/>
                  <a:gd name="T16" fmla="*/ 50 w 204"/>
                  <a:gd name="T17" fmla="*/ 169 h 331"/>
                  <a:gd name="T18" fmla="*/ 52 w 204"/>
                  <a:gd name="T19" fmla="*/ 162 h 331"/>
                  <a:gd name="T20" fmla="*/ 54 w 204"/>
                  <a:gd name="T21" fmla="*/ 144 h 331"/>
                  <a:gd name="T22" fmla="*/ 50 w 204"/>
                  <a:gd name="T23" fmla="*/ 123 h 331"/>
                  <a:gd name="T24" fmla="*/ 23 w 204"/>
                  <a:gd name="T25" fmla="*/ 111 h 331"/>
                  <a:gd name="T26" fmla="*/ 4 w 204"/>
                  <a:gd name="T27" fmla="*/ 99 h 331"/>
                  <a:gd name="T28" fmla="*/ 6 w 204"/>
                  <a:gd name="T29" fmla="*/ 87 h 331"/>
                  <a:gd name="T30" fmla="*/ 35 w 204"/>
                  <a:gd name="T31" fmla="*/ 77 h 331"/>
                  <a:gd name="T32" fmla="*/ 59 w 204"/>
                  <a:gd name="T33" fmla="*/ 70 h 331"/>
                  <a:gd name="T34" fmla="*/ 74 w 204"/>
                  <a:gd name="T35" fmla="*/ 79 h 331"/>
                  <a:gd name="T36" fmla="*/ 84 w 204"/>
                  <a:gd name="T37" fmla="*/ 89 h 331"/>
                  <a:gd name="T38" fmla="*/ 77 w 204"/>
                  <a:gd name="T39" fmla="*/ 106 h 331"/>
                  <a:gd name="T40" fmla="*/ 83 w 204"/>
                  <a:gd name="T41" fmla="*/ 115 h 331"/>
                  <a:gd name="T42" fmla="*/ 93 w 204"/>
                  <a:gd name="T43" fmla="*/ 128 h 331"/>
                  <a:gd name="T44" fmla="*/ 96 w 204"/>
                  <a:gd name="T45" fmla="*/ 121 h 331"/>
                  <a:gd name="T46" fmla="*/ 103 w 204"/>
                  <a:gd name="T47" fmla="*/ 111 h 331"/>
                  <a:gd name="T48" fmla="*/ 110 w 204"/>
                  <a:gd name="T49" fmla="*/ 87 h 331"/>
                  <a:gd name="T50" fmla="*/ 89 w 204"/>
                  <a:gd name="T51" fmla="*/ 60 h 331"/>
                  <a:gd name="T52" fmla="*/ 83 w 204"/>
                  <a:gd name="T53" fmla="*/ 43 h 331"/>
                  <a:gd name="T54" fmla="*/ 84 w 204"/>
                  <a:gd name="T55" fmla="*/ 28 h 331"/>
                  <a:gd name="T56" fmla="*/ 101 w 204"/>
                  <a:gd name="T57" fmla="*/ 23 h 331"/>
                  <a:gd name="T58" fmla="*/ 115 w 204"/>
                  <a:gd name="T59" fmla="*/ 23 h 331"/>
                  <a:gd name="T60" fmla="*/ 132 w 204"/>
                  <a:gd name="T61" fmla="*/ 23 h 331"/>
                  <a:gd name="T62" fmla="*/ 148 w 204"/>
                  <a:gd name="T63" fmla="*/ 17 h 331"/>
                  <a:gd name="T64" fmla="*/ 168 w 204"/>
                  <a:gd name="T65" fmla="*/ 14 h 331"/>
                  <a:gd name="T66" fmla="*/ 192 w 204"/>
                  <a:gd name="T67" fmla="*/ 6 h 331"/>
                  <a:gd name="T68" fmla="*/ 197 w 204"/>
                  <a:gd name="T69" fmla="*/ 9 h 331"/>
                  <a:gd name="T70" fmla="*/ 197 w 204"/>
                  <a:gd name="T71" fmla="*/ 24 h 331"/>
                  <a:gd name="T72" fmla="*/ 199 w 204"/>
                  <a:gd name="T73" fmla="*/ 41 h 331"/>
                  <a:gd name="T74" fmla="*/ 199 w 204"/>
                  <a:gd name="T75" fmla="*/ 52 h 331"/>
                  <a:gd name="T76" fmla="*/ 199 w 204"/>
                  <a:gd name="T77" fmla="*/ 67 h 331"/>
                  <a:gd name="T78" fmla="*/ 201 w 204"/>
                  <a:gd name="T79" fmla="*/ 81 h 331"/>
                  <a:gd name="T80" fmla="*/ 204 w 204"/>
                  <a:gd name="T81" fmla="*/ 86 h 331"/>
                  <a:gd name="T82" fmla="*/ 201 w 204"/>
                  <a:gd name="T83" fmla="*/ 94 h 331"/>
                  <a:gd name="T84" fmla="*/ 185 w 204"/>
                  <a:gd name="T85" fmla="*/ 115 h 331"/>
                  <a:gd name="T86" fmla="*/ 168 w 204"/>
                  <a:gd name="T87" fmla="*/ 128 h 331"/>
                  <a:gd name="T88" fmla="*/ 151 w 204"/>
                  <a:gd name="T89" fmla="*/ 133 h 331"/>
                  <a:gd name="T90" fmla="*/ 129 w 204"/>
                  <a:gd name="T91" fmla="*/ 150 h 331"/>
                  <a:gd name="T92" fmla="*/ 117 w 204"/>
                  <a:gd name="T93" fmla="*/ 162 h 331"/>
                  <a:gd name="T94" fmla="*/ 91 w 204"/>
                  <a:gd name="T95" fmla="*/ 184 h 331"/>
                  <a:gd name="T96" fmla="*/ 88 w 204"/>
                  <a:gd name="T97" fmla="*/ 191 h 331"/>
                  <a:gd name="T98" fmla="*/ 98 w 204"/>
                  <a:gd name="T99" fmla="*/ 222 h 331"/>
                  <a:gd name="T100" fmla="*/ 100 w 204"/>
                  <a:gd name="T101" fmla="*/ 234 h 331"/>
                  <a:gd name="T102" fmla="*/ 101 w 204"/>
                  <a:gd name="T103" fmla="*/ 246 h 331"/>
                  <a:gd name="T104" fmla="*/ 101 w 204"/>
                  <a:gd name="T105" fmla="*/ 266 h 331"/>
                  <a:gd name="T106" fmla="*/ 69 w 204"/>
                  <a:gd name="T107" fmla="*/ 294 h 331"/>
                  <a:gd name="T108" fmla="*/ 47 w 204"/>
                  <a:gd name="T109" fmla="*/ 314 h 331"/>
                  <a:gd name="T110" fmla="*/ 52 w 204"/>
                  <a:gd name="T111" fmla="*/ 317 h 331"/>
                  <a:gd name="T112" fmla="*/ 88 w 204"/>
                  <a:gd name="T113" fmla="*/ 31 h 331"/>
                  <a:gd name="T114" fmla="*/ 84 w 204"/>
                  <a:gd name="T115" fmla="*/ 31 h 331"/>
                  <a:gd name="T116" fmla="*/ 84 w 204"/>
                  <a:gd name="T117" fmla="*/ 31 h 3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204" h="331">
                    <a:moveTo>
                      <a:pt x="52" y="331"/>
                    </a:moveTo>
                    <a:lnTo>
                      <a:pt x="50" y="331"/>
                    </a:lnTo>
                    <a:lnTo>
                      <a:pt x="45" y="331"/>
                    </a:lnTo>
                    <a:lnTo>
                      <a:pt x="43" y="331"/>
                    </a:lnTo>
                    <a:lnTo>
                      <a:pt x="42" y="331"/>
                    </a:lnTo>
                    <a:lnTo>
                      <a:pt x="38" y="331"/>
                    </a:lnTo>
                    <a:lnTo>
                      <a:pt x="36" y="331"/>
                    </a:lnTo>
                    <a:lnTo>
                      <a:pt x="36" y="324"/>
                    </a:lnTo>
                    <a:lnTo>
                      <a:pt x="36" y="323"/>
                    </a:lnTo>
                    <a:lnTo>
                      <a:pt x="35" y="321"/>
                    </a:lnTo>
                    <a:lnTo>
                      <a:pt x="35" y="319"/>
                    </a:lnTo>
                    <a:lnTo>
                      <a:pt x="35" y="317"/>
                    </a:lnTo>
                    <a:lnTo>
                      <a:pt x="36" y="316"/>
                    </a:lnTo>
                    <a:lnTo>
                      <a:pt x="35" y="314"/>
                    </a:lnTo>
                    <a:lnTo>
                      <a:pt x="33" y="312"/>
                    </a:lnTo>
                    <a:lnTo>
                      <a:pt x="33" y="312"/>
                    </a:lnTo>
                    <a:lnTo>
                      <a:pt x="33" y="311"/>
                    </a:lnTo>
                    <a:lnTo>
                      <a:pt x="33" y="309"/>
                    </a:lnTo>
                    <a:lnTo>
                      <a:pt x="35" y="306"/>
                    </a:lnTo>
                    <a:lnTo>
                      <a:pt x="35" y="299"/>
                    </a:lnTo>
                    <a:lnTo>
                      <a:pt x="35" y="297"/>
                    </a:lnTo>
                    <a:lnTo>
                      <a:pt x="35" y="294"/>
                    </a:lnTo>
                    <a:lnTo>
                      <a:pt x="35" y="288"/>
                    </a:lnTo>
                    <a:lnTo>
                      <a:pt x="35" y="285"/>
                    </a:lnTo>
                    <a:lnTo>
                      <a:pt x="35" y="280"/>
                    </a:lnTo>
                    <a:lnTo>
                      <a:pt x="33" y="278"/>
                    </a:lnTo>
                    <a:lnTo>
                      <a:pt x="33" y="278"/>
                    </a:lnTo>
                    <a:lnTo>
                      <a:pt x="33" y="277"/>
                    </a:lnTo>
                    <a:lnTo>
                      <a:pt x="31" y="271"/>
                    </a:lnTo>
                    <a:lnTo>
                      <a:pt x="31" y="268"/>
                    </a:lnTo>
                    <a:lnTo>
                      <a:pt x="30" y="266"/>
                    </a:lnTo>
                    <a:lnTo>
                      <a:pt x="28" y="266"/>
                    </a:lnTo>
                    <a:lnTo>
                      <a:pt x="28" y="265"/>
                    </a:lnTo>
                    <a:lnTo>
                      <a:pt x="26" y="261"/>
                    </a:lnTo>
                    <a:lnTo>
                      <a:pt x="26" y="259"/>
                    </a:lnTo>
                    <a:lnTo>
                      <a:pt x="26" y="259"/>
                    </a:lnTo>
                    <a:lnTo>
                      <a:pt x="26" y="256"/>
                    </a:lnTo>
                    <a:lnTo>
                      <a:pt x="24" y="251"/>
                    </a:lnTo>
                    <a:lnTo>
                      <a:pt x="23" y="246"/>
                    </a:lnTo>
                    <a:lnTo>
                      <a:pt x="21" y="242"/>
                    </a:lnTo>
                    <a:lnTo>
                      <a:pt x="21" y="239"/>
                    </a:lnTo>
                    <a:lnTo>
                      <a:pt x="21" y="239"/>
                    </a:lnTo>
                    <a:lnTo>
                      <a:pt x="21" y="237"/>
                    </a:lnTo>
                    <a:lnTo>
                      <a:pt x="23" y="236"/>
                    </a:lnTo>
                    <a:lnTo>
                      <a:pt x="26" y="232"/>
                    </a:lnTo>
                    <a:lnTo>
                      <a:pt x="30" y="229"/>
                    </a:lnTo>
                    <a:lnTo>
                      <a:pt x="33" y="225"/>
                    </a:lnTo>
                    <a:lnTo>
                      <a:pt x="35" y="224"/>
                    </a:lnTo>
                    <a:lnTo>
                      <a:pt x="38" y="220"/>
                    </a:lnTo>
                    <a:lnTo>
                      <a:pt x="42" y="217"/>
                    </a:lnTo>
                    <a:lnTo>
                      <a:pt x="42" y="215"/>
                    </a:lnTo>
                    <a:lnTo>
                      <a:pt x="43" y="215"/>
                    </a:lnTo>
                    <a:lnTo>
                      <a:pt x="42" y="212"/>
                    </a:lnTo>
                    <a:lnTo>
                      <a:pt x="43" y="208"/>
                    </a:lnTo>
                    <a:lnTo>
                      <a:pt x="43" y="205"/>
                    </a:lnTo>
                    <a:lnTo>
                      <a:pt x="43" y="203"/>
                    </a:lnTo>
                    <a:lnTo>
                      <a:pt x="43" y="202"/>
                    </a:lnTo>
                    <a:lnTo>
                      <a:pt x="45" y="202"/>
                    </a:lnTo>
                    <a:lnTo>
                      <a:pt x="47" y="200"/>
                    </a:lnTo>
                    <a:lnTo>
                      <a:pt x="50" y="196"/>
                    </a:lnTo>
                    <a:lnTo>
                      <a:pt x="52" y="193"/>
                    </a:lnTo>
                    <a:lnTo>
                      <a:pt x="54" y="188"/>
                    </a:lnTo>
                    <a:lnTo>
                      <a:pt x="54" y="188"/>
                    </a:lnTo>
                    <a:lnTo>
                      <a:pt x="54" y="186"/>
                    </a:lnTo>
                    <a:lnTo>
                      <a:pt x="54" y="184"/>
                    </a:lnTo>
                    <a:lnTo>
                      <a:pt x="52" y="183"/>
                    </a:lnTo>
                    <a:lnTo>
                      <a:pt x="50" y="179"/>
                    </a:lnTo>
                    <a:lnTo>
                      <a:pt x="50" y="176"/>
                    </a:lnTo>
                    <a:lnTo>
                      <a:pt x="50" y="174"/>
                    </a:lnTo>
                    <a:lnTo>
                      <a:pt x="50" y="173"/>
                    </a:lnTo>
                    <a:lnTo>
                      <a:pt x="50" y="171"/>
                    </a:lnTo>
                    <a:lnTo>
                      <a:pt x="50" y="169"/>
                    </a:lnTo>
                    <a:lnTo>
                      <a:pt x="48" y="169"/>
                    </a:lnTo>
                    <a:lnTo>
                      <a:pt x="48" y="169"/>
                    </a:lnTo>
                    <a:lnTo>
                      <a:pt x="48" y="167"/>
                    </a:lnTo>
                    <a:lnTo>
                      <a:pt x="48" y="166"/>
                    </a:lnTo>
                    <a:lnTo>
                      <a:pt x="48" y="166"/>
                    </a:lnTo>
                    <a:lnTo>
                      <a:pt x="50" y="164"/>
                    </a:lnTo>
                    <a:lnTo>
                      <a:pt x="52" y="164"/>
                    </a:lnTo>
                    <a:lnTo>
                      <a:pt x="52" y="162"/>
                    </a:lnTo>
                    <a:lnTo>
                      <a:pt x="52" y="161"/>
                    </a:lnTo>
                    <a:lnTo>
                      <a:pt x="52" y="159"/>
                    </a:lnTo>
                    <a:lnTo>
                      <a:pt x="54" y="156"/>
                    </a:lnTo>
                    <a:lnTo>
                      <a:pt x="54" y="156"/>
                    </a:lnTo>
                    <a:lnTo>
                      <a:pt x="54" y="154"/>
                    </a:lnTo>
                    <a:lnTo>
                      <a:pt x="54" y="152"/>
                    </a:lnTo>
                    <a:lnTo>
                      <a:pt x="54" y="150"/>
                    </a:lnTo>
                    <a:lnTo>
                      <a:pt x="54" y="144"/>
                    </a:lnTo>
                    <a:lnTo>
                      <a:pt x="54" y="137"/>
                    </a:lnTo>
                    <a:lnTo>
                      <a:pt x="54" y="133"/>
                    </a:lnTo>
                    <a:lnTo>
                      <a:pt x="52" y="130"/>
                    </a:lnTo>
                    <a:lnTo>
                      <a:pt x="52" y="127"/>
                    </a:lnTo>
                    <a:lnTo>
                      <a:pt x="52" y="125"/>
                    </a:lnTo>
                    <a:lnTo>
                      <a:pt x="52" y="123"/>
                    </a:lnTo>
                    <a:lnTo>
                      <a:pt x="52" y="123"/>
                    </a:lnTo>
                    <a:lnTo>
                      <a:pt x="50" y="123"/>
                    </a:lnTo>
                    <a:lnTo>
                      <a:pt x="48" y="123"/>
                    </a:lnTo>
                    <a:lnTo>
                      <a:pt x="47" y="120"/>
                    </a:lnTo>
                    <a:lnTo>
                      <a:pt x="43" y="120"/>
                    </a:lnTo>
                    <a:lnTo>
                      <a:pt x="40" y="118"/>
                    </a:lnTo>
                    <a:lnTo>
                      <a:pt x="33" y="118"/>
                    </a:lnTo>
                    <a:lnTo>
                      <a:pt x="28" y="113"/>
                    </a:lnTo>
                    <a:lnTo>
                      <a:pt x="24" y="113"/>
                    </a:lnTo>
                    <a:lnTo>
                      <a:pt x="23" y="111"/>
                    </a:lnTo>
                    <a:lnTo>
                      <a:pt x="19" y="109"/>
                    </a:lnTo>
                    <a:lnTo>
                      <a:pt x="14" y="109"/>
                    </a:lnTo>
                    <a:lnTo>
                      <a:pt x="7" y="109"/>
                    </a:lnTo>
                    <a:lnTo>
                      <a:pt x="4" y="109"/>
                    </a:lnTo>
                    <a:lnTo>
                      <a:pt x="4" y="108"/>
                    </a:lnTo>
                    <a:lnTo>
                      <a:pt x="4" y="104"/>
                    </a:lnTo>
                    <a:lnTo>
                      <a:pt x="4" y="101"/>
                    </a:lnTo>
                    <a:lnTo>
                      <a:pt x="4" y="99"/>
                    </a:lnTo>
                    <a:lnTo>
                      <a:pt x="2" y="96"/>
                    </a:lnTo>
                    <a:lnTo>
                      <a:pt x="2" y="94"/>
                    </a:lnTo>
                    <a:lnTo>
                      <a:pt x="0" y="92"/>
                    </a:lnTo>
                    <a:lnTo>
                      <a:pt x="0" y="91"/>
                    </a:lnTo>
                    <a:lnTo>
                      <a:pt x="0" y="89"/>
                    </a:lnTo>
                    <a:lnTo>
                      <a:pt x="0" y="89"/>
                    </a:lnTo>
                    <a:lnTo>
                      <a:pt x="4" y="87"/>
                    </a:lnTo>
                    <a:lnTo>
                      <a:pt x="6" y="87"/>
                    </a:lnTo>
                    <a:lnTo>
                      <a:pt x="9" y="86"/>
                    </a:lnTo>
                    <a:lnTo>
                      <a:pt x="14" y="84"/>
                    </a:lnTo>
                    <a:lnTo>
                      <a:pt x="18" y="84"/>
                    </a:lnTo>
                    <a:lnTo>
                      <a:pt x="21" y="82"/>
                    </a:lnTo>
                    <a:lnTo>
                      <a:pt x="26" y="81"/>
                    </a:lnTo>
                    <a:lnTo>
                      <a:pt x="28" y="81"/>
                    </a:lnTo>
                    <a:lnTo>
                      <a:pt x="30" y="79"/>
                    </a:lnTo>
                    <a:lnTo>
                      <a:pt x="35" y="77"/>
                    </a:lnTo>
                    <a:lnTo>
                      <a:pt x="35" y="77"/>
                    </a:lnTo>
                    <a:lnTo>
                      <a:pt x="38" y="75"/>
                    </a:lnTo>
                    <a:lnTo>
                      <a:pt x="40" y="75"/>
                    </a:lnTo>
                    <a:lnTo>
                      <a:pt x="45" y="74"/>
                    </a:lnTo>
                    <a:lnTo>
                      <a:pt x="52" y="72"/>
                    </a:lnTo>
                    <a:lnTo>
                      <a:pt x="54" y="72"/>
                    </a:lnTo>
                    <a:lnTo>
                      <a:pt x="57" y="70"/>
                    </a:lnTo>
                    <a:lnTo>
                      <a:pt x="59" y="70"/>
                    </a:lnTo>
                    <a:lnTo>
                      <a:pt x="60" y="75"/>
                    </a:lnTo>
                    <a:lnTo>
                      <a:pt x="64" y="79"/>
                    </a:lnTo>
                    <a:lnTo>
                      <a:pt x="65" y="81"/>
                    </a:lnTo>
                    <a:lnTo>
                      <a:pt x="65" y="81"/>
                    </a:lnTo>
                    <a:lnTo>
                      <a:pt x="67" y="81"/>
                    </a:lnTo>
                    <a:lnTo>
                      <a:pt x="69" y="79"/>
                    </a:lnTo>
                    <a:lnTo>
                      <a:pt x="72" y="79"/>
                    </a:lnTo>
                    <a:lnTo>
                      <a:pt x="74" y="79"/>
                    </a:lnTo>
                    <a:lnTo>
                      <a:pt x="74" y="79"/>
                    </a:lnTo>
                    <a:lnTo>
                      <a:pt x="77" y="77"/>
                    </a:lnTo>
                    <a:lnTo>
                      <a:pt x="79" y="77"/>
                    </a:lnTo>
                    <a:lnTo>
                      <a:pt x="79" y="77"/>
                    </a:lnTo>
                    <a:lnTo>
                      <a:pt x="83" y="81"/>
                    </a:lnTo>
                    <a:lnTo>
                      <a:pt x="83" y="84"/>
                    </a:lnTo>
                    <a:lnTo>
                      <a:pt x="83" y="87"/>
                    </a:lnTo>
                    <a:lnTo>
                      <a:pt x="84" y="89"/>
                    </a:lnTo>
                    <a:lnTo>
                      <a:pt x="84" y="92"/>
                    </a:lnTo>
                    <a:lnTo>
                      <a:pt x="83" y="96"/>
                    </a:lnTo>
                    <a:lnTo>
                      <a:pt x="81" y="99"/>
                    </a:lnTo>
                    <a:lnTo>
                      <a:pt x="81" y="101"/>
                    </a:lnTo>
                    <a:lnTo>
                      <a:pt x="79" y="103"/>
                    </a:lnTo>
                    <a:lnTo>
                      <a:pt x="77" y="104"/>
                    </a:lnTo>
                    <a:lnTo>
                      <a:pt x="77" y="106"/>
                    </a:lnTo>
                    <a:lnTo>
                      <a:pt x="77" y="106"/>
                    </a:lnTo>
                    <a:lnTo>
                      <a:pt x="79" y="108"/>
                    </a:lnTo>
                    <a:lnTo>
                      <a:pt x="81" y="109"/>
                    </a:lnTo>
                    <a:lnTo>
                      <a:pt x="81" y="111"/>
                    </a:lnTo>
                    <a:lnTo>
                      <a:pt x="81" y="111"/>
                    </a:lnTo>
                    <a:lnTo>
                      <a:pt x="81" y="113"/>
                    </a:lnTo>
                    <a:lnTo>
                      <a:pt x="81" y="115"/>
                    </a:lnTo>
                    <a:lnTo>
                      <a:pt x="81" y="115"/>
                    </a:lnTo>
                    <a:lnTo>
                      <a:pt x="83" y="115"/>
                    </a:lnTo>
                    <a:lnTo>
                      <a:pt x="84" y="118"/>
                    </a:lnTo>
                    <a:lnTo>
                      <a:pt x="88" y="120"/>
                    </a:lnTo>
                    <a:lnTo>
                      <a:pt x="91" y="123"/>
                    </a:lnTo>
                    <a:lnTo>
                      <a:pt x="93" y="125"/>
                    </a:lnTo>
                    <a:lnTo>
                      <a:pt x="93" y="125"/>
                    </a:lnTo>
                    <a:lnTo>
                      <a:pt x="95" y="127"/>
                    </a:lnTo>
                    <a:lnTo>
                      <a:pt x="95" y="128"/>
                    </a:lnTo>
                    <a:lnTo>
                      <a:pt x="93" y="128"/>
                    </a:lnTo>
                    <a:lnTo>
                      <a:pt x="93" y="130"/>
                    </a:lnTo>
                    <a:lnTo>
                      <a:pt x="95" y="132"/>
                    </a:lnTo>
                    <a:lnTo>
                      <a:pt x="95" y="132"/>
                    </a:lnTo>
                    <a:lnTo>
                      <a:pt x="96" y="132"/>
                    </a:lnTo>
                    <a:lnTo>
                      <a:pt x="98" y="132"/>
                    </a:lnTo>
                    <a:lnTo>
                      <a:pt x="98" y="130"/>
                    </a:lnTo>
                    <a:lnTo>
                      <a:pt x="98" y="125"/>
                    </a:lnTo>
                    <a:lnTo>
                      <a:pt x="96" y="121"/>
                    </a:lnTo>
                    <a:lnTo>
                      <a:pt x="96" y="120"/>
                    </a:lnTo>
                    <a:lnTo>
                      <a:pt x="95" y="120"/>
                    </a:lnTo>
                    <a:lnTo>
                      <a:pt x="96" y="120"/>
                    </a:lnTo>
                    <a:lnTo>
                      <a:pt x="96" y="116"/>
                    </a:lnTo>
                    <a:lnTo>
                      <a:pt x="98" y="115"/>
                    </a:lnTo>
                    <a:lnTo>
                      <a:pt x="98" y="113"/>
                    </a:lnTo>
                    <a:lnTo>
                      <a:pt x="100" y="113"/>
                    </a:lnTo>
                    <a:lnTo>
                      <a:pt x="103" y="111"/>
                    </a:lnTo>
                    <a:lnTo>
                      <a:pt x="105" y="111"/>
                    </a:lnTo>
                    <a:lnTo>
                      <a:pt x="107" y="109"/>
                    </a:lnTo>
                    <a:lnTo>
                      <a:pt x="107" y="108"/>
                    </a:lnTo>
                    <a:lnTo>
                      <a:pt x="108" y="103"/>
                    </a:lnTo>
                    <a:lnTo>
                      <a:pt x="108" y="98"/>
                    </a:lnTo>
                    <a:lnTo>
                      <a:pt x="108" y="94"/>
                    </a:lnTo>
                    <a:lnTo>
                      <a:pt x="108" y="89"/>
                    </a:lnTo>
                    <a:lnTo>
                      <a:pt x="110" y="87"/>
                    </a:lnTo>
                    <a:lnTo>
                      <a:pt x="108" y="86"/>
                    </a:lnTo>
                    <a:lnTo>
                      <a:pt x="108" y="82"/>
                    </a:lnTo>
                    <a:lnTo>
                      <a:pt x="105" y="79"/>
                    </a:lnTo>
                    <a:lnTo>
                      <a:pt x="101" y="74"/>
                    </a:lnTo>
                    <a:lnTo>
                      <a:pt x="100" y="70"/>
                    </a:lnTo>
                    <a:lnTo>
                      <a:pt x="96" y="67"/>
                    </a:lnTo>
                    <a:lnTo>
                      <a:pt x="93" y="62"/>
                    </a:lnTo>
                    <a:lnTo>
                      <a:pt x="89" y="60"/>
                    </a:lnTo>
                    <a:lnTo>
                      <a:pt x="89" y="60"/>
                    </a:lnTo>
                    <a:lnTo>
                      <a:pt x="86" y="60"/>
                    </a:lnTo>
                    <a:lnTo>
                      <a:pt x="84" y="58"/>
                    </a:lnTo>
                    <a:lnTo>
                      <a:pt x="84" y="57"/>
                    </a:lnTo>
                    <a:lnTo>
                      <a:pt x="83" y="55"/>
                    </a:lnTo>
                    <a:lnTo>
                      <a:pt x="83" y="52"/>
                    </a:lnTo>
                    <a:lnTo>
                      <a:pt x="83" y="48"/>
                    </a:lnTo>
                    <a:lnTo>
                      <a:pt x="83" y="43"/>
                    </a:lnTo>
                    <a:lnTo>
                      <a:pt x="83" y="41"/>
                    </a:lnTo>
                    <a:lnTo>
                      <a:pt x="81" y="38"/>
                    </a:lnTo>
                    <a:lnTo>
                      <a:pt x="79" y="34"/>
                    </a:lnTo>
                    <a:lnTo>
                      <a:pt x="79" y="34"/>
                    </a:lnTo>
                    <a:lnTo>
                      <a:pt x="81" y="33"/>
                    </a:lnTo>
                    <a:lnTo>
                      <a:pt x="81" y="29"/>
                    </a:lnTo>
                    <a:lnTo>
                      <a:pt x="83" y="28"/>
                    </a:lnTo>
                    <a:lnTo>
                      <a:pt x="84" y="28"/>
                    </a:lnTo>
                    <a:lnTo>
                      <a:pt x="84" y="24"/>
                    </a:lnTo>
                    <a:lnTo>
                      <a:pt x="84" y="23"/>
                    </a:lnTo>
                    <a:lnTo>
                      <a:pt x="86" y="23"/>
                    </a:lnTo>
                    <a:lnTo>
                      <a:pt x="89" y="23"/>
                    </a:lnTo>
                    <a:lnTo>
                      <a:pt x="91" y="23"/>
                    </a:lnTo>
                    <a:lnTo>
                      <a:pt x="96" y="23"/>
                    </a:lnTo>
                    <a:lnTo>
                      <a:pt x="100" y="23"/>
                    </a:lnTo>
                    <a:lnTo>
                      <a:pt x="101" y="23"/>
                    </a:lnTo>
                    <a:lnTo>
                      <a:pt x="101" y="23"/>
                    </a:lnTo>
                    <a:lnTo>
                      <a:pt x="103" y="23"/>
                    </a:lnTo>
                    <a:lnTo>
                      <a:pt x="105" y="23"/>
                    </a:lnTo>
                    <a:lnTo>
                      <a:pt x="105" y="21"/>
                    </a:lnTo>
                    <a:lnTo>
                      <a:pt x="107" y="19"/>
                    </a:lnTo>
                    <a:lnTo>
                      <a:pt x="110" y="19"/>
                    </a:lnTo>
                    <a:lnTo>
                      <a:pt x="113" y="21"/>
                    </a:lnTo>
                    <a:lnTo>
                      <a:pt x="115" y="23"/>
                    </a:lnTo>
                    <a:lnTo>
                      <a:pt x="115" y="24"/>
                    </a:lnTo>
                    <a:lnTo>
                      <a:pt x="117" y="24"/>
                    </a:lnTo>
                    <a:lnTo>
                      <a:pt x="122" y="24"/>
                    </a:lnTo>
                    <a:lnTo>
                      <a:pt x="124" y="24"/>
                    </a:lnTo>
                    <a:lnTo>
                      <a:pt x="125" y="23"/>
                    </a:lnTo>
                    <a:lnTo>
                      <a:pt x="129" y="23"/>
                    </a:lnTo>
                    <a:lnTo>
                      <a:pt x="131" y="23"/>
                    </a:lnTo>
                    <a:lnTo>
                      <a:pt x="132" y="23"/>
                    </a:lnTo>
                    <a:lnTo>
                      <a:pt x="132" y="24"/>
                    </a:lnTo>
                    <a:lnTo>
                      <a:pt x="134" y="24"/>
                    </a:lnTo>
                    <a:lnTo>
                      <a:pt x="137" y="24"/>
                    </a:lnTo>
                    <a:lnTo>
                      <a:pt x="141" y="24"/>
                    </a:lnTo>
                    <a:lnTo>
                      <a:pt x="144" y="23"/>
                    </a:lnTo>
                    <a:lnTo>
                      <a:pt x="146" y="21"/>
                    </a:lnTo>
                    <a:lnTo>
                      <a:pt x="148" y="19"/>
                    </a:lnTo>
                    <a:lnTo>
                      <a:pt x="148" y="17"/>
                    </a:lnTo>
                    <a:lnTo>
                      <a:pt x="148" y="17"/>
                    </a:lnTo>
                    <a:lnTo>
                      <a:pt x="149" y="16"/>
                    </a:lnTo>
                    <a:lnTo>
                      <a:pt x="153" y="16"/>
                    </a:lnTo>
                    <a:lnTo>
                      <a:pt x="156" y="17"/>
                    </a:lnTo>
                    <a:lnTo>
                      <a:pt x="160" y="19"/>
                    </a:lnTo>
                    <a:lnTo>
                      <a:pt x="161" y="17"/>
                    </a:lnTo>
                    <a:lnTo>
                      <a:pt x="165" y="16"/>
                    </a:lnTo>
                    <a:lnTo>
                      <a:pt x="168" y="14"/>
                    </a:lnTo>
                    <a:lnTo>
                      <a:pt x="172" y="14"/>
                    </a:lnTo>
                    <a:lnTo>
                      <a:pt x="175" y="14"/>
                    </a:lnTo>
                    <a:lnTo>
                      <a:pt x="177" y="12"/>
                    </a:lnTo>
                    <a:lnTo>
                      <a:pt x="180" y="11"/>
                    </a:lnTo>
                    <a:lnTo>
                      <a:pt x="182" y="11"/>
                    </a:lnTo>
                    <a:lnTo>
                      <a:pt x="185" y="9"/>
                    </a:lnTo>
                    <a:lnTo>
                      <a:pt x="189" y="7"/>
                    </a:lnTo>
                    <a:lnTo>
                      <a:pt x="192" y="6"/>
                    </a:lnTo>
                    <a:lnTo>
                      <a:pt x="196" y="2"/>
                    </a:lnTo>
                    <a:lnTo>
                      <a:pt x="197" y="0"/>
                    </a:lnTo>
                    <a:lnTo>
                      <a:pt x="197" y="2"/>
                    </a:lnTo>
                    <a:lnTo>
                      <a:pt x="201" y="4"/>
                    </a:lnTo>
                    <a:lnTo>
                      <a:pt x="199" y="6"/>
                    </a:lnTo>
                    <a:lnTo>
                      <a:pt x="197" y="7"/>
                    </a:lnTo>
                    <a:lnTo>
                      <a:pt x="199" y="7"/>
                    </a:lnTo>
                    <a:lnTo>
                      <a:pt x="197" y="9"/>
                    </a:lnTo>
                    <a:lnTo>
                      <a:pt x="197" y="11"/>
                    </a:lnTo>
                    <a:lnTo>
                      <a:pt x="199" y="12"/>
                    </a:lnTo>
                    <a:lnTo>
                      <a:pt x="199" y="12"/>
                    </a:lnTo>
                    <a:lnTo>
                      <a:pt x="197" y="14"/>
                    </a:lnTo>
                    <a:lnTo>
                      <a:pt x="196" y="16"/>
                    </a:lnTo>
                    <a:lnTo>
                      <a:pt x="196" y="17"/>
                    </a:lnTo>
                    <a:lnTo>
                      <a:pt x="197" y="19"/>
                    </a:lnTo>
                    <a:lnTo>
                      <a:pt x="197" y="24"/>
                    </a:lnTo>
                    <a:lnTo>
                      <a:pt x="197" y="28"/>
                    </a:lnTo>
                    <a:lnTo>
                      <a:pt x="197" y="29"/>
                    </a:lnTo>
                    <a:lnTo>
                      <a:pt x="199" y="31"/>
                    </a:lnTo>
                    <a:lnTo>
                      <a:pt x="197" y="33"/>
                    </a:lnTo>
                    <a:lnTo>
                      <a:pt x="197" y="36"/>
                    </a:lnTo>
                    <a:lnTo>
                      <a:pt x="199" y="38"/>
                    </a:lnTo>
                    <a:lnTo>
                      <a:pt x="197" y="40"/>
                    </a:lnTo>
                    <a:lnTo>
                      <a:pt x="199" y="41"/>
                    </a:lnTo>
                    <a:lnTo>
                      <a:pt x="199" y="43"/>
                    </a:lnTo>
                    <a:lnTo>
                      <a:pt x="199" y="45"/>
                    </a:lnTo>
                    <a:lnTo>
                      <a:pt x="199" y="46"/>
                    </a:lnTo>
                    <a:lnTo>
                      <a:pt x="197" y="48"/>
                    </a:lnTo>
                    <a:lnTo>
                      <a:pt x="197" y="48"/>
                    </a:lnTo>
                    <a:lnTo>
                      <a:pt x="197" y="50"/>
                    </a:lnTo>
                    <a:lnTo>
                      <a:pt x="199" y="50"/>
                    </a:lnTo>
                    <a:lnTo>
                      <a:pt x="199" y="52"/>
                    </a:lnTo>
                    <a:lnTo>
                      <a:pt x="199" y="52"/>
                    </a:lnTo>
                    <a:lnTo>
                      <a:pt x="199" y="55"/>
                    </a:lnTo>
                    <a:lnTo>
                      <a:pt x="199" y="55"/>
                    </a:lnTo>
                    <a:lnTo>
                      <a:pt x="199" y="57"/>
                    </a:lnTo>
                    <a:lnTo>
                      <a:pt x="199" y="58"/>
                    </a:lnTo>
                    <a:lnTo>
                      <a:pt x="199" y="60"/>
                    </a:lnTo>
                    <a:lnTo>
                      <a:pt x="199" y="62"/>
                    </a:lnTo>
                    <a:lnTo>
                      <a:pt x="199" y="67"/>
                    </a:lnTo>
                    <a:lnTo>
                      <a:pt x="199" y="72"/>
                    </a:lnTo>
                    <a:lnTo>
                      <a:pt x="199" y="72"/>
                    </a:lnTo>
                    <a:lnTo>
                      <a:pt x="201" y="74"/>
                    </a:lnTo>
                    <a:lnTo>
                      <a:pt x="202" y="74"/>
                    </a:lnTo>
                    <a:lnTo>
                      <a:pt x="202" y="75"/>
                    </a:lnTo>
                    <a:lnTo>
                      <a:pt x="201" y="77"/>
                    </a:lnTo>
                    <a:lnTo>
                      <a:pt x="201" y="79"/>
                    </a:lnTo>
                    <a:lnTo>
                      <a:pt x="201" y="81"/>
                    </a:lnTo>
                    <a:lnTo>
                      <a:pt x="202" y="77"/>
                    </a:lnTo>
                    <a:lnTo>
                      <a:pt x="202" y="77"/>
                    </a:lnTo>
                    <a:lnTo>
                      <a:pt x="204" y="79"/>
                    </a:lnTo>
                    <a:lnTo>
                      <a:pt x="204" y="81"/>
                    </a:lnTo>
                    <a:lnTo>
                      <a:pt x="204" y="81"/>
                    </a:lnTo>
                    <a:lnTo>
                      <a:pt x="204" y="82"/>
                    </a:lnTo>
                    <a:lnTo>
                      <a:pt x="204" y="84"/>
                    </a:lnTo>
                    <a:lnTo>
                      <a:pt x="204" y="86"/>
                    </a:lnTo>
                    <a:lnTo>
                      <a:pt x="202" y="86"/>
                    </a:lnTo>
                    <a:lnTo>
                      <a:pt x="202" y="87"/>
                    </a:lnTo>
                    <a:lnTo>
                      <a:pt x="201" y="89"/>
                    </a:lnTo>
                    <a:lnTo>
                      <a:pt x="201" y="91"/>
                    </a:lnTo>
                    <a:lnTo>
                      <a:pt x="201" y="91"/>
                    </a:lnTo>
                    <a:lnTo>
                      <a:pt x="201" y="91"/>
                    </a:lnTo>
                    <a:lnTo>
                      <a:pt x="201" y="92"/>
                    </a:lnTo>
                    <a:lnTo>
                      <a:pt x="201" y="94"/>
                    </a:lnTo>
                    <a:lnTo>
                      <a:pt x="199" y="99"/>
                    </a:lnTo>
                    <a:lnTo>
                      <a:pt x="194" y="104"/>
                    </a:lnTo>
                    <a:lnTo>
                      <a:pt x="192" y="106"/>
                    </a:lnTo>
                    <a:lnTo>
                      <a:pt x="190" y="108"/>
                    </a:lnTo>
                    <a:lnTo>
                      <a:pt x="190" y="109"/>
                    </a:lnTo>
                    <a:lnTo>
                      <a:pt x="190" y="109"/>
                    </a:lnTo>
                    <a:lnTo>
                      <a:pt x="187" y="113"/>
                    </a:lnTo>
                    <a:lnTo>
                      <a:pt x="185" y="115"/>
                    </a:lnTo>
                    <a:lnTo>
                      <a:pt x="184" y="115"/>
                    </a:lnTo>
                    <a:lnTo>
                      <a:pt x="185" y="118"/>
                    </a:lnTo>
                    <a:lnTo>
                      <a:pt x="184" y="118"/>
                    </a:lnTo>
                    <a:lnTo>
                      <a:pt x="180" y="120"/>
                    </a:lnTo>
                    <a:lnTo>
                      <a:pt x="173" y="125"/>
                    </a:lnTo>
                    <a:lnTo>
                      <a:pt x="172" y="125"/>
                    </a:lnTo>
                    <a:lnTo>
                      <a:pt x="170" y="128"/>
                    </a:lnTo>
                    <a:lnTo>
                      <a:pt x="168" y="128"/>
                    </a:lnTo>
                    <a:lnTo>
                      <a:pt x="166" y="130"/>
                    </a:lnTo>
                    <a:lnTo>
                      <a:pt x="165" y="130"/>
                    </a:lnTo>
                    <a:lnTo>
                      <a:pt x="163" y="130"/>
                    </a:lnTo>
                    <a:lnTo>
                      <a:pt x="163" y="130"/>
                    </a:lnTo>
                    <a:lnTo>
                      <a:pt x="161" y="130"/>
                    </a:lnTo>
                    <a:lnTo>
                      <a:pt x="156" y="132"/>
                    </a:lnTo>
                    <a:lnTo>
                      <a:pt x="153" y="133"/>
                    </a:lnTo>
                    <a:lnTo>
                      <a:pt x="151" y="133"/>
                    </a:lnTo>
                    <a:lnTo>
                      <a:pt x="151" y="135"/>
                    </a:lnTo>
                    <a:lnTo>
                      <a:pt x="146" y="137"/>
                    </a:lnTo>
                    <a:lnTo>
                      <a:pt x="141" y="140"/>
                    </a:lnTo>
                    <a:lnTo>
                      <a:pt x="136" y="144"/>
                    </a:lnTo>
                    <a:lnTo>
                      <a:pt x="132" y="147"/>
                    </a:lnTo>
                    <a:lnTo>
                      <a:pt x="131" y="147"/>
                    </a:lnTo>
                    <a:lnTo>
                      <a:pt x="129" y="149"/>
                    </a:lnTo>
                    <a:lnTo>
                      <a:pt x="129" y="150"/>
                    </a:lnTo>
                    <a:lnTo>
                      <a:pt x="129" y="150"/>
                    </a:lnTo>
                    <a:lnTo>
                      <a:pt x="125" y="156"/>
                    </a:lnTo>
                    <a:lnTo>
                      <a:pt x="122" y="159"/>
                    </a:lnTo>
                    <a:lnTo>
                      <a:pt x="120" y="161"/>
                    </a:lnTo>
                    <a:lnTo>
                      <a:pt x="119" y="162"/>
                    </a:lnTo>
                    <a:lnTo>
                      <a:pt x="119" y="164"/>
                    </a:lnTo>
                    <a:lnTo>
                      <a:pt x="117" y="164"/>
                    </a:lnTo>
                    <a:lnTo>
                      <a:pt x="117" y="162"/>
                    </a:lnTo>
                    <a:lnTo>
                      <a:pt x="115" y="166"/>
                    </a:lnTo>
                    <a:lnTo>
                      <a:pt x="115" y="166"/>
                    </a:lnTo>
                    <a:lnTo>
                      <a:pt x="113" y="166"/>
                    </a:lnTo>
                    <a:lnTo>
                      <a:pt x="112" y="167"/>
                    </a:lnTo>
                    <a:lnTo>
                      <a:pt x="108" y="169"/>
                    </a:lnTo>
                    <a:lnTo>
                      <a:pt x="105" y="173"/>
                    </a:lnTo>
                    <a:lnTo>
                      <a:pt x="100" y="179"/>
                    </a:lnTo>
                    <a:lnTo>
                      <a:pt x="91" y="184"/>
                    </a:lnTo>
                    <a:lnTo>
                      <a:pt x="89" y="184"/>
                    </a:lnTo>
                    <a:lnTo>
                      <a:pt x="89" y="184"/>
                    </a:lnTo>
                    <a:lnTo>
                      <a:pt x="86" y="183"/>
                    </a:lnTo>
                    <a:lnTo>
                      <a:pt x="86" y="183"/>
                    </a:lnTo>
                    <a:lnTo>
                      <a:pt x="86" y="184"/>
                    </a:lnTo>
                    <a:lnTo>
                      <a:pt x="88" y="184"/>
                    </a:lnTo>
                    <a:lnTo>
                      <a:pt x="88" y="188"/>
                    </a:lnTo>
                    <a:lnTo>
                      <a:pt x="88" y="191"/>
                    </a:lnTo>
                    <a:lnTo>
                      <a:pt x="86" y="196"/>
                    </a:lnTo>
                    <a:lnTo>
                      <a:pt x="86" y="198"/>
                    </a:lnTo>
                    <a:lnTo>
                      <a:pt x="88" y="200"/>
                    </a:lnTo>
                    <a:lnTo>
                      <a:pt x="89" y="203"/>
                    </a:lnTo>
                    <a:lnTo>
                      <a:pt x="91" y="205"/>
                    </a:lnTo>
                    <a:lnTo>
                      <a:pt x="95" y="213"/>
                    </a:lnTo>
                    <a:lnTo>
                      <a:pt x="95" y="217"/>
                    </a:lnTo>
                    <a:lnTo>
                      <a:pt x="98" y="222"/>
                    </a:lnTo>
                    <a:lnTo>
                      <a:pt x="98" y="225"/>
                    </a:lnTo>
                    <a:lnTo>
                      <a:pt x="98" y="231"/>
                    </a:lnTo>
                    <a:lnTo>
                      <a:pt x="98" y="236"/>
                    </a:lnTo>
                    <a:lnTo>
                      <a:pt x="98" y="237"/>
                    </a:lnTo>
                    <a:lnTo>
                      <a:pt x="100" y="239"/>
                    </a:lnTo>
                    <a:lnTo>
                      <a:pt x="100" y="237"/>
                    </a:lnTo>
                    <a:lnTo>
                      <a:pt x="100" y="236"/>
                    </a:lnTo>
                    <a:lnTo>
                      <a:pt x="100" y="234"/>
                    </a:lnTo>
                    <a:lnTo>
                      <a:pt x="101" y="232"/>
                    </a:lnTo>
                    <a:lnTo>
                      <a:pt x="101" y="232"/>
                    </a:lnTo>
                    <a:lnTo>
                      <a:pt x="101" y="234"/>
                    </a:lnTo>
                    <a:lnTo>
                      <a:pt x="101" y="234"/>
                    </a:lnTo>
                    <a:lnTo>
                      <a:pt x="103" y="236"/>
                    </a:lnTo>
                    <a:lnTo>
                      <a:pt x="103" y="237"/>
                    </a:lnTo>
                    <a:lnTo>
                      <a:pt x="101" y="242"/>
                    </a:lnTo>
                    <a:lnTo>
                      <a:pt x="101" y="246"/>
                    </a:lnTo>
                    <a:lnTo>
                      <a:pt x="103" y="249"/>
                    </a:lnTo>
                    <a:lnTo>
                      <a:pt x="101" y="254"/>
                    </a:lnTo>
                    <a:lnTo>
                      <a:pt x="100" y="265"/>
                    </a:lnTo>
                    <a:lnTo>
                      <a:pt x="100" y="266"/>
                    </a:lnTo>
                    <a:lnTo>
                      <a:pt x="100" y="268"/>
                    </a:lnTo>
                    <a:lnTo>
                      <a:pt x="101" y="268"/>
                    </a:lnTo>
                    <a:lnTo>
                      <a:pt x="101" y="266"/>
                    </a:lnTo>
                    <a:lnTo>
                      <a:pt x="101" y="266"/>
                    </a:lnTo>
                    <a:lnTo>
                      <a:pt x="103" y="268"/>
                    </a:lnTo>
                    <a:lnTo>
                      <a:pt x="101" y="273"/>
                    </a:lnTo>
                    <a:lnTo>
                      <a:pt x="100" y="275"/>
                    </a:lnTo>
                    <a:lnTo>
                      <a:pt x="96" y="280"/>
                    </a:lnTo>
                    <a:lnTo>
                      <a:pt x="95" y="282"/>
                    </a:lnTo>
                    <a:lnTo>
                      <a:pt x="91" y="285"/>
                    </a:lnTo>
                    <a:lnTo>
                      <a:pt x="84" y="288"/>
                    </a:lnTo>
                    <a:lnTo>
                      <a:pt x="69" y="294"/>
                    </a:lnTo>
                    <a:lnTo>
                      <a:pt x="64" y="295"/>
                    </a:lnTo>
                    <a:lnTo>
                      <a:pt x="60" y="297"/>
                    </a:lnTo>
                    <a:lnTo>
                      <a:pt x="54" y="302"/>
                    </a:lnTo>
                    <a:lnTo>
                      <a:pt x="50" y="306"/>
                    </a:lnTo>
                    <a:lnTo>
                      <a:pt x="48" y="309"/>
                    </a:lnTo>
                    <a:lnTo>
                      <a:pt x="47" y="311"/>
                    </a:lnTo>
                    <a:lnTo>
                      <a:pt x="45" y="312"/>
                    </a:lnTo>
                    <a:lnTo>
                      <a:pt x="47" y="314"/>
                    </a:lnTo>
                    <a:lnTo>
                      <a:pt x="48" y="316"/>
                    </a:lnTo>
                    <a:lnTo>
                      <a:pt x="48" y="317"/>
                    </a:lnTo>
                    <a:lnTo>
                      <a:pt x="50" y="317"/>
                    </a:lnTo>
                    <a:lnTo>
                      <a:pt x="50" y="319"/>
                    </a:lnTo>
                    <a:lnTo>
                      <a:pt x="52" y="316"/>
                    </a:lnTo>
                    <a:lnTo>
                      <a:pt x="52" y="314"/>
                    </a:lnTo>
                    <a:lnTo>
                      <a:pt x="54" y="314"/>
                    </a:lnTo>
                    <a:lnTo>
                      <a:pt x="52" y="317"/>
                    </a:lnTo>
                    <a:lnTo>
                      <a:pt x="52" y="331"/>
                    </a:lnTo>
                    <a:lnTo>
                      <a:pt x="52" y="331"/>
                    </a:lnTo>
                    <a:lnTo>
                      <a:pt x="52" y="331"/>
                    </a:lnTo>
                    <a:close/>
                    <a:moveTo>
                      <a:pt x="86" y="33"/>
                    </a:moveTo>
                    <a:lnTo>
                      <a:pt x="88" y="33"/>
                    </a:lnTo>
                    <a:lnTo>
                      <a:pt x="88" y="31"/>
                    </a:lnTo>
                    <a:lnTo>
                      <a:pt x="88" y="31"/>
                    </a:lnTo>
                    <a:lnTo>
                      <a:pt x="88" y="31"/>
                    </a:lnTo>
                    <a:lnTo>
                      <a:pt x="86" y="31"/>
                    </a:lnTo>
                    <a:lnTo>
                      <a:pt x="86" y="31"/>
                    </a:lnTo>
                    <a:lnTo>
                      <a:pt x="86" y="31"/>
                    </a:lnTo>
                    <a:lnTo>
                      <a:pt x="86" y="33"/>
                    </a:lnTo>
                    <a:lnTo>
                      <a:pt x="86" y="33"/>
                    </a:lnTo>
                    <a:lnTo>
                      <a:pt x="86" y="33"/>
                    </a:lnTo>
                    <a:lnTo>
                      <a:pt x="86" y="33"/>
                    </a:lnTo>
                    <a:close/>
                    <a:moveTo>
                      <a:pt x="84" y="31"/>
                    </a:moveTo>
                    <a:lnTo>
                      <a:pt x="84" y="29"/>
                    </a:lnTo>
                    <a:lnTo>
                      <a:pt x="84" y="29"/>
                    </a:lnTo>
                    <a:lnTo>
                      <a:pt x="83" y="29"/>
                    </a:lnTo>
                    <a:lnTo>
                      <a:pt x="83" y="31"/>
                    </a:lnTo>
                    <a:lnTo>
                      <a:pt x="84" y="31"/>
                    </a:lnTo>
                    <a:lnTo>
                      <a:pt x="84" y="31"/>
                    </a:lnTo>
                    <a:lnTo>
                      <a:pt x="84" y="31"/>
                    </a:lnTo>
                    <a:lnTo>
                      <a:pt x="84" y="31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1" name="Freeform 166">
                <a:extLst>
                  <a:ext uri="{FF2B5EF4-FFF2-40B4-BE49-F238E27FC236}">
                    <a16:creationId xmlns:a16="http://schemas.microsoft.com/office/drawing/2014/main" xmlns="" id="{9622AC5E-C9B2-47F3-9D0A-C45D04E7788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61" y="3376"/>
                <a:ext cx="260" cy="247"/>
              </a:xfrm>
              <a:custGeom>
                <a:avLst/>
                <a:gdLst>
                  <a:gd name="T0" fmla="*/ 236 w 260"/>
                  <a:gd name="T1" fmla="*/ 10 h 247"/>
                  <a:gd name="T2" fmla="*/ 253 w 260"/>
                  <a:gd name="T3" fmla="*/ 12 h 247"/>
                  <a:gd name="T4" fmla="*/ 260 w 260"/>
                  <a:gd name="T5" fmla="*/ 16 h 247"/>
                  <a:gd name="T6" fmla="*/ 244 w 260"/>
                  <a:gd name="T7" fmla="*/ 21 h 247"/>
                  <a:gd name="T8" fmla="*/ 237 w 260"/>
                  <a:gd name="T9" fmla="*/ 22 h 247"/>
                  <a:gd name="T10" fmla="*/ 231 w 260"/>
                  <a:gd name="T11" fmla="*/ 29 h 247"/>
                  <a:gd name="T12" fmla="*/ 227 w 260"/>
                  <a:gd name="T13" fmla="*/ 29 h 247"/>
                  <a:gd name="T14" fmla="*/ 220 w 260"/>
                  <a:gd name="T15" fmla="*/ 21 h 247"/>
                  <a:gd name="T16" fmla="*/ 198 w 260"/>
                  <a:gd name="T17" fmla="*/ 24 h 247"/>
                  <a:gd name="T18" fmla="*/ 177 w 260"/>
                  <a:gd name="T19" fmla="*/ 31 h 247"/>
                  <a:gd name="T20" fmla="*/ 177 w 260"/>
                  <a:gd name="T21" fmla="*/ 63 h 247"/>
                  <a:gd name="T22" fmla="*/ 177 w 260"/>
                  <a:gd name="T23" fmla="*/ 97 h 247"/>
                  <a:gd name="T24" fmla="*/ 169 w 260"/>
                  <a:gd name="T25" fmla="*/ 101 h 247"/>
                  <a:gd name="T26" fmla="*/ 159 w 260"/>
                  <a:gd name="T27" fmla="*/ 113 h 247"/>
                  <a:gd name="T28" fmla="*/ 159 w 260"/>
                  <a:gd name="T29" fmla="*/ 137 h 247"/>
                  <a:gd name="T30" fmla="*/ 159 w 260"/>
                  <a:gd name="T31" fmla="*/ 159 h 247"/>
                  <a:gd name="T32" fmla="*/ 159 w 260"/>
                  <a:gd name="T33" fmla="*/ 186 h 247"/>
                  <a:gd name="T34" fmla="*/ 159 w 260"/>
                  <a:gd name="T35" fmla="*/ 225 h 247"/>
                  <a:gd name="T36" fmla="*/ 152 w 260"/>
                  <a:gd name="T37" fmla="*/ 239 h 247"/>
                  <a:gd name="T38" fmla="*/ 145 w 260"/>
                  <a:gd name="T39" fmla="*/ 244 h 247"/>
                  <a:gd name="T40" fmla="*/ 143 w 260"/>
                  <a:gd name="T41" fmla="*/ 247 h 247"/>
                  <a:gd name="T42" fmla="*/ 126 w 260"/>
                  <a:gd name="T43" fmla="*/ 247 h 247"/>
                  <a:gd name="T44" fmla="*/ 114 w 260"/>
                  <a:gd name="T45" fmla="*/ 244 h 247"/>
                  <a:gd name="T46" fmla="*/ 109 w 260"/>
                  <a:gd name="T47" fmla="*/ 241 h 247"/>
                  <a:gd name="T48" fmla="*/ 109 w 260"/>
                  <a:gd name="T49" fmla="*/ 235 h 247"/>
                  <a:gd name="T50" fmla="*/ 106 w 260"/>
                  <a:gd name="T51" fmla="*/ 232 h 247"/>
                  <a:gd name="T52" fmla="*/ 100 w 260"/>
                  <a:gd name="T53" fmla="*/ 229 h 247"/>
                  <a:gd name="T54" fmla="*/ 97 w 260"/>
                  <a:gd name="T55" fmla="*/ 235 h 247"/>
                  <a:gd name="T56" fmla="*/ 95 w 260"/>
                  <a:gd name="T57" fmla="*/ 237 h 247"/>
                  <a:gd name="T58" fmla="*/ 89 w 260"/>
                  <a:gd name="T59" fmla="*/ 239 h 247"/>
                  <a:gd name="T60" fmla="*/ 70 w 260"/>
                  <a:gd name="T61" fmla="*/ 215 h 247"/>
                  <a:gd name="T62" fmla="*/ 65 w 260"/>
                  <a:gd name="T63" fmla="*/ 200 h 247"/>
                  <a:gd name="T64" fmla="*/ 63 w 260"/>
                  <a:gd name="T65" fmla="*/ 191 h 247"/>
                  <a:gd name="T66" fmla="*/ 59 w 260"/>
                  <a:gd name="T67" fmla="*/ 171 h 247"/>
                  <a:gd name="T68" fmla="*/ 56 w 260"/>
                  <a:gd name="T69" fmla="*/ 154 h 247"/>
                  <a:gd name="T70" fmla="*/ 53 w 260"/>
                  <a:gd name="T71" fmla="*/ 131 h 247"/>
                  <a:gd name="T72" fmla="*/ 53 w 260"/>
                  <a:gd name="T73" fmla="*/ 120 h 247"/>
                  <a:gd name="T74" fmla="*/ 54 w 260"/>
                  <a:gd name="T75" fmla="*/ 116 h 247"/>
                  <a:gd name="T76" fmla="*/ 41 w 260"/>
                  <a:gd name="T77" fmla="*/ 94 h 247"/>
                  <a:gd name="T78" fmla="*/ 27 w 260"/>
                  <a:gd name="T79" fmla="*/ 65 h 247"/>
                  <a:gd name="T80" fmla="*/ 6 w 260"/>
                  <a:gd name="T81" fmla="*/ 31 h 247"/>
                  <a:gd name="T82" fmla="*/ 0 w 260"/>
                  <a:gd name="T83" fmla="*/ 16 h 247"/>
                  <a:gd name="T84" fmla="*/ 5 w 260"/>
                  <a:gd name="T85" fmla="*/ 4 h 247"/>
                  <a:gd name="T86" fmla="*/ 12 w 260"/>
                  <a:gd name="T87" fmla="*/ 5 h 247"/>
                  <a:gd name="T88" fmla="*/ 22 w 260"/>
                  <a:gd name="T89" fmla="*/ 2 h 247"/>
                  <a:gd name="T90" fmla="*/ 30 w 260"/>
                  <a:gd name="T91" fmla="*/ 0 h 247"/>
                  <a:gd name="T92" fmla="*/ 37 w 260"/>
                  <a:gd name="T93" fmla="*/ 5 h 247"/>
                  <a:gd name="T94" fmla="*/ 44 w 260"/>
                  <a:gd name="T95" fmla="*/ 9 h 247"/>
                  <a:gd name="T96" fmla="*/ 56 w 260"/>
                  <a:gd name="T97" fmla="*/ 9 h 247"/>
                  <a:gd name="T98" fmla="*/ 85 w 260"/>
                  <a:gd name="T99" fmla="*/ 9 h 247"/>
                  <a:gd name="T100" fmla="*/ 114 w 260"/>
                  <a:gd name="T101" fmla="*/ 9 h 247"/>
                  <a:gd name="T102" fmla="*/ 128 w 260"/>
                  <a:gd name="T103" fmla="*/ 9 h 247"/>
                  <a:gd name="T104" fmla="*/ 135 w 260"/>
                  <a:gd name="T105" fmla="*/ 16 h 247"/>
                  <a:gd name="T106" fmla="*/ 143 w 260"/>
                  <a:gd name="T107" fmla="*/ 17 h 247"/>
                  <a:gd name="T108" fmla="*/ 162 w 260"/>
                  <a:gd name="T109" fmla="*/ 17 h 247"/>
                  <a:gd name="T110" fmla="*/ 172 w 260"/>
                  <a:gd name="T111" fmla="*/ 21 h 247"/>
                  <a:gd name="T112" fmla="*/ 184 w 260"/>
                  <a:gd name="T113" fmla="*/ 21 h 247"/>
                  <a:gd name="T114" fmla="*/ 203 w 260"/>
                  <a:gd name="T115" fmla="*/ 17 h 2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260" h="247">
                    <a:moveTo>
                      <a:pt x="224" y="14"/>
                    </a:moveTo>
                    <a:lnTo>
                      <a:pt x="227" y="12"/>
                    </a:lnTo>
                    <a:lnTo>
                      <a:pt x="232" y="12"/>
                    </a:lnTo>
                    <a:lnTo>
                      <a:pt x="236" y="10"/>
                    </a:lnTo>
                    <a:lnTo>
                      <a:pt x="241" y="10"/>
                    </a:lnTo>
                    <a:lnTo>
                      <a:pt x="241" y="10"/>
                    </a:lnTo>
                    <a:lnTo>
                      <a:pt x="249" y="10"/>
                    </a:lnTo>
                    <a:lnTo>
                      <a:pt x="253" y="12"/>
                    </a:lnTo>
                    <a:lnTo>
                      <a:pt x="254" y="12"/>
                    </a:lnTo>
                    <a:lnTo>
                      <a:pt x="256" y="14"/>
                    </a:lnTo>
                    <a:lnTo>
                      <a:pt x="260" y="17"/>
                    </a:lnTo>
                    <a:lnTo>
                      <a:pt x="260" y="16"/>
                    </a:lnTo>
                    <a:lnTo>
                      <a:pt x="253" y="17"/>
                    </a:lnTo>
                    <a:lnTo>
                      <a:pt x="251" y="17"/>
                    </a:lnTo>
                    <a:lnTo>
                      <a:pt x="246" y="22"/>
                    </a:lnTo>
                    <a:lnTo>
                      <a:pt x="244" y="21"/>
                    </a:lnTo>
                    <a:lnTo>
                      <a:pt x="244" y="21"/>
                    </a:lnTo>
                    <a:lnTo>
                      <a:pt x="243" y="21"/>
                    </a:lnTo>
                    <a:lnTo>
                      <a:pt x="241" y="21"/>
                    </a:lnTo>
                    <a:lnTo>
                      <a:pt x="237" y="22"/>
                    </a:lnTo>
                    <a:lnTo>
                      <a:pt x="236" y="24"/>
                    </a:lnTo>
                    <a:lnTo>
                      <a:pt x="234" y="26"/>
                    </a:lnTo>
                    <a:lnTo>
                      <a:pt x="232" y="26"/>
                    </a:lnTo>
                    <a:lnTo>
                      <a:pt x="231" y="29"/>
                    </a:lnTo>
                    <a:lnTo>
                      <a:pt x="229" y="29"/>
                    </a:lnTo>
                    <a:lnTo>
                      <a:pt x="229" y="29"/>
                    </a:lnTo>
                    <a:lnTo>
                      <a:pt x="227" y="29"/>
                    </a:lnTo>
                    <a:lnTo>
                      <a:pt x="227" y="29"/>
                    </a:lnTo>
                    <a:lnTo>
                      <a:pt x="225" y="26"/>
                    </a:lnTo>
                    <a:lnTo>
                      <a:pt x="222" y="21"/>
                    </a:lnTo>
                    <a:lnTo>
                      <a:pt x="222" y="21"/>
                    </a:lnTo>
                    <a:lnTo>
                      <a:pt x="220" y="21"/>
                    </a:lnTo>
                    <a:lnTo>
                      <a:pt x="219" y="21"/>
                    </a:lnTo>
                    <a:lnTo>
                      <a:pt x="212" y="22"/>
                    </a:lnTo>
                    <a:lnTo>
                      <a:pt x="207" y="22"/>
                    </a:lnTo>
                    <a:lnTo>
                      <a:pt x="198" y="24"/>
                    </a:lnTo>
                    <a:lnTo>
                      <a:pt x="188" y="26"/>
                    </a:lnTo>
                    <a:lnTo>
                      <a:pt x="183" y="28"/>
                    </a:lnTo>
                    <a:lnTo>
                      <a:pt x="177" y="28"/>
                    </a:lnTo>
                    <a:lnTo>
                      <a:pt x="177" y="31"/>
                    </a:lnTo>
                    <a:lnTo>
                      <a:pt x="177" y="39"/>
                    </a:lnTo>
                    <a:lnTo>
                      <a:pt x="177" y="48"/>
                    </a:lnTo>
                    <a:lnTo>
                      <a:pt x="177" y="56"/>
                    </a:lnTo>
                    <a:lnTo>
                      <a:pt x="177" y="63"/>
                    </a:lnTo>
                    <a:lnTo>
                      <a:pt x="177" y="72"/>
                    </a:lnTo>
                    <a:lnTo>
                      <a:pt x="177" y="80"/>
                    </a:lnTo>
                    <a:lnTo>
                      <a:pt x="177" y="89"/>
                    </a:lnTo>
                    <a:lnTo>
                      <a:pt x="177" y="97"/>
                    </a:lnTo>
                    <a:lnTo>
                      <a:pt x="177" y="101"/>
                    </a:lnTo>
                    <a:lnTo>
                      <a:pt x="177" y="101"/>
                    </a:lnTo>
                    <a:lnTo>
                      <a:pt x="174" y="101"/>
                    </a:lnTo>
                    <a:lnTo>
                      <a:pt x="169" y="101"/>
                    </a:lnTo>
                    <a:lnTo>
                      <a:pt x="162" y="101"/>
                    </a:lnTo>
                    <a:lnTo>
                      <a:pt x="159" y="101"/>
                    </a:lnTo>
                    <a:lnTo>
                      <a:pt x="159" y="106"/>
                    </a:lnTo>
                    <a:lnTo>
                      <a:pt x="159" y="113"/>
                    </a:lnTo>
                    <a:lnTo>
                      <a:pt x="159" y="118"/>
                    </a:lnTo>
                    <a:lnTo>
                      <a:pt x="159" y="125"/>
                    </a:lnTo>
                    <a:lnTo>
                      <a:pt x="159" y="130"/>
                    </a:lnTo>
                    <a:lnTo>
                      <a:pt x="159" y="137"/>
                    </a:lnTo>
                    <a:lnTo>
                      <a:pt x="159" y="142"/>
                    </a:lnTo>
                    <a:lnTo>
                      <a:pt x="159" y="149"/>
                    </a:lnTo>
                    <a:lnTo>
                      <a:pt x="159" y="154"/>
                    </a:lnTo>
                    <a:lnTo>
                      <a:pt x="159" y="159"/>
                    </a:lnTo>
                    <a:lnTo>
                      <a:pt x="159" y="159"/>
                    </a:lnTo>
                    <a:lnTo>
                      <a:pt x="159" y="167"/>
                    </a:lnTo>
                    <a:lnTo>
                      <a:pt x="159" y="178"/>
                    </a:lnTo>
                    <a:lnTo>
                      <a:pt x="159" y="186"/>
                    </a:lnTo>
                    <a:lnTo>
                      <a:pt x="159" y="196"/>
                    </a:lnTo>
                    <a:lnTo>
                      <a:pt x="159" y="206"/>
                    </a:lnTo>
                    <a:lnTo>
                      <a:pt x="159" y="215"/>
                    </a:lnTo>
                    <a:lnTo>
                      <a:pt x="159" y="225"/>
                    </a:lnTo>
                    <a:lnTo>
                      <a:pt x="159" y="234"/>
                    </a:lnTo>
                    <a:lnTo>
                      <a:pt x="159" y="237"/>
                    </a:lnTo>
                    <a:lnTo>
                      <a:pt x="157" y="237"/>
                    </a:lnTo>
                    <a:lnTo>
                      <a:pt x="152" y="239"/>
                    </a:lnTo>
                    <a:lnTo>
                      <a:pt x="150" y="241"/>
                    </a:lnTo>
                    <a:lnTo>
                      <a:pt x="148" y="242"/>
                    </a:lnTo>
                    <a:lnTo>
                      <a:pt x="147" y="244"/>
                    </a:lnTo>
                    <a:lnTo>
                      <a:pt x="145" y="244"/>
                    </a:lnTo>
                    <a:lnTo>
                      <a:pt x="145" y="244"/>
                    </a:lnTo>
                    <a:lnTo>
                      <a:pt x="145" y="246"/>
                    </a:lnTo>
                    <a:lnTo>
                      <a:pt x="145" y="247"/>
                    </a:lnTo>
                    <a:lnTo>
                      <a:pt x="143" y="247"/>
                    </a:lnTo>
                    <a:lnTo>
                      <a:pt x="140" y="247"/>
                    </a:lnTo>
                    <a:lnTo>
                      <a:pt x="136" y="246"/>
                    </a:lnTo>
                    <a:lnTo>
                      <a:pt x="131" y="246"/>
                    </a:lnTo>
                    <a:lnTo>
                      <a:pt x="126" y="247"/>
                    </a:lnTo>
                    <a:lnTo>
                      <a:pt x="123" y="247"/>
                    </a:lnTo>
                    <a:lnTo>
                      <a:pt x="119" y="246"/>
                    </a:lnTo>
                    <a:lnTo>
                      <a:pt x="118" y="244"/>
                    </a:lnTo>
                    <a:lnTo>
                      <a:pt x="114" y="244"/>
                    </a:lnTo>
                    <a:lnTo>
                      <a:pt x="112" y="244"/>
                    </a:lnTo>
                    <a:lnTo>
                      <a:pt x="109" y="242"/>
                    </a:lnTo>
                    <a:lnTo>
                      <a:pt x="109" y="241"/>
                    </a:lnTo>
                    <a:lnTo>
                      <a:pt x="109" y="241"/>
                    </a:lnTo>
                    <a:lnTo>
                      <a:pt x="107" y="239"/>
                    </a:lnTo>
                    <a:lnTo>
                      <a:pt x="107" y="237"/>
                    </a:lnTo>
                    <a:lnTo>
                      <a:pt x="109" y="237"/>
                    </a:lnTo>
                    <a:lnTo>
                      <a:pt x="109" y="235"/>
                    </a:lnTo>
                    <a:lnTo>
                      <a:pt x="107" y="234"/>
                    </a:lnTo>
                    <a:lnTo>
                      <a:pt x="107" y="232"/>
                    </a:lnTo>
                    <a:lnTo>
                      <a:pt x="106" y="232"/>
                    </a:lnTo>
                    <a:lnTo>
                      <a:pt x="106" y="232"/>
                    </a:lnTo>
                    <a:lnTo>
                      <a:pt x="106" y="230"/>
                    </a:lnTo>
                    <a:lnTo>
                      <a:pt x="104" y="229"/>
                    </a:lnTo>
                    <a:lnTo>
                      <a:pt x="102" y="229"/>
                    </a:lnTo>
                    <a:lnTo>
                      <a:pt x="100" y="229"/>
                    </a:lnTo>
                    <a:lnTo>
                      <a:pt x="99" y="230"/>
                    </a:lnTo>
                    <a:lnTo>
                      <a:pt x="99" y="232"/>
                    </a:lnTo>
                    <a:lnTo>
                      <a:pt x="97" y="234"/>
                    </a:lnTo>
                    <a:lnTo>
                      <a:pt x="97" y="235"/>
                    </a:lnTo>
                    <a:lnTo>
                      <a:pt x="97" y="235"/>
                    </a:lnTo>
                    <a:lnTo>
                      <a:pt x="97" y="237"/>
                    </a:lnTo>
                    <a:lnTo>
                      <a:pt x="95" y="237"/>
                    </a:lnTo>
                    <a:lnTo>
                      <a:pt x="95" y="237"/>
                    </a:lnTo>
                    <a:lnTo>
                      <a:pt x="94" y="239"/>
                    </a:lnTo>
                    <a:lnTo>
                      <a:pt x="92" y="241"/>
                    </a:lnTo>
                    <a:lnTo>
                      <a:pt x="90" y="241"/>
                    </a:lnTo>
                    <a:lnTo>
                      <a:pt x="89" y="239"/>
                    </a:lnTo>
                    <a:lnTo>
                      <a:pt x="82" y="232"/>
                    </a:lnTo>
                    <a:lnTo>
                      <a:pt x="80" y="230"/>
                    </a:lnTo>
                    <a:lnTo>
                      <a:pt x="77" y="227"/>
                    </a:lnTo>
                    <a:lnTo>
                      <a:pt x="70" y="215"/>
                    </a:lnTo>
                    <a:lnTo>
                      <a:pt x="68" y="212"/>
                    </a:lnTo>
                    <a:lnTo>
                      <a:pt x="66" y="206"/>
                    </a:lnTo>
                    <a:lnTo>
                      <a:pt x="65" y="201"/>
                    </a:lnTo>
                    <a:lnTo>
                      <a:pt x="65" y="200"/>
                    </a:lnTo>
                    <a:lnTo>
                      <a:pt x="66" y="198"/>
                    </a:lnTo>
                    <a:lnTo>
                      <a:pt x="66" y="196"/>
                    </a:lnTo>
                    <a:lnTo>
                      <a:pt x="65" y="195"/>
                    </a:lnTo>
                    <a:lnTo>
                      <a:pt x="63" y="191"/>
                    </a:lnTo>
                    <a:lnTo>
                      <a:pt x="61" y="184"/>
                    </a:lnTo>
                    <a:lnTo>
                      <a:pt x="59" y="179"/>
                    </a:lnTo>
                    <a:lnTo>
                      <a:pt x="59" y="176"/>
                    </a:lnTo>
                    <a:lnTo>
                      <a:pt x="59" y="171"/>
                    </a:lnTo>
                    <a:lnTo>
                      <a:pt x="59" y="169"/>
                    </a:lnTo>
                    <a:lnTo>
                      <a:pt x="59" y="164"/>
                    </a:lnTo>
                    <a:lnTo>
                      <a:pt x="58" y="159"/>
                    </a:lnTo>
                    <a:lnTo>
                      <a:pt x="56" y="154"/>
                    </a:lnTo>
                    <a:lnTo>
                      <a:pt x="53" y="147"/>
                    </a:lnTo>
                    <a:lnTo>
                      <a:pt x="53" y="143"/>
                    </a:lnTo>
                    <a:lnTo>
                      <a:pt x="53" y="135"/>
                    </a:lnTo>
                    <a:lnTo>
                      <a:pt x="53" y="131"/>
                    </a:lnTo>
                    <a:lnTo>
                      <a:pt x="53" y="128"/>
                    </a:lnTo>
                    <a:lnTo>
                      <a:pt x="53" y="125"/>
                    </a:lnTo>
                    <a:lnTo>
                      <a:pt x="51" y="121"/>
                    </a:lnTo>
                    <a:lnTo>
                      <a:pt x="53" y="120"/>
                    </a:lnTo>
                    <a:lnTo>
                      <a:pt x="53" y="120"/>
                    </a:lnTo>
                    <a:lnTo>
                      <a:pt x="53" y="121"/>
                    </a:lnTo>
                    <a:lnTo>
                      <a:pt x="54" y="118"/>
                    </a:lnTo>
                    <a:lnTo>
                      <a:pt x="54" y="116"/>
                    </a:lnTo>
                    <a:lnTo>
                      <a:pt x="53" y="111"/>
                    </a:lnTo>
                    <a:lnTo>
                      <a:pt x="49" y="106"/>
                    </a:lnTo>
                    <a:lnTo>
                      <a:pt x="42" y="97"/>
                    </a:lnTo>
                    <a:lnTo>
                      <a:pt x="41" y="94"/>
                    </a:lnTo>
                    <a:lnTo>
                      <a:pt x="41" y="91"/>
                    </a:lnTo>
                    <a:lnTo>
                      <a:pt x="34" y="80"/>
                    </a:lnTo>
                    <a:lnTo>
                      <a:pt x="30" y="72"/>
                    </a:lnTo>
                    <a:lnTo>
                      <a:pt x="27" y="65"/>
                    </a:lnTo>
                    <a:lnTo>
                      <a:pt x="25" y="62"/>
                    </a:lnTo>
                    <a:lnTo>
                      <a:pt x="13" y="39"/>
                    </a:lnTo>
                    <a:lnTo>
                      <a:pt x="12" y="36"/>
                    </a:lnTo>
                    <a:lnTo>
                      <a:pt x="6" y="31"/>
                    </a:lnTo>
                    <a:lnTo>
                      <a:pt x="6" y="31"/>
                    </a:lnTo>
                    <a:lnTo>
                      <a:pt x="5" y="26"/>
                    </a:lnTo>
                    <a:lnTo>
                      <a:pt x="1" y="21"/>
                    </a:lnTo>
                    <a:lnTo>
                      <a:pt x="0" y="16"/>
                    </a:lnTo>
                    <a:lnTo>
                      <a:pt x="0" y="10"/>
                    </a:lnTo>
                    <a:lnTo>
                      <a:pt x="0" y="5"/>
                    </a:lnTo>
                    <a:lnTo>
                      <a:pt x="3" y="5"/>
                    </a:lnTo>
                    <a:lnTo>
                      <a:pt x="5" y="4"/>
                    </a:lnTo>
                    <a:lnTo>
                      <a:pt x="8" y="4"/>
                    </a:lnTo>
                    <a:lnTo>
                      <a:pt x="10" y="5"/>
                    </a:lnTo>
                    <a:lnTo>
                      <a:pt x="12" y="5"/>
                    </a:lnTo>
                    <a:lnTo>
                      <a:pt x="12" y="5"/>
                    </a:lnTo>
                    <a:lnTo>
                      <a:pt x="15" y="5"/>
                    </a:lnTo>
                    <a:lnTo>
                      <a:pt x="18" y="4"/>
                    </a:lnTo>
                    <a:lnTo>
                      <a:pt x="20" y="4"/>
                    </a:lnTo>
                    <a:lnTo>
                      <a:pt x="22" y="2"/>
                    </a:lnTo>
                    <a:lnTo>
                      <a:pt x="23" y="0"/>
                    </a:lnTo>
                    <a:lnTo>
                      <a:pt x="27" y="0"/>
                    </a:lnTo>
                    <a:lnTo>
                      <a:pt x="29" y="0"/>
                    </a:lnTo>
                    <a:lnTo>
                      <a:pt x="30" y="0"/>
                    </a:lnTo>
                    <a:lnTo>
                      <a:pt x="32" y="0"/>
                    </a:lnTo>
                    <a:lnTo>
                      <a:pt x="34" y="2"/>
                    </a:lnTo>
                    <a:lnTo>
                      <a:pt x="35" y="4"/>
                    </a:lnTo>
                    <a:lnTo>
                      <a:pt x="37" y="5"/>
                    </a:lnTo>
                    <a:lnTo>
                      <a:pt x="39" y="7"/>
                    </a:lnTo>
                    <a:lnTo>
                      <a:pt x="42" y="7"/>
                    </a:lnTo>
                    <a:lnTo>
                      <a:pt x="42" y="9"/>
                    </a:lnTo>
                    <a:lnTo>
                      <a:pt x="44" y="9"/>
                    </a:lnTo>
                    <a:lnTo>
                      <a:pt x="44" y="9"/>
                    </a:lnTo>
                    <a:lnTo>
                      <a:pt x="47" y="9"/>
                    </a:lnTo>
                    <a:lnTo>
                      <a:pt x="51" y="9"/>
                    </a:lnTo>
                    <a:lnTo>
                      <a:pt x="56" y="9"/>
                    </a:lnTo>
                    <a:lnTo>
                      <a:pt x="63" y="9"/>
                    </a:lnTo>
                    <a:lnTo>
                      <a:pt x="70" y="9"/>
                    </a:lnTo>
                    <a:lnTo>
                      <a:pt x="78" y="9"/>
                    </a:lnTo>
                    <a:lnTo>
                      <a:pt x="85" y="9"/>
                    </a:lnTo>
                    <a:lnTo>
                      <a:pt x="92" y="9"/>
                    </a:lnTo>
                    <a:lnTo>
                      <a:pt x="99" y="9"/>
                    </a:lnTo>
                    <a:lnTo>
                      <a:pt x="107" y="9"/>
                    </a:lnTo>
                    <a:lnTo>
                      <a:pt x="114" y="9"/>
                    </a:lnTo>
                    <a:lnTo>
                      <a:pt x="118" y="9"/>
                    </a:lnTo>
                    <a:lnTo>
                      <a:pt x="123" y="9"/>
                    </a:lnTo>
                    <a:lnTo>
                      <a:pt x="128" y="9"/>
                    </a:lnTo>
                    <a:lnTo>
                      <a:pt x="128" y="9"/>
                    </a:lnTo>
                    <a:lnTo>
                      <a:pt x="130" y="9"/>
                    </a:lnTo>
                    <a:lnTo>
                      <a:pt x="130" y="9"/>
                    </a:lnTo>
                    <a:lnTo>
                      <a:pt x="131" y="12"/>
                    </a:lnTo>
                    <a:lnTo>
                      <a:pt x="135" y="16"/>
                    </a:lnTo>
                    <a:lnTo>
                      <a:pt x="136" y="16"/>
                    </a:lnTo>
                    <a:lnTo>
                      <a:pt x="138" y="17"/>
                    </a:lnTo>
                    <a:lnTo>
                      <a:pt x="142" y="17"/>
                    </a:lnTo>
                    <a:lnTo>
                      <a:pt x="143" y="17"/>
                    </a:lnTo>
                    <a:lnTo>
                      <a:pt x="147" y="17"/>
                    </a:lnTo>
                    <a:lnTo>
                      <a:pt x="152" y="17"/>
                    </a:lnTo>
                    <a:lnTo>
                      <a:pt x="157" y="19"/>
                    </a:lnTo>
                    <a:lnTo>
                      <a:pt x="162" y="17"/>
                    </a:lnTo>
                    <a:lnTo>
                      <a:pt x="167" y="19"/>
                    </a:lnTo>
                    <a:lnTo>
                      <a:pt x="169" y="19"/>
                    </a:lnTo>
                    <a:lnTo>
                      <a:pt x="171" y="21"/>
                    </a:lnTo>
                    <a:lnTo>
                      <a:pt x="172" y="21"/>
                    </a:lnTo>
                    <a:lnTo>
                      <a:pt x="176" y="21"/>
                    </a:lnTo>
                    <a:lnTo>
                      <a:pt x="181" y="19"/>
                    </a:lnTo>
                    <a:lnTo>
                      <a:pt x="184" y="21"/>
                    </a:lnTo>
                    <a:lnTo>
                      <a:pt x="184" y="21"/>
                    </a:lnTo>
                    <a:lnTo>
                      <a:pt x="186" y="21"/>
                    </a:lnTo>
                    <a:lnTo>
                      <a:pt x="191" y="19"/>
                    </a:lnTo>
                    <a:lnTo>
                      <a:pt x="196" y="19"/>
                    </a:lnTo>
                    <a:lnTo>
                      <a:pt x="203" y="17"/>
                    </a:lnTo>
                    <a:lnTo>
                      <a:pt x="210" y="16"/>
                    </a:lnTo>
                    <a:lnTo>
                      <a:pt x="219" y="14"/>
                    </a:lnTo>
                    <a:lnTo>
                      <a:pt x="224" y="14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2" name="Freeform 167">
                <a:extLst>
                  <a:ext uri="{FF2B5EF4-FFF2-40B4-BE49-F238E27FC236}">
                    <a16:creationId xmlns:a16="http://schemas.microsoft.com/office/drawing/2014/main" xmlns="" id="{A1A6EF9C-9DA5-45D4-B343-42DDAE30EBDF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708" y="3419"/>
                <a:ext cx="157" cy="71"/>
              </a:xfrm>
              <a:custGeom>
                <a:avLst/>
                <a:gdLst>
                  <a:gd name="T0" fmla="*/ 0 w 157"/>
                  <a:gd name="T1" fmla="*/ 2 h 71"/>
                  <a:gd name="T2" fmla="*/ 0 w 157"/>
                  <a:gd name="T3" fmla="*/ 3 h 71"/>
                  <a:gd name="T4" fmla="*/ 84 w 157"/>
                  <a:gd name="T5" fmla="*/ 24 h 71"/>
                  <a:gd name="T6" fmla="*/ 98 w 157"/>
                  <a:gd name="T7" fmla="*/ 32 h 71"/>
                  <a:gd name="T8" fmla="*/ 103 w 157"/>
                  <a:gd name="T9" fmla="*/ 34 h 71"/>
                  <a:gd name="T10" fmla="*/ 104 w 157"/>
                  <a:gd name="T11" fmla="*/ 37 h 71"/>
                  <a:gd name="T12" fmla="*/ 108 w 157"/>
                  <a:gd name="T13" fmla="*/ 42 h 71"/>
                  <a:gd name="T14" fmla="*/ 113 w 157"/>
                  <a:gd name="T15" fmla="*/ 46 h 71"/>
                  <a:gd name="T16" fmla="*/ 118 w 157"/>
                  <a:gd name="T17" fmla="*/ 48 h 71"/>
                  <a:gd name="T18" fmla="*/ 128 w 157"/>
                  <a:gd name="T19" fmla="*/ 56 h 71"/>
                  <a:gd name="T20" fmla="*/ 135 w 157"/>
                  <a:gd name="T21" fmla="*/ 61 h 71"/>
                  <a:gd name="T22" fmla="*/ 133 w 157"/>
                  <a:gd name="T23" fmla="*/ 66 h 71"/>
                  <a:gd name="T24" fmla="*/ 127 w 157"/>
                  <a:gd name="T25" fmla="*/ 65 h 71"/>
                  <a:gd name="T26" fmla="*/ 125 w 157"/>
                  <a:gd name="T27" fmla="*/ 63 h 71"/>
                  <a:gd name="T28" fmla="*/ 120 w 157"/>
                  <a:gd name="T29" fmla="*/ 61 h 71"/>
                  <a:gd name="T30" fmla="*/ 118 w 157"/>
                  <a:gd name="T31" fmla="*/ 58 h 71"/>
                  <a:gd name="T32" fmla="*/ 111 w 157"/>
                  <a:gd name="T33" fmla="*/ 54 h 71"/>
                  <a:gd name="T34" fmla="*/ 104 w 157"/>
                  <a:gd name="T35" fmla="*/ 49 h 71"/>
                  <a:gd name="T36" fmla="*/ 96 w 157"/>
                  <a:gd name="T37" fmla="*/ 44 h 71"/>
                  <a:gd name="T38" fmla="*/ 89 w 157"/>
                  <a:gd name="T39" fmla="*/ 36 h 71"/>
                  <a:gd name="T40" fmla="*/ 84 w 157"/>
                  <a:gd name="T41" fmla="*/ 31 h 71"/>
                  <a:gd name="T42" fmla="*/ 80 w 157"/>
                  <a:gd name="T43" fmla="*/ 25 h 71"/>
                  <a:gd name="T44" fmla="*/ 79 w 157"/>
                  <a:gd name="T45" fmla="*/ 22 h 71"/>
                  <a:gd name="T46" fmla="*/ 82 w 157"/>
                  <a:gd name="T47" fmla="*/ 24 h 71"/>
                  <a:gd name="T48" fmla="*/ 127 w 157"/>
                  <a:gd name="T49" fmla="*/ 32 h 71"/>
                  <a:gd name="T50" fmla="*/ 128 w 157"/>
                  <a:gd name="T51" fmla="*/ 27 h 71"/>
                  <a:gd name="T52" fmla="*/ 130 w 157"/>
                  <a:gd name="T53" fmla="*/ 27 h 71"/>
                  <a:gd name="T54" fmla="*/ 128 w 157"/>
                  <a:gd name="T55" fmla="*/ 31 h 71"/>
                  <a:gd name="T56" fmla="*/ 127 w 157"/>
                  <a:gd name="T57" fmla="*/ 32 h 71"/>
                  <a:gd name="T58" fmla="*/ 142 w 157"/>
                  <a:gd name="T59" fmla="*/ 42 h 71"/>
                  <a:gd name="T60" fmla="*/ 137 w 157"/>
                  <a:gd name="T61" fmla="*/ 37 h 71"/>
                  <a:gd name="T62" fmla="*/ 139 w 157"/>
                  <a:gd name="T63" fmla="*/ 34 h 71"/>
                  <a:gd name="T64" fmla="*/ 137 w 157"/>
                  <a:gd name="T65" fmla="*/ 32 h 71"/>
                  <a:gd name="T66" fmla="*/ 142 w 157"/>
                  <a:gd name="T67" fmla="*/ 32 h 71"/>
                  <a:gd name="T68" fmla="*/ 144 w 157"/>
                  <a:gd name="T69" fmla="*/ 39 h 71"/>
                  <a:gd name="T70" fmla="*/ 144 w 157"/>
                  <a:gd name="T71" fmla="*/ 41 h 71"/>
                  <a:gd name="T72" fmla="*/ 157 w 157"/>
                  <a:gd name="T73" fmla="*/ 48 h 71"/>
                  <a:gd name="T74" fmla="*/ 154 w 157"/>
                  <a:gd name="T75" fmla="*/ 51 h 71"/>
                  <a:gd name="T76" fmla="*/ 152 w 157"/>
                  <a:gd name="T77" fmla="*/ 49 h 71"/>
                  <a:gd name="T78" fmla="*/ 154 w 157"/>
                  <a:gd name="T79" fmla="*/ 46 h 71"/>
                  <a:gd name="T80" fmla="*/ 156 w 157"/>
                  <a:gd name="T81" fmla="*/ 48 h 71"/>
                  <a:gd name="T82" fmla="*/ 145 w 157"/>
                  <a:gd name="T83" fmla="*/ 71 h 71"/>
                  <a:gd name="T84" fmla="*/ 144 w 157"/>
                  <a:gd name="T85" fmla="*/ 71 h 71"/>
                  <a:gd name="T86" fmla="*/ 145 w 157"/>
                  <a:gd name="T87" fmla="*/ 71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157" h="71">
                    <a:moveTo>
                      <a:pt x="0" y="3"/>
                    </a:moveTo>
                    <a:lnTo>
                      <a:pt x="0" y="5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0" y="3"/>
                    </a:lnTo>
                    <a:close/>
                    <a:moveTo>
                      <a:pt x="82" y="24"/>
                    </a:moveTo>
                    <a:lnTo>
                      <a:pt x="84" y="24"/>
                    </a:lnTo>
                    <a:lnTo>
                      <a:pt x="87" y="24"/>
                    </a:lnTo>
                    <a:lnTo>
                      <a:pt x="89" y="25"/>
                    </a:lnTo>
                    <a:lnTo>
                      <a:pt x="98" y="32"/>
                    </a:lnTo>
                    <a:lnTo>
                      <a:pt x="99" y="32"/>
                    </a:lnTo>
                    <a:lnTo>
                      <a:pt x="101" y="34"/>
                    </a:lnTo>
                    <a:lnTo>
                      <a:pt x="103" y="34"/>
                    </a:lnTo>
                    <a:lnTo>
                      <a:pt x="103" y="36"/>
                    </a:lnTo>
                    <a:lnTo>
                      <a:pt x="104" y="37"/>
                    </a:lnTo>
                    <a:lnTo>
                      <a:pt x="104" y="37"/>
                    </a:lnTo>
                    <a:lnTo>
                      <a:pt x="106" y="39"/>
                    </a:lnTo>
                    <a:lnTo>
                      <a:pt x="106" y="39"/>
                    </a:lnTo>
                    <a:lnTo>
                      <a:pt x="108" y="42"/>
                    </a:lnTo>
                    <a:lnTo>
                      <a:pt x="110" y="44"/>
                    </a:lnTo>
                    <a:lnTo>
                      <a:pt x="113" y="44"/>
                    </a:lnTo>
                    <a:lnTo>
                      <a:pt x="113" y="46"/>
                    </a:lnTo>
                    <a:lnTo>
                      <a:pt x="115" y="46"/>
                    </a:lnTo>
                    <a:lnTo>
                      <a:pt x="116" y="48"/>
                    </a:lnTo>
                    <a:lnTo>
                      <a:pt x="118" y="48"/>
                    </a:lnTo>
                    <a:lnTo>
                      <a:pt x="121" y="51"/>
                    </a:lnTo>
                    <a:lnTo>
                      <a:pt x="127" y="54"/>
                    </a:lnTo>
                    <a:lnTo>
                      <a:pt x="128" y="56"/>
                    </a:lnTo>
                    <a:lnTo>
                      <a:pt x="130" y="58"/>
                    </a:lnTo>
                    <a:lnTo>
                      <a:pt x="132" y="60"/>
                    </a:lnTo>
                    <a:lnTo>
                      <a:pt x="135" y="61"/>
                    </a:lnTo>
                    <a:lnTo>
                      <a:pt x="135" y="65"/>
                    </a:lnTo>
                    <a:lnTo>
                      <a:pt x="135" y="65"/>
                    </a:lnTo>
                    <a:lnTo>
                      <a:pt x="133" y="66"/>
                    </a:lnTo>
                    <a:lnTo>
                      <a:pt x="132" y="66"/>
                    </a:lnTo>
                    <a:lnTo>
                      <a:pt x="132" y="66"/>
                    </a:lnTo>
                    <a:lnTo>
                      <a:pt x="127" y="65"/>
                    </a:lnTo>
                    <a:lnTo>
                      <a:pt x="127" y="65"/>
                    </a:lnTo>
                    <a:lnTo>
                      <a:pt x="125" y="65"/>
                    </a:lnTo>
                    <a:lnTo>
                      <a:pt x="125" y="63"/>
                    </a:lnTo>
                    <a:lnTo>
                      <a:pt x="125" y="63"/>
                    </a:lnTo>
                    <a:lnTo>
                      <a:pt x="121" y="61"/>
                    </a:lnTo>
                    <a:lnTo>
                      <a:pt x="120" y="61"/>
                    </a:lnTo>
                    <a:lnTo>
                      <a:pt x="120" y="60"/>
                    </a:lnTo>
                    <a:lnTo>
                      <a:pt x="118" y="58"/>
                    </a:lnTo>
                    <a:lnTo>
                      <a:pt x="118" y="58"/>
                    </a:lnTo>
                    <a:lnTo>
                      <a:pt x="115" y="56"/>
                    </a:lnTo>
                    <a:lnTo>
                      <a:pt x="113" y="56"/>
                    </a:lnTo>
                    <a:lnTo>
                      <a:pt x="111" y="54"/>
                    </a:lnTo>
                    <a:lnTo>
                      <a:pt x="110" y="53"/>
                    </a:lnTo>
                    <a:lnTo>
                      <a:pt x="106" y="51"/>
                    </a:lnTo>
                    <a:lnTo>
                      <a:pt x="104" y="49"/>
                    </a:lnTo>
                    <a:lnTo>
                      <a:pt x="103" y="49"/>
                    </a:lnTo>
                    <a:lnTo>
                      <a:pt x="98" y="44"/>
                    </a:lnTo>
                    <a:lnTo>
                      <a:pt x="96" y="44"/>
                    </a:lnTo>
                    <a:lnTo>
                      <a:pt x="94" y="42"/>
                    </a:lnTo>
                    <a:lnTo>
                      <a:pt x="91" y="37"/>
                    </a:lnTo>
                    <a:lnTo>
                      <a:pt x="89" y="36"/>
                    </a:lnTo>
                    <a:lnTo>
                      <a:pt x="87" y="34"/>
                    </a:lnTo>
                    <a:lnTo>
                      <a:pt x="86" y="32"/>
                    </a:lnTo>
                    <a:lnTo>
                      <a:pt x="84" y="31"/>
                    </a:lnTo>
                    <a:lnTo>
                      <a:pt x="82" y="27"/>
                    </a:lnTo>
                    <a:lnTo>
                      <a:pt x="80" y="27"/>
                    </a:lnTo>
                    <a:lnTo>
                      <a:pt x="80" y="25"/>
                    </a:lnTo>
                    <a:lnTo>
                      <a:pt x="80" y="24"/>
                    </a:lnTo>
                    <a:lnTo>
                      <a:pt x="79" y="24"/>
                    </a:lnTo>
                    <a:lnTo>
                      <a:pt x="79" y="22"/>
                    </a:lnTo>
                    <a:lnTo>
                      <a:pt x="79" y="22"/>
                    </a:lnTo>
                    <a:lnTo>
                      <a:pt x="79" y="20"/>
                    </a:lnTo>
                    <a:lnTo>
                      <a:pt x="82" y="24"/>
                    </a:lnTo>
                    <a:lnTo>
                      <a:pt x="82" y="24"/>
                    </a:lnTo>
                    <a:close/>
                    <a:moveTo>
                      <a:pt x="127" y="32"/>
                    </a:moveTo>
                    <a:lnTo>
                      <a:pt x="127" y="32"/>
                    </a:lnTo>
                    <a:lnTo>
                      <a:pt x="127" y="31"/>
                    </a:lnTo>
                    <a:lnTo>
                      <a:pt x="127" y="29"/>
                    </a:lnTo>
                    <a:lnTo>
                      <a:pt x="128" y="27"/>
                    </a:lnTo>
                    <a:lnTo>
                      <a:pt x="128" y="25"/>
                    </a:lnTo>
                    <a:lnTo>
                      <a:pt x="128" y="27"/>
                    </a:lnTo>
                    <a:lnTo>
                      <a:pt x="130" y="27"/>
                    </a:lnTo>
                    <a:lnTo>
                      <a:pt x="128" y="27"/>
                    </a:lnTo>
                    <a:lnTo>
                      <a:pt x="128" y="29"/>
                    </a:lnTo>
                    <a:lnTo>
                      <a:pt x="128" y="31"/>
                    </a:lnTo>
                    <a:lnTo>
                      <a:pt x="128" y="31"/>
                    </a:lnTo>
                    <a:lnTo>
                      <a:pt x="128" y="31"/>
                    </a:lnTo>
                    <a:lnTo>
                      <a:pt x="127" y="32"/>
                    </a:lnTo>
                    <a:lnTo>
                      <a:pt x="127" y="32"/>
                    </a:lnTo>
                    <a:close/>
                    <a:moveTo>
                      <a:pt x="144" y="41"/>
                    </a:moveTo>
                    <a:lnTo>
                      <a:pt x="142" y="42"/>
                    </a:lnTo>
                    <a:lnTo>
                      <a:pt x="140" y="41"/>
                    </a:lnTo>
                    <a:lnTo>
                      <a:pt x="139" y="39"/>
                    </a:lnTo>
                    <a:lnTo>
                      <a:pt x="137" y="37"/>
                    </a:lnTo>
                    <a:lnTo>
                      <a:pt x="137" y="37"/>
                    </a:lnTo>
                    <a:lnTo>
                      <a:pt x="139" y="36"/>
                    </a:lnTo>
                    <a:lnTo>
                      <a:pt x="139" y="34"/>
                    </a:lnTo>
                    <a:lnTo>
                      <a:pt x="139" y="34"/>
                    </a:lnTo>
                    <a:lnTo>
                      <a:pt x="137" y="34"/>
                    </a:lnTo>
                    <a:lnTo>
                      <a:pt x="137" y="32"/>
                    </a:lnTo>
                    <a:lnTo>
                      <a:pt x="140" y="32"/>
                    </a:lnTo>
                    <a:lnTo>
                      <a:pt x="140" y="32"/>
                    </a:lnTo>
                    <a:lnTo>
                      <a:pt x="142" y="32"/>
                    </a:lnTo>
                    <a:lnTo>
                      <a:pt x="142" y="36"/>
                    </a:lnTo>
                    <a:lnTo>
                      <a:pt x="142" y="37"/>
                    </a:lnTo>
                    <a:lnTo>
                      <a:pt x="144" y="39"/>
                    </a:lnTo>
                    <a:lnTo>
                      <a:pt x="144" y="41"/>
                    </a:lnTo>
                    <a:lnTo>
                      <a:pt x="144" y="41"/>
                    </a:lnTo>
                    <a:lnTo>
                      <a:pt x="144" y="41"/>
                    </a:lnTo>
                    <a:close/>
                    <a:moveTo>
                      <a:pt x="156" y="48"/>
                    </a:moveTo>
                    <a:lnTo>
                      <a:pt x="156" y="48"/>
                    </a:lnTo>
                    <a:lnTo>
                      <a:pt x="157" y="48"/>
                    </a:lnTo>
                    <a:lnTo>
                      <a:pt x="157" y="51"/>
                    </a:lnTo>
                    <a:lnTo>
                      <a:pt x="156" y="51"/>
                    </a:lnTo>
                    <a:lnTo>
                      <a:pt x="154" y="51"/>
                    </a:lnTo>
                    <a:lnTo>
                      <a:pt x="154" y="51"/>
                    </a:lnTo>
                    <a:lnTo>
                      <a:pt x="152" y="49"/>
                    </a:lnTo>
                    <a:lnTo>
                      <a:pt x="152" y="49"/>
                    </a:lnTo>
                    <a:lnTo>
                      <a:pt x="151" y="46"/>
                    </a:lnTo>
                    <a:lnTo>
                      <a:pt x="154" y="46"/>
                    </a:lnTo>
                    <a:lnTo>
                      <a:pt x="154" y="46"/>
                    </a:lnTo>
                    <a:lnTo>
                      <a:pt x="154" y="46"/>
                    </a:lnTo>
                    <a:lnTo>
                      <a:pt x="154" y="46"/>
                    </a:lnTo>
                    <a:lnTo>
                      <a:pt x="156" y="48"/>
                    </a:lnTo>
                    <a:lnTo>
                      <a:pt x="156" y="48"/>
                    </a:lnTo>
                    <a:close/>
                    <a:moveTo>
                      <a:pt x="145" y="71"/>
                    </a:moveTo>
                    <a:lnTo>
                      <a:pt x="145" y="71"/>
                    </a:lnTo>
                    <a:lnTo>
                      <a:pt x="145" y="71"/>
                    </a:lnTo>
                    <a:lnTo>
                      <a:pt x="144" y="71"/>
                    </a:lnTo>
                    <a:lnTo>
                      <a:pt x="144" y="71"/>
                    </a:lnTo>
                    <a:lnTo>
                      <a:pt x="144" y="70"/>
                    </a:lnTo>
                    <a:lnTo>
                      <a:pt x="145" y="70"/>
                    </a:lnTo>
                    <a:lnTo>
                      <a:pt x="145" y="71"/>
                    </a:lnTo>
                    <a:lnTo>
                      <a:pt x="145" y="71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3" name="Freeform 168">
                <a:extLst>
                  <a:ext uri="{FF2B5EF4-FFF2-40B4-BE49-F238E27FC236}">
                    <a16:creationId xmlns:a16="http://schemas.microsoft.com/office/drawing/2014/main" xmlns="" id="{34101813-BDF2-41EF-AB51-A20F69135A5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38" y="2589"/>
                <a:ext cx="305" cy="235"/>
              </a:xfrm>
              <a:custGeom>
                <a:avLst/>
                <a:gdLst>
                  <a:gd name="T0" fmla="*/ 289 w 305"/>
                  <a:gd name="T1" fmla="*/ 39 h 235"/>
                  <a:gd name="T2" fmla="*/ 298 w 305"/>
                  <a:gd name="T3" fmla="*/ 53 h 235"/>
                  <a:gd name="T4" fmla="*/ 303 w 305"/>
                  <a:gd name="T5" fmla="*/ 63 h 235"/>
                  <a:gd name="T6" fmla="*/ 300 w 305"/>
                  <a:gd name="T7" fmla="*/ 73 h 235"/>
                  <a:gd name="T8" fmla="*/ 298 w 305"/>
                  <a:gd name="T9" fmla="*/ 105 h 235"/>
                  <a:gd name="T10" fmla="*/ 289 w 305"/>
                  <a:gd name="T11" fmla="*/ 139 h 235"/>
                  <a:gd name="T12" fmla="*/ 264 w 305"/>
                  <a:gd name="T13" fmla="*/ 172 h 235"/>
                  <a:gd name="T14" fmla="*/ 257 w 305"/>
                  <a:gd name="T15" fmla="*/ 189 h 235"/>
                  <a:gd name="T16" fmla="*/ 252 w 305"/>
                  <a:gd name="T17" fmla="*/ 199 h 235"/>
                  <a:gd name="T18" fmla="*/ 241 w 305"/>
                  <a:gd name="T19" fmla="*/ 204 h 235"/>
                  <a:gd name="T20" fmla="*/ 231 w 305"/>
                  <a:gd name="T21" fmla="*/ 209 h 235"/>
                  <a:gd name="T22" fmla="*/ 217 w 305"/>
                  <a:gd name="T23" fmla="*/ 204 h 235"/>
                  <a:gd name="T24" fmla="*/ 193 w 305"/>
                  <a:gd name="T25" fmla="*/ 206 h 235"/>
                  <a:gd name="T26" fmla="*/ 175 w 305"/>
                  <a:gd name="T27" fmla="*/ 214 h 235"/>
                  <a:gd name="T28" fmla="*/ 152 w 305"/>
                  <a:gd name="T29" fmla="*/ 204 h 235"/>
                  <a:gd name="T30" fmla="*/ 139 w 305"/>
                  <a:gd name="T31" fmla="*/ 208 h 235"/>
                  <a:gd name="T32" fmla="*/ 134 w 305"/>
                  <a:gd name="T33" fmla="*/ 211 h 235"/>
                  <a:gd name="T34" fmla="*/ 128 w 305"/>
                  <a:gd name="T35" fmla="*/ 208 h 235"/>
                  <a:gd name="T36" fmla="*/ 120 w 305"/>
                  <a:gd name="T37" fmla="*/ 199 h 235"/>
                  <a:gd name="T38" fmla="*/ 110 w 305"/>
                  <a:gd name="T39" fmla="*/ 196 h 235"/>
                  <a:gd name="T40" fmla="*/ 98 w 305"/>
                  <a:gd name="T41" fmla="*/ 196 h 235"/>
                  <a:gd name="T42" fmla="*/ 87 w 305"/>
                  <a:gd name="T43" fmla="*/ 196 h 235"/>
                  <a:gd name="T44" fmla="*/ 79 w 305"/>
                  <a:gd name="T45" fmla="*/ 201 h 235"/>
                  <a:gd name="T46" fmla="*/ 74 w 305"/>
                  <a:gd name="T47" fmla="*/ 214 h 235"/>
                  <a:gd name="T48" fmla="*/ 67 w 305"/>
                  <a:gd name="T49" fmla="*/ 226 h 235"/>
                  <a:gd name="T50" fmla="*/ 67 w 305"/>
                  <a:gd name="T51" fmla="*/ 232 h 235"/>
                  <a:gd name="T52" fmla="*/ 69 w 305"/>
                  <a:gd name="T53" fmla="*/ 235 h 235"/>
                  <a:gd name="T54" fmla="*/ 62 w 305"/>
                  <a:gd name="T55" fmla="*/ 232 h 235"/>
                  <a:gd name="T56" fmla="*/ 53 w 305"/>
                  <a:gd name="T57" fmla="*/ 223 h 235"/>
                  <a:gd name="T58" fmla="*/ 50 w 305"/>
                  <a:gd name="T59" fmla="*/ 223 h 235"/>
                  <a:gd name="T60" fmla="*/ 43 w 305"/>
                  <a:gd name="T61" fmla="*/ 225 h 235"/>
                  <a:gd name="T62" fmla="*/ 43 w 305"/>
                  <a:gd name="T63" fmla="*/ 232 h 235"/>
                  <a:gd name="T64" fmla="*/ 38 w 305"/>
                  <a:gd name="T65" fmla="*/ 223 h 235"/>
                  <a:gd name="T66" fmla="*/ 41 w 305"/>
                  <a:gd name="T67" fmla="*/ 221 h 235"/>
                  <a:gd name="T68" fmla="*/ 38 w 305"/>
                  <a:gd name="T69" fmla="*/ 216 h 235"/>
                  <a:gd name="T70" fmla="*/ 33 w 305"/>
                  <a:gd name="T71" fmla="*/ 218 h 235"/>
                  <a:gd name="T72" fmla="*/ 26 w 305"/>
                  <a:gd name="T73" fmla="*/ 216 h 235"/>
                  <a:gd name="T74" fmla="*/ 17 w 305"/>
                  <a:gd name="T75" fmla="*/ 209 h 235"/>
                  <a:gd name="T76" fmla="*/ 19 w 305"/>
                  <a:gd name="T77" fmla="*/ 204 h 235"/>
                  <a:gd name="T78" fmla="*/ 17 w 305"/>
                  <a:gd name="T79" fmla="*/ 201 h 235"/>
                  <a:gd name="T80" fmla="*/ 14 w 305"/>
                  <a:gd name="T81" fmla="*/ 197 h 235"/>
                  <a:gd name="T82" fmla="*/ 10 w 305"/>
                  <a:gd name="T83" fmla="*/ 197 h 235"/>
                  <a:gd name="T84" fmla="*/ 5 w 305"/>
                  <a:gd name="T85" fmla="*/ 189 h 235"/>
                  <a:gd name="T86" fmla="*/ 0 w 305"/>
                  <a:gd name="T87" fmla="*/ 180 h 235"/>
                  <a:gd name="T88" fmla="*/ 2 w 305"/>
                  <a:gd name="T89" fmla="*/ 174 h 235"/>
                  <a:gd name="T90" fmla="*/ 12 w 305"/>
                  <a:gd name="T91" fmla="*/ 172 h 235"/>
                  <a:gd name="T92" fmla="*/ 22 w 305"/>
                  <a:gd name="T93" fmla="*/ 165 h 235"/>
                  <a:gd name="T94" fmla="*/ 45 w 305"/>
                  <a:gd name="T95" fmla="*/ 165 h 235"/>
                  <a:gd name="T96" fmla="*/ 57 w 305"/>
                  <a:gd name="T97" fmla="*/ 163 h 235"/>
                  <a:gd name="T98" fmla="*/ 65 w 305"/>
                  <a:gd name="T99" fmla="*/ 162 h 235"/>
                  <a:gd name="T100" fmla="*/ 72 w 305"/>
                  <a:gd name="T101" fmla="*/ 157 h 235"/>
                  <a:gd name="T102" fmla="*/ 74 w 305"/>
                  <a:gd name="T103" fmla="*/ 151 h 235"/>
                  <a:gd name="T104" fmla="*/ 79 w 305"/>
                  <a:gd name="T105" fmla="*/ 136 h 235"/>
                  <a:gd name="T106" fmla="*/ 79 w 305"/>
                  <a:gd name="T107" fmla="*/ 121 h 235"/>
                  <a:gd name="T108" fmla="*/ 79 w 305"/>
                  <a:gd name="T109" fmla="*/ 97 h 235"/>
                  <a:gd name="T110" fmla="*/ 87 w 305"/>
                  <a:gd name="T111" fmla="*/ 87 h 235"/>
                  <a:gd name="T112" fmla="*/ 110 w 305"/>
                  <a:gd name="T113" fmla="*/ 82 h 235"/>
                  <a:gd name="T114" fmla="*/ 127 w 305"/>
                  <a:gd name="T115" fmla="*/ 66 h 235"/>
                  <a:gd name="T116" fmla="*/ 147 w 305"/>
                  <a:gd name="T117" fmla="*/ 49 h 235"/>
                  <a:gd name="T118" fmla="*/ 188 w 305"/>
                  <a:gd name="T119" fmla="*/ 25 h 235"/>
                  <a:gd name="T120" fmla="*/ 228 w 305"/>
                  <a:gd name="T121" fmla="*/ 0 h 235"/>
                  <a:gd name="T122" fmla="*/ 258 w 305"/>
                  <a:gd name="T123" fmla="*/ 8 h 235"/>
                  <a:gd name="T124" fmla="*/ 270 w 305"/>
                  <a:gd name="T125" fmla="*/ 18 h 2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305" h="235">
                    <a:moveTo>
                      <a:pt x="286" y="10"/>
                    </a:moveTo>
                    <a:lnTo>
                      <a:pt x="288" y="22"/>
                    </a:lnTo>
                    <a:lnTo>
                      <a:pt x="289" y="32"/>
                    </a:lnTo>
                    <a:lnTo>
                      <a:pt x="289" y="39"/>
                    </a:lnTo>
                    <a:lnTo>
                      <a:pt x="289" y="41"/>
                    </a:lnTo>
                    <a:lnTo>
                      <a:pt x="289" y="42"/>
                    </a:lnTo>
                    <a:lnTo>
                      <a:pt x="291" y="42"/>
                    </a:lnTo>
                    <a:lnTo>
                      <a:pt x="298" y="53"/>
                    </a:lnTo>
                    <a:lnTo>
                      <a:pt x="296" y="54"/>
                    </a:lnTo>
                    <a:lnTo>
                      <a:pt x="298" y="56"/>
                    </a:lnTo>
                    <a:lnTo>
                      <a:pt x="298" y="58"/>
                    </a:lnTo>
                    <a:lnTo>
                      <a:pt x="303" y="63"/>
                    </a:lnTo>
                    <a:lnTo>
                      <a:pt x="305" y="64"/>
                    </a:lnTo>
                    <a:lnTo>
                      <a:pt x="305" y="64"/>
                    </a:lnTo>
                    <a:lnTo>
                      <a:pt x="301" y="71"/>
                    </a:lnTo>
                    <a:lnTo>
                      <a:pt x="300" y="73"/>
                    </a:lnTo>
                    <a:lnTo>
                      <a:pt x="300" y="82"/>
                    </a:lnTo>
                    <a:lnTo>
                      <a:pt x="300" y="87"/>
                    </a:lnTo>
                    <a:lnTo>
                      <a:pt x="298" y="95"/>
                    </a:lnTo>
                    <a:lnTo>
                      <a:pt x="298" y="105"/>
                    </a:lnTo>
                    <a:lnTo>
                      <a:pt x="296" y="112"/>
                    </a:lnTo>
                    <a:lnTo>
                      <a:pt x="296" y="124"/>
                    </a:lnTo>
                    <a:lnTo>
                      <a:pt x="294" y="133"/>
                    </a:lnTo>
                    <a:lnTo>
                      <a:pt x="289" y="139"/>
                    </a:lnTo>
                    <a:lnTo>
                      <a:pt x="281" y="148"/>
                    </a:lnTo>
                    <a:lnTo>
                      <a:pt x="274" y="157"/>
                    </a:lnTo>
                    <a:lnTo>
                      <a:pt x="270" y="162"/>
                    </a:lnTo>
                    <a:lnTo>
                      <a:pt x="264" y="172"/>
                    </a:lnTo>
                    <a:lnTo>
                      <a:pt x="260" y="179"/>
                    </a:lnTo>
                    <a:lnTo>
                      <a:pt x="257" y="182"/>
                    </a:lnTo>
                    <a:lnTo>
                      <a:pt x="257" y="184"/>
                    </a:lnTo>
                    <a:lnTo>
                      <a:pt x="257" y="189"/>
                    </a:lnTo>
                    <a:lnTo>
                      <a:pt x="258" y="197"/>
                    </a:lnTo>
                    <a:lnTo>
                      <a:pt x="255" y="197"/>
                    </a:lnTo>
                    <a:lnTo>
                      <a:pt x="253" y="197"/>
                    </a:lnTo>
                    <a:lnTo>
                      <a:pt x="252" y="199"/>
                    </a:lnTo>
                    <a:lnTo>
                      <a:pt x="248" y="199"/>
                    </a:lnTo>
                    <a:lnTo>
                      <a:pt x="245" y="201"/>
                    </a:lnTo>
                    <a:lnTo>
                      <a:pt x="243" y="203"/>
                    </a:lnTo>
                    <a:lnTo>
                      <a:pt x="241" y="204"/>
                    </a:lnTo>
                    <a:lnTo>
                      <a:pt x="238" y="206"/>
                    </a:lnTo>
                    <a:lnTo>
                      <a:pt x="236" y="209"/>
                    </a:lnTo>
                    <a:lnTo>
                      <a:pt x="235" y="209"/>
                    </a:lnTo>
                    <a:lnTo>
                      <a:pt x="231" y="209"/>
                    </a:lnTo>
                    <a:lnTo>
                      <a:pt x="228" y="206"/>
                    </a:lnTo>
                    <a:lnTo>
                      <a:pt x="223" y="204"/>
                    </a:lnTo>
                    <a:lnTo>
                      <a:pt x="219" y="204"/>
                    </a:lnTo>
                    <a:lnTo>
                      <a:pt x="217" y="204"/>
                    </a:lnTo>
                    <a:lnTo>
                      <a:pt x="209" y="203"/>
                    </a:lnTo>
                    <a:lnTo>
                      <a:pt x="199" y="204"/>
                    </a:lnTo>
                    <a:lnTo>
                      <a:pt x="193" y="204"/>
                    </a:lnTo>
                    <a:lnTo>
                      <a:pt x="193" y="206"/>
                    </a:lnTo>
                    <a:lnTo>
                      <a:pt x="190" y="206"/>
                    </a:lnTo>
                    <a:lnTo>
                      <a:pt x="188" y="208"/>
                    </a:lnTo>
                    <a:lnTo>
                      <a:pt x="183" y="214"/>
                    </a:lnTo>
                    <a:lnTo>
                      <a:pt x="175" y="214"/>
                    </a:lnTo>
                    <a:lnTo>
                      <a:pt x="169" y="213"/>
                    </a:lnTo>
                    <a:lnTo>
                      <a:pt x="166" y="213"/>
                    </a:lnTo>
                    <a:lnTo>
                      <a:pt x="161" y="209"/>
                    </a:lnTo>
                    <a:lnTo>
                      <a:pt x="152" y="204"/>
                    </a:lnTo>
                    <a:lnTo>
                      <a:pt x="151" y="204"/>
                    </a:lnTo>
                    <a:lnTo>
                      <a:pt x="147" y="204"/>
                    </a:lnTo>
                    <a:lnTo>
                      <a:pt x="147" y="204"/>
                    </a:lnTo>
                    <a:lnTo>
                      <a:pt x="139" y="208"/>
                    </a:lnTo>
                    <a:lnTo>
                      <a:pt x="137" y="208"/>
                    </a:lnTo>
                    <a:lnTo>
                      <a:pt x="135" y="209"/>
                    </a:lnTo>
                    <a:lnTo>
                      <a:pt x="134" y="209"/>
                    </a:lnTo>
                    <a:lnTo>
                      <a:pt x="134" y="211"/>
                    </a:lnTo>
                    <a:lnTo>
                      <a:pt x="132" y="211"/>
                    </a:lnTo>
                    <a:lnTo>
                      <a:pt x="130" y="211"/>
                    </a:lnTo>
                    <a:lnTo>
                      <a:pt x="130" y="209"/>
                    </a:lnTo>
                    <a:lnTo>
                      <a:pt x="128" y="208"/>
                    </a:lnTo>
                    <a:lnTo>
                      <a:pt x="125" y="203"/>
                    </a:lnTo>
                    <a:lnTo>
                      <a:pt x="125" y="203"/>
                    </a:lnTo>
                    <a:lnTo>
                      <a:pt x="123" y="201"/>
                    </a:lnTo>
                    <a:lnTo>
                      <a:pt x="120" y="199"/>
                    </a:lnTo>
                    <a:lnTo>
                      <a:pt x="118" y="197"/>
                    </a:lnTo>
                    <a:lnTo>
                      <a:pt x="118" y="197"/>
                    </a:lnTo>
                    <a:lnTo>
                      <a:pt x="116" y="197"/>
                    </a:lnTo>
                    <a:lnTo>
                      <a:pt x="110" y="196"/>
                    </a:lnTo>
                    <a:lnTo>
                      <a:pt x="103" y="194"/>
                    </a:lnTo>
                    <a:lnTo>
                      <a:pt x="101" y="194"/>
                    </a:lnTo>
                    <a:lnTo>
                      <a:pt x="101" y="194"/>
                    </a:lnTo>
                    <a:lnTo>
                      <a:pt x="98" y="196"/>
                    </a:lnTo>
                    <a:lnTo>
                      <a:pt x="96" y="196"/>
                    </a:lnTo>
                    <a:lnTo>
                      <a:pt x="92" y="196"/>
                    </a:lnTo>
                    <a:lnTo>
                      <a:pt x="91" y="196"/>
                    </a:lnTo>
                    <a:lnTo>
                      <a:pt x="87" y="196"/>
                    </a:lnTo>
                    <a:lnTo>
                      <a:pt x="86" y="197"/>
                    </a:lnTo>
                    <a:lnTo>
                      <a:pt x="82" y="197"/>
                    </a:lnTo>
                    <a:lnTo>
                      <a:pt x="79" y="201"/>
                    </a:lnTo>
                    <a:lnTo>
                      <a:pt x="79" y="201"/>
                    </a:lnTo>
                    <a:lnTo>
                      <a:pt x="77" y="201"/>
                    </a:lnTo>
                    <a:lnTo>
                      <a:pt x="75" y="209"/>
                    </a:lnTo>
                    <a:lnTo>
                      <a:pt x="75" y="211"/>
                    </a:lnTo>
                    <a:lnTo>
                      <a:pt x="74" y="214"/>
                    </a:lnTo>
                    <a:lnTo>
                      <a:pt x="70" y="218"/>
                    </a:lnTo>
                    <a:lnTo>
                      <a:pt x="69" y="220"/>
                    </a:lnTo>
                    <a:lnTo>
                      <a:pt x="67" y="221"/>
                    </a:lnTo>
                    <a:lnTo>
                      <a:pt x="67" y="226"/>
                    </a:lnTo>
                    <a:lnTo>
                      <a:pt x="67" y="228"/>
                    </a:lnTo>
                    <a:lnTo>
                      <a:pt x="67" y="230"/>
                    </a:lnTo>
                    <a:lnTo>
                      <a:pt x="67" y="232"/>
                    </a:lnTo>
                    <a:lnTo>
                      <a:pt x="67" y="232"/>
                    </a:lnTo>
                    <a:lnTo>
                      <a:pt x="67" y="233"/>
                    </a:lnTo>
                    <a:lnTo>
                      <a:pt x="69" y="233"/>
                    </a:lnTo>
                    <a:lnTo>
                      <a:pt x="69" y="235"/>
                    </a:lnTo>
                    <a:lnTo>
                      <a:pt x="69" y="235"/>
                    </a:lnTo>
                    <a:lnTo>
                      <a:pt x="67" y="235"/>
                    </a:lnTo>
                    <a:lnTo>
                      <a:pt x="65" y="233"/>
                    </a:lnTo>
                    <a:lnTo>
                      <a:pt x="63" y="233"/>
                    </a:lnTo>
                    <a:lnTo>
                      <a:pt x="62" y="232"/>
                    </a:lnTo>
                    <a:lnTo>
                      <a:pt x="62" y="232"/>
                    </a:lnTo>
                    <a:lnTo>
                      <a:pt x="60" y="230"/>
                    </a:lnTo>
                    <a:lnTo>
                      <a:pt x="58" y="228"/>
                    </a:lnTo>
                    <a:lnTo>
                      <a:pt x="53" y="223"/>
                    </a:lnTo>
                    <a:lnTo>
                      <a:pt x="53" y="223"/>
                    </a:lnTo>
                    <a:lnTo>
                      <a:pt x="51" y="223"/>
                    </a:lnTo>
                    <a:lnTo>
                      <a:pt x="50" y="223"/>
                    </a:lnTo>
                    <a:lnTo>
                      <a:pt x="50" y="223"/>
                    </a:lnTo>
                    <a:lnTo>
                      <a:pt x="48" y="225"/>
                    </a:lnTo>
                    <a:lnTo>
                      <a:pt x="48" y="225"/>
                    </a:lnTo>
                    <a:lnTo>
                      <a:pt x="45" y="225"/>
                    </a:lnTo>
                    <a:lnTo>
                      <a:pt x="43" y="225"/>
                    </a:lnTo>
                    <a:lnTo>
                      <a:pt x="43" y="226"/>
                    </a:lnTo>
                    <a:lnTo>
                      <a:pt x="45" y="230"/>
                    </a:lnTo>
                    <a:lnTo>
                      <a:pt x="43" y="232"/>
                    </a:lnTo>
                    <a:lnTo>
                      <a:pt x="43" y="232"/>
                    </a:lnTo>
                    <a:lnTo>
                      <a:pt x="39" y="226"/>
                    </a:lnTo>
                    <a:lnTo>
                      <a:pt x="38" y="225"/>
                    </a:lnTo>
                    <a:lnTo>
                      <a:pt x="38" y="223"/>
                    </a:lnTo>
                    <a:lnTo>
                      <a:pt x="38" y="223"/>
                    </a:lnTo>
                    <a:lnTo>
                      <a:pt x="38" y="223"/>
                    </a:lnTo>
                    <a:lnTo>
                      <a:pt x="38" y="223"/>
                    </a:lnTo>
                    <a:lnTo>
                      <a:pt x="39" y="221"/>
                    </a:lnTo>
                    <a:lnTo>
                      <a:pt x="41" y="221"/>
                    </a:lnTo>
                    <a:lnTo>
                      <a:pt x="41" y="221"/>
                    </a:lnTo>
                    <a:lnTo>
                      <a:pt x="39" y="220"/>
                    </a:lnTo>
                    <a:lnTo>
                      <a:pt x="39" y="218"/>
                    </a:lnTo>
                    <a:lnTo>
                      <a:pt x="38" y="216"/>
                    </a:lnTo>
                    <a:lnTo>
                      <a:pt x="38" y="216"/>
                    </a:lnTo>
                    <a:lnTo>
                      <a:pt x="36" y="216"/>
                    </a:lnTo>
                    <a:lnTo>
                      <a:pt x="36" y="216"/>
                    </a:lnTo>
                    <a:lnTo>
                      <a:pt x="33" y="218"/>
                    </a:lnTo>
                    <a:lnTo>
                      <a:pt x="33" y="218"/>
                    </a:lnTo>
                    <a:lnTo>
                      <a:pt x="29" y="218"/>
                    </a:lnTo>
                    <a:lnTo>
                      <a:pt x="27" y="218"/>
                    </a:lnTo>
                    <a:lnTo>
                      <a:pt x="26" y="216"/>
                    </a:lnTo>
                    <a:lnTo>
                      <a:pt x="22" y="213"/>
                    </a:lnTo>
                    <a:lnTo>
                      <a:pt x="19" y="211"/>
                    </a:lnTo>
                    <a:lnTo>
                      <a:pt x="17" y="209"/>
                    </a:lnTo>
                    <a:lnTo>
                      <a:pt x="17" y="209"/>
                    </a:lnTo>
                    <a:lnTo>
                      <a:pt x="17" y="208"/>
                    </a:lnTo>
                    <a:lnTo>
                      <a:pt x="17" y="204"/>
                    </a:lnTo>
                    <a:lnTo>
                      <a:pt x="17" y="203"/>
                    </a:lnTo>
                    <a:lnTo>
                      <a:pt x="19" y="204"/>
                    </a:lnTo>
                    <a:lnTo>
                      <a:pt x="21" y="204"/>
                    </a:lnTo>
                    <a:lnTo>
                      <a:pt x="21" y="204"/>
                    </a:lnTo>
                    <a:lnTo>
                      <a:pt x="19" y="203"/>
                    </a:lnTo>
                    <a:lnTo>
                      <a:pt x="17" y="201"/>
                    </a:lnTo>
                    <a:lnTo>
                      <a:pt x="17" y="199"/>
                    </a:lnTo>
                    <a:lnTo>
                      <a:pt x="15" y="199"/>
                    </a:lnTo>
                    <a:lnTo>
                      <a:pt x="15" y="199"/>
                    </a:lnTo>
                    <a:lnTo>
                      <a:pt x="14" y="197"/>
                    </a:lnTo>
                    <a:lnTo>
                      <a:pt x="12" y="197"/>
                    </a:lnTo>
                    <a:lnTo>
                      <a:pt x="12" y="197"/>
                    </a:lnTo>
                    <a:lnTo>
                      <a:pt x="10" y="197"/>
                    </a:lnTo>
                    <a:lnTo>
                      <a:pt x="10" y="197"/>
                    </a:lnTo>
                    <a:lnTo>
                      <a:pt x="7" y="194"/>
                    </a:lnTo>
                    <a:lnTo>
                      <a:pt x="5" y="191"/>
                    </a:lnTo>
                    <a:lnTo>
                      <a:pt x="5" y="189"/>
                    </a:lnTo>
                    <a:lnTo>
                      <a:pt x="5" y="189"/>
                    </a:lnTo>
                    <a:lnTo>
                      <a:pt x="5" y="186"/>
                    </a:lnTo>
                    <a:lnTo>
                      <a:pt x="5" y="186"/>
                    </a:lnTo>
                    <a:lnTo>
                      <a:pt x="2" y="184"/>
                    </a:lnTo>
                    <a:lnTo>
                      <a:pt x="0" y="180"/>
                    </a:lnTo>
                    <a:lnTo>
                      <a:pt x="2" y="179"/>
                    </a:lnTo>
                    <a:lnTo>
                      <a:pt x="2" y="175"/>
                    </a:lnTo>
                    <a:lnTo>
                      <a:pt x="2" y="174"/>
                    </a:lnTo>
                    <a:lnTo>
                      <a:pt x="2" y="174"/>
                    </a:lnTo>
                    <a:lnTo>
                      <a:pt x="2" y="172"/>
                    </a:lnTo>
                    <a:lnTo>
                      <a:pt x="3" y="172"/>
                    </a:lnTo>
                    <a:lnTo>
                      <a:pt x="5" y="172"/>
                    </a:lnTo>
                    <a:lnTo>
                      <a:pt x="12" y="172"/>
                    </a:lnTo>
                    <a:lnTo>
                      <a:pt x="15" y="172"/>
                    </a:lnTo>
                    <a:lnTo>
                      <a:pt x="15" y="172"/>
                    </a:lnTo>
                    <a:lnTo>
                      <a:pt x="19" y="168"/>
                    </a:lnTo>
                    <a:lnTo>
                      <a:pt x="22" y="165"/>
                    </a:lnTo>
                    <a:lnTo>
                      <a:pt x="27" y="165"/>
                    </a:lnTo>
                    <a:lnTo>
                      <a:pt x="33" y="165"/>
                    </a:lnTo>
                    <a:lnTo>
                      <a:pt x="38" y="165"/>
                    </a:lnTo>
                    <a:lnTo>
                      <a:pt x="45" y="165"/>
                    </a:lnTo>
                    <a:lnTo>
                      <a:pt x="50" y="165"/>
                    </a:lnTo>
                    <a:lnTo>
                      <a:pt x="55" y="165"/>
                    </a:lnTo>
                    <a:lnTo>
                      <a:pt x="55" y="163"/>
                    </a:lnTo>
                    <a:lnTo>
                      <a:pt x="57" y="163"/>
                    </a:lnTo>
                    <a:lnTo>
                      <a:pt x="57" y="163"/>
                    </a:lnTo>
                    <a:lnTo>
                      <a:pt x="62" y="163"/>
                    </a:lnTo>
                    <a:lnTo>
                      <a:pt x="65" y="163"/>
                    </a:lnTo>
                    <a:lnTo>
                      <a:pt x="65" y="162"/>
                    </a:lnTo>
                    <a:lnTo>
                      <a:pt x="69" y="158"/>
                    </a:lnTo>
                    <a:lnTo>
                      <a:pt x="70" y="158"/>
                    </a:lnTo>
                    <a:lnTo>
                      <a:pt x="72" y="157"/>
                    </a:lnTo>
                    <a:lnTo>
                      <a:pt x="72" y="157"/>
                    </a:lnTo>
                    <a:lnTo>
                      <a:pt x="72" y="155"/>
                    </a:lnTo>
                    <a:lnTo>
                      <a:pt x="72" y="153"/>
                    </a:lnTo>
                    <a:lnTo>
                      <a:pt x="74" y="153"/>
                    </a:lnTo>
                    <a:lnTo>
                      <a:pt x="74" y="151"/>
                    </a:lnTo>
                    <a:lnTo>
                      <a:pt x="75" y="148"/>
                    </a:lnTo>
                    <a:lnTo>
                      <a:pt x="77" y="145"/>
                    </a:lnTo>
                    <a:lnTo>
                      <a:pt x="79" y="139"/>
                    </a:lnTo>
                    <a:lnTo>
                      <a:pt x="79" y="136"/>
                    </a:lnTo>
                    <a:lnTo>
                      <a:pt x="79" y="133"/>
                    </a:lnTo>
                    <a:lnTo>
                      <a:pt x="79" y="131"/>
                    </a:lnTo>
                    <a:lnTo>
                      <a:pt x="79" y="126"/>
                    </a:lnTo>
                    <a:lnTo>
                      <a:pt x="79" y="121"/>
                    </a:lnTo>
                    <a:lnTo>
                      <a:pt x="79" y="116"/>
                    </a:lnTo>
                    <a:lnTo>
                      <a:pt x="79" y="109"/>
                    </a:lnTo>
                    <a:lnTo>
                      <a:pt x="79" y="104"/>
                    </a:lnTo>
                    <a:lnTo>
                      <a:pt x="79" y="97"/>
                    </a:lnTo>
                    <a:lnTo>
                      <a:pt x="79" y="92"/>
                    </a:lnTo>
                    <a:lnTo>
                      <a:pt x="79" y="88"/>
                    </a:lnTo>
                    <a:lnTo>
                      <a:pt x="82" y="88"/>
                    </a:lnTo>
                    <a:lnTo>
                      <a:pt x="87" y="87"/>
                    </a:lnTo>
                    <a:lnTo>
                      <a:pt x="94" y="85"/>
                    </a:lnTo>
                    <a:lnTo>
                      <a:pt x="101" y="85"/>
                    </a:lnTo>
                    <a:lnTo>
                      <a:pt x="108" y="83"/>
                    </a:lnTo>
                    <a:lnTo>
                      <a:pt x="110" y="82"/>
                    </a:lnTo>
                    <a:lnTo>
                      <a:pt x="115" y="76"/>
                    </a:lnTo>
                    <a:lnTo>
                      <a:pt x="118" y="75"/>
                    </a:lnTo>
                    <a:lnTo>
                      <a:pt x="123" y="70"/>
                    </a:lnTo>
                    <a:lnTo>
                      <a:pt x="127" y="66"/>
                    </a:lnTo>
                    <a:lnTo>
                      <a:pt x="132" y="61"/>
                    </a:lnTo>
                    <a:lnTo>
                      <a:pt x="137" y="58"/>
                    </a:lnTo>
                    <a:lnTo>
                      <a:pt x="142" y="54"/>
                    </a:lnTo>
                    <a:lnTo>
                      <a:pt x="147" y="49"/>
                    </a:lnTo>
                    <a:lnTo>
                      <a:pt x="157" y="44"/>
                    </a:lnTo>
                    <a:lnTo>
                      <a:pt x="168" y="37"/>
                    </a:lnTo>
                    <a:lnTo>
                      <a:pt x="178" y="30"/>
                    </a:lnTo>
                    <a:lnTo>
                      <a:pt x="188" y="25"/>
                    </a:lnTo>
                    <a:lnTo>
                      <a:pt x="197" y="18"/>
                    </a:lnTo>
                    <a:lnTo>
                      <a:pt x="207" y="12"/>
                    </a:lnTo>
                    <a:lnTo>
                      <a:pt x="217" y="7"/>
                    </a:lnTo>
                    <a:lnTo>
                      <a:pt x="228" y="0"/>
                    </a:lnTo>
                    <a:lnTo>
                      <a:pt x="238" y="1"/>
                    </a:lnTo>
                    <a:lnTo>
                      <a:pt x="246" y="5"/>
                    </a:lnTo>
                    <a:lnTo>
                      <a:pt x="257" y="7"/>
                    </a:lnTo>
                    <a:lnTo>
                      <a:pt x="258" y="8"/>
                    </a:lnTo>
                    <a:lnTo>
                      <a:pt x="264" y="12"/>
                    </a:lnTo>
                    <a:lnTo>
                      <a:pt x="270" y="18"/>
                    </a:lnTo>
                    <a:lnTo>
                      <a:pt x="270" y="18"/>
                    </a:lnTo>
                    <a:lnTo>
                      <a:pt x="270" y="18"/>
                    </a:lnTo>
                    <a:lnTo>
                      <a:pt x="277" y="15"/>
                    </a:lnTo>
                    <a:lnTo>
                      <a:pt x="286" y="10"/>
                    </a:lnTo>
                    <a:lnTo>
                      <a:pt x="286" y="10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4" name="Freeform 169">
                <a:extLst>
                  <a:ext uri="{FF2B5EF4-FFF2-40B4-BE49-F238E27FC236}">
                    <a16:creationId xmlns:a16="http://schemas.microsoft.com/office/drawing/2014/main" xmlns="" id="{3916BBA4-4990-4A49-A213-7E419203D04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60" y="3625"/>
                <a:ext cx="2" cy="2"/>
              </a:xfrm>
              <a:custGeom>
                <a:avLst/>
                <a:gdLst>
                  <a:gd name="T0" fmla="*/ 2 w 2"/>
                  <a:gd name="T1" fmla="*/ 0 h 2"/>
                  <a:gd name="T2" fmla="*/ 2 w 2"/>
                  <a:gd name="T3" fmla="*/ 2 h 2"/>
                  <a:gd name="T4" fmla="*/ 2 w 2"/>
                  <a:gd name="T5" fmla="*/ 2 h 2"/>
                  <a:gd name="T6" fmla="*/ 2 w 2"/>
                  <a:gd name="T7" fmla="*/ 2 h 2"/>
                  <a:gd name="T8" fmla="*/ 2 w 2"/>
                  <a:gd name="T9" fmla="*/ 2 h 2"/>
                  <a:gd name="T10" fmla="*/ 2 w 2"/>
                  <a:gd name="T11" fmla="*/ 2 h 2"/>
                  <a:gd name="T12" fmla="*/ 2 w 2"/>
                  <a:gd name="T13" fmla="*/ 2 h 2"/>
                  <a:gd name="T14" fmla="*/ 2 w 2"/>
                  <a:gd name="T15" fmla="*/ 2 h 2"/>
                  <a:gd name="T16" fmla="*/ 2 w 2"/>
                  <a:gd name="T17" fmla="*/ 2 h 2"/>
                  <a:gd name="T18" fmla="*/ 2 w 2"/>
                  <a:gd name="T19" fmla="*/ 2 h 2"/>
                  <a:gd name="T20" fmla="*/ 2 w 2"/>
                  <a:gd name="T21" fmla="*/ 2 h 2"/>
                  <a:gd name="T22" fmla="*/ 2 w 2"/>
                  <a:gd name="T23" fmla="*/ 2 h 2"/>
                  <a:gd name="T24" fmla="*/ 2 w 2"/>
                  <a:gd name="T25" fmla="*/ 2 h 2"/>
                  <a:gd name="T26" fmla="*/ 2 w 2"/>
                  <a:gd name="T27" fmla="*/ 2 h 2"/>
                  <a:gd name="T28" fmla="*/ 2 w 2"/>
                  <a:gd name="T29" fmla="*/ 2 h 2"/>
                  <a:gd name="T30" fmla="*/ 2 w 2"/>
                  <a:gd name="T31" fmla="*/ 2 h 2"/>
                  <a:gd name="T32" fmla="*/ 2 w 2"/>
                  <a:gd name="T33" fmla="*/ 2 h 2"/>
                  <a:gd name="T34" fmla="*/ 2 w 2"/>
                  <a:gd name="T35" fmla="*/ 2 h 2"/>
                  <a:gd name="T36" fmla="*/ 2 w 2"/>
                  <a:gd name="T37" fmla="*/ 2 h 2"/>
                  <a:gd name="T38" fmla="*/ 2 w 2"/>
                  <a:gd name="T39" fmla="*/ 2 h 2"/>
                  <a:gd name="T40" fmla="*/ 2 w 2"/>
                  <a:gd name="T41" fmla="*/ 2 h 2"/>
                  <a:gd name="T42" fmla="*/ 2 w 2"/>
                  <a:gd name="T43" fmla="*/ 2 h 2"/>
                  <a:gd name="T44" fmla="*/ 2 w 2"/>
                  <a:gd name="T45" fmla="*/ 0 h 2"/>
                  <a:gd name="T46" fmla="*/ 0 w 2"/>
                  <a:gd name="T47" fmla="*/ 2 h 2"/>
                  <a:gd name="T48" fmla="*/ 2 w 2"/>
                  <a:gd name="T49" fmla="*/ 0 h 2"/>
                  <a:gd name="T50" fmla="*/ 2 w 2"/>
                  <a:gd name="T5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2" y="2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2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5" name="Freeform 170">
                <a:extLst>
                  <a:ext uri="{FF2B5EF4-FFF2-40B4-BE49-F238E27FC236}">
                    <a16:creationId xmlns:a16="http://schemas.microsoft.com/office/drawing/2014/main" xmlns="" id="{27F05317-F581-4E80-A03F-8AEDE2D1D7C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688" y="2783"/>
                <a:ext cx="229" cy="184"/>
              </a:xfrm>
              <a:custGeom>
                <a:avLst/>
                <a:gdLst>
                  <a:gd name="T0" fmla="*/ 220 w 229"/>
                  <a:gd name="T1" fmla="*/ 26 h 184"/>
                  <a:gd name="T2" fmla="*/ 227 w 229"/>
                  <a:gd name="T3" fmla="*/ 31 h 184"/>
                  <a:gd name="T4" fmla="*/ 227 w 229"/>
                  <a:gd name="T5" fmla="*/ 39 h 184"/>
                  <a:gd name="T6" fmla="*/ 224 w 229"/>
                  <a:gd name="T7" fmla="*/ 48 h 184"/>
                  <a:gd name="T8" fmla="*/ 210 w 229"/>
                  <a:gd name="T9" fmla="*/ 58 h 184"/>
                  <a:gd name="T10" fmla="*/ 202 w 229"/>
                  <a:gd name="T11" fmla="*/ 77 h 184"/>
                  <a:gd name="T12" fmla="*/ 196 w 229"/>
                  <a:gd name="T13" fmla="*/ 85 h 184"/>
                  <a:gd name="T14" fmla="*/ 193 w 229"/>
                  <a:gd name="T15" fmla="*/ 99 h 184"/>
                  <a:gd name="T16" fmla="*/ 183 w 229"/>
                  <a:gd name="T17" fmla="*/ 109 h 184"/>
                  <a:gd name="T18" fmla="*/ 174 w 229"/>
                  <a:gd name="T19" fmla="*/ 126 h 184"/>
                  <a:gd name="T20" fmla="*/ 171 w 229"/>
                  <a:gd name="T21" fmla="*/ 133 h 184"/>
                  <a:gd name="T22" fmla="*/ 167 w 229"/>
                  <a:gd name="T23" fmla="*/ 142 h 184"/>
                  <a:gd name="T24" fmla="*/ 159 w 229"/>
                  <a:gd name="T25" fmla="*/ 138 h 184"/>
                  <a:gd name="T26" fmla="*/ 150 w 229"/>
                  <a:gd name="T27" fmla="*/ 131 h 184"/>
                  <a:gd name="T28" fmla="*/ 143 w 229"/>
                  <a:gd name="T29" fmla="*/ 135 h 184"/>
                  <a:gd name="T30" fmla="*/ 137 w 229"/>
                  <a:gd name="T31" fmla="*/ 136 h 184"/>
                  <a:gd name="T32" fmla="*/ 130 w 229"/>
                  <a:gd name="T33" fmla="*/ 145 h 184"/>
                  <a:gd name="T34" fmla="*/ 118 w 229"/>
                  <a:gd name="T35" fmla="*/ 159 h 184"/>
                  <a:gd name="T36" fmla="*/ 113 w 229"/>
                  <a:gd name="T37" fmla="*/ 176 h 184"/>
                  <a:gd name="T38" fmla="*/ 106 w 229"/>
                  <a:gd name="T39" fmla="*/ 172 h 184"/>
                  <a:gd name="T40" fmla="*/ 94 w 229"/>
                  <a:gd name="T41" fmla="*/ 179 h 184"/>
                  <a:gd name="T42" fmla="*/ 87 w 229"/>
                  <a:gd name="T43" fmla="*/ 179 h 184"/>
                  <a:gd name="T44" fmla="*/ 85 w 229"/>
                  <a:gd name="T45" fmla="*/ 179 h 184"/>
                  <a:gd name="T46" fmla="*/ 78 w 229"/>
                  <a:gd name="T47" fmla="*/ 176 h 184"/>
                  <a:gd name="T48" fmla="*/ 77 w 229"/>
                  <a:gd name="T49" fmla="*/ 182 h 184"/>
                  <a:gd name="T50" fmla="*/ 73 w 229"/>
                  <a:gd name="T51" fmla="*/ 182 h 184"/>
                  <a:gd name="T52" fmla="*/ 68 w 229"/>
                  <a:gd name="T53" fmla="*/ 182 h 184"/>
                  <a:gd name="T54" fmla="*/ 63 w 229"/>
                  <a:gd name="T55" fmla="*/ 182 h 184"/>
                  <a:gd name="T56" fmla="*/ 53 w 229"/>
                  <a:gd name="T57" fmla="*/ 172 h 184"/>
                  <a:gd name="T58" fmla="*/ 51 w 229"/>
                  <a:gd name="T59" fmla="*/ 167 h 184"/>
                  <a:gd name="T60" fmla="*/ 54 w 229"/>
                  <a:gd name="T61" fmla="*/ 162 h 184"/>
                  <a:gd name="T62" fmla="*/ 51 w 229"/>
                  <a:gd name="T63" fmla="*/ 160 h 184"/>
                  <a:gd name="T64" fmla="*/ 49 w 229"/>
                  <a:gd name="T65" fmla="*/ 157 h 184"/>
                  <a:gd name="T66" fmla="*/ 44 w 229"/>
                  <a:gd name="T67" fmla="*/ 155 h 184"/>
                  <a:gd name="T68" fmla="*/ 13 w 229"/>
                  <a:gd name="T69" fmla="*/ 143 h 184"/>
                  <a:gd name="T70" fmla="*/ 13 w 229"/>
                  <a:gd name="T71" fmla="*/ 142 h 184"/>
                  <a:gd name="T72" fmla="*/ 1 w 229"/>
                  <a:gd name="T73" fmla="*/ 138 h 184"/>
                  <a:gd name="T74" fmla="*/ 1 w 229"/>
                  <a:gd name="T75" fmla="*/ 131 h 184"/>
                  <a:gd name="T76" fmla="*/ 0 w 229"/>
                  <a:gd name="T77" fmla="*/ 121 h 184"/>
                  <a:gd name="T78" fmla="*/ 0 w 229"/>
                  <a:gd name="T79" fmla="*/ 107 h 184"/>
                  <a:gd name="T80" fmla="*/ 3 w 229"/>
                  <a:gd name="T81" fmla="*/ 92 h 184"/>
                  <a:gd name="T82" fmla="*/ 10 w 229"/>
                  <a:gd name="T83" fmla="*/ 84 h 184"/>
                  <a:gd name="T84" fmla="*/ 17 w 229"/>
                  <a:gd name="T85" fmla="*/ 77 h 184"/>
                  <a:gd name="T86" fmla="*/ 19 w 229"/>
                  <a:gd name="T87" fmla="*/ 67 h 184"/>
                  <a:gd name="T88" fmla="*/ 22 w 229"/>
                  <a:gd name="T89" fmla="*/ 61 h 184"/>
                  <a:gd name="T90" fmla="*/ 19 w 229"/>
                  <a:gd name="T91" fmla="*/ 53 h 184"/>
                  <a:gd name="T92" fmla="*/ 19 w 229"/>
                  <a:gd name="T93" fmla="*/ 41 h 184"/>
                  <a:gd name="T94" fmla="*/ 17 w 229"/>
                  <a:gd name="T95" fmla="*/ 36 h 184"/>
                  <a:gd name="T96" fmla="*/ 24 w 229"/>
                  <a:gd name="T97" fmla="*/ 20 h 184"/>
                  <a:gd name="T98" fmla="*/ 32 w 229"/>
                  <a:gd name="T99" fmla="*/ 3 h 184"/>
                  <a:gd name="T100" fmla="*/ 48 w 229"/>
                  <a:gd name="T101" fmla="*/ 2 h 184"/>
                  <a:gd name="T102" fmla="*/ 68 w 229"/>
                  <a:gd name="T103" fmla="*/ 3 h 184"/>
                  <a:gd name="T104" fmla="*/ 78 w 229"/>
                  <a:gd name="T105" fmla="*/ 14 h 184"/>
                  <a:gd name="T106" fmla="*/ 85 w 229"/>
                  <a:gd name="T107" fmla="*/ 15 h 184"/>
                  <a:gd name="T108" fmla="*/ 102 w 229"/>
                  <a:gd name="T109" fmla="*/ 10 h 184"/>
                  <a:gd name="T110" fmla="*/ 138 w 229"/>
                  <a:gd name="T111" fmla="*/ 14 h 184"/>
                  <a:gd name="T112" fmla="*/ 167 w 229"/>
                  <a:gd name="T113" fmla="*/ 10 h 184"/>
                  <a:gd name="T114" fmla="*/ 188 w 229"/>
                  <a:gd name="T115" fmla="*/ 15 h 184"/>
                  <a:gd name="T116" fmla="*/ 202 w 229"/>
                  <a:gd name="T117" fmla="*/ 5 h 184"/>
                  <a:gd name="T118" fmla="*/ 85 w 229"/>
                  <a:gd name="T119" fmla="*/ 182 h 184"/>
                  <a:gd name="T120" fmla="*/ 89 w 229"/>
                  <a:gd name="T121" fmla="*/ 182 h 1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229" h="184">
                    <a:moveTo>
                      <a:pt x="208" y="3"/>
                    </a:moveTo>
                    <a:lnTo>
                      <a:pt x="212" y="7"/>
                    </a:lnTo>
                    <a:lnTo>
                      <a:pt x="215" y="12"/>
                    </a:lnTo>
                    <a:lnTo>
                      <a:pt x="217" y="15"/>
                    </a:lnTo>
                    <a:lnTo>
                      <a:pt x="220" y="24"/>
                    </a:lnTo>
                    <a:lnTo>
                      <a:pt x="220" y="26"/>
                    </a:lnTo>
                    <a:lnTo>
                      <a:pt x="220" y="27"/>
                    </a:lnTo>
                    <a:lnTo>
                      <a:pt x="220" y="27"/>
                    </a:lnTo>
                    <a:lnTo>
                      <a:pt x="220" y="29"/>
                    </a:lnTo>
                    <a:lnTo>
                      <a:pt x="222" y="29"/>
                    </a:lnTo>
                    <a:lnTo>
                      <a:pt x="224" y="29"/>
                    </a:lnTo>
                    <a:lnTo>
                      <a:pt x="227" y="31"/>
                    </a:lnTo>
                    <a:lnTo>
                      <a:pt x="227" y="31"/>
                    </a:lnTo>
                    <a:lnTo>
                      <a:pt x="227" y="32"/>
                    </a:lnTo>
                    <a:lnTo>
                      <a:pt x="229" y="32"/>
                    </a:lnTo>
                    <a:lnTo>
                      <a:pt x="229" y="34"/>
                    </a:lnTo>
                    <a:lnTo>
                      <a:pt x="229" y="36"/>
                    </a:lnTo>
                    <a:lnTo>
                      <a:pt x="227" y="39"/>
                    </a:lnTo>
                    <a:lnTo>
                      <a:pt x="227" y="41"/>
                    </a:lnTo>
                    <a:lnTo>
                      <a:pt x="227" y="44"/>
                    </a:lnTo>
                    <a:lnTo>
                      <a:pt x="227" y="44"/>
                    </a:lnTo>
                    <a:lnTo>
                      <a:pt x="227" y="46"/>
                    </a:lnTo>
                    <a:lnTo>
                      <a:pt x="226" y="46"/>
                    </a:lnTo>
                    <a:lnTo>
                      <a:pt x="224" y="48"/>
                    </a:lnTo>
                    <a:lnTo>
                      <a:pt x="220" y="49"/>
                    </a:lnTo>
                    <a:lnTo>
                      <a:pt x="219" y="51"/>
                    </a:lnTo>
                    <a:lnTo>
                      <a:pt x="217" y="51"/>
                    </a:lnTo>
                    <a:lnTo>
                      <a:pt x="217" y="51"/>
                    </a:lnTo>
                    <a:lnTo>
                      <a:pt x="215" y="53"/>
                    </a:lnTo>
                    <a:lnTo>
                      <a:pt x="210" y="58"/>
                    </a:lnTo>
                    <a:lnTo>
                      <a:pt x="208" y="63"/>
                    </a:lnTo>
                    <a:lnTo>
                      <a:pt x="207" y="67"/>
                    </a:lnTo>
                    <a:lnTo>
                      <a:pt x="205" y="72"/>
                    </a:lnTo>
                    <a:lnTo>
                      <a:pt x="203" y="73"/>
                    </a:lnTo>
                    <a:lnTo>
                      <a:pt x="202" y="75"/>
                    </a:lnTo>
                    <a:lnTo>
                      <a:pt x="202" y="77"/>
                    </a:lnTo>
                    <a:lnTo>
                      <a:pt x="202" y="78"/>
                    </a:lnTo>
                    <a:lnTo>
                      <a:pt x="202" y="82"/>
                    </a:lnTo>
                    <a:lnTo>
                      <a:pt x="202" y="84"/>
                    </a:lnTo>
                    <a:lnTo>
                      <a:pt x="200" y="84"/>
                    </a:lnTo>
                    <a:lnTo>
                      <a:pt x="198" y="85"/>
                    </a:lnTo>
                    <a:lnTo>
                      <a:pt x="196" y="85"/>
                    </a:lnTo>
                    <a:lnTo>
                      <a:pt x="195" y="89"/>
                    </a:lnTo>
                    <a:lnTo>
                      <a:pt x="195" y="90"/>
                    </a:lnTo>
                    <a:lnTo>
                      <a:pt x="195" y="94"/>
                    </a:lnTo>
                    <a:lnTo>
                      <a:pt x="193" y="95"/>
                    </a:lnTo>
                    <a:lnTo>
                      <a:pt x="193" y="97"/>
                    </a:lnTo>
                    <a:lnTo>
                      <a:pt x="193" y="99"/>
                    </a:lnTo>
                    <a:lnTo>
                      <a:pt x="191" y="101"/>
                    </a:lnTo>
                    <a:lnTo>
                      <a:pt x="190" y="101"/>
                    </a:lnTo>
                    <a:lnTo>
                      <a:pt x="186" y="102"/>
                    </a:lnTo>
                    <a:lnTo>
                      <a:pt x="185" y="106"/>
                    </a:lnTo>
                    <a:lnTo>
                      <a:pt x="183" y="107"/>
                    </a:lnTo>
                    <a:lnTo>
                      <a:pt x="183" y="109"/>
                    </a:lnTo>
                    <a:lnTo>
                      <a:pt x="181" y="114"/>
                    </a:lnTo>
                    <a:lnTo>
                      <a:pt x="179" y="118"/>
                    </a:lnTo>
                    <a:lnTo>
                      <a:pt x="178" y="119"/>
                    </a:lnTo>
                    <a:lnTo>
                      <a:pt x="178" y="121"/>
                    </a:lnTo>
                    <a:lnTo>
                      <a:pt x="176" y="124"/>
                    </a:lnTo>
                    <a:lnTo>
                      <a:pt x="174" y="126"/>
                    </a:lnTo>
                    <a:lnTo>
                      <a:pt x="174" y="128"/>
                    </a:lnTo>
                    <a:lnTo>
                      <a:pt x="174" y="128"/>
                    </a:lnTo>
                    <a:lnTo>
                      <a:pt x="176" y="130"/>
                    </a:lnTo>
                    <a:lnTo>
                      <a:pt x="176" y="130"/>
                    </a:lnTo>
                    <a:lnTo>
                      <a:pt x="174" y="131"/>
                    </a:lnTo>
                    <a:lnTo>
                      <a:pt x="171" y="133"/>
                    </a:lnTo>
                    <a:lnTo>
                      <a:pt x="171" y="135"/>
                    </a:lnTo>
                    <a:lnTo>
                      <a:pt x="169" y="135"/>
                    </a:lnTo>
                    <a:lnTo>
                      <a:pt x="169" y="138"/>
                    </a:lnTo>
                    <a:lnTo>
                      <a:pt x="169" y="138"/>
                    </a:lnTo>
                    <a:lnTo>
                      <a:pt x="167" y="140"/>
                    </a:lnTo>
                    <a:lnTo>
                      <a:pt x="167" y="142"/>
                    </a:lnTo>
                    <a:lnTo>
                      <a:pt x="166" y="142"/>
                    </a:lnTo>
                    <a:lnTo>
                      <a:pt x="164" y="143"/>
                    </a:lnTo>
                    <a:lnTo>
                      <a:pt x="162" y="143"/>
                    </a:lnTo>
                    <a:lnTo>
                      <a:pt x="161" y="143"/>
                    </a:lnTo>
                    <a:lnTo>
                      <a:pt x="161" y="142"/>
                    </a:lnTo>
                    <a:lnTo>
                      <a:pt x="159" y="138"/>
                    </a:lnTo>
                    <a:lnTo>
                      <a:pt x="159" y="138"/>
                    </a:lnTo>
                    <a:lnTo>
                      <a:pt x="159" y="136"/>
                    </a:lnTo>
                    <a:lnTo>
                      <a:pt x="155" y="135"/>
                    </a:lnTo>
                    <a:lnTo>
                      <a:pt x="154" y="133"/>
                    </a:lnTo>
                    <a:lnTo>
                      <a:pt x="152" y="131"/>
                    </a:lnTo>
                    <a:lnTo>
                      <a:pt x="150" y="131"/>
                    </a:lnTo>
                    <a:lnTo>
                      <a:pt x="150" y="131"/>
                    </a:lnTo>
                    <a:lnTo>
                      <a:pt x="150" y="133"/>
                    </a:lnTo>
                    <a:lnTo>
                      <a:pt x="149" y="135"/>
                    </a:lnTo>
                    <a:lnTo>
                      <a:pt x="147" y="135"/>
                    </a:lnTo>
                    <a:lnTo>
                      <a:pt x="145" y="135"/>
                    </a:lnTo>
                    <a:lnTo>
                      <a:pt x="143" y="135"/>
                    </a:lnTo>
                    <a:lnTo>
                      <a:pt x="143" y="135"/>
                    </a:lnTo>
                    <a:lnTo>
                      <a:pt x="143" y="133"/>
                    </a:lnTo>
                    <a:lnTo>
                      <a:pt x="142" y="133"/>
                    </a:lnTo>
                    <a:lnTo>
                      <a:pt x="140" y="133"/>
                    </a:lnTo>
                    <a:lnTo>
                      <a:pt x="137" y="136"/>
                    </a:lnTo>
                    <a:lnTo>
                      <a:pt x="137" y="136"/>
                    </a:lnTo>
                    <a:lnTo>
                      <a:pt x="135" y="136"/>
                    </a:lnTo>
                    <a:lnTo>
                      <a:pt x="135" y="140"/>
                    </a:lnTo>
                    <a:lnTo>
                      <a:pt x="133" y="142"/>
                    </a:lnTo>
                    <a:lnTo>
                      <a:pt x="131" y="143"/>
                    </a:lnTo>
                    <a:lnTo>
                      <a:pt x="130" y="143"/>
                    </a:lnTo>
                    <a:lnTo>
                      <a:pt x="130" y="145"/>
                    </a:lnTo>
                    <a:lnTo>
                      <a:pt x="128" y="145"/>
                    </a:lnTo>
                    <a:lnTo>
                      <a:pt x="125" y="148"/>
                    </a:lnTo>
                    <a:lnTo>
                      <a:pt x="121" y="152"/>
                    </a:lnTo>
                    <a:lnTo>
                      <a:pt x="121" y="153"/>
                    </a:lnTo>
                    <a:lnTo>
                      <a:pt x="119" y="155"/>
                    </a:lnTo>
                    <a:lnTo>
                      <a:pt x="118" y="159"/>
                    </a:lnTo>
                    <a:lnTo>
                      <a:pt x="118" y="162"/>
                    </a:lnTo>
                    <a:lnTo>
                      <a:pt x="116" y="167"/>
                    </a:lnTo>
                    <a:lnTo>
                      <a:pt x="114" y="169"/>
                    </a:lnTo>
                    <a:lnTo>
                      <a:pt x="114" y="172"/>
                    </a:lnTo>
                    <a:lnTo>
                      <a:pt x="113" y="174"/>
                    </a:lnTo>
                    <a:lnTo>
                      <a:pt x="113" y="176"/>
                    </a:lnTo>
                    <a:lnTo>
                      <a:pt x="113" y="176"/>
                    </a:lnTo>
                    <a:lnTo>
                      <a:pt x="111" y="176"/>
                    </a:lnTo>
                    <a:lnTo>
                      <a:pt x="109" y="176"/>
                    </a:lnTo>
                    <a:lnTo>
                      <a:pt x="109" y="174"/>
                    </a:lnTo>
                    <a:lnTo>
                      <a:pt x="107" y="174"/>
                    </a:lnTo>
                    <a:lnTo>
                      <a:pt x="106" y="172"/>
                    </a:lnTo>
                    <a:lnTo>
                      <a:pt x="106" y="172"/>
                    </a:lnTo>
                    <a:lnTo>
                      <a:pt x="107" y="177"/>
                    </a:lnTo>
                    <a:lnTo>
                      <a:pt x="107" y="179"/>
                    </a:lnTo>
                    <a:lnTo>
                      <a:pt x="102" y="179"/>
                    </a:lnTo>
                    <a:lnTo>
                      <a:pt x="97" y="179"/>
                    </a:lnTo>
                    <a:lnTo>
                      <a:pt x="94" y="179"/>
                    </a:lnTo>
                    <a:lnTo>
                      <a:pt x="94" y="179"/>
                    </a:lnTo>
                    <a:lnTo>
                      <a:pt x="92" y="177"/>
                    </a:lnTo>
                    <a:lnTo>
                      <a:pt x="92" y="177"/>
                    </a:lnTo>
                    <a:lnTo>
                      <a:pt x="92" y="179"/>
                    </a:lnTo>
                    <a:lnTo>
                      <a:pt x="90" y="179"/>
                    </a:lnTo>
                    <a:lnTo>
                      <a:pt x="87" y="179"/>
                    </a:lnTo>
                    <a:lnTo>
                      <a:pt x="85" y="177"/>
                    </a:lnTo>
                    <a:lnTo>
                      <a:pt x="85" y="177"/>
                    </a:lnTo>
                    <a:lnTo>
                      <a:pt x="84" y="176"/>
                    </a:lnTo>
                    <a:lnTo>
                      <a:pt x="84" y="177"/>
                    </a:lnTo>
                    <a:lnTo>
                      <a:pt x="85" y="177"/>
                    </a:lnTo>
                    <a:lnTo>
                      <a:pt x="85" y="179"/>
                    </a:lnTo>
                    <a:lnTo>
                      <a:pt x="82" y="182"/>
                    </a:lnTo>
                    <a:lnTo>
                      <a:pt x="80" y="182"/>
                    </a:lnTo>
                    <a:lnTo>
                      <a:pt x="80" y="181"/>
                    </a:lnTo>
                    <a:lnTo>
                      <a:pt x="78" y="179"/>
                    </a:lnTo>
                    <a:lnTo>
                      <a:pt x="78" y="177"/>
                    </a:lnTo>
                    <a:lnTo>
                      <a:pt x="78" y="176"/>
                    </a:lnTo>
                    <a:lnTo>
                      <a:pt x="78" y="176"/>
                    </a:lnTo>
                    <a:lnTo>
                      <a:pt x="78" y="177"/>
                    </a:lnTo>
                    <a:lnTo>
                      <a:pt x="78" y="179"/>
                    </a:lnTo>
                    <a:lnTo>
                      <a:pt x="78" y="181"/>
                    </a:lnTo>
                    <a:lnTo>
                      <a:pt x="80" y="182"/>
                    </a:lnTo>
                    <a:lnTo>
                      <a:pt x="77" y="182"/>
                    </a:lnTo>
                    <a:lnTo>
                      <a:pt x="77" y="182"/>
                    </a:lnTo>
                    <a:lnTo>
                      <a:pt x="75" y="182"/>
                    </a:lnTo>
                    <a:lnTo>
                      <a:pt x="75" y="182"/>
                    </a:lnTo>
                    <a:lnTo>
                      <a:pt x="75" y="181"/>
                    </a:lnTo>
                    <a:lnTo>
                      <a:pt x="73" y="181"/>
                    </a:lnTo>
                    <a:lnTo>
                      <a:pt x="73" y="182"/>
                    </a:lnTo>
                    <a:lnTo>
                      <a:pt x="73" y="182"/>
                    </a:lnTo>
                    <a:lnTo>
                      <a:pt x="72" y="182"/>
                    </a:lnTo>
                    <a:lnTo>
                      <a:pt x="68" y="184"/>
                    </a:lnTo>
                    <a:lnTo>
                      <a:pt x="68" y="184"/>
                    </a:lnTo>
                    <a:lnTo>
                      <a:pt x="68" y="182"/>
                    </a:lnTo>
                    <a:lnTo>
                      <a:pt x="68" y="182"/>
                    </a:lnTo>
                    <a:lnTo>
                      <a:pt x="68" y="181"/>
                    </a:lnTo>
                    <a:lnTo>
                      <a:pt x="66" y="182"/>
                    </a:lnTo>
                    <a:lnTo>
                      <a:pt x="66" y="184"/>
                    </a:lnTo>
                    <a:lnTo>
                      <a:pt x="66" y="184"/>
                    </a:lnTo>
                    <a:lnTo>
                      <a:pt x="65" y="184"/>
                    </a:lnTo>
                    <a:lnTo>
                      <a:pt x="63" y="182"/>
                    </a:lnTo>
                    <a:lnTo>
                      <a:pt x="61" y="182"/>
                    </a:lnTo>
                    <a:lnTo>
                      <a:pt x="60" y="181"/>
                    </a:lnTo>
                    <a:lnTo>
                      <a:pt x="54" y="177"/>
                    </a:lnTo>
                    <a:lnTo>
                      <a:pt x="54" y="176"/>
                    </a:lnTo>
                    <a:lnTo>
                      <a:pt x="53" y="174"/>
                    </a:lnTo>
                    <a:lnTo>
                      <a:pt x="53" y="172"/>
                    </a:lnTo>
                    <a:lnTo>
                      <a:pt x="51" y="169"/>
                    </a:lnTo>
                    <a:lnTo>
                      <a:pt x="51" y="167"/>
                    </a:lnTo>
                    <a:lnTo>
                      <a:pt x="53" y="169"/>
                    </a:lnTo>
                    <a:lnTo>
                      <a:pt x="53" y="167"/>
                    </a:lnTo>
                    <a:lnTo>
                      <a:pt x="51" y="167"/>
                    </a:lnTo>
                    <a:lnTo>
                      <a:pt x="51" y="167"/>
                    </a:lnTo>
                    <a:lnTo>
                      <a:pt x="51" y="165"/>
                    </a:lnTo>
                    <a:lnTo>
                      <a:pt x="51" y="164"/>
                    </a:lnTo>
                    <a:lnTo>
                      <a:pt x="53" y="164"/>
                    </a:lnTo>
                    <a:lnTo>
                      <a:pt x="53" y="164"/>
                    </a:lnTo>
                    <a:lnTo>
                      <a:pt x="54" y="162"/>
                    </a:lnTo>
                    <a:lnTo>
                      <a:pt x="54" y="162"/>
                    </a:lnTo>
                    <a:lnTo>
                      <a:pt x="51" y="164"/>
                    </a:lnTo>
                    <a:lnTo>
                      <a:pt x="48" y="162"/>
                    </a:lnTo>
                    <a:lnTo>
                      <a:pt x="48" y="160"/>
                    </a:lnTo>
                    <a:lnTo>
                      <a:pt x="48" y="160"/>
                    </a:lnTo>
                    <a:lnTo>
                      <a:pt x="49" y="160"/>
                    </a:lnTo>
                    <a:lnTo>
                      <a:pt x="51" y="160"/>
                    </a:lnTo>
                    <a:lnTo>
                      <a:pt x="53" y="159"/>
                    </a:lnTo>
                    <a:lnTo>
                      <a:pt x="51" y="159"/>
                    </a:lnTo>
                    <a:lnTo>
                      <a:pt x="51" y="159"/>
                    </a:lnTo>
                    <a:lnTo>
                      <a:pt x="49" y="159"/>
                    </a:lnTo>
                    <a:lnTo>
                      <a:pt x="49" y="157"/>
                    </a:lnTo>
                    <a:lnTo>
                      <a:pt x="49" y="157"/>
                    </a:lnTo>
                    <a:lnTo>
                      <a:pt x="49" y="159"/>
                    </a:lnTo>
                    <a:lnTo>
                      <a:pt x="48" y="159"/>
                    </a:lnTo>
                    <a:lnTo>
                      <a:pt x="46" y="159"/>
                    </a:lnTo>
                    <a:lnTo>
                      <a:pt x="46" y="157"/>
                    </a:lnTo>
                    <a:lnTo>
                      <a:pt x="46" y="155"/>
                    </a:lnTo>
                    <a:lnTo>
                      <a:pt x="44" y="155"/>
                    </a:lnTo>
                    <a:lnTo>
                      <a:pt x="41" y="152"/>
                    </a:lnTo>
                    <a:lnTo>
                      <a:pt x="37" y="147"/>
                    </a:lnTo>
                    <a:lnTo>
                      <a:pt x="32" y="145"/>
                    </a:lnTo>
                    <a:lnTo>
                      <a:pt x="27" y="143"/>
                    </a:lnTo>
                    <a:lnTo>
                      <a:pt x="15" y="143"/>
                    </a:lnTo>
                    <a:lnTo>
                      <a:pt x="13" y="143"/>
                    </a:lnTo>
                    <a:lnTo>
                      <a:pt x="15" y="143"/>
                    </a:lnTo>
                    <a:lnTo>
                      <a:pt x="15" y="142"/>
                    </a:lnTo>
                    <a:lnTo>
                      <a:pt x="20" y="140"/>
                    </a:lnTo>
                    <a:lnTo>
                      <a:pt x="19" y="140"/>
                    </a:lnTo>
                    <a:lnTo>
                      <a:pt x="15" y="142"/>
                    </a:lnTo>
                    <a:lnTo>
                      <a:pt x="13" y="142"/>
                    </a:lnTo>
                    <a:lnTo>
                      <a:pt x="12" y="143"/>
                    </a:lnTo>
                    <a:lnTo>
                      <a:pt x="1" y="145"/>
                    </a:lnTo>
                    <a:lnTo>
                      <a:pt x="0" y="145"/>
                    </a:lnTo>
                    <a:lnTo>
                      <a:pt x="0" y="143"/>
                    </a:lnTo>
                    <a:lnTo>
                      <a:pt x="0" y="140"/>
                    </a:lnTo>
                    <a:lnTo>
                      <a:pt x="1" y="138"/>
                    </a:lnTo>
                    <a:lnTo>
                      <a:pt x="1" y="138"/>
                    </a:lnTo>
                    <a:lnTo>
                      <a:pt x="1" y="136"/>
                    </a:lnTo>
                    <a:lnTo>
                      <a:pt x="0" y="135"/>
                    </a:lnTo>
                    <a:lnTo>
                      <a:pt x="0" y="133"/>
                    </a:lnTo>
                    <a:lnTo>
                      <a:pt x="0" y="131"/>
                    </a:lnTo>
                    <a:lnTo>
                      <a:pt x="1" y="131"/>
                    </a:lnTo>
                    <a:lnTo>
                      <a:pt x="0" y="130"/>
                    </a:lnTo>
                    <a:lnTo>
                      <a:pt x="0" y="124"/>
                    </a:lnTo>
                    <a:lnTo>
                      <a:pt x="1" y="124"/>
                    </a:lnTo>
                    <a:lnTo>
                      <a:pt x="1" y="124"/>
                    </a:lnTo>
                    <a:lnTo>
                      <a:pt x="1" y="123"/>
                    </a:lnTo>
                    <a:lnTo>
                      <a:pt x="0" y="121"/>
                    </a:lnTo>
                    <a:lnTo>
                      <a:pt x="0" y="121"/>
                    </a:lnTo>
                    <a:lnTo>
                      <a:pt x="0" y="118"/>
                    </a:lnTo>
                    <a:lnTo>
                      <a:pt x="0" y="116"/>
                    </a:lnTo>
                    <a:lnTo>
                      <a:pt x="0" y="116"/>
                    </a:lnTo>
                    <a:lnTo>
                      <a:pt x="0" y="113"/>
                    </a:lnTo>
                    <a:lnTo>
                      <a:pt x="0" y="107"/>
                    </a:lnTo>
                    <a:lnTo>
                      <a:pt x="0" y="106"/>
                    </a:lnTo>
                    <a:lnTo>
                      <a:pt x="0" y="104"/>
                    </a:lnTo>
                    <a:lnTo>
                      <a:pt x="0" y="101"/>
                    </a:lnTo>
                    <a:lnTo>
                      <a:pt x="0" y="99"/>
                    </a:lnTo>
                    <a:lnTo>
                      <a:pt x="1" y="94"/>
                    </a:lnTo>
                    <a:lnTo>
                      <a:pt x="3" y="92"/>
                    </a:lnTo>
                    <a:lnTo>
                      <a:pt x="7" y="92"/>
                    </a:lnTo>
                    <a:lnTo>
                      <a:pt x="8" y="90"/>
                    </a:lnTo>
                    <a:lnTo>
                      <a:pt x="8" y="87"/>
                    </a:lnTo>
                    <a:lnTo>
                      <a:pt x="8" y="85"/>
                    </a:lnTo>
                    <a:lnTo>
                      <a:pt x="8" y="84"/>
                    </a:lnTo>
                    <a:lnTo>
                      <a:pt x="10" y="84"/>
                    </a:lnTo>
                    <a:lnTo>
                      <a:pt x="12" y="82"/>
                    </a:lnTo>
                    <a:lnTo>
                      <a:pt x="12" y="78"/>
                    </a:lnTo>
                    <a:lnTo>
                      <a:pt x="12" y="78"/>
                    </a:lnTo>
                    <a:lnTo>
                      <a:pt x="13" y="78"/>
                    </a:lnTo>
                    <a:lnTo>
                      <a:pt x="15" y="77"/>
                    </a:lnTo>
                    <a:lnTo>
                      <a:pt x="17" y="77"/>
                    </a:lnTo>
                    <a:lnTo>
                      <a:pt x="17" y="75"/>
                    </a:lnTo>
                    <a:lnTo>
                      <a:pt x="19" y="72"/>
                    </a:lnTo>
                    <a:lnTo>
                      <a:pt x="17" y="70"/>
                    </a:lnTo>
                    <a:lnTo>
                      <a:pt x="17" y="68"/>
                    </a:lnTo>
                    <a:lnTo>
                      <a:pt x="17" y="68"/>
                    </a:lnTo>
                    <a:lnTo>
                      <a:pt x="19" y="67"/>
                    </a:lnTo>
                    <a:lnTo>
                      <a:pt x="19" y="67"/>
                    </a:lnTo>
                    <a:lnTo>
                      <a:pt x="20" y="67"/>
                    </a:lnTo>
                    <a:lnTo>
                      <a:pt x="20" y="67"/>
                    </a:lnTo>
                    <a:lnTo>
                      <a:pt x="20" y="67"/>
                    </a:lnTo>
                    <a:lnTo>
                      <a:pt x="22" y="63"/>
                    </a:lnTo>
                    <a:lnTo>
                      <a:pt x="22" y="61"/>
                    </a:lnTo>
                    <a:lnTo>
                      <a:pt x="20" y="60"/>
                    </a:lnTo>
                    <a:lnTo>
                      <a:pt x="20" y="58"/>
                    </a:lnTo>
                    <a:lnTo>
                      <a:pt x="20" y="56"/>
                    </a:lnTo>
                    <a:lnTo>
                      <a:pt x="19" y="55"/>
                    </a:lnTo>
                    <a:lnTo>
                      <a:pt x="19" y="53"/>
                    </a:lnTo>
                    <a:lnTo>
                      <a:pt x="19" y="53"/>
                    </a:lnTo>
                    <a:lnTo>
                      <a:pt x="17" y="51"/>
                    </a:lnTo>
                    <a:lnTo>
                      <a:pt x="15" y="48"/>
                    </a:lnTo>
                    <a:lnTo>
                      <a:pt x="15" y="46"/>
                    </a:lnTo>
                    <a:lnTo>
                      <a:pt x="15" y="43"/>
                    </a:lnTo>
                    <a:lnTo>
                      <a:pt x="17" y="41"/>
                    </a:lnTo>
                    <a:lnTo>
                      <a:pt x="19" y="41"/>
                    </a:lnTo>
                    <a:lnTo>
                      <a:pt x="19" y="41"/>
                    </a:lnTo>
                    <a:lnTo>
                      <a:pt x="19" y="39"/>
                    </a:lnTo>
                    <a:lnTo>
                      <a:pt x="17" y="39"/>
                    </a:lnTo>
                    <a:lnTo>
                      <a:pt x="17" y="38"/>
                    </a:lnTo>
                    <a:lnTo>
                      <a:pt x="17" y="38"/>
                    </a:lnTo>
                    <a:lnTo>
                      <a:pt x="17" y="36"/>
                    </a:lnTo>
                    <a:lnTo>
                      <a:pt x="17" y="34"/>
                    </a:lnTo>
                    <a:lnTo>
                      <a:pt x="17" y="32"/>
                    </a:lnTo>
                    <a:lnTo>
                      <a:pt x="19" y="27"/>
                    </a:lnTo>
                    <a:lnTo>
                      <a:pt x="19" y="26"/>
                    </a:lnTo>
                    <a:lnTo>
                      <a:pt x="20" y="24"/>
                    </a:lnTo>
                    <a:lnTo>
                      <a:pt x="24" y="20"/>
                    </a:lnTo>
                    <a:lnTo>
                      <a:pt x="25" y="17"/>
                    </a:lnTo>
                    <a:lnTo>
                      <a:pt x="25" y="15"/>
                    </a:lnTo>
                    <a:lnTo>
                      <a:pt x="27" y="7"/>
                    </a:lnTo>
                    <a:lnTo>
                      <a:pt x="29" y="7"/>
                    </a:lnTo>
                    <a:lnTo>
                      <a:pt x="29" y="7"/>
                    </a:lnTo>
                    <a:lnTo>
                      <a:pt x="32" y="3"/>
                    </a:lnTo>
                    <a:lnTo>
                      <a:pt x="36" y="3"/>
                    </a:lnTo>
                    <a:lnTo>
                      <a:pt x="37" y="2"/>
                    </a:lnTo>
                    <a:lnTo>
                      <a:pt x="41" y="2"/>
                    </a:lnTo>
                    <a:lnTo>
                      <a:pt x="42" y="2"/>
                    </a:lnTo>
                    <a:lnTo>
                      <a:pt x="46" y="2"/>
                    </a:lnTo>
                    <a:lnTo>
                      <a:pt x="48" y="2"/>
                    </a:lnTo>
                    <a:lnTo>
                      <a:pt x="51" y="0"/>
                    </a:lnTo>
                    <a:lnTo>
                      <a:pt x="51" y="0"/>
                    </a:lnTo>
                    <a:lnTo>
                      <a:pt x="53" y="0"/>
                    </a:lnTo>
                    <a:lnTo>
                      <a:pt x="60" y="2"/>
                    </a:lnTo>
                    <a:lnTo>
                      <a:pt x="66" y="3"/>
                    </a:lnTo>
                    <a:lnTo>
                      <a:pt x="68" y="3"/>
                    </a:lnTo>
                    <a:lnTo>
                      <a:pt x="68" y="3"/>
                    </a:lnTo>
                    <a:lnTo>
                      <a:pt x="70" y="5"/>
                    </a:lnTo>
                    <a:lnTo>
                      <a:pt x="73" y="7"/>
                    </a:lnTo>
                    <a:lnTo>
                      <a:pt x="75" y="9"/>
                    </a:lnTo>
                    <a:lnTo>
                      <a:pt x="75" y="9"/>
                    </a:lnTo>
                    <a:lnTo>
                      <a:pt x="78" y="14"/>
                    </a:lnTo>
                    <a:lnTo>
                      <a:pt x="80" y="15"/>
                    </a:lnTo>
                    <a:lnTo>
                      <a:pt x="80" y="17"/>
                    </a:lnTo>
                    <a:lnTo>
                      <a:pt x="82" y="17"/>
                    </a:lnTo>
                    <a:lnTo>
                      <a:pt x="84" y="17"/>
                    </a:lnTo>
                    <a:lnTo>
                      <a:pt x="84" y="15"/>
                    </a:lnTo>
                    <a:lnTo>
                      <a:pt x="85" y="15"/>
                    </a:lnTo>
                    <a:lnTo>
                      <a:pt x="87" y="14"/>
                    </a:lnTo>
                    <a:lnTo>
                      <a:pt x="89" y="14"/>
                    </a:lnTo>
                    <a:lnTo>
                      <a:pt x="97" y="10"/>
                    </a:lnTo>
                    <a:lnTo>
                      <a:pt x="99" y="10"/>
                    </a:lnTo>
                    <a:lnTo>
                      <a:pt x="101" y="10"/>
                    </a:lnTo>
                    <a:lnTo>
                      <a:pt x="102" y="10"/>
                    </a:lnTo>
                    <a:lnTo>
                      <a:pt x="111" y="15"/>
                    </a:lnTo>
                    <a:lnTo>
                      <a:pt x="116" y="19"/>
                    </a:lnTo>
                    <a:lnTo>
                      <a:pt x="119" y="19"/>
                    </a:lnTo>
                    <a:lnTo>
                      <a:pt x="125" y="20"/>
                    </a:lnTo>
                    <a:lnTo>
                      <a:pt x="133" y="20"/>
                    </a:lnTo>
                    <a:lnTo>
                      <a:pt x="138" y="14"/>
                    </a:lnTo>
                    <a:lnTo>
                      <a:pt x="140" y="12"/>
                    </a:lnTo>
                    <a:lnTo>
                      <a:pt x="143" y="12"/>
                    </a:lnTo>
                    <a:lnTo>
                      <a:pt x="143" y="10"/>
                    </a:lnTo>
                    <a:lnTo>
                      <a:pt x="149" y="10"/>
                    </a:lnTo>
                    <a:lnTo>
                      <a:pt x="159" y="9"/>
                    </a:lnTo>
                    <a:lnTo>
                      <a:pt x="167" y="10"/>
                    </a:lnTo>
                    <a:lnTo>
                      <a:pt x="169" y="10"/>
                    </a:lnTo>
                    <a:lnTo>
                      <a:pt x="173" y="10"/>
                    </a:lnTo>
                    <a:lnTo>
                      <a:pt x="178" y="12"/>
                    </a:lnTo>
                    <a:lnTo>
                      <a:pt x="181" y="15"/>
                    </a:lnTo>
                    <a:lnTo>
                      <a:pt x="185" y="15"/>
                    </a:lnTo>
                    <a:lnTo>
                      <a:pt x="188" y="15"/>
                    </a:lnTo>
                    <a:lnTo>
                      <a:pt x="188" y="12"/>
                    </a:lnTo>
                    <a:lnTo>
                      <a:pt x="191" y="10"/>
                    </a:lnTo>
                    <a:lnTo>
                      <a:pt x="193" y="9"/>
                    </a:lnTo>
                    <a:lnTo>
                      <a:pt x="195" y="7"/>
                    </a:lnTo>
                    <a:lnTo>
                      <a:pt x="198" y="5"/>
                    </a:lnTo>
                    <a:lnTo>
                      <a:pt x="202" y="5"/>
                    </a:lnTo>
                    <a:lnTo>
                      <a:pt x="203" y="3"/>
                    </a:lnTo>
                    <a:lnTo>
                      <a:pt x="205" y="3"/>
                    </a:lnTo>
                    <a:lnTo>
                      <a:pt x="208" y="3"/>
                    </a:lnTo>
                    <a:lnTo>
                      <a:pt x="208" y="3"/>
                    </a:lnTo>
                    <a:close/>
                    <a:moveTo>
                      <a:pt x="89" y="182"/>
                    </a:moveTo>
                    <a:lnTo>
                      <a:pt x="85" y="182"/>
                    </a:lnTo>
                    <a:lnTo>
                      <a:pt x="85" y="182"/>
                    </a:lnTo>
                    <a:lnTo>
                      <a:pt x="87" y="179"/>
                    </a:lnTo>
                    <a:lnTo>
                      <a:pt x="87" y="181"/>
                    </a:lnTo>
                    <a:lnTo>
                      <a:pt x="89" y="181"/>
                    </a:lnTo>
                    <a:lnTo>
                      <a:pt x="89" y="182"/>
                    </a:lnTo>
                    <a:lnTo>
                      <a:pt x="89" y="182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6" name="Freeform 171">
                <a:extLst>
                  <a:ext uri="{FF2B5EF4-FFF2-40B4-BE49-F238E27FC236}">
                    <a16:creationId xmlns:a16="http://schemas.microsoft.com/office/drawing/2014/main" xmlns="" id="{E16346E2-DADE-4A81-AB56-84E0DA1AF40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51" y="2761"/>
                <a:ext cx="87" cy="82"/>
              </a:xfrm>
              <a:custGeom>
                <a:avLst/>
                <a:gdLst>
                  <a:gd name="T0" fmla="*/ 85 w 87"/>
                  <a:gd name="T1" fmla="*/ 0 h 82"/>
                  <a:gd name="T2" fmla="*/ 84 w 87"/>
                  <a:gd name="T3" fmla="*/ 2 h 82"/>
                  <a:gd name="T4" fmla="*/ 82 w 87"/>
                  <a:gd name="T5" fmla="*/ 3 h 82"/>
                  <a:gd name="T6" fmla="*/ 84 w 87"/>
                  <a:gd name="T7" fmla="*/ 5 h 82"/>
                  <a:gd name="T8" fmla="*/ 85 w 87"/>
                  <a:gd name="T9" fmla="*/ 15 h 82"/>
                  <a:gd name="T10" fmla="*/ 80 w 87"/>
                  <a:gd name="T11" fmla="*/ 24 h 82"/>
                  <a:gd name="T12" fmla="*/ 80 w 87"/>
                  <a:gd name="T13" fmla="*/ 46 h 82"/>
                  <a:gd name="T14" fmla="*/ 79 w 87"/>
                  <a:gd name="T15" fmla="*/ 51 h 82"/>
                  <a:gd name="T16" fmla="*/ 79 w 87"/>
                  <a:gd name="T17" fmla="*/ 48 h 82"/>
                  <a:gd name="T18" fmla="*/ 79 w 87"/>
                  <a:gd name="T19" fmla="*/ 44 h 82"/>
                  <a:gd name="T20" fmla="*/ 77 w 87"/>
                  <a:gd name="T21" fmla="*/ 48 h 82"/>
                  <a:gd name="T22" fmla="*/ 77 w 87"/>
                  <a:gd name="T23" fmla="*/ 51 h 82"/>
                  <a:gd name="T24" fmla="*/ 77 w 87"/>
                  <a:gd name="T25" fmla="*/ 58 h 82"/>
                  <a:gd name="T26" fmla="*/ 75 w 87"/>
                  <a:gd name="T27" fmla="*/ 56 h 82"/>
                  <a:gd name="T28" fmla="*/ 75 w 87"/>
                  <a:gd name="T29" fmla="*/ 60 h 82"/>
                  <a:gd name="T30" fmla="*/ 75 w 87"/>
                  <a:gd name="T31" fmla="*/ 61 h 82"/>
                  <a:gd name="T32" fmla="*/ 79 w 87"/>
                  <a:gd name="T33" fmla="*/ 65 h 82"/>
                  <a:gd name="T34" fmla="*/ 75 w 87"/>
                  <a:gd name="T35" fmla="*/ 70 h 82"/>
                  <a:gd name="T36" fmla="*/ 73 w 87"/>
                  <a:gd name="T37" fmla="*/ 75 h 82"/>
                  <a:gd name="T38" fmla="*/ 79 w 87"/>
                  <a:gd name="T39" fmla="*/ 78 h 82"/>
                  <a:gd name="T40" fmla="*/ 75 w 87"/>
                  <a:gd name="T41" fmla="*/ 82 h 82"/>
                  <a:gd name="T42" fmla="*/ 68 w 87"/>
                  <a:gd name="T43" fmla="*/ 82 h 82"/>
                  <a:gd name="T44" fmla="*/ 67 w 87"/>
                  <a:gd name="T45" fmla="*/ 80 h 82"/>
                  <a:gd name="T46" fmla="*/ 61 w 87"/>
                  <a:gd name="T47" fmla="*/ 78 h 82"/>
                  <a:gd name="T48" fmla="*/ 56 w 87"/>
                  <a:gd name="T49" fmla="*/ 77 h 82"/>
                  <a:gd name="T50" fmla="*/ 44 w 87"/>
                  <a:gd name="T51" fmla="*/ 75 h 82"/>
                  <a:gd name="T52" fmla="*/ 39 w 87"/>
                  <a:gd name="T53" fmla="*/ 73 h 82"/>
                  <a:gd name="T54" fmla="*/ 37 w 87"/>
                  <a:gd name="T55" fmla="*/ 75 h 82"/>
                  <a:gd name="T56" fmla="*/ 37 w 87"/>
                  <a:gd name="T57" fmla="*/ 75 h 82"/>
                  <a:gd name="T58" fmla="*/ 24 w 87"/>
                  <a:gd name="T59" fmla="*/ 63 h 82"/>
                  <a:gd name="T60" fmla="*/ 17 w 87"/>
                  <a:gd name="T61" fmla="*/ 53 h 82"/>
                  <a:gd name="T62" fmla="*/ 5 w 87"/>
                  <a:gd name="T63" fmla="*/ 42 h 82"/>
                  <a:gd name="T64" fmla="*/ 2 w 87"/>
                  <a:gd name="T65" fmla="*/ 37 h 82"/>
                  <a:gd name="T66" fmla="*/ 5 w 87"/>
                  <a:gd name="T67" fmla="*/ 41 h 82"/>
                  <a:gd name="T68" fmla="*/ 7 w 87"/>
                  <a:gd name="T69" fmla="*/ 39 h 82"/>
                  <a:gd name="T70" fmla="*/ 13 w 87"/>
                  <a:gd name="T71" fmla="*/ 37 h 82"/>
                  <a:gd name="T72" fmla="*/ 15 w 87"/>
                  <a:gd name="T73" fmla="*/ 34 h 82"/>
                  <a:gd name="T74" fmla="*/ 19 w 87"/>
                  <a:gd name="T75" fmla="*/ 32 h 82"/>
                  <a:gd name="T76" fmla="*/ 19 w 87"/>
                  <a:gd name="T77" fmla="*/ 25 h 82"/>
                  <a:gd name="T78" fmla="*/ 19 w 87"/>
                  <a:gd name="T79" fmla="*/ 24 h 82"/>
                  <a:gd name="T80" fmla="*/ 25 w 87"/>
                  <a:gd name="T81" fmla="*/ 24 h 82"/>
                  <a:gd name="T82" fmla="*/ 31 w 87"/>
                  <a:gd name="T83" fmla="*/ 19 h 82"/>
                  <a:gd name="T84" fmla="*/ 37 w 87"/>
                  <a:gd name="T85" fmla="*/ 22 h 82"/>
                  <a:gd name="T86" fmla="*/ 37 w 87"/>
                  <a:gd name="T87" fmla="*/ 22 h 82"/>
                  <a:gd name="T88" fmla="*/ 41 w 87"/>
                  <a:gd name="T89" fmla="*/ 19 h 82"/>
                  <a:gd name="T90" fmla="*/ 46 w 87"/>
                  <a:gd name="T91" fmla="*/ 14 h 82"/>
                  <a:gd name="T92" fmla="*/ 48 w 87"/>
                  <a:gd name="T93" fmla="*/ 12 h 82"/>
                  <a:gd name="T94" fmla="*/ 49 w 87"/>
                  <a:gd name="T95" fmla="*/ 8 h 82"/>
                  <a:gd name="T96" fmla="*/ 51 w 87"/>
                  <a:gd name="T97" fmla="*/ 7 h 82"/>
                  <a:gd name="T98" fmla="*/ 55 w 87"/>
                  <a:gd name="T99" fmla="*/ 3 h 82"/>
                  <a:gd name="T100" fmla="*/ 58 w 87"/>
                  <a:gd name="T101" fmla="*/ 7 h 82"/>
                  <a:gd name="T102" fmla="*/ 63 w 87"/>
                  <a:gd name="T103" fmla="*/ 5 h 82"/>
                  <a:gd name="T104" fmla="*/ 67 w 87"/>
                  <a:gd name="T105" fmla="*/ 5 h 82"/>
                  <a:gd name="T106" fmla="*/ 67 w 87"/>
                  <a:gd name="T107" fmla="*/ 5 h 82"/>
                  <a:gd name="T108" fmla="*/ 68 w 87"/>
                  <a:gd name="T109" fmla="*/ 3 h 82"/>
                  <a:gd name="T110" fmla="*/ 72 w 87"/>
                  <a:gd name="T111" fmla="*/ 3 h 82"/>
                  <a:gd name="T112" fmla="*/ 77 w 87"/>
                  <a:gd name="T113" fmla="*/ 2 h 82"/>
                  <a:gd name="T114" fmla="*/ 80 w 87"/>
                  <a:gd name="T115" fmla="*/ 0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87" h="82">
                    <a:moveTo>
                      <a:pt x="87" y="0"/>
                    </a:moveTo>
                    <a:lnTo>
                      <a:pt x="87" y="0"/>
                    </a:lnTo>
                    <a:lnTo>
                      <a:pt x="85" y="0"/>
                    </a:lnTo>
                    <a:lnTo>
                      <a:pt x="85" y="3"/>
                    </a:lnTo>
                    <a:lnTo>
                      <a:pt x="84" y="3"/>
                    </a:lnTo>
                    <a:lnTo>
                      <a:pt x="84" y="2"/>
                    </a:lnTo>
                    <a:lnTo>
                      <a:pt x="84" y="2"/>
                    </a:lnTo>
                    <a:lnTo>
                      <a:pt x="82" y="2"/>
                    </a:lnTo>
                    <a:lnTo>
                      <a:pt x="82" y="3"/>
                    </a:lnTo>
                    <a:lnTo>
                      <a:pt x="84" y="3"/>
                    </a:lnTo>
                    <a:lnTo>
                      <a:pt x="84" y="3"/>
                    </a:lnTo>
                    <a:lnTo>
                      <a:pt x="84" y="5"/>
                    </a:lnTo>
                    <a:lnTo>
                      <a:pt x="87" y="12"/>
                    </a:lnTo>
                    <a:lnTo>
                      <a:pt x="85" y="14"/>
                    </a:lnTo>
                    <a:lnTo>
                      <a:pt x="85" y="15"/>
                    </a:lnTo>
                    <a:lnTo>
                      <a:pt x="84" y="17"/>
                    </a:lnTo>
                    <a:lnTo>
                      <a:pt x="82" y="19"/>
                    </a:lnTo>
                    <a:lnTo>
                      <a:pt x="80" y="24"/>
                    </a:lnTo>
                    <a:lnTo>
                      <a:pt x="79" y="32"/>
                    </a:lnTo>
                    <a:lnTo>
                      <a:pt x="80" y="39"/>
                    </a:lnTo>
                    <a:lnTo>
                      <a:pt x="80" y="46"/>
                    </a:lnTo>
                    <a:lnTo>
                      <a:pt x="80" y="48"/>
                    </a:lnTo>
                    <a:lnTo>
                      <a:pt x="80" y="49"/>
                    </a:lnTo>
                    <a:lnTo>
                      <a:pt x="79" y="51"/>
                    </a:lnTo>
                    <a:lnTo>
                      <a:pt x="79" y="49"/>
                    </a:lnTo>
                    <a:lnTo>
                      <a:pt x="79" y="49"/>
                    </a:lnTo>
                    <a:lnTo>
                      <a:pt x="79" y="48"/>
                    </a:lnTo>
                    <a:lnTo>
                      <a:pt x="79" y="46"/>
                    </a:lnTo>
                    <a:lnTo>
                      <a:pt x="79" y="44"/>
                    </a:lnTo>
                    <a:lnTo>
                      <a:pt x="79" y="44"/>
                    </a:lnTo>
                    <a:lnTo>
                      <a:pt x="79" y="46"/>
                    </a:lnTo>
                    <a:lnTo>
                      <a:pt x="77" y="48"/>
                    </a:lnTo>
                    <a:lnTo>
                      <a:pt x="77" y="48"/>
                    </a:lnTo>
                    <a:lnTo>
                      <a:pt x="75" y="48"/>
                    </a:lnTo>
                    <a:lnTo>
                      <a:pt x="77" y="49"/>
                    </a:lnTo>
                    <a:lnTo>
                      <a:pt x="77" y="51"/>
                    </a:lnTo>
                    <a:lnTo>
                      <a:pt x="79" y="53"/>
                    </a:lnTo>
                    <a:lnTo>
                      <a:pt x="77" y="53"/>
                    </a:lnTo>
                    <a:lnTo>
                      <a:pt x="77" y="58"/>
                    </a:lnTo>
                    <a:lnTo>
                      <a:pt x="77" y="58"/>
                    </a:lnTo>
                    <a:lnTo>
                      <a:pt x="77" y="56"/>
                    </a:lnTo>
                    <a:lnTo>
                      <a:pt x="75" y="56"/>
                    </a:lnTo>
                    <a:lnTo>
                      <a:pt x="75" y="58"/>
                    </a:lnTo>
                    <a:lnTo>
                      <a:pt x="75" y="60"/>
                    </a:lnTo>
                    <a:lnTo>
                      <a:pt x="75" y="60"/>
                    </a:lnTo>
                    <a:lnTo>
                      <a:pt x="75" y="61"/>
                    </a:lnTo>
                    <a:lnTo>
                      <a:pt x="75" y="61"/>
                    </a:lnTo>
                    <a:lnTo>
                      <a:pt x="75" y="61"/>
                    </a:lnTo>
                    <a:lnTo>
                      <a:pt x="77" y="61"/>
                    </a:lnTo>
                    <a:lnTo>
                      <a:pt x="77" y="63"/>
                    </a:lnTo>
                    <a:lnTo>
                      <a:pt x="79" y="65"/>
                    </a:lnTo>
                    <a:lnTo>
                      <a:pt x="75" y="66"/>
                    </a:lnTo>
                    <a:lnTo>
                      <a:pt x="75" y="68"/>
                    </a:lnTo>
                    <a:lnTo>
                      <a:pt x="75" y="70"/>
                    </a:lnTo>
                    <a:lnTo>
                      <a:pt x="73" y="70"/>
                    </a:lnTo>
                    <a:lnTo>
                      <a:pt x="73" y="71"/>
                    </a:lnTo>
                    <a:lnTo>
                      <a:pt x="73" y="75"/>
                    </a:lnTo>
                    <a:lnTo>
                      <a:pt x="75" y="77"/>
                    </a:lnTo>
                    <a:lnTo>
                      <a:pt x="77" y="78"/>
                    </a:lnTo>
                    <a:lnTo>
                      <a:pt x="79" y="78"/>
                    </a:lnTo>
                    <a:lnTo>
                      <a:pt x="77" y="80"/>
                    </a:lnTo>
                    <a:lnTo>
                      <a:pt x="77" y="82"/>
                    </a:lnTo>
                    <a:lnTo>
                      <a:pt x="75" y="82"/>
                    </a:lnTo>
                    <a:lnTo>
                      <a:pt x="73" y="82"/>
                    </a:lnTo>
                    <a:lnTo>
                      <a:pt x="70" y="82"/>
                    </a:lnTo>
                    <a:lnTo>
                      <a:pt x="68" y="82"/>
                    </a:lnTo>
                    <a:lnTo>
                      <a:pt x="67" y="82"/>
                    </a:lnTo>
                    <a:lnTo>
                      <a:pt x="67" y="80"/>
                    </a:lnTo>
                    <a:lnTo>
                      <a:pt x="67" y="80"/>
                    </a:lnTo>
                    <a:lnTo>
                      <a:pt x="65" y="78"/>
                    </a:lnTo>
                    <a:lnTo>
                      <a:pt x="63" y="78"/>
                    </a:lnTo>
                    <a:lnTo>
                      <a:pt x="61" y="78"/>
                    </a:lnTo>
                    <a:lnTo>
                      <a:pt x="58" y="77"/>
                    </a:lnTo>
                    <a:lnTo>
                      <a:pt x="58" y="77"/>
                    </a:lnTo>
                    <a:lnTo>
                      <a:pt x="56" y="77"/>
                    </a:lnTo>
                    <a:lnTo>
                      <a:pt x="53" y="78"/>
                    </a:lnTo>
                    <a:lnTo>
                      <a:pt x="48" y="77"/>
                    </a:lnTo>
                    <a:lnTo>
                      <a:pt x="44" y="75"/>
                    </a:lnTo>
                    <a:lnTo>
                      <a:pt x="41" y="75"/>
                    </a:lnTo>
                    <a:lnTo>
                      <a:pt x="41" y="73"/>
                    </a:lnTo>
                    <a:lnTo>
                      <a:pt x="39" y="73"/>
                    </a:lnTo>
                    <a:lnTo>
                      <a:pt x="39" y="75"/>
                    </a:lnTo>
                    <a:lnTo>
                      <a:pt x="39" y="75"/>
                    </a:lnTo>
                    <a:lnTo>
                      <a:pt x="37" y="75"/>
                    </a:lnTo>
                    <a:lnTo>
                      <a:pt x="37" y="77"/>
                    </a:lnTo>
                    <a:lnTo>
                      <a:pt x="37" y="77"/>
                    </a:lnTo>
                    <a:lnTo>
                      <a:pt x="37" y="75"/>
                    </a:lnTo>
                    <a:lnTo>
                      <a:pt x="36" y="73"/>
                    </a:lnTo>
                    <a:lnTo>
                      <a:pt x="34" y="71"/>
                    </a:lnTo>
                    <a:lnTo>
                      <a:pt x="24" y="63"/>
                    </a:lnTo>
                    <a:lnTo>
                      <a:pt x="20" y="58"/>
                    </a:lnTo>
                    <a:lnTo>
                      <a:pt x="19" y="54"/>
                    </a:lnTo>
                    <a:lnTo>
                      <a:pt x="17" y="53"/>
                    </a:lnTo>
                    <a:lnTo>
                      <a:pt x="12" y="49"/>
                    </a:lnTo>
                    <a:lnTo>
                      <a:pt x="10" y="48"/>
                    </a:lnTo>
                    <a:lnTo>
                      <a:pt x="5" y="42"/>
                    </a:lnTo>
                    <a:lnTo>
                      <a:pt x="0" y="41"/>
                    </a:lnTo>
                    <a:lnTo>
                      <a:pt x="0" y="39"/>
                    </a:lnTo>
                    <a:lnTo>
                      <a:pt x="2" y="37"/>
                    </a:lnTo>
                    <a:lnTo>
                      <a:pt x="3" y="37"/>
                    </a:lnTo>
                    <a:lnTo>
                      <a:pt x="3" y="39"/>
                    </a:lnTo>
                    <a:lnTo>
                      <a:pt x="5" y="41"/>
                    </a:lnTo>
                    <a:lnTo>
                      <a:pt x="7" y="41"/>
                    </a:lnTo>
                    <a:lnTo>
                      <a:pt x="7" y="39"/>
                    </a:lnTo>
                    <a:lnTo>
                      <a:pt x="7" y="39"/>
                    </a:lnTo>
                    <a:lnTo>
                      <a:pt x="12" y="39"/>
                    </a:lnTo>
                    <a:lnTo>
                      <a:pt x="13" y="39"/>
                    </a:lnTo>
                    <a:lnTo>
                      <a:pt x="13" y="37"/>
                    </a:lnTo>
                    <a:lnTo>
                      <a:pt x="15" y="36"/>
                    </a:lnTo>
                    <a:lnTo>
                      <a:pt x="15" y="36"/>
                    </a:lnTo>
                    <a:lnTo>
                      <a:pt x="15" y="34"/>
                    </a:lnTo>
                    <a:lnTo>
                      <a:pt x="15" y="34"/>
                    </a:lnTo>
                    <a:lnTo>
                      <a:pt x="17" y="32"/>
                    </a:lnTo>
                    <a:lnTo>
                      <a:pt x="19" y="32"/>
                    </a:lnTo>
                    <a:lnTo>
                      <a:pt x="19" y="32"/>
                    </a:lnTo>
                    <a:lnTo>
                      <a:pt x="19" y="31"/>
                    </a:lnTo>
                    <a:lnTo>
                      <a:pt x="19" y="25"/>
                    </a:lnTo>
                    <a:lnTo>
                      <a:pt x="17" y="25"/>
                    </a:lnTo>
                    <a:lnTo>
                      <a:pt x="19" y="24"/>
                    </a:lnTo>
                    <a:lnTo>
                      <a:pt x="19" y="24"/>
                    </a:lnTo>
                    <a:lnTo>
                      <a:pt x="20" y="24"/>
                    </a:lnTo>
                    <a:lnTo>
                      <a:pt x="25" y="24"/>
                    </a:lnTo>
                    <a:lnTo>
                      <a:pt x="25" y="24"/>
                    </a:lnTo>
                    <a:lnTo>
                      <a:pt x="27" y="20"/>
                    </a:lnTo>
                    <a:lnTo>
                      <a:pt x="29" y="19"/>
                    </a:lnTo>
                    <a:lnTo>
                      <a:pt x="31" y="19"/>
                    </a:lnTo>
                    <a:lnTo>
                      <a:pt x="32" y="19"/>
                    </a:lnTo>
                    <a:lnTo>
                      <a:pt x="32" y="20"/>
                    </a:lnTo>
                    <a:lnTo>
                      <a:pt x="37" y="22"/>
                    </a:lnTo>
                    <a:lnTo>
                      <a:pt x="37" y="22"/>
                    </a:lnTo>
                    <a:lnTo>
                      <a:pt x="37" y="22"/>
                    </a:lnTo>
                    <a:lnTo>
                      <a:pt x="37" y="22"/>
                    </a:lnTo>
                    <a:lnTo>
                      <a:pt x="37" y="20"/>
                    </a:lnTo>
                    <a:lnTo>
                      <a:pt x="39" y="19"/>
                    </a:lnTo>
                    <a:lnTo>
                      <a:pt x="41" y="19"/>
                    </a:lnTo>
                    <a:lnTo>
                      <a:pt x="43" y="17"/>
                    </a:lnTo>
                    <a:lnTo>
                      <a:pt x="44" y="15"/>
                    </a:lnTo>
                    <a:lnTo>
                      <a:pt x="46" y="14"/>
                    </a:lnTo>
                    <a:lnTo>
                      <a:pt x="48" y="14"/>
                    </a:lnTo>
                    <a:lnTo>
                      <a:pt x="48" y="12"/>
                    </a:lnTo>
                    <a:lnTo>
                      <a:pt x="48" y="12"/>
                    </a:lnTo>
                    <a:lnTo>
                      <a:pt x="48" y="10"/>
                    </a:lnTo>
                    <a:lnTo>
                      <a:pt x="49" y="8"/>
                    </a:lnTo>
                    <a:lnTo>
                      <a:pt x="49" y="8"/>
                    </a:lnTo>
                    <a:lnTo>
                      <a:pt x="51" y="7"/>
                    </a:lnTo>
                    <a:lnTo>
                      <a:pt x="51" y="7"/>
                    </a:lnTo>
                    <a:lnTo>
                      <a:pt x="51" y="7"/>
                    </a:lnTo>
                    <a:lnTo>
                      <a:pt x="51" y="5"/>
                    </a:lnTo>
                    <a:lnTo>
                      <a:pt x="53" y="3"/>
                    </a:lnTo>
                    <a:lnTo>
                      <a:pt x="55" y="3"/>
                    </a:lnTo>
                    <a:lnTo>
                      <a:pt x="56" y="3"/>
                    </a:lnTo>
                    <a:lnTo>
                      <a:pt x="56" y="5"/>
                    </a:lnTo>
                    <a:lnTo>
                      <a:pt x="58" y="7"/>
                    </a:lnTo>
                    <a:lnTo>
                      <a:pt x="61" y="7"/>
                    </a:lnTo>
                    <a:lnTo>
                      <a:pt x="63" y="7"/>
                    </a:lnTo>
                    <a:lnTo>
                      <a:pt x="63" y="5"/>
                    </a:lnTo>
                    <a:lnTo>
                      <a:pt x="65" y="5"/>
                    </a:lnTo>
                    <a:lnTo>
                      <a:pt x="65" y="5"/>
                    </a:lnTo>
                    <a:lnTo>
                      <a:pt x="67" y="5"/>
                    </a:lnTo>
                    <a:lnTo>
                      <a:pt x="67" y="5"/>
                    </a:lnTo>
                    <a:lnTo>
                      <a:pt x="67" y="5"/>
                    </a:lnTo>
                    <a:lnTo>
                      <a:pt x="67" y="5"/>
                    </a:lnTo>
                    <a:lnTo>
                      <a:pt x="68" y="5"/>
                    </a:lnTo>
                    <a:lnTo>
                      <a:pt x="68" y="5"/>
                    </a:lnTo>
                    <a:lnTo>
                      <a:pt x="68" y="3"/>
                    </a:lnTo>
                    <a:lnTo>
                      <a:pt x="70" y="3"/>
                    </a:lnTo>
                    <a:lnTo>
                      <a:pt x="70" y="3"/>
                    </a:lnTo>
                    <a:lnTo>
                      <a:pt x="72" y="3"/>
                    </a:lnTo>
                    <a:lnTo>
                      <a:pt x="73" y="3"/>
                    </a:lnTo>
                    <a:lnTo>
                      <a:pt x="75" y="2"/>
                    </a:lnTo>
                    <a:lnTo>
                      <a:pt x="77" y="2"/>
                    </a:lnTo>
                    <a:lnTo>
                      <a:pt x="79" y="2"/>
                    </a:lnTo>
                    <a:lnTo>
                      <a:pt x="79" y="2"/>
                    </a:lnTo>
                    <a:lnTo>
                      <a:pt x="80" y="0"/>
                    </a:lnTo>
                    <a:lnTo>
                      <a:pt x="82" y="0"/>
                    </a:lnTo>
                    <a:lnTo>
                      <a:pt x="87" y="0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7" name="Freeform 172">
                <a:extLst>
                  <a:ext uri="{FF2B5EF4-FFF2-40B4-BE49-F238E27FC236}">
                    <a16:creationId xmlns:a16="http://schemas.microsoft.com/office/drawing/2014/main" xmlns="" id="{89FC941C-82EA-4364-8B9C-EC7436F4D780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700" y="1834"/>
                <a:ext cx="73" cy="90"/>
              </a:xfrm>
              <a:custGeom>
                <a:avLst/>
                <a:gdLst>
                  <a:gd name="T0" fmla="*/ 42 w 73"/>
                  <a:gd name="T1" fmla="*/ 6 h 90"/>
                  <a:gd name="T2" fmla="*/ 36 w 73"/>
                  <a:gd name="T3" fmla="*/ 8 h 90"/>
                  <a:gd name="T4" fmla="*/ 49 w 73"/>
                  <a:gd name="T5" fmla="*/ 5 h 90"/>
                  <a:gd name="T6" fmla="*/ 46 w 73"/>
                  <a:gd name="T7" fmla="*/ 6 h 90"/>
                  <a:gd name="T8" fmla="*/ 54 w 73"/>
                  <a:gd name="T9" fmla="*/ 5 h 90"/>
                  <a:gd name="T10" fmla="*/ 58 w 73"/>
                  <a:gd name="T11" fmla="*/ 5 h 90"/>
                  <a:gd name="T12" fmla="*/ 30 w 73"/>
                  <a:gd name="T13" fmla="*/ 13 h 90"/>
                  <a:gd name="T14" fmla="*/ 63 w 73"/>
                  <a:gd name="T15" fmla="*/ 1 h 90"/>
                  <a:gd name="T16" fmla="*/ 13 w 73"/>
                  <a:gd name="T17" fmla="*/ 69 h 90"/>
                  <a:gd name="T18" fmla="*/ 1 w 73"/>
                  <a:gd name="T19" fmla="*/ 69 h 90"/>
                  <a:gd name="T20" fmla="*/ 1 w 73"/>
                  <a:gd name="T21" fmla="*/ 75 h 90"/>
                  <a:gd name="T22" fmla="*/ 7 w 73"/>
                  <a:gd name="T23" fmla="*/ 75 h 90"/>
                  <a:gd name="T24" fmla="*/ 10 w 73"/>
                  <a:gd name="T25" fmla="*/ 76 h 90"/>
                  <a:gd name="T26" fmla="*/ 17 w 73"/>
                  <a:gd name="T27" fmla="*/ 71 h 90"/>
                  <a:gd name="T28" fmla="*/ 73 w 73"/>
                  <a:gd name="T29" fmla="*/ 12 h 90"/>
                  <a:gd name="T30" fmla="*/ 66 w 73"/>
                  <a:gd name="T31" fmla="*/ 6 h 90"/>
                  <a:gd name="T32" fmla="*/ 49 w 73"/>
                  <a:gd name="T33" fmla="*/ 8 h 90"/>
                  <a:gd name="T34" fmla="*/ 32 w 73"/>
                  <a:gd name="T35" fmla="*/ 22 h 90"/>
                  <a:gd name="T36" fmla="*/ 25 w 73"/>
                  <a:gd name="T37" fmla="*/ 23 h 90"/>
                  <a:gd name="T38" fmla="*/ 20 w 73"/>
                  <a:gd name="T39" fmla="*/ 46 h 90"/>
                  <a:gd name="T40" fmla="*/ 13 w 73"/>
                  <a:gd name="T41" fmla="*/ 54 h 90"/>
                  <a:gd name="T42" fmla="*/ 15 w 73"/>
                  <a:gd name="T43" fmla="*/ 63 h 90"/>
                  <a:gd name="T44" fmla="*/ 15 w 73"/>
                  <a:gd name="T45" fmla="*/ 66 h 90"/>
                  <a:gd name="T46" fmla="*/ 15 w 73"/>
                  <a:gd name="T47" fmla="*/ 68 h 90"/>
                  <a:gd name="T48" fmla="*/ 3 w 73"/>
                  <a:gd name="T49" fmla="*/ 64 h 90"/>
                  <a:gd name="T50" fmla="*/ 7 w 73"/>
                  <a:gd name="T51" fmla="*/ 68 h 90"/>
                  <a:gd name="T52" fmla="*/ 17 w 73"/>
                  <a:gd name="T53" fmla="*/ 71 h 90"/>
                  <a:gd name="T54" fmla="*/ 20 w 73"/>
                  <a:gd name="T55" fmla="*/ 69 h 90"/>
                  <a:gd name="T56" fmla="*/ 24 w 73"/>
                  <a:gd name="T57" fmla="*/ 69 h 90"/>
                  <a:gd name="T58" fmla="*/ 29 w 73"/>
                  <a:gd name="T59" fmla="*/ 68 h 90"/>
                  <a:gd name="T60" fmla="*/ 30 w 73"/>
                  <a:gd name="T61" fmla="*/ 69 h 90"/>
                  <a:gd name="T62" fmla="*/ 34 w 73"/>
                  <a:gd name="T63" fmla="*/ 69 h 90"/>
                  <a:gd name="T64" fmla="*/ 41 w 73"/>
                  <a:gd name="T65" fmla="*/ 75 h 90"/>
                  <a:gd name="T66" fmla="*/ 44 w 73"/>
                  <a:gd name="T67" fmla="*/ 76 h 90"/>
                  <a:gd name="T68" fmla="*/ 48 w 73"/>
                  <a:gd name="T69" fmla="*/ 80 h 90"/>
                  <a:gd name="T70" fmla="*/ 46 w 73"/>
                  <a:gd name="T71" fmla="*/ 85 h 90"/>
                  <a:gd name="T72" fmla="*/ 46 w 73"/>
                  <a:gd name="T73" fmla="*/ 88 h 90"/>
                  <a:gd name="T74" fmla="*/ 49 w 73"/>
                  <a:gd name="T75" fmla="*/ 90 h 90"/>
                  <a:gd name="T76" fmla="*/ 49 w 73"/>
                  <a:gd name="T77" fmla="*/ 83 h 90"/>
                  <a:gd name="T78" fmla="*/ 48 w 73"/>
                  <a:gd name="T79" fmla="*/ 81 h 90"/>
                  <a:gd name="T80" fmla="*/ 53 w 73"/>
                  <a:gd name="T81" fmla="*/ 78 h 90"/>
                  <a:gd name="T82" fmla="*/ 53 w 73"/>
                  <a:gd name="T83" fmla="*/ 75 h 90"/>
                  <a:gd name="T84" fmla="*/ 54 w 73"/>
                  <a:gd name="T85" fmla="*/ 68 h 90"/>
                  <a:gd name="T86" fmla="*/ 53 w 73"/>
                  <a:gd name="T87" fmla="*/ 63 h 90"/>
                  <a:gd name="T88" fmla="*/ 53 w 73"/>
                  <a:gd name="T89" fmla="*/ 56 h 90"/>
                  <a:gd name="T90" fmla="*/ 58 w 73"/>
                  <a:gd name="T91" fmla="*/ 58 h 90"/>
                  <a:gd name="T92" fmla="*/ 65 w 73"/>
                  <a:gd name="T93" fmla="*/ 54 h 90"/>
                  <a:gd name="T94" fmla="*/ 65 w 73"/>
                  <a:gd name="T95" fmla="*/ 51 h 90"/>
                  <a:gd name="T96" fmla="*/ 66 w 73"/>
                  <a:gd name="T97" fmla="*/ 47 h 90"/>
                  <a:gd name="T98" fmla="*/ 72 w 73"/>
                  <a:gd name="T99" fmla="*/ 40 h 90"/>
                  <a:gd name="T100" fmla="*/ 68 w 73"/>
                  <a:gd name="T101" fmla="*/ 37 h 90"/>
                  <a:gd name="T102" fmla="*/ 65 w 73"/>
                  <a:gd name="T103" fmla="*/ 35 h 90"/>
                  <a:gd name="T104" fmla="*/ 65 w 73"/>
                  <a:gd name="T105" fmla="*/ 32 h 90"/>
                  <a:gd name="T106" fmla="*/ 72 w 73"/>
                  <a:gd name="T107" fmla="*/ 29 h 90"/>
                  <a:gd name="T108" fmla="*/ 73 w 73"/>
                  <a:gd name="T109" fmla="*/ 15 h 90"/>
                  <a:gd name="T110" fmla="*/ 8 w 73"/>
                  <a:gd name="T111" fmla="*/ 61 h 90"/>
                  <a:gd name="T112" fmla="*/ 13 w 73"/>
                  <a:gd name="T113" fmla="*/ 61 h 90"/>
                  <a:gd name="T114" fmla="*/ 7 w 73"/>
                  <a:gd name="T115" fmla="*/ 61 h 90"/>
                  <a:gd name="T116" fmla="*/ 29 w 73"/>
                  <a:gd name="T117" fmla="*/ 18 h 90"/>
                  <a:gd name="T118" fmla="*/ 27 w 73"/>
                  <a:gd name="T119" fmla="*/ 20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73" h="90">
                    <a:moveTo>
                      <a:pt x="36" y="8"/>
                    </a:moveTo>
                    <a:lnTo>
                      <a:pt x="36" y="8"/>
                    </a:lnTo>
                    <a:lnTo>
                      <a:pt x="39" y="6"/>
                    </a:lnTo>
                    <a:lnTo>
                      <a:pt x="42" y="6"/>
                    </a:lnTo>
                    <a:lnTo>
                      <a:pt x="42" y="6"/>
                    </a:lnTo>
                    <a:lnTo>
                      <a:pt x="37" y="8"/>
                    </a:lnTo>
                    <a:lnTo>
                      <a:pt x="36" y="8"/>
                    </a:lnTo>
                    <a:lnTo>
                      <a:pt x="36" y="8"/>
                    </a:lnTo>
                    <a:close/>
                    <a:moveTo>
                      <a:pt x="46" y="6"/>
                    </a:moveTo>
                    <a:lnTo>
                      <a:pt x="49" y="5"/>
                    </a:lnTo>
                    <a:lnTo>
                      <a:pt x="49" y="5"/>
                    </a:lnTo>
                    <a:lnTo>
                      <a:pt x="49" y="5"/>
                    </a:lnTo>
                    <a:lnTo>
                      <a:pt x="46" y="5"/>
                    </a:lnTo>
                    <a:lnTo>
                      <a:pt x="44" y="5"/>
                    </a:lnTo>
                    <a:lnTo>
                      <a:pt x="44" y="6"/>
                    </a:lnTo>
                    <a:lnTo>
                      <a:pt x="46" y="6"/>
                    </a:lnTo>
                    <a:lnTo>
                      <a:pt x="46" y="6"/>
                    </a:lnTo>
                    <a:close/>
                    <a:moveTo>
                      <a:pt x="58" y="5"/>
                    </a:moveTo>
                    <a:lnTo>
                      <a:pt x="56" y="3"/>
                    </a:lnTo>
                    <a:lnTo>
                      <a:pt x="54" y="5"/>
                    </a:lnTo>
                    <a:lnTo>
                      <a:pt x="54" y="5"/>
                    </a:lnTo>
                    <a:lnTo>
                      <a:pt x="54" y="5"/>
                    </a:lnTo>
                    <a:lnTo>
                      <a:pt x="58" y="5"/>
                    </a:lnTo>
                    <a:lnTo>
                      <a:pt x="58" y="5"/>
                    </a:lnTo>
                    <a:close/>
                    <a:moveTo>
                      <a:pt x="34" y="10"/>
                    </a:moveTo>
                    <a:lnTo>
                      <a:pt x="32" y="10"/>
                    </a:lnTo>
                    <a:lnTo>
                      <a:pt x="30" y="12"/>
                    </a:lnTo>
                    <a:lnTo>
                      <a:pt x="30" y="13"/>
                    </a:lnTo>
                    <a:lnTo>
                      <a:pt x="34" y="10"/>
                    </a:lnTo>
                    <a:close/>
                    <a:moveTo>
                      <a:pt x="66" y="0"/>
                    </a:moveTo>
                    <a:lnTo>
                      <a:pt x="65" y="0"/>
                    </a:lnTo>
                    <a:lnTo>
                      <a:pt x="63" y="1"/>
                    </a:lnTo>
                    <a:lnTo>
                      <a:pt x="63" y="1"/>
                    </a:lnTo>
                    <a:lnTo>
                      <a:pt x="65" y="1"/>
                    </a:lnTo>
                    <a:lnTo>
                      <a:pt x="66" y="0"/>
                    </a:lnTo>
                    <a:close/>
                    <a:moveTo>
                      <a:pt x="13" y="69"/>
                    </a:moveTo>
                    <a:lnTo>
                      <a:pt x="10" y="71"/>
                    </a:lnTo>
                    <a:lnTo>
                      <a:pt x="7" y="71"/>
                    </a:lnTo>
                    <a:lnTo>
                      <a:pt x="5" y="69"/>
                    </a:lnTo>
                    <a:lnTo>
                      <a:pt x="1" y="69"/>
                    </a:lnTo>
                    <a:lnTo>
                      <a:pt x="0" y="71"/>
                    </a:lnTo>
                    <a:lnTo>
                      <a:pt x="1" y="73"/>
                    </a:lnTo>
                    <a:lnTo>
                      <a:pt x="1" y="75"/>
                    </a:lnTo>
                    <a:lnTo>
                      <a:pt x="1" y="75"/>
                    </a:lnTo>
                    <a:lnTo>
                      <a:pt x="3" y="75"/>
                    </a:lnTo>
                    <a:lnTo>
                      <a:pt x="3" y="75"/>
                    </a:lnTo>
                    <a:lnTo>
                      <a:pt x="5" y="73"/>
                    </a:lnTo>
                    <a:lnTo>
                      <a:pt x="7" y="75"/>
                    </a:lnTo>
                    <a:lnTo>
                      <a:pt x="8" y="75"/>
                    </a:lnTo>
                    <a:lnTo>
                      <a:pt x="8" y="75"/>
                    </a:lnTo>
                    <a:lnTo>
                      <a:pt x="10" y="76"/>
                    </a:lnTo>
                    <a:lnTo>
                      <a:pt x="10" y="76"/>
                    </a:lnTo>
                    <a:lnTo>
                      <a:pt x="13" y="75"/>
                    </a:lnTo>
                    <a:lnTo>
                      <a:pt x="15" y="73"/>
                    </a:lnTo>
                    <a:lnTo>
                      <a:pt x="17" y="71"/>
                    </a:lnTo>
                    <a:lnTo>
                      <a:pt x="17" y="71"/>
                    </a:lnTo>
                    <a:lnTo>
                      <a:pt x="15" y="71"/>
                    </a:lnTo>
                    <a:lnTo>
                      <a:pt x="13" y="69"/>
                    </a:lnTo>
                    <a:lnTo>
                      <a:pt x="13" y="69"/>
                    </a:lnTo>
                    <a:close/>
                    <a:moveTo>
                      <a:pt x="73" y="12"/>
                    </a:moveTo>
                    <a:lnTo>
                      <a:pt x="72" y="10"/>
                    </a:lnTo>
                    <a:lnTo>
                      <a:pt x="70" y="10"/>
                    </a:lnTo>
                    <a:lnTo>
                      <a:pt x="68" y="8"/>
                    </a:lnTo>
                    <a:lnTo>
                      <a:pt x="66" y="6"/>
                    </a:lnTo>
                    <a:lnTo>
                      <a:pt x="61" y="6"/>
                    </a:lnTo>
                    <a:lnTo>
                      <a:pt x="58" y="6"/>
                    </a:lnTo>
                    <a:lnTo>
                      <a:pt x="53" y="6"/>
                    </a:lnTo>
                    <a:lnTo>
                      <a:pt x="49" y="8"/>
                    </a:lnTo>
                    <a:lnTo>
                      <a:pt x="42" y="12"/>
                    </a:lnTo>
                    <a:lnTo>
                      <a:pt x="41" y="13"/>
                    </a:lnTo>
                    <a:lnTo>
                      <a:pt x="39" y="17"/>
                    </a:lnTo>
                    <a:lnTo>
                      <a:pt x="32" y="22"/>
                    </a:lnTo>
                    <a:lnTo>
                      <a:pt x="29" y="23"/>
                    </a:lnTo>
                    <a:lnTo>
                      <a:pt x="29" y="22"/>
                    </a:lnTo>
                    <a:lnTo>
                      <a:pt x="27" y="22"/>
                    </a:lnTo>
                    <a:lnTo>
                      <a:pt x="25" y="23"/>
                    </a:lnTo>
                    <a:lnTo>
                      <a:pt x="25" y="27"/>
                    </a:lnTo>
                    <a:lnTo>
                      <a:pt x="24" y="37"/>
                    </a:lnTo>
                    <a:lnTo>
                      <a:pt x="22" y="42"/>
                    </a:lnTo>
                    <a:lnTo>
                      <a:pt x="20" y="46"/>
                    </a:lnTo>
                    <a:lnTo>
                      <a:pt x="17" y="49"/>
                    </a:lnTo>
                    <a:lnTo>
                      <a:pt x="15" y="51"/>
                    </a:lnTo>
                    <a:lnTo>
                      <a:pt x="13" y="52"/>
                    </a:lnTo>
                    <a:lnTo>
                      <a:pt x="13" y="54"/>
                    </a:lnTo>
                    <a:lnTo>
                      <a:pt x="12" y="56"/>
                    </a:lnTo>
                    <a:lnTo>
                      <a:pt x="12" y="58"/>
                    </a:lnTo>
                    <a:lnTo>
                      <a:pt x="15" y="61"/>
                    </a:lnTo>
                    <a:lnTo>
                      <a:pt x="15" y="63"/>
                    </a:lnTo>
                    <a:lnTo>
                      <a:pt x="17" y="64"/>
                    </a:lnTo>
                    <a:lnTo>
                      <a:pt x="13" y="64"/>
                    </a:lnTo>
                    <a:lnTo>
                      <a:pt x="13" y="66"/>
                    </a:lnTo>
                    <a:lnTo>
                      <a:pt x="15" y="66"/>
                    </a:lnTo>
                    <a:lnTo>
                      <a:pt x="17" y="66"/>
                    </a:lnTo>
                    <a:lnTo>
                      <a:pt x="18" y="68"/>
                    </a:lnTo>
                    <a:lnTo>
                      <a:pt x="17" y="68"/>
                    </a:lnTo>
                    <a:lnTo>
                      <a:pt x="15" y="68"/>
                    </a:lnTo>
                    <a:lnTo>
                      <a:pt x="10" y="64"/>
                    </a:lnTo>
                    <a:lnTo>
                      <a:pt x="8" y="64"/>
                    </a:lnTo>
                    <a:lnTo>
                      <a:pt x="3" y="64"/>
                    </a:lnTo>
                    <a:lnTo>
                      <a:pt x="3" y="64"/>
                    </a:lnTo>
                    <a:lnTo>
                      <a:pt x="1" y="66"/>
                    </a:lnTo>
                    <a:lnTo>
                      <a:pt x="3" y="68"/>
                    </a:lnTo>
                    <a:lnTo>
                      <a:pt x="5" y="68"/>
                    </a:lnTo>
                    <a:lnTo>
                      <a:pt x="7" y="68"/>
                    </a:lnTo>
                    <a:lnTo>
                      <a:pt x="8" y="69"/>
                    </a:lnTo>
                    <a:lnTo>
                      <a:pt x="13" y="69"/>
                    </a:lnTo>
                    <a:lnTo>
                      <a:pt x="15" y="69"/>
                    </a:lnTo>
                    <a:lnTo>
                      <a:pt x="17" y="71"/>
                    </a:lnTo>
                    <a:lnTo>
                      <a:pt x="18" y="71"/>
                    </a:lnTo>
                    <a:lnTo>
                      <a:pt x="20" y="71"/>
                    </a:lnTo>
                    <a:lnTo>
                      <a:pt x="20" y="71"/>
                    </a:lnTo>
                    <a:lnTo>
                      <a:pt x="20" y="69"/>
                    </a:lnTo>
                    <a:lnTo>
                      <a:pt x="20" y="68"/>
                    </a:lnTo>
                    <a:lnTo>
                      <a:pt x="22" y="68"/>
                    </a:lnTo>
                    <a:lnTo>
                      <a:pt x="22" y="68"/>
                    </a:lnTo>
                    <a:lnTo>
                      <a:pt x="24" y="69"/>
                    </a:lnTo>
                    <a:lnTo>
                      <a:pt x="25" y="69"/>
                    </a:lnTo>
                    <a:lnTo>
                      <a:pt x="27" y="68"/>
                    </a:lnTo>
                    <a:lnTo>
                      <a:pt x="27" y="68"/>
                    </a:lnTo>
                    <a:lnTo>
                      <a:pt x="29" y="68"/>
                    </a:lnTo>
                    <a:lnTo>
                      <a:pt x="29" y="69"/>
                    </a:lnTo>
                    <a:lnTo>
                      <a:pt x="29" y="69"/>
                    </a:lnTo>
                    <a:lnTo>
                      <a:pt x="29" y="69"/>
                    </a:lnTo>
                    <a:lnTo>
                      <a:pt x="30" y="69"/>
                    </a:lnTo>
                    <a:lnTo>
                      <a:pt x="32" y="68"/>
                    </a:lnTo>
                    <a:lnTo>
                      <a:pt x="32" y="68"/>
                    </a:lnTo>
                    <a:lnTo>
                      <a:pt x="32" y="68"/>
                    </a:lnTo>
                    <a:lnTo>
                      <a:pt x="34" y="69"/>
                    </a:lnTo>
                    <a:lnTo>
                      <a:pt x="34" y="71"/>
                    </a:lnTo>
                    <a:lnTo>
                      <a:pt x="36" y="73"/>
                    </a:lnTo>
                    <a:lnTo>
                      <a:pt x="37" y="75"/>
                    </a:lnTo>
                    <a:lnTo>
                      <a:pt x="41" y="75"/>
                    </a:lnTo>
                    <a:lnTo>
                      <a:pt x="41" y="73"/>
                    </a:lnTo>
                    <a:lnTo>
                      <a:pt x="41" y="75"/>
                    </a:lnTo>
                    <a:lnTo>
                      <a:pt x="42" y="75"/>
                    </a:lnTo>
                    <a:lnTo>
                      <a:pt x="44" y="76"/>
                    </a:lnTo>
                    <a:lnTo>
                      <a:pt x="46" y="76"/>
                    </a:lnTo>
                    <a:lnTo>
                      <a:pt x="48" y="78"/>
                    </a:lnTo>
                    <a:lnTo>
                      <a:pt x="48" y="78"/>
                    </a:lnTo>
                    <a:lnTo>
                      <a:pt x="48" y="80"/>
                    </a:lnTo>
                    <a:lnTo>
                      <a:pt x="46" y="83"/>
                    </a:lnTo>
                    <a:lnTo>
                      <a:pt x="46" y="83"/>
                    </a:lnTo>
                    <a:lnTo>
                      <a:pt x="46" y="83"/>
                    </a:lnTo>
                    <a:lnTo>
                      <a:pt x="46" y="85"/>
                    </a:lnTo>
                    <a:lnTo>
                      <a:pt x="44" y="87"/>
                    </a:lnTo>
                    <a:lnTo>
                      <a:pt x="44" y="87"/>
                    </a:lnTo>
                    <a:lnTo>
                      <a:pt x="44" y="88"/>
                    </a:lnTo>
                    <a:lnTo>
                      <a:pt x="46" y="88"/>
                    </a:lnTo>
                    <a:lnTo>
                      <a:pt x="46" y="88"/>
                    </a:lnTo>
                    <a:lnTo>
                      <a:pt x="46" y="90"/>
                    </a:lnTo>
                    <a:lnTo>
                      <a:pt x="48" y="90"/>
                    </a:lnTo>
                    <a:lnTo>
                      <a:pt x="49" y="90"/>
                    </a:lnTo>
                    <a:lnTo>
                      <a:pt x="51" y="90"/>
                    </a:lnTo>
                    <a:lnTo>
                      <a:pt x="51" y="85"/>
                    </a:lnTo>
                    <a:lnTo>
                      <a:pt x="51" y="83"/>
                    </a:lnTo>
                    <a:lnTo>
                      <a:pt x="49" y="83"/>
                    </a:lnTo>
                    <a:lnTo>
                      <a:pt x="49" y="83"/>
                    </a:lnTo>
                    <a:lnTo>
                      <a:pt x="48" y="81"/>
                    </a:lnTo>
                    <a:lnTo>
                      <a:pt x="48" y="81"/>
                    </a:lnTo>
                    <a:lnTo>
                      <a:pt x="48" y="81"/>
                    </a:lnTo>
                    <a:lnTo>
                      <a:pt x="49" y="81"/>
                    </a:lnTo>
                    <a:lnTo>
                      <a:pt x="51" y="80"/>
                    </a:lnTo>
                    <a:lnTo>
                      <a:pt x="53" y="78"/>
                    </a:lnTo>
                    <a:lnTo>
                      <a:pt x="53" y="78"/>
                    </a:lnTo>
                    <a:lnTo>
                      <a:pt x="53" y="76"/>
                    </a:lnTo>
                    <a:lnTo>
                      <a:pt x="53" y="76"/>
                    </a:lnTo>
                    <a:lnTo>
                      <a:pt x="53" y="76"/>
                    </a:lnTo>
                    <a:lnTo>
                      <a:pt x="53" y="75"/>
                    </a:lnTo>
                    <a:lnTo>
                      <a:pt x="54" y="71"/>
                    </a:lnTo>
                    <a:lnTo>
                      <a:pt x="54" y="69"/>
                    </a:lnTo>
                    <a:lnTo>
                      <a:pt x="54" y="68"/>
                    </a:lnTo>
                    <a:lnTo>
                      <a:pt x="54" y="68"/>
                    </a:lnTo>
                    <a:lnTo>
                      <a:pt x="54" y="66"/>
                    </a:lnTo>
                    <a:lnTo>
                      <a:pt x="53" y="64"/>
                    </a:lnTo>
                    <a:lnTo>
                      <a:pt x="53" y="63"/>
                    </a:lnTo>
                    <a:lnTo>
                      <a:pt x="53" y="63"/>
                    </a:lnTo>
                    <a:lnTo>
                      <a:pt x="49" y="59"/>
                    </a:lnTo>
                    <a:lnTo>
                      <a:pt x="49" y="58"/>
                    </a:lnTo>
                    <a:lnTo>
                      <a:pt x="51" y="58"/>
                    </a:lnTo>
                    <a:lnTo>
                      <a:pt x="53" y="56"/>
                    </a:lnTo>
                    <a:lnTo>
                      <a:pt x="53" y="56"/>
                    </a:lnTo>
                    <a:lnTo>
                      <a:pt x="54" y="56"/>
                    </a:lnTo>
                    <a:lnTo>
                      <a:pt x="56" y="56"/>
                    </a:lnTo>
                    <a:lnTo>
                      <a:pt x="58" y="58"/>
                    </a:lnTo>
                    <a:lnTo>
                      <a:pt x="58" y="58"/>
                    </a:lnTo>
                    <a:lnTo>
                      <a:pt x="60" y="56"/>
                    </a:lnTo>
                    <a:lnTo>
                      <a:pt x="61" y="56"/>
                    </a:lnTo>
                    <a:lnTo>
                      <a:pt x="65" y="54"/>
                    </a:lnTo>
                    <a:lnTo>
                      <a:pt x="66" y="54"/>
                    </a:lnTo>
                    <a:lnTo>
                      <a:pt x="66" y="52"/>
                    </a:lnTo>
                    <a:lnTo>
                      <a:pt x="66" y="52"/>
                    </a:lnTo>
                    <a:lnTo>
                      <a:pt x="65" y="51"/>
                    </a:lnTo>
                    <a:lnTo>
                      <a:pt x="65" y="49"/>
                    </a:lnTo>
                    <a:lnTo>
                      <a:pt x="65" y="49"/>
                    </a:lnTo>
                    <a:lnTo>
                      <a:pt x="65" y="49"/>
                    </a:lnTo>
                    <a:lnTo>
                      <a:pt x="66" y="47"/>
                    </a:lnTo>
                    <a:lnTo>
                      <a:pt x="68" y="47"/>
                    </a:lnTo>
                    <a:lnTo>
                      <a:pt x="70" y="46"/>
                    </a:lnTo>
                    <a:lnTo>
                      <a:pt x="70" y="44"/>
                    </a:lnTo>
                    <a:lnTo>
                      <a:pt x="72" y="40"/>
                    </a:lnTo>
                    <a:lnTo>
                      <a:pt x="72" y="40"/>
                    </a:lnTo>
                    <a:lnTo>
                      <a:pt x="70" y="39"/>
                    </a:lnTo>
                    <a:lnTo>
                      <a:pt x="70" y="37"/>
                    </a:lnTo>
                    <a:lnTo>
                      <a:pt x="68" y="37"/>
                    </a:lnTo>
                    <a:lnTo>
                      <a:pt x="66" y="37"/>
                    </a:lnTo>
                    <a:lnTo>
                      <a:pt x="65" y="37"/>
                    </a:lnTo>
                    <a:lnTo>
                      <a:pt x="65" y="35"/>
                    </a:lnTo>
                    <a:lnTo>
                      <a:pt x="65" y="35"/>
                    </a:lnTo>
                    <a:lnTo>
                      <a:pt x="65" y="34"/>
                    </a:lnTo>
                    <a:lnTo>
                      <a:pt x="65" y="34"/>
                    </a:lnTo>
                    <a:lnTo>
                      <a:pt x="65" y="34"/>
                    </a:lnTo>
                    <a:lnTo>
                      <a:pt x="65" y="32"/>
                    </a:lnTo>
                    <a:lnTo>
                      <a:pt x="65" y="32"/>
                    </a:lnTo>
                    <a:lnTo>
                      <a:pt x="70" y="32"/>
                    </a:lnTo>
                    <a:lnTo>
                      <a:pt x="72" y="32"/>
                    </a:lnTo>
                    <a:lnTo>
                      <a:pt x="72" y="29"/>
                    </a:lnTo>
                    <a:lnTo>
                      <a:pt x="72" y="23"/>
                    </a:lnTo>
                    <a:lnTo>
                      <a:pt x="73" y="22"/>
                    </a:lnTo>
                    <a:lnTo>
                      <a:pt x="73" y="20"/>
                    </a:lnTo>
                    <a:lnTo>
                      <a:pt x="73" y="15"/>
                    </a:lnTo>
                    <a:lnTo>
                      <a:pt x="73" y="12"/>
                    </a:lnTo>
                    <a:lnTo>
                      <a:pt x="73" y="12"/>
                    </a:lnTo>
                    <a:close/>
                    <a:moveTo>
                      <a:pt x="7" y="61"/>
                    </a:moveTo>
                    <a:lnTo>
                      <a:pt x="8" y="61"/>
                    </a:lnTo>
                    <a:lnTo>
                      <a:pt x="12" y="63"/>
                    </a:lnTo>
                    <a:lnTo>
                      <a:pt x="13" y="63"/>
                    </a:lnTo>
                    <a:lnTo>
                      <a:pt x="13" y="63"/>
                    </a:lnTo>
                    <a:lnTo>
                      <a:pt x="13" y="61"/>
                    </a:lnTo>
                    <a:lnTo>
                      <a:pt x="12" y="59"/>
                    </a:lnTo>
                    <a:lnTo>
                      <a:pt x="8" y="59"/>
                    </a:lnTo>
                    <a:lnTo>
                      <a:pt x="7" y="59"/>
                    </a:lnTo>
                    <a:lnTo>
                      <a:pt x="7" y="61"/>
                    </a:lnTo>
                    <a:lnTo>
                      <a:pt x="7" y="61"/>
                    </a:lnTo>
                    <a:lnTo>
                      <a:pt x="7" y="61"/>
                    </a:lnTo>
                    <a:close/>
                    <a:moveTo>
                      <a:pt x="27" y="20"/>
                    </a:moveTo>
                    <a:lnTo>
                      <a:pt x="29" y="18"/>
                    </a:lnTo>
                    <a:lnTo>
                      <a:pt x="29" y="15"/>
                    </a:lnTo>
                    <a:lnTo>
                      <a:pt x="27" y="17"/>
                    </a:lnTo>
                    <a:lnTo>
                      <a:pt x="25" y="18"/>
                    </a:lnTo>
                    <a:lnTo>
                      <a:pt x="27" y="20"/>
                    </a:lnTo>
                    <a:lnTo>
                      <a:pt x="27" y="20"/>
                    </a:lnTo>
                    <a:lnTo>
                      <a:pt x="27" y="20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8" name="Freeform 173">
                <a:extLst>
                  <a:ext uri="{FF2B5EF4-FFF2-40B4-BE49-F238E27FC236}">
                    <a16:creationId xmlns:a16="http://schemas.microsoft.com/office/drawing/2014/main" xmlns="" id="{E15E64B7-5B56-415D-8EDB-DD3D207B8CB2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727" y="1087"/>
                <a:ext cx="503" cy="598"/>
              </a:xfrm>
              <a:custGeom>
                <a:avLst/>
                <a:gdLst>
                  <a:gd name="T0" fmla="*/ 496 w 503"/>
                  <a:gd name="T1" fmla="*/ 92 h 598"/>
                  <a:gd name="T2" fmla="*/ 471 w 503"/>
                  <a:gd name="T3" fmla="*/ 99 h 598"/>
                  <a:gd name="T4" fmla="*/ 406 w 503"/>
                  <a:gd name="T5" fmla="*/ 101 h 598"/>
                  <a:gd name="T6" fmla="*/ 356 w 503"/>
                  <a:gd name="T7" fmla="*/ 140 h 598"/>
                  <a:gd name="T8" fmla="*/ 305 w 503"/>
                  <a:gd name="T9" fmla="*/ 119 h 598"/>
                  <a:gd name="T10" fmla="*/ 257 w 503"/>
                  <a:gd name="T11" fmla="*/ 157 h 598"/>
                  <a:gd name="T12" fmla="*/ 205 w 503"/>
                  <a:gd name="T13" fmla="*/ 247 h 598"/>
                  <a:gd name="T14" fmla="*/ 178 w 503"/>
                  <a:gd name="T15" fmla="*/ 356 h 598"/>
                  <a:gd name="T16" fmla="*/ 142 w 503"/>
                  <a:gd name="T17" fmla="*/ 421 h 598"/>
                  <a:gd name="T18" fmla="*/ 151 w 503"/>
                  <a:gd name="T19" fmla="*/ 506 h 598"/>
                  <a:gd name="T20" fmla="*/ 127 w 503"/>
                  <a:gd name="T21" fmla="*/ 559 h 598"/>
                  <a:gd name="T22" fmla="*/ 104 w 503"/>
                  <a:gd name="T23" fmla="*/ 561 h 598"/>
                  <a:gd name="T24" fmla="*/ 60 w 503"/>
                  <a:gd name="T25" fmla="*/ 595 h 598"/>
                  <a:gd name="T26" fmla="*/ 24 w 503"/>
                  <a:gd name="T27" fmla="*/ 583 h 598"/>
                  <a:gd name="T28" fmla="*/ 29 w 503"/>
                  <a:gd name="T29" fmla="*/ 544 h 598"/>
                  <a:gd name="T30" fmla="*/ 24 w 503"/>
                  <a:gd name="T31" fmla="*/ 533 h 598"/>
                  <a:gd name="T32" fmla="*/ 43 w 503"/>
                  <a:gd name="T33" fmla="*/ 505 h 598"/>
                  <a:gd name="T34" fmla="*/ 9 w 503"/>
                  <a:gd name="T35" fmla="*/ 522 h 598"/>
                  <a:gd name="T36" fmla="*/ 9 w 503"/>
                  <a:gd name="T37" fmla="*/ 482 h 598"/>
                  <a:gd name="T38" fmla="*/ 50 w 503"/>
                  <a:gd name="T39" fmla="*/ 477 h 598"/>
                  <a:gd name="T40" fmla="*/ 10 w 503"/>
                  <a:gd name="T41" fmla="*/ 465 h 598"/>
                  <a:gd name="T42" fmla="*/ 9 w 503"/>
                  <a:gd name="T43" fmla="*/ 438 h 598"/>
                  <a:gd name="T44" fmla="*/ 31 w 503"/>
                  <a:gd name="T45" fmla="*/ 419 h 598"/>
                  <a:gd name="T46" fmla="*/ 41 w 503"/>
                  <a:gd name="T47" fmla="*/ 407 h 598"/>
                  <a:gd name="T48" fmla="*/ 70 w 503"/>
                  <a:gd name="T49" fmla="*/ 385 h 598"/>
                  <a:gd name="T50" fmla="*/ 111 w 503"/>
                  <a:gd name="T51" fmla="*/ 385 h 598"/>
                  <a:gd name="T52" fmla="*/ 122 w 503"/>
                  <a:gd name="T53" fmla="*/ 368 h 598"/>
                  <a:gd name="T54" fmla="*/ 130 w 503"/>
                  <a:gd name="T55" fmla="*/ 329 h 598"/>
                  <a:gd name="T56" fmla="*/ 142 w 503"/>
                  <a:gd name="T57" fmla="*/ 300 h 598"/>
                  <a:gd name="T58" fmla="*/ 159 w 503"/>
                  <a:gd name="T59" fmla="*/ 251 h 598"/>
                  <a:gd name="T60" fmla="*/ 205 w 503"/>
                  <a:gd name="T61" fmla="*/ 213 h 598"/>
                  <a:gd name="T62" fmla="*/ 202 w 503"/>
                  <a:gd name="T63" fmla="*/ 193 h 598"/>
                  <a:gd name="T64" fmla="*/ 216 w 503"/>
                  <a:gd name="T65" fmla="*/ 160 h 598"/>
                  <a:gd name="T66" fmla="*/ 245 w 503"/>
                  <a:gd name="T67" fmla="*/ 148 h 598"/>
                  <a:gd name="T68" fmla="*/ 264 w 503"/>
                  <a:gd name="T69" fmla="*/ 101 h 598"/>
                  <a:gd name="T70" fmla="*/ 294 w 503"/>
                  <a:gd name="T71" fmla="*/ 72 h 598"/>
                  <a:gd name="T72" fmla="*/ 313 w 503"/>
                  <a:gd name="T73" fmla="*/ 72 h 598"/>
                  <a:gd name="T74" fmla="*/ 347 w 503"/>
                  <a:gd name="T75" fmla="*/ 46 h 598"/>
                  <a:gd name="T76" fmla="*/ 385 w 503"/>
                  <a:gd name="T77" fmla="*/ 8 h 598"/>
                  <a:gd name="T78" fmla="*/ 399 w 503"/>
                  <a:gd name="T79" fmla="*/ 46 h 598"/>
                  <a:gd name="T80" fmla="*/ 433 w 503"/>
                  <a:gd name="T81" fmla="*/ 8 h 598"/>
                  <a:gd name="T82" fmla="*/ 459 w 503"/>
                  <a:gd name="T83" fmla="*/ 22 h 598"/>
                  <a:gd name="T84" fmla="*/ 484 w 503"/>
                  <a:gd name="T85" fmla="*/ 60 h 598"/>
                  <a:gd name="T86" fmla="*/ 359 w 503"/>
                  <a:gd name="T87" fmla="*/ 19 h 598"/>
                  <a:gd name="T88" fmla="*/ 354 w 503"/>
                  <a:gd name="T89" fmla="*/ 19 h 598"/>
                  <a:gd name="T90" fmla="*/ 358 w 503"/>
                  <a:gd name="T91" fmla="*/ 48 h 598"/>
                  <a:gd name="T92" fmla="*/ 293 w 503"/>
                  <a:gd name="T93" fmla="*/ 61 h 598"/>
                  <a:gd name="T94" fmla="*/ 270 w 503"/>
                  <a:gd name="T95" fmla="*/ 85 h 598"/>
                  <a:gd name="T96" fmla="*/ 274 w 503"/>
                  <a:gd name="T97" fmla="*/ 63 h 598"/>
                  <a:gd name="T98" fmla="*/ 308 w 503"/>
                  <a:gd name="T99" fmla="*/ 61 h 598"/>
                  <a:gd name="T100" fmla="*/ 250 w 503"/>
                  <a:gd name="T101" fmla="*/ 111 h 598"/>
                  <a:gd name="T102" fmla="*/ 245 w 503"/>
                  <a:gd name="T103" fmla="*/ 92 h 598"/>
                  <a:gd name="T104" fmla="*/ 216 w 503"/>
                  <a:gd name="T105" fmla="*/ 152 h 598"/>
                  <a:gd name="T106" fmla="*/ 207 w 503"/>
                  <a:gd name="T107" fmla="*/ 128 h 598"/>
                  <a:gd name="T108" fmla="*/ 204 w 503"/>
                  <a:gd name="T109" fmla="*/ 138 h 598"/>
                  <a:gd name="T110" fmla="*/ 200 w 503"/>
                  <a:gd name="T111" fmla="*/ 121 h 598"/>
                  <a:gd name="T112" fmla="*/ 166 w 503"/>
                  <a:gd name="T113" fmla="*/ 164 h 598"/>
                  <a:gd name="T114" fmla="*/ 147 w 503"/>
                  <a:gd name="T115" fmla="*/ 262 h 598"/>
                  <a:gd name="T116" fmla="*/ 137 w 503"/>
                  <a:gd name="T117" fmla="*/ 285 h 598"/>
                  <a:gd name="T118" fmla="*/ 77 w 503"/>
                  <a:gd name="T119" fmla="*/ 372 h 598"/>
                  <a:gd name="T120" fmla="*/ 7 w 503"/>
                  <a:gd name="T121" fmla="*/ 513 h 5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503" h="598">
                    <a:moveTo>
                      <a:pt x="400" y="0"/>
                    </a:moveTo>
                    <a:lnTo>
                      <a:pt x="406" y="2"/>
                    </a:lnTo>
                    <a:lnTo>
                      <a:pt x="407" y="2"/>
                    </a:lnTo>
                    <a:lnTo>
                      <a:pt x="409" y="7"/>
                    </a:lnTo>
                    <a:lnTo>
                      <a:pt x="411" y="7"/>
                    </a:lnTo>
                    <a:lnTo>
                      <a:pt x="411" y="8"/>
                    </a:lnTo>
                    <a:lnTo>
                      <a:pt x="407" y="10"/>
                    </a:lnTo>
                    <a:lnTo>
                      <a:pt x="404" y="10"/>
                    </a:lnTo>
                    <a:lnTo>
                      <a:pt x="404" y="12"/>
                    </a:lnTo>
                    <a:lnTo>
                      <a:pt x="400" y="10"/>
                    </a:lnTo>
                    <a:lnTo>
                      <a:pt x="399" y="7"/>
                    </a:lnTo>
                    <a:lnTo>
                      <a:pt x="395" y="7"/>
                    </a:lnTo>
                    <a:lnTo>
                      <a:pt x="395" y="5"/>
                    </a:lnTo>
                    <a:lnTo>
                      <a:pt x="397" y="3"/>
                    </a:lnTo>
                    <a:lnTo>
                      <a:pt x="400" y="0"/>
                    </a:lnTo>
                    <a:lnTo>
                      <a:pt x="400" y="0"/>
                    </a:lnTo>
                    <a:close/>
                    <a:moveTo>
                      <a:pt x="501" y="78"/>
                    </a:moveTo>
                    <a:lnTo>
                      <a:pt x="503" y="85"/>
                    </a:lnTo>
                    <a:lnTo>
                      <a:pt x="503" y="87"/>
                    </a:lnTo>
                    <a:lnTo>
                      <a:pt x="501" y="90"/>
                    </a:lnTo>
                    <a:lnTo>
                      <a:pt x="501" y="92"/>
                    </a:lnTo>
                    <a:lnTo>
                      <a:pt x="500" y="92"/>
                    </a:lnTo>
                    <a:lnTo>
                      <a:pt x="496" y="92"/>
                    </a:lnTo>
                    <a:lnTo>
                      <a:pt x="493" y="89"/>
                    </a:lnTo>
                    <a:lnTo>
                      <a:pt x="489" y="87"/>
                    </a:lnTo>
                    <a:lnTo>
                      <a:pt x="488" y="87"/>
                    </a:lnTo>
                    <a:lnTo>
                      <a:pt x="488" y="87"/>
                    </a:lnTo>
                    <a:lnTo>
                      <a:pt x="489" y="89"/>
                    </a:lnTo>
                    <a:lnTo>
                      <a:pt x="488" y="92"/>
                    </a:lnTo>
                    <a:lnTo>
                      <a:pt x="488" y="94"/>
                    </a:lnTo>
                    <a:lnTo>
                      <a:pt x="488" y="95"/>
                    </a:lnTo>
                    <a:lnTo>
                      <a:pt x="486" y="97"/>
                    </a:lnTo>
                    <a:lnTo>
                      <a:pt x="484" y="99"/>
                    </a:lnTo>
                    <a:lnTo>
                      <a:pt x="481" y="101"/>
                    </a:lnTo>
                    <a:lnTo>
                      <a:pt x="472" y="104"/>
                    </a:lnTo>
                    <a:lnTo>
                      <a:pt x="472" y="106"/>
                    </a:lnTo>
                    <a:lnTo>
                      <a:pt x="469" y="116"/>
                    </a:lnTo>
                    <a:lnTo>
                      <a:pt x="469" y="116"/>
                    </a:lnTo>
                    <a:lnTo>
                      <a:pt x="467" y="118"/>
                    </a:lnTo>
                    <a:lnTo>
                      <a:pt x="466" y="119"/>
                    </a:lnTo>
                    <a:lnTo>
                      <a:pt x="464" y="118"/>
                    </a:lnTo>
                    <a:lnTo>
                      <a:pt x="462" y="114"/>
                    </a:lnTo>
                    <a:lnTo>
                      <a:pt x="462" y="111"/>
                    </a:lnTo>
                    <a:lnTo>
                      <a:pt x="466" y="106"/>
                    </a:lnTo>
                    <a:lnTo>
                      <a:pt x="469" y="101"/>
                    </a:lnTo>
                    <a:lnTo>
                      <a:pt x="471" y="99"/>
                    </a:lnTo>
                    <a:lnTo>
                      <a:pt x="472" y="95"/>
                    </a:lnTo>
                    <a:lnTo>
                      <a:pt x="469" y="83"/>
                    </a:lnTo>
                    <a:lnTo>
                      <a:pt x="462" y="80"/>
                    </a:lnTo>
                    <a:lnTo>
                      <a:pt x="455" y="75"/>
                    </a:lnTo>
                    <a:lnTo>
                      <a:pt x="452" y="73"/>
                    </a:lnTo>
                    <a:lnTo>
                      <a:pt x="447" y="68"/>
                    </a:lnTo>
                    <a:lnTo>
                      <a:pt x="445" y="63"/>
                    </a:lnTo>
                    <a:lnTo>
                      <a:pt x="442" y="63"/>
                    </a:lnTo>
                    <a:lnTo>
                      <a:pt x="438" y="63"/>
                    </a:lnTo>
                    <a:lnTo>
                      <a:pt x="435" y="68"/>
                    </a:lnTo>
                    <a:lnTo>
                      <a:pt x="431" y="70"/>
                    </a:lnTo>
                    <a:lnTo>
                      <a:pt x="430" y="72"/>
                    </a:lnTo>
                    <a:lnTo>
                      <a:pt x="430" y="72"/>
                    </a:lnTo>
                    <a:lnTo>
                      <a:pt x="426" y="70"/>
                    </a:lnTo>
                    <a:lnTo>
                      <a:pt x="423" y="70"/>
                    </a:lnTo>
                    <a:lnTo>
                      <a:pt x="419" y="70"/>
                    </a:lnTo>
                    <a:lnTo>
                      <a:pt x="418" y="70"/>
                    </a:lnTo>
                    <a:lnTo>
                      <a:pt x="414" y="78"/>
                    </a:lnTo>
                    <a:lnTo>
                      <a:pt x="411" y="82"/>
                    </a:lnTo>
                    <a:lnTo>
                      <a:pt x="409" y="83"/>
                    </a:lnTo>
                    <a:lnTo>
                      <a:pt x="409" y="85"/>
                    </a:lnTo>
                    <a:lnTo>
                      <a:pt x="407" y="89"/>
                    </a:lnTo>
                    <a:lnTo>
                      <a:pt x="406" y="101"/>
                    </a:lnTo>
                    <a:lnTo>
                      <a:pt x="404" y="106"/>
                    </a:lnTo>
                    <a:lnTo>
                      <a:pt x="404" y="107"/>
                    </a:lnTo>
                    <a:lnTo>
                      <a:pt x="404" y="116"/>
                    </a:lnTo>
                    <a:lnTo>
                      <a:pt x="404" y="121"/>
                    </a:lnTo>
                    <a:lnTo>
                      <a:pt x="400" y="124"/>
                    </a:lnTo>
                    <a:lnTo>
                      <a:pt x="400" y="126"/>
                    </a:lnTo>
                    <a:lnTo>
                      <a:pt x="399" y="126"/>
                    </a:lnTo>
                    <a:lnTo>
                      <a:pt x="395" y="128"/>
                    </a:lnTo>
                    <a:lnTo>
                      <a:pt x="394" y="130"/>
                    </a:lnTo>
                    <a:lnTo>
                      <a:pt x="392" y="133"/>
                    </a:lnTo>
                    <a:lnTo>
                      <a:pt x="390" y="140"/>
                    </a:lnTo>
                    <a:lnTo>
                      <a:pt x="388" y="141"/>
                    </a:lnTo>
                    <a:lnTo>
                      <a:pt x="385" y="141"/>
                    </a:lnTo>
                    <a:lnTo>
                      <a:pt x="383" y="138"/>
                    </a:lnTo>
                    <a:lnTo>
                      <a:pt x="380" y="136"/>
                    </a:lnTo>
                    <a:lnTo>
                      <a:pt x="377" y="136"/>
                    </a:lnTo>
                    <a:lnTo>
                      <a:pt x="373" y="133"/>
                    </a:lnTo>
                    <a:lnTo>
                      <a:pt x="370" y="131"/>
                    </a:lnTo>
                    <a:lnTo>
                      <a:pt x="366" y="131"/>
                    </a:lnTo>
                    <a:lnTo>
                      <a:pt x="365" y="133"/>
                    </a:lnTo>
                    <a:lnTo>
                      <a:pt x="365" y="136"/>
                    </a:lnTo>
                    <a:lnTo>
                      <a:pt x="359" y="138"/>
                    </a:lnTo>
                    <a:lnTo>
                      <a:pt x="356" y="140"/>
                    </a:lnTo>
                    <a:lnTo>
                      <a:pt x="353" y="140"/>
                    </a:lnTo>
                    <a:lnTo>
                      <a:pt x="353" y="138"/>
                    </a:lnTo>
                    <a:lnTo>
                      <a:pt x="347" y="136"/>
                    </a:lnTo>
                    <a:lnTo>
                      <a:pt x="341" y="135"/>
                    </a:lnTo>
                    <a:lnTo>
                      <a:pt x="339" y="135"/>
                    </a:lnTo>
                    <a:lnTo>
                      <a:pt x="339" y="133"/>
                    </a:lnTo>
                    <a:lnTo>
                      <a:pt x="337" y="128"/>
                    </a:lnTo>
                    <a:lnTo>
                      <a:pt x="332" y="121"/>
                    </a:lnTo>
                    <a:lnTo>
                      <a:pt x="330" y="118"/>
                    </a:lnTo>
                    <a:lnTo>
                      <a:pt x="329" y="112"/>
                    </a:lnTo>
                    <a:lnTo>
                      <a:pt x="323" y="106"/>
                    </a:lnTo>
                    <a:lnTo>
                      <a:pt x="323" y="106"/>
                    </a:lnTo>
                    <a:lnTo>
                      <a:pt x="322" y="106"/>
                    </a:lnTo>
                    <a:lnTo>
                      <a:pt x="317" y="106"/>
                    </a:lnTo>
                    <a:lnTo>
                      <a:pt x="315" y="107"/>
                    </a:lnTo>
                    <a:lnTo>
                      <a:pt x="313" y="109"/>
                    </a:lnTo>
                    <a:lnTo>
                      <a:pt x="313" y="111"/>
                    </a:lnTo>
                    <a:lnTo>
                      <a:pt x="315" y="116"/>
                    </a:lnTo>
                    <a:lnTo>
                      <a:pt x="313" y="118"/>
                    </a:lnTo>
                    <a:lnTo>
                      <a:pt x="313" y="118"/>
                    </a:lnTo>
                    <a:lnTo>
                      <a:pt x="310" y="116"/>
                    </a:lnTo>
                    <a:lnTo>
                      <a:pt x="306" y="118"/>
                    </a:lnTo>
                    <a:lnTo>
                      <a:pt x="305" y="119"/>
                    </a:lnTo>
                    <a:lnTo>
                      <a:pt x="303" y="119"/>
                    </a:lnTo>
                    <a:lnTo>
                      <a:pt x="294" y="119"/>
                    </a:lnTo>
                    <a:lnTo>
                      <a:pt x="298" y="124"/>
                    </a:lnTo>
                    <a:lnTo>
                      <a:pt x="300" y="126"/>
                    </a:lnTo>
                    <a:lnTo>
                      <a:pt x="300" y="128"/>
                    </a:lnTo>
                    <a:lnTo>
                      <a:pt x="300" y="133"/>
                    </a:lnTo>
                    <a:lnTo>
                      <a:pt x="298" y="138"/>
                    </a:lnTo>
                    <a:lnTo>
                      <a:pt x="296" y="141"/>
                    </a:lnTo>
                    <a:lnTo>
                      <a:pt x="293" y="145"/>
                    </a:lnTo>
                    <a:lnTo>
                      <a:pt x="298" y="148"/>
                    </a:lnTo>
                    <a:lnTo>
                      <a:pt x="294" y="153"/>
                    </a:lnTo>
                    <a:lnTo>
                      <a:pt x="293" y="155"/>
                    </a:lnTo>
                    <a:lnTo>
                      <a:pt x="291" y="153"/>
                    </a:lnTo>
                    <a:lnTo>
                      <a:pt x="288" y="152"/>
                    </a:lnTo>
                    <a:lnTo>
                      <a:pt x="279" y="148"/>
                    </a:lnTo>
                    <a:lnTo>
                      <a:pt x="274" y="147"/>
                    </a:lnTo>
                    <a:lnTo>
                      <a:pt x="270" y="147"/>
                    </a:lnTo>
                    <a:lnTo>
                      <a:pt x="269" y="147"/>
                    </a:lnTo>
                    <a:lnTo>
                      <a:pt x="262" y="143"/>
                    </a:lnTo>
                    <a:lnTo>
                      <a:pt x="260" y="143"/>
                    </a:lnTo>
                    <a:lnTo>
                      <a:pt x="257" y="145"/>
                    </a:lnTo>
                    <a:lnTo>
                      <a:pt x="257" y="148"/>
                    </a:lnTo>
                    <a:lnTo>
                      <a:pt x="257" y="157"/>
                    </a:lnTo>
                    <a:lnTo>
                      <a:pt x="258" y="162"/>
                    </a:lnTo>
                    <a:lnTo>
                      <a:pt x="257" y="165"/>
                    </a:lnTo>
                    <a:lnTo>
                      <a:pt x="255" y="169"/>
                    </a:lnTo>
                    <a:lnTo>
                      <a:pt x="253" y="174"/>
                    </a:lnTo>
                    <a:lnTo>
                      <a:pt x="246" y="170"/>
                    </a:lnTo>
                    <a:lnTo>
                      <a:pt x="241" y="167"/>
                    </a:lnTo>
                    <a:lnTo>
                      <a:pt x="238" y="170"/>
                    </a:lnTo>
                    <a:lnTo>
                      <a:pt x="231" y="177"/>
                    </a:lnTo>
                    <a:lnTo>
                      <a:pt x="228" y="191"/>
                    </a:lnTo>
                    <a:lnTo>
                      <a:pt x="228" y="193"/>
                    </a:lnTo>
                    <a:lnTo>
                      <a:pt x="224" y="196"/>
                    </a:lnTo>
                    <a:lnTo>
                      <a:pt x="223" y="198"/>
                    </a:lnTo>
                    <a:lnTo>
                      <a:pt x="219" y="198"/>
                    </a:lnTo>
                    <a:lnTo>
                      <a:pt x="219" y="201"/>
                    </a:lnTo>
                    <a:lnTo>
                      <a:pt x="221" y="208"/>
                    </a:lnTo>
                    <a:lnTo>
                      <a:pt x="223" y="210"/>
                    </a:lnTo>
                    <a:lnTo>
                      <a:pt x="224" y="215"/>
                    </a:lnTo>
                    <a:lnTo>
                      <a:pt x="224" y="218"/>
                    </a:lnTo>
                    <a:lnTo>
                      <a:pt x="224" y="220"/>
                    </a:lnTo>
                    <a:lnTo>
                      <a:pt x="221" y="223"/>
                    </a:lnTo>
                    <a:lnTo>
                      <a:pt x="214" y="233"/>
                    </a:lnTo>
                    <a:lnTo>
                      <a:pt x="207" y="244"/>
                    </a:lnTo>
                    <a:lnTo>
                      <a:pt x="205" y="247"/>
                    </a:lnTo>
                    <a:lnTo>
                      <a:pt x="205" y="256"/>
                    </a:lnTo>
                    <a:lnTo>
                      <a:pt x="204" y="259"/>
                    </a:lnTo>
                    <a:lnTo>
                      <a:pt x="200" y="261"/>
                    </a:lnTo>
                    <a:lnTo>
                      <a:pt x="197" y="262"/>
                    </a:lnTo>
                    <a:lnTo>
                      <a:pt x="195" y="264"/>
                    </a:lnTo>
                    <a:lnTo>
                      <a:pt x="188" y="264"/>
                    </a:lnTo>
                    <a:lnTo>
                      <a:pt x="190" y="274"/>
                    </a:lnTo>
                    <a:lnTo>
                      <a:pt x="190" y="278"/>
                    </a:lnTo>
                    <a:lnTo>
                      <a:pt x="190" y="280"/>
                    </a:lnTo>
                    <a:lnTo>
                      <a:pt x="188" y="283"/>
                    </a:lnTo>
                    <a:lnTo>
                      <a:pt x="188" y="286"/>
                    </a:lnTo>
                    <a:lnTo>
                      <a:pt x="187" y="303"/>
                    </a:lnTo>
                    <a:lnTo>
                      <a:pt x="187" y="305"/>
                    </a:lnTo>
                    <a:lnTo>
                      <a:pt x="185" y="308"/>
                    </a:lnTo>
                    <a:lnTo>
                      <a:pt x="180" y="319"/>
                    </a:lnTo>
                    <a:lnTo>
                      <a:pt x="176" y="326"/>
                    </a:lnTo>
                    <a:lnTo>
                      <a:pt x="171" y="336"/>
                    </a:lnTo>
                    <a:lnTo>
                      <a:pt x="175" y="339"/>
                    </a:lnTo>
                    <a:lnTo>
                      <a:pt x="180" y="341"/>
                    </a:lnTo>
                    <a:lnTo>
                      <a:pt x="180" y="344"/>
                    </a:lnTo>
                    <a:lnTo>
                      <a:pt x="180" y="349"/>
                    </a:lnTo>
                    <a:lnTo>
                      <a:pt x="180" y="353"/>
                    </a:lnTo>
                    <a:lnTo>
                      <a:pt x="178" y="356"/>
                    </a:lnTo>
                    <a:lnTo>
                      <a:pt x="178" y="360"/>
                    </a:lnTo>
                    <a:lnTo>
                      <a:pt x="176" y="360"/>
                    </a:lnTo>
                    <a:lnTo>
                      <a:pt x="171" y="360"/>
                    </a:lnTo>
                    <a:lnTo>
                      <a:pt x="164" y="358"/>
                    </a:lnTo>
                    <a:lnTo>
                      <a:pt x="163" y="358"/>
                    </a:lnTo>
                    <a:lnTo>
                      <a:pt x="157" y="360"/>
                    </a:lnTo>
                    <a:lnTo>
                      <a:pt x="154" y="361"/>
                    </a:lnTo>
                    <a:lnTo>
                      <a:pt x="152" y="363"/>
                    </a:lnTo>
                    <a:lnTo>
                      <a:pt x="152" y="363"/>
                    </a:lnTo>
                    <a:lnTo>
                      <a:pt x="149" y="368"/>
                    </a:lnTo>
                    <a:lnTo>
                      <a:pt x="146" y="375"/>
                    </a:lnTo>
                    <a:lnTo>
                      <a:pt x="142" y="378"/>
                    </a:lnTo>
                    <a:lnTo>
                      <a:pt x="144" y="383"/>
                    </a:lnTo>
                    <a:lnTo>
                      <a:pt x="139" y="392"/>
                    </a:lnTo>
                    <a:lnTo>
                      <a:pt x="142" y="401"/>
                    </a:lnTo>
                    <a:lnTo>
                      <a:pt x="142" y="401"/>
                    </a:lnTo>
                    <a:lnTo>
                      <a:pt x="144" y="404"/>
                    </a:lnTo>
                    <a:lnTo>
                      <a:pt x="142" y="406"/>
                    </a:lnTo>
                    <a:lnTo>
                      <a:pt x="142" y="407"/>
                    </a:lnTo>
                    <a:lnTo>
                      <a:pt x="142" y="411"/>
                    </a:lnTo>
                    <a:lnTo>
                      <a:pt x="142" y="416"/>
                    </a:lnTo>
                    <a:lnTo>
                      <a:pt x="142" y="418"/>
                    </a:lnTo>
                    <a:lnTo>
                      <a:pt x="142" y="421"/>
                    </a:lnTo>
                    <a:lnTo>
                      <a:pt x="146" y="433"/>
                    </a:lnTo>
                    <a:lnTo>
                      <a:pt x="146" y="436"/>
                    </a:lnTo>
                    <a:lnTo>
                      <a:pt x="146" y="438"/>
                    </a:lnTo>
                    <a:lnTo>
                      <a:pt x="144" y="447"/>
                    </a:lnTo>
                    <a:lnTo>
                      <a:pt x="142" y="457"/>
                    </a:lnTo>
                    <a:lnTo>
                      <a:pt x="146" y="458"/>
                    </a:lnTo>
                    <a:lnTo>
                      <a:pt x="149" y="462"/>
                    </a:lnTo>
                    <a:lnTo>
                      <a:pt x="151" y="464"/>
                    </a:lnTo>
                    <a:lnTo>
                      <a:pt x="154" y="467"/>
                    </a:lnTo>
                    <a:lnTo>
                      <a:pt x="156" y="472"/>
                    </a:lnTo>
                    <a:lnTo>
                      <a:pt x="156" y="474"/>
                    </a:lnTo>
                    <a:lnTo>
                      <a:pt x="156" y="477"/>
                    </a:lnTo>
                    <a:lnTo>
                      <a:pt x="154" y="479"/>
                    </a:lnTo>
                    <a:lnTo>
                      <a:pt x="152" y="481"/>
                    </a:lnTo>
                    <a:lnTo>
                      <a:pt x="152" y="482"/>
                    </a:lnTo>
                    <a:lnTo>
                      <a:pt x="152" y="484"/>
                    </a:lnTo>
                    <a:lnTo>
                      <a:pt x="149" y="484"/>
                    </a:lnTo>
                    <a:lnTo>
                      <a:pt x="146" y="484"/>
                    </a:lnTo>
                    <a:lnTo>
                      <a:pt x="146" y="486"/>
                    </a:lnTo>
                    <a:lnTo>
                      <a:pt x="146" y="489"/>
                    </a:lnTo>
                    <a:lnTo>
                      <a:pt x="147" y="498"/>
                    </a:lnTo>
                    <a:lnTo>
                      <a:pt x="151" y="503"/>
                    </a:lnTo>
                    <a:lnTo>
                      <a:pt x="151" y="506"/>
                    </a:lnTo>
                    <a:lnTo>
                      <a:pt x="151" y="511"/>
                    </a:lnTo>
                    <a:lnTo>
                      <a:pt x="149" y="513"/>
                    </a:lnTo>
                    <a:lnTo>
                      <a:pt x="149" y="515"/>
                    </a:lnTo>
                    <a:lnTo>
                      <a:pt x="149" y="520"/>
                    </a:lnTo>
                    <a:lnTo>
                      <a:pt x="147" y="523"/>
                    </a:lnTo>
                    <a:lnTo>
                      <a:pt x="146" y="525"/>
                    </a:lnTo>
                    <a:lnTo>
                      <a:pt x="142" y="527"/>
                    </a:lnTo>
                    <a:lnTo>
                      <a:pt x="140" y="528"/>
                    </a:lnTo>
                    <a:lnTo>
                      <a:pt x="139" y="528"/>
                    </a:lnTo>
                    <a:lnTo>
                      <a:pt x="139" y="530"/>
                    </a:lnTo>
                    <a:lnTo>
                      <a:pt x="137" y="532"/>
                    </a:lnTo>
                    <a:lnTo>
                      <a:pt x="135" y="535"/>
                    </a:lnTo>
                    <a:lnTo>
                      <a:pt x="134" y="540"/>
                    </a:lnTo>
                    <a:lnTo>
                      <a:pt x="134" y="540"/>
                    </a:lnTo>
                    <a:lnTo>
                      <a:pt x="134" y="545"/>
                    </a:lnTo>
                    <a:lnTo>
                      <a:pt x="135" y="551"/>
                    </a:lnTo>
                    <a:lnTo>
                      <a:pt x="135" y="556"/>
                    </a:lnTo>
                    <a:lnTo>
                      <a:pt x="134" y="561"/>
                    </a:lnTo>
                    <a:lnTo>
                      <a:pt x="132" y="564"/>
                    </a:lnTo>
                    <a:lnTo>
                      <a:pt x="130" y="566"/>
                    </a:lnTo>
                    <a:lnTo>
                      <a:pt x="128" y="566"/>
                    </a:lnTo>
                    <a:lnTo>
                      <a:pt x="127" y="561"/>
                    </a:lnTo>
                    <a:lnTo>
                      <a:pt x="127" y="559"/>
                    </a:lnTo>
                    <a:lnTo>
                      <a:pt x="127" y="557"/>
                    </a:lnTo>
                    <a:lnTo>
                      <a:pt x="123" y="556"/>
                    </a:lnTo>
                    <a:lnTo>
                      <a:pt x="122" y="556"/>
                    </a:lnTo>
                    <a:lnTo>
                      <a:pt x="120" y="556"/>
                    </a:lnTo>
                    <a:lnTo>
                      <a:pt x="118" y="556"/>
                    </a:lnTo>
                    <a:lnTo>
                      <a:pt x="116" y="556"/>
                    </a:lnTo>
                    <a:lnTo>
                      <a:pt x="115" y="551"/>
                    </a:lnTo>
                    <a:lnTo>
                      <a:pt x="113" y="547"/>
                    </a:lnTo>
                    <a:lnTo>
                      <a:pt x="113" y="545"/>
                    </a:lnTo>
                    <a:lnTo>
                      <a:pt x="113" y="539"/>
                    </a:lnTo>
                    <a:lnTo>
                      <a:pt x="113" y="537"/>
                    </a:lnTo>
                    <a:lnTo>
                      <a:pt x="113" y="533"/>
                    </a:lnTo>
                    <a:lnTo>
                      <a:pt x="111" y="535"/>
                    </a:lnTo>
                    <a:lnTo>
                      <a:pt x="111" y="540"/>
                    </a:lnTo>
                    <a:lnTo>
                      <a:pt x="110" y="542"/>
                    </a:lnTo>
                    <a:lnTo>
                      <a:pt x="108" y="542"/>
                    </a:lnTo>
                    <a:lnTo>
                      <a:pt x="108" y="545"/>
                    </a:lnTo>
                    <a:lnTo>
                      <a:pt x="110" y="545"/>
                    </a:lnTo>
                    <a:lnTo>
                      <a:pt x="110" y="547"/>
                    </a:lnTo>
                    <a:lnTo>
                      <a:pt x="110" y="551"/>
                    </a:lnTo>
                    <a:lnTo>
                      <a:pt x="106" y="559"/>
                    </a:lnTo>
                    <a:lnTo>
                      <a:pt x="104" y="561"/>
                    </a:lnTo>
                    <a:lnTo>
                      <a:pt x="104" y="561"/>
                    </a:lnTo>
                    <a:lnTo>
                      <a:pt x="103" y="561"/>
                    </a:lnTo>
                    <a:lnTo>
                      <a:pt x="99" y="562"/>
                    </a:lnTo>
                    <a:lnTo>
                      <a:pt x="98" y="562"/>
                    </a:lnTo>
                    <a:lnTo>
                      <a:pt x="98" y="561"/>
                    </a:lnTo>
                    <a:lnTo>
                      <a:pt x="94" y="557"/>
                    </a:lnTo>
                    <a:lnTo>
                      <a:pt x="92" y="557"/>
                    </a:lnTo>
                    <a:lnTo>
                      <a:pt x="94" y="559"/>
                    </a:lnTo>
                    <a:lnTo>
                      <a:pt x="94" y="561"/>
                    </a:lnTo>
                    <a:lnTo>
                      <a:pt x="94" y="562"/>
                    </a:lnTo>
                    <a:lnTo>
                      <a:pt x="94" y="564"/>
                    </a:lnTo>
                    <a:lnTo>
                      <a:pt x="92" y="564"/>
                    </a:lnTo>
                    <a:lnTo>
                      <a:pt x="87" y="568"/>
                    </a:lnTo>
                    <a:lnTo>
                      <a:pt x="89" y="569"/>
                    </a:lnTo>
                    <a:lnTo>
                      <a:pt x="87" y="571"/>
                    </a:lnTo>
                    <a:lnTo>
                      <a:pt x="86" y="571"/>
                    </a:lnTo>
                    <a:lnTo>
                      <a:pt x="86" y="573"/>
                    </a:lnTo>
                    <a:lnTo>
                      <a:pt x="86" y="574"/>
                    </a:lnTo>
                    <a:lnTo>
                      <a:pt x="80" y="578"/>
                    </a:lnTo>
                    <a:lnTo>
                      <a:pt x="72" y="588"/>
                    </a:lnTo>
                    <a:lnTo>
                      <a:pt x="68" y="590"/>
                    </a:lnTo>
                    <a:lnTo>
                      <a:pt x="65" y="593"/>
                    </a:lnTo>
                    <a:lnTo>
                      <a:pt x="63" y="593"/>
                    </a:lnTo>
                    <a:lnTo>
                      <a:pt x="60" y="595"/>
                    </a:lnTo>
                    <a:lnTo>
                      <a:pt x="51" y="598"/>
                    </a:lnTo>
                    <a:lnTo>
                      <a:pt x="46" y="597"/>
                    </a:lnTo>
                    <a:lnTo>
                      <a:pt x="43" y="598"/>
                    </a:lnTo>
                    <a:lnTo>
                      <a:pt x="41" y="597"/>
                    </a:lnTo>
                    <a:lnTo>
                      <a:pt x="41" y="595"/>
                    </a:lnTo>
                    <a:lnTo>
                      <a:pt x="41" y="593"/>
                    </a:lnTo>
                    <a:lnTo>
                      <a:pt x="41" y="593"/>
                    </a:lnTo>
                    <a:lnTo>
                      <a:pt x="41" y="593"/>
                    </a:lnTo>
                    <a:lnTo>
                      <a:pt x="39" y="593"/>
                    </a:lnTo>
                    <a:lnTo>
                      <a:pt x="39" y="593"/>
                    </a:lnTo>
                    <a:lnTo>
                      <a:pt x="39" y="595"/>
                    </a:lnTo>
                    <a:lnTo>
                      <a:pt x="38" y="597"/>
                    </a:lnTo>
                    <a:lnTo>
                      <a:pt x="36" y="595"/>
                    </a:lnTo>
                    <a:lnTo>
                      <a:pt x="34" y="593"/>
                    </a:lnTo>
                    <a:lnTo>
                      <a:pt x="36" y="591"/>
                    </a:lnTo>
                    <a:lnTo>
                      <a:pt x="38" y="590"/>
                    </a:lnTo>
                    <a:lnTo>
                      <a:pt x="38" y="590"/>
                    </a:lnTo>
                    <a:lnTo>
                      <a:pt x="36" y="588"/>
                    </a:lnTo>
                    <a:lnTo>
                      <a:pt x="36" y="588"/>
                    </a:lnTo>
                    <a:lnTo>
                      <a:pt x="33" y="590"/>
                    </a:lnTo>
                    <a:lnTo>
                      <a:pt x="31" y="588"/>
                    </a:lnTo>
                    <a:lnTo>
                      <a:pt x="26" y="585"/>
                    </a:lnTo>
                    <a:lnTo>
                      <a:pt x="24" y="583"/>
                    </a:lnTo>
                    <a:lnTo>
                      <a:pt x="19" y="580"/>
                    </a:lnTo>
                    <a:lnTo>
                      <a:pt x="15" y="576"/>
                    </a:lnTo>
                    <a:lnTo>
                      <a:pt x="15" y="573"/>
                    </a:lnTo>
                    <a:lnTo>
                      <a:pt x="15" y="568"/>
                    </a:lnTo>
                    <a:lnTo>
                      <a:pt x="15" y="562"/>
                    </a:lnTo>
                    <a:lnTo>
                      <a:pt x="17" y="561"/>
                    </a:lnTo>
                    <a:lnTo>
                      <a:pt x="21" y="562"/>
                    </a:lnTo>
                    <a:lnTo>
                      <a:pt x="26" y="566"/>
                    </a:lnTo>
                    <a:lnTo>
                      <a:pt x="26" y="566"/>
                    </a:lnTo>
                    <a:lnTo>
                      <a:pt x="27" y="564"/>
                    </a:lnTo>
                    <a:lnTo>
                      <a:pt x="31" y="562"/>
                    </a:lnTo>
                    <a:lnTo>
                      <a:pt x="31" y="561"/>
                    </a:lnTo>
                    <a:lnTo>
                      <a:pt x="26" y="564"/>
                    </a:lnTo>
                    <a:lnTo>
                      <a:pt x="24" y="562"/>
                    </a:lnTo>
                    <a:lnTo>
                      <a:pt x="22" y="559"/>
                    </a:lnTo>
                    <a:lnTo>
                      <a:pt x="22" y="557"/>
                    </a:lnTo>
                    <a:lnTo>
                      <a:pt x="22" y="557"/>
                    </a:lnTo>
                    <a:lnTo>
                      <a:pt x="24" y="556"/>
                    </a:lnTo>
                    <a:lnTo>
                      <a:pt x="22" y="552"/>
                    </a:lnTo>
                    <a:lnTo>
                      <a:pt x="22" y="551"/>
                    </a:lnTo>
                    <a:lnTo>
                      <a:pt x="26" y="549"/>
                    </a:lnTo>
                    <a:lnTo>
                      <a:pt x="27" y="545"/>
                    </a:lnTo>
                    <a:lnTo>
                      <a:pt x="29" y="544"/>
                    </a:lnTo>
                    <a:lnTo>
                      <a:pt x="33" y="542"/>
                    </a:lnTo>
                    <a:lnTo>
                      <a:pt x="31" y="540"/>
                    </a:lnTo>
                    <a:lnTo>
                      <a:pt x="29" y="542"/>
                    </a:lnTo>
                    <a:lnTo>
                      <a:pt x="27" y="544"/>
                    </a:lnTo>
                    <a:lnTo>
                      <a:pt x="24" y="547"/>
                    </a:lnTo>
                    <a:lnTo>
                      <a:pt x="21" y="549"/>
                    </a:lnTo>
                    <a:lnTo>
                      <a:pt x="19" y="549"/>
                    </a:lnTo>
                    <a:lnTo>
                      <a:pt x="17" y="551"/>
                    </a:lnTo>
                    <a:lnTo>
                      <a:pt x="15" y="551"/>
                    </a:lnTo>
                    <a:lnTo>
                      <a:pt x="14" y="554"/>
                    </a:lnTo>
                    <a:lnTo>
                      <a:pt x="12" y="556"/>
                    </a:lnTo>
                    <a:lnTo>
                      <a:pt x="9" y="556"/>
                    </a:lnTo>
                    <a:lnTo>
                      <a:pt x="7" y="554"/>
                    </a:lnTo>
                    <a:lnTo>
                      <a:pt x="9" y="545"/>
                    </a:lnTo>
                    <a:lnTo>
                      <a:pt x="9" y="540"/>
                    </a:lnTo>
                    <a:lnTo>
                      <a:pt x="10" y="537"/>
                    </a:lnTo>
                    <a:lnTo>
                      <a:pt x="12" y="537"/>
                    </a:lnTo>
                    <a:lnTo>
                      <a:pt x="14" y="535"/>
                    </a:lnTo>
                    <a:lnTo>
                      <a:pt x="15" y="535"/>
                    </a:lnTo>
                    <a:lnTo>
                      <a:pt x="15" y="535"/>
                    </a:lnTo>
                    <a:lnTo>
                      <a:pt x="19" y="537"/>
                    </a:lnTo>
                    <a:lnTo>
                      <a:pt x="21" y="533"/>
                    </a:lnTo>
                    <a:lnTo>
                      <a:pt x="24" y="533"/>
                    </a:lnTo>
                    <a:lnTo>
                      <a:pt x="27" y="532"/>
                    </a:lnTo>
                    <a:lnTo>
                      <a:pt x="27" y="530"/>
                    </a:lnTo>
                    <a:lnTo>
                      <a:pt x="26" y="532"/>
                    </a:lnTo>
                    <a:lnTo>
                      <a:pt x="24" y="532"/>
                    </a:lnTo>
                    <a:lnTo>
                      <a:pt x="21" y="532"/>
                    </a:lnTo>
                    <a:lnTo>
                      <a:pt x="19" y="532"/>
                    </a:lnTo>
                    <a:lnTo>
                      <a:pt x="19" y="530"/>
                    </a:lnTo>
                    <a:lnTo>
                      <a:pt x="21" y="527"/>
                    </a:lnTo>
                    <a:lnTo>
                      <a:pt x="24" y="523"/>
                    </a:lnTo>
                    <a:lnTo>
                      <a:pt x="26" y="522"/>
                    </a:lnTo>
                    <a:lnTo>
                      <a:pt x="26" y="520"/>
                    </a:lnTo>
                    <a:lnTo>
                      <a:pt x="26" y="518"/>
                    </a:lnTo>
                    <a:lnTo>
                      <a:pt x="27" y="515"/>
                    </a:lnTo>
                    <a:lnTo>
                      <a:pt x="31" y="511"/>
                    </a:lnTo>
                    <a:lnTo>
                      <a:pt x="34" y="508"/>
                    </a:lnTo>
                    <a:lnTo>
                      <a:pt x="34" y="510"/>
                    </a:lnTo>
                    <a:lnTo>
                      <a:pt x="34" y="516"/>
                    </a:lnTo>
                    <a:lnTo>
                      <a:pt x="34" y="518"/>
                    </a:lnTo>
                    <a:lnTo>
                      <a:pt x="36" y="510"/>
                    </a:lnTo>
                    <a:lnTo>
                      <a:pt x="38" y="508"/>
                    </a:lnTo>
                    <a:lnTo>
                      <a:pt x="39" y="506"/>
                    </a:lnTo>
                    <a:lnTo>
                      <a:pt x="43" y="506"/>
                    </a:lnTo>
                    <a:lnTo>
                      <a:pt x="43" y="505"/>
                    </a:lnTo>
                    <a:lnTo>
                      <a:pt x="39" y="505"/>
                    </a:lnTo>
                    <a:lnTo>
                      <a:pt x="31" y="508"/>
                    </a:lnTo>
                    <a:lnTo>
                      <a:pt x="27" y="511"/>
                    </a:lnTo>
                    <a:lnTo>
                      <a:pt x="26" y="513"/>
                    </a:lnTo>
                    <a:lnTo>
                      <a:pt x="24" y="516"/>
                    </a:lnTo>
                    <a:lnTo>
                      <a:pt x="22" y="518"/>
                    </a:lnTo>
                    <a:lnTo>
                      <a:pt x="22" y="522"/>
                    </a:lnTo>
                    <a:lnTo>
                      <a:pt x="21" y="523"/>
                    </a:lnTo>
                    <a:lnTo>
                      <a:pt x="19" y="523"/>
                    </a:lnTo>
                    <a:lnTo>
                      <a:pt x="15" y="528"/>
                    </a:lnTo>
                    <a:lnTo>
                      <a:pt x="14" y="530"/>
                    </a:lnTo>
                    <a:lnTo>
                      <a:pt x="12" y="533"/>
                    </a:lnTo>
                    <a:lnTo>
                      <a:pt x="10" y="535"/>
                    </a:lnTo>
                    <a:lnTo>
                      <a:pt x="9" y="535"/>
                    </a:lnTo>
                    <a:lnTo>
                      <a:pt x="9" y="537"/>
                    </a:lnTo>
                    <a:lnTo>
                      <a:pt x="7" y="539"/>
                    </a:lnTo>
                    <a:lnTo>
                      <a:pt x="7" y="537"/>
                    </a:lnTo>
                    <a:lnTo>
                      <a:pt x="7" y="533"/>
                    </a:lnTo>
                    <a:lnTo>
                      <a:pt x="7" y="530"/>
                    </a:lnTo>
                    <a:lnTo>
                      <a:pt x="9" y="528"/>
                    </a:lnTo>
                    <a:lnTo>
                      <a:pt x="9" y="525"/>
                    </a:lnTo>
                    <a:lnTo>
                      <a:pt x="9" y="522"/>
                    </a:lnTo>
                    <a:lnTo>
                      <a:pt x="9" y="522"/>
                    </a:lnTo>
                    <a:lnTo>
                      <a:pt x="10" y="522"/>
                    </a:lnTo>
                    <a:lnTo>
                      <a:pt x="12" y="522"/>
                    </a:lnTo>
                    <a:lnTo>
                      <a:pt x="14" y="522"/>
                    </a:lnTo>
                    <a:lnTo>
                      <a:pt x="17" y="520"/>
                    </a:lnTo>
                    <a:lnTo>
                      <a:pt x="17" y="518"/>
                    </a:lnTo>
                    <a:lnTo>
                      <a:pt x="15" y="518"/>
                    </a:lnTo>
                    <a:lnTo>
                      <a:pt x="12" y="518"/>
                    </a:lnTo>
                    <a:lnTo>
                      <a:pt x="10" y="516"/>
                    </a:lnTo>
                    <a:lnTo>
                      <a:pt x="9" y="513"/>
                    </a:lnTo>
                    <a:lnTo>
                      <a:pt x="7" y="506"/>
                    </a:lnTo>
                    <a:lnTo>
                      <a:pt x="9" y="506"/>
                    </a:lnTo>
                    <a:lnTo>
                      <a:pt x="15" y="499"/>
                    </a:lnTo>
                    <a:lnTo>
                      <a:pt x="17" y="498"/>
                    </a:lnTo>
                    <a:lnTo>
                      <a:pt x="15" y="498"/>
                    </a:lnTo>
                    <a:lnTo>
                      <a:pt x="14" y="501"/>
                    </a:lnTo>
                    <a:lnTo>
                      <a:pt x="9" y="503"/>
                    </a:lnTo>
                    <a:lnTo>
                      <a:pt x="7" y="499"/>
                    </a:lnTo>
                    <a:lnTo>
                      <a:pt x="5" y="496"/>
                    </a:lnTo>
                    <a:lnTo>
                      <a:pt x="5" y="491"/>
                    </a:lnTo>
                    <a:lnTo>
                      <a:pt x="5" y="487"/>
                    </a:lnTo>
                    <a:lnTo>
                      <a:pt x="5" y="484"/>
                    </a:lnTo>
                    <a:lnTo>
                      <a:pt x="7" y="482"/>
                    </a:lnTo>
                    <a:lnTo>
                      <a:pt x="9" y="482"/>
                    </a:lnTo>
                    <a:lnTo>
                      <a:pt x="10" y="484"/>
                    </a:lnTo>
                    <a:lnTo>
                      <a:pt x="14" y="482"/>
                    </a:lnTo>
                    <a:lnTo>
                      <a:pt x="24" y="481"/>
                    </a:lnTo>
                    <a:lnTo>
                      <a:pt x="29" y="482"/>
                    </a:lnTo>
                    <a:lnTo>
                      <a:pt x="33" y="482"/>
                    </a:lnTo>
                    <a:lnTo>
                      <a:pt x="36" y="481"/>
                    </a:lnTo>
                    <a:lnTo>
                      <a:pt x="39" y="479"/>
                    </a:lnTo>
                    <a:lnTo>
                      <a:pt x="41" y="481"/>
                    </a:lnTo>
                    <a:lnTo>
                      <a:pt x="43" y="482"/>
                    </a:lnTo>
                    <a:lnTo>
                      <a:pt x="43" y="486"/>
                    </a:lnTo>
                    <a:lnTo>
                      <a:pt x="45" y="487"/>
                    </a:lnTo>
                    <a:lnTo>
                      <a:pt x="45" y="487"/>
                    </a:lnTo>
                    <a:lnTo>
                      <a:pt x="45" y="484"/>
                    </a:lnTo>
                    <a:lnTo>
                      <a:pt x="45" y="482"/>
                    </a:lnTo>
                    <a:lnTo>
                      <a:pt x="53" y="479"/>
                    </a:lnTo>
                    <a:lnTo>
                      <a:pt x="55" y="477"/>
                    </a:lnTo>
                    <a:lnTo>
                      <a:pt x="51" y="477"/>
                    </a:lnTo>
                    <a:lnTo>
                      <a:pt x="50" y="474"/>
                    </a:lnTo>
                    <a:lnTo>
                      <a:pt x="51" y="469"/>
                    </a:lnTo>
                    <a:lnTo>
                      <a:pt x="51" y="469"/>
                    </a:lnTo>
                    <a:lnTo>
                      <a:pt x="50" y="470"/>
                    </a:lnTo>
                    <a:lnTo>
                      <a:pt x="48" y="474"/>
                    </a:lnTo>
                    <a:lnTo>
                      <a:pt x="50" y="477"/>
                    </a:lnTo>
                    <a:lnTo>
                      <a:pt x="48" y="479"/>
                    </a:lnTo>
                    <a:lnTo>
                      <a:pt x="46" y="479"/>
                    </a:lnTo>
                    <a:lnTo>
                      <a:pt x="43" y="479"/>
                    </a:lnTo>
                    <a:lnTo>
                      <a:pt x="39" y="477"/>
                    </a:lnTo>
                    <a:lnTo>
                      <a:pt x="36" y="477"/>
                    </a:lnTo>
                    <a:lnTo>
                      <a:pt x="36" y="476"/>
                    </a:lnTo>
                    <a:lnTo>
                      <a:pt x="36" y="474"/>
                    </a:lnTo>
                    <a:lnTo>
                      <a:pt x="36" y="474"/>
                    </a:lnTo>
                    <a:lnTo>
                      <a:pt x="34" y="476"/>
                    </a:lnTo>
                    <a:lnTo>
                      <a:pt x="33" y="479"/>
                    </a:lnTo>
                    <a:lnTo>
                      <a:pt x="31" y="481"/>
                    </a:lnTo>
                    <a:lnTo>
                      <a:pt x="26" y="479"/>
                    </a:lnTo>
                    <a:lnTo>
                      <a:pt x="17" y="479"/>
                    </a:lnTo>
                    <a:lnTo>
                      <a:pt x="14" y="481"/>
                    </a:lnTo>
                    <a:lnTo>
                      <a:pt x="10" y="481"/>
                    </a:lnTo>
                    <a:lnTo>
                      <a:pt x="7" y="477"/>
                    </a:lnTo>
                    <a:lnTo>
                      <a:pt x="5" y="476"/>
                    </a:lnTo>
                    <a:lnTo>
                      <a:pt x="5" y="470"/>
                    </a:lnTo>
                    <a:lnTo>
                      <a:pt x="5" y="469"/>
                    </a:lnTo>
                    <a:lnTo>
                      <a:pt x="9" y="467"/>
                    </a:lnTo>
                    <a:lnTo>
                      <a:pt x="10" y="467"/>
                    </a:lnTo>
                    <a:lnTo>
                      <a:pt x="12" y="465"/>
                    </a:lnTo>
                    <a:lnTo>
                      <a:pt x="10" y="465"/>
                    </a:lnTo>
                    <a:lnTo>
                      <a:pt x="9" y="464"/>
                    </a:lnTo>
                    <a:lnTo>
                      <a:pt x="7" y="460"/>
                    </a:lnTo>
                    <a:lnTo>
                      <a:pt x="5" y="460"/>
                    </a:lnTo>
                    <a:lnTo>
                      <a:pt x="3" y="457"/>
                    </a:lnTo>
                    <a:lnTo>
                      <a:pt x="3" y="453"/>
                    </a:lnTo>
                    <a:lnTo>
                      <a:pt x="3" y="450"/>
                    </a:lnTo>
                    <a:lnTo>
                      <a:pt x="5" y="450"/>
                    </a:lnTo>
                    <a:lnTo>
                      <a:pt x="7" y="450"/>
                    </a:lnTo>
                    <a:lnTo>
                      <a:pt x="14" y="450"/>
                    </a:lnTo>
                    <a:lnTo>
                      <a:pt x="21" y="452"/>
                    </a:lnTo>
                    <a:lnTo>
                      <a:pt x="24" y="453"/>
                    </a:lnTo>
                    <a:lnTo>
                      <a:pt x="33" y="453"/>
                    </a:lnTo>
                    <a:lnTo>
                      <a:pt x="38" y="450"/>
                    </a:lnTo>
                    <a:lnTo>
                      <a:pt x="38" y="450"/>
                    </a:lnTo>
                    <a:lnTo>
                      <a:pt x="31" y="452"/>
                    </a:lnTo>
                    <a:lnTo>
                      <a:pt x="26" y="452"/>
                    </a:lnTo>
                    <a:lnTo>
                      <a:pt x="17" y="448"/>
                    </a:lnTo>
                    <a:lnTo>
                      <a:pt x="14" y="448"/>
                    </a:lnTo>
                    <a:lnTo>
                      <a:pt x="10" y="448"/>
                    </a:lnTo>
                    <a:lnTo>
                      <a:pt x="9" y="447"/>
                    </a:lnTo>
                    <a:lnTo>
                      <a:pt x="7" y="445"/>
                    </a:lnTo>
                    <a:lnTo>
                      <a:pt x="7" y="438"/>
                    </a:lnTo>
                    <a:lnTo>
                      <a:pt x="9" y="438"/>
                    </a:lnTo>
                    <a:lnTo>
                      <a:pt x="10" y="440"/>
                    </a:lnTo>
                    <a:lnTo>
                      <a:pt x="12" y="440"/>
                    </a:lnTo>
                    <a:lnTo>
                      <a:pt x="12" y="436"/>
                    </a:lnTo>
                    <a:lnTo>
                      <a:pt x="14" y="436"/>
                    </a:lnTo>
                    <a:lnTo>
                      <a:pt x="15" y="433"/>
                    </a:lnTo>
                    <a:lnTo>
                      <a:pt x="19" y="430"/>
                    </a:lnTo>
                    <a:lnTo>
                      <a:pt x="21" y="430"/>
                    </a:lnTo>
                    <a:lnTo>
                      <a:pt x="22" y="428"/>
                    </a:lnTo>
                    <a:lnTo>
                      <a:pt x="24" y="428"/>
                    </a:lnTo>
                    <a:lnTo>
                      <a:pt x="24" y="430"/>
                    </a:lnTo>
                    <a:lnTo>
                      <a:pt x="26" y="431"/>
                    </a:lnTo>
                    <a:lnTo>
                      <a:pt x="27" y="431"/>
                    </a:lnTo>
                    <a:lnTo>
                      <a:pt x="34" y="428"/>
                    </a:lnTo>
                    <a:lnTo>
                      <a:pt x="36" y="428"/>
                    </a:lnTo>
                    <a:lnTo>
                      <a:pt x="38" y="426"/>
                    </a:lnTo>
                    <a:lnTo>
                      <a:pt x="33" y="426"/>
                    </a:lnTo>
                    <a:lnTo>
                      <a:pt x="29" y="428"/>
                    </a:lnTo>
                    <a:lnTo>
                      <a:pt x="26" y="428"/>
                    </a:lnTo>
                    <a:lnTo>
                      <a:pt x="26" y="426"/>
                    </a:lnTo>
                    <a:lnTo>
                      <a:pt x="27" y="426"/>
                    </a:lnTo>
                    <a:lnTo>
                      <a:pt x="29" y="424"/>
                    </a:lnTo>
                    <a:lnTo>
                      <a:pt x="29" y="421"/>
                    </a:lnTo>
                    <a:lnTo>
                      <a:pt x="31" y="419"/>
                    </a:lnTo>
                    <a:lnTo>
                      <a:pt x="33" y="421"/>
                    </a:lnTo>
                    <a:lnTo>
                      <a:pt x="36" y="419"/>
                    </a:lnTo>
                    <a:lnTo>
                      <a:pt x="38" y="419"/>
                    </a:lnTo>
                    <a:lnTo>
                      <a:pt x="43" y="419"/>
                    </a:lnTo>
                    <a:lnTo>
                      <a:pt x="48" y="421"/>
                    </a:lnTo>
                    <a:lnTo>
                      <a:pt x="53" y="423"/>
                    </a:lnTo>
                    <a:lnTo>
                      <a:pt x="55" y="423"/>
                    </a:lnTo>
                    <a:lnTo>
                      <a:pt x="55" y="423"/>
                    </a:lnTo>
                    <a:lnTo>
                      <a:pt x="57" y="421"/>
                    </a:lnTo>
                    <a:lnTo>
                      <a:pt x="53" y="421"/>
                    </a:lnTo>
                    <a:lnTo>
                      <a:pt x="53" y="419"/>
                    </a:lnTo>
                    <a:lnTo>
                      <a:pt x="53" y="418"/>
                    </a:lnTo>
                    <a:lnTo>
                      <a:pt x="58" y="416"/>
                    </a:lnTo>
                    <a:lnTo>
                      <a:pt x="63" y="416"/>
                    </a:lnTo>
                    <a:lnTo>
                      <a:pt x="63" y="414"/>
                    </a:lnTo>
                    <a:lnTo>
                      <a:pt x="51" y="416"/>
                    </a:lnTo>
                    <a:lnTo>
                      <a:pt x="48" y="414"/>
                    </a:lnTo>
                    <a:lnTo>
                      <a:pt x="45" y="414"/>
                    </a:lnTo>
                    <a:lnTo>
                      <a:pt x="43" y="416"/>
                    </a:lnTo>
                    <a:lnTo>
                      <a:pt x="39" y="416"/>
                    </a:lnTo>
                    <a:lnTo>
                      <a:pt x="38" y="416"/>
                    </a:lnTo>
                    <a:lnTo>
                      <a:pt x="39" y="412"/>
                    </a:lnTo>
                    <a:lnTo>
                      <a:pt x="41" y="407"/>
                    </a:lnTo>
                    <a:lnTo>
                      <a:pt x="41" y="407"/>
                    </a:lnTo>
                    <a:lnTo>
                      <a:pt x="43" y="406"/>
                    </a:lnTo>
                    <a:lnTo>
                      <a:pt x="51" y="402"/>
                    </a:lnTo>
                    <a:lnTo>
                      <a:pt x="55" y="399"/>
                    </a:lnTo>
                    <a:lnTo>
                      <a:pt x="57" y="399"/>
                    </a:lnTo>
                    <a:lnTo>
                      <a:pt x="57" y="399"/>
                    </a:lnTo>
                    <a:lnTo>
                      <a:pt x="60" y="399"/>
                    </a:lnTo>
                    <a:lnTo>
                      <a:pt x="65" y="401"/>
                    </a:lnTo>
                    <a:lnTo>
                      <a:pt x="67" y="404"/>
                    </a:lnTo>
                    <a:lnTo>
                      <a:pt x="68" y="406"/>
                    </a:lnTo>
                    <a:lnTo>
                      <a:pt x="74" y="411"/>
                    </a:lnTo>
                    <a:lnTo>
                      <a:pt x="74" y="409"/>
                    </a:lnTo>
                    <a:lnTo>
                      <a:pt x="68" y="402"/>
                    </a:lnTo>
                    <a:lnTo>
                      <a:pt x="67" y="401"/>
                    </a:lnTo>
                    <a:lnTo>
                      <a:pt x="65" y="397"/>
                    </a:lnTo>
                    <a:lnTo>
                      <a:pt x="65" y="394"/>
                    </a:lnTo>
                    <a:lnTo>
                      <a:pt x="67" y="392"/>
                    </a:lnTo>
                    <a:lnTo>
                      <a:pt x="74" y="390"/>
                    </a:lnTo>
                    <a:lnTo>
                      <a:pt x="75" y="389"/>
                    </a:lnTo>
                    <a:lnTo>
                      <a:pt x="75" y="387"/>
                    </a:lnTo>
                    <a:lnTo>
                      <a:pt x="74" y="385"/>
                    </a:lnTo>
                    <a:lnTo>
                      <a:pt x="72" y="385"/>
                    </a:lnTo>
                    <a:lnTo>
                      <a:pt x="70" y="385"/>
                    </a:lnTo>
                    <a:lnTo>
                      <a:pt x="68" y="383"/>
                    </a:lnTo>
                    <a:lnTo>
                      <a:pt x="70" y="382"/>
                    </a:lnTo>
                    <a:lnTo>
                      <a:pt x="74" y="378"/>
                    </a:lnTo>
                    <a:lnTo>
                      <a:pt x="75" y="377"/>
                    </a:lnTo>
                    <a:lnTo>
                      <a:pt x="79" y="377"/>
                    </a:lnTo>
                    <a:lnTo>
                      <a:pt x="84" y="378"/>
                    </a:lnTo>
                    <a:lnTo>
                      <a:pt x="84" y="380"/>
                    </a:lnTo>
                    <a:lnTo>
                      <a:pt x="82" y="382"/>
                    </a:lnTo>
                    <a:lnTo>
                      <a:pt x="84" y="383"/>
                    </a:lnTo>
                    <a:lnTo>
                      <a:pt x="84" y="385"/>
                    </a:lnTo>
                    <a:lnTo>
                      <a:pt x="87" y="380"/>
                    </a:lnTo>
                    <a:lnTo>
                      <a:pt x="91" y="378"/>
                    </a:lnTo>
                    <a:lnTo>
                      <a:pt x="92" y="378"/>
                    </a:lnTo>
                    <a:lnTo>
                      <a:pt x="94" y="377"/>
                    </a:lnTo>
                    <a:lnTo>
                      <a:pt x="98" y="382"/>
                    </a:lnTo>
                    <a:lnTo>
                      <a:pt x="99" y="383"/>
                    </a:lnTo>
                    <a:lnTo>
                      <a:pt x="99" y="383"/>
                    </a:lnTo>
                    <a:lnTo>
                      <a:pt x="101" y="387"/>
                    </a:lnTo>
                    <a:lnTo>
                      <a:pt x="101" y="387"/>
                    </a:lnTo>
                    <a:lnTo>
                      <a:pt x="103" y="385"/>
                    </a:lnTo>
                    <a:lnTo>
                      <a:pt x="104" y="385"/>
                    </a:lnTo>
                    <a:lnTo>
                      <a:pt x="108" y="383"/>
                    </a:lnTo>
                    <a:lnTo>
                      <a:pt x="111" y="385"/>
                    </a:lnTo>
                    <a:lnTo>
                      <a:pt x="115" y="383"/>
                    </a:lnTo>
                    <a:lnTo>
                      <a:pt x="115" y="383"/>
                    </a:lnTo>
                    <a:lnTo>
                      <a:pt x="115" y="382"/>
                    </a:lnTo>
                    <a:lnTo>
                      <a:pt x="113" y="380"/>
                    </a:lnTo>
                    <a:lnTo>
                      <a:pt x="115" y="377"/>
                    </a:lnTo>
                    <a:lnTo>
                      <a:pt x="116" y="377"/>
                    </a:lnTo>
                    <a:lnTo>
                      <a:pt x="120" y="373"/>
                    </a:lnTo>
                    <a:lnTo>
                      <a:pt x="122" y="373"/>
                    </a:lnTo>
                    <a:lnTo>
                      <a:pt x="125" y="372"/>
                    </a:lnTo>
                    <a:lnTo>
                      <a:pt x="127" y="370"/>
                    </a:lnTo>
                    <a:lnTo>
                      <a:pt x="127" y="368"/>
                    </a:lnTo>
                    <a:lnTo>
                      <a:pt x="127" y="366"/>
                    </a:lnTo>
                    <a:lnTo>
                      <a:pt x="123" y="366"/>
                    </a:lnTo>
                    <a:lnTo>
                      <a:pt x="123" y="365"/>
                    </a:lnTo>
                    <a:lnTo>
                      <a:pt x="125" y="363"/>
                    </a:lnTo>
                    <a:lnTo>
                      <a:pt x="128" y="361"/>
                    </a:lnTo>
                    <a:lnTo>
                      <a:pt x="128" y="360"/>
                    </a:lnTo>
                    <a:lnTo>
                      <a:pt x="125" y="360"/>
                    </a:lnTo>
                    <a:lnTo>
                      <a:pt x="123" y="360"/>
                    </a:lnTo>
                    <a:lnTo>
                      <a:pt x="122" y="361"/>
                    </a:lnTo>
                    <a:lnTo>
                      <a:pt x="118" y="365"/>
                    </a:lnTo>
                    <a:lnTo>
                      <a:pt x="120" y="365"/>
                    </a:lnTo>
                    <a:lnTo>
                      <a:pt x="122" y="368"/>
                    </a:lnTo>
                    <a:lnTo>
                      <a:pt x="118" y="372"/>
                    </a:lnTo>
                    <a:lnTo>
                      <a:pt x="108" y="380"/>
                    </a:lnTo>
                    <a:lnTo>
                      <a:pt x="101" y="382"/>
                    </a:lnTo>
                    <a:lnTo>
                      <a:pt x="99" y="382"/>
                    </a:lnTo>
                    <a:lnTo>
                      <a:pt x="99" y="380"/>
                    </a:lnTo>
                    <a:lnTo>
                      <a:pt x="98" y="378"/>
                    </a:lnTo>
                    <a:lnTo>
                      <a:pt x="96" y="373"/>
                    </a:lnTo>
                    <a:lnTo>
                      <a:pt x="94" y="375"/>
                    </a:lnTo>
                    <a:lnTo>
                      <a:pt x="92" y="375"/>
                    </a:lnTo>
                    <a:lnTo>
                      <a:pt x="92" y="373"/>
                    </a:lnTo>
                    <a:lnTo>
                      <a:pt x="94" y="370"/>
                    </a:lnTo>
                    <a:lnTo>
                      <a:pt x="96" y="366"/>
                    </a:lnTo>
                    <a:lnTo>
                      <a:pt x="98" y="365"/>
                    </a:lnTo>
                    <a:lnTo>
                      <a:pt x="99" y="361"/>
                    </a:lnTo>
                    <a:lnTo>
                      <a:pt x="101" y="358"/>
                    </a:lnTo>
                    <a:lnTo>
                      <a:pt x="104" y="353"/>
                    </a:lnTo>
                    <a:lnTo>
                      <a:pt x="111" y="343"/>
                    </a:lnTo>
                    <a:lnTo>
                      <a:pt x="116" y="339"/>
                    </a:lnTo>
                    <a:lnTo>
                      <a:pt x="118" y="336"/>
                    </a:lnTo>
                    <a:lnTo>
                      <a:pt x="122" y="334"/>
                    </a:lnTo>
                    <a:lnTo>
                      <a:pt x="125" y="331"/>
                    </a:lnTo>
                    <a:lnTo>
                      <a:pt x="127" y="331"/>
                    </a:lnTo>
                    <a:lnTo>
                      <a:pt x="130" y="329"/>
                    </a:lnTo>
                    <a:lnTo>
                      <a:pt x="132" y="326"/>
                    </a:lnTo>
                    <a:lnTo>
                      <a:pt x="130" y="326"/>
                    </a:lnTo>
                    <a:lnTo>
                      <a:pt x="127" y="327"/>
                    </a:lnTo>
                    <a:lnTo>
                      <a:pt x="125" y="327"/>
                    </a:lnTo>
                    <a:lnTo>
                      <a:pt x="125" y="324"/>
                    </a:lnTo>
                    <a:lnTo>
                      <a:pt x="127" y="320"/>
                    </a:lnTo>
                    <a:lnTo>
                      <a:pt x="130" y="317"/>
                    </a:lnTo>
                    <a:lnTo>
                      <a:pt x="142" y="308"/>
                    </a:lnTo>
                    <a:lnTo>
                      <a:pt x="144" y="310"/>
                    </a:lnTo>
                    <a:lnTo>
                      <a:pt x="146" y="312"/>
                    </a:lnTo>
                    <a:lnTo>
                      <a:pt x="149" y="312"/>
                    </a:lnTo>
                    <a:lnTo>
                      <a:pt x="154" y="307"/>
                    </a:lnTo>
                    <a:lnTo>
                      <a:pt x="157" y="302"/>
                    </a:lnTo>
                    <a:lnTo>
                      <a:pt x="154" y="302"/>
                    </a:lnTo>
                    <a:lnTo>
                      <a:pt x="152" y="305"/>
                    </a:lnTo>
                    <a:lnTo>
                      <a:pt x="149" y="308"/>
                    </a:lnTo>
                    <a:lnTo>
                      <a:pt x="147" y="308"/>
                    </a:lnTo>
                    <a:lnTo>
                      <a:pt x="146" y="308"/>
                    </a:lnTo>
                    <a:lnTo>
                      <a:pt x="146" y="305"/>
                    </a:lnTo>
                    <a:lnTo>
                      <a:pt x="144" y="305"/>
                    </a:lnTo>
                    <a:lnTo>
                      <a:pt x="144" y="305"/>
                    </a:lnTo>
                    <a:lnTo>
                      <a:pt x="142" y="303"/>
                    </a:lnTo>
                    <a:lnTo>
                      <a:pt x="142" y="300"/>
                    </a:lnTo>
                    <a:lnTo>
                      <a:pt x="144" y="295"/>
                    </a:lnTo>
                    <a:lnTo>
                      <a:pt x="144" y="291"/>
                    </a:lnTo>
                    <a:lnTo>
                      <a:pt x="146" y="288"/>
                    </a:lnTo>
                    <a:lnTo>
                      <a:pt x="151" y="280"/>
                    </a:lnTo>
                    <a:lnTo>
                      <a:pt x="152" y="274"/>
                    </a:lnTo>
                    <a:lnTo>
                      <a:pt x="154" y="273"/>
                    </a:lnTo>
                    <a:lnTo>
                      <a:pt x="157" y="273"/>
                    </a:lnTo>
                    <a:lnTo>
                      <a:pt x="159" y="273"/>
                    </a:lnTo>
                    <a:lnTo>
                      <a:pt x="157" y="269"/>
                    </a:lnTo>
                    <a:lnTo>
                      <a:pt x="154" y="268"/>
                    </a:lnTo>
                    <a:lnTo>
                      <a:pt x="154" y="266"/>
                    </a:lnTo>
                    <a:lnTo>
                      <a:pt x="166" y="262"/>
                    </a:lnTo>
                    <a:lnTo>
                      <a:pt x="171" y="262"/>
                    </a:lnTo>
                    <a:lnTo>
                      <a:pt x="173" y="261"/>
                    </a:lnTo>
                    <a:lnTo>
                      <a:pt x="176" y="259"/>
                    </a:lnTo>
                    <a:lnTo>
                      <a:pt x="178" y="256"/>
                    </a:lnTo>
                    <a:lnTo>
                      <a:pt x="176" y="256"/>
                    </a:lnTo>
                    <a:lnTo>
                      <a:pt x="171" y="257"/>
                    </a:lnTo>
                    <a:lnTo>
                      <a:pt x="168" y="259"/>
                    </a:lnTo>
                    <a:lnTo>
                      <a:pt x="166" y="259"/>
                    </a:lnTo>
                    <a:lnTo>
                      <a:pt x="164" y="259"/>
                    </a:lnTo>
                    <a:lnTo>
                      <a:pt x="161" y="259"/>
                    </a:lnTo>
                    <a:lnTo>
                      <a:pt x="159" y="251"/>
                    </a:lnTo>
                    <a:lnTo>
                      <a:pt x="161" y="245"/>
                    </a:lnTo>
                    <a:lnTo>
                      <a:pt x="163" y="245"/>
                    </a:lnTo>
                    <a:lnTo>
                      <a:pt x="163" y="240"/>
                    </a:lnTo>
                    <a:lnTo>
                      <a:pt x="164" y="237"/>
                    </a:lnTo>
                    <a:lnTo>
                      <a:pt x="168" y="237"/>
                    </a:lnTo>
                    <a:lnTo>
                      <a:pt x="168" y="235"/>
                    </a:lnTo>
                    <a:lnTo>
                      <a:pt x="169" y="232"/>
                    </a:lnTo>
                    <a:lnTo>
                      <a:pt x="173" y="233"/>
                    </a:lnTo>
                    <a:lnTo>
                      <a:pt x="176" y="232"/>
                    </a:lnTo>
                    <a:lnTo>
                      <a:pt x="176" y="232"/>
                    </a:lnTo>
                    <a:lnTo>
                      <a:pt x="171" y="230"/>
                    </a:lnTo>
                    <a:lnTo>
                      <a:pt x="171" y="227"/>
                    </a:lnTo>
                    <a:lnTo>
                      <a:pt x="173" y="225"/>
                    </a:lnTo>
                    <a:lnTo>
                      <a:pt x="175" y="225"/>
                    </a:lnTo>
                    <a:lnTo>
                      <a:pt x="175" y="225"/>
                    </a:lnTo>
                    <a:lnTo>
                      <a:pt x="178" y="218"/>
                    </a:lnTo>
                    <a:lnTo>
                      <a:pt x="180" y="216"/>
                    </a:lnTo>
                    <a:lnTo>
                      <a:pt x="181" y="216"/>
                    </a:lnTo>
                    <a:lnTo>
                      <a:pt x="185" y="215"/>
                    </a:lnTo>
                    <a:lnTo>
                      <a:pt x="187" y="215"/>
                    </a:lnTo>
                    <a:lnTo>
                      <a:pt x="188" y="215"/>
                    </a:lnTo>
                    <a:lnTo>
                      <a:pt x="192" y="213"/>
                    </a:lnTo>
                    <a:lnTo>
                      <a:pt x="205" y="213"/>
                    </a:lnTo>
                    <a:lnTo>
                      <a:pt x="205" y="210"/>
                    </a:lnTo>
                    <a:lnTo>
                      <a:pt x="202" y="210"/>
                    </a:lnTo>
                    <a:lnTo>
                      <a:pt x="193" y="210"/>
                    </a:lnTo>
                    <a:lnTo>
                      <a:pt x="188" y="210"/>
                    </a:lnTo>
                    <a:lnTo>
                      <a:pt x="187" y="210"/>
                    </a:lnTo>
                    <a:lnTo>
                      <a:pt x="187" y="210"/>
                    </a:lnTo>
                    <a:lnTo>
                      <a:pt x="187" y="208"/>
                    </a:lnTo>
                    <a:lnTo>
                      <a:pt x="188" y="206"/>
                    </a:lnTo>
                    <a:lnTo>
                      <a:pt x="188" y="203"/>
                    </a:lnTo>
                    <a:lnTo>
                      <a:pt x="192" y="198"/>
                    </a:lnTo>
                    <a:lnTo>
                      <a:pt x="197" y="194"/>
                    </a:lnTo>
                    <a:lnTo>
                      <a:pt x="199" y="194"/>
                    </a:lnTo>
                    <a:lnTo>
                      <a:pt x="202" y="199"/>
                    </a:lnTo>
                    <a:lnTo>
                      <a:pt x="205" y="199"/>
                    </a:lnTo>
                    <a:lnTo>
                      <a:pt x="205" y="201"/>
                    </a:lnTo>
                    <a:lnTo>
                      <a:pt x="207" y="205"/>
                    </a:lnTo>
                    <a:lnTo>
                      <a:pt x="209" y="206"/>
                    </a:lnTo>
                    <a:lnTo>
                      <a:pt x="207" y="201"/>
                    </a:lnTo>
                    <a:lnTo>
                      <a:pt x="211" y="196"/>
                    </a:lnTo>
                    <a:lnTo>
                      <a:pt x="209" y="196"/>
                    </a:lnTo>
                    <a:lnTo>
                      <a:pt x="205" y="198"/>
                    </a:lnTo>
                    <a:lnTo>
                      <a:pt x="204" y="196"/>
                    </a:lnTo>
                    <a:lnTo>
                      <a:pt x="202" y="193"/>
                    </a:lnTo>
                    <a:lnTo>
                      <a:pt x="200" y="191"/>
                    </a:lnTo>
                    <a:lnTo>
                      <a:pt x="202" y="187"/>
                    </a:lnTo>
                    <a:lnTo>
                      <a:pt x="204" y="186"/>
                    </a:lnTo>
                    <a:lnTo>
                      <a:pt x="202" y="184"/>
                    </a:lnTo>
                    <a:lnTo>
                      <a:pt x="197" y="189"/>
                    </a:lnTo>
                    <a:lnTo>
                      <a:pt x="193" y="189"/>
                    </a:lnTo>
                    <a:lnTo>
                      <a:pt x="193" y="189"/>
                    </a:lnTo>
                    <a:lnTo>
                      <a:pt x="193" y="186"/>
                    </a:lnTo>
                    <a:lnTo>
                      <a:pt x="193" y="182"/>
                    </a:lnTo>
                    <a:lnTo>
                      <a:pt x="199" y="176"/>
                    </a:lnTo>
                    <a:lnTo>
                      <a:pt x="199" y="174"/>
                    </a:lnTo>
                    <a:lnTo>
                      <a:pt x="202" y="174"/>
                    </a:lnTo>
                    <a:lnTo>
                      <a:pt x="204" y="177"/>
                    </a:lnTo>
                    <a:lnTo>
                      <a:pt x="207" y="176"/>
                    </a:lnTo>
                    <a:lnTo>
                      <a:pt x="209" y="176"/>
                    </a:lnTo>
                    <a:lnTo>
                      <a:pt x="209" y="174"/>
                    </a:lnTo>
                    <a:lnTo>
                      <a:pt x="204" y="172"/>
                    </a:lnTo>
                    <a:lnTo>
                      <a:pt x="202" y="170"/>
                    </a:lnTo>
                    <a:lnTo>
                      <a:pt x="204" y="169"/>
                    </a:lnTo>
                    <a:lnTo>
                      <a:pt x="205" y="167"/>
                    </a:lnTo>
                    <a:lnTo>
                      <a:pt x="209" y="164"/>
                    </a:lnTo>
                    <a:lnTo>
                      <a:pt x="214" y="164"/>
                    </a:lnTo>
                    <a:lnTo>
                      <a:pt x="216" y="160"/>
                    </a:lnTo>
                    <a:lnTo>
                      <a:pt x="217" y="162"/>
                    </a:lnTo>
                    <a:lnTo>
                      <a:pt x="217" y="162"/>
                    </a:lnTo>
                    <a:lnTo>
                      <a:pt x="219" y="170"/>
                    </a:lnTo>
                    <a:lnTo>
                      <a:pt x="221" y="179"/>
                    </a:lnTo>
                    <a:lnTo>
                      <a:pt x="223" y="179"/>
                    </a:lnTo>
                    <a:lnTo>
                      <a:pt x="221" y="172"/>
                    </a:lnTo>
                    <a:lnTo>
                      <a:pt x="223" y="170"/>
                    </a:lnTo>
                    <a:lnTo>
                      <a:pt x="223" y="169"/>
                    </a:lnTo>
                    <a:lnTo>
                      <a:pt x="224" y="169"/>
                    </a:lnTo>
                    <a:lnTo>
                      <a:pt x="223" y="167"/>
                    </a:lnTo>
                    <a:lnTo>
                      <a:pt x="221" y="165"/>
                    </a:lnTo>
                    <a:lnTo>
                      <a:pt x="219" y="158"/>
                    </a:lnTo>
                    <a:lnTo>
                      <a:pt x="219" y="157"/>
                    </a:lnTo>
                    <a:lnTo>
                      <a:pt x="224" y="153"/>
                    </a:lnTo>
                    <a:lnTo>
                      <a:pt x="228" y="152"/>
                    </a:lnTo>
                    <a:lnTo>
                      <a:pt x="233" y="155"/>
                    </a:lnTo>
                    <a:lnTo>
                      <a:pt x="234" y="155"/>
                    </a:lnTo>
                    <a:lnTo>
                      <a:pt x="236" y="153"/>
                    </a:lnTo>
                    <a:lnTo>
                      <a:pt x="241" y="152"/>
                    </a:lnTo>
                    <a:lnTo>
                      <a:pt x="245" y="150"/>
                    </a:lnTo>
                    <a:lnTo>
                      <a:pt x="246" y="150"/>
                    </a:lnTo>
                    <a:lnTo>
                      <a:pt x="246" y="150"/>
                    </a:lnTo>
                    <a:lnTo>
                      <a:pt x="245" y="148"/>
                    </a:lnTo>
                    <a:lnTo>
                      <a:pt x="245" y="148"/>
                    </a:lnTo>
                    <a:lnTo>
                      <a:pt x="243" y="148"/>
                    </a:lnTo>
                    <a:lnTo>
                      <a:pt x="240" y="148"/>
                    </a:lnTo>
                    <a:lnTo>
                      <a:pt x="228" y="148"/>
                    </a:lnTo>
                    <a:lnTo>
                      <a:pt x="226" y="147"/>
                    </a:lnTo>
                    <a:lnTo>
                      <a:pt x="226" y="145"/>
                    </a:lnTo>
                    <a:lnTo>
                      <a:pt x="228" y="141"/>
                    </a:lnTo>
                    <a:lnTo>
                      <a:pt x="229" y="140"/>
                    </a:lnTo>
                    <a:lnTo>
                      <a:pt x="233" y="136"/>
                    </a:lnTo>
                    <a:lnTo>
                      <a:pt x="238" y="136"/>
                    </a:lnTo>
                    <a:lnTo>
                      <a:pt x="243" y="131"/>
                    </a:lnTo>
                    <a:lnTo>
                      <a:pt x="245" y="126"/>
                    </a:lnTo>
                    <a:lnTo>
                      <a:pt x="246" y="121"/>
                    </a:lnTo>
                    <a:lnTo>
                      <a:pt x="248" y="116"/>
                    </a:lnTo>
                    <a:lnTo>
                      <a:pt x="257" y="112"/>
                    </a:lnTo>
                    <a:lnTo>
                      <a:pt x="257" y="111"/>
                    </a:lnTo>
                    <a:lnTo>
                      <a:pt x="255" y="107"/>
                    </a:lnTo>
                    <a:lnTo>
                      <a:pt x="257" y="102"/>
                    </a:lnTo>
                    <a:lnTo>
                      <a:pt x="258" y="97"/>
                    </a:lnTo>
                    <a:lnTo>
                      <a:pt x="260" y="95"/>
                    </a:lnTo>
                    <a:lnTo>
                      <a:pt x="260" y="95"/>
                    </a:lnTo>
                    <a:lnTo>
                      <a:pt x="262" y="97"/>
                    </a:lnTo>
                    <a:lnTo>
                      <a:pt x="264" y="101"/>
                    </a:lnTo>
                    <a:lnTo>
                      <a:pt x="267" y="104"/>
                    </a:lnTo>
                    <a:lnTo>
                      <a:pt x="270" y="104"/>
                    </a:lnTo>
                    <a:lnTo>
                      <a:pt x="272" y="102"/>
                    </a:lnTo>
                    <a:lnTo>
                      <a:pt x="269" y="101"/>
                    </a:lnTo>
                    <a:lnTo>
                      <a:pt x="267" y="97"/>
                    </a:lnTo>
                    <a:lnTo>
                      <a:pt x="267" y="94"/>
                    </a:lnTo>
                    <a:lnTo>
                      <a:pt x="267" y="92"/>
                    </a:lnTo>
                    <a:lnTo>
                      <a:pt x="269" y="92"/>
                    </a:lnTo>
                    <a:lnTo>
                      <a:pt x="272" y="92"/>
                    </a:lnTo>
                    <a:lnTo>
                      <a:pt x="274" y="90"/>
                    </a:lnTo>
                    <a:lnTo>
                      <a:pt x="274" y="89"/>
                    </a:lnTo>
                    <a:lnTo>
                      <a:pt x="274" y="87"/>
                    </a:lnTo>
                    <a:lnTo>
                      <a:pt x="274" y="85"/>
                    </a:lnTo>
                    <a:lnTo>
                      <a:pt x="277" y="80"/>
                    </a:lnTo>
                    <a:lnTo>
                      <a:pt x="288" y="77"/>
                    </a:lnTo>
                    <a:lnTo>
                      <a:pt x="288" y="78"/>
                    </a:lnTo>
                    <a:lnTo>
                      <a:pt x="288" y="87"/>
                    </a:lnTo>
                    <a:lnTo>
                      <a:pt x="286" y="94"/>
                    </a:lnTo>
                    <a:lnTo>
                      <a:pt x="286" y="97"/>
                    </a:lnTo>
                    <a:lnTo>
                      <a:pt x="288" y="94"/>
                    </a:lnTo>
                    <a:lnTo>
                      <a:pt x="291" y="82"/>
                    </a:lnTo>
                    <a:lnTo>
                      <a:pt x="293" y="75"/>
                    </a:lnTo>
                    <a:lnTo>
                      <a:pt x="294" y="72"/>
                    </a:lnTo>
                    <a:lnTo>
                      <a:pt x="296" y="72"/>
                    </a:lnTo>
                    <a:lnTo>
                      <a:pt x="298" y="70"/>
                    </a:lnTo>
                    <a:lnTo>
                      <a:pt x="300" y="68"/>
                    </a:lnTo>
                    <a:lnTo>
                      <a:pt x="300" y="70"/>
                    </a:lnTo>
                    <a:lnTo>
                      <a:pt x="300" y="73"/>
                    </a:lnTo>
                    <a:lnTo>
                      <a:pt x="300" y="83"/>
                    </a:lnTo>
                    <a:lnTo>
                      <a:pt x="300" y="87"/>
                    </a:lnTo>
                    <a:lnTo>
                      <a:pt x="298" y="92"/>
                    </a:lnTo>
                    <a:lnTo>
                      <a:pt x="294" y="101"/>
                    </a:lnTo>
                    <a:lnTo>
                      <a:pt x="294" y="102"/>
                    </a:lnTo>
                    <a:lnTo>
                      <a:pt x="294" y="102"/>
                    </a:lnTo>
                    <a:lnTo>
                      <a:pt x="296" y="101"/>
                    </a:lnTo>
                    <a:lnTo>
                      <a:pt x="303" y="90"/>
                    </a:lnTo>
                    <a:lnTo>
                      <a:pt x="306" y="92"/>
                    </a:lnTo>
                    <a:lnTo>
                      <a:pt x="306" y="92"/>
                    </a:lnTo>
                    <a:lnTo>
                      <a:pt x="306" y="89"/>
                    </a:lnTo>
                    <a:lnTo>
                      <a:pt x="303" y="87"/>
                    </a:lnTo>
                    <a:lnTo>
                      <a:pt x="303" y="83"/>
                    </a:lnTo>
                    <a:lnTo>
                      <a:pt x="303" y="75"/>
                    </a:lnTo>
                    <a:lnTo>
                      <a:pt x="305" y="70"/>
                    </a:lnTo>
                    <a:lnTo>
                      <a:pt x="310" y="72"/>
                    </a:lnTo>
                    <a:lnTo>
                      <a:pt x="311" y="70"/>
                    </a:lnTo>
                    <a:lnTo>
                      <a:pt x="313" y="72"/>
                    </a:lnTo>
                    <a:lnTo>
                      <a:pt x="315" y="72"/>
                    </a:lnTo>
                    <a:lnTo>
                      <a:pt x="317" y="66"/>
                    </a:lnTo>
                    <a:lnTo>
                      <a:pt x="320" y="65"/>
                    </a:lnTo>
                    <a:lnTo>
                      <a:pt x="323" y="70"/>
                    </a:lnTo>
                    <a:lnTo>
                      <a:pt x="327" y="72"/>
                    </a:lnTo>
                    <a:lnTo>
                      <a:pt x="330" y="77"/>
                    </a:lnTo>
                    <a:lnTo>
                      <a:pt x="330" y="75"/>
                    </a:lnTo>
                    <a:lnTo>
                      <a:pt x="329" y="65"/>
                    </a:lnTo>
                    <a:lnTo>
                      <a:pt x="327" y="61"/>
                    </a:lnTo>
                    <a:lnTo>
                      <a:pt x="323" y="60"/>
                    </a:lnTo>
                    <a:lnTo>
                      <a:pt x="320" y="56"/>
                    </a:lnTo>
                    <a:lnTo>
                      <a:pt x="318" y="54"/>
                    </a:lnTo>
                    <a:lnTo>
                      <a:pt x="318" y="53"/>
                    </a:lnTo>
                    <a:lnTo>
                      <a:pt x="322" y="51"/>
                    </a:lnTo>
                    <a:lnTo>
                      <a:pt x="327" y="53"/>
                    </a:lnTo>
                    <a:lnTo>
                      <a:pt x="332" y="49"/>
                    </a:lnTo>
                    <a:lnTo>
                      <a:pt x="332" y="51"/>
                    </a:lnTo>
                    <a:lnTo>
                      <a:pt x="335" y="48"/>
                    </a:lnTo>
                    <a:lnTo>
                      <a:pt x="337" y="51"/>
                    </a:lnTo>
                    <a:lnTo>
                      <a:pt x="339" y="49"/>
                    </a:lnTo>
                    <a:lnTo>
                      <a:pt x="339" y="46"/>
                    </a:lnTo>
                    <a:lnTo>
                      <a:pt x="344" y="44"/>
                    </a:lnTo>
                    <a:lnTo>
                      <a:pt x="347" y="46"/>
                    </a:lnTo>
                    <a:lnTo>
                      <a:pt x="349" y="49"/>
                    </a:lnTo>
                    <a:lnTo>
                      <a:pt x="351" y="53"/>
                    </a:lnTo>
                    <a:lnTo>
                      <a:pt x="351" y="60"/>
                    </a:lnTo>
                    <a:lnTo>
                      <a:pt x="354" y="65"/>
                    </a:lnTo>
                    <a:lnTo>
                      <a:pt x="356" y="66"/>
                    </a:lnTo>
                    <a:lnTo>
                      <a:pt x="358" y="66"/>
                    </a:lnTo>
                    <a:lnTo>
                      <a:pt x="358" y="65"/>
                    </a:lnTo>
                    <a:lnTo>
                      <a:pt x="356" y="63"/>
                    </a:lnTo>
                    <a:lnTo>
                      <a:pt x="356" y="60"/>
                    </a:lnTo>
                    <a:lnTo>
                      <a:pt x="356" y="54"/>
                    </a:lnTo>
                    <a:lnTo>
                      <a:pt x="358" y="51"/>
                    </a:lnTo>
                    <a:lnTo>
                      <a:pt x="363" y="43"/>
                    </a:lnTo>
                    <a:lnTo>
                      <a:pt x="368" y="39"/>
                    </a:lnTo>
                    <a:lnTo>
                      <a:pt x="370" y="39"/>
                    </a:lnTo>
                    <a:lnTo>
                      <a:pt x="375" y="29"/>
                    </a:lnTo>
                    <a:lnTo>
                      <a:pt x="377" y="26"/>
                    </a:lnTo>
                    <a:lnTo>
                      <a:pt x="378" y="26"/>
                    </a:lnTo>
                    <a:lnTo>
                      <a:pt x="378" y="24"/>
                    </a:lnTo>
                    <a:lnTo>
                      <a:pt x="375" y="22"/>
                    </a:lnTo>
                    <a:lnTo>
                      <a:pt x="375" y="19"/>
                    </a:lnTo>
                    <a:lnTo>
                      <a:pt x="378" y="15"/>
                    </a:lnTo>
                    <a:lnTo>
                      <a:pt x="382" y="8"/>
                    </a:lnTo>
                    <a:lnTo>
                      <a:pt x="385" y="8"/>
                    </a:lnTo>
                    <a:lnTo>
                      <a:pt x="385" y="10"/>
                    </a:lnTo>
                    <a:lnTo>
                      <a:pt x="390" y="12"/>
                    </a:lnTo>
                    <a:lnTo>
                      <a:pt x="392" y="15"/>
                    </a:lnTo>
                    <a:lnTo>
                      <a:pt x="394" y="17"/>
                    </a:lnTo>
                    <a:lnTo>
                      <a:pt x="395" y="17"/>
                    </a:lnTo>
                    <a:lnTo>
                      <a:pt x="395" y="15"/>
                    </a:lnTo>
                    <a:lnTo>
                      <a:pt x="397" y="14"/>
                    </a:lnTo>
                    <a:lnTo>
                      <a:pt x="400" y="14"/>
                    </a:lnTo>
                    <a:lnTo>
                      <a:pt x="402" y="15"/>
                    </a:lnTo>
                    <a:lnTo>
                      <a:pt x="402" y="15"/>
                    </a:lnTo>
                    <a:lnTo>
                      <a:pt x="404" y="17"/>
                    </a:lnTo>
                    <a:lnTo>
                      <a:pt x="404" y="19"/>
                    </a:lnTo>
                    <a:lnTo>
                      <a:pt x="402" y="22"/>
                    </a:lnTo>
                    <a:lnTo>
                      <a:pt x="397" y="27"/>
                    </a:lnTo>
                    <a:lnTo>
                      <a:pt x="394" y="34"/>
                    </a:lnTo>
                    <a:lnTo>
                      <a:pt x="394" y="37"/>
                    </a:lnTo>
                    <a:lnTo>
                      <a:pt x="392" y="48"/>
                    </a:lnTo>
                    <a:lnTo>
                      <a:pt x="388" y="53"/>
                    </a:lnTo>
                    <a:lnTo>
                      <a:pt x="388" y="58"/>
                    </a:lnTo>
                    <a:lnTo>
                      <a:pt x="390" y="60"/>
                    </a:lnTo>
                    <a:lnTo>
                      <a:pt x="394" y="58"/>
                    </a:lnTo>
                    <a:lnTo>
                      <a:pt x="397" y="53"/>
                    </a:lnTo>
                    <a:lnTo>
                      <a:pt x="399" y="46"/>
                    </a:lnTo>
                    <a:lnTo>
                      <a:pt x="407" y="31"/>
                    </a:lnTo>
                    <a:lnTo>
                      <a:pt x="412" y="20"/>
                    </a:lnTo>
                    <a:lnTo>
                      <a:pt x="418" y="14"/>
                    </a:lnTo>
                    <a:lnTo>
                      <a:pt x="421" y="12"/>
                    </a:lnTo>
                    <a:lnTo>
                      <a:pt x="423" y="17"/>
                    </a:lnTo>
                    <a:lnTo>
                      <a:pt x="421" y="24"/>
                    </a:lnTo>
                    <a:lnTo>
                      <a:pt x="419" y="27"/>
                    </a:lnTo>
                    <a:lnTo>
                      <a:pt x="421" y="29"/>
                    </a:lnTo>
                    <a:lnTo>
                      <a:pt x="421" y="34"/>
                    </a:lnTo>
                    <a:lnTo>
                      <a:pt x="419" y="37"/>
                    </a:lnTo>
                    <a:lnTo>
                      <a:pt x="419" y="41"/>
                    </a:lnTo>
                    <a:lnTo>
                      <a:pt x="419" y="43"/>
                    </a:lnTo>
                    <a:lnTo>
                      <a:pt x="421" y="43"/>
                    </a:lnTo>
                    <a:lnTo>
                      <a:pt x="428" y="37"/>
                    </a:lnTo>
                    <a:lnTo>
                      <a:pt x="428" y="31"/>
                    </a:lnTo>
                    <a:lnTo>
                      <a:pt x="430" y="27"/>
                    </a:lnTo>
                    <a:lnTo>
                      <a:pt x="431" y="24"/>
                    </a:lnTo>
                    <a:lnTo>
                      <a:pt x="433" y="20"/>
                    </a:lnTo>
                    <a:lnTo>
                      <a:pt x="438" y="20"/>
                    </a:lnTo>
                    <a:lnTo>
                      <a:pt x="438" y="19"/>
                    </a:lnTo>
                    <a:lnTo>
                      <a:pt x="433" y="14"/>
                    </a:lnTo>
                    <a:lnTo>
                      <a:pt x="431" y="12"/>
                    </a:lnTo>
                    <a:lnTo>
                      <a:pt x="433" y="8"/>
                    </a:lnTo>
                    <a:lnTo>
                      <a:pt x="438" y="3"/>
                    </a:lnTo>
                    <a:lnTo>
                      <a:pt x="442" y="3"/>
                    </a:lnTo>
                    <a:lnTo>
                      <a:pt x="443" y="5"/>
                    </a:lnTo>
                    <a:lnTo>
                      <a:pt x="450" y="7"/>
                    </a:lnTo>
                    <a:lnTo>
                      <a:pt x="454" y="10"/>
                    </a:lnTo>
                    <a:lnTo>
                      <a:pt x="454" y="17"/>
                    </a:lnTo>
                    <a:lnTo>
                      <a:pt x="454" y="19"/>
                    </a:lnTo>
                    <a:lnTo>
                      <a:pt x="452" y="20"/>
                    </a:lnTo>
                    <a:lnTo>
                      <a:pt x="445" y="26"/>
                    </a:lnTo>
                    <a:lnTo>
                      <a:pt x="445" y="27"/>
                    </a:lnTo>
                    <a:lnTo>
                      <a:pt x="447" y="29"/>
                    </a:lnTo>
                    <a:lnTo>
                      <a:pt x="450" y="26"/>
                    </a:lnTo>
                    <a:lnTo>
                      <a:pt x="452" y="27"/>
                    </a:lnTo>
                    <a:lnTo>
                      <a:pt x="450" y="32"/>
                    </a:lnTo>
                    <a:lnTo>
                      <a:pt x="450" y="41"/>
                    </a:lnTo>
                    <a:lnTo>
                      <a:pt x="450" y="46"/>
                    </a:lnTo>
                    <a:lnTo>
                      <a:pt x="450" y="49"/>
                    </a:lnTo>
                    <a:lnTo>
                      <a:pt x="450" y="51"/>
                    </a:lnTo>
                    <a:lnTo>
                      <a:pt x="452" y="43"/>
                    </a:lnTo>
                    <a:lnTo>
                      <a:pt x="452" y="41"/>
                    </a:lnTo>
                    <a:lnTo>
                      <a:pt x="455" y="37"/>
                    </a:lnTo>
                    <a:lnTo>
                      <a:pt x="455" y="31"/>
                    </a:lnTo>
                    <a:lnTo>
                      <a:pt x="459" y="22"/>
                    </a:lnTo>
                    <a:lnTo>
                      <a:pt x="460" y="19"/>
                    </a:lnTo>
                    <a:lnTo>
                      <a:pt x="462" y="17"/>
                    </a:lnTo>
                    <a:lnTo>
                      <a:pt x="467" y="17"/>
                    </a:lnTo>
                    <a:lnTo>
                      <a:pt x="471" y="19"/>
                    </a:lnTo>
                    <a:lnTo>
                      <a:pt x="472" y="22"/>
                    </a:lnTo>
                    <a:lnTo>
                      <a:pt x="474" y="24"/>
                    </a:lnTo>
                    <a:lnTo>
                      <a:pt x="477" y="26"/>
                    </a:lnTo>
                    <a:lnTo>
                      <a:pt x="479" y="27"/>
                    </a:lnTo>
                    <a:lnTo>
                      <a:pt x="479" y="29"/>
                    </a:lnTo>
                    <a:lnTo>
                      <a:pt x="481" y="29"/>
                    </a:lnTo>
                    <a:lnTo>
                      <a:pt x="484" y="27"/>
                    </a:lnTo>
                    <a:lnTo>
                      <a:pt x="486" y="26"/>
                    </a:lnTo>
                    <a:lnTo>
                      <a:pt x="489" y="31"/>
                    </a:lnTo>
                    <a:lnTo>
                      <a:pt x="489" y="34"/>
                    </a:lnTo>
                    <a:lnTo>
                      <a:pt x="489" y="36"/>
                    </a:lnTo>
                    <a:lnTo>
                      <a:pt x="493" y="34"/>
                    </a:lnTo>
                    <a:lnTo>
                      <a:pt x="496" y="36"/>
                    </a:lnTo>
                    <a:lnTo>
                      <a:pt x="503" y="43"/>
                    </a:lnTo>
                    <a:lnTo>
                      <a:pt x="503" y="46"/>
                    </a:lnTo>
                    <a:lnTo>
                      <a:pt x="503" y="51"/>
                    </a:lnTo>
                    <a:lnTo>
                      <a:pt x="495" y="54"/>
                    </a:lnTo>
                    <a:lnTo>
                      <a:pt x="489" y="60"/>
                    </a:lnTo>
                    <a:lnTo>
                      <a:pt x="484" y="60"/>
                    </a:lnTo>
                    <a:lnTo>
                      <a:pt x="462" y="58"/>
                    </a:lnTo>
                    <a:lnTo>
                      <a:pt x="462" y="61"/>
                    </a:lnTo>
                    <a:lnTo>
                      <a:pt x="477" y="66"/>
                    </a:lnTo>
                    <a:lnTo>
                      <a:pt x="477" y="70"/>
                    </a:lnTo>
                    <a:lnTo>
                      <a:pt x="477" y="73"/>
                    </a:lnTo>
                    <a:lnTo>
                      <a:pt x="477" y="77"/>
                    </a:lnTo>
                    <a:lnTo>
                      <a:pt x="477" y="78"/>
                    </a:lnTo>
                    <a:lnTo>
                      <a:pt x="479" y="80"/>
                    </a:lnTo>
                    <a:lnTo>
                      <a:pt x="481" y="82"/>
                    </a:lnTo>
                    <a:lnTo>
                      <a:pt x="484" y="80"/>
                    </a:lnTo>
                    <a:lnTo>
                      <a:pt x="486" y="82"/>
                    </a:lnTo>
                    <a:lnTo>
                      <a:pt x="488" y="80"/>
                    </a:lnTo>
                    <a:lnTo>
                      <a:pt x="488" y="75"/>
                    </a:lnTo>
                    <a:lnTo>
                      <a:pt x="489" y="73"/>
                    </a:lnTo>
                    <a:lnTo>
                      <a:pt x="491" y="75"/>
                    </a:lnTo>
                    <a:lnTo>
                      <a:pt x="493" y="80"/>
                    </a:lnTo>
                    <a:lnTo>
                      <a:pt x="493" y="82"/>
                    </a:lnTo>
                    <a:lnTo>
                      <a:pt x="495" y="77"/>
                    </a:lnTo>
                    <a:lnTo>
                      <a:pt x="496" y="78"/>
                    </a:lnTo>
                    <a:lnTo>
                      <a:pt x="498" y="77"/>
                    </a:lnTo>
                    <a:lnTo>
                      <a:pt x="501" y="78"/>
                    </a:lnTo>
                    <a:lnTo>
                      <a:pt x="501" y="78"/>
                    </a:lnTo>
                    <a:close/>
                    <a:moveTo>
                      <a:pt x="359" y="19"/>
                    </a:moveTo>
                    <a:lnTo>
                      <a:pt x="359" y="20"/>
                    </a:lnTo>
                    <a:lnTo>
                      <a:pt x="358" y="22"/>
                    </a:lnTo>
                    <a:lnTo>
                      <a:pt x="356" y="26"/>
                    </a:lnTo>
                    <a:lnTo>
                      <a:pt x="353" y="32"/>
                    </a:lnTo>
                    <a:lnTo>
                      <a:pt x="349" y="34"/>
                    </a:lnTo>
                    <a:lnTo>
                      <a:pt x="347" y="34"/>
                    </a:lnTo>
                    <a:lnTo>
                      <a:pt x="347" y="36"/>
                    </a:lnTo>
                    <a:lnTo>
                      <a:pt x="344" y="34"/>
                    </a:lnTo>
                    <a:lnTo>
                      <a:pt x="342" y="36"/>
                    </a:lnTo>
                    <a:lnTo>
                      <a:pt x="342" y="37"/>
                    </a:lnTo>
                    <a:lnTo>
                      <a:pt x="339" y="37"/>
                    </a:lnTo>
                    <a:lnTo>
                      <a:pt x="339" y="37"/>
                    </a:lnTo>
                    <a:lnTo>
                      <a:pt x="334" y="34"/>
                    </a:lnTo>
                    <a:lnTo>
                      <a:pt x="332" y="31"/>
                    </a:lnTo>
                    <a:lnTo>
                      <a:pt x="330" y="29"/>
                    </a:lnTo>
                    <a:lnTo>
                      <a:pt x="334" y="29"/>
                    </a:lnTo>
                    <a:lnTo>
                      <a:pt x="335" y="27"/>
                    </a:lnTo>
                    <a:lnTo>
                      <a:pt x="337" y="29"/>
                    </a:lnTo>
                    <a:lnTo>
                      <a:pt x="339" y="26"/>
                    </a:lnTo>
                    <a:lnTo>
                      <a:pt x="342" y="26"/>
                    </a:lnTo>
                    <a:lnTo>
                      <a:pt x="347" y="24"/>
                    </a:lnTo>
                    <a:lnTo>
                      <a:pt x="349" y="26"/>
                    </a:lnTo>
                    <a:lnTo>
                      <a:pt x="354" y="19"/>
                    </a:lnTo>
                    <a:lnTo>
                      <a:pt x="356" y="19"/>
                    </a:lnTo>
                    <a:lnTo>
                      <a:pt x="358" y="17"/>
                    </a:lnTo>
                    <a:lnTo>
                      <a:pt x="359" y="19"/>
                    </a:lnTo>
                    <a:lnTo>
                      <a:pt x="359" y="19"/>
                    </a:lnTo>
                    <a:close/>
                    <a:moveTo>
                      <a:pt x="370" y="34"/>
                    </a:moveTo>
                    <a:lnTo>
                      <a:pt x="366" y="36"/>
                    </a:lnTo>
                    <a:lnTo>
                      <a:pt x="365" y="34"/>
                    </a:lnTo>
                    <a:lnTo>
                      <a:pt x="363" y="32"/>
                    </a:lnTo>
                    <a:lnTo>
                      <a:pt x="363" y="27"/>
                    </a:lnTo>
                    <a:lnTo>
                      <a:pt x="365" y="26"/>
                    </a:lnTo>
                    <a:lnTo>
                      <a:pt x="366" y="24"/>
                    </a:lnTo>
                    <a:lnTo>
                      <a:pt x="366" y="24"/>
                    </a:lnTo>
                    <a:lnTo>
                      <a:pt x="366" y="26"/>
                    </a:lnTo>
                    <a:lnTo>
                      <a:pt x="370" y="26"/>
                    </a:lnTo>
                    <a:lnTo>
                      <a:pt x="371" y="29"/>
                    </a:lnTo>
                    <a:lnTo>
                      <a:pt x="370" y="34"/>
                    </a:lnTo>
                    <a:lnTo>
                      <a:pt x="370" y="34"/>
                    </a:lnTo>
                    <a:close/>
                    <a:moveTo>
                      <a:pt x="363" y="34"/>
                    </a:moveTo>
                    <a:lnTo>
                      <a:pt x="363" y="37"/>
                    </a:lnTo>
                    <a:lnTo>
                      <a:pt x="363" y="39"/>
                    </a:lnTo>
                    <a:lnTo>
                      <a:pt x="361" y="43"/>
                    </a:lnTo>
                    <a:lnTo>
                      <a:pt x="358" y="48"/>
                    </a:lnTo>
                    <a:lnTo>
                      <a:pt x="358" y="48"/>
                    </a:lnTo>
                    <a:lnTo>
                      <a:pt x="356" y="49"/>
                    </a:lnTo>
                    <a:lnTo>
                      <a:pt x="354" y="49"/>
                    </a:lnTo>
                    <a:lnTo>
                      <a:pt x="353" y="49"/>
                    </a:lnTo>
                    <a:lnTo>
                      <a:pt x="353" y="46"/>
                    </a:lnTo>
                    <a:lnTo>
                      <a:pt x="353" y="44"/>
                    </a:lnTo>
                    <a:lnTo>
                      <a:pt x="351" y="46"/>
                    </a:lnTo>
                    <a:lnTo>
                      <a:pt x="349" y="44"/>
                    </a:lnTo>
                    <a:lnTo>
                      <a:pt x="349" y="43"/>
                    </a:lnTo>
                    <a:lnTo>
                      <a:pt x="349" y="41"/>
                    </a:lnTo>
                    <a:lnTo>
                      <a:pt x="351" y="39"/>
                    </a:lnTo>
                    <a:lnTo>
                      <a:pt x="354" y="37"/>
                    </a:lnTo>
                    <a:lnTo>
                      <a:pt x="356" y="37"/>
                    </a:lnTo>
                    <a:lnTo>
                      <a:pt x="361" y="31"/>
                    </a:lnTo>
                    <a:lnTo>
                      <a:pt x="361" y="32"/>
                    </a:lnTo>
                    <a:lnTo>
                      <a:pt x="363" y="34"/>
                    </a:lnTo>
                    <a:close/>
                    <a:moveTo>
                      <a:pt x="288" y="54"/>
                    </a:moveTo>
                    <a:lnTo>
                      <a:pt x="289" y="54"/>
                    </a:lnTo>
                    <a:lnTo>
                      <a:pt x="291" y="54"/>
                    </a:lnTo>
                    <a:lnTo>
                      <a:pt x="291" y="54"/>
                    </a:lnTo>
                    <a:lnTo>
                      <a:pt x="293" y="58"/>
                    </a:lnTo>
                    <a:lnTo>
                      <a:pt x="294" y="58"/>
                    </a:lnTo>
                    <a:lnTo>
                      <a:pt x="294" y="60"/>
                    </a:lnTo>
                    <a:lnTo>
                      <a:pt x="293" y="61"/>
                    </a:lnTo>
                    <a:lnTo>
                      <a:pt x="291" y="61"/>
                    </a:lnTo>
                    <a:lnTo>
                      <a:pt x="289" y="61"/>
                    </a:lnTo>
                    <a:lnTo>
                      <a:pt x="288" y="60"/>
                    </a:lnTo>
                    <a:lnTo>
                      <a:pt x="288" y="56"/>
                    </a:lnTo>
                    <a:lnTo>
                      <a:pt x="286" y="53"/>
                    </a:lnTo>
                    <a:lnTo>
                      <a:pt x="286" y="51"/>
                    </a:lnTo>
                    <a:lnTo>
                      <a:pt x="288" y="51"/>
                    </a:lnTo>
                    <a:lnTo>
                      <a:pt x="288" y="54"/>
                    </a:lnTo>
                    <a:lnTo>
                      <a:pt x="288" y="54"/>
                    </a:lnTo>
                    <a:close/>
                    <a:moveTo>
                      <a:pt x="279" y="61"/>
                    </a:moveTo>
                    <a:lnTo>
                      <a:pt x="281" y="65"/>
                    </a:lnTo>
                    <a:lnTo>
                      <a:pt x="282" y="65"/>
                    </a:lnTo>
                    <a:lnTo>
                      <a:pt x="282" y="63"/>
                    </a:lnTo>
                    <a:lnTo>
                      <a:pt x="282" y="63"/>
                    </a:lnTo>
                    <a:lnTo>
                      <a:pt x="286" y="65"/>
                    </a:lnTo>
                    <a:lnTo>
                      <a:pt x="286" y="68"/>
                    </a:lnTo>
                    <a:lnTo>
                      <a:pt x="282" y="72"/>
                    </a:lnTo>
                    <a:lnTo>
                      <a:pt x="281" y="77"/>
                    </a:lnTo>
                    <a:lnTo>
                      <a:pt x="277" y="77"/>
                    </a:lnTo>
                    <a:lnTo>
                      <a:pt x="276" y="77"/>
                    </a:lnTo>
                    <a:lnTo>
                      <a:pt x="274" y="80"/>
                    </a:lnTo>
                    <a:lnTo>
                      <a:pt x="272" y="82"/>
                    </a:lnTo>
                    <a:lnTo>
                      <a:pt x="270" y="85"/>
                    </a:lnTo>
                    <a:lnTo>
                      <a:pt x="270" y="87"/>
                    </a:lnTo>
                    <a:lnTo>
                      <a:pt x="269" y="89"/>
                    </a:lnTo>
                    <a:lnTo>
                      <a:pt x="262" y="90"/>
                    </a:lnTo>
                    <a:lnTo>
                      <a:pt x="260" y="92"/>
                    </a:lnTo>
                    <a:lnTo>
                      <a:pt x="257" y="90"/>
                    </a:lnTo>
                    <a:lnTo>
                      <a:pt x="255" y="89"/>
                    </a:lnTo>
                    <a:lnTo>
                      <a:pt x="257" y="87"/>
                    </a:lnTo>
                    <a:lnTo>
                      <a:pt x="258" y="87"/>
                    </a:lnTo>
                    <a:lnTo>
                      <a:pt x="258" y="83"/>
                    </a:lnTo>
                    <a:lnTo>
                      <a:pt x="260" y="82"/>
                    </a:lnTo>
                    <a:lnTo>
                      <a:pt x="260" y="82"/>
                    </a:lnTo>
                    <a:lnTo>
                      <a:pt x="262" y="78"/>
                    </a:lnTo>
                    <a:lnTo>
                      <a:pt x="262" y="78"/>
                    </a:lnTo>
                    <a:lnTo>
                      <a:pt x="264" y="78"/>
                    </a:lnTo>
                    <a:lnTo>
                      <a:pt x="265" y="77"/>
                    </a:lnTo>
                    <a:lnTo>
                      <a:pt x="267" y="77"/>
                    </a:lnTo>
                    <a:lnTo>
                      <a:pt x="267" y="78"/>
                    </a:lnTo>
                    <a:lnTo>
                      <a:pt x="267" y="75"/>
                    </a:lnTo>
                    <a:lnTo>
                      <a:pt x="267" y="73"/>
                    </a:lnTo>
                    <a:lnTo>
                      <a:pt x="267" y="72"/>
                    </a:lnTo>
                    <a:lnTo>
                      <a:pt x="270" y="68"/>
                    </a:lnTo>
                    <a:lnTo>
                      <a:pt x="272" y="65"/>
                    </a:lnTo>
                    <a:lnTo>
                      <a:pt x="274" y="63"/>
                    </a:lnTo>
                    <a:lnTo>
                      <a:pt x="274" y="63"/>
                    </a:lnTo>
                    <a:lnTo>
                      <a:pt x="276" y="61"/>
                    </a:lnTo>
                    <a:lnTo>
                      <a:pt x="274" y="58"/>
                    </a:lnTo>
                    <a:lnTo>
                      <a:pt x="276" y="56"/>
                    </a:lnTo>
                    <a:lnTo>
                      <a:pt x="276" y="53"/>
                    </a:lnTo>
                    <a:lnTo>
                      <a:pt x="277" y="53"/>
                    </a:lnTo>
                    <a:lnTo>
                      <a:pt x="279" y="56"/>
                    </a:lnTo>
                    <a:lnTo>
                      <a:pt x="279" y="61"/>
                    </a:lnTo>
                    <a:lnTo>
                      <a:pt x="279" y="61"/>
                    </a:lnTo>
                    <a:close/>
                    <a:moveTo>
                      <a:pt x="308" y="61"/>
                    </a:moveTo>
                    <a:lnTo>
                      <a:pt x="306" y="61"/>
                    </a:lnTo>
                    <a:lnTo>
                      <a:pt x="305" y="63"/>
                    </a:lnTo>
                    <a:lnTo>
                      <a:pt x="305" y="61"/>
                    </a:lnTo>
                    <a:lnTo>
                      <a:pt x="303" y="61"/>
                    </a:lnTo>
                    <a:lnTo>
                      <a:pt x="301" y="61"/>
                    </a:lnTo>
                    <a:lnTo>
                      <a:pt x="301" y="60"/>
                    </a:lnTo>
                    <a:lnTo>
                      <a:pt x="301" y="58"/>
                    </a:lnTo>
                    <a:lnTo>
                      <a:pt x="303" y="54"/>
                    </a:lnTo>
                    <a:lnTo>
                      <a:pt x="305" y="53"/>
                    </a:lnTo>
                    <a:lnTo>
                      <a:pt x="308" y="53"/>
                    </a:lnTo>
                    <a:lnTo>
                      <a:pt x="308" y="54"/>
                    </a:lnTo>
                    <a:lnTo>
                      <a:pt x="308" y="61"/>
                    </a:lnTo>
                    <a:lnTo>
                      <a:pt x="308" y="61"/>
                    </a:lnTo>
                    <a:close/>
                    <a:moveTo>
                      <a:pt x="484" y="77"/>
                    </a:moveTo>
                    <a:lnTo>
                      <a:pt x="481" y="78"/>
                    </a:lnTo>
                    <a:lnTo>
                      <a:pt x="479" y="77"/>
                    </a:lnTo>
                    <a:lnTo>
                      <a:pt x="481" y="75"/>
                    </a:lnTo>
                    <a:lnTo>
                      <a:pt x="483" y="72"/>
                    </a:lnTo>
                    <a:lnTo>
                      <a:pt x="483" y="72"/>
                    </a:lnTo>
                    <a:lnTo>
                      <a:pt x="484" y="73"/>
                    </a:lnTo>
                    <a:lnTo>
                      <a:pt x="486" y="75"/>
                    </a:lnTo>
                    <a:lnTo>
                      <a:pt x="484" y="77"/>
                    </a:lnTo>
                    <a:close/>
                    <a:moveTo>
                      <a:pt x="245" y="89"/>
                    </a:moveTo>
                    <a:lnTo>
                      <a:pt x="246" y="92"/>
                    </a:lnTo>
                    <a:lnTo>
                      <a:pt x="248" y="90"/>
                    </a:lnTo>
                    <a:lnTo>
                      <a:pt x="250" y="90"/>
                    </a:lnTo>
                    <a:lnTo>
                      <a:pt x="252" y="90"/>
                    </a:lnTo>
                    <a:lnTo>
                      <a:pt x="253" y="94"/>
                    </a:lnTo>
                    <a:lnTo>
                      <a:pt x="255" y="94"/>
                    </a:lnTo>
                    <a:lnTo>
                      <a:pt x="255" y="95"/>
                    </a:lnTo>
                    <a:lnTo>
                      <a:pt x="257" y="99"/>
                    </a:lnTo>
                    <a:lnTo>
                      <a:pt x="255" y="102"/>
                    </a:lnTo>
                    <a:lnTo>
                      <a:pt x="253" y="102"/>
                    </a:lnTo>
                    <a:lnTo>
                      <a:pt x="253" y="106"/>
                    </a:lnTo>
                    <a:lnTo>
                      <a:pt x="253" y="109"/>
                    </a:lnTo>
                    <a:lnTo>
                      <a:pt x="250" y="111"/>
                    </a:lnTo>
                    <a:lnTo>
                      <a:pt x="246" y="112"/>
                    </a:lnTo>
                    <a:lnTo>
                      <a:pt x="245" y="111"/>
                    </a:lnTo>
                    <a:lnTo>
                      <a:pt x="241" y="114"/>
                    </a:lnTo>
                    <a:lnTo>
                      <a:pt x="238" y="119"/>
                    </a:lnTo>
                    <a:lnTo>
                      <a:pt x="236" y="119"/>
                    </a:lnTo>
                    <a:lnTo>
                      <a:pt x="236" y="118"/>
                    </a:lnTo>
                    <a:lnTo>
                      <a:pt x="234" y="118"/>
                    </a:lnTo>
                    <a:lnTo>
                      <a:pt x="231" y="116"/>
                    </a:lnTo>
                    <a:lnTo>
                      <a:pt x="231" y="116"/>
                    </a:lnTo>
                    <a:lnTo>
                      <a:pt x="233" y="114"/>
                    </a:lnTo>
                    <a:lnTo>
                      <a:pt x="234" y="112"/>
                    </a:lnTo>
                    <a:lnTo>
                      <a:pt x="234" y="111"/>
                    </a:lnTo>
                    <a:lnTo>
                      <a:pt x="234" y="106"/>
                    </a:lnTo>
                    <a:lnTo>
                      <a:pt x="234" y="102"/>
                    </a:lnTo>
                    <a:lnTo>
                      <a:pt x="234" y="101"/>
                    </a:lnTo>
                    <a:lnTo>
                      <a:pt x="236" y="99"/>
                    </a:lnTo>
                    <a:lnTo>
                      <a:pt x="241" y="101"/>
                    </a:lnTo>
                    <a:lnTo>
                      <a:pt x="243" y="99"/>
                    </a:lnTo>
                    <a:lnTo>
                      <a:pt x="243" y="97"/>
                    </a:lnTo>
                    <a:lnTo>
                      <a:pt x="240" y="95"/>
                    </a:lnTo>
                    <a:lnTo>
                      <a:pt x="240" y="94"/>
                    </a:lnTo>
                    <a:lnTo>
                      <a:pt x="241" y="92"/>
                    </a:lnTo>
                    <a:lnTo>
                      <a:pt x="245" y="92"/>
                    </a:lnTo>
                    <a:lnTo>
                      <a:pt x="245" y="90"/>
                    </a:lnTo>
                    <a:lnTo>
                      <a:pt x="245" y="89"/>
                    </a:lnTo>
                    <a:lnTo>
                      <a:pt x="245" y="89"/>
                    </a:lnTo>
                    <a:lnTo>
                      <a:pt x="245" y="89"/>
                    </a:lnTo>
                    <a:close/>
                    <a:moveTo>
                      <a:pt x="212" y="143"/>
                    </a:moveTo>
                    <a:lnTo>
                      <a:pt x="212" y="145"/>
                    </a:lnTo>
                    <a:lnTo>
                      <a:pt x="214" y="140"/>
                    </a:lnTo>
                    <a:lnTo>
                      <a:pt x="217" y="138"/>
                    </a:lnTo>
                    <a:lnTo>
                      <a:pt x="217" y="136"/>
                    </a:lnTo>
                    <a:lnTo>
                      <a:pt x="219" y="135"/>
                    </a:lnTo>
                    <a:lnTo>
                      <a:pt x="219" y="131"/>
                    </a:lnTo>
                    <a:lnTo>
                      <a:pt x="219" y="130"/>
                    </a:lnTo>
                    <a:lnTo>
                      <a:pt x="221" y="128"/>
                    </a:lnTo>
                    <a:lnTo>
                      <a:pt x="221" y="128"/>
                    </a:lnTo>
                    <a:lnTo>
                      <a:pt x="223" y="128"/>
                    </a:lnTo>
                    <a:lnTo>
                      <a:pt x="224" y="130"/>
                    </a:lnTo>
                    <a:lnTo>
                      <a:pt x="226" y="131"/>
                    </a:lnTo>
                    <a:lnTo>
                      <a:pt x="226" y="136"/>
                    </a:lnTo>
                    <a:lnTo>
                      <a:pt x="226" y="140"/>
                    </a:lnTo>
                    <a:lnTo>
                      <a:pt x="223" y="143"/>
                    </a:lnTo>
                    <a:lnTo>
                      <a:pt x="219" y="145"/>
                    </a:lnTo>
                    <a:lnTo>
                      <a:pt x="217" y="148"/>
                    </a:lnTo>
                    <a:lnTo>
                      <a:pt x="216" y="152"/>
                    </a:lnTo>
                    <a:lnTo>
                      <a:pt x="214" y="153"/>
                    </a:lnTo>
                    <a:lnTo>
                      <a:pt x="214" y="152"/>
                    </a:lnTo>
                    <a:lnTo>
                      <a:pt x="212" y="152"/>
                    </a:lnTo>
                    <a:lnTo>
                      <a:pt x="212" y="152"/>
                    </a:lnTo>
                    <a:lnTo>
                      <a:pt x="211" y="155"/>
                    </a:lnTo>
                    <a:lnTo>
                      <a:pt x="205" y="157"/>
                    </a:lnTo>
                    <a:lnTo>
                      <a:pt x="204" y="157"/>
                    </a:lnTo>
                    <a:lnTo>
                      <a:pt x="204" y="153"/>
                    </a:lnTo>
                    <a:lnTo>
                      <a:pt x="202" y="153"/>
                    </a:lnTo>
                    <a:lnTo>
                      <a:pt x="200" y="157"/>
                    </a:lnTo>
                    <a:lnTo>
                      <a:pt x="199" y="158"/>
                    </a:lnTo>
                    <a:lnTo>
                      <a:pt x="197" y="158"/>
                    </a:lnTo>
                    <a:lnTo>
                      <a:pt x="195" y="157"/>
                    </a:lnTo>
                    <a:lnTo>
                      <a:pt x="190" y="162"/>
                    </a:lnTo>
                    <a:lnTo>
                      <a:pt x="185" y="164"/>
                    </a:lnTo>
                    <a:lnTo>
                      <a:pt x="183" y="164"/>
                    </a:lnTo>
                    <a:lnTo>
                      <a:pt x="183" y="160"/>
                    </a:lnTo>
                    <a:lnTo>
                      <a:pt x="187" y="155"/>
                    </a:lnTo>
                    <a:lnTo>
                      <a:pt x="188" y="152"/>
                    </a:lnTo>
                    <a:lnTo>
                      <a:pt x="199" y="150"/>
                    </a:lnTo>
                    <a:lnTo>
                      <a:pt x="205" y="141"/>
                    </a:lnTo>
                    <a:lnTo>
                      <a:pt x="205" y="131"/>
                    </a:lnTo>
                    <a:lnTo>
                      <a:pt x="207" y="128"/>
                    </a:lnTo>
                    <a:lnTo>
                      <a:pt x="207" y="124"/>
                    </a:lnTo>
                    <a:lnTo>
                      <a:pt x="205" y="124"/>
                    </a:lnTo>
                    <a:lnTo>
                      <a:pt x="205" y="121"/>
                    </a:lnTo>
                    <a:lnTo>
                      <a:pt x="205" y="118"/>
                    </a:lnTo>
                    <a:lnTo>
                      <a:pt x="209" y="114"/>
                    </a:lnTo>
                    <a:lnTo>
                      <a:pt x="211" y="111"/>
                    </a:lnTo>
                    <a:lnTo>
                      <a:pt x="214" y="106"/>
                    </a:lnTo>
                    <a:lnTo>
                      <a:pt x="216" y="104"/>
                    </a:lnTo>
                    <a:lnTo>
                      <a:pt x="217" y="104"/>
                    </a:lnTo>
                    <a:lnTo>
                      <a:pt x="219" y="106"/>
                    </a:lnTo>
                    <a:lnTo>
                      <a:pt x="217" y="109"/>
                    </a:lnTo>
                    <a:lnTo>
                      <a:pt x="216" y="114"/>
                    </a:lnTo>
                    <a:lnTo>
                      <a:pt x="212" y="119"/>
                    </a:lnTo>
                    <a:lnTo>
                      <a:pt x="212" y="123"/>
                    </a:lnTo>
                    <a:lnTo>
                      <a:pt x="214" y="126"/>
                    </a:lnTo>
                    <a:lnTo>
                      <a:pt x="214" y="130"/>
                    </a:lnTo>
                    <a:lnTo>
                      <a:pt x="214" y="135"/>
                    </a:lnTo>
                    <a:lnTo>
                      <a:pt x="212" y="141"/>
                    </a:lnTo>
                    <a:lnTo>
                      <a:pt x="212" y="143"/>
                    </a:lnTo>
                    <a:close/>
                    <a:moveTo>
                      <a:pt x="200" y="123"/>
                    </a:moveTo>
                    <a:lnTo>
                      <a:pt x="204" y="130"/>
                    </a:lnTo>
                    <a:lnTo>
                      <a:pt x="204" y="131"/>
                    </a:lnTo>
                    <a:lnTo>
                      <a:pt x="204" y="138"/>
                    </a:lnTo>
                    <a:lnTo>
                      <a:pt x="200" y="141"/>
                    </a:lnTo>
                    <a:lnTo>
                      <a:pt x="197" y="141"/>
                    </a:lnTo>
                    <a:lnTo>
                      <a:pt x="195" y="141"/>
                    </a:lnTo>
                    <a:lnTo>
                      <a:pt x="193" y="140"/>
                    </a:lnTo>
                    <a:lnTo>
                      <a:pt x="193" y="138"/>
                    </a:lnTo>
                    <a:lnTo>
                      <a:pt x="192" y="138"/>
                    </a:lnTo>
                    <a:lnTo>
                      <a:pt x="190" y="140"/>
                    </a:lnTo>
                    <a:lnTo>
                      <a:pt x="188" y="140"/>
                    </a:lnTo>
                    <a:lnTo>
                      <a:pt x="185" y="138"/>
                    </a:lnTo>
                    <a:lnTo>
                      <a:pt x="185" y="136"/>
                    </a:lnTo>
                    <a:lnTo>
                      <a:pt x="187" y="133"/>
                    </a:lnTo>
                    <a:lnTo>
                      <a:pt x="188" y="130"/>
                    </a:lnTo>
                    <a:lnTo>
                      <a:pt x="190" y="130"/>
                    </a:lnTo>
                    <a:lnTo>
                      <a:pt x="192" y="131"/>
                    </a:lnTo>
                    <a:lnTo>
                      <a:pt x="193" y="131"/>
                    </a:lnTo>
                    <a:lnTo>
                      <a:pt x="193" y="128"/>
                    </a:lnTo>
                    <a:lnTo>
                      <a:pt x="193" y="126"/>
                    </a:lnTo>
                    <a:lnTo>
                      <a:pt x="195" y="124"/>
                    </a:lnTo>
                    <a:lnTo>
                      <a:pt x="197" y="126"/>
                    </a:lnTo>
                    <a:lnTo>
                      <a:pt x="197" y="121"/>
                    </a:lnTo>
                    <a:lnTo>
                      <a:pt x="199" y="119"/>
                    </a:lnTo>
                    <a:lnTo>
                      <a:pt x="199" y="121"/>
                    </a:lnTo>
                    <a:lnTo>
                      <a:pt x="200" y="121"/>
                    </a:lnTo>
                    <a:lnTo>
                      <a:pt x="200" y="123"/>
                    </a:lnTo>
                    <a:lnTo>
                      <a:pt x="200" y="123"/>
                    </a:lnTo>
                    <a:close/>
                    <a:moveTo>
                      <a:pt x="175" y="158"/>
                    </a:moveTo>
                    <a:lnTo>
                      <a:pt x="176" y="160"/>
                    </a:lnTo>
                    <a:lnTo>
                      <a:pt x="180" y="160"/>
                    </a:lnTo>
                    <a:lnTo>
                      <a:pt x="180" y="160"/>
                    </a:lnTo>
                    <a:lnTo>
                      <a:pt x="180" y="162"/>
                    </a:lnTo>
                    <a:lnTo>
                      <a:pt x="178" y="164"/>
                    </a:lnTo>
                    <a:lnTo>
                      <a:pt x="175" y="164"/>
                    </a:lnTo>
                    <a:lnTo>
                      <a:pt x="175" y="167"/>
                    </a:lnTo>
                    <a:lnTo>
                      <a:pt x="173" y="167"/>
                    </a:lnTo>
                    <a:lnTo>
                      <a:pt x="171" y="167"/>
                    </a:lnTo>
                    <a:lnTo>
                      <a:pt x="169" y="167"/>
                    </a:lnTo>
                    <a:lnTo>
                      <a:pt x="168" y="170"/>
                    </a:lnTo>
                    <a:lnTo>
                      <a:pt x="166" y="169"/>
                    </a:lnTo>
                    <a:lnTo>
                      <a:pt x="166" y="169"/>
                    </a:lnTo>
                    <a:lnTo>
                      <a:pt x="166" y="172"/>
                    </a:lnTo>
                    <a:lnTo>
                      <a:pt x="164" y="172"/>
                    </a:lnTo>
                    <a:lnTo>
                      <a:pt x="163" y="172"/>
                    </a:lnTo>
                    <a:lnTo>
                      <a:pt x="163" y="169"/>
                    </a:lnTo>
                    <a:lnTo>
                      <a:pt x="163" y="167"/>
                    </a:lnTo>
                    <a:lnTo>
                      <a:pt x="164" y="164"/>
                    </a:lnTo>
                    <a:lnTo>
                      <a:pt x="166" y="164"/>
                    </a:lnTo>
                    <a:lnTo>
                      <a:pt x="166" y="164"/>
                    </a:lnTo>
                    <a:lnTo>
                      <a:pt x="169" y="160"/>
                    </a:lnTo>
                    <a:lnTo>
                      <a:pt x="171" y="158"/>
                    </a:lnTo>
                    <a:lnTo>
                      <a:pt x="173" y="158"/>
                    </a:lnTo>
                    <a:lnTo>
                      <a:pt x="175" y="158"/>
                    </a:lnTo>
                    <a:lnTo>
                      <a:pt x="175" y="158"/>
                    </a:lnTo>
                    <a:close/>
                    <a:moveTo>
                      <a:pt x="157" y="179"/>
                    </a:moveTo>
                    <a:lnTo>
                      <a:pt x="156" y="182"/>
                    </a:lnTo>
                    <a:lnTo>
                      <a:pt x="156" y="177"/>
                    </a:lnTo>
                    <a:lnTo>
                      <a:pt x="157" y="172"/>
                    </a:lnTo>
                    <a:lnTo>
                      <a:pt x="159" y="169"/>
                    </a:lnTo>
                    <a:lnTo>
                      <a:pt x="161" y="170"/>
                    </a:lnTo>
                    <a:lnTo>
                      <a:pt x="161" y="172"/>
                    </a:lnTo>
                    <a:lnTo>
                      <a:pt x="161" y="176"/>
                    </a:lnTo>
                    <a:lnTo>
                      <a:pt x="159" y="176"/>
                    </a:lnTo>
                    <a:lnTo>
                      <a:pt x="157" y="179"/>
                    </a:lnTo>
                    <a:lnTo>
                      <a:pt x="157" y="179"/>
                    </a:lnTo>
                    <a:close/>
                    <a:moveTo>
                      <a:pt x="147" y="269"/>
                    </a:moveTo>
                    <a:lnTo>
                      <a:pt x="146" y="269"/>
                    </a:lnTo>
                    <a:lnTo>
                      <a:pt x="146" y="268"/>
                    </a:lnTo>
                    <a:lnTo>
                      <a:pt x="147" y="264"/>
                    </a:lnTo>
                    <a:lnTo>
                      <a:pt x="147" y="264"/>
                    </a:lnTo>
                    <a:lnTo>
                      <a:pt x="147" y="262"/>
                    </a:lnTo>
                    <a:lnTo>
                      <a:pt x="149" y="261"/>
                    </a:lnTo>
                    <a:lnTo>
                      <a:pt x="151" y="262"/>
                    </a:lnTo>
                    <a:lnTo>
                      <a:pt x="151" y="264"/>
                    </a:lnTo>
                    <a:lnTo>
                      <a:pt x="151" y="268"/>
                    </a:lnTo>
                    <a:lnTo>
                      <a:pt x="147" y="269"/>
                    </a:lnTo>
                    <a:lnTo>
                      <a:pt x="147" y="269"/>
                    </a:lnTo>
                    <a:close/>
                    <a:moveTo>
                      <a:pt x="149" y="274"/>
                    </a:moveTo>
                    <a:lnTo>
                      <a:pt x="147" y="276"/>
                    </a:lnTo>
                    <a:lnTo>
                      <a:pt x="147" y="273"/>
                    </a:lnTo>
                    <a:lnTo>
                      <a:pt x="149" y="271"/>
                    </a:lnTo>
                    <a:lnTo>
                      <a:pt x="149" y="271"/>
                    </a:lnTo>
                    <a:lnTo>
                      <a:pt x="152" y="271"/>
                    </a:lnTo>
                    <a:lnTo>
                      <a:pt x="154" y="269"/>
                    </a:lnTo>
                    <a:lnTo>
                      <a:pt x="154" y="271"/>
                    </a:lnTo>
                    <a:lnTo>
                      <a:pt x="152" y="273"/>
                    </a:lnTo>
                    <a:lnTo>
                      <a:pt x="149" y="274"/>
                    </a:lnTo>
                    <a:lnTo>
                      <a:pt x="149" y="274"/>
                    </a:lnTo>
                    <a:close/>
                    <a:moveTo>
                      <a:pt x="139" y="288"/>
                    </a:moveTo>
                    <a:lnTo>
                      <a:pt x="137" y="290"/>
                    </a:lnTo>
                    <a:lnTo>
                      <a:pt x="135" y="290"/>
                    </a:lnTo>
                    <a:lnTo>
                      <a:pt x="135" y="288"/>
                    </a:lnTo>
                    <a:lnTo>
                      <a:pt x="135" y="285"/>
                    </a:lnTo>
                    <a:lnTo>
                      <a:pt x="137" y="285"/>
                    </a:lnTo>
                    <a:lnTo>
                      <a:pt x="139" y="285"/>
                    </a:lnTo>
                    <a:lnTo>
                      <a:pt x="139" y="286"/>
                    </a:lnTo>
                    <a:lnTo>
                      <a:pt x="139" y="288"/>
                    </a:lnTo>
                    <a:lnTo>
                      <a:pt x="139" y="288"/>
                    </a:lnTo>
                    <a:close/>
                    <a:moveTo>
                      <a:pt x="125" y="322"/>
                    </a:moveTo>
                    <a:lnTo>
                      <a:pt x="123" y="324"/>
                    </a:lnTo>
                    <a:lnTo>
                      <a:pt x="122" y="322"/>
                    </a:lnTo>
                    <a:lnTo>
                      <a:pt x="116" y="324"/>
                    </a:lnTo>
                    <a:lnTo>
                      <a:pt x="115" y="322"/>
                    </a:lnTo>
                    <a:lnTo>
                      <a:pt x="116" y="320"/>
                    </a:lnTo>
                    <a:lnTo>
                      <a:pt x="120" y="317"/>
                    </a:lnTo>
                    <a:lnTo>
                      <a:pt x="123" y="317"/>
                    </a:lnTo>
                    <a:lnTo>
                      <a:pt x="125" y="320"/>
                    </a:lnTo>
                    <a:lnTo>
                      <a:pt x="125" y="322"/>
                    </a:lnTo>
                    <a:lnTo>
                      <a:pt x="125" y="322"/>
                    </a:lnTo>
                    <a:close/>
                    <a:moveTo>
                      <a:pt x="72" y="375"/>
                    </a:moveTo>
                    <a:lnTo>
                      <a:pt x="68" y="375"/>
                    </a:lnTo>
                    <a:lnTo>
                      <a:pt x="68" y="375"/>
                    </a:lnTo>
                    <a:lnTo>
                      <a:pt x="70" y="373"/>
                    </a:lnTo>
                    <a:lnTo>
                      <a:pt x="75" y="372"/>
                    </a:lnTo>
                    <a:lnTo>
                      <a:pt x="77" y="370"/>
                    </a:lnTo>
                    <a:lnTo>
                      <a:pt x="77" y="370"/>
                    </a:lnTo>
                    <a:lnTo>
                      <a:pt x="77" y="372"/>
                    </a:lnTo>
                    <a:lnTo>
                      <a:pt x="79" y="373"/>
                    </a:lnTo>
                    <a:lnTo>
                      <a:pt x="77" y="373"/>
                    </a:lnTo>
                    <a:lnTo>
                      <a:pt x="72" y="375"/>
                    </a:lnTo>
                    <a:close/>
                    <a:moveTo>
                      <a:pt x="65" y="390"/>
                    </a:moveTo>
                    <a:lnTo>
                      <a:pt x="62" y="390"/>
                    </a:lnTo>
                    <a:lnTo>
                      <a:pt x="60" y="389"/>
                    </a:lnTo>
                    <a:lnTo>
                      <a:pt x="58" y="387"/>
                    </a:lnTo>
                    <a:lnTo>
                      <a:pt x="58" y="387"/>
                    </a:lnTo>
                    <a:lnTo>
                      <a:pt x="62" y="385"/>
                    </a:lnTo>
                    <a:lnTo>
                      <a:pt x="63" y="383"/>
                    </a:lnTo>
                    <a:lnTo>
                      <a:pt x="65" y="385"/>
                    </a:lnTo>
                    <a:lnTo>
                      <a:pt x="65" y="389"/>
                    </a:lnTo>
                    <a:lnTo>
                      <a:pt x="65" y="390"/>
                    </a:lnTo>
                    <a:lnTo>
                      <a:pt x="65" y="390"/>
                    </a:lnTo>
                    <a:close/>
                    <a:moveTo>
                      <a:pt x="3" y="482"/>
                    </a:moveTo>
                    <a:lnTo>
                      <a:pt x="2" y="482"/>
                    </a:lnTo>
                    <a:lnTo>
                      <a:pt x="0" y="482"/>
                    </a:lnTo>
                    <a:lnTo>
                      <a:pt x="2" y="479"/>
                    </a:lnTo>
                    <a:lnTo>
                      <a:pt x="2" y="477"/>
                    </a:lnTo>
                    <a:lnTo>
                      <a:pt x="3" y="477"/>
                    </a:lnTo>
                    <a:lnTo>
                      <a:pt x="3" y="479"/>
                    </a:lnTo>
                    <a:lnTo>
                      <a:pt x="3" y="482"/>
                    </a:lnTo>
                    <a:close/>
                    <a:moveTo>
                      <a:pt x="7" y="513"/>
                    </a:moveTo>
                    <a:lnTo>
                      <a:pt x="7" y="516"/>
                    </a:lnTo>
                    <a:lnTo>
                      <a:pt x="5" y="516"/>
                    </a:lnTo>
                    <a:lnTo>
                      <a:pt x="3" y="515"/>
                    </a:lnTo>
                    <a:lnTo>
                      <a:pt x="3" y="513"/>
                    </a:lnTo>
                    <a:lnTo>
                      <a:pt x="3" y="511"/>
                    </a:lnTo>
                    <a:lnTo>
                      <a:pt x="3" y="508"/>
                    </a:lnTo>
                    <a:lnTo>
                      <a:pt x="3" y="506"/>
                    </a:lnTo>
                    <a:lnTo>
                      <a:pt x="5" y="506"/>
                    </a:lnTo>
                    <a:lnTo>
                      <a:pt x="5" y="510"/>
                    </a:lnTo>
                    <a:lnTo>
                      <a:pt x="7" y="513"/>
                    </a:lnTo>
                    <a:lnTo>
                      <a:pt x="7" y="513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9" name="Freeform 174">
                <a:extLst>
                  <a:ext uri="{FF2B5EF4-FFF2-40B4-BE49-F238E27FC236}">
                    <a16:creationId xmlns:a16="http://schemas.microsoft.com/office/drawing/2014/main" xmlns="" id="{CAC9C4BC-D964-4268-A2D8-5388EB45126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73" y="2442"/>
                <a:ext cx="156" cy="87"/>
              </a:xfrm>
              <a:custGeom>
                <a:avLst/>
                <a:gdLst>
                  <a:gd name="T0" fmla="*/ 156 w 156"/>
                  <a:gd name="T1" fmla="*/ 56 h 87"/>
                  <a:gd name="T2" fmla="*/ 152 w 156"/>
                  <a:gd name="T3" fmla="*/ 70 h 87"/>
                  <a:gd name="T4" fmla="*/ 156 w 156"/>
                  <a:gd name="T5" fmla="*/ 79 h 87"/>
                  <a:gd name="T6" fmla="*/ 152 w 156"/>
                  <a:gd name="T7" fmla="*/ 87 h 87"/>
                  <a:gd name="T8" fmla="*/ 144 w 156"/>
                  <a:gd name="T9" fmla="*/ 85 h 87"/>
                  <a:gd name="T10" fmla="*/ 135 w 156"/>
                  <a:gd name="T11" fmla="*/ 85 h 87"/>
                  <a:gd name="T12" fmla="*/ 128 w 156"/>
                  <a:gd name="T13" fmla="*/ 85 h 87"/>
                  <a:gd name="T14" fmla="*/ 120 w 156"/>
                  <a:gd name="T15" fmla="*/ 82 h 87"/>
                  <a:gd name="T16" fmla="*/ 111 w 156"/>
                  <a:gd name="T17" fmla="*/ 82 h 87"/>
                  <a:gd name="T18" fmla="*/ 108 w 156"/>
                  <a:gd name="T19" fmla="*/ 77 h 87"/>
                  <a:gd name="T20" fmla="*/ 99 w 156"/>
                  <a:gd name="T21" fmla="*/ 79 h 87"/>
                  <a:gd name="T22" fmla="*/ 98 w 156"/>
                  <a:gd name="T23" fmla="*/ 77 h 87"/>
                  <a:gd name="T24" fmla="*/ 89 w 156"/>
                  <a:gd name="T25" fmla="*/ 72 h 87"/>
                  <a:gd name="T26" fmla="*/ 87 w 156"/>
                  <a:gd name="T27" fmla="*/ 67 h 87"/>
                  <a:gd name="T28" fmla="*/ 77 w 156"/>
                  <a:gd name="T29" fmla="*/ 63 h 87"/>
                  <a:gd name="T30" fmla="*/ 68 w 156"/>
                  <a:gd name="T31" fmla="*/ 63 h 87"/>
                  <a:gd name="T32" fmla="*/ 63 w 156"/>
                  <a:gd name="T33" fmla="*/ 65 h 87"/>
                  <a:gd name="T34" fmla="*/ 51 w 156"/>
                  <a:gd name="T35" fmla="*/ 61 h 87"/>
                  <a:gd name="T36" fmla="*/ 46 w 156"/>
                  <a:gd name="T37" fmla="*/ 58 h 87"/>
                  <a:gd name="T38" fmla="*/ 38 w 156"/>
                  <a:gd name="T39" fmla="*/ 53 h 87"/>
                  <a:gd name="T40" fmla="*/ 33 w 156"/>
                  <a:gd name="T41" fmla="*/ 53 h 87"/>
                  <a:gd name="T42" fmla="*/ 24 w 156"/>
                  <a:gd name="T43" fmla="*/ 46 h 87"/>
                  <a:gd name="T44" fmla="*/ 17 w 156"/>
                  <a:gd name="T45" fmla="*/ 41 h 87"/>
                  <a:gd name="T46" fmla="*/ 10 w 156"/>
                  <a:gd name="T47" fmla="*/ 38 h 87"/>
                  <a:gd name="T48" fmla="*/ 7 w 156"/>
                  <a:gd name="T49" fmla="*/ 38 h 87"/>
                  <a:gd name="T50" fmla="*/ 0 w 156"/>
                  <a:gd name="T51" fmla="*/ 34 h 87"/>
                  <a:gd name="T52" fmla="*/ 3 w 156"/>
                  <a:gd name="T53" fmla="*/ 27 h 87"/>
                  <a:gd name="T54" fmla="*/ 5 w 156"/>
                  <a:gd name="T55" fmla="*/ 17 h 87"/>
                  <a:gd name="T56" fmla="*/ 12 w 156"/>
                  <a:gd name="T57" fmla="*/ 9 h 87"/>
                  <a:gd name="T58" fmla="*/ 19 w 156"/>
                  <a:gd name="T59" fmla="*/ 4 h 87"/>
                  <a:gd name="T60" fmla="*/ 22 w 156"/>
                  <a:gd name="T61" fmla="*/ 7 h 87"/>
                  <a:gd name="T62" fmla="*/ 34 w 156"/>
                  <a:gd name="T63" fmla="*/ 0 h 87"/>
                  <a:gd name="T64" fmla="*/ 41 w 156"/>
                  <a:gd name="T65" fmla="*/ 5 h 87"/>
                  <a:gd name="T66" fmla="*/ 55 w 156"/>
                  <a:gd name="T67" fmla="*/ 15 h 87"/>
                  <a:gd name="T68" fmla="*/ 63 w 156"/>
                  <a:gd name="T69" fmla="*/ 21 h 87"/>
                  <a:gd name="T70" fmla="*/ 72 w 156"/>
                  <a:gd name="T71" fmla="*/ 26 h 87"/>
                  <a:gd name="T72" fmla="*/ 79 w 156"/>
                  <a:gd name="T73" fmla="*/ 27 h 87"/>
                  <a:gd name="T74" fmla="*/ 84 w 156"/>
                  <a:gd name="T75" fmla="*/ 34 h 87"/>
                  <a:gd name="T76" fmla="*/ 91 w 156"/>
                  <a:gd name="T77" fmla="*/ 39 h 87"/>
                  <a:gd name="T78" fmla="*/ 98 w 156"/>
                  <a:gd name="T79" fmla="*/ 38 h 87"/>
                  <a:gd name="T80" fmla="*/ 98 w 156"/>
                  <a:gd name="T81" fmla="*/ 41 h 87"/>
                  <a:gd name="T82" fmla="*/ 103 w 156"/>
                  <a:gd name="T83" fmla="*/ 46 h 87"/>
                  <a:gd name="T84" fmla="*/ 113 w 156"/>
                  <a:gd name="T85" fmla="*/ 51 h 87"/>
                  <a:gd name="T86" fmla="*/ 116 w 156"/>
                  <a:gd name="T87" fmla="*/ 51 h 87"/>
                  <a:gd name="T88" fmla="*/ 118 w 156"/>
                  <a:gd name="T89" fmla="*/ 51 h 87"/>
                  <a:gd name="T90" fmla="*/ 125 w 156"/>
                  <a:gd name="T91" fmla="*/ 53 h 87"/>
                  <a:gd name="T92" fmla="*/ 128 w 156"/>
                  <a:gd name="T93" fmla="*/ 50 h 87"/>
                  <a:gd name="T94" fmla="*/ 134 w 156"/>
                  <a:gd name="T95" fmla="*/ 53 h 87"/>
                  <a:gd name="T96" fmla="*/ 144 w 156"/>
                  <a:gd name="T97" fmla="*/ 55 h 87"/>
                  <a:gd name="T98" fmla="*/ 152 w 156"/>
                  <a:gd name="T99" fmla="*/ 55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156" h="87">
                    <a:moveTo>
                      <a:pt x="156" y="55"/>
                    </a:moveTo>
                    <a:lnTo>
                      <a:pt x="156" y="55"/>
                    </a:lnTo>
                    <a:lnTo>
                      <a:pt x="156" y="56"/>
                    </a:lnTo>
                    <a:lnTo>
                      <a:pt x="156" y="56"/>
                    </a:lnTo>
                    <a:lnTo>
                      <a:pt x="156" y="60"/>
                    </a:lnTo>
                    <a:lnTo>
                      <a:pt x="154" y="61"/>
                    </a:lnTo>
                    <a:lnTo>
                      <a:pt x="154" y="65"/>
                    </a:lnTo>
                    <a:lnTo>
                      <a:pt x="152" y="70"/>
                    </a:lnTo>
                    <a:lnTo>
                      <a:pt x="152" y="72"/>
                    </a:lnTo>
                    <a:lnTo>
                      <a:pt x="156" y="75"/>
                    </a:lnTo>
                    <a:lnTo>
                      <a:pt x="156" y="77"/>
                    </a:lnTo>
                    <a:lnTo>
                      <a:pt x="156" y="79"/>
                    </a:lnTo>
                    <a:lnTo>
                      <a:pt x="156" y="82"/>
                    </a:lnTo>
                    <a:lnTo>
                      <a:pt x="154" y="85"/>
                    </a:lnTo>
                    <a:lnTo>
                      <a:pt x="154" y="85"/>
                    </a:lnTo>
                    <a:lnTo>
                      <a:pt x="152" y="87"/>
                    </a:lnTo>
                    <a:lnTo>
                      <a:pt x="151" y="85"/>
                    </a:lnTo>
                    <a:lnTo>
                      <a:pt x="149" y="85"/>
                    </a:lnTo>
                    <a:lnTo>
                      <a:pt x="145" y="85"/>
                    </a:lnTo>
                    <a:lnTo>
                      <a:pt x="144" y="85"/>
                    </a:lnTo>
                    <a:lnTo>
                      <a:pt x="142" y="85"/>
                    </a:lnTo>
                    <a:lnTo>
                      <a:pt x="139" y="87"/>
                    </a:lnTo>
                    <a:lnTo>
                      <a:pt x="137" y="85"/>
                    </a:lnTo>
                    <a:lnTo>
                      <a:pt x="135" y="85"/>
                    </a:lnTo>
                    <a:lnTo>
                      <a:pt x="135" y="84"/>
                    </a:lnTo>
                    <a:lnTo>
                      <a:pt x="134" y="82"/>
                    </a:lnTo>
                    <a:lnTo>
                      <a:pt x="130" y="85"/>
                    </a:lnTo>
                    <a:lnTo>
                      <a:pt x="128" y="85"/>
                    </a:lnTo>
                    <a:lnTo>
                      <a:pt x="125" y="84"/>
                    </a:lnTo>
                    <a:lnTo>
                      <a:pt x="123" y="82"/>
                    </a:lnTo>
                    <a:lnTo>
                      <a:pt x="122" y="82"/>
                    </a:lnTo>
                    <a:lnTo>
                      <a:pt x="120" y="82"/>
                    </a:lnTo>
                    <a:lnTo>
                      <a:pt x="116" y="82"/>
                    </a:lnTo>
                    <a:lnTo>
                      <a:pt x="115" y="80"/>
                    </a:lnTo>
                    <a:lnTo>
                      <a:pt x="111" y="82"/>
                    </a:lnTo>
                    <a:lnTo>
                      <a:pt x="111" y="82"/>
                    </a:lnTo>
                    <a:lnTo>
                      <a:pt x="110" y="80"/>
                    </a:lnTo>
                    <a:lnTo>
                      <a:pt x="110" y="79"/>
                    </a:lnTo>
                    <a:lnTo>
                      <a:pt x="110" y="79"/>
                    </a:lnTo>
                    <a:lnTo>
                      <a:pt x="108" y="77"/>
                    </a:lnTo>
                    <a:lnTo>
                      <a:pt x="106" y="77"/>
                    </a:lnTo>
                    <a:lnTo>
                      <a:pt x="104" y="77"/>
                    </a:lnTo>
                    <a:lnTo>
                      <a:pt x="101" y="79"/>
                    </a:lnTo>
                    <a:lnTo>
                      <a:pt x="99" y="79"/>
                    </a:lnTo>
                    <a:lnTo>
                      <a:pt x="99" y="79"/>
                    </a:lnTo>
                    <a:lnTo>
                      <a:pt x="99" y="79"/>
                    </a:lnTo>
                    <a:lnTo>
                      <a:pt x="98" y="77"/>
                    </a:lnTo>
                    <a:lnTo>
                      <a:pt x="98" y="77"/>
                    </a:lnTo>
                    <a:lnTo>
                      <a:pt x="98" y="77"/>
                    </a:lnTo>
                    <a:lnTo>
                      <a:pt x="96" y="75"/>
                    </a:lnTo>
                    <a:lnTo>
                      <a:pt x="94" y="75"/>
                    </a:lnTo>
                    <a:lnTo>
                      <a:pt x="89" y="72"/>
                    </a:lnTo>
                    <a:lnTo>
                      <a:pt x="89" y="72"/>
                    </a:lnTo>
                    <a:lnTo>
                      <a:pt x="89" y="68"/>
                    </a:lnTo>
                    <a:lnTo>
                      <a:pt x="89" y="68"/>
                    </a:lnTo>
                    <a:lnTo>
                      <a:pt x="87" y="67"/>
                    </a:lnTo>
                    <a:lnTo>
                      <a:pt x="86" y="65"/>
                    </a:lnTo>
                    <a:lnTo>
                      <a:pt x="80" y="63"/>
                    </a:lnTo>
                    <a:lnTo>
                      <a:pt x="79" y="63"/>
                    </a:lnTo>
                    <a:lnTo>
                      <a:pt x="77" y="63"/>
                    </a:lnTo>
                    <a:lnTo>
                      <a:pt x="74" y="63"/>
                    </a:lnTo>
                    <a:lnTo>
                      <a:pt x="74" y="65"/>
                    </a:lnTo>
                    <a:lnTo>
                      <a:pt x="72" y="65"/>
                    </a:lnTo>
                    <a:lnTo>
                      <a:pt x="68" y="63"/>
                    </a:lnTo>
                    <a:lnTo>
                      <a:pt x="65" y="63"/>
                    </a:lnTo>
                    <a:lnTo>
                      <a:pt x="65" y="63"/>
                    </a:lnTo>
                    <a:lnTo>
                      <a:pt x="63" y="65"/>
                    </a:lnTo>
                    <a:lnTo>
                      <a:pt x="63" y="65"/>
                    </a:lnTo>
                    <a:lnTo>
                      <a:pt x="62" y="65"/>
                    </a:lnTo>
                    <a:lnTo>
                      <a:pt x="58" y="63"/>
                    </a:lnTo>
                    <a:lnTo>
                      <a:pt x="57" y="63"/>
                    </a:lnTo>
                    <a:lnTo>
                      <a:pt x="51" y="61"/>
                    </a:lnTo>
                    <a:lnTo>
                      <a:pt x="51" y="60"/>
                    </a:lnTo>
                    <a:lnTo>
                      <a:pt x="51" y="58"/>
                    </a:lnTo>
                    <a:lnTo>
                      <a:pt x="50" y="58"/>
                    </a:lnTo>
                    <a:lnTo>
                      <a:pt x="46" y="58"/>
                    </a:lnTo>
                    <a:lnTo>
                      <a:pt x="43" y="56"/>
                    </a:lnTo>
                    <a:lnTo>
                      <a:pt x="39" y="55"/>
                    </a:lnTo>
                    <a:lnTo>
                      <a:pt x="39" y="53"/>
                    </a:lnTo>
                    <a:lnTo>
                      <a:pt x="38" y="53"/>
                    </a:lnTo>
                    <a:lnTo>
                      <a:pt x="36" y="53"/>
                    </a:lnTo>
                    <a:lnTo>
                      <a:pt x="36" y="55"/>
                    </a:lnTo>
                    <a:lnTo>
                      <a:pt x="34" y="55"/>
                    </a:lnTo>
                    <a:lnTo>
                      <a:pt x="33" y="53"/>
                    </a:lnTo>
                    <a:lnTo>
                      <a:pt x="31" y="51"/>
                    </a:lnTo>
                    <a:lnTo>
                      <a:pt x="27" y="50"/>
                    </a:lnTo>
                    <a:lnTo>
                      <a:pt x="24" y="48"/>
                    </a:lnTo>
                    <a:lnTo>
                      <a:pt x="24" y="46"/>
                    </a:lnTo>
                    <a:lnTo>
                      <a:pt x="22" y="46"/>
                    </a:lnTo>
                    <a:lnTo>
                      <a:pt x="22" y="44"/>
                    </a:lnTo>
                    <a:lnTo>
                      <a:pt x="19" y="43"/>
                    </a:lnTo>
                    <a:lnTo>
                      <a:pt x="17" y="41"/>
                    </a:lnTo>
                    <a:lnTo>
                      <a:pt x="14" y="39"/>
                    </a:lnTo>
                    <a:lnTo>
                      <a:pt x="14" y="39"/>
                    </a:lnTo>
                    <a:lnTo>
                      <a:pt x="12" y="39"/>
                    </a:lnTo>
                    <a:lnTo>
                      <a:pt x="10" y="38"/>
                    </a:lnTo>
                    <a:lnTo>
                      <a:pt x="9" y="38"/>
                    </a:lnTo>
                    <a:lnTo>
                      <a:pt x="9" y="38"/>
                    </a:lnTo>
                    <a:lnTo>
                      <a:pt x="9" y="39"/>
                    </a:lnTo>
                    <a:lnTo>
                      <a:pt x="7" y="38"/>
                    </a:lnTo>
                    <a:lnTo>
                      <a:pt x="5" y="38"/>
                    </a:lnTo>
                    <a:lnTo>
                      <a:pt x="3" y="36"/>
                    </a:lnTo>
                    <a:lnTo>
                      <a:pt x="2" y="34"/>
                    </a:lnTo>
                    <a:lnTo>
                      <a:pt x="0" y="34"/>
                    </a:lnTo>
                    <a:lnTo>
                      <a:pt x="0" y="33"/>
                    </a:lnTo>
                    <a:lnTo>
                      <a:pt x="2" y="31"/>
                    </a:lnTo>
                    <a:lnTo>
                      <a:pt x="2" y="27"/>
                    </a:lnTo>
                    <a:lnTo>
                      <a:pt x="3" y="27"/>
                    </a:lnTo>
                    <a:lnTo>
                      <a:pt x="3" y="26"/>
                    </a:lnTo>
                    <a:lnTo>
                      <a:pt x="5" y="22"/>
                    </a:lnTo>
                    <a:lnTo>
                      <a:pt x="5" y="21"/>
                    </a:lnTo>
                    <a:lnTo>
                      <a:pt x="5" y="17"/>
                    </a:lnTo>
                    <a:lnTo>
                      <a:pt x="7" y="14"/>
                    </a:lnTo>
                    <a:lnTo>
                      <a:pt x="10" y="10"/>
                    </a:lnTo>
                    <a:lnTo>
                      <a:pt x="12" y="9"/>
                    </a:lnTo>
                    <a:lnTo>
                      <a:pt x="12" y="9"/>
                    </a:lnTo>
                    <a:lnTo>
                      <a:pt x="15" y="5"/>
                    </a:lnTo>
                    <a:lnTo>
                      <a:pt x="15" y="5"/>
                    </a:lnTo>
                    <a:lnTo>
                      <a:pt x="17" y="4"/>
                    </a:lnTo>
                    <a:lnTo>
                      <a:pt x="19" y="4"/>
                    </a:lnTo>
                    <a:lnTo>
                      <a:pt x="19" y="5"/>
                    </a:lnTo>
                    <a:lnTo>
                      <a:pt x="21" y="5"/>
                    </a:lnTo>
                    <a:lnTo>
                      <a:pt x="21" y="7"/>
                    </a:lnTo>
                    <a:lnTo>
                      <a:pt x="22" y="7"/>
                    </a:lnTo>
                    <a:lnTo>
                      <a:pt x="24" y="5"/>
                    </a:lnTo>
                    <a:lnTo>
                      <a:pt x="27" y="0"/>
                    </a:lnTo>
                    <a:lnTo>
                      <a:pt x="31" y="0"/>
                    </a:lnTo>
                    <a:lnTo>
                      <a:pt x="34" y="0"/>
                    </a:lnTo>
                    <a:lnTo>
                      <a:pt x="39" y="0"/>
                    </a:lnTo>
                    <a:lnTo>
                      <a:pt x="39" y="4"/>
                    </a:lnTo>
                    <a:lnTo>
                      <a:pt x="41" y="5"/>
                    </a:lnTo>
                    <a:lnTo>
                      <a:pt x="41" y="5"/>
                    </a:lnTo>
                    <a:lnTo>
                      <a:pt x="43" y="7"/>
                    </a:lnTo>
                    <a:lnTo>
                      <a:pt x="48" y="9"/>
                    </a:lnTo>
                    <a:lnTo>
                      <a:pt x="50" y="12"/>
                    </a:lnTo>
                    <a:lnTo>
                      <a:pt x="55" y="15"/>
                    </a:lnTo>
                    <a:lnTo>
                      <a:pt x="57" y="17"/>
                    </a:lnTo>
                    <a:lnTo>
                      <a:pt x="60" y="17"/>
                    </a:lnTo>
                    <a:lnTo>
                      <a:pt x="62" y="17"/>
                    </a:lnTo>
                    <a:lnTo>
                      <a:pt x="63" y="21"/>
                    </a:lnTo>
                    <a:lnTo>
                      <a:pt x="65" y="24"/>
                    </a:lnTo>
                    <a:lnTo>
                      <a:pt x="68" y="26"/>
                    </a:lnTo>
                    <a:lnTo>
                      <a:pt x="70" y="26"/>
                    </a:lnTo>
                    <a:lnTo>
                      <a:pt x="72" y="26"/>
                    </a:lnTo>
                    <a:lnTo>
                      <a:pt x="75" y="24"/>
                    </a:lnTo>
                    <a:lnTo>
                      <a:pt x="77" y="24"/>
                    </a:lnTo>
                    <a:lnTo>
                      <a:pt x="79" y="26"/>
                    </a:lnTo>
                    <a:lnTo>
                      <a:pt x="79" y="27"/>
                    </a:lnTo>
                    <a:lnTo>
                      <a:pt x="80" y="29"/>
                    </a:lnTo>
                    <a:lnTo>
                      <a:pt x="80" y="33"/>
                    </a:lnTo>
                    <a:lnTo>
                      <a:pt x="82" y="33"/>
                    </a:lnTo>
                    <a:lnTo>
                      <a:pt x="84" y="34"/>
                    </a:lnTo>
                    <a:lnTo>
                      <a:pt x="86" y="36"/>
                    </a:lnTo>
                    <a:lnTo>
                      <a:pt x="89" y="38"/>
                    </a:lnTo>
                    <a:lnTo>
                      <a:pt x="89" y="38"/>
                    </a:lnTo>
                    <a:lnTo>
                      <a:pt x="91" y="39"/>
                    </a:lnTo>
                    <a:lnTo>
                      <a:pt x="91" y="39"/>
                    </a:lnTo>
                    <a:lnTo>
                      <a:pt x="92" y="39"/>
                    </a:lnTo>
                    <a:lnTo>
                      <a:pt x="92" y="39"/>
                    </a:lnTo>
                    <a:lnTo>
                      <a:pt x="98" y="38"/>
                    </a:lnTo>
                    <a:lnTo>
                      <a:pt x="98" y="39"/>
                    </a:lnTo>
                    <a:lnTo>
                      <a:pt x="99" y="39"/>
                    </a:lnTo>
                    <a:lnTo>
                      <a:pt x="99" y="39"/>
                    </a:lnTo>
                    <a:lnTo>
                      <a:pt x="98" y="41"/>
                    </a:lnTo>
                    <a:lnTo>
                      <a:pt x="98" y="44"/>
                    </a:lnTo>
                    <a:lnTo>
                      <a:pt x="98" y="44"/>
                    </a:lnTo>
                    <a:lnTo>
                      <a:pt x="99" y="46"/>
                    </a:lnTo>
                    <a:lnTo>
                      <a:pt x="103" y="46"/>
                    </a:lnTo>
                    <a:lnTo>
                      <a:pt x="108" y="46"/>
                    </a:lnTo>
                    <a:lnTo>
                      <a:pt x="110" y="46"/>
                    </a:lnTo>
                    <a:lnTo>
                      <a:pt x="111" y="50"/>
                    </a:lnTo>
                    <a:lnTo>
                      <a:pt x="113" y="51"/>
                    </a:lnTo>
                    <a:lnTo>
                      <a:pt x="113" y="53"/>
                    </a:lnTo>
                    <a:lnTo>
                      <a:pt x="115" y="53"/>
                    </a:lnTo>
                    <a:lnTo>
                      <a:pt x="116" y="53"/>
                    </a:lnTo>
                    <a:lnTo>
                      <a:pt x="116" y="51"/>
                    </a:lnTo>
                    <a:lnTo>
                      <a:pt x="116" y="50"/>
                    </a:lnTo>
                    <a:lnTo>
                      <a:pt x="118" y="50"/>
                    </a:lnTo>
                    <a:lnTo>
                      <a:pt x="118" y="50"/>
                    </a:lnTo>
                    <a:lnTo>
                      <a:pt x="118" y="51"/>
                    </a:lnTo>
                    <a:lnTo>
                      <a:pt x="122" y="53"/>
                    </a:lnTo>
                    <a:lnTo>
                      <a:pt x="123" y="53"/>
                    </a:lnTo>
                    <a:lnTo>
                      <a:pt x="123" y="53"/>
                    </a:lnTo>
                    <a:lnTo>
                      <a:pt x="125" y="53"/>
                    </a:lnTo>
                    <a:lnTo>
                      <a:pt x="125" y="50"/>
                    </a:lnTo>
                    <a:lnTo>
                      <a:pt x="127" y="50"/>
                    </a:lnTo>
                    <a:lnTo>
                      <a:pt x="128" y="50"/>
                    </a:lnTo>
                    <a:lnTo>
                      <a:pt x="128" y="50"/>
                    </a:lnTo>
                    <a:lnTo>
                      <a:pt x="128" y="51"/>
                    </a:lnTo>
                    <a:lnTo>
                      <a:pt x="130" y="51"/>
                    </a:lnTo>
                    <a:lnTo>
                      <a:pt x="132" y="53"/>
                    </a:lnTo>
                    <a:lnTo>
                      <a:pt x="134" y="53"/>
                    </a:lnTo>
                    <a:lnTo>
                      <a:pt x="137" y="55"/>
                    </a:lnTo>
                    <a:lnTo>
                      <a:pt x="140" y="55"/>
                    </a:lnTo>
                    <a:lnTo>
                      <a:pt x="142" y="55"/>
                    </a:lnTo>
                    <a:lnTo>
                      <a:pt x="144" y="55"/>
                    </a:lnTo>
                    <a:lnTo>
                      <a:pt x="145" y="56"/>
                    </a:lnTo>
                    <a:lnTo>
                      <a:pt x="147" y="55"/>
                    </a:lnTo>
                    <a:lnTo>
                      <a:pt x="151" y="55"/>
                    </a:lnTo>
                    <a:lnTo>
                      <a:pt x="152" y="55"/>
                    </a:lnTo>
                    <a:lnTo>
                      <a:pt x="154" y="55"/>
                    </a:lnTo>
                    <a:lnTo>
                      <a:pt x="156" y="55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0" name="Freeform 175">
                <a:extLst>
                  <a:ext uri="{FF2B5EF4-FFF2-40B4-BE49-F238E27FC236}">
                    <a16:creationId xmlns:a16="http://schemas.microsoft.com/office/drawing/2014/main" xmlns="" id="{9F28411A-9AE8-4957-B6F8-43B09A7F957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41" y="3057"/>
                <a:ext cx="2" cy="2"/>
              </a:xfrm>
              <a:custGeom>
                <a:avLst/>
                <a:gdLst>
                  <a:gd name="T0" fmla="*/ 2 w 2"/>
                  <a:gd name="T1" fmla="*/ 2 h 2"/>
                  <a:gd name="T2" fmla="*/ 2 w 2"/>
                  <a:gd name="T3" fmla="*/ 2 h 2"/>
                  <a:gd name="T4" fmla="*/ 0 w 2"/>
                  <a:gd name="T5" fmla="*/ 2 h 2"/>
                  <a:gd name="T6" fmla="*/ 0 w 2"/>
                  <a:gd name="T7" fmla="*/ 2 h 2"/>
                  <a:gd name="T8" fmla="*/ 0 w 2"/>
                  <a:gd name="T9" fmla="*/ 0 h 2"/>
                  <a:gd name="T10" fmla="*/ 2 w 2"/>
                  <a:gd name="T11" fmla="*/ 0 h 2"/>
                  <a:gd name="T12" fmla="*/ 2 w 2"/>
                  <a:gd name="T13" fmla="*/ 0 h 2"/>
                  <a:gd name="T14" fmla="*/ 2 w 2"/>
                  <a:gd name="T1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2" y="2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1" name="Freeform 176">
                <a:extLst>
                  <a:ext uri="{FF2B5EF4-FFF2-40B4-BE49-F238E27FC236}">
                    <a16:creationId xmlns:a16="http://schemas.microsoft.com/office/drawing/2014/main" xmlns="" id="{3D1A5DA0-7612-42C7-94FB-0D9C4D9A0DC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86" y="3415"/>
                <a:ext cx="4" cy="4"/>
              </a:xfrm>
              <a:custGeom>
                <a:avLst/>
                <a:gdLst>
                  <a:gd name="T0" fmla="*/ 4 w 4"/>
                  <a:gd name="T1" fmla="*/ 4 h 4"/>
                  <a:gd name="T2" fmla="*/ 2 w 4"/>
                  <a:gd name="T3" fmla="*/ 4 h 4"/>
                  <a:gd name="T4" fmla="*/ 0 w 4"/>
                  <a:gd name="T5" fmla="*/ 4 h 4"/>
                  <a:gd name="T6" fmla="*/ 2 w 4"/>
                  <a:gd name="T7" fmla="*/ 2 h 4"/>
                  <a:gd name="T8" fmla="*/ 2 w 4"/>
                  <a:gd name="T9" fmla="*/ 0 h 4"/>
                  <a:gd name="T10" fmla="*/ 2 w 4"/>
                  <a:gd name="T11" fmla="*/ 0 h 4"/>
                  <a:gd name="T12" fmla="*/ 4 w 4"/>
                  <a:gd name="T13" fmla="*/ 2 h 4"/>
                  <a:gd name="T14" fmla="*/ 4 w 4"/>
                  <a:gd name="T15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4">
                    <a:moveTo>
                      <a:pt x="4" y="4"/>
                    </a:moveTo>
                    <a:lnTo>
                      <a:pt x="2" y="4"/>
                    </a:lnTo>
                    <a:lnTo>
                      <a:pt x="0" y="4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4" y="2"/>
                    </a:lnTo>
                    <a:lnTo>
                      <a:pt x="4" y="4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2" name="Freeform 177">
                <a:extLst>
                  <a:ext uri="{FF2B5EF4-FFF2-40B4-BE49-F238E27FC236}">
                    <a16:creationId xmlns:a16="http://schemas.microsoft.com/office/drawing/2014/main" xmlns="" id="{70AC69B5-DA5B-43A5-B82A-50A92045FB86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823" y="3748"/>
                <a:ext cx="345" cy="482"/>
              </a:xfrm>
              <a:custGeom>
                <a:avLst/>
                <a:gdLst>
                  <a:gd name="T0" fmla="*/ 338 w 345"/>
                  <a:gd name="T1" fmla="*/ 233 h 482"/>
                  <a:gd name="T2" fmla="*/ 337 w 345"/>
                  <a:gd name="T3" fmla="*/ 232 h 482"/>
                  <a:gd name="T4" fmla="*/ 344 w 345"/>
                  <a:gd name="T5" fmla="*/ 242 h 482"/>
                  <a:gd name="T6" fmla="*/ 149 w 345"/>
                  <a:gd name="T7" fmla="*/ 12 h 482"/>
                  <a:gd name="T8" fmla="*/ 161 w 345"/>
                  <a:gd name="T9" fmla="*/ 19 h 482"/>
                  <a:gd name="T10" fmla="*/ 162 w 345"/>
                  <a:gd name="T11" fmla="*/ 31 h 482"/>
                  <a:gd name="T12" fmla="*/ 169 w 345"/>
                  <a:gd name="T13" fmla="*/ 54 h 482"/>
                  <a:gd name="T14" fmla="*/ 181 w 345"/>
                  <a:gd name="T15" fmla="*/ 65 h 482"/>
                  <a:gd name="T16" fmla="*/ 183 w 345"/>
                  <a:gd name="T17" fmla="*/ 48 h 482"/>
                  <a:gd name="T18" fmla="*/ 196 w 345"/>
                  <a:gd name="T19" fmla="*/ 73 h 482"/>
                  <a:gd name="T20" fmla="*/ 219 w 345"/>
                  <a:gd name="T21" fmla="*/ 83 h 482"/>
                  <a:gd name="T22" fmla="*/ 243 w 345"/>
                  <a:gd name="T23" fmla="*/ 77 h 482"/>
                  <a:gd name="T24" fmla="*/ 231 w 345"/>
                  <a:gd name="T25" fmla="*/ 109 h 482"/>
                  <a:gd name="T26" fmla="*/ 214 w 345"/>
                  <a:gd name="T27" fmla="*/ 112 h 482"/>
                  <a:gd name="T28" fmla="*/ 203 w 345"/>
                  <a:gd name="T29" fmla="*/ 146 h 482"/>
                  <a:gd name="T30" fmla="*/ 179 w 345"/>
                  <a:gd name="T31" fmla="*/ 172 h 482"/>
                  <a:gd name="T32" fmla="*/ 171 w 345"/>
                  <a:gd name="T33" fmla="*/ 163 h 482"/>
                  <a:gd name="T34" fmla="*/ 179 w 345"/>
                  <a:gd name="T35" fmla="*/ 140 h 482"/>
                  <a:gd name="T36" fmla="*/ 150 w 345"/>
                  <a:gd name="T37" fmla="*/ 117 h 482"/>
                  <a:gd name="T38" fmla="*/ 167 w 345"/>
                  <a:gd name="T39" fmla="*/ 102 h 482"/>
                  <a:gd name="T40" fmla="*/ 169 w 345"/>
                  <a:gd name="T41" fmla="*/ 70 h 482"/>
                  <a:gd name="T42" fmla="*/ 172 w 345"/>
                  <a:gd name="T43" fmla="*/ 61 h 482"/>
                  <a:gd name="T44" fmla="*/ 162 w 345"/>
                  <a:gd name="T45" fmla="*/ 49 h 482"/>
                  <a:gd name="T46" fmla="*/ 161 w 345"/>
                  <a:gd name="T47" fmla="*/ 41 h 482"/>
                  <a:gd name="T48" fmla="*/ 157 w 345"/>
                  <a:gd name="T49" fmla="*/ 44 h 482"/>
                  <a:gd name="T50" fmla="*/ 143 w 345"/>
                  <a:gd name="T51" fmla="*/ 24 h 482"/>
                  <a:gd name="T52" fmla="*/ 137 w 345"/>
                  <a:gd name="T53" fmla="*/ 8 h 482"/>
                  <a:gd name="T54" fmla="*/ 142 w 345"/>
                  <a:gd name="T55" fmla="*/ 10 h 482"/>
                  <a:gd name="T56" fmla="*/ 184 w 345"/>
                  <a:gd name="T57" fmla="*/ 39 h 482"/>
                  <a:gd name="T58" fmla="*/ 154 w 345"/>
                  <a:gd name="T59" fmla="*/ 157 h 482"/>
                  <a:gd name="T60" fmla="*/ 155 w 345"/>
                  <a:gd name="T61" fmla="*/ 158 h 482"/>
                  <a:gd name="T62" fmla="*/ 155 w 345"/>
                  <a:gd name="T63" fmla="*/ 163 h 482"/>
                  <a:gd name="T64" fmla="*/ 159 w 345"/>
                  <a:gd name="T65" fmla="*/ 172 h 482"/>
                  <a:gd name="T66" fmla="*/ 147 w 345"/>
                  <a:gd name="T67" fmla="*/ 196 h 482"/>
                  <a:gd name="T68" fmla="*/ 131 w 345"/>
                  <a:gd name="T69" fmla="*/ 218 h 482"/>
                  <a:gd name="T70" fmla="*/ 138 w 345"/>
                  <a:gd name="T71" fmla="*/ 227 h 482"/>
                  <a:gd name="T72" fmla="*/ 126 w 345"/>
                  <a:gd name="T73" fmla="*/ 228 h 482"/>
                  <a:gd name="T74" fmla="*/ 119 w 345"/>
                  <a:gd name="T75" fmla="*/ 232 h 482"/>
                  <a:gd name="T76" fmla="*/ 102 w 345"/>
                  <a:gd name="T77" fmla="*/ 242 h 482"/>
                  <a:gd name="T78" fmla="*/ 95 w 345"/>
                  <a:gd name="T79" fmla="*/ 273 h 482"/>
                  <a:gd name="T80" fmla="*/ 84 w 345"/>
                  <a:gd name="T81" fmla="*/ 291 h 482"/>
                  <a:gd name="T82" fmla="*/ 51 w 345"/>
                  <a:gd name="T83" fmla="*/ 307 h 482"/>
                  <a:gd name="T84" fmla="*/ 37 w 345"/>
                  <a:gd name="T85" fmla="*/ 300 h 482"/>
                  <a:gd name="T86" fmla="*/ 18 w 345"/>
                  <a:gd name="T87" fmla="*/ 288 h 482"/>
                  <a:gd name="T88" fmla="*/ 20 w 345"/>
                  <a:gd name="T89" fmla="*/ 283 h 482"/>
                  <a:gd name="T90" fmla="*/ 18 w 345"/>
                  <a:gd name="T91" fmla="*/ 271 h 482"/>
                  <a:gd name="T92" fmla="*/ 22 w 345"/>
                  <a:gd name="T93" fmla="*/ 266 h 482"/>
                  <a:gd name="T94" fmla="*/ 29 w 345"/>
                  <a:gd name="T95" fmla="*/ 257 h 482"/>
                  <a:gd name="T96" fmla="*/ 48 w 345"/>
                  <a:gd name="T97" fmla="*/ 237 h 482"/>
                  <a:gd name="T98" fmla="*/ 70 w 345"/>
                  <a:gd name="T99" fmla="*/ 225 h 482"/>
                  <a:gd name="T100" fmla="*/ 82 w 345"/>
                  <a:gd name="T101" fmla="*/ 215 h 482"/>
                  <a:gd name="T102" fmla="*/ 89 w 345"/>
                  <a:gd name="T103" fmla="*/ 210 h 482"/>
                  <a:gd name="T104" fmla="*/ 99 w 345"/>
                  <a:gd name="T105" fmla="*/ 204 h 482"/>
                  <a:gd name="T106" fmla="*/ 107 w 345"/>
                  <a:gd name="T107" fmla="*/ 177 h 482"/>
                  <a:gd name="T108" fmla="*/ 130 w 345"/>
                  <a:gd name="T109" fmla="*/ 145 h 482"/>
                  <a:gd name="T110" fmla="*/ 137 w 345"/>
                  <a:gd name="T111" fmla="*/ 162 h 482"/>
                  <a:gd name="T112" fmla="*/ 154 w 345"/>
                  <a:gd name="T113" fmla="*/ 153 h 482"/>
                  <a:gd name="T114" fmla="*/ 13 w 345"/>
                  <a:gd name="T115" fmla="*/ 281 h 482"/>
                  <a:gd name="T116" fmla="*/ 42 w 345"/>
                  <a:gd name="T117" fmla="*/ 315 h 482"/>
                  <a:gd name="T118" fmla="*/ 30 w 345"/>
                  <a:gd name="T119" fmla="*/ 324 h 482"/>
                  <a:gd name="T120" fmla="*/ 42 w 345"/>
                  <a:gd name="T121" fmla="*/ 313 h 482"/>
                  <a:gd name="T122" fmla="*/ 3 w 345"/>
                  <a:gd name="T123" fmla="*/ 421 h 482"/>
                  <a:gd name="T124" fmla="*/ 6 w 345"/>
                  <a:gd name="T125" fmla="*/ 426 h 4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345" h="482">
                    <a:moveTo>
                      <a:pt x="344" y="228"/>
                    </a:moveTo>
                    <a:lnTo>
                      <a:pt x="344" y="228"/>
                    </a:lnTo>
                    <a:lnTo>
                      <a:pt x="342" y="228"/>
                    </a:lnTo>
                    <a:lnTo>
                      <a:pt x="340" y="232"/>
                    </a:lnTo>
                    <a:lnTo>
                      <a:pt x="340" y="230"/>
                    </a:lnTo>
                    <a:lnTo>
                      <a:pt x="340" y="228"/>
                    </a:lnTo>
                    <a:lnTo>
                      <a:pt x="338" y="228"/>
                    </a:lnTo>
                    <a:lnTo>
                      <a:pt x="337" y="230"/>
                    </a:lnTo>
                    <a:lnTo>
                      <a:pt x="338" y="230"/>
                    </a:lnTo>
                    <a:lnTo>
                      <a:pt x="338" y="230"/>
                    </a:lnTo>
                    <a:lnTo>
                      <a:pt x="338" y="232"/>
                    </a:lnTo>
                    <a:lnTo>
                      <a:pt x="338" y="233"/>
                    </a:lnTo>
                    <a:lnTo>
                      <a:pt x="340" y="233"/>
                    </a:lnTo>
                    <a:lnTo>
                      <a:pt x="340" y="235"/>
                    </a:lnTo>
                    <a:lnTo>
                      <a:pt x="340" y="237"/>
                    </a:lnTo>
                    <a:lnTo>
                      <a:pt x="338" y="237"/>
                    </a:lnTo>
                    <a:lnTo>
                      <a:pt x="337" y="238"/>
                    </a:lnTo>
                    <a:lnTo>
                      <a:pt x="337" y="238"/>
                    </a:lnTo>
                    <a:lnTo>
                      <a:pt x="335" y="238"/>
                    </a:lnTo>
                    <a:lnTo>
                      <a:pt x="335" y="237"/>
                    </a:lnTo>
                    <a:lnTo>
                      <a:pt x="335" y="235"/>
                    </a:lnTo>
                    <a:lnTo>
                      <a:pt x="337" y="233"/>
                    </a:lnTo>
                    <a:lnTo>
                      <a:pt x="337" y="232"/>
                    </a:lnTo>
                    <a:lnTo>
                      <a:pt x="337" y="232"/>
                    </a:lnTo>
                    <a:lnTo>
                      <a:pt x="335" y="230"/>
                    </a:lnTo>
                    <a:lnTo>
                      <a:pt x="332" y="230"/>
                    </a:lnTo>
                    <a:lnTo>
                      <a:pt x="332" y="230"/>
                    </a:lnTo>
                    <a:lnTo>
                      <a:pt x="333" y="228"/>
                    </a:lnTo>
                    <a:lnTo>
                      <a:pt x="335" y="228"/>
                    </a:lnTo>
                    <a:lnTo>
                      <a:pt x="337" y="228"/>
                    </a:lnTo>
                    <a:lnTo>
                      <a:pt x="344" y="228"/>
                    </a:lnTo>
                    <a:lnTo>
                      <a:pt x="344" y="228"/>
                    </a:lnTo>
                    <a:close/>
                    <a:moveTo>
                      <a:pt x="344" y="244"/>
                    </a:moveTo>
                    <a:lnTo>
                      <a:pt x="344" y="244"/>
                    </a:lnTo>
                    <a:lnTo>
                      <a:pt x="344" y="242"/>
                    </a:lnTo>
                    <a:lnTo>
                      <a:pt x="344" y="242"/>
                    </a:lnTo>
                    <a:lnTo>
                      <a:pt x="344" y="240"/>
                    </a:lnTo>
                    <a:lnTo>
                      <a:pt x="345" y="242"/>
                    </a:lnTo>
                    <a:lnTo>
                      <a:pt x="344" y="244"/>
                    </a:lnTo>
                    <a:lnTo>
                      <a:pt x="344" y="244"/>
                    </a:lnTo>
                    <a:close/>
                    <a:moveTo>
                      <a:pt x="142" y="10"/>
                    </a:moveTo>
                    <a:lnTo>
                      <a:pt x="142" y="12"/>
                    </a:lnTo>
                    <a:lnTo>
                      <a:pt x="142" y="12"/>
                    </a:lnTo>
                    <a:lnTo>
                      <a:pt x="143" y="10"/>
                    </a:lnTo>
                    <a:lnTo>
                      <a:pt x="145" y="8"/>
                    </a:lnTo>
                    <a:lnTo>
                      <a:pt x="145" y="10"/>
                    </a:lnTo>
                    <a:lnTo>
                      <a:pt x="145" y="12"/>
                    </a:lnTo>
                    <a:lnTo>
                      <a:pt x="149" y="12"/>
                    </a:lnTo>
                    <a:lnTo>
                      <a:pt x="150" y="13"/>
                    </a:lnTo>
                    <a:lnTo>
                      <a:pt x="152" y="13"/>
                    </a:lnTo>
                    <a:lnTo>
                      <a:pt x="152" y="13"/>
                    </a:lnTo>
                    <a:lnTo>
                      <a:pt x="152" y="13"/>
                    </a:lnTo>
                    <a:lnTo>
                      <a:pt x="154" y="13"/>
                    </a:lnTo>
                    <a:lnTo>
                      <a:pt x="157" y="15"/>
                    </a:lnTo>
                    <a:lnTo>
                      <a:pt x="157" y="17"/>
                    </a:lnTo>
                    <a:lnTo>
                      <a:pt x="157" y="17"/>
                    </a:lnTo>
                    <a:lnTo>
                      <a:pt x="157" y="19"/>
                    </a:lnTo>
                    <a:lnTo>
                      <a:pt x="159" y="19"/>
                    </a:lnTo>
                    <a:lnTo>
                      <a:pt x="159" y="19"/>
                    </a:lnTo>
                    <a:lnTo>
                      <a:pt x="161" y="19"/>
                    </a:lnTo>
                    <a:lnTo>
                      <a:pt x="161" y="19"/>
                    </a:lnTo>
                    <a:lnTo>
                      <a:pt x="162" y="20"/>
                    </a:lnTo>
                    <a:lnTo>
                      <a:pt x="162" y="20"/>
                    </a:lnTo>
                    <a:lnTo>
                      <a:pt x="162" y="20"/>
                    </a:lnTo>
                    <a:lnTo>
                      <a:pt x="164" y="22"/>
                    </a:lnTo>
                    <a:lnTo>
                      <a:pt x="164" y="22"/>
                    </a:lnTo>
                    <a:lnTo>
                      <a:pt x="166" y="25"/>
                    </a:lnTo>
                    <a:lnTo>
                      <a:pt x="166" y="27"/>
                    </a:lnTo>
                    <a:lnTo>
                      <a:pt x="166" y="27"/>
                    </a:lnTo>
                    <a:lnTo>
                      <a:pt x="166" y="31"/>
                    </a:lnTo>
                    <a:lnTo>
                      <a:pt x="166" y="31"/>
                    </a:lnTo>
                    <a:lnTo>
                      <a:pt x="162" y="31"/>
                    </a:lnTo>
                    <a:lnTo>
                      <a:pt x="162" y="31"/>
                    </a:lnTo>
                    <a:lnTo>
                      <a:pt x="164" y="32"/>
                    </a:lnTo>
                    <a:lnTo>
                      <a:pt x="166" y="36"/>
                    </a:lnTo>
                    <a:lnTo>
                      <a:pt x="167" y="37"/>
                    </a:lnTo>
                    <a:lnTo>
                      <a:pt x="171" y="42"/>
                    </a:lnTo>
                    <a:lnTo>
                      <a:pt x="171" y="44"/>
                    </a:lnTo>
                    <a:lnTo>
                      <a:pt x="171" y="46"/>
                    </a:lnTo>
                    <a:lnTo>
                      <a:pt x="169" y="48"/>
                    </a:lnTo>
                    <a:lnTo>
                      <a:pt x="171" y="49"/>
                    </a:lnTo>
                    <a:lnTo>
                      <a:pt x="171" y="51"/>
                    </a:lnTo>
                    <a:lnTo>
                      <a:pt x="169" y="54"/>
                    </a:lnTo>
                    <a:lnTo>
                      <a:pt x="169" y="54"/>
                    </a:lnTo>
                    <a:lnTo>
                      <a:pt x="169" y="56"/>
                    </a:lnTo>
                    <a:lnTo>
                      <a:pt x="171" y="56"/>
                    </a:lnTo>
                    <a:lnTo>
                      <a:pt x="171" y="56"/>
                    </a:lnTo>
                    <a:lnTo>
                      <a:pt x="172" y="58"/>
                    </a:lnTo>
                    <a:lnTo>
                      <a:pt x="172" y="56"/>
                    </a:lnTo>
                    <a:lnTo>
                      <a:pt x="174" y="56"/>
                    </a:lnTo>
                    <a:lnTo>
                      <a:pt x="176" y="58"/>
                    </a:lnTo>
                    <a:lnTo>
                      <a:pt x="179" y="58"/>
                    </a:lnTo>
                    <a:lnTo>
                      <a:pt x="181" y="60"/>
                    </a:lnTo>
                    <a:lnTo>
                      <a:pt x="181" y="60"/>
                    </a:lnTo>
                    <a:lnTo>
                      <a:pt x="181" y="63"/>
                    </a:lnTo>
                    <a:lnTo>
                      <a:pt x="181" y="65"/>
                    </a:lnTo>
                    <a:lnTo>
                      <a:pt x="183" y="65"/>
                    </a:lnTo>
                    <a:lnTo>
                      <a:pt x="184" y="65"/>
                    </a:lnTo>
                    <a:lnTo>
                      <a:pt x="186" y="63"/>
                    </a:lnTo>
                    <a:lnTo>
                      <a:pt x="184" y="61"/>
                    </a:lnTo>
                    <a:lnTo>
                      <a:pt x="184" y="56"/>
                    </a:lnTo>
                    <a:lnTo>
                      <a:pt x="184" y="54"/>
                    </a:lnTo>
                    <a:lnTo>
                      <a:pt x="184" y="53"/>
                    </a:lnTo>
                    <a:lnTo>
                      <a:pt x="184" y="53"/>
                    </a:lnTo>
                    <a:lnTo>
                      <a:pt x="183" y="51"/>
                    </a:lnTo>
                    <a:lnTo>
                      <a:pt x="183" y="49"/>
                    </a:lnTo>
                    <a:lnTo>
                      <a:pt x="181" y="49"/>
                    </a:lnTo>
                    <a:lnTo>
                      <a:pt x="183" y="48"/>
                    </a:lnTo>
                    <a:lnTo>
                      <a:pt x="183" y="48"/>
                    </a:lnTo>
                    <a:lnTo>
                      <a:pt x="184" y="48"/>
                    </a:lnTo>
                    <a:lnTo>
                      <a:pt x="184" y="49"/>
                    </a:lnTo>
                    <a:lnTo>
                      <a:pt x="188" y="53"/>
                    </a:lnTo>
                    <a:lnTo>
                      <a:pt x="190" y="53"/>
                    </a:lnTo>
                    <a:lnTo>
                      <a:pt x="190" y="54"/>
                    </a:lnTo>
                    <a:lnTo>
                      <a:pt x="191" y="56"/>
                    </a:lnTo>
                    <a:lnTo>
                      <a:pt x="191" y="58"/>
                    </a:lnTo>
                    <a:lnTo>
                      <a:pt x="191" y="65"/>
                    </a:lnTo>
                    <a:lnTo>
                      <a:pt x="193" y="70"/>
                    </a:lnTo>
                    <a:lnTo>
                      <a:pt x="196" y="71"/>
                    </a:lnTo>
                    <a:lnTo>
                      <a:pt x="196" y="73"/>
                    </a:lnTo>
                    <a:lnTo>
                      <a:pt x="195" y="73"/>
                    </a:lnTo>
                    <a:lnTo>
                      <a:pt x="195" y="73"/>
                    </a:lnTo>
                    <a:lnTo>
                      <a:pt x="195" y="73"/>
                    </a:lnTo>
                    <a:lnTo>
                      <a:pt x="196" y="75"/>
                    </a:lnTo>
                    <a:lnTo>
                      <a:pt x="198" y="75"/>
                    </a:lnTo>
                    <a:lnTo>
                      <a:pt x="198" y="75"/>
                    </a:lnTo>
                    <a:lnTo>
                      <a:pt x="200" y="75"/>
                    </a:lnTo>
                    <a:lnTo>
                      <a:pt x="205" y="80"/>
                    </a:lnTo>
                    <a:lnTo>
                      <a:pt x="208" y="80"/>
                    </a:lnTo>
                    <a:lnTo>
                      <a:pt x="215" y="83"/>
                    </a:lnTo>
                    <a:lnTo>
                      <a:pt x="219" y="83"/>
                    </a:lnTo>
                    <a:lnTo>
                      <a:pt x="219" y="83"/>
                    </a:lnTo>
                    <a:lnTo>
                      <a:pt x="222" y="82"/>
                    </a:lnTo>
                    <a:lnTo>
                      <a:pt x="224" y="82"/>
                    </a:lnTo>
                    <a:lnTo>
                      <a:pt x="226" y="78"/>
                    </a:lnTo>
                    <a:lnTo>
                      <a:pt x="227" y="77"/>
                    </a:lnTo>
                    <a:lnTo>
                      <a:pt x="229" y="75"/>
                    </a:lnTo>
                    <a:lnTo>
                      <a:pt x="231" y="75"/>
                    </a:lnTo>
                    <a:lnTo>
                      <a:pt x="231" y="73"/>
                    </a:lnTo>
                    <a:lnTo>
                      <a:pt x="232" y="73"/>
                    </a:lnTo>
                    <a:lnTo>
                      <a:pt x="238" y="73"/>
                    </a:lnTo>
                    <a:lnTo>
                      <a:pt x="239" y="75"/>
                    </a:lnTo>
                    <a:lnTo>
                      <a:pt x="241" y="75"/>
                    </a:lnTo>
                    <a:lnTo>
                      <a:pt x="243" y="77"/>
                    </a:lnTo>
                    <a:lnTo>
                      <a:pt x="243" y="78"/>
                    </a:lnTo>
                    <a:lnTo>
                      <a:pt x="241" y="80"/>
                    </a:lnTo>
                    <a:lnTo>
                      <a:pt x="239" y="82"/>
                    </a:lnTo>
                    <a:lnTo>
                      <a:pt x="239" y="88"/>
                    </a:lnTo>
                    <a:lnTo>
                      <a:pt x="238" y="94"/>
                    </a:lnTo>
                    <a:lnTo>
                      <a:pt x="238" y="97"/>
                    </a:lnTo>
                    <a:lnTo>
                      <a:pt x="236" y="99"/>
                    </a:lnTo>
                    <a:lnTo>
                      <a:pt x="234" y="100"/>
                    </a:lnTo>
                    <a:lnTo>
                      <a:pt x="232" y="100"/>
                    </a:lnTo>
                    <a:lnTo>
                      <a:pt x="231" y="104"/>
                    </a:lnTo>
                    <a:lnTo>
                      <a:pt x="231" y="109"/>
                    </a:lnTo>
                    <a:lnTo>
                      <a:pt x="231" y="109"/>
                    </a:lnTo>
                    <a:lnTo>
                      <a:pt x="231" y="111"/>
                    </a:lnTo>
                    <a:lnTo>
                      <a:pt x="231" y="111"/>
                    </a:lnTo>
                    <a:lnTo>
                      <a:pt x="231" y="114"/>
                    </a:lnTo>
                    <a:lnTo>
                      <a:pt x="229" y="114"/>
                    </a:lnTo>
                    <a:lnTo>
                      <a:pt x="229" y="111"/>
                    </a:lnTo>
                    <a:lnTo>
                      <a:pt x="227" y="111"/>
                    </a:lnTo>
                    <a:lnTo>
                      <a:pt x="226" y="111"/>
                    </a:lnTo>
                    <a:lnTo>
                      <a:pt x="222" y="109"/>
                    </a:lnTo>
                    <a:lnTo>
                      <a:pt x="220" y="109"/>
                    </a:lnTo>
                    <a:lnTo>
                      <a:pt x="219" y="111"/>
                    </a:lnTo>
                    <a:lnTo>
                      <a:pt x="215" y="112"/>
                    </a:lnTo>
                    <a:lnTo>
                      <a:pt x="214" y="112"/>
                    </a:lnTo>
                    <a:lnTo>
                      <a:pt x="214" y="114"/>
                    </a:lnTo>
                    <a:lnTo>
                      <a:pt x="212" y="117"/>
                    </a:lnTo>
                    <a:lnTo>
                      <a:pt x="212" y="119"/>
                    </a:lnTo>
                    <a:lnTo>
                      <a:pt x="212" y="121"/>
                    </a:lnTo>
                    <a:lnTo>
                      <a:pt x="212" y="123"/>
                    </a:lnTo>
                    <a:lnTo>
                      <a:pt x="215" y="124"/>
                    </a:lnTo>
                    <a:lnTo>
                      <a:pt x="212" y="129"/>
                    </a:lnTo>
                    <a:lnTo>
                      <a:pt x="210" y="136"/>
                    </a:lnTo>
                    <a:lnTo>
                      <a:pt x="208" y="138"/>
                    </a:lnTo>
                    <a:lnTo>
                      <a:pt x="207" y="140"/>
                    </a:lnTo>
                    <a:lnTo>
                      <a:pt x="205" y="143"/>
                    </a:lnTo>
                    <a:lnTo>
                      <a:pt x="203" y="146"/>
                    </a:lnTo>
                    <a:lnTo>
                      <a:pt x="202" y="150"/>
                    </a:lnTo>
                    <a:lnTo>
                      <a:pt x="200" y="152"/>
                    </a:lnTo>
                    <a:lnTo>
                      <a:pt x="198" y="155"/>
                    </a:lnTo>
                    <a:lnTo>
                      <a:pt x="196" y="158"/>
                    </a:lnTo>
                    <a:lnTo>
                      <a:pt x="195" y="160"/>
                    </a:lnTo>
                    <a:lnTo>
                      <a:pt x="193" y="163"/>
                    </a:lnTo>
                    <a:lnTo>
                      <a:pt x="191" y="165"/>
                    </a:lnTo>
                    <a:lnTo>
                      <a:pt x="188" y="169"/>
                    </a:lnTo>
                    <a:lnTo>
                      <a:pt x="183" y="170"/>
                    </a:lnTo>
                    <a:lnTo>
                      <a:pt x="181" y="172"/>
                    </a:lnTo>
                    <a:lnTo>
                      <a:pt x="181" y="174"/>
                    </a:lnTo>
                    <a:lnTo>
                      <a:pt x="179" y="172"/>
                    </a:lnTo>
                    <a:lnTo>
                      <a:pt x="178" y="170"/>
                    </a:lnTo>
                    <a:lnTo>
                      <a:pt x="178" y="169"/>
                    </a:lnTo>
                    <a:lnTo>
                      <a:pt x="178" y="169"/>
                    </a:lnTo>
                    <a:lnTo>
                      <a:pt x="176" y="167"/>
                    </a:lnTo>
                    <a:lnTo>
                      <a:pt x="172" y="169"/>
                    </a:lnTo>
                    <a:lnTo>
                      <a:pt x="172" y="169"/>
                    </a:lnTo>
                    <a:lnTo>
                      <a:pt x="172" y="167"/>
                    </a:lnTo>
                    <a:lnTo>
                      <a:pt x="172" y="165"/>
                    </a:lnTo>
                    <a:lnTo>
                      <a:pt x="172" y="163"/>
                    </a:lnTo>
                    <a:lnTo>
                      <a:pt x="172" y="163"/>
                    </a:lnTo>
                    <a:lnTo>
                      <a:pt x="171" y="163"/>
                    </a:lnTo>
                    <a:lnTo>
                      <a:pt x="171" y="163"/>
                    </a:lnTo>
                    <a:lnTo>
                      <a:pt x="171" y="165"/>
                    </a:lnTo>
                    <a:lnTo>
                      <a:pt x="169" y="165"/>
                    </a:lnTo>
                    <a:lnTo>
                      <a:pt x="167" y="165"/>
                    </a:lnTo>
                    <a:lnTo>
                      <a:pt x="167" y="165"/>
                    </a:lnTo>
                    <a:lnTo>
                      <a:pt x="167" y="165"/>
                    </a:lnTo>
                    <a:lnTo>
                      <a:pt x="167" y="163"/>
                    </a:lnTo>
                    <a:lnTo>
                      <a:pt x="169" y="163"/>
                    </a:lnTo>
                    <a:lnTo>
                      <a:pt x="171" y="158"/>
                    </a:lnTo>
                    <a:lnTo>
                      <a:pt x="174" y="153"/>
                    </a:lnTo>
                    <a:lnTo>
                      <a:pt x="178" y="148"/>
                    </a:lnTo>
                    <a:lnTo>
                      <a:pt x="178" y="145"/>
                    </a:lnTo>
                    <a:lnTo>
                      <a:pt x="179" y="140"/>
                    </a:lnTo>
                    <a:lnTo>
                      <a:pt x="178" y="138"/>
                    </a:lnTo>
                    <a:lnTo>
                      <a:pt x="178" y="135"/>
                    </a:lnTo>
                    <a:lnTo>
                      <a:pt x="174" y="131"/>
                    </a:lnTo>
                    <a:lnTo>
                      <a:pt x="171" y="129"/>
                    </a:lnTo>
                    <a:lnTo>
                      <a:pt x="169" y="129"/>
                    </a:lnTo>
                    <a:lnTo>
                      <a:pt x="166" y="128"/>
                    </a:lnTo>
                    <a:lnTo>
                      <a:pt x="164" y="126"/>
                    </a:lnTo>
                    <a:lnTo>
                      <a:pt x="162" y="124"/>
                    </a:lnTo>
                    <a:lnTo>
                      <a:pt x="159" y="121"/>
                    </a:lnTo>
                    <a:lnTo>
                      <a:pt x="154" y="121"/>
                    </a:lnTo>
                    <a:lnTo>
                      <a:pt x="152" y="117"/>
                    </a:lnTo>
                    <a:lnTo>
                      <a:pt x="150" y="117"/>
                    </a:lnTo>
                    <a:lnTo>
                      <a:pt x="150" y="116"/>
                    </a:lnTo>
                    <a:lnTo>
                      <a:pt x="150" y="114"/>
                    </a:lnTo>
                    <a:lnTo>
                      <a:pt x="150" y="112"/>
                    </a:lnTo>
                    <a:lnTo>
                      <a:pt x="152" y="112"/>
                    </a:lnTo>
                    <a:lnTo>
                      <a:pt x="152" y="111"/>
                    </a:lnTo>
                    <a:lnTo>
                      <a:pt x="157" y="109"/>
                    </a:lnTo>
                    <a:lnTo>
                      <a:pt x="161" y="107"/>
                    </a:lnTo>
                    <a:lnTo>
                      <a:pt x="162" y="107"/>
                    </a:lnTo>
                    <a:lnTo>
                      <a:pt x="162" y="107"/>
                    </a:lnTo>
                    <a:lnTo>
                      <a:pt x="164" y="106"/>
                    </a:lnTo>
                    <a:lnTo>
                      <a:pt x="166" y="104"/>
                    </a:lnTo>
                    <a:lnTo>
                      <a:pt x="167" y="102"/>
                    </a:lnTo>
                    <a:lnTo>
                      <a:pt x="167" y="99"/>
                    </a:lnTo>
                    <a:lnTo>
                      <a:pt x="167" y="94"/>
                    </a:lnTo>
                    <a:lnTo>
                      <a:pt x="169" y="88"/>
                    </a:lnTo>
                    <a:lnTo>
                      <a:pt x="171" y="85"/>
                    </a:lnTo>
                    <a:lnTo>
                      <a:pt x="171" y="83"/>
                    </a:lnTo>
                    <a:lnTo>
                      <a:pt x="171" y="82"/>
                    </a:lnTo>
                    <a:lnTo>
                      <a:pt x="171" y="80"/>
                    </a:lnTo>
                    <a:lnTo>
                      <a:pt x="172" y="78"/>
                    </a:lnTo>
                    <a:lnTo>
                      <a:pt x="172" y="78"/>
                    </a:lnTo>
                    <a:lnTo>
                      <a:pt x="171" y="77"/>
                    </a:lnTo>
                    <a:lnTo>
                      <a:pt x="169" y="71"/>
                    </a:lnTo>
                    <a:lnTo>
                      <a:pt x="169" y="70"/>
                    </a:lnTo>
                    <a:lnTo>
                      <a:pt x="169" y="68"/>
                    </a:lnTo>
                    <a:lnTo>
                      <a:pt x="171" y="68"/>
                    </a:lnTo>
                    <a:lnTo>
                      <a:pt x="169" y="66"/>
                    </a:lnTo>
                    <a:lnTo>
                      <a:pt x="167" y="66"/>
                    </a:lnTo>
                    <a:lnTo>
                      <a:pt x="166" y="61"/>
                    </a:lnTo>
                    <a:lnTo>
                      <a:pt x="167" y="61"/>
                    </a:lnTo>
                    <a:lnTo>
                      <a:pt x="167" y="61"/>
                    </a:lnTo>
                    <a:lnTo>
                      <a:pt x="169" y="65"/>
                    </a:lnTo>
                    <a:lnTo>
                      <a:pt x="169" y="63"/>
                    </a:lnTo>
                    <a:lnTo>
                      <a:pt x="171" y="61"/>
                    </a:lnTo>
                    <a:lnTo>
                      <a:pt x="172" y="61"/>
                    </a:lnTo>
                    <a:lnTo>
                      <a:pt x="172" y="61"/>
                    </a:lnTo>
                    <a:lnTo>
                      <a:pt x="171" y="58"/>
                    </a:lnTo>
                    <a:lnTo>
                      <a:pt x="169" y="58"/>
                    </a:lnTo>
                    <a:lnTo>
                      <a:pt x="167" y="60"/>
                    </a:lnTo>
                    <a:lnTo>
                      <a:pt x="167" y="60"/>
                    </a:lnTo>
                    <a:lnTo>
                      <a:pt x="166" y="60"/>
                    </a:lnTo>
                    <a:lnTo>
                      <a:pt x="164" y="58"/>
                    </a:lnTo>
                    <a:lnTo>
                      <a:pt x="164" y="56"/>
                    </a:lnTo>
                    <a:lnTo>
                      <a:pt x="162" y="54"/>
                    </a:lnTo>
                    <a:lnTo>
                      <a:pt x="162" y="53"/>
                    </a:lnTo>
                    <a:lnTo>
                      <a:pt x="159" y="48"/>
                    </a:lnTo>
                    <a:lnTo>
                      <a:pt x="161" y="48"/>
                    </a:lnTo>
                    <a:lnTo>
                      <a:pt x="162" y="49"/>
                    </a:lnTo>
                    <a:lnTo>
                      <a:pt x="164" y="49"/>
                    </a:lnTo>
                    <a:lnTo>
                      <a:pt x="164" y="48"/>
                    </a:lnTo>
                    <a:lnTo>
                      <a:pt x="164" y="46"/>
                    </a:lnTo>
                    <a:lnTo>
                      <a:pt x="164" y="46"/>
                    </a:lnTo>
                    <a:lnTo>
                      <a:pt x="162" y="44"/>
                    </a:lnTo>
                    <a:lnTo>
                      <a:pt x="162" y="42"/>
                    </a:lnTo>
                    <a:lnTo>
                      <a:pt x="162" y="42"/>
                    </a:lnTo>
                    <a:lnTo>
                      <a:pt x="162" y="41"/>
                    </a:lnTo>
                    <a:lnTo>
                      <a:pt x="161" y="39"/>
                    </a:lnTo>
                    <a:lnTo>
                      <a:pt x="161" y="39"/>
                    </a:lnTo>
                    <a:lnTo>
                      <a:pt x="161" y="41"/>
                    </a:lnTo>
                    <a:lnTo>
                      <a:pt x="161" y="41"/>
                    </a:lnTo>
                    <a:lnTo>
                      <a:pt x="161" y="41"/>
                    </a:lnTo>
                    <a:lnTo>
                      <a:pt x="155" y="39"/>
                    </a:lnTo>
                    <a:lnTo>
                      <a:pt x="155" y="36"/>
                    </a:lnTo>
                    <a:lnTo>
                      <a:pt x="154" y="34"/>
                    </a:lnTo>
                    <a:lnTo>
                      <a:pt x="154" y="34"/>
                    </a:lnTo>
                    <a:lnTo>
                      <a:pt x="154" y="36"/>
                    </a:lnTo>
                    <a:lnTo>
                      <a:pt x="155" y="39"/>
                    </a:lnTo>
                    <a:lnTo>
                      <a:pt x="159" y="42"/>
                    </a:lnTo>
                    <a:lnTo>
                      <a:pt x="159" y="44"/>
                    </a:lnTo>
                    <a:lnTo>
                      <a:pt x="159" y="44"/>
                    </a:lnTo>
                    <a:lnTo>
                      <a:pt x="157" y="44"/>
                    </a:lnTo>
                    <a:lnTo>
                      <a:pt x="157" y="44"/>
                    </a:lnTo>
                    <a:lnTo>
                      <a:pt x="155" y="41"/>
                    </a:lnTo>
                    <a:lnTo>
                      <a:pt x="154" y="39"/>
                    </a:lnTo>
                    <a:lnTo>
                      <a:pt x="143" y="25"/>
                    </a:lnTo>
                    <a:lnTo>
                      <a:pt x="145" y="24"/>
                    </a:lnTo>
                    <a:lnTo>
                      <a:pt x="147" y="22"/>
                    </a:lnTo>
                    <a:lnTo>
                      <a:pt x="149" y="20"/>
                    </a:lnTo>
                    <a:lnTo>
                      <a:pt x="149" y="20"/>
                    </a:lnTo>
                    <a:lnTo>
                      <a:pt x="147" y="20"/>
                    </a:lnTo>
                    <a:lnTo>
                      <a:pt x="147" y="20"/>
                    </a:lnTo>
                    <a:lnTo>
                      <a:pt x="145" y="20"/>
                    </a:lnTo>
                    <a:lnTo>
                      <a:pt x="145" y="22"/>
                    </a:lnTo>
                    <a:lnTo>
                      <a:pt x="143" y="24"/>
                    </a:lnTo>
                    <a:lnTo>
                      <a:pt x="143" y="24"/>
                    </a:lnTo>
                    <a:lnTo>
                      <a:pt x="142" y="22"/>
                    </a:lnTo>
                    <a:lnTo>
                      <a:pt x="142" y="22"/>
                    </a:lnTo>
                    <a:lnTo>
                      <a:pt x="142" y="20"/>
                    </a:lnTo>
                    <a:lnTo>
                      <a:pt x="142" y="20"/>
                    </a:lnTo>
                    <a:lnTo>
                      <a:pt x="140" y="20"/>
                    </a:lnTo>
                    <a:lnTo>
                      <a:pt x="138" y="19"/>
                    </a:lnTo>
                    <a:lnTo>
                      <a:pt x="138" y="17"/>
                    </a:lnTo>
                    <a:lnTo>
                      <a:pt x="140" y="15"/>
                    </a:lnTo>
                    <a:lnTo>
                      <a:pt x="140" y="12"/>
                    </a:lnTo>
                    <a:lnTo>
                      <a:pt x="138" y="10"/>
                    </a:lnTo>
                    <a:lnTo>
                      <a:pt x="137" y="8"/>
                    </a:lnTo>
                    <a:lnTo>
                      <a:pt x="133" y="3"/>
                    </a:lnTo>
                    <a:lnTo>
                      <a:pt x="130" y="0"/>
                    </a:lnTo>
                    <a:lnTo>
                      <a:pt x="133" y="0"/>
                    </a:lnTo>
                    <a:lnTo>
                      <a:pt x="137" y="0"/>
                    </a:lnTo>
                    <a:lnTo>
                      <a:pt x="135" y="2"/>
                    </a:lnTo>
                    <a:lnTo>
                      <a:pt x="137" y="3"/>
                    </a:lnTo>
                    <a:lnTo>
                      <a:pt x="137" y="3"/>
                    </a:lnTo>
                    <a:lnTo>
                      <a:pt x="140" y="8"/>
                    </a:lnTo>
                    <a:lnTo>
                      <a:pt x="140" y="8"/>
                    </a:lnTo>
                    <a:lnTo>
                      <a:pt x="140" y="10"/>
                    </a:lnTo>
                    <a:lnTo>
                      <a:pt x="142" y="10"/>
                    </a:lnTo>
                    <a:lnTo>
                      <a:pt x="142" y="10"/>
                    </a:lnTo>
                    <a:close/>
                    <a:moveTo>
                      <a:pt x="184" y="42"/>
                    </a:moveTo>
                    <a:lnTo>
                      <a:pt x="184" y="44"/>
                    </a:lnTo>
                    <a:lnTo>
                      <a:pt x="183" y="42"/>
                    </a:lnTo>
                    <a:lnTo>
                      <a:pt x="183" y="42"/>
                    </a:lnTo>
                    <a:lnTo>
                      <a:pt x="181" y="41"/>
                    </a:lnTo>
                    <a:lnTo>
                      <a:pt x="181" y="41"/>
                    </a:lnTo>
                    <a:lnTo>
                      <a:pt x="181" y="39"/>
                    </a:lnTo>
                    <a:lnTo>
                      <a:pt x="181" y="37"/>
                    </a:lnTo>
                    <a:lnTo>
                      <a:pt x="181" y="37"/>
                    </a:lnTo>
                    <a:lnTo>
                      <a:pt x="183" y="37"/>
                    </a:lnTo>
                    <a:lnTo>
                      <a:pt x="183" y="39"/>
                    </a:lnTo>
                    <a:lnTo>
                      <a:pt x="184" y="39"/>
                    </a:lnTo>
                    <a:lnTo>
                      <a:pt x="184" y="42"/>
                    </a:lnTo>
                    <a:close/>
                    <a:moveTo>
                      <a:pt x="138" y="165"/>
                    </a:moveTo>
                    <a:lnTo>
                      <a:pt x="140" y="165"/>
                    </a:lnTo>
                    <a:lnTo>
                      <a:pt x="142" y="163"/>
                    </a:lnTo>
                    <a:lnTo>
                      <a:pt x="145" y="162"/>
                    </a:lnTo>
                    <a:lnTo>
                      <a:pt x="147" y="160"/>
                    </a:lnTo>
                    <a:lnTo>
                      <a:pt x="150" y="157"/>
                    </a:lnTo>
                    <a:lnTo>
                      <a:pt x="150" y="157"/>
                    </a:lnTo>
                    <a:lnTo>
                      <a:pt x="154" y="157"/>
                    </a:lnTo>
                    <a:lnTo>
                      <a:pt x="154" y="155"/>
                    </a:lnTo>
                    <a:lnTo>
                      <a:pt x="155" y="155"/>
                    </a:lnTo>
                    <a:lnTo>
                      <a:pt x="154" y="157"/>
                    </a:lnTo>
                    <a:lnTo>
                      <a:pt x="154" y="158"/>
                    </a:lnTo>
                    <a:lnTo>
                      <a:pt x="154" y="158"/>
                    </a:lnTo>
                    <a:lnTo>
                      <a:pt x="154" y="160"/>
                    </a:lnTo>
                    <a:lnTo>
                      <a:pt x="152" y="160"/>
                    </a:lnTo>
                    <a:lnTo>
                      <a:pt x="152" y="162"/>
                    </a:lnTo>
                    <a:lnTo>
                      <a:pt x="152" y="165"/>
                    </a:lnTo>
                    <a:lnTo>
                      <a:pt x="154" y="163"/>
                    </a:lnTo>
                    <a:lnTo>
                      <a:pt x="154" y="162"/>
                    </a:lnTo>
                    <a:lnTo>
                      <a:pt x="154" y="162"/>
                    </a:lnTo>
                    <a:lnTo>
                      <a:pt x="154" y="160"/>
                    </a:lnTo>
                    <a:lnTo>
                      <a:pt x="155" y="160"/>
                    </a:lnTo>
                    <a:lnTo>
                      <a:pt x="155" y="158"/>
                    </a:lnTo>
                    <a:lnTo>
                      <a:pt x="155" y="157"/>
                    </a:lnTo>
                    <a:lnTo>
                      <a:pt x="157" y="158"/>
                    </a:lnTo>
                    <a:lnTo>
                      <a:pt x="157" y="158"/>
                    </a:lnTo>
                    <a:lnTo>
                      <a:pt x="159" y="157"/>
                    </a:lnTo>
                    <a:lnTo>
                      <a:pt x="159" y="157"/>
                    </a:lnTo>
                    <a:lnTo>
                      <a:pt x="159" y="158"/>
                    </a:lnTo>
                    <a:lnTo>
                      <a:pt x="161" y="158"/>
                    </a:lnTo>
                    <a:lnTo>
                      <a:pt x="161" y="158"/>
                    </a:lnTo>
                    <a:lnTo>
                      <a:pt x="159" y="160"/>
                    </a:lnTo>
                    <a:lnTo>
                      <a:pt x="159" y="162"/>
                    </a:lnTo>
                    <a:lnTo>
                      <a:pt x="157" y="163"/>
                    </a:lnTo>
                    <a:lnTo>
                      <a:pt x="155" y="163"/>
                    </a:lnTo>
                    <a:lnTo>
                      <a:pt x="157" y="163"/>
                    </a:lnTo>
                    <a:lnTo>
                      <a:pt x="161" y="162"/>
                    </a:lnTo>
                    <a:lnTo>
                      <a:pt x="162" y="160"/>
                    </a:lnTo>
                    <a:lnTo>
                      <a:pt x="162" y="162"/>
                    </a:lnTo>
                    <a:lnTo>
                      <a:pt x="161" y="163"/>
                    </a:lnTo>
                    <a:lnTo>
                      <a:pt x="161" y="165"/>
                    </a:lnTo>
                    <a:lnTo>
                      <a:pt x="159" y="165"/>
                    </a:lnTo>
                    <a:lnTo>
                      <a:pt x="157" y="167"/>
                    </a:lnTo>
                    <a:lnTo>
                      <a:pt x="157" y="169"/>
                    </a:lnTo>
                    <a:lnTo>
                      <a:pt x="157" y="169"/>
                    </a:lnTo>
                    <a:lnTo>
                      <a:pt x="157" y="170"/>
                    </a:lnTo>
                    <a:lnTo>
                      <a:pt x="159" y="172"/>
                    </a:lnTo>
                    <a:lnTo>
                      <a:pt x="157" y="174"/>
                    </a:lnTo>
                    <a:lnTo>
                      <a:pt x="159" y="174"/>
                    </a:lnTo>
                    <a:lnTo>
                      <a:pt x="159" y="175"/>
                    </a:lnTo>
                    <a:lnTo>
                      <a:pt x="161" y="177"/>
                    </a:lnTo>
                    <a:lnTo>
                      <a:pt x="161" y="179"/>
                    </a:lnTo>
                    <a:lnTo>
                      <a:pt x="159" y="179"/>
                    </a:lnTo>
                    <a:lnTo>
                      <a:pt x="155" y="182"/>
                    </a:lnTo>
                    <a:lnTo>
                      <a:pt x="155" y="186"/>
                    </a:lnTo>
                    <a:lnTo>
                      <a:pt x="154" y="186"/>
                    </a:lnTo>
                    <a:lnTo>
                      <a:pt x="154" y="189"/>
                    </a:lnTo>
                    <a:lnTo>
                      <a:pt x="152" y="189"/>
                    </a:lnTo>
                    <a:lnTo>
                      <a:pt x="147" y="196"/>
                    </a:lnTo>
                    <a:lnTo>
                      <a:pt x="147" y="196"/>
                    </a:lnTo>
                    <a:lnTo>
                      <a:pt x="143" y="204"/>
                    </a:lnTo>
                    <a:lnTo>
                      <a:pt x="140" y="208"/>
                    </a:lnTo>
                    <a:lnTo>
                      <a:pt x="138" y="210"/>
                    </a:lnTo>
                    <a:lnTo>
                      <a:pt x="137" y="211"/>
                    </a:lnTo>
                    <a:lnTo>
                      <a:pt x="133" y="211"/>
                    </a:lnTo>
                    <a:lnTo>
                      <a:pt x="133" y="215"/>
                    </a:lnTo>
                    <a:lnTo>
                      <a:pt x="131" y="216"/>
                    </a:lnTo>
                    <a:lnTo>
                      <a:pt x="128" y="216"/>
                    </a:lnTo>
                    <a:lnTo>
                      <a:pt x="128" y="216"/>
                    </a:lnTo>
                    <a:lnTo>
                      <a:pt x="130" y="216"/>
                    </a:lnTo>
                    <a:lnTo>
                      <a:pt x="131" y="218"/>
                    </a:lnTo>
                    <a:lnTo>
                      <a:pt x="130" y="220"/>
                    </a:lnTo>
                    <a:lnTo>
                      <a:pt x="130" y="220"/>
                    </a:lnTo>
                    <a:lnTo>
                      <a:pt x="128" y="220"/>
                    </a:lnTo>
                    <a:lnTo>
                      <a:pt x="126" y="221"/>
                    </a:lnTo>
                    <a:lnTo>
                      <a:pt x="130" y="220"/>
                    </a:lnTo>
                    <a:lnTo>
                      <a:pt x="131" y="221"/>
                    </a:lnTo>
                    <a:lnTo>
                      <a:pt x="131" y="223"/>
                    </a:lnTo>
                    <a:lnTo>
                      <a:pt x="131" y="223"/>
                    </a:lnTo>
                    <a:lnTo>
                      <a:pt x="133" y="225"/>
                    </a:lnTo>
                    <a:lnTo>
                      <a:pt x="135" y="227"/>
                    </a:lnTo>
                    <a:lnTo>
                      <a:pt x="137" y="227"/>
                    </a:lnTo>
                    <a:lnTo>
                      <a:pt x="138" y="227"/>
                    </a:lnTo>
                    <a:lnTo>
                      <a:pt x="138" y="230"/>
                    </a:lnTo>
                    <a:lnTo>
                      <a:pt x="138" y="232"/>
                    </a:lnTo>
                    <a:lnTo>
                      <a:pt x="137" y="232"/>
                    </a:lnTo>
                    <a:lnTo>
                      <a:pt x="137" y="232"/>
                    </a:lnTo>
                    <a:lnTo>
                      <a:pt x="135" y="232"/>
                    </a:lnTo>
                    <a:lnTo>
                      <a:pt x="133" y="232"/>
                    </a:lnTo>
                    <a:lnTo>
                      <a:pt x="131" y="230"/>
                    </a:lnTo>
                    <a:lnTo>
                      <a:pt x="128" y="230"/>
                    </a:lnTo>
                    <a:lnTo>
                      <a:pt x="126" y="232"/>
                    </a:lnTo>
                    <a:lnTo>
                      <a:pt x="126" y="230"/>
                    </a:lnTo>
                    <a:lnTo>
                      <a:pt x="128" y="228"/>
                    </a:lnTo>
                    <a:lnTo>
                      <a:pt x="126" y="228"/>
                    </a:lnTo>
                    <a:lnTo>
                      <a:pt x="126" y="228"/>
                    </a:lnTo>
                    <a:lnTo>
                      <a:pt x="125" y="228"/>
                    </a:lnTo>
                    <a:lnTo>
                      <a:pt x="125" y="230"/>
                    </a:lnTo>
                    <a:lnTo>
                      <a:pt x="125" y="230"/>
                    </a:lnTo>
                    <a:lnTo>
                      <a:pt x="123" y="232"/>
                    </a:lnTo>
                    <a:lnTo>
                      <a:pt x="123" y="232"/>
                    </a:lnTo>
                    <a:lnTo>
                      <a:pt x="121" y="230"/>
                    </a:lnTo>
                    <a:lnTo>
                      <a:pt x="119" y="228"/>
                    </a:lnTo>
                    <a:lnTo>
                      <a:pt x="118" y="227"/>
                    </a:lnTo>
                    <a:lnTo>
                      <a:pt x="118" y="228"/>
                    </a:lnTo>
                    <a:lnTo>
                      <a:pt x="119" y="230"/>
                    </a:lnTo>
                    <a:lnTo>
                      <a:pt x="119" y="232"/>
                    </a:lnTo>
                    <a:lnTo>
                      <a:pt x="118" y="233"/>
                    </a:lnTo>
                    <a:lnTo>
                      <a:pt x="116" y="235"/>
                    </a:lnTo>
                    <a:lnTo>
                      <a:pt x="114" y="235"/>
                    </a:lnTo>
                    <a:lnTo>
                      <a:pt x="113" y="237"/>
                    </a:lnTo>
                    <a:lnTo>
                      <a:pt x="111" y="238"/>
                    </a:lnTo>
                    <a:lnTo>
                      <a:pt x="111" y="238"/>
                    </a:lnTo>
                    <a:lnTo>
                      <a:pt x="107" y="238"/>
                    </a:lnTo>
                    <a:lnTo>
                      <a:pt x="106" y="238"/>
                    </a:lnTo>
                    <a:lnTo>
                      <a:pt x="106" y="240"/>
                    </a:lnTo>
                    <a:lnTo>
                      <a:pt x="104" y="242"/>
                    </a:lnTo>
                    <a:lnTo>
                      <a:pt x="102" y="242"/>
                    </a:lnTo>
                    <a:lnTo>
                      <a:pt x="102" y="242"/>
                    </a:lnTo>
                    <a:lnTo>
                      <a:pt x="104" y="244"/>
                    </a:lnTo>
                    <a:lnTo>
                      <a:pt x="102" y="249"/>
                    </a:lnTo>
                    <a:lnTo>
                      <a:pt x="102" y="252"/>
                    </a:lnTo>
                    <a:lnTo>
                      <a:pt x="101" y="256"/>
                    </a:lnTo>
                    <a:lnTo>
                      <a:pt x="101" y="259"/>
                    </a:lnTo>
                    <a:lnTo>
                      <a:pt x="97" y="259"/>
                    </a:lnTo>
                    <a:lnTo>
                      <a:pt x="97" y="261"/>
                    </a:lnTo>
                    <a:lnTo>
                      <a:pt x="101" y="261"/>
                    </a:lnTo>
                    <a:lnTo>
                      <a:pt x="99" y="262"/>
                    </a:lnTo>
                    <a:lnTo>
                      <a:pt x="97" y="266"/>
                    </a:lnTo>
                    <a:lnTo>
                      <a:pt x="97" y="267"/>
                    </a:lnTo>
                    <a:lnTo>
                      <a:pt x="95" y="273"/>
                    </a:lnTo>
                    <a:lnTo>
                      <a:pt x="94" y="276"/>
                    </a:lnTo>
                    <a:lnTo>
                      <a:pt x="92" y="281"/>
                    </a:lnTo>
                    <a:lnTo>
                      <a:pt x="92" y="281"/>
                    </a:lnTo>
                    <a:lnTo>
                      <a:pt x="92" y="283"/>
                    </a:lnTo>
                    <a:lnTo>
                      <a:pt x="94" y="283"/>
                    </a:lnTo>
                    <a:lnTo>
                      <a:pt x="94" y="285"/>
                    </a:lnTo>
                    <a:lnTo>
                      <a:pt x="94" y="286"/>
                    </a:lnTo>
                    <a:lnTo>
                      <a:pt x="92" y="286"/>
                    </a:lnTo>
                    <a:lnTo>
                      <a:pt x="92" y="286"/>
                    </a:lnTo>
                    <a:lnTo>
                      <a:pt x="87" y="288"/>
                    </a:lnTo>
                    <a:lnTo>
                      <a:pt x="85" y="290"/>
                    </a:lnTo>
                    <a:lnTo>
                      <a:pt x="84" y="291"/>
                    </a:lnTo>
                    <a:lnTo>
                      <a:pt x="82" y="293"/>
                    </a:lnTo>
                    <a:lnTo>
                      <a:pt x="77" y="298"/>
                    </a:lnTo>
                    <a:lnTo>
                      <a:pt x="73" y="302"/>
                    </a:lnTo>
                    <a:lnTo>
                      <a:pt x="73" y="303"/>
                    </a:lnTo>
                    <a:lnTo>
                      <a:pt x="72" y="305"/>
                    </a:lnTo>
                    <a:lnTo>
                      <a:pt x="66" y="307"/>
                    </a:lnTo>
                    <a:lnTo>
                      <a:pt x="61" y="307"/>
                    </a:lnTo>
                    <a:lnTo>
                      <a:pt x="58" y="307"/>
                    </a:lnTo>
                    <a:lnTo>
                      <a:pt x="56" y="305"/>
                    </a:lnTo>
                    <a:lnTo>
                      <a:pt x="54" y="305"/>
                    </a:lnTo>
                    <a:lnTo>
                      <a:pt x="53" y="305"/>
                    </a:lnTo>
                    <a:lnTo>
                      <a:pt x="51" y="307"/>
                    </a:lnTo>
                    <a:lnTo>
                      <a:pt x="49" y="305"/>
                    </a:lnTo>
                    <a:lnTo>
                      <a:pt x="48" y="305"/>
                    </a:lnTo>
                    <a:lnTo>
                      <a:pt x="48" y="305"/>
                    </a:lnTo>
                    <a:lnTo>
                      <a:pt x="46" y="303"/>
                    </a:lnTo>
                    <a:lnTo>
                      <a:pt x="46" y="303"/>
                    </a:lnTo>
                    <a:lnTo>
                      <a:pt x="46" y="302"/>
                    </a:lnTo>
                    <a:lnTo>
                      <a:pt x="46" y="300"/>
                    </a:lnTo>
                    <a:lnTo>
                      <a:pt x="44" y="300"/>
                    </a:lnTo>
                    <a:lnTo>
                      <a:pt x="44" y="300"/>
                    </a:lnTo>
                    <a:lnTo>
                      <a:pt x="41" y="298"/>
                    </a:lnTo>
                    <a:lnTo>
                      <a:pt x="37" y="300"/>
                    </a:lnTo>
                    <a:lnTo>
                      <a:pt x="37" y="300"/>
                    </a:lnTo>
                    <a:lnTo>
                      <a:pt x="34" y="295"/>
                    </a:lnTo>
                    <a:lnTo>
                      <a:pt x="34" y="295"/>
                    </a:lnTo>
                    <a:lnTo>
                      <a:pt x="30" y="293"/>
                    </a:lnTo>
                    <a:lnTo>
                      <a:pt x="30" y="293"/>
                    </a:lnTo>
                    <a:lnTo>
                      <a:pt x="29" y="295"/>
                    </a:lnTo>
                    <a:lnTo>
                      <a:pt x="27" y="296"/>
                    </a:lnTo>
                    <a:lnTo>
                      <a:pt x="22" y="296"/>
                    </a:lnTo>
                    <a:lnTo>
                      <a:pt x="17" y="295"/>
                    </a:lnTo>
                    <a:lnTo>
                      <a:pt x="15" y="295"/>
                    </a:lnTo>
                    <a:lnTo>
                      <a:pt x="15" y="293"/>
                    </a:lnTo>
                    <a:lnTo>
                      <a:pt x="18" y="288"/>
                    </a:lnTo>
                    <a:lnTo>
                      <a:pt x="18" y="288"/>
                    </a:lnTo>
                    <a:lnTo>
                      <a:pt x="15" y="291"/>
                    </a:lnTo>
                    <a:lnTo>
                      <a:pt x="13" y="290"/>
                    </a:lnTo>
                    <a:lnTo>
                      <a:pt x="15" y="288"/>
                    </a:lnTo>
                    <a:lnTo>
                      <a:pt x="15" y="288"/>
                    </a:lnTo>
                    <a:lnTo>
                      <a:pt x="15" y="286"/>
                    </a:lnTo>
                    <a:lnTo>
                      <a:pt x="13" y="288"/>
                    </a:lnTo>
                    <a:lnTo>
                      <a:pt x="12" y="288"/>
                    </a:lnTo>
                    <a:lnTo>
                      <a:pt x="10" y="286"/>
                    </a:lnTo>
                    <a:lnTo>
                      <a:pt x="12" y="285"/>
                    </a:lnTo>
                    <a:lnTo>
                      <a:pt x="12" y="285"/>
                    </a:lnTo>
                    <a:lnTo>
                      <a:pt x="17" y="283"/>
                    </a:lnTo>
                    <a:lnTo>
                      <a:pt x="20" y="283"/>
                    </a:lnTo>
                    <a:lnTo>
                      <a:pt x="20" y="281"/>
                    </a:lnTo>
                    <a:lnTo>
                      <a:pt x="17" y="281"/>
                    </a:lnTo>
                    <a:lnTo>
                      <a:pt x="17" y="279"/>
                    </a:lnTo>
                    <a:lnTo>
                      <a:pt x="17" y="278"/>
                    </a:lnTo>
                    <a:lnTo>
                      <a:pt x="20" y="276"/>
                    </a:lnTo>
                    <a:lnTo>
                      <a:pt x="18" y="276"/>
                    </a:lnTo>
                    <a:lnTo>
                      <a:pt x="15" y="276"/>
                    </a:lnTo>
                    <a:lnTo>
                      <a:pt x="15" y="274"/>
                    </a:lnTo>
                    <a:lnTo>
                      <a:pt x="17" y="273"/>
                    </a:lnTo>
                    <a:lnTo>
                      <a:pt x="18" y="273"/>
                    </a:lnTo>
                    <a:lnTo>
                      <a:pt x="18" y="273"/>
                    </a:lnTo>
                    <a:lnTo>
                      <a:pt x="18" y="271"/>
                    </a:lnTo>
                    <a:lnTo>
                      <a:pt x="18" y="271"/>
                    </a:lnTo>
                    <a:lnTo>
                      <a:pt x="22" y="273"/>
                    </a:lnTo>
                    <a:lnTo>
                      <a:pt x="24" y="273"/>
                    </a:lnTo>
                    <a:lnTo>
                      <a:pt x="24" y="271"/>
                    </a:lnTo>
                    <a:lnTo>
                      <a:pt x="24" y="271"/>
                    </a:lnTo>
                    <a:lnTo>
                      <a:pt x="24" y="269"/>
                    </a:lnTo>
                    <a:lnTo>
                      <a:pt x="25" y="269"/>
                    </a:lnTo>
                    <a:lnTo>
                      <a:pt x="25" y="269"/>
                    </a:lnTo>
                    <a:lnTo>
                      <a:pt x="24" y="269"/>
                    </a:lnTo>
                    <a:lnTo>
                      <a:pt x="22" y="267"/>
                    </a:lnTo>
                    <a:lnTo>
                      <a:pt x="22" y="266"/>
                    </a:lnTo>
                    <a:lnTo>
                      <a:pt x="22" y="266"/>
                    </a:lnTo>
                    <a:lnTo>
                      <a:pt x="24" y="264"/>
                    </a:lnTo>
                    <a:lnTo>
                      <a:pt x="24" y="264"/>
                    </a:lnTo>
                    <a:lnTo>
                      <a:pt x="25" y="264"/>
                    </a:lnTo>
                    <a:lnTo>
                      <a:pt x="25" y="262"/>
                    </a:lnTo>
                    <a:lnTo>
                      <a:pt x="24" y="262"/>
                    </a:lnTo>
                    <a:lnTo>
                      <a:pt x="24" y="261"/>
                    </a:lnTo>
                    <a:lnTo>
                      <a:pt x="29" y="257"/>
                    </a:lnTo>
                    <a:lnTo>
                      <a:pt x="30" y="261"/>
                    </a:lnTo>
                    <a:lnTo>
                      <a:pt x="30" y="259"/>
                    </a:lnTo>
                    <a:lnTo>
                      <a:pt x="30" y="259"/>
                    </a:lnTo>
                    <a:lnTo>
                      <a:pt x="29" y="257"/>
                    </a:lnTo>
                    <a:lnTo>
                      <a:pt x="29" y="257"/>
                    </a:lnTo>
                    <a:lnTo>
                      <a:pt x="30" y="256"/>
                    </a:lnTo>
                    <a:lnTo>
                      <a:pt x="32" y="256"/>
                    </a:lnTo>
                    <a:lnTo>
                      <a:pt x="34" y="252"/>
                    </a:lnTo>
                    <a:lnTo>
                      <a:pt x="36" y="250"/>
                    </a:lnTo>
                    <a:lnTo>
                      <a:pt x="37" y="252"/>
                    </a:lnTo>
                    <a:lnTo>
                      <a:pt x="39" y="252"/>
                    </a:lnTo>
                    <a:lnTo>
                      <a:pt x="37" y="252"/>
                    </a:lnTo>
                    <a:lnTo>
                      <a:pt x="37" y="250"/>
                    </a:lnTo>
                    <a:lnTo>
                      <a:pt x="37" y="249"/>
                    </a:lnTo>
                    <a:lnTo>
                      <a:pt x="41" y="245"/>
                    </a:lnTo>
                    <a:lnTo>
                      <a:pt x="44" y="240"/>
                    </a:lnTo>
                    <a:lnTo>
                      <a:pt x="48" y="237"/>
                    </a:lnTo>
                    <a:lnTo>
                      <a:pt x="49" y="235"/>
                    </a:lnTo>
                    <a:lnTo>
                      <a:pt x="53" y="235"/>
                    </a:lnTo>
                    <a:lnTo>
                      <a:pt x="54" y="235"/>
                    </a:lnTo>
                    <a:lnTo>
                      <a:pt x="56" y="235"/>
                    </a:lnTo>
                    <a:lnTo>
                      <a:pt x="60" y="232"/>
                    </a:lnTo>
                    <a:lnTo>
                      <a:pt x="61" y="232"/>
                    </a:lnTo>
                    <a:lnTo>
                      <a:pt x="61" y="232"/>
                    </a:lnTo>
                    <a:lnTo>
                      <a:pt x="63" y="233"/>
                    </a:lnTo>
                    <a:lnTo>
                      <a:pt x="61" y="230"/>
                    </a:lnTo>
                    <a:lnTo>
                      <a:pt x="63" y="230"/>
                    </a:lnTo>
                    <a:lnTo>
                      <a:pt x="65" y="227"/>
                    </a:lnTo>
                    <a:lnTo>
                      <a:pt x="70" y="225"/>
                    </a:lnTo>
                    <a:lnTo>
                      <a:pt x="72" y="225"/>
                    </a:lnTo>
                    <a:lnTo>
                      <a:pt x="73" y="223"/>
                    </a:lnTo>
                    <a:lnTo>
                      <a:pt x="75" y="223"/>
                    </a:lnTo>
                    <a:lnTo>
                      <a:pt x="75" y="221"/>
                    </a:lnTo>
                    <a:lnTo>
                      <a:pt x="75" y="221"/>
                    </a:lnTo>
                    <a:lnTo>
                      <a:pt x="77" y="221"/>
                    </a:lnTo>
                    <a:lnTo>
                      <a:pt x="77" y="220"/>
                    </a:lnTo>
                    <a:lnTo>
                      <a:pt x="75" y="220"/>
                    </a:lnTo>
                    <a:lnTo>
                      <a:pt x="78" y="218"/>
                    </a:lnTo>
                    <a:lnTo>
                      <a:pt x="80" y="216"/>
                    </a:lnTo>
                    <a:lnTo>
                      <a:pt x="82" y="215"/>
                    </a:lnTo>
                    <a:lnTo>
                      <a:pt x="82" y="215"/>
                    </a:lnTo>
                    <a:lnTo>
                      <a:pt x="84" y="213"/>
                    </a:lnTo>
                    <a:lnTo>
                      <a:pt x="84" y="213"/>
                    </a:lnTo>
                    <a:lnTo>
                      <a:pt x="85" y="213"/>
                    </a:lnTo>
                    <a:lnTo>
                      <a:pt x="85" y="213"/>
                    </a:lnTo>
                    <a:lnTo>
                      <a:pt x="85" y="213"/>
                    </a:lnTo>
                    <a:lnTo>
                      <a:pt x="84" y="211"/>
                    </a:lnTo>
                    <a:lnTo>
                      <a:pt x="85" y="211"/>
                    </a:lnTo>
                    <a:lnTo>
                      <a:pt x="87" y="210"/>
                    </a:lnTo>
                    <a:lnTo>
                      <a:pt x="89" y="210"/>
                    </a:lnTo>
                    <a:lnTo>
                      <a:pt x="90" y="211"/>
                    </a:lnTo>
                    <a:lnTo>
                      <a:pt x="89" y="210"/>
                    </a:lnTo>
                    <a:lnTo>
                      <a:pt x="89" y="210"/>
                    </a:lnTo>
                    <a:lnTo>
                      <a:pt x="90" y="208"/>
                    </a:lnTo>
                    <a:lnTo>
                      <a:pt x="90" y="208"/>
                    </a:lnTo>
                    <a:lnTo>
                      <a:pt x="92" y="210"/>
                    </a:lnTo>
                    <a:lnTo>
                      <a:pt x="92" y="208"/>
                    </a:lnTo>
                    <a:lnTo>
                      <a:pt x="92" y="206"/>
                    </a:lnTo>
                    <a:lnTo>
                      <a:pt x="94" y="204"/>
                    </a:lnTo>
                    <a:lnTo>
                      <a:pt x="97" y="201"/>
                    </a:lnTo>
                    <a:lnTo>
                      <a:pt x="97" y="203"/>
                    </a:lnTo>
                    <a:lnTo>
                      <a:pt x="97" y="204"/>
                    </a:lnTo>
                    <a:lnTo>
                      <a:pt x="97" y="206"/>
                    </a:lnTo>
                    <a:lnTo>
                      <a:pt x="99" y="204"/>
                    </a:lnTo>
                    <a:lnTo>
                      <a:pt x="99" y="204"/>
                    </a:lnTo>
                    <a:lnTo>
                      <a:pt x="99" y="201"/>
                    </a:lnTo>
                    <a:lnTo>
                      <a:pt x="101" y="196"/>
                    </a:lnTo>
                    <a:lnTo>
                      <a:pt x="102" y="196"/>
                    </a:lnTo>
                    <a:lnTo>
                      <a:pt x="102" y="194"/>
                    </a:lnTo>
                    <a:lnTo>
                      <a:pt x="104" y="194"/>
                    </a:lnTo>
                    <a:lnTo>
                      <a:pt x="104" y="194"/>
                    </a:lnTo>
                    <a:lnTo>
                      <a:pt x="102" y="192"/>
                    </a:lnTo>
                    <a:lnTo>
                      <a:pt x="104" y="191"/>
                    </a:lnTo>
                    <a:lnTo>
                      <a:pt x="104" y="187"/>
                    </a:lnTo>
                    <a:lnTo>
                      <a:pt x="104" y="186"/>
                    </a:lnTo>
                    <a:lnTo>
                      <a:pt x="106" y="182"/>
                    </a:lnTo>
                    <a:lnTo>
                      <a:pt x="107" y="177"/>
                    </a:lnTo>
                    <a:lnTo>
                      <a:pt x="107" y="177"/>
                    </a:lnTo>
                    <a:lnTo>
                      <a:pt x="111" y="177"/>
                    </a:lnTo>
                    <a:lnTo>
                      <a:pt x="111" y="175"/>
                    </a:lnTo>
                    <a:lnTo>
                      <a:pt x="114" y="174"/>
                    </a:lnTo>
                    <a:lnTo>
                      <a:pt x="116" y="170"/>
                    </a:lnTo>
                    <a:lnTo>
                      <a:pt x="118" y="169"/>
                    </a:lnTo>
                    <a:lnTo>
                      <a:pt x="118" y="162"/>
                    </a:lnTo>
                    <a:lnTo>
                      <a:pt x="119" y="157"/>
                    </a:lnTo>
                    <a:lnTo>
                      <a:pt x="123" y="152"/>
                    </a:lnTo>
                    <a:lnTo>
                      <a:pt x="126" y="148"/>
                    </a:lnTo>
                    <a:lnTo>
                      <a:pt x="130" y="145"/>
                    </a:lnTo>
                    <a:lnTo>
                      <a:pt x="130" y="145"/>
                    </a:lnTo>
                    <a:lnTo>
                      <a:pt x="133" y="145"/>
                    </a:lnTo>
                    <a:lnTo>
                      <a:pt x="135" y="145"/>
                    </a:lnTo>
                    <a:lnTo>
                      <a:pt x="131" y="146"/>
                    </a:lnTo>
                    <a:lnTo>
                      <a:pt x="130" y="148"/>
                    </a:lnTo>
                    <a:lnTo>
                      <a:pt x="130" y="150"/>
                    </a:lnTo>
                    <a:lnTo>
                      <a:pt x="131" y="150"/>
                    </a:lnTo>
                    <a:lnTo>
                      <a:pt x="131" y="152"/>
                    </a:lnTo>
                    <a:lnTo>
                      <a:pt x="133" y="153"/>
                    </a:lnTo>
                    <a:lnTo>
                      <a:pt x="137" y="153"/>
                    </a:lnTo>
                    <a:lnTo>
                      <a:pt x="137" y="157"/>
                    </a:lnTo>
                    <a:lnTo>
                      <a:pt x="137" y="160"/>
                    </a:lnTo>
                    <a:lnTo>
                      <a:pt x="137" y="162"/>
                    </a:lnTo>
                    <a:lnTo>
                      <a:pt x="138" y="165"/>
                    </a:lnTo>
                    <a:lnTo>
                      <a:pt x="138" y="165"/>
                    </a:lnTo>
                    <a:close/>
                    <a:moveTo>
                      <a:pt x="154" y="153"/>
                    </a:moveTo>
                    <a:lnTo>
                      <a:pt x="150" y="155"/>
                    </a:lnTo>
                    <a:lnTo>
                      <a:pt x="150" y="155"/>
                    </a:lnTo>
                    <a:lnTo>
                      <a:pt x="152" y="152"/>
                    </a:lnTo>
                    <a:lnTo>
                      <a:pt x="152" y="152"/>
                    </a:lnTo>
                    <a:lnTo>
                      <a:pt x="154" y="152"/>
                    </a:lnTo>
                    <a:lnTo>
                      <a:pt x="154" y="150"/>
                    </a:lnTo>
                    <a:lnTo>
                      <a:pt x="154" y="152"/>
                    </a:lnTo>
                    <a:lnTo>
                      <a:pt x="154" y="153"/>
                    </a:lnTo>
                    <a:lnTo>
                      <a:pt x="154" y="153"/>
                    </a:lnTo>
                    <a:close/>
                    <a:moveTo>
                      <a:pt x="20" y="267"/>
                    </a:moveTo>
                    <a:lnTo>
                      <a:pt x="22" y="269"/>
                    </a:lnTo>
                    <a:lnTo>
                      <a:pt x="20" y="269"/>
                    </a:lnTo>
                    <a:lnTo>
                      <a:pt x="18" y="267"/>
                    </a:lnTo>
                    <a:lnTo>
                      <a:pt x="20" y="267"/>
                    </a:lnTo>
                    <a:lnTo>
                      <a:pt x="20" y="267"/>
                    </a:lnTo>
                    <a:lnTo>
                      <a:pt x="20" y="267"/>
                    </a:lnTo>
                    <a:close/>
                    <a:moveTo>
                      <a:pt x="15" y="279"/>
                    </a:moveTo>
                    <a:lnTo>
                      <a:pt x="15" y="281"/>
                    </a:lnTo>
                    <a:lnTo>
                      <a:pt x="15" y="281"/>
                    </a:lnTo>
                    <a:lnTo>
                      <a:pt x="15" y="281"/>
                    </a:lnTo>
                    <a:lnTo>
                      <a:pt x="13" y="281"/>
                    </a:lnTo>
                    <a:lnTo>
                      <a:pt x="13" y="281"/>
                    </a:lnTo>
                    <a:lnTo>
                      <a:pt x="12" y="281"/>
                    </a:lnTo>
                    <a:lnTo>
                      <a:pt x="12" y="281"/>
                    </a:lnTo>
                    <a:lnTo>
                      <a:pt x="12" y="279"/>
                    </a:lnTo>
                    <a:lnTo>
                      <a:pt x="15" y="278"/>
                    </a:lnTo>
                    <a:lnTo>
                      <a:pt x="15" y="279"/>
                    </a:lnTo>
                    <a:lnTo>
                      <a:pt x="15" y="279"/>
                    </a:lnTo>
                    <a:close/>
                    <a:moveTo>
                      <a:pt x="42" y="313"/>
                    </a:moveTo>
                    <a:lnTo>
                      <a:pt x="42" y="313"/>
                    </a:lnTo>
                    <a:lnTo>
                      <a:pt x="41" y="313"/>
                    </a:lnTo>
                    <a:lnTo>
                      <a:pt x="41" y="315"/>
                    </a:lnTo>
                    <a:lnTo>
                      <a:pt x="42" y="315"/>
                    </a:lnTo>
                    <a:lnTo>
                      <a:pt x="42" y="317"/>
                    </a:lnTo>
                    <a:lnTo>
                      <a:pt x="44" y="317"/>
                    </a:lnTo>
                    <a:lnTo>
                      <a:pt x="44" y="317"/>
                    </a:lnTo>
                    <a:lnTo>
                      <a:pt x="44" y="319"/>
                    </a:lnTo>
                    <a:lnTo>
                      <a:pt x="44" y="320"/>
                    </a:lnTo>
                    <a:lnTo>
                      <a:pt x="41" y="320"/>
                    </a:lnTo>
                    <a:lnTo>
                      <a:pt x="37" y="322"/>
                    </a:lnTo>
                    <a:lnTo>
                      <a:pt x="36" y="322"/>
                    </a:lnTo>
                    <a:lnTo>
                      <a:pt x="36" y="322"/>
                    </a:lnTo>
                    <a:lnTo>
                      <a:pt x="34" y="324"/>
                    </a:lnTo>
                    <a:lnTo>
                      <a:pt x="32" y="324"/>
                    </a:lnTo>
                    <a:lnTo>
                      <a:pt x="30" y="324"/>
                    </a:lnTo>
                    <a:lnTo>
                      <a:pt x="30" y="322"/>
                    </a:lnTo>
                    <a:lnTo>
                      <a:pt x="32" y="320"/>
                    </a:lnTo>
                    <a:lnTo>
                      <a:pt x="32" y="319"/>
                    </a:lnTo>
                    <a:lnTo>
                      <a:pt x="34" y="319"/>
                    </a:lnTo>
                    <a:lnTo>
                      <a:pt x="36" y="317"/>
                    </a:lnTo>
                    <a:lnTo>
                      <a:pt x="36" y="315"/>
                    </a:lnTo>
                    <a:lnTo>
                      <a:pt x="36" y="313"/>
                    </a:lnTo>
                    <a:lnTo>
                      <a:pt x="36" y="312"/>
                    </a:lnTo>
                    <a:lnTo>
                      <a:pt x="36" y="308"/>
                    </a:lnTo>
                    <a:lnTo>
                      <a:pt x="39" y="308"/>
                    </a:lnTo>
                    <a:lnTo>
                      <a:pt x="42" y="313"/>
                    </a:lnTo>
                    <a:lnTo>
                      <a:pt x="42" y="313"/>
                    </a:lnTo>
                    <a:close/>
                    <a:moveTo>
                      <a:pt x="6" y="426"/>
                    </a:moveTo>
                    <a:lnTo>
                      <a:pt x="6" y="428"/>
                    </a:lnTo>
                    <a:lnTo>
                      <a:pt x="5" y="428"/>
                    </a:lnTo>
                    <a:lnTo>
                      <a:pt x="3" y="428"/>
                    </a:lnTo>
                    <a:lnTo>
                      <a:pt x="3" y="426"/>
                    </a:lnTo>
                    <a:lnTo>
                      <a:pt x="1" y="426"/>
                    </a:lnTo>
                    <a:lnTo>
                      <a:pt x="1" y="428"/>
                    </a:lnTo>
                    <a:lnTo>
                      <a:pt x="0" y="428"/>
                    </a:lnTo>
                    <a:lnTo>
                      <a:pt x="0" y="428"/>
                    </a:lnTo>
                    <a:lnTo>
                      <a:pt x="0" y="426"/>
                    </a:lnTo>
                    <a:lnTo>
                      <a:pt x="3" y="424"/>
                    </a:lnTo>
                    <a:lnTo>
                      <a:pt x="3" y="421"/>
                    </a:lnTo>
                    <a:lnTo>
                      <a:pt x="3" y="419"/>
                    </a:lnTo>
                    <a:lnTo>
                      <a:pt x="6" y="419"/>
                    </a:lnTo>
                    <a:lnTo>
                      <a:pt x="6" y="419"/>
                    </a:lnTo>
                    <a:lnTo>
                      <a:pt x="6" y="419"/>
                    </a:lnTo>
                    <a:lnTo>
                      <a:pt x="6" y="421"/>
                    </a:lnTo>
                    <a:lnTo>
                      <a:pt x="5" y="421"/>
                    </a:lnTo>
                    <a:lnTo>
                      <a:pt x="5" y="423"/>
                    </a:lnTo>
                    <a:lnTo>
                      <a:pt x="6" y="424"/>
                    </a:lnTo>
                    <a:lnTo>
                      <a:pt x="5" y="424"/>
                    </a:lnTo>
                    <a:lnTo>
                      <a:pt x="5" y="426"/>
                    </a:lnTo>
                    <a:lnTo>
                      <a:pt x="6" y="426"/>
                    </a:lnTo>
                    <a:lnTo>
                      <a:pt x="6" y="426"/>
                    </a:lnTo>
                    <a:close/>
                    <a:moveTo>
                      <a:pt x="63" y="479"/>
                    </a:moveTo>
                    <a:lnTo>
                      <a:pt x="63" y="481"/>
                    </a:lnTo>
                    <a:lnTo>
                      <a:pt x="61" y="482"/>
                    </a:lnTo>
                    <a:lnTo>
                      <a:pt x="61" y="481"/>
                    </a:lnTo>
                    <a:lnTo>
                      <a:pt x="60" y="481"/>
                    </a:lnTo>
                    <a:lnTo>
                      <a:pt x="60" y="479"/>
                    </a:lnTo>
                    <a:lnTo>
                      <a:pt x="61" y="479"/>
                    </a:lnTo>
                    <a:lnTo>
                      <a:pt x="61" y="479"/>
                    </a:lnTo>
                    <a:lnTo>
                      <a:pt x="63" y="479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3" name="Freeform 178">
                <a:extLst>
                  <a:ext uri="{FF2B5EF4-FFF2-40B4-BE49-F238E27FC236}">
                    <a16:creationId xmlns:a16="http://schemas.microsoft.com/office/drawing/2014/main" xmlns="" id="{6EC41037-6D31-4728-AEA6-B4F7D62DB736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634" y="2529"/>
                <a:ext cx="151" cy="198"/>
              </a:xfrm>
              <a:custGeom>
                <a:avLst/>
                <a:gdLst>
                  <a:gd name="T0" fmla="*/ 80 w 151"/>
                  <a:gd name="T1" fmla="*/ 15 h 198"/>
                  <a:gd name="T2" fmla="*/ 80 w 151"/>
                  <a:gd name="T3" fmla="*/ 9 h 198"/>
                  <a:gd name="T4" fmla="*/ 80 w 151"/>
                  <a:gd name="T5" fmla="*/ 3 h 198"/>
                  <a:gd name="T6" fmla="*/ 84 w 151"/>
                  <a:gd name="T7" fmla="*/ 0 h 198"/>
                  <a:gd name="T8" fmla="*/ 86 w 151"/>
                  <a:gd name="T9" fmla="*/ 3 h 198"/>
                  <a:gd name="T10" fmla="*/ 84 w 151"/>
                  <a:gd name="T11" fmla="*/ 14 h 198"/>
                  <a:gd name="T12" fmla="*/ 82 w 151"/>
                  <a:gd name="T13" fmla="*/ 24 h 198"/>
                  <a:gd name="T14" fmla="*/ 82 w 151"/>
                  <a:gd name="T15" fmla="*/ 22 h 198"/>
                  <a:gd name="T16" fmla="*/ 22 w 151"/>
                  <a:gd name="T17" fmla="*/ 198 h 198"/>
                  <a:gd name="T18" fmla="*/ 17 w 151"/>
                  <a:gd name="T19" fmla="*/ 188 h 198"/>
                  <a:gd name="T20" fmla="*/ 14 w 151"/>
                  <a:gd name="T21" fmla="*/ 182 h 198"/>
                  <a:gd name="T22" fmla="*/ 10 w 151"/>
                  <a:gd name="T23" fmla="*/ 174 h 198"/>
                  <a:gd name="T24" fmla="*/ 7 w 151"/>
                  <a:gd name="T25" fmla="*/ 165 h 198"/>
                  <a:gd name="T26" fmla="*/ 3 w 151"/>
                  <a:gd name="T27" fmla="*/ 159 h 198"/>
                  <a:gd name="T28" fmla="*/ 3 w 151"/>
                  <a:gd name="T29" fmla="*/ 150 h 198"/>
                  <a:gd name="T30" fmla="*/ 15 w 151"/>
                  <a:gd name="T31" fmla="*/ 147 h 198"/>
                  <a:gd name="T32" fmla="*/ 29 w 151"/>
                  <a:gd name="T33" fmla="*/ 142 h 198"/>
                  <a:gd name="T34" fmla="*/ 43 w 151"/>
                  <a:gd name="T35" fmla="*/ 136 h 198"/>
                  <a:gd name="T36" fmla="*/ 56 w 151"/>
                  <a:gd name="T37" fmla="*/ 133 h 198"/>
                  <a:gd name="T38" fmla="*/ 60 w 151"/>
                  <a:gd name="T39" fmla="*/ 124 h 198"/>
                  <a:gd name="T40" fmla="*/ 63 w 151"/>
                  <a:gd name="T41" fmla="*/ 116 h 198"/>
                  <a:gd name="T42" fmla="*/ 65 w 151"/>
                  <a:gd name="T43" fmla="*/ 106 h 198"/>
                  <a:gd name="T44" fmla="*/ 68 w 151"/>
                  <a:gd name="T45" fmla="*/ 97 h 198"/>
                  <a:gd name="T46" fmla="*/ 70 w 151"/>
                  <a:gd name="T47" fmla="*/ 89 h 198"/>
                  <a:gd name="T48" fmla="*/ 63 w 151"/>
                  <a:gd name="T49" fmla="*/ 78 h 198"/>
                  <a:gd name="T50" fmla="*/ 62 w 151"/>
                  <a:gd name="T51" fmla="*/ 70 h 198"/>
                  <a:gd name="T52" fmla="*/ 67 w 151"/>
                  <a:gd name="T53" fmla="*/ 56 h 198"/>
                  <a:gd name="T54" fmla="*/ 68 w 151"/>
                  <a:gd name="T55" fmla="*/ 51 h 198"/>
                  <a:gd name="T56" fmla="*/ 74 w 151"/>
                  <a:gd name="T57" fmla="*/ 49 h 198"/>
                  <a:gd name="T58" fmla="*/ 77 w 151"/>
                  <a:gd name="T59" fmla="*/ 46 h 198"/>
                  <a:gd name="T60" fmla="*/ 74 w 151"/>
                  <a:gd name="T61" fmla="*/ 43 h 198"/>
                  <a:gd name="T62" fmla="*/ 74 w 151"/>
                  <a:gd name="T63" fmla="*/ 38 h 198"/>
                  <a:gd name="T64" fmla="*/ 74 w 151"/>
                  <a:gd name="T65" fmla="*/ 31 h 198"/>
                  <a:gd name="T66" fmla="*/ 77 w 151"/>
                  <a:gd name="T67" fmla="*/ 29 h 198"/>
                  <a:gd name="T68" fmla="*/ 77 w 151"/>
                  <a:gd name="T69" fmla="*/ 31 h 198"/>
                  <a:gd name="T70" fmla="*/ 79 w 151"/>
                  <a:gd name="T71" fmla="*/ 34 h 198"/>
                  <a:gd name="T72" fmla="*/ 84 w 151"/>
                  <a:gd name="T73" fmla="*/ 29 h 198"/>
                  <a:gd name="T74" fmla="*/ 89 w 151"/>
                  <a:gd name="T75" fmla="*/ 39 h 198"/>
                  <a:gd name="T76" fmla="*/ 101 w 151"/>
                  <a:gd name="T77" fmla="*/ 51 h 198"/>
                  <a:gd name="T78" fmla="*/ 121 w 151"/>
                  <a:gd name="T79" fmla="*/ 56 h 198"/>
                  <a:gd name="T80" fmla="*/ 130 w 151"/>
                  <a:gd name="T81" fmla="*/ 60 h 198"/>
                  <a:gd name="T82" fmla="*/ 135 w 151"/>
                  <a:gd name="T83" fmla="*/ 67 h 198"/>
                  <a:gd name="T84" fmla="*/ 145 w 151"/>
                  <a:gd name="T85" fmla="*/ 78 h 198"/>
                  <a:gd name="T86" fmla="*/ 151 w 151"/>
                  <a:gd name="T87" fmla="*/ 84 h 198"/>
                  <a:gd name="T88" fmla="*/ 145 w 151"/>
                  <a:gd name="T89" fmla="*/ 96 h 198"/>
                  <a:gd name="T90" fmla="*/ 133 w 151"/>
                  <a:gd name="T91" fmla="*/ 109 h 198"/>
                  <a:gd name="T92" fmla="*/ 123 w 151"/>
                  <a:gd name="T93" fmla="*/ 123 h 198"/>
                  <a:gd name="T94" fmla="*/ 120 w 151"/>
                  <a:gd name="T95" fmla="*/ 119 h 198"/>
                  <a:gd name="T96" fmla="*/ 113 w 151"/>
                  <a:gd name="T97" fmla="*/ 126 h 198"/>
                  <a:gd name="T98" fmla="*/ 110 w 151"/>
                  <a:gd name="T99" fmla="*/ 138 h 198"/>
                  <a:gd name="T100" fmla="*/ 111 w 151"/>
                  <a:gd name="T101" fmla="*/ 148 h 198"/>
                  <a:gd name="T102" fmla="*/ 104 w 151"/>
                  <a:gd name="T103" fmla="*/ 153 h 198"/>
                  <a:gd name="T104" fmla="*/ 91 w 151"/>
                  <a:gd name="T105" fmla="*/ 160 h 198"/>
                  <a:gd name="T106" fmla="*/ 77 w 151"/>
                  <a:gd name="T107" fmla="*/ 172 h 198"/>
                  <a:gd name="T108" fmla="*/ 63 w 151"/>
                  <a:gd name="T109" fmla="*/ 181 h 198"/>
                  <a:gd name="T110" fmla="*/ 62 w 151"/>
                  <a:gd name="T111" fmla="*/ 189 h 198"/>
                  <a:gd name="T112" fmla="*/ 50 w 151"/>
                  <a:gd name="T113" fmla="*/ 191 h 198"/>
                  <a:gd name="T114" fmla="*/ 34 w 151"/>
                  <a:gd name="T115" fmla="*/ 194 h 198"/>
                  <a:gd name="T116" fmla="*/ 22 w 151"/>
                  <a:gd name="T117" fmla="*/ 198 h 198"/>
                  <a:gd name="T118" fmla="*/ 128 w 151"/>
                  <a:gd name="T119" fmla="*/ 124 h 198"/>
                  <a:gd name="T120" fmla="*/ 132 w 151"/>
                  <a:gd name="T121" fmla="*/ 123 h 1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51" h="198">
                    <a:moveTo>
                      <a:pt x="84" y="15"/>
                    </a:moveTo>
                    <a:lnTo>
                      <a:pt x="82" y="15"/>
                    </a:lnTo>
                    <a:lnTo>
                      <a:pt x="82" y="15"/>
                    </a:lnTo>
                    <a:lnTo>
                      <a:pt x="80" y="15"/>
                    </a:lnTo>
                    <a:lnTo>
                      <a:pt x="80" y="14"/>
                    </a:lnTo>
                    <a:lnTo>
                      <a:pt x="80" y="12"/>
                    </a:lnTo>
                    <a:lnTo>
                      <a:pt x="80" y="10"/>
                    </a:lnTo>
                    <a:lnTo>
                      <a:pt x="80" y="9"/>
                    </a:lnTo>
                    <a:lnTo>
                      <a:pt x="80" y="7"/>
                    </a:lnTo>
                    <a:lnTo>
                      <a:pt x="80" y="5"/>
                    </a:lnTo>
                    <a:lnTo>
                      <a:pt x="79" y="7"/>
                    </a:lnTo>
                    <a:lnTo>
                      <a:pt x="80" y="3"/>
                    </a:lnTo>
                    <a:lnTo>
                      <a:pt x="80" y="2"/>
                    </a:lnTo>
                    <a:lnTo>
                      <a:pt x="82" y="3"/>
                    </a:lnTo>
                    <a:lnTo>
                      <a:pt x="84" y="2"/>
                    </a:lnTo>
                    <a:lnTo>
                      <a:pt x="84" y="0"/>
                    </a:lnTo>
                    <a:lnTo>
                      <a:pt x="84" y="0"/>
                    </a:lnTo>
                    <a:lnTo>
                      <a:pt x="86" y="0"/>
                    </a:lnTo>
                    <a:lnTo>
                      <a:pt x="86" y="0"/>
                    </a:lnTo>
                    <a:lnTo>
                      <a:pt x="86" y="3"/>
                    </a:lnTo>
                    <a:lnTo>
                      <a:pt x="86" y="5"/>
                    </a:lnTo>
                    <a:lnTo>
                      <a:pt x="84" y="12"/>
                    </a:lnTo>
                    <a:lnTo>
                      <a:pt x="84" y="12"/>
                    </a:lnTo>
                    <a:lnTo>
                      <a:pt x="84" y="14"/>
                    </a:lnTo>
                    <a:lnTo>
                      <a:pt x="84" y="15"/>
                    </a:lnTo>
                    <a:lnTo>
                      <a:pt x="84" y="15"/>
                    </a:lnTo>
                    <a:close/>
                    <a:moveTo>
                      <a:pt x="82" y="24"/>
                    </a:moveTo>
                    <a:lnTo>
                      <a:pt x="82" y="24"/>
                    </a:lnTo>
                    <a:lnTo>
                      <a:pt x="82" y="24"/>
                    </a:lnTo>
                    <a:lnTo>
                      <a:pt x="82" y="22"/>
                    </a:lnTo>
                    <a:lnTo>
                      <a:pt x="82" y="22"/>
                    </a:lnTo>
                    <a:lnTo>
                      <a:pt x="82" y="22"/>
                    </a:lnTo>
                    <a:lnTo>
                      <a:pt x="82" y="22"/>
                    </a:lnTo>
                    <a:lnTo>
                      <a:pt x="82" y="24"/>
                    </a:lnTo>
                    <a:lnTo>
                      <a:pt x="82" y="24"/>
                    </a:lnTo>
                    <a:close/>
                    <a:moveTo>
                      <a:pt x="22" y="198"/>
                    </a:moveTo>
                    <a:lnTo>
                      <a:pt x="21" y="196"/>
                    </a:lnTo>
                    <a:lnTo>
                      <a:pt x="19" y="193"/>
                    </a:lnTo>
                    <a:lnTo>
                      <a:pt x="17" y="191"/>
                    </a:lnTo>
                    <a:lnTo>
                      <a:pt x="17" y="188"/>
                    </a:lnTo>
                    <a:lnTo>
                      <a:pt x="15" y="186"/>
                    </a:lnTo>
                    <a:lnTo>
                      <a:pt x="15" y="186"/>
                    </a:lnTo>
                    <a:lnTo>
                      <a:pt x="14" y="184"/>
                    </a:lnTo>
                    <a:lnTo>
                      <a:pt x="14" y="182"/>
                    </a:lnTo>
                    <a:lnTo>
                      <a:pt x="12" y="179"/>
                    </a:lnTo>
                    <a:lnTo>
                      <a:pt x="12" y="177"/>
                    </a:lnTo>
                    <a:lnTo>
                      <a:pt x="10" y="176"/>
                    </a:lnTo>
                    <a:lnTo>
                      <a:pt x="10" y="174"/>
                    </a:lnTo>
                    <a:lnTo>
                      <a:pt x="9" y="172"/>
                    </a:lnTo>
                    <a:lnTo>
                      <a:pt x="9" y="171"/>
                    </a:lnTo>
                    <a:lnTo>
                      <a:pt x="7" y="167"/>
                    </a:lnTo>
                    <a:lnTo>
                      <a:pt x="7" y="165"/>
                    </a:lnTo>
                    <a:lnTo>
                      <a:pt x="5" y="164"/>
                    </a:lnTo>
                    <a:lnTo>
                      <a:pt x="5" y="162"/>
                    </a:lnTo>
                    <a:lnTo>
                      <a:pt x="3" y="160"/>
                    </a:lnTo>
                    <a:lnTo>
                      <a:pt x="3" y="159"/>
                    </a:lnTo>
                    <a:lnTo>
                      <a:pt x="2" y="155"/>
                    </a:lnTo>
                    <a:lnTo>
                      <a:pt x="2" y="153"/>
                    </a:lnTo>
                    <a:lnTo>
                      <a:pt x="0" y="152"/>
                    </a:lnTo>
                    <a:lnTo>
                      <a:pt x="3" y="150"/>
                    </a:lnTo>
                    <a:lnTo>
                      <a:pt x="7" y="150"/>
                    </a:lnTo>
                    <a:lnTo>
                      <a:pt x="10" y="148"/>
                    </a:lnTo>
                    <a:lnTo>
                      <a:pt x="12" y="147"/>
                    </a:lnTo>
                    <a:lnTo>
                      <a:pt x="15" y="147"/>
                    </a:lnTo>
                    <a:lnTo>
                      <a:pt x="19" y="145"/>
                    </a:lnTo>
                    <a:lnTo>
                      <a:pt x="22" y="143"/>
                    </a:lnTo>
                    <a:lnTo>
                      <a:pt x="26" y="143"/>
                    </a:lnTo>
                    <a:lnTo>
                      <a:pt x="29" y="142"/>
                    </a:lnTo>
                    <a:lnTo>
                      <a:pt x="33" y="140"/>
                    </a:lnTo>
                    <a:lnTo>
                      <a:pt x="36" y="140"/>
                    </a:lnTo>
                    <a:lnTo>
                      <a:pt x="39" y="138"/>
                    </a:lnTo>
                    <a:lnTo>
                      <a:pt x="43" y="136"/>
                    </a:lnTo>
                    <a:lnTo>
                      <a:pt x="46" y="136"/>
                    </a:lnTo>
                    <a:lnTo>
                      <a:pt x="50" y="135"/>
                    </a:lnTo>
                    <a:lnTo>
                      <a:pt x="53" y="133"/>
                    </a:lnTo>
                    <a:lnTo>
                      <a:pt x="56" y="133"/>
                    </a:lnTo>
                    <a:lnTo>
                      <a:pt x="58" y="131"/>
                    </a:lnTo>
                    <a:lnTo>
                      <a:pt x="58" y="130"/>
                    </a:lnTo>
                    <a:lnTo>
                      <a:pt x="60" y="126"/>
                    </a:lnTo>
                    <a:lnTo>
                      <a:pt x="60" y="124"/>
                    </a:lnTo>
                    <a:lnTo>
                      <a:pt x="60" y="123"/>
                    </a:lnTo>
                    <a:lnTo>
                      <a:pt x="62" y="119"/>
                    </a:lnTo>
                    <a:lnTo>
                      <a:pt x="62" y="118"/>
                    </a:lnTo>
                    <a:lnTo>
                      <a:pt x="63" y="116"/>
                    </a:lnTo>
                    <a:lnTo>
                      <a:pt x="63" y="113"/>
                    </a:lnTo>
                    <a:lnTo>
                      <a:pt x="65" y="111"/>
                    </a:lnTo>
                    <a:lnTo>
                      <a:pt x="65" y="109"/>
                    </a:lnTo>
                    <a:lnTo>
                      <a:pt x="65" y="106"/>
                    </a:lnTo>
                    <a:lnTo>
                      <a:pt x="67" y="104"/>
                    </a:lnTo>
                    <a:lnTo>
                      <a:pt x="67" y="102"/>
                    </a:lnTo>
                    <a:lnTo>
                      <a:pt x="68" y="99"/>
                    </a:lnTo>
                    <a:lnTo>
                      <a:pt x="68" y="97"/>
                    </a:lnTo>
                    <a:lnTo>
                      <a:pt x="68" y="96"/>
                    </a:lnTo>
                    <a:lnTo>
                      <a:pt x="70" y="92"/>
                    </a:lnTo>
                    <a:lnTo>
                      <a:pt x="70" y="90"/>
                    </a:lnTo>
                    <a:lnTo>
                      <a:pt x="70" y="89"/>
                    </a:lnTo>
                    <a:lnTo>
                      <a:pt x="68" y="85"/>
                    </a:lnTo>
                    <a:lnTo>
                      <a:pt x="67" y="84"/>
                    </a:lnTo>
                    <a:lnTo>
                      <a:pt x="65" y="80"/>
                    </a:lnTo>
                    <a:lnTo>
                      <a:pt x="63" y="78"/>
                    </a:lnTo>
                    <a:lnTo>
                      <a:pt x="62" y="77"/>
                    </a:lnTo>
                    <a:lnTo>
                      <a:pt x="62" y="73"/>
                    </a:lnTo>
                    <a:lnTo>
                      <a:pt x="62" y="72"/>
                    </a:lnTo>
                    <a:lnTo>
                      <a:pt x="62" y="70"/>
                    </a:lnTo>
                    <a:lnTo>
                      <a:pt x="63" y="67"/>
                    </a:lnTo>
                    <a:lnTo>
                      <a:pt x="65" y="61"/>
                    </a:lnTo>
                    <a:lnTo>
                      <a:pt x="67" y="60"/>
                    </a:lnTo>
                    <a:lnTo>
                      <a:pt x="67" y="56"/>
                    </a:lnTo>
                    <a:lnTo>
                      <a:pt x="68" y="55"/>
                    </a:lnTo>
                    <a:lnTo>
                      <a:pt x="68" y="53"/>
                    </a:lnTo>
                    <a:lnTo>
                      <a:pt x="68" y="51"/>
                    </a:lnTo>
                    <a:lnTo>
                      <a:pt x="68" y="51"/>
                    </a:lnTo>
                    <a:lnTo>
                      <a:pt x="67" y="51"/>
                    </a:lnTo>
                    <a:lnTo>
                      <a:pt x="68" y="49"/>
                    </a:lnTo>
                    <a:lnTo>
                      <a:pt x="72" y="49"/>
                    </a:lnTo>
                    <a:lnTo>
                      <a:pt x="74" y="49"/>
                    </a:lnTo>
                    <a:lnTo>
                      <a:pt x="75" y="48"/>
                    </a:lnTo>
                    <a:lnTo>
                      <a:pt x="77" y="48"/>
                    </a:lnTo>
                    <a:lnTo>
                      <a:pt x="77" y="48"/>
                    </a:lnTo>
                    <a:lnTo>
                      <a:pt x="77" y="46"/>
                    </a:lnTo>
                    <a:lnTo>
                      <a:pt x="75" y="44"/>
                    </a:lnTo>
                    <a:lnTo>
                      <a:pt x="74" y="44"/>
                    </a:lnTo>
                    <a:lnTo>
                      <a:pt x="74" y="44"/>
                    </a:lnTo>
                    <a:lnTo>
                      <a:pt x="74" y="43"/>
                    </a:lnTo>
                    <a:lnTo>
                      <a:pt x="74" y="41"/>
                    </a:lnTo>
                    <a:lnTo>
                      <a:pt x="74" y="41"/>
                    </a:lnTo>
                    <a:lnTo>
                      <a:pt x="74" y="39"/>
                    </a:lnTo>
                    <a:lnTo>
                      <a:pt x="74" y="38"/>
                    </a:lnTo>
                    <a:lnTo>
                      <a:pt x="74" y="36"/>
                    </a:lnTo>
                    <a:lnTo>
                      <a:pt x="74" y="36"/>
                    </a:lnTo>
                    <a:lnTo>
                      <a:pt x="74" y="32"/>
                    </a:lnTo>
                    <a:lnTo>
                      <a:pt x="74" y="31"/>
                    </a:lnTo>
                    <a:lnTo>
                      <a:pt x="74" y="31"/>
                    </a:lnTo>
                    <a:lnTo>
                      <a:pt x="75" y="29"/>
                    </a:lnTo>
                    <a:lnTo>
                      <a:pt x="75" y="29"/>
                    </a:lnTo>
                    <a:lnTo>
                      <a:pt x="77" y="29"/>
                    </a:lnTo>
                    <a:lnTo>
                      <a:pt x="77" y="29"/>
                    </a:lnTo>
                    <a:lnTo>
                      <a:pt x="77" y="31"/>
                    </a:lnTo>
                    <a:lnTo>
                      <a:pt x="77" y="31"/>
                    </a:lnTo>
                    <a:lnTo>
                      <a:pt x="77" y="31"/>
                    </a:lnTo>
                    <a:lnTo>
                      <a:pt x="77" y="31"/>
                    </a:lnTo>
                    <a:lnTo>
                      <a:pt x="77" y="32"/>
                    </a:lnTo>
                    <a:lnTo>
                      <a:pt x="79" y="34"/>
                    </a:lnTo>
                    <a:lnTo>
                      <a:pt x="79" y="34"/>
                    </a:lnTo>
                    <a:lnTo>
                      <a:pt x="80" y="32"/>
                    </a:lnTo>
                    <a:lnTo>
                      <a:pt x="82" y="32"/>
                    </a:lnTo>
                    <a:lnTo>
                      <a:pt x="82" y="31"/>
                    </a:lnTo>
                    <a:lnTo>
                      <a:pt x="84" y="29"/>
                    </a:lnTo>
                    <a:lnTo>
                      <a:pt x="84" y="29"/>
                    </a:lnTo>
                    <a:lnTo>
                      <a:pt x="86" y="29"/>
                    </a:lnTo>
                    <a:lnTo>
                      <a:pt x="87" y="34"/>
                    </a:lnTo>
                    <a:lnTo>
                      <a:pt x="89" y="39"/>
                    </a:lnTo>
                    <a:lnTo>
                      <a:pt x="92" y="43"/>
                    </a:lnTo>
                    <a:lnTo>
                      <a:pt x="94" y="46"/>
                    </a:lnTo>
                    <a:lnTo>
                      <a:pt x="99" y="49"/>
                    </a:lnTo>
                    <a:lnTo>
                      <a:pt x="101" y="51"/>
                    </a:lnTo>
                    <a:lnTo>
                      <a:pt x="108" y="53"/>
                    </a:lnTo>
                    <a:lnTo>
                      <a:pt x="113" y="55"/>
                    </a:lnTo>
                    <a:lnTo>
                      <a:pt x="118" y="55"/>
                    </a:lnTo>
                    <a:lnTo>
                      <a:pt x="121" y="56"/>
                    </a:lnTo>
                    <a:lnTo>
                      <a:pt x="123" y="58"/>
                    </a:lnTo>
                    <a:lnTo>
                      <a:pt x="125" y="56"/>
                    </a:lnTo>
                    <a:lnTo>
                      <a:pt x="127" y="56"/>
                    </a:lnTo>
                    <a:lnTo>
                      <a:pt x="130" y="60"/>
                    </a:lnTo>
                    <a:lnTo>
                      <a:pt x="132" y="61"/>
                    </a:lnTo>
                    <a:lnTo>
                      <a:pt x="133" y="63"/>
                    </a:lnTo>
                    <a:lnTo>
                      <a:pt x="135" y="65"/>
                    </a:lnTo>
                    <a:lnTo>
                      <a:pt x="135" y="67"/>
                    </a:lnTo>
                    <a:lnTo>
                      <a:pt x="139" y="70"/>
                    </a:lnTo>
                    <a:lnTo>
                      <a:pt x="140" y="75"/>
                    </a:lnTo>
                    <a:lnTo>
                      <a:pt x="144" y="77"/>
                    </a:lnTo>
                    <a:lnTo>
                      <a:pt x="145" y="78"/>
                    </a:lnTo>
                    <a:lnTo>
                      <a:pt x="149" y="80"/>
                    </a:lnTo>
                    <a:lnTo>
                      <a:pt x="151" y="80"/>
                    </a:lnTo>
                    <a:lnTo>
                      <a:pt x="151" y="82"/>
                    </a:lnTo>
                    <a:lnTo>
                      <a:pt x="151" y="84"/>
                    </a:lnTo>
                    <a:lnTo>
                      <a:pt x="151" y="87"/>
                    </a:lnTo>
                    <a:lnTo>
                      <a:pt x="149" y="90"/>
                    </a:lnTo>
                    <a:lnTo>
                      <a:pt x="147" y="92"/>
                    </a:lnTo>
                    <a:lnTo>
                      <a:pt x="145" y="96"/>
                    </a:lnTo>
                    <a:lnTo>
                      <a:pt x="142" y="101"/>
                    </a:lnTo>
                    <a:lnTo>
                      <a:pt x="140" y="102"/>
                    </a:lnTo>
                    <a:lnTo>
                      <a:pt x="137" y="106"/>
                    </a:lnTo>
                    <a:lnTo>
                      <a:pt x="133" y="109"/>
                    </a:lnTo>
                    <a:lnTo>
                      <a:pt x="128" y="114"/>
                    </a:lnTo>
                    <a:lnTo>
                      <a:pt x="127" y="121"/>
                    </a:lnTo>
                    <a:lnTo>
                      <a:pt x="125" y="123"/>
                    </a:lnTo>
                    <a:lnTo>
                      <a:pt x="123" y="123"/>
                    </a:lnTo>
                    <a:lnTo>
                      <a:pt x="121" y="123"/>
                    </a:lnTo>
                    <a:lnTo>
                      <a:pt x="120" y="123"/>
                    </a:lnTo>
                    <a:lnTo>
                      <a:pt x="120" y="121"/>
                    </a:lnTo>
                    <a:lnTo>
                      <a:pt x="120" y="119"/>
                    </a:lnTo>
                    <a:lnTo>
                      <a:pt x="120" y="119"/>
                    </a:lnTo>
                    <a:lnTo>
                      <a:pt x="118" y="119"/>
                    </a:lnTo>
                    <a:lnTo>
                      <a:pt x="115" y="124"/>
                    </a:lnTo>
                    <a:lnTo>
                      <a:pt x="113" y="126"/>
                    </a:lnTo>
                    <a:lnTo>
                      <a:pt x="113" y="130"/>
                    </a:lnTo>
                    <a:lnTo>
                      <a:pt x="111" y="133"/>
                    </a:lnTo>
                    <a:lnTo>
                      <a:pt x="111" y="135"/>
                    </a:lnTo>
                    <a:lnTo>
                      <a:pt x="110" y="138"/>
                    </a:lnTo>
                    <a:lnTo>
                      <a:pt x="111" y="140"/>
                    </a:lnTo>
                    <a:lnTo>
                      <a:pt x="111" y="143"/>
                    </a:lnTo>
                    <a:lnTo>
                      <a:pt x="111" y="147"/>
                    </a:lnTo>
                    <a:lnTo>
                      <a:pt x="111" y="148"/>
                    </a:lnTo>
                    <a:lnTo>
                      <a:pt x="113" y="152"/>
                    </a:lnTo>
                    <a:lnTo>
                      <a:pt x="111" y="152"/>
                    </a:lnTo>
                    <a:lnTo>
                      <a:pt x="110" y="152"/>
                    </a:lnTo>
                    <a:lnTo>
                      <a:pt x="104" y="153"/>
                    </a:lnTo>
                    <a:lnTo>
                      <a:pt x="99" y="153"/>
                    </a:lnTo>
                    <a:lnTo>
                      <a:pt x="96" y="155"/>
                    </a:lnTo>
                    <a:lnTo>
                      <a:pt x="94" y="157"/>
                    </a:lnTo>
                    <a:lnTo>
                      <a:pt x="91" y="160"/>
                    </a:lnTo>
                    <a:lnTo>
                      <a:pt x="87" y="169"/>
                    </a:lnTo>
                    <a:lnTo>
                      <a:pt x="86" y="172"/>
                    </a:lnTo>
                    <a:lnTo>
                      <a:pt x="82" y="172"/>
                    </a:lnTo>
                    <a:lnTo>
                      <a:pt x="77" y="172"/>
                    </a:lnTo>
                    <a:lnTo>
                      <a:pt x="70" y="174"/>
                    </a:lnTo>
                    <a:lnTo>
                      <a:pt x="67" y="176"/>
                    </a:lnTo>
                    <a:lnTo>
                      <a:pt x="63" y="181"/>
                    </a:lnTo>
                    <a:lnTo>
                      <a:pt x="63" y="181"/>
                    </a:lnTo>
                    <a:lnTo>
                      <a:pt x="63" y="182"/>
                    </a:lnTo>
                    <a:lnTo>
                      <a:pt x="63" y="184"/>
                    </a:lnTo>
                    <a:lnTo>
                      <a:pt x="63" y="186"/>
                    </a:lnTo>
                    <a:lnTo>
                      <a:pt x="62" y="189"/>
                    </a:lnTo>
                    <a:lnTo>
                      <a:pt x="60" y="191"/>
                    </a:lnTo>
                    <a:lnTo>
                      <a:pt x="53" y="193"/>
                    </a:lnTo>
                    <a:lnTo>
                      <a:pt x="51" y="191"/>
                    </a:lnTo>
                    <a:lnTo>
                      <a:pt x="50" y="191"/>
                    </a:lnTo>
                    <a:lnTo>
                      <a:pt x="46" y="191"/>
                    </a:lnTo>
                    <a:lnTo>
                      <a:pt x="41" y="191"/>
                    </a:lnTo>
                    <a:lnTo>
                      <a:pt x="38" y="193"/>
                    </a:lnTo>
                    <a:lnTo>
                      <a:pt x="34" y="194"/>
                    </a:lnTo>
                    <a:lnTo>
                      <a:pt x="31" y="196"/>
                    </a:lnTo>
                    <a:lnTo>
                      <a:pt x="26" y="198"/>
                    </a:lnTo>
                    <a:lnTo>
                      <a:pt x="22" y="198"/>
                    </a:lnTo>
                    <a:lnTo>
                      <a:pt x="22" y="198"/>
                    </a:lnTo>
                    <a:close/>
                    <a:moveTo>
                      <a:pt x="130" y="126"/>
                    </a:moveTo>
                    <a:lnTo>
                      <a:pt x="128" y="128"/>
                    </a:lnTo>
                    <a:lnTo>
                      <a:pt x="128" y="128"/>
                    </a:lnTo>
                    <a:lnTo>
                      <a:pt x="128" y="124"/>
                    </a:lnTo>
                    <a:lnTo>
                      <a:pt x="132" y="121"/>
                    </a:lnTo>
                    <a:lnTo>
                      <a:pt x="133" y="118"/>
                    </a:lnTo>
                    <a:lnTo>
                      <a:pt x="133" y="121"/>
                    </a:lnTo>
                    <a:lnTo>
                      <a:pt x="132" y="123"/>
                    </a:lnTo>
                    <a:lnTo>
                      <a:pt x="130" y="126"/>
                    </a:lnTo>
                    <a:lnTo>
                      <a:pt x="130" y="126"/>
                    </a:lnTo>
                    <a:lnTo>
                      <a:pt x="130" y="126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4" name="Freeform 179">
                <a:extLst>
                  <a:ext uri="{FF2B5EF4-FFF2-40B4-BE49-F238E27FC236}">
                    <a16:creationId xmlns:a16="http://schemas.microsoft.com/office/drawing/2014/main" xmlns="" id="{32082E68-185F-4DB5-A593-CDE5082C7D1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041" y="2865"/>
                <a:ext cx="112" cy="46"/>
              </a:xfrm>
              <a:custGeom>
                <a:avLst/>
                <a:gdLst>
                  <a:gd name="T0" fmla="*/ 107 w 112"/>
                  <a:gd name="T1" fmla="*/ 22 h 46"/>
                  <a:gd name="T2" fmla="*/ 110 w 112"/>
                  <a:gd name="T3" fmla="*/ 27 h 46"/>
                  <a:gd name="T4" fmla="*/ 110 w 112"/>
                  <a:gd name="T5" fmla="*/ 32 h 46"/>
                  <a:gd name="T6" fmla="*/ 105 w 112"/>
                  <a:gd name="T7" fmla="*/ 39 h 46"/>
                  <a:gd name="T8" fmla="*/ 101 w 112"/>
                  <a:gd name="T9" fmla="*/ 37 h 46"/>
                  <a:gd name="T10" fmla="*/ 101 w 112"/>
                  <a:gd name="T11" fmla="*/ 37 h 46"/>
                  <a:gd name="T12" fmla="*/ 98 w 112"/>
                  <a:gd name="T13" fmla="*/ 46 h 46"/>
                  <a:gd name="T14" fmla="*/ 88 w 112"/>
                  <a:gd name="T15" fmla="*/ 31 h 46"/>
                  <a:gd name="T16" fmla="*/ 91 w 112"/>
                  <a:gd name="T17" fmla="*/ 29 h 46"/>
                  <a:gd name="T18" fmla="*/ 95 w 112"/>
                  <a:gd name="T19" fmla="*/ 24 h 46"/>
                  <a:gd name="T20" fmla="*/ 101 w 112"/>
                  <a:gd name="T21" fmla="*/ 29 h 46"/>
                  <a:gd name="T22" fmla="*/ 95 w 112"/>
                  <a:gd name="T23" fmla="*/ 22 h 46"/>
                  <a:gd name="T24" fmla="*/ 91 w 112"/>
                  <a:gd name="T25" fmla="*/ 24 h 46"/>
                  <a:gd name="T26" fmla="*/ 88 w 112"/>
                  <a:gd name="T27" fmla="*/ 22 h 46"/>
                  <a:gd name="T28" fmla="*/ 88 w 112"/>
                  <a:gd name="T29" fmla="*/ 24 h 46"/>
                  <a:gd name="T30" fmla="*/ 84 w 112"/>
                  <a:gd name="T31" fmla="*/ 17 h 46"/>
                  <a:gd name="T32" fmla="*/ 79 w 112"/>
                  <a:gd name="T33" fmla="*/ 15 h 46"/>
                  <a:gd name="T34" fmla="*/ 69 w 112"/>
                  <a:gd name="T35" fmla="*/ 12 h 46"/>
                  <a:gd name="T36" fmla="*/ 64 w 112"/>
                  <a:gd name="T37" fmla="*/ 15 h 46"/>
                  <a:gd name="T38" fmla="*/ 62 w 112"/>
                  <a:gd name="T39" fmla="*/ 20 h 46"/>
                  <a:gd name="T40" fmla="*/ 50 w 112"/>
                  <a:gd name="T41" fmla="*/ 25 h 46"/>
                  <a:gd name="T42" fmla="*/ 50 w 112"/>
                  <a:gd name="T43" fmla="*/ 31 h 46"/>
                  <a:gd name="T44" fmla="*/ 57 w 112"/>
                  <a:gd name="T45" fmla="*/ 39 h 46"/>
                  <a:gd name="T46" fmla="*/ 52 w 112"/>
                  <a:gd name="T47" fmla="*/ 42 h 46"/>
                  <a:gd name="T48" fmla="*/ 45 w 112"/>
                  <a:gd name="T49" fmla="*/ 46 h 46"/>
                  <a:gd name="T50" fmla="*/ 38 w 112"/>
                  <a:gd name="T51" fmla="*/ 37 h 46"/>
                  <a:gd name="T52" fmla="*/ 35 w 112"/>
                  <a:gd name="T53" fmla="*/ 36 h 46"/>
                  <a:gd name="T54" fmla="*/ 31 w 112"/>
                  <a:gd name="T55" fmla="*/ 37 h 46"/>
                  <a:gd name="T56" fmla="*/ 24 w 112"/>
                  <a:gd name="T57" fmla="*/ 29 h 46"/>
                  <a:gd name="T58" fmla="*/ 16 w 112"/>
                  <a:gd name="T59" fmla="*/ 27 h 46"/>
                  <a:gd name="T60" fmla="*/ 9 w 112"/>
                  <a:gd name="T61" fmla="*/ 25 h 46"/>
                  <a:gd name="T62" fmla="*/ 2 w 112"/>
                  <a:gd name="T63" fmla="*/ 29 h 46"/>
                  <a:gd name="T64" fmla="*/ 0 w 112"/>
                  <a:gd name="T65" fmla="*/ 25 h 46"/>
                  <a:gd name="T66" fmla="*/ 2 w 112"/>
                  <a:gd name="T67" fmla="*/ 22 h 46"/>
                  <a:gd name="T68" fmla="*/ 2 w 112"/>
                  <a:gd name="T69" fmla="*/ 17 h 46"/>
                  <a:gd name="T70" fmla="*/ 6 w 112"/>
                  <a:gd name="T71" fmla="*/ 13 h 46"/>
                  <a:gd name="T72" fmla="*/ 2 w 112"/>
                  <a:gd name="T73" fmla="*/ 10 h 46"/>
                  <a:gd name="T74" fmla="*/ 2 w 112"/>
                  <a:gd name="T75" fmla="*/ 3 h 46"/>
                  <a:gd name="T76" fmla="*/ 6 w 112"/>
                  <a:gd name="T77" fmla="*/ 2 h 46"/>
                  <a:gd name="T78" fmla="*/ 9 w 112"/>
                  <a:gd name="T79" fmla="*/ 2 h 46"/>
                  <a:gd name="T80" fmla="*/ 12 w 112"/>
                  <a:gd name="T81" fmla="*/ 5 h 46"/>
                  <a:gd name="T82" fmla="*/ 16 w 112"/>
                  <a:gd name="T83" fmla="*/ 8 h 46"/>
                  <a:gd name="T84" fmla="*/ 14 w 112"/>
                  <a:gd name="T85" fmla="*/ 12 h 46"/>
                  <a:gd name="T86" fmla="*/ 23 w 112"/>
                  <a:gd name="T87" fmla="*/ 13 h 46"/>
                  <a:gd name="T88" fmla="*/ 21 w 112"/>
                  <a:gd name="T89" fmla="*/ 8 h 46"/>
                  <a:gd name="T90" fmla="*/ 28 w 112"/>
                  <a:gd name="T91" fmla="*/ 15 h 46"/>
                  <a:gd name="T92" fmla="*/ 42 w 112"/>
                  <a:gd name="T93" fmla="*/ 13 h 46"/>
                  <a:gd name="T94" fmla="*/ 59 w 112"/>
                  <a:gd name="T95" fmla="*/ 5 h 46"/>
                  <a:gd name="T96" fmla="*/ 64 w 112"/>
                  <a:gd name="T97" fmla="*/ 2 h 46"/>
                  <a:gd name="T98" fmla="*/ 74 w 112"/>
                  <a:gd name="T99" fmla="*/ 2 h 46"/>
                  <a:gd name="T100" fmla="*/ 83 w 112"/>
                  <a:gd name="T101" fmla="*/ 3 h 46"/>
                  <a:gd name="T102" fmla="*/ 101 w 112"/>
                  <a:gd name="T103" fmla="*/ 13 h 46"/>
                  <a:gd name="T104" fmla="*/ 14 w 112"/>
                  <a:gd name="T105" fmla="*/ 5 h 46"/>
                  <a:gd name="T106" fmla="*/ 14 w 112"/>
                  <a:gd name="T107" fmla="*/ 5 h 46"/>
                  <a:gd name="T108" fmla="*/ 78 w 112"/>
                  <a:gd name="T109" fmla="*/ 24 h 46"/>
                  <a:gd name="T110" fmla="*/ 79 w 112"/>
                  <a:gd name="T111" fmla="*/ 22 h 46"/>
                  <a:gd name="T112" fmla="*/ 76 w 112"/>
                  <a:gd name="T113" fmla="*/ 25 h 46"/>
                  <a:gd name="T114" fmla="*/ 76 w 112"/>
                  <a:gd name="T115" fmla="*/ 25 h 46"/>
                  <a:gd name="T116" fmla="*/ 26 w 112"/>
                  <a:gd name="T117" fmla="*/ 44 h 46"/>
                  <a:gd name="T118" fmla="*/ 23 w 112"/>
                  <a:gd name="T119" fmla="*/ 41 h 46"/>
                  <a:gd name="T120" fmla="*/ 26 w 112"/>
                  <a:gd name="T121" fmla="*/ 41 h 46"/>
                  <a:gd name="T122" fmla="*/ 28 w 112"/>
                  <a:gd name="T123" fmla="*/ 44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12" h="46">
                    <a:moveTo>
                      <a:pt x="108" y="19"/>
                    </a:moveTo>
                    <a:lnTo>
                      <a:pt x="108" y="19"/>
                    </a:lnTo>
                    <a:lnTo>
                      <a:pt x="107" y="20"/>
                    </a:lnTo>
                    <a:lnTo>
                      <a:pt x="107" y="22"/>
                    </a:lnTo>
                    <a:lnTo>
                      <a:pt x="108" y="24"/>
                    </a:lnTo>
                    <a:lnTo>
                      <a:pt x="108" y="24"/>
                    </a:lnTo>
                    <a:lnTo>
                      <a:pt x="108" y="25"/>
                    </a:lnTo>
                    <a:lnTo>
                      <a:pt x="110" y="27"/>
                    </a:lnTo>
                    <a:lnTo>
                      <a:pt x="112" y="31"/>
                    </a:lnTo>
                    <a:lnTo>
                      <a:pt x="112" y="32"/>
                    </a:lnTo>
                    <a:lnTo>
                      <a:pt x="112" y="32"/>
                    </a:lnTo>
                    <a:lnTo>
                      <a:pt x="110" y="32"/>
                    </a:lnTo>
                    <a:lnTo>
                      <a:pt x="108" y="34"/>
                    </a:lnTo>
                    <a:lnTo>
                      <a:pt x="108" y="36"/>
                    </a:lnTo>
                    <a:lnTo>
                      <a:pt x="108" y="37"/>
                    </a:lnTo>
                    <a:lnTo>
                      <a:pt x="105" y="39"/>
                    </a:lnTo>
                    <a:lnTo>
                      <a:pt x="105" y="39"/>
                    </a:lnTo>
                    <a:lnTo>
                      <a:pt x="103" y="39"/>
                    </a:lnTo>
                    <a:lnTo>
                      <a:pt x="103" y="37"/>
                    </a:lnTo>
                    <a:lnTo>
                      <a:pt x="101" y="37"/>
                    </a:lnTo>
                    <a:lnTo>
                      <a:pt x="101" y="37"/>
                    </a:lnTo>
                    <a:lnTo>
                      <a:pt x="101" y="37"/>
                    </a:lnTo>
                    <a:lnTo>
                      <a:pt x="101" y="37"/>
                    </a:lnTo>
                    <a:lnTo>
                      <a:pt x="101" y="37"/>
                    </a:lnTo>
                    <a:lnTo>
                      <a:pt x="101" y="41"/>
                    </a:lnTo>
                    <a:lnTo>
                      <a:pt x="101" y="41"/>
                    </a:lnTo>
                    <a:lnTo>
                      <a:pt x="100" y="42"/>
                    </a:lnTo>
                    <a:lnTo>
                      <a:pt x="98" y="46"/>
                    </a:lnTo>
                    <a:lnTo>
                      <a:pt x="98" y="46"/>
                    </a:lnTo>
                    <a:lnTo>
                      <a:pt x="93" y="39"/>
                    </a:lnTo>
                    <a:lnTo>
                      <a:pt x="89" y="32"/>
                    </a:lnTo>
                    <a:lnTo>
                      <a:pt x="88" y="31"/>
                    </a:lnTo>
                    <a:lnTo>
                      <a:pt x="89" y="31"/>
                    </a:lnTo>
                    <a:lnTo>
                      <a:pt x="89" y="31"/>
                    </a:lnTo>
                    <a:lnTo>
                      <a:pt x="91" y="29"/>
                    </a:lnTo>
                    <a:lnTo>
                      <a:pt x="91" y="29"/>
                    </a:lnTo>
                    <a:lnTo>
                      <a:pt x="91" y="27"/>
                    </a:lnTo>
                    <a:lnTo>
                      <a:pt x="93" y="25"/>
                    </a:lnTo>
                    <a:lnTo>
                      <a:pt x="93" y="24"/>
                    </a:lnTo>
                    <a:lnTo>
                      <a:pt x="95" y="24"/>
                    </a:lnTo>
                    <a:lnTo>
                      <a:pt x="95" y="25"/>
                    </a:lnTo>
                    <a:lnTo>
                      <a:pt x="96" y="27"/>
                    </a:lnTo>
                    <a:lnTo>
                      <a:pt x="100" y="29"/>
                    </a:lnTo>
                    <a:lnTo>
                      <a:pt x="101" y="29"/>
                    </a:lnTo>
                    <a:lnTo>
                      <a:pt x="100" y="27"/>
                    </a:lnTo>
                    <a:lnTo>
                      <a:pt x="96" y="25"/>
                    </a:lnTo>
                    <a:lnTo>
                      <a:pt x="95" y="24"/>
                    </a:lnTo>
                    <a:lnTo>
                      <a:pt x="95" y="22"/>
                    </a:lnTo>
                    <a:lnTo>
                      <a:pt x="93" y="22"/>
                    </a:lnTo>
                    <a:lnTo>
                      <a:pt x="93" y="24"/>
                    </a:lnTo>
                    <a:lnTo>
                      <a:pt x="91" y="24"/>
                    </a:lnTo>
                    <a:lnTo>
                      <a:pt x="91" y="24"/>
                    </a:lnTo>
                    <a:lnTo>
                      <a:pt x="91" y="22"/>
                    </a:lnTo>
                    <a:lnTo>
                      <a:pt x="89" y="22"/>
                    </a:lnTo>
                    <a:lnTo>
                      <a:pt x="89" y="22"/>
                    </a:lnTo>
                    <a:lnTo>
                      <a:pt x="88" y="22"/>
                    </a:lnTo>
                    <a:lnTo>
                      <a:pt x="89" y="22"/>
                    </a:lnTo>
                    <a:lnTo>
                      <a:pt x="89" y="24"/>
                    </a:lnTo>
                    <a:lnTo>
                      <a:pt x="89" y="24"/>
                    </a:lnTo>
                    <a:lnTo>
                      <a:pt x="88" y="24"/>
                    </a:lnTo>
                    <a:lnTo>
                      <a:pt x="88" y="24"/>
                    </a:lnTo>
                    <a:lnTo>
                      <a:pt x="88" y="22"/>
                    </a:lnTo>
                    <a:lnTo>
                      <a:pt x="86" y="19"/>
                    </a:lnTo>
                    <a:lnTo>
                      <a:pt x="84" y="17"/>
                    </a:lnTo>
                    <a:lnTo>
                      <a:pt x="83" y="17"/>
                    </a:lnTo>
                    <a:lnTo>
                      <a:pt x="83" y="17"/>
                    </a:lnTo>
                    <a:lnTo>
                      <a:pt x="81" y="15"/>
                    </a:lnTo>
                    <a:lnTo>
                      <a:pt x="79" y="15"/>
                    </a:lnTo>
                    <a:lnTo>
                      <a:pt x="78" y="13"/>
                    </a:lnTo>
                    <a:lnTo>
                      <a:pt x="76" y="12"/>
                    </a:lnTo>
                    <a:lnTo>
                      <a:pt x="72" y="12"/>
                    </a:lnTo>
                    <a:lnTo>
                      <a:pt x="69" y="12"/>
                    </a:lnTo>
                    <a:lnTo>
                      <a:pt x="67" y="12"/>
                    </a:lnTo>
                    <a:lnTo>
                      <a:pt x="67" y="13"/>
                    </a:lnTo>
                    <a:lnTo>
                      <a:pt x="66" y="13"/>
                    </a:lnTo>
                    <a:lnTo>
                      <a:pt x="64" y="15"/>
                    </a:lnTo>
                    <a:lnTo>
                      <a:pt x="64" y="17"/>
                    </a:lnTo>
                    <a:lnTo>
                      <a:pt x="62" y="17"/>
                    </a:lnTo>
                    <a:lnTo>
                      <a:pt x="62" y="19"/>
                    </a:lnTo>
                    <a:lnTo>
                      <a:pt x="62" y="20"/>
                    </a:lnTo>
                    <a:lnTo>
                      <a:pt x="55" y="24"/>
                    </a:lnTo>
                    <a:lnTo>
                      <a:pt x="54" y="25"/>
                    </a:lnTo>
                    <a:lnTo>
                      <a:pt x="50" y="25"/>
                    </a:lnTo>
                    <a:lnTo>
                      <a:pt x="50" y="25"/>
                    </a:lnTo>
                    <a:lnTo>
                      <a:pt x="48" y="27"/>
                    </a:lnTo>
                    <a:lnTo>
                      <a:pt x="48" y="29"/>
                    </a:lnTo>
                    <a:lnTo>
                      <a:pt x="48" y="29"/>
                    </a:lnTo>
                    <a:lnTo>
                      <a:pt x="50" y="31"/>
                    </a:lnTo>
                    <a:lnTo>
                      <a:pt x="50" y="31"/>
                    </a:lnTo>
                    <a:lnTo>
                      <a:pt x="54" y="34"/>
                    </a:lnTo>
                    <a:lnTo>
                      <a:pt x="57" y="37"/>
                    </a:lnTo>
                    <a:lnTo>
                      <a:pt x="57" y="39"/>
                    </a:lnTo>
                    <a:lnTo>
                      <a:pt x="57" y="41"/>
                    </a:lnTo>
                    <a:lnTo>
                      <a:pt x="57" y="41"/>
                    </a:lnTo>
                    <a:lnTo>
                      <a:pt x="55" y="42"/>
                    </a:lnTo>
                    <a:lnTo>
                      <a:pt x="52" y="42"/>
                    </a:lnTo>
                    <a:lnTo>
                      <a:pt x="52" y="42"/>
                    </a:lnTo>
                    <a:lnTo>
                      <a:pt x="50" y="44"/>
                    </a:lnTo>
                    <a:lnTo>
                      <a:pt x="50" y="44"/>
                    </a:lnTo>
                    <a:lnTo>
                      <a:pt x="45" y="46"/>
                    </a:lnTo>
                    <a:lnTo>
                      <a:pt x="42" y="46"/>
                    </a:lnTo>
                    <a:lnTo>
                      <a:pt x="40" y="44"/>
                    </a:lnTo>
                    <a:lnTo>
                      <a:pt x="40" y="42"/>
                    </a:lnTo>
                    <a:lnTo>
                      <a:pt x="38" y="37"/>
                    </a:lnTo>
                    <a:lnTo>
                      <a:pt x="38" y="32"/>
                    </a:lnTo>
                    <a:lnTo>
                      <a:pt x="36" y="34"/>
                    </a:lnTo>
                    <a:lnTo>
                      <a:pt x="36" y="34"/>
                    </a:lnTo>
                    <a:lnTo>
                      <a:pt x="35" y="36"/>
                    </a:lnTo>
                    <a:lnTo>
                      <a:pt x="35" y="37"/>
                    </a:lnTo>
                    <a:lnTo>
                      <a:pt x="35" y="39"/>
                    </a:lnTo>
                    <a:lnTo>
                      <a:pt x="33" y="39"/>
                    </a:lnTo>
                    <a:lnTo>
                      <a:pt x="31" y="37"/>
                    </a:lnTo>
                    <a:lnTo>
                      <a:pt x="30" y="36"/>
                    </a:lnTo>
                    <a:lnTo>
                      <a:pt x="26" y="31"/>
                    </a:lnTo>
                    <a:lnTo>
                      <a:pt x="24" y="31"/>
                    </a:lnTo>
                    <a:lnTo>
                      <a:pt x="24" y="29"/>
                    </a:lnTo>
                    <a:lnTo>
                      <a:pt x="23" y="27"/>
                    </a:lnTo>
                    <a:lnTo>
                      <a:pt x="19" y="27"/>
                    </a:lnTo>
                    <a:lnTo>
                      <a:pt x="18" y="27"/>
                    </a:lnTo>
                    <a:lnTo>
                      <a:pt x="16" y="27"/>
                    </a:lnTo>
                    <a:lnTo>
                      <a:pt x="16" y="27"/>
                    </a:lnTo>
                    <a:lnTo>
                      <a:pt x="14" y="25"/>
                    </a:lnTo>
                    <a:lnTo>
                      <a:pt x="12" y="25"/>
                    </a:lnTo>
                    <a:lnTo>
                      <a:pt x="9" y="25"/>
                    </a:lnTo>
                    <a:lnTo>
                      <a:pt x="6" y="25"/>
                    </a:lnTo>
                    <a:lnTo>
                      <a:pt x="4" y="25"/>
                    </a:lnTo>
                    <a:lnTo>
                      <a:pt x="2" y="27"/>
                    </a:lnTo>
                    <a:lnTo>
                      <a:pt x="2" y="29"/>
                    </a:lnTo>
                    <a:lnTo>
                      <a:pt x="2" y="31"/>
                    </a:lnTo>
                    <a:lnTo>
                      <a:pt x="2" y="29"/>
                    </a:lnTo>
                    <a:lnTo>
                      <a:pt x="2" y="27"/>
                    </a:lnTo>
                    <a:lnTo>
                      <a:pt x="0" y="25"/>
                    </a:lnTo>
                    <a:lnTo>
                      <a:pt x="0" y="25"/>
                    </a:lnTo>
                    <a:lnTo>
                      <a:pt x="0" y="25"/>
                    </a:lnTo>
                    <a:lnTo>
                      <a:pt x="0" y="24"/>
                    </a:lnTo>
                    <a:lnTo>
                      <a:pt x="2" y="22"/>
                    </a:lnTo>
                    <a:lnTo>
                      <a:pt x="4" y="22"/>
                    </a:lnTo>
                    <a:lnTo>
                      <a:pt x="4" y="20"/>
                    </a:lnTo>
                    <a:lnTo>
                      <a:pt x="2" y="19"/>
                    </a:lnTo>
                    <a:lnTo>
                      <a:pt x="2" y="17"/>
                    </a:lnTo>
                    <a:lnTo>
                      <a:pt x="2" y="15"/>
                    </a:lnTo>
                    <a:lnTo>
                      <a:pt x="4" y="15"/>
                    </a:lnTo>
                    <a:lnTo>
                      <a:pt x="6" y="13"/>
                    </a:lnTo>
                    <a:lnTo>
                      <a:pt x="6" y="13"/>
                    </a:lnTo>
                    <a:lnTo>
                      <a:pt x="6" y="13"/>
                    </a:lnTo>
                    <a:lnTo>
                      <a:pt x="4" y="12"/>
                    </a:lnTo>
                    <a:lnTo>
                      <a:pt x="2" y="10"/>
                    </a:lnTo>
                    <a:lnTo>
                      <a:pt x="2" y="10"/>
                    </a:lnTo>
                    <a:lnTo>
                      <a:pt x="0" y="7"/>
                    </a:lnTo>
                    <a:lnTo>
                      <a:pt x="2" y="3"/>
                    </a:lnTo>
                    <a:lnTo>
                      <a:pt x="2" y="3"/>
                    </a:lnTo>
                    <a:lnTo>
                      <a:pt x="2" y="3"/>
                    </a:lnTo>
                    <a:lnTo>
                      <a:pt x="2" y="2"/>
                    </a:lnTo>
                    <a:lnTo>
                      <a:pt x="4" y="2"/>
                    </a:lnTo>
                    <a:lnTo>
                      <a:pt x="4" y="0"/>
                    </a:lnTo>
                    <a:lnTo>
                      <a:pt x="6" y="2"/>
                    </a:lnTo>
                    <a:lnTo>
                      <a:pt x="7" y="2"/>
                    </a:lnTo>
                    <a:lnTo>
                      <a:pt x="7" y="2"/>
                    </a:lnTo>
                    <a:lnTo>
                      <a:pt x="7" y="2"/>
                    </a:lnTo>
                    <a:lnTo>
                      <a:pt x="9" y="2"/>
                    </a:lnTo>
                    <a:lnTo>
                      <a:pt x="9" y="2"/>
                    </a:lnTo>
                    <a:lnTo>
                      <a:pt x="9" y="2"/>
                    </a:lnTo>
                    <a:lnTo>
                      <a:pt x="12" y="3"/>
                    </a:lnTo>
                    <a:lnTo>
                      <a:pt x="12" y="5"/>
                    </a:lnTo>
                    <a:lnTo>
                      <a:pt x="12" y="5"/>
                    </a:lnTo>
                    <a:lnTo>
                      <a:pt x="12" y="8"/>
                    </a:lnTo>
                    <a:lnTo>
                      <a:pt x="14" y="8"/>
                    </a:lnTo>
                    <a:lnTo>
                      <a:pt x="16" y="8"/>
                    </a:lnTo>
                    <a:lnTo>
                      <a:pt x="16" y="8"/>
                    </a:lnTo>
                    <a:lnTo>
                      <a:pt x="16" y="8"/>
                    </a:lnTo>
                    <a:lnTo>
                      <a:pt x="14" y="8"/>
                    </a:lnTo>
                    <a:lnTo>
                      <a:pt x="14" y="12"/>
                    </a:lnTo>
                    <a:lnTo>
                      <a:pt x="18" y="12"/>
                    </a:lnTo>
                    <a:lnTo>
                      <a:pt x="18" y="13"/>
                    </a:lnTo>
                    <a:lnTo>
                      <a:pt x="21" y="13"/>
                    </a:lnTo>
                    <a:lnTo>
                      <a:pt x="23" y="13"/>
                    </a:lnTo>
                    <a:lnTo>
                      <a:pt x="24" y="13"/>
                    </a:lnTo>
                    <a:lnTo>
                      <a:pt x="23" y="12"/>
                    </a:lnTo>
                    <a:lnTo>
                      <a:pt x="21" y="10"/>
                    </a:lnTo>
                    <a:lnTo>
                      <a:pt x="21" y="8"/>
                    </a:lnTo>
                    <a:lnTo>
                      <a:pt x="23" y="10"/>
                    </a:lnTo>
                    <a:lnTo>
                      <a:pt x="23" y="10"/>
                    </a:lnTo>
                    <a:lnTo>
                      <a:pt x="24" y="12"/>
                    </a:lnTo>
                    <a:lnTo>
                      <a:pt x="28" y="15"/>
                    </a:lnTo>
                    <a:lnTo>
                      <a:pt x="31" y="17"/>
                    </a:lnTo>
                    <a:lnTo>
                      <a:pt x="35" y="15"/>
                    </a:lnTo>
                    <a:lnTo>
                      <a:pt x="38" y="15"/>
                    </a:lnTo>
                    <a:lnTo>
                      <a:pt x="42" y="13"/>
                    </a:lnTo>
                    <a:lnTo>
                      <a:pt x="45" y="12"/>
                    </a:lnTo>
                    <a:lnTo>
                      <a:pt x="47" y="10"/>
                    </a:lnTo>
                    <a:lnTo>
                      <a:pt x="55" y="8"/>
                    </a:lnTo>
                    <a:lnTo>
                      <a:pt x="59" y="5"/>
                    </a:lnTo>
                    <a:lnTo>
                      <a:pt x="59" y="5"/>
                    </a:lnTo>
                    <a:lnTo>
                      <a:pt x="60" y="5"/>
                    </a:lnTo>
                    <a:lnTo>
                      <a:pt x="64" y="3"/>
                    </a:lnTo>
                    <a:lnTo>
                      <a:pt x="64" y="2"/>
                    </a:lnTo>
                    <a:lnTo>
                      <a:pt x="66" y="0"/>
                    </a:lnTo>
                    <a:lnTo>
                      <a:pt x="71" y="2"/>
                    </a:lnTo>
                    <a:lnTo>
                      <a:pt x="72" y="2"/>
                    </a:lnTo>
                    <a:lnTo>
                      <a:pt x="74" y="2"/>
                    </a:lnTo>
                    <a:lnTo>
                      <a:pt x="78" y="2"/>
                    </a:lnTo>
                    <a:lnTo>
                      <a:pt x="78" y="3"/>
                    </a:lnTo>
                    <a:lnTo>
                      <a:pt x="79" y="3"/>
                    </a:lnTo>
                    <a:lnTo>
                      <a:pt x="83" y="3"/>
                    </a:lnTo>
                    <a:lnTo>
                      <a:pt x="86" y="3"/>
                    </a:lnTo>
                    <a:lnTo>
                      <a:pt x="95" y="7"/>
                    </a:lnTo>
                    <a:lnTo>
                      <a:pt x="100" y="10"/>
                    </a:lnTo>
                    <a:lnTo>
                      <a:pt x="101" y="13"/>
                    </a:lnTo>
                    <a:lnTo>
                      <a:pt x="108" y="19"/>
                    </a:lnTo>
                    <a:lnTo>
                      <a:pt x="108" y="19"/>
                    </a:lnTo>
                    <a:close/>
                    <a:moveTo>
                      <a:pt x="14" y="5"/>
                    </a:moveTo>
                    <a:lnTo>
                      <a:pt x="14" y="5"/>
                    </a:lnTo>
                    <a:lnTo>
                      <a:pt x="12" y="3"/>
                    </a:lnTo>
                    <a:lnTo>
                      <a:pt x="14" y="3"/>
                    </a:lnTo>
                    <a:lnTo>
                      <a:pt x="14" y="3"/>
                    </a:lnTo>
                    <a:lnTo>
                      <a:pt x="14" y="5"/>
                    </a:lnTo>
                    <a:close/>
                    <a:moveTo>
                      <a:pt x="79" y="25"/>
                    </a:moveTo>
                    <a:lnTo>
                      <a:pt x="79" y="27"/>
                    </a:lnTo>
                    <a:lnTo>
                      <a:pt x="78" y="25"/>
                    </a:lnTo>
                    <a:lnTo>
                      <a:pt x="78" y="24"/>
                    </a:lnTo>
                    <a:lnTo>
                      <a:pt x="78" y="22"/>
                    </a:lnTo>
                    <a:lnTo>
                      <a:pt x="79" y="22"/>
                    </a:lnTo>
                    <a:lnTo>
                      <a:pt x="79" y="22"/>
                    </a:lnTo>
                    <a:lnTo>
                      <a:pt x="79" y="22"/>
                    </a:lnTo>
                    <a:lnTo>
                      <a:pt x="81" y="24"/>
                    </a:lnTo>
                    <a:lnTo>
                      <a:pt x="79" y="25"/>
                    </a:lnTo>
                    <a:lnTo>
                      <a:pt x="79" y="25"/>
                    </a:lnTo>
                    <a:close/>
                    <a:moveTo>
                      <a:pt x="76" y="25"/>
                    </a:moveTo>
                    <a:lnTo>
                      <a:pt x="74" y="27"/>
                    </a:lnTo>
                    <a:lnTo>
                      <a:pt x="74" y="25"/>
                    </a:lnTo>
                    <a:lnTo>
                      <a:pt x="76" y="25"/>
                    </a:lnTo>
                    <a:lnTo>
                      <a:pt x="76" y="25"/>
                    </a:lnTo>
                    <a:lnTo>
                      <a:pt x="76" y="25"/>
                    </a:lnTo>
                    <a:lnTo>
                      <a:pt x="76" y="25"/>
                    </a:lnTo>
                    <a:close/>
                    <a:moveTo>
                      <a:pt x="28" y="44"/>
                    </a:moveTo>
                    <a:lnTo>
                      <a:pt x="26" y="44"/>
                    </a:lnTo>
                    <a:lnTo>
                      <a:pt x="24" y="42"/>
                    </a:lnTo>
                    <a:lnTo>
                      <a:pt x="23" y="41"/>
                    </a:lnTo>
                    <a:lnTo>
                      <a:pt x="23" y="41"/>
                    </a:lnTo>
                    <a:lnTo>
                      <a:pt x="23" y="41"/>
                    </a:lnTo>
                    <a:lnTo>
                      <a:pt x="23" y="39"/>
                    </a:lnTo>
                    <a:lnTo>
                      <a:pt x="24" y="39"/>
                    </a:lnTo>
                    <a:lnTo>
                      <a:pt x="24" y="39"/>
                    </a:lnTo>
                    <a:lnTo>
                      <a:pt x="26" y="41"/>
                    </a:lnTo>
                    <a:lnTo>
                      <a:pt x="24" y="41"/>
                    </a:lnTo>
                    <a:lnTo>
                      <a:pt x="24" y="42"/>
                    </a:lnTo>
                    <a:lnTo>
                      <a:pt x="26" y="42"/>
                    </a:lnTo>
                    <a:lnTo>
                      <a:pt x="28" y="44"/>
                    </a:lnTo>
                    <a:lnTo>
                      <a:pt x="28" y="44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5" name="Freeform 180">
                <a:extLst>
                  <a:ext uri="{FF2B5EF4-FFF2-40B4-BE49-F238E27FC236}">
                    <a16:creationId xmlns:a16="http://schemas.microsoft.com/office/drawing/2014/main" xmlns="" id="{3E12DA12-1696-4962-806F-033B9FB1A2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72" y="3049"/>
                <a:ext cx="245" cy="355"/>
              </a:xfrm>
              <a:custGeom>
                <a:avLst/>
                <a:gdLst>
                  <a:gd name="T0" fmla="*/ 211 w 245"/>
                  <a:gd name="T1" fmla="*/ 78 h 355"/>
                  <a:gd name="T2" fmla="*/ 194 w 245"/>
                  <a:gd name="T3" fmla="*/ 83 h 355"/>
                  <a:gd name="T4" fmla="*/ 171 w 245"/>
                  <a:gd name="T5" fmla="*/ 94 h 355"/>
                  <a:gd name="T6" fmla="*/ 161 w 245"/>
                  <a:gd name="T7" fmla="*/ 107 h 355"/>
                  <a:gd name="T8" fmla="*/ 158 w 245"/>
                  <a:gd name="T9" fmla="*/ 124 h 355"/>
                  <a:gd name="T10" fmla="*/ 147 w 245"/>
                  <a:gd name="T11" fmla="*/ 138 h 355"/>
                  <a:gd name="T12" fmla="*/ 142 w 245"/>
                  <a:gd name="T13" fmla="*/ 143 h 355"/>
                  <a:gd name="T14" fmla="*/ 147 w 245"/>
                  <a:gd name="T15" fmla="*/ 150 h 355"/>
                  <a:gd name="T16" fmla="*/ 151 w 245"/>
                  <a:gd name="T17" fmla="*/ 158 h 355"/>
                  <a:gd name="T18" fmla="*/ 159 w 245"/>
                  <a:gd name="T19" fmla="*/ 169 h 355"/>
                  <a:gd name="T20" fmla="*/ 175 w 245"/>
                  <a:gd name="T21" fmla="*/ 182 h 355"/>
                  <a:gd name="T22" fmla="*/ 194 w 245"/>
                  <a:gd name="T23" fmla="*/ 191 h 355"/>
                  <a:gd name="T24" fmla="*/ 207 w 245"/>
                  <a:gd name="T25" fmla="*/ 181 h 355"/>
                  <a:gd name="T26" fmla="*/ 207 w 245"/>
                  <a:gd name="T27" fmla="*/ 198 h 355"/>
                  <a:gd name="T28" fmla="*/ 214 w 245"/>
                  <a:gd name="T29" fmla="*/ 211 h 355"/>
                  <a:gd name="T30" fmla="*/ 236 w 245"/>
                  <a:gd name="T31" fmla="*/ 227 h 355"/>
                  <a:gd name="T32" fmla="*/ 238 w 245"/>
                  <a:gd name="T33" fmla="*/ 247 h 355"/>
                  <a:gd name="T34" fmla="*/ 240 w 245"/>
                  <a:gd name="T35" fmla="*/ 271 h 355"/>
                  <a:gd name="T36" fmla="*/ 233 w 245"/>
                  <a:gd name="T37" fmla="*/ 280 h 355"/>
                  <a:gd name="T38" fmla="*/ 233 w 245"/>
                  <a:gd name="T39" fmla="*/ 297 h 355"/>
                  <a:gd name="T40" fmla="*/ 242 w 245"/>
                  <a:gd name="T41" fmla="*/ 315 h 355"/>
                  <a:gd name="T42" fmla="*/ 233 w 245"/>
                  <a:gd name="T43" fmla="*/ 326 h 355"/>
                  <a:gd name="T44" fmla="*/ 228 w 245"/>
                  <a:gd name="T45" fmla="*/ 337 h 355"/>
                  <a:gd name="T46" fmla="*/ 223 w 245"/>
                  <a:gd name="T47" fmla="*/ 349 h 355"/>
                  <a:gd name="T48" fmla="*/ 199 w 245"/>
                  <a:gd name="T49" fmla="*/ 346 h 355"/>
                  <a:gd name="T50" fmla="*/ 175 w 245"/>
                  <a:gd name="T51" fmla="*/ 326 h 355"/>
                  <a:gd name="T52" fmla="*/ 135 w 245"/>
                  <a:gd name="T53" fmla="*/ 305 h 355"/>
                  <a:gd name="T54" fmla="*/ 101 w 245"/>
                  <a:gd name="T55" fmla="*/ 274 h 355"/>
                  <a:gd name="T56" fmla="*/ 94 w 245"/>
                  <a:gd name="T57" fmla="*/ 249 h 355"/>
                  <a:gd name="T58" fmla="*/ 81 w 245"/>
                  <a:gd name="T59" fmla="*/ 223 h 355"/>
                  <a:gd name="T60" fmla="*/ 57 w 245"/>
                  <a:gd name="T61" fmla="*/ 179 h 355"/>
                  <a:gd name="T62" fmla="*/ 35 w 245"/>
                  <a:gd name="T63" fmla="*/ 141 h 355"/>
                  <a:gd name="T64" fmla="*/ 4 w 245"/>
                  <a:gd name="T65" fmla="*/ 111 h 355"/>
                  <a:gd name="T66" fmla="*/ 4 w 245"/>
                  <a:gd name="T67" fmla="*/ 92 h 355"/>
                  <a:gd name="T68" fmla="*/ 21 w 245"/>
                  <a:gd name="T69" fmla="*/ 65 h 355"/>
                  <a:gd name="T70" fmla="*/ 23 w 245"/>
                  <a:gd name="T71" fmla="*/ 72 h 355"/>
                  <a:gd name="T72" fmla="*/ 17 w 245"/>
                  <a:gd name="T73" fmla="*/ 78 h 355"/>
                  <a:gd name="T74" fmla="*/ 23 w 245"/>
                  <a:gd name="T75" fmla="*/ 82 h 355"/>
                  <a:gd name="T76" fmla="*/ 36 w 245"/>
                  <a:gd name="T77" fmla="*/ 87 h 355"/>
                  <a:gd name="T78" fmla="*/ 47 w 245"/>
                  <a:gd name="T79" fmla="*/ 92 h 355"/>
                  <a:gd name="T80" fmla="*/ 53 w 245"/>
                  <a:gd name="T81" fmla="*/ 83 h 355"/>
                  <a:gd name="T82" fmla="*/ 57 w 245"/>
                  <a:gd name="T83" fmla="*/ 72 h 355"/>
                  <a:gd name="T84" fmla="*/ 60 w 245"/>
                  <a:gd name="T85" fmla="*/ 66 h 355"/>
                  <a:gd name="T86" fmla="*/ 69 w 245"/>
                  <a:gd name="T87" fmla="*/ 56 h 355"/>
                  <a:gd name="T88" fmla="*/ 101 w 245"/>
                  <a:gd name="T89" fmla="*/ 41 h 355"/>
                  <a:gd name="T90" fmla="*/ 117 w 245"/>
                  <a:gd name="T91" fmla="*/ 19 h 355"/>
                  <a:gd name="T92" fmla="*/ 113 w 245"/>
                  <a:gd name="T93" fmla="*/ 5 h 355"/>
                  <a:gd name="T94" fmla="*/ 118 w 245"/>
                  <a:gd name="T95" fmla="*/ 0 h 355"/>
                  <a:gd name="T96" fmla="*/ 127 w 245"/>
                  <a:gd name="T97" fmla="*/ 5 h 355"/>
                  <a:gd name="T98" fmla="*/ 135 w 245"/>
                  <a:gd name="T99" fmla="*/ 15 h 355"/>
                  <a:gd name="T100" fmla="*/ 149 w 245"/>
                  <a:gd name="T101" fmla="*/ 24 h 355"/>
                  <a:gd name="T102" fmla="*/ 158 w 245"/>
                  <a:gd name="T103" fmla="*/ 34 h 355"/>
                  <a:gd name="T104" fmla="*/ 163 w 245"/>
                  <a:gd name="T105" fmla="*/ 46 h 355"/>
                  <a:gd name="T106" fmla="*/ 177 w 245"/>
                  <a:gd name="T107" fmla="*/ 46 h 355"/>
                  <a:gd name="T108" fmla="*/ 190 w 245"/>
                  <a:gd name="T109" fmla="*/ 43 h 355"/>
                  <a:gd name="T110" fmla="*/ 206 w 245"/>
                  <a:gd name="T111" fmla="*/ 46 h 355"/>
                  <a:gd name="T112" fmla="*/ 218 w 245"/>
                  <a:gd name="T113" fmla="*/ 51 h 355"/>
                  <a:gd name="T114" fmla="*/ 211 w 245"/>
                  <a:gd name="T115" fmla="*/ 73 h 3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245" h="355">
                    <a:moveTo>
                      <a:pt x="219" y="80"/>
                    </a:moveTo>
                    <a:lnTo>
                      <a:pt x="219" y="82"/>
                    </a:lnTo>
                    <a:lnTo>
                      <a:pt x="219" y="82"/>
                    </a:lnTo>
                    <a:lnTo>
                      <a:pt x="218" y="82"/>
                    </a:lnTo>
                    <a:lnTo>
                      <a:pt x="216" y="82"/>
                    </a:lnTo>
                    <a:lnTo>
                      <a:pt x="216" y="82"/>
                    </a:lnTo>
                    <a:lnTo>
                      <a:pt x="214" y="82"/>
                    </a:lnTo>
                    <a:lnTo>
                      <a:pt x="212" y="80"/>
                    </a:lnTo>
                    <a:lnTo>
                      <a:pt x="212" y="80"/>
                    </a:lnTo>
                    <a:lnTo>
                      <a:pt x="211" y="78"/>
                    </a:lnTo>
                    <a:lnTo>
                      <a:pt x="209" y="78"/>
                    </a:lnTo>
                    <a:lnTo>
                      <a:pt x="207" y="78"/>
                    </a:lnTo>
                    <a:lnTo>
                      <a:pt x="206" y="78"/>
                    </a:lnTo>
                    <a:lnTo>
                      <a:pt x="204" y="78"/>
                    </a:lnTo>
                    <a:lnTo>
                      <a:pt x="202" y="80"/>
                    </a:lnTo>
                    <a:lnTo>
                      <a:pt x="201" y="82"/>
                    </a:lnTo>
                    <a:lnTo>
                      <a:pt x="201" y="82"/>
                    </a:lnTo>
                    <a:lnTo>
                      <a:pt x="197" y="83"/>
                    </a:lnTo>
                    <a:lnTo>
                      <a:pt x="195" y="83"/>
                    </a:lnTo>
                    <a:lnTo>
                      <a:pt x="194" y="83"/>
                    </a:lnTo>
                    <a:lnTo>
                      <a:pt x="192" y="83"/>
                    </a:lnTo>
                    <a:lnTo>
                      <a:pt x="190" y="85"/>
                    </a:lnTo>
                    <a:lnTo>
                      <a:pt x="187" y="85"/>
                    </a:lnTo>
                    <a:lnTo>
                      <a:pt x="183" y="85"/>
                    </a:lnTo>
                    <a:lnTo>
                      <a:pt x="182" y="87"/>
                    </a:lnTo>
                    <a:lnTo>
                      <a:pt x="182" y="87"/>
                    </a:lnTo>
                    <a:lnTo>
                      <a:pt x="178" y="89"/>
                    </a:lnTo>
                    <a:lnTo>
                      <a:pt x="175" y="90"/>
                    </a:lnTo>
                    <a:lnTo>
                      <a:pt x="173" y="90"/>
                    </a:lnTo>
                    <a:lnTo>
                      <a:pt x="171" y="94"/>
                    </a:lnTo>
                    <a:lnTo>
                      <a:pt x="168" y="95"/>
                    </a:lnTo>
                    <a:lnTo>
                      <a:pt x="166" y="95"/>
                    </a:lnTo>
                    <a:lnTo>
                      <a:pt x="165" y="97"/>
                    </a:lnTo>
                    <a:lnTo>
                      <a:pt x="163" y="97"/>
                    </a:lnTo>
                    <a:lnTo>
                      <a:pt x="163" y="97"/>
                    </a:lnTo>
                    <a:lnTo>
                      <a:pt x="163" y="99"/>
                    </a:lnTo>
                    <a:lnTo>
                      <a:pt x="163" y="101"/>
                    </a:lnTo>
                    <a:lnTo>
                      <a:pt x="163" y="104"/>
                    </a:lnTo>
                    <a:lnTo>
                      <a:pt x="161" y="106"/>
                    </a:lnTo>
                    <a:lnTo>
                      <a:pt x="161" y="107"/>
                    </a:lnTo>
                    <a:lnTo>
                      <a:pt x="159" y="111"/>
                    </a:lnTo>
                    <a:lnTo>
                      <a:pt x="158" y="112"/>
                    </a:lnTo>
                    <a:lnTo>
                      <a:pt x="158" y="114"/>
                    </a:lnTo>
                    <a:lnTo>
                      <a:pt x="156" y="116"/>
                    </a:lnTo>
                    <a:lnTo>
                      <a:pt x="158" y="118"/>
                    </a:lnTo>
                    <a:lnTo>
                      <a:pt x="158" y="119"/>
                    </a:lnTo>
                    <a:lnTo>
                      <a:pt x="159" y="121"/>
                    </a:lnTo>
                    <a:lnTo>
                      <a:pt x="159" y="121"/>
                    </a:lnTo>
                    <a:lnTo>
                      <a:pt x="159" y="123"/>
                    </a:lnTo>
                    <a:lnTo>
                      <a:pt x="158" y="124"/>
                    </a:lnTo>
                    <a:lnTo>
                      <a:pt x="156" y="124"/>
                    </a:lnTo>
                    <a:lnTo>
                      <a:pt x="154" y="124"/>
                    </a:lnTo>
                    <a:lnTo>
                      <a:pt x="151" y="126"/>
                    </a:lnTo>
                    <a:lnTo>
                      <a:pt x="147" y="130"/>
                    </a:lnTo>
                    <a:lnTo>
                      <a:pt x="147" y="131"/>
                    </a:lnTo>
                    <a:lnTo>
                      <a:pt x="146" y="133"/>
                    </a:lnTo>
                    <a:lnTo>
                      <a:pt x="146" y="135"/>
                    </a:lnTo>
                    <a:lnTo>
                      <a:pt x="146" y="136"/>
                    </a:lnTo>
                    <a:lnTo>
                      <a:pt x="147" y="136"/>
                    </a:lnTo>
                    <a:lnTo>
                      <a:pt x="147" y="138"/>
                    </a:lnTo>
                    <a:lnTo>
                      <a:pt x="147" y="140"/>
                    </a:lnTo>
                    <a:lnTo>
                      <a:pt x="147" y="140"/>
                    </a:lnTo>
                    <a:lnTo>
                      <a:pt x="146" y="140"/>
                    </a:lnTo>
                    <a:lnTo>
                      <a:pt x="144" y="140"/>
                    </a:lnTo>
                    <a:lnTo>
                      <a:pt x="144" y="140"/>
                    </a:lnTo>
                    <a:lnTo>
                      <a:pt x="144" y="140"/>
                    </a:lnTo>
                    <a:lnTo>
                      <a:pt x="142" y="140"/>
                    </a:lnTo>
                    <a:lnTo>
                      <a:pt x="142" y="141"/>
                    </a:lnTo>
                    <a:lnTo>
                      <a:pt x="142" y="141"/>
                    </a:lnTo>
                    <a:lnTo>
                      <a:pt x="142" y="143"/>
                    </a:lnTo>
                    <a:lnTo>
                      <a:pt x="142" y="143"/>
                    </a:lnTo>
                    <a:lnTo>
                      <a:pt x="142" y="143"/>
                    </a:lnTo>
                    <a:lnTo>
                      <a:pt x="142" y="145"/>
                    </a:lnTo>
                    <a:lnTo>
                      <a:pt x="142" y="145"/>
                    </a:lnTo>
                    <a:lnTo>
                      <a:pt x="144" y="145"/>
                    </a:lnTo>
                    <a:lnTo>
                      <a:pt x="146" y="147"/>
                    </a:lnTo>
                    <a:lnTo>
                      <a:pt x="146" y="148"/>
                    </a:lnTo>
                    <a:lnTo>
                      <a:pt x="147" y="148"/>
                    </a:lnTo>
                    <a:lnTo>
                      <a:pt x="147" y="148"/>
                    </a:lnTo>
                    <a:lnTo>
                      <a:pt x="147" y="150"/>
                    </a:lnTo>
                    <a:lnTo>
                      <a:pt x="146" y="150"/>
                    </a:lnTo>
                    <a:lnTo>
                      <a:pt x="146" y="152"/>
                    </a:lnTo>
                    <a:lnTo>
                      <a:pt x="147" y="152"/>
                    </a:lnTo>
                    <a:lnTo>
                      <a:pt x="147" y="153"/>
                    </a:lnTo>
                    <a:lnTo>
                      <a:pt x="149" y="153"/>
                    </a:lnTo>
                    <a:lnTo>
                      <a:pt x="149" y="155"/>
                    </a:lnTo>
                    <a:lnTo>
                      <a:pt x="149" y="155"/>
                    </a:lnTo>
                    <a:lnTo>
                      <a:pt x="151" y="157"/>
                    </a:lnTo>
                    <a:lnTo>
                      <a:pt x="151" y="158"/>
                    </a:lnTo>
                    <a:lnTo>
                      <a:pt x="151" y="158"/>
                    </a:lnTo>
                    <a:lnTo>
                      <a:pt x="153" y="160"/>
                    </a:lnTo>
                    <a:lnTo>
                      <a:pt x="153" y="160"/>
                    </a:lnTo>
                    <a:lnTo>
                      <a:pt x="154" y="162"/>
                    </a:lnTo>
                    <a:lnTo>
                      <a:pt x="154" y="162"/>
                    </a:lnTo>
                    <a:lnTo>
                      <a:pt x="154" y="162"/>
                    </a:lnTo>
                    <a:lnTo>
                      <a:pt x="154" y="164"/>
                    </a:lnTo>
                    <a:lnTo>
                      <a:pt x="156" y="165"/>
                    </a:lnTo>
                    <a:lnTo>
                      <a:pt x="158" y="165"/>
                    </a:lnTo>
                    <a:lnTo>
                      <a:pt x="159" y="169"/>
                    </a:lnTo>
                    <a:lnTo>
                      <a:pt x="159" y="169"/>
                    </a:lnTo>
                    <a:lnTo>
                      <a:pt x="161" y="172"/>
                    </a:lnTo>
                    <a:lnTo>
                      <a:pt x="161" y="174"/>
                    </a:lnTo>
                    <a:lnTo>
                      <a:pt x="159" y="177"/>
                    </a:lnTo>
                    <a:lnTo>
                      <a:pt x="158" y="179"/>
                    </a:lnTo>
                    <a:lnTo>
                      <a:pt x="161" y="179"/>
                    </a:lnTo>
                    <a:lnTo>
                      <a:pt x="165" y="179"/>
                    </a:lnTo>
                    <a:lnTo>
                      <a:pt x="170" y="181"/>
                    </a:lnTo>
                    <a:lnTo>
                      <a:pt x="171" y="181"/>
                    </a:lnTo>
                    <a:lnTo>
                      <a:pt x="173" y="181"/>
                    </a:lnTo>
                    <a:lnTo>
                      <a:pt x="175" y="182"/>
                    </a:lnTo>
                    <a:lnTo>
                      <a:pt x="175" y="184"/>
                    </a:lnTo>
                    <a:lnTo>
                      <a:pt x="175" y="184"/>
                    </a:lnTo>
                    <a:lnTo>
                      <a:pt x="175" y="186"/>
                    </a:lnTo>
                    <a:lnTo>
                      <a:pt x="177" y="187"/>
                    </a:lnTo>
                    <a:lnTo>
                      <a:pt x="177" y="189"/>
                    </a:lnTo>
                    <a:lnTo>
                      <a:pt x="177" y="191"/>
                    </a:lnTo>
                    <a:lnTo>
                      <a:pt x="178" y="191"/>
                    </a:lnTo>
                    <a:lnTo>
                      <a:pt x="183" y="191"/>
                    </a:lnTo>
                    <a:lnTo>
                      <a:pt x="189" y="191"/>
                    </a:lnTo>
                    <a:lnTo>
                      <a:pt x="194" y="191"/>
                    </a:lnTo>
                    <a:lnTo>
                      <a:pt x="195" y="191"/>
                    </a:lnTo>
                    <a:lnTo>
                      <a:pt x="197" y="187"/>
                    </a:lnTo>
                    <a:lnTo>
                      <a:pt x="199" y="187"/>
                    </a:lnTo>
                    <a:lnTo>
                      <a:pt x="201" y="186"/>
                    </a:lnTo>
                    <a:lnTo>
                      <a:pt x="202" y="184"/>
                    </a:lnTo>
                    <a:lnTo>
                      <a:pt x="204" y="184"/>
                    </a:lnTo>
                    <a:lnTo>
                      <a:pt x="204" y="182"/>
                    </a:lnTo>
                    <a:lnTo>
                      <a:pt x="206" y="181"/>
                    </a:lnTo>
                    <a:lnTo>
                      <a:pt x="207" y="181"/>
                    </a:lnTo>
                    <a:lnTo>
                      <a:pt x="207" y="181"/>
                    </a:lnTo>
                    <a:lnTo>
                      <a:pt x="209" y="181"/>
                    </a:lnTo>
                    <a:lnTo>
                      <a:pt x="207" y="181"/>
                    </a:lnTo>
                    <a:lnTo>
                      <a:pt x="207" y="182"/>
                    </a:lnTo>
                    <a:lnTo>
                      <a:pt x="207" y="184"/>
                    </a:lnTo>
                    <a:lnTo>
                      <a:pt x="207" y="186"/>
                    </a:lnTo>
                    <a:lnTo>
                      <a:pt x="207" y="186"/>
                    </a:lnTo>
                    <a:lnTo>
                      <a:pt x="207" y="187"/>
                    </a:lnTo>
                    <a:lnTo>
                      <a:pt x="207" y="191"/>
                    </a:lnTo>
                    <a:lnTo>
                      <a:pt x="207" y="194"/>
                    </a:lnTo>
                    <a:lnTo>
                      <a:pt x="207" y="198"/>
                    </a:lnTo>
                    <a:lnTo>
                      <a:pt x="207" y="203"/>
                    </a:lnTo>
                    <a:lnTo>
                      <a:pt x="207" y="206"/>
                    </a:lnTo>
                    <a:lnTo>
                      <a:pt x="207" y="210"/>
                    </a:lnTo>
                    <a:lnTo>
                      <a:pt x="207" y="210"/>
                    </a:lnTo>
                    <a:lnTo>
                      <a:pt x="209" y="210"/>
                    </a:lnTo>
                    <a:lnTo>
                      <a:pt x="211" y="211"/>
                    </a:lnTo>
                    <a:lnTo>
                      <a:pt x="211" y="211"/>
                    </a:lnTo>
                    <a:lnTo>
                      <a:pt x="212" y="211"/>
                    </a:lnTo>
                    <a:lnTo>
                      <a:pt x="214" y="211"/>
                    </a:lnTo>
                    <a:lnTo>
                      <a:pt x="214" y="211"/>
                    </a:lnTo>
                    <a:lnTo>
                      <a:pt x="218" y="210"/>
                    </a:lnTo>
                    <a:lnTo>
                      <a:pt x="219" y="208"/>
                    </a:lnTo>
                    <a:lnTo>
                      <a:pt x="223" y="210"/>
                    </a:lnTo>
                    <a:lnTo>
                      <a:pt x="224" y="210"/>
                    </a:lnTo>
                    <a:lnTo>
                      <a:pt x="226" y="210"/>
                    </a:lnTo>
                    <a:lnTo>
                      <a:pt x="230" y="213"/>
                    </a:lnTo>
                    <a:lnTo>
                      <a:pt x="231" y="216"/>
                    </a:lnTo>
                    <a:lnTo>
                      <a:pt x="233" y="220"/>
                    </a:lnTo>
                    <a:lnTo>
                      <a:pt x="235" y="223"/>
                    </a:lnTo>
                    <a:lnTo>
                      <a:pt x="236" y="227"/>
                    </a:lnTo>
                    <a:lnTo>
                      <a:pt x="240" y="230"/>
                    </a:lnTo>
                    <a:lnTo>
                      <a:pt x="242" y="235"/>
                    </a:lnTo>
                    <a:lnTo>
                      <a:pt x="245" y="239"/>
                    </a:lnTo>
                    <a:lnTo>
                      <a:pt x="243" y="240"/>
                    </a:lnTo>
                    <a:lnTo>
                      <a:pt x="243" y="242"/>
                    </a:lnTo>
                    <a:lnTo>
                      <a:pt x="243" y="242"/>
                    </a:lnTo>
                    <a:lnTo>
                      <a:pt x="242" y="244"/>
                    </a:lnTo>
                    <a:lnTo>
                      <a:pt x="240" y="244"/>
                    </a:lnTo>
                    <a:lnTo>
                      <a:pt x="240" y="245"/>
                    </a:lnTo>
                    <a:lnTo>
                      <a:pt x="238" y="247"/>
                    </a:lnTo>
                    <a:lnTo>
                      <a:pt x="238" y="249"/>
                    </a:lnTo>
                    <a:lnTo>
                      <a:pt x="238" y="256"/>
                    </a:lnTo>
                    <a:lnTo>
                      <a:pt x="238" y="259"/>
                    </a:lnTo>
                    <a:lnTo>
                      <a:pt x="238" y="261"/>
                    </a:lnTo>
                    <a:lnTo>
                      <a:pt x="236" y="261"/>
                    </a:lnTo>
                    <a:lnTo>
                      <a:pt x="236" y="262"/>
                    </a:lnTo>
                    <a:lnTo>
                      <a:pt x="238" y="264"/>
                    </a:lnTo>
                    <a:lnTo>
                      <a:pt x="238" y="268"/>
                    </a:lnTo>
                    <a:lnTo>
                      <a:pt x="240" y="269"/>
                    </a:lnTo>
                    <a:lnTo>
                      <a:pt x="240" y="271"/>
                    </a:lnTo>
                    <a:lnTo>
                      <a:pt x="240" y="271"/>
                    </a:lnTo>
                    <a:lnTo>
                      <a:pt x="240" y="273"/>
                    </a:lnTo>
                    <a:lnTo>
                      <a:pt x="238" y="273"/>
                    </a:lnTo>
                    <a:lnTo>
                      <a:pt x="238" y="274"/>
                    </a:lnTo>
                    <a:lnTo>
                      <a:pt x="238" y="276"/>
                    </a:lnTo>
                    <a:lnTo>
                      <a:pt x="236" y="276"/>
                    </a:lnTo>
                    <a:lnTo>
                      <a:pt x="236" y="278"/>
                    </a:lnTo>
                    <a:lnTo>
                      <a:pt x="235" y="280"/>
                    </a:lnTo>
                    <a:lnTo>
                      <a:pt x="235" y="280"/>
                    </a:lnTo>
                    <a:lnTo>
                      <a:pt x="233" y="280"/>
                    </a:lnTo>
                    <a:lnTo>
                      <a:pt x="233" y="281"/>
                    </a:lnTo>
                    <a:lnTo>
                      <a:pt x="233" y="283"/>
                    </a:lnTo>
                    <a:lnTo>
                      <a:pt x="231" y="285"/>
                    </a:lnTo>
                    <a:lnTo>
                      <a:pt x="231" y="286"/>
                    </a:lnTo>
                    <a:lnTo>
                      <a:pt x="231" y="288"/>
                    </a:lnTo>
                    <a:lnTo>
                      <a:pt x="231" y="290"/>
                    </a:lnTo>
                    <a:lnTo>
                      <a:pt x="235" y="291"/>
                    </a:lnTo>
                    <a:lnTo>
                      <a:pt x="235" y="293"/>
                    </a:lnTo>
                    <a:lnTo>
                      <a:pt x="233" y="295"/>
                    </a:lnTo>
                    <a:lnTo>
                      <a:pt x="233" y="297"/>
                    </a:lnTo>
                    <a:lnTo>
                      <a:pt x="230" y="300"/>
                    </a:lnTo>
                    <a:lnTo>
                      <a:pt x="230" y="300"/>
                    </a:lnTo>
                    <a:lnTo>
                      <a:pt x="231" y="303"/>
                    </a:lnTo>
                    <a:lnTo>
                      <a:pt x="235" y="310"/>
                    </a:lnTo>
                    <a:lnTo>
                      <a:pt x="235" y="312"/>
                    </a:lnTo>
                    <a:lnTo>
                      <a:pt x="235" y="312"/>
                    </a:lnTo>
                    <a:lnTo>
                      <a:pt x="236" y="312"/>
                    </a:lnTo>
                    <a:lnTo>
                      <a:pt x="240" y="314"/>
                    </a:lnTo>
                    <a:lnTo>
                      <a:pt x="242" y="314"/>
                    </a:lnTo>
                    <a:lnTo>
                      <a:pt x="242" y="315"/>
                    </a:lnTo>
                    <a:lnTo>
                      <a:pt x="242" y="315"/>
                    </a:lnTo>
                    <a:lnTo>
                      <a:pt x="240" y="315"/>
                    </a:lnTo>
                    <a:lnTo>
                      <a:pt x="238" y="317"/>
                    </a:lnTo>
                    <a:lnTo>
                      <a:pt x="238" y="317"/>
                    </a:lnTo>
                    <a:lnTo>
                      <a:pt x="238" y="319"/>
                    </a:lnTo>
                    <a:lnTo>
                      <a:pt x="238" y="320"/>
                    </a:lnTo>
                    <a:lnTo>
                      <a:pt x="236" y="320"/>
                    </a:lnTo>
                    <a:lnTo>
                      <a:pt x="236" y="322"/>
                    </a:lnTo>
                    <a:lnTo>
                      <a:pt x="235" y="324"/>
                    </a:lnTo>
                    <a:lnTo>
                      <a:pt x="233" y="326"/>
                    </a:lnTo>
                    <a:lnTo>
                      <a:pt x="231" y="327"/>
                    </a:lnTo>
                    <a:lnTo>
                      <a:pt x="230" y="329"/>
                    </a:lnTo>
                    <a:lnTo>
                      <a:pt x="230" y="329"/>
                    </a:lnTo>
                    <a:lnTo>
                      <a:pt x="228" y="331"/>
                    </a:lnTo>
                    <a:lnTo>
                      <a:pt x="226" y="332"/>
                    </a:lnTo>
                    <a:lnTo>
                      <a:pt x="226" y="332"/>
                    </a:lnTo>
                    <a:lnTo>
                      <a:pt x="226" y="334"/>
                    </a:lnTo>
                    <a:lnTo>
                      <a:pt x="228" y="334"/>
                    </a:lnTo>
                    <a:lnTo>
                      <a:pt x="228" y="336"/>
                    </a:lnTo>
                    <a:lnTo>
                      <a:pt x="228" y="337"/>
                    </a:lnTo>
                    <a:lnTo>
                      <a:pt x="228" y="337"/>
                    </a:lnTo>
                    <a:lnTo>
                      <a:pt x="228" y="337"/>
                    </a:lnTo>
                    <a:lnTo>
                      <a:pt x="226" y="339"/>
                    </a:lnTo>
                    <a:lnTo>
                      <a:pt x="224" y="341"/>
                    </a:lnTo>
                    <a:lnTo>
                      <a:pt x="223" y="341"/>
                    </a:lnTo>
                    <a:lnTo>
                      <a:pt x="221" y="343"/>
                    </a:lnTo>
                    <a:lnTo>
                      <a:pt x="223" y="343"/>
                    </a:lnTo>
                    <a:lnTo>
                      <a:pt x="223" y="346"/>
                    </a:lnTo>
                    <a:lnTo>
                      <a:pt x="223" y="348"/>
                    </a:lnTo>
                    <a:lnTo>
                      <a:pt x="223" y="349"/>
                    </a:lnTo>
                    <a:lnTo>
                      <a:pt x="221" y="351"/>
                    </a:lnTo>
                    <a:lnTo>
                      <a:pt x="218" y="353"/>
                    </a:lnTo>
                    <a:lnTo>
                      <a:pt x="216" y="355"/>
                    </a:lnTo>
                    <a:lnTo>
                      <a:pt x="214" y="355"/>
                    </a:lnTo>
                    <a:lnTo>
                      <a:pt x="212" y="355"/>
                    </a:lnTo>
                    <a:lnTo>
                      <a:pt x="211" y="355"/>
                    </a:lnTo>
                    <a:lnTo>
                      <a:pt x="209" y="353"/>
                    </a:lnTo>
                    <a:lnTo>
                      <a:pt x="204" y="349"/>
                    </a:lnTo>
                    <a:lnTo>
                      <a:pt x="201" y="346"/>
                    </a:lnTo>
                    <a:lnTo>
                      <a:pt x="199" y="346"/>
                    </a:lnTo>
                    <a:lnTo>
                      <a:pt x="194" y="341"/>
                    </a:lnTo>
                    <a:lnTo>
                      <a:pt x="192" y="341"/>
                    </a:lnTo>
                    <a:lnTo>
                      <a:pt x="192" y="336"/>
                    </a:lnTo>
                    <a:lnTo>
                      <a:pt x="192" y="336"/>
                    </a:lnTo>
                    <a:lnTo>
                      <a:pt x="190" y="334"/>
                    </a:lnTo>
                    <a:lnTo>
                      <a:pt x="185" y="332"/>
                    </a:lnTo>
                    <a:lnTo>
                      <a:pt x="183" y="331"/>
                    </a:lnTo>
                    <a:lnTo>
                      <a:pt x="182" y="329"/>
                    </a:lnTo>
                    <a:lnTo>
                      <a:pt x="178" y="327"/>
                    </a:lnTo>
                    <a:lnTo>
                      <a:pt x="175" y="326"/>
                    </a:lnTo>
                    <a:lnTo>
                      <a:pt x="173" y="324"/>
                    </a:lnTo>
                    <a:lnTo>
                      <a:pt x="171" y="322"/>
                    </a:lnTo>
                    <a:lnTo>
                      <a:pt x="165" y="320"/>
                    </a:lnTo>
                    <a:lnTo>
                      <a:pt x="163" y="319"/>
                    </a:lnTo>
                    <a:lnTo>
                      <a:pt x="156" y="315"/>
                    </a:lnTo>
                    <a:lnTo>
                      <a:pt x="154" y="314"/>
                    </a:lnTo>
                    <a:lnTo>
                      <a:pt x="147" y="312"/>
                    </a:lnTo>
                    <a:lnTo>
                      <a:pt x="146" y="310"/>
                    </a:lnTo>
                    <a:lnTo>
                      <a:pt x="139" y="307"/>
                    </a:lnTo>
                    <a:lnTo>
                      <a:pt x="135" y="305"/>
                    </a:lnTo>
                    <a:lnTo>
                      <a:pt x="132" y="302"/>
                    </a:lnTo>
                    <a:lnTo>
                      <a:pt x="120" y="297"/>
                    </a:lnTo>
                    <a:lnTo>
                      <a:pt x="118" y="295"/>
                    </a:lnTo>
                    <a:lnTo>
                      <a:pt x="118" y="291"/>
                    </a:lnTo>
                    <a:lnTo>
                      <a:pt x="115" y="290"/>
                    </a:lnTo>
                    <a:lnTo>
                      <a:pt x="113" y="286"/>
                    </a:lnTo>
                    <a:lnTo>
                      <a:pt x="108" y="285"/>
                    </a:lnTo>
                    <a:lnTo>
                      <a:pt x="105" y="281"/>
                    </a:lnTo>
                    <a:lnTo>
                      <a:pt x="103" y="278"/>
                    </a:lnTo>
                    <a:lnTo>
                      <a:pt x="101" y="274"/>
                    </a:lnTo>
                    <a:lnTo>
                      <a:pt x="100" y="273"/>
                    </a:lnTo>
                    <a:lnTo>
                      <a:pt x="98" y="271"/>
                    </a:lnTo>
                    <a:lnTo>
                      <a:pt x="98" y="268"/>
                    </a:lnTo>
                    <a:lnTo>
                      <a:pt x="96" y="266"/>
                    </a:lnTo>
                    <a:lnTo>
                      <a:pt x="98" y="264"/>
                    </a:lnTo>
                    <a:lnTo>
                      <a:pt x="98" y="264"/>
                    </a:lnTo>
                    <a:lnTo>
                      <a:pt x="100" y="259"/>
                    </a:lnTo>
                    <a:lnTo>
                      <a:pt x="100" y="256"/>
                    </a:lnTo>
                    <a:lnTo>
                      <a:pt x="96" y="251"/>
                    </a:lnTo>
                    <a:lnTo>
                      <a:pt x="94" y="249"/>
                    </a:lnTo>
                    <a:lnTo>
                      <a:pt x="93" y="245"/>
                    </a:lnTo>
                    <a:lnTo>
                      <a:pt x="91" y="244"/>
                    </a:lnTo>
                    <a:lnTo>
                      <a:pt x="89" y="240"/>
                    </a:lnTo>
                    <a:lnTo>
                      <a:pt x="88" y="237"/>
                    </a:lnTo>
                    <a:lnTo>
                      <a:pt x="84" y="233"/>
                    </a:lnTo>
                    <a:lnTo>
                      <a:pt x="84" y="233"/>
                    </a:lnTo>
                    <a:lnTo>
                      <a:pt x="82" y="232"/>
                    </a:lnTo>
                    <a:lnTo>
                      <a:pt x="81" y="230"/>
                    </a:lnTo>
                    <a:lnTo>
                      <a:pt x="81" y="228"/>
                    </a:lnTo>
                    <a:lnTo>
                      <a:pt x="81" y="223"/>
                    </a:lnTo>
                    <a:lnTo>
                      <a:pt x="79" y="220"/>
                    </a:lnTo>
                    <a:lnTo>
                      <a:pt x="72" y="216"/>
                    </a:lnTo>
                    <a:lnTo>
                      <a:pt x="72" y="213"/>
                    </a:lnTo>
                    <a:lnTo>
                      <a:pt x="72" y="211"/>
                    </a:lnTo>
                    <a:lnTo>
                      <a:pt x="70" y="206"/>
                    </a:lnTo>
                    <a:lnTo>
                      <a:pt x="64" y="196"/>
                    </a:lnTo>
                    <a:lnTo>
                      <a:pt x="62" y="193"/>
                    </a:lnTo>
                    <a:lnTo>
                      <a:pt x="60" y="187"/>
                    </a:lnTo>
                    <a:lnTo>
                      <a:pt x="58" y="184"/>
                    </a:lnTo>
                    <a:lnTo>
                      <a:pt x="57" y="179"/>
                    </a:lnTo>
                    <a:lnTo>
                      <a:pt x="53" y="174"/>
                    </a:lnTo>
                    <a:lnTo>
                      <a:pt x="52" y="170"/>
                    </a:lnTo>
                    <a:lnTo>
                      <a:pt x="50" y="167"/>
                    </a:lnTo>
                    <a:lnTo>
                      <a:pt x="50" y="164"/>
                    </a:lnTo>
                    <a:lnTo>
                      <a:pt x="48" y="160"/>
                    </a:lnTo>
                    <a:lnTo>
                      <a:pt x="47" y="157"/>
                    </a:lnTo>
                    <a:lnTo>
                      <a:pt x="43" y="153"/>
                    </a:lnTo>
                    <a:lnTo>
                      <a:pt x="40" y="150"/>
                    </a:lnTo>
                    <a:lnTo>
                      <a:pt x="38" y="148"/>
                    </a:lnTo>
                    <a:lnTo>
                      <a:pt x="35" y="141"/>
                    </a:lnTo>
                    <a:lnTo>
                      <a:pt x="35" y="138"/>
                    </a:lnTo>
                    <a:lnTo>
                      <a:pt x="31" y="135"/>
                    </a:lnTo>
                    <a:lnTo>
                      <a:pt x="29" y="131"/>
                    </a:lnTo>
                    <a:lnTo>
                      <a:pt x="28" y="128"/>
                    </a:lnTo>
                    <a:lnTo>
                      <a:pt x="24" y="126"/>
                    </a:lnTo>
                    <a:lnTo>
                      <a:pt x="11" y="119"/>
                    </a:lnTo>
                    <a:lnTo>
                      <a:pt x="7" y="116"/>
                    </a:lnTo>
                    <a:lnTo>
                      <a:pt x="5" y="116"/>
                    </a:lnTo>
                    <a:lnTo>
                      <a:pt x="4" y="112"/>
                    </a:lnTo>
                    <a:lnTo>
                      <a:pt x="4" y="111"/>
                    </a:lnTo>
                    <a:lnTo>
                      <a:pt x="5" y="111"/>
                    </a:lnTo>
                    <a:lnTo>
                      <a:pt x="7" y="111"/>
                    </a:lnTo>
                    <a:lnTo>
                      <a:pt x="9" y="111"/>
                    </a:lnTo>
                    <a:lnTo>
                      <a:pt x="11" y="109"/>
                    </a:lnTo>
                    <a:lnTo>
                      <a:pt x="11" y="107"/>
                    </a:lnTo>
                    <a:lnTo>
                      <a:pt x="9" y="104"/>
                    </a:lnTo>
                    <a:lnTo>
                      <a:pt x="4" y="99"/>
                    </a:lnTo>
                    <a:lnTo>
                      <a:pt x="5" y="97"/>
                    </a:lnTo>
                    <a:lnTo>
                      <a:pt x="5" y="95"/>
                    </a:lnTo>
                    <a:lnTo>
                      <a:pt x="4" y="92"/>
                    </a:lnTo>
                    <a:lnTo>
                      <a:pt x="2" y="90"/>
                    </a:lnTo>
                    <a:lnTo>
                      <a:pt x="0" y="89"/>
                    </a:lnTo>
                    <a:lnTo>
                      <a:pt x="2" y="82"/>
                    </a:lnTo>
                    <a:lnTo>
                      <a:pt x="4" y="80"/>
                    </a:lnTo>
                    <a:lnTo>
                      <a:pt x="9" y="73"/>
                    </a:lnTo>
                    <a:lnTo>
                      <a:pt x="12" y="70"/>
                    </a:lnTo>
                    <a:lnTo>
                      <a:pt x="14" y="68"/>
                    </a:lnTo>
                    <a:lnTo>
                      <a:pt x="17" y="66"/>
                    </a:lnTo>
                    <a:lnTo>
                      <a:pt x="21" y="65"/>
                    </a:lnTo>
                    <a:lnTo>
                      <a:pt x="21" y="65"/>
                    </a:lnTo>
                    <a:lnTo>
                      <a:pt x="21" y="65"/>
                    </a:lnTo>
                    <a:lnTo>
                      <a:pt x="21" y="65"/>
                    </a:lnTo>
                    <a:lnTo>
                      <a:pt x="23" y="66"/>
                    </a:lnTo>
                    <a:lnTo>
                      <a:pt x="23" y="66"/>
                    </a:lnTo>
                    <a:lnTo>
                      <a:pt x="23" y="68"/>
                    </a:lnTo>
                    <a:lnTo>
                      <a:pt x="23" y="68"/>
                    </a:lnTo>
                    <a:lnTo>
                      <a:pt x="23" y="70"/>
                    </a:lnTo>
                    <a:lnTo>
                      <a:pt x="23" y="70"/>
                    </a:lnTo>
                    <a:lnTo>
                      <a:pt x="23" y="72"/>
                    </a:lnTo>
                    <a:lnTo>
                      <a:pt x="23" y="72"/>
                    </a:lnTo>
                    <a:lnTo>
                      <a:pt x="23" y="73"/>
                    </a:lnTo>
                    <a:lnTo>
                      <a:pt x="23" y="73"/>
                    </a:lnTo>
                    <a:lnTo>
                      <a:pt x="23" y="75"/>
                    </a:lnTo>
                    <a:lnTo>
                      <a:pt x="23" y="75"/>
                    </a:lnTo>
                    <a:lnTo>
                      <a:pt x="21" y="77"/>
                    </a:lnTo>
                    <a:lnTo>
                      <a:pt x="19" y="77"/>
                    </a:lnTo>
                    <a:lnTo>
                      <a:pt x="19" y="75"/>
                    </a:lnTo>
                    <a:lnTo>
                      <a:pt x="17" y="77"/>
                    </a:lnTo>
                    <a:lnTo>
                      <a:pt x="17" y="77"/>
                    </a:lnTo>
                    <a:lnTo>
                      <a:pt x="17" y="78"/>
                    </a:lnTo>
                    <a:lnTo>
                      <a:pt x="17" y="78"/>
                    </a:lnTo>
                    <a:lnTo>
                      <a:pt x="17" y="80"/>
                    </a:lnTo>
                    <a:lnTo>
                      <a:pt x="21" y="80"/>
                    </a:lnTo>
                    <a:lnTo>
                      <a:pt x="19" y="82"/>
                    </a:lnTo>
                    <a:lnTo>
                      <a:pt x="17" y="83"/>
                    </a:lnTo>
                    <a:lnTo>
                      <a:pt x="17" y="83"/>
                    </a:lnTo>
                    <a:lnTo>
                      <a:pt x="19" y="85"/>
                    </a:lnTo>
                    <a:lnTo>
                      <a:pt x="19" y="85"/>
                    </a:lnTo>
                    <a:lnTo>
                      <a:pt x="21" y="83"/>
                    </a:lnTo>
                    <a:lnTo>
                      <a:pt x="23" y="82"/>
                    </a:lnTo>
                    <a:lnTo>
                      <a:pt x="23" y="82"/>
                    </a:lnTo>
                    <a:lnTo>
                      <a:pt x="24" y="82"/>
                    </a:lnTo>
                    <a:lnTo>
                      <a:pt x="26" y="82"/>
                    </a:lnTo>
                    <a:lnTo>
                      <a:pt x="28" y="83"/>
                    </a:lnTo>
                    <a:lnTo>
                      <a:pt x="29" y="83"/>
                    </a:lnTo>
                    <a:lnTo>
                      <a:pt x="31" y="85"/>
                    </a:lnTo>
                    <a:lnTo>
                      <a:pt x="33" y="85"/>
                    </a:lnTo>
                    <a:lnTo>
                      <a:pt x="35" y="85"/>
                    </a:lnTo>
                    <a:lnTo>
                      <a:pt x="35" y="85"/>
                    </a:lnTo>
                    <a:lnTo>
                      <a:pt x="36" y="87"/>
                    </a:lnTo>
                    <a:lnTo>
                      <a:pt x="36" y="89"/>
                    </a:lnTo>
                    <a:lnTo>
                      <a:pt x="38" y="90"/>
                    </a:lnTo>
                    <a:lnTo>
                      <a:pt x="38" y="92"/>
                    </a:lnTo>
                    <a:lnTo>
                      <a:pt x="40" y="94"/>
                    </a:lnTo>
                    <a:lnTo>
                      <a:pt x="41" y="94"/>
                    </a:lnTo>
                    <a:lnTo>
                      <a:pt x="43" y="94"/>
                    </a:lnTo>
                    <a:lnTo>
                      <a:pt x="45" y="95"/>
                    </a:lnTo>
                    <a:lnTo>
                      <a:pt x="45" y="94"/>
                    </a:lnTo>
                    <a:lnTo>
                      <a:pt x="47" y="94"/>
                    </a:lnTo>
                    <a:lnTo>
                      <a:pt x="47" y="92"/>
                    </a:lnTo>
                    <a:lnTo>
                      <a:pt x="48" y="92"/>
                    </a:lnTo>
                    <a:lnTo>
                      <a:pt x="48" y="92"/>
                    </a:lnTo>
                    <a:lnTo>
                      <a:pt x="48" y="90"/>
                    </a:lnTo>
                    <a:lnTo>
                      <a:pt x="48" y="89"/>
                    </a:lnTo>
                    <a:lnTo>
                      <a:pt x="48" y="89"/>
                    </a:lnTo>
                    <a:lnTo>
                      <a:pt x="52" y="87"/>
                    </a:lnTo>
                    <a:lnTo>
                      <a:pt x="52" y="87"/>
                    </a:lnTo>
                    <a:lnTo>
                      <a:pt x="52" y="85"/>
                    </a:lnTo>
                    <a:lnTo>
                      <a:pt x="53" y="85"/>
                    </a:lnTo>
                    <a:lnTo>
                      <a:pt x="53" y="83"/>
                    </a:lnTo>
                    <a:lnTo>
                      <a:pt x="52" y="83"/>
                    </a:lnTo>
                    <a:lnTo>
                      <a:pt x="52" y="82"/>
                    </a:lnTo>
                    <a:lnTo>
                      <a:pt x="53" y="80"/>
                    </a:lnTo>
                    <a:lnTo>
                      <a:pt x="53" y="78"/>
                    </a:lnTo>
                    <a:lnTo>
                      <a:pt x="55" y="77"/>
                    </a:lnTo>
                    <a:lnTo>
                      <a:pt x="55" y="75"/>
                    </a:lnTo>
                    <a:lnTo>
                      <a:pt x="55" y="75"/>
                    </a:lnTo>
                    <a:lnTo>
                      <a:pt x="55" y="73"/>
                    </a:lnTo>
                    <a:lnTo>
                      <a:pt x="57" y="73"/>
                    </a:lnTo>
                    <a:lnTo>
                      <a:pt x="57" y="72"/>
                    </a:lnTo>
                    <a:lnTo>
                      <a:pt x="57" y="70"/>
                    </a:lnTo>
                    <a:lnTo>
                      <a:pt x="57" y="70"/>
                    </a:lnTo>
                    <a:lnTo>
                      <a:pt x="57" y="68"/>
                    </a:lnTo>
                    <a:lnTo>
                      <a:pt x="58" y="65"/>
                    </a:lnTo>
                    <a:lnTo>
                      <a:pt x="58" y="65"/>
                    </a:lnTo>
                    <a:lnTo>
                      <a:pt x="58" y="65"/>
                    </a:lnTo>
                    <a:lnTo>
                      <a:pt x="60" y="65"/>
                    </a:lnTo>
                    <a:lnTo>
                      <a:pt x="60" y="65"/>
                    </a:lnTo>
                    <a:lnTo>
                      <a:pt x="60" y="66"/>
                    </a:lnTo>
                    <a:lnTo>
                      <a:pt x="60" y="66"/>
                    </a:lnTo>
                    <a:lnTo>
                      <a:pt x="62" y="66"/>
                    </a:lnTo>
                    <a:lnTo>
                      <a:pt x="62" y="65"/>
                    </a:lnTo>
                    <a:lnTo>
                      <a:pt x="62" y="65"/>
                    </a:lnTo>
                    <a:lnTo>
                      <a:pt x="62" y="65"/>
                    </a:lnTo>
                    <a:lnTo>
                      <a:pt x="62" y="65"/>
                    </a:lnTo>
                    <a:lnTo>
                      <a:pt x="62" y="63"/>
                    </a:lnTo>
                    <a:lnTo>
                      <a:pt x="64" y="61"/>
                    </a:lnTo>
                    <a:lnTo>
                      <a:pt x="64" y="61"/>
                    </a:lnTo>
                    <a:lnTo>
                      <a:pt x="67" y="58"/>
                    </a:lnTo>
                    <a:lnTo>
                      <a:pt x="69" y="56"/>
                    </a:lnTo>
                    <a:lnTo>
                      <a:pt x="72" y="55"/>
                    </a:lnTo>
                    <a:lnTo>
                      <a:pt x="74" y="55"/>
                    </a:lnTo>
                    <a:lnTo>
                      <a:pt x="77" y="53"/>
                    </a:lnTo>
                    <a:lnTo>
                      <a:pt x="81" y="51"/>
                    </a:lnTo>
                    <a:lnTo>
                      <a:pt x="88" y="49"/>
                    </a:lnTo>
                    <a:lnTo>
                      <a:pt x="91" y="48"/>
                    </a:lnTo>
                    <a:lnTo>
                      <a:pt x="94" y="46"/>
                    </a:lnTo>
                    <a:lnTo>
                      <a:pt x="96" y="44"/>
                    </a:lnTo>
                    <a:lnTo>
                      <a:pt x="100" y="43"/>
                    </a:lnTo>
                    <a:lnTo>
                      <a:pt x="101" y="41"/>
                    </a:lnTo>
                    <a:lnTo>
                      <a:pt x="106" y="36"/>
                    </a:lnTo>
                    <a:lnTo>
                      <a:pt x="108" y="32"/>
                    </a:lnTo>
                    <a:lnTo>
                      <a:pt x="110" y="31"/>
                    </a:lnTo>
                    <a:lnTo>
                      <a:pt x="112" y="29"/>
                    </a:lnTo>
                    <a:lnTo>
                      <a:pt x="113" y="26"/>
                    </a:lnTo>
                    <a:lnTo>
                      <a:pt x="115" y="20"/>
                    </a:lnTo>
                    <a:lnTo>
                      <a:pt x="115" y="19"/>
                    </a:lnTo>
                    <a:lnTo>
                      <a:pt x="115" y="17"/>
                    </a:lnTo>
                    <a:lnTo>
                      <a:pt x="115" y="17"/>
                    </a:lnTo>
                    <a:lnTo>
                      <a:pt x="117" y="19"/>
                    </a:lnTo>
                    <a:lnTo>
                      <a:pt x="117" y="19"/>
                    </a:lnTo>
                    <a:lnTo>
                      <a:pt x="118" y="19"/>
                    </a:lnTo>
                    <a:lnTo>
                      <a:pt x="118" y="17"/>
                    </a:lnTo>
                    <a:lnTo>
                      <a:pt x="117" y="14"/>
                    </a:lnTo>
                    <a:lnTo>
                      <a:pt x="118" y="12"/>
                    </a:lnTo>
                    <a:lnTo>
                      <a:pt x="118" y="10"/>
                    </a:lnTo>
                    <a:lnTo>
                      <a:pt x="118" y="10"/>
                    </a:lnTo>
                    <a:lnTo>
                      <a:pt x="117" y="8"/>
                    </a:lnTo>
                    <a:lnTo>
                      <a:pt x="115" y="7"/>
                    </a:lnTo>
                    <a:lnTo>
                      <a:pt x="113" y="5"/>
                    </a:lnTo>
                    <a:lnTo>
                      <a:pt x="113" y="5"/>
                    </a:lnTo>
                    <a:lnTo>
                      <a:pt x="112" y="3"/>
                    </a:lnTo>
                    <a:lnTo>
                      <a:pt x="112" y="3"/>
                    </a:lnTo>
                    <a:lnTo>
                      <a:pt x="112" y="2"/>
                    </a:lnTo>
                    <a:lnTo>
                      <a:pt x="112" y="2"/>
                    </a:lnTo>
                    <a:lnTo>
                      <a:pt x="113" y="3"/>
                    </a:lnTo>
                    <a:lnTo>
                      <a:pt x="115" y="2"/>
                    </a:lnTo>
                    <a:lnTo>
                      <a:pt x="117" y="2"/>
                    </a:lnTo>
                    <a:lnTo>
                      <a:pt x="117" y="2"/>
                    </a:lnTo>
                    <a:lnTo>
                      <a:pt x="118" y="0"/>
                    </a:lnTo>
                    <a:lnTo>
                      <a:pt x="120" y="0"/>
                    </a:lnTo>
                    <a:lnTo>
                      <a:pt x="120" y="0"/>
                    </a:lnTo>
                    <a:lnTo>
                      <a:pt x="122" y="2"/>
                    </a:lnTo>
                    <a:lnTo>
                      <a:pt x="124" y="3"/>
                    </a:lnTo>
                    <a:lnTo>
                      <a:pt x="124" y="3"/>
                    </a:lnTo>
                    <a:lnTo>
                      <a:pt x="125" y="3"/>
                    </a:lnTo>
                    <a:lnTo>
                      <a:pt x="125" y="3"/>
                    </a:lnTo>
                    <a:lnTo>
                      <a:pt x="127" y="3"/>
                    </a:lnTo>
                    <a:lnTo>
                      <a:pt x="127" y="5"/>
                    </a:lnTo>
                    <a:lnTo>
                      <a:pt x="127" y="5"/>
                    </a:lnTo>
                    <a:lnTo>
                      <a:pt x="129" y="7"/>
                    </a:lnTo>
                    <a:lnTo>
                      <a:pt x="130" y="7"/>
                    </a:lnTo>
                    <a:lnTo>
                      <a:pt x="132" y="8"/>
                    </a:lnTo>
                    <a:lnTo>
                      <a:pt x="132" y="8"/>
                    </a:lnTo>
                    <a:lnTo>
                      <a:pt x="134" y="10"/>
                    </a:lnTo>
                    <a:lnTo>
                      <a:pt x="134" y="10"/>
                    </a:lnTo>
                    <a:lnTo>
                      <a:pt x="135" y="14"/>
                    </a:lnTo>
                    <a:lnTo>
                      <a:pt x="135" y="14"/>
                    </a:lnTo>
                    <a:lnTo>
                      <a:pt x="135" y="15"/>
                    </a:lnTo>
                    <a:lnTo>
                      <a:pt x="135" y="15"/>
                    </a:lnTo>
                    <a:lnTo>
                      <a:pt x="137" y="17"/>
                    </a:lnTo>
                    <a:lnTo>
                      <a:pt x="137" y="19"/>
                    </a:lnTo>
                    <a:lnTo>
                      <a:pt x="139" y="19"/>
                    </a:lnTo>
                    <a:lnTo>
                      <a:pt x="141" y="19"/>
                    </a:lnTo>
                    <a:lnTo>
                      <a:pt x="142" y="20"/>
                    </a:lnTo>
                    <a:lnTo>
                      <a:pt x="144" y="20"/>
                    </a:lnTo>
                    <a:lnTo>
                      <a:pt x="144" y="22"/>
                    </a:lnTo>
                    <a:lnTo>
                      <a:pt x="146" y="22"/>
                    </a:lnTo>
                    <a:lnTo>
                      <a:pt x="147" y="22"/>
                    </a:lnTo>
                    <a:lnTo>
                      <a:pt x="149" y="24"/>
                    </a:lnTo>
                    <a:lnTo>
                      <a:pt x="149" y="26"/>
                    </a:lnTo>
                    <a:lnTo>
                      <a:pt x="151" y="26"/>
                    </a:lnTo>
                    <a:lnTo>
                      <a:pt x="151" y="27"/>
                    </a:lnTo>
                    <a:lnTo>
                      <a:pt x="153" y="29"/>
                    </a:lnTo>
                    <a:lnTo>
                      <a:pt x="151" y="31"/>
                    </a:lnTo>
                    <a:lnTo>
                      <a:pt x="153" y="32"/>
                    </a:lnTo>
                    <a:lnTo>
                      <a:pt x="153" y="32"/>
                    </a:lnTo>
                    <a:lnTo>
                      <a:pt x="154" y="34"/>
                    </a:lnTo>
                    <a:lnTo>
                      <a:pt x="156" y="34"/>
                    </a:lnTo>
                    <a:lnTo>
                      <a:pt x="158" y="34"/>
                    </a:lnTo>
                    <a:lnTo>
                      <a:pt x="158" y="34"/>
                    </a:lnTo>
                    <a:lnTo>
                      <a:pt x="158" y="36"/>
                    </a:lnTo>
                    <a:lnTo>
                      <a:pt x="158" y="37"/>
                    </a:lnTo>
                    <a:lnTo>
                      <a:pt x="159" y="39"/>
                    </a:lnTo>
                    <a:lnTo>
                      <a:pt x="158" y="41"/>
                    </a:lnTo>
                    <a:lnTo>
                      <a:pt x="158" y="41"/>
                    </a:lnTo>
                    <a:lnTo>
                      <a:pt x="158" y="43"/>
                    </a:lnTo>
                    <a:lnTo>
                      <a:pt x="159" y="44"/>
                    </a:lnTo>
                    <a:lnTo>
                      <a:pt x="161" y="44"/>
                    </a:lnTo>
                    <a:lnTo>
                      <a:pt x="163" y="46"/>
                    </a:lnTo>
                    <a:lnTo>
                      <a:pt x="163" y="46"/>
                    </a:lnTo>
                    <a:lnTo>
                      <a:pt x="165" y="46"/>
                    </a:lnTo>
                    <a:lnTo>
                      <a:pt x="166" y="46"/>
                    </a:lnTo>
                    <a:lnTo>
                      <a:pt x="168" y="44"/>
                    </a:lnTo>
                    <a:lnTo>
                      <a:pt x="168" y="44"/>
                    </a:lnTo>
                    <a:lnTo>
                      <a:pt x="170" y="44"/>
                    </a:lnTo>
                    <a:lnTo>
                      <a:pt x="171" y="46"/>
                    </a:lnTo>
                    <a:lnTo>
                      <a:pt x="173" y="46"/>
                    </a:lnTo>
                    <a:lnTo>
                      <a:pt x="175" y="46"/>
                    </a:lnTo>
                    <a:lnTo>
                      <a:pt x="177" y="46"/>
                    </a:lnTo>
                    <a:lnTo>
                      <a:pt x="178" y="44"/>
                    </a:lnTo>
                    <a:lnTo>
                      <a:pt x="180" y="44"/>
                    </a:lnTo>
                    <a:lnTo>
                      <a:pt x="180" y="44"/>
                    </a:lnTo>
                    <a:lnTo>
                      <a:pt x="182" y="43"/>
                    </a:lnTo>
                    <a:lnTo>
                      <a:pt x="183" y="43"/>
                    </a:lnTo>
                    <a:lnTo>
                      <a:pt x="185" y="41"/>
                    </a:lnTo>
                    <a:lnTo>
                      <a:pt x="185" y="41"/>
                    </a:lnTo>
                    <a:lnTo>
                      <a:pt x="187" y="41"/>
                    </a:lnTo>
                    <a:lnTo>
                      <a:pt x="189" y="43"/>
                    </a:lnTo>
                    <a:lnTo>
                      <a:pt x="190" y="43"/>
                    </a:lnTo>
                    <a:lnTo>
                      <a:pt x="192" y="43"/>
                    </a:lnTo>
                    <a:lnTo>
                      <a:pt x="192" y="44"/>
                    </a:lnTo>
                    <a:lnTo>
                      <a:pt x="194" y="44"/>
                    </a:lnTo>
                    <a:lnTo>
                      <a:pt x="195" y="44"/>
                    </a:lnTo>
                    <a:lnTo>
                      <a:pt x="197" y="43"/>
                    </a:lnTo>
                    <a:lnTo>
                      <a:pt x="199" y="43"/>
                    </a:lnTo>
                    <a:lnTo>
                      <a:pt x="201" y="41"/>
                    </a:lnTo>
                    <a:lnTo>
                      <a:pt x="201" y="43"/>
                    </a:lnTo>
                    <a:lnTo>
                      <a:pt x="206" y="44"/>
                    </a:lnTo>
                    <a:lnTo>
                      <a:pt x="206" y="46"/>
                    </a:lnTo>
                    <a:lnTo>
                      <a:pt x="207" y="46"/>
                    </a:lnTo>
                    <a:lnTo>
                      <a:pt x="209" y="46"/>
                    </a:lnTo>
                    <a:lnTo>
                      <a:pt x="211" y="48"/>
                    </a:lnTo>
                    <a:lnTo>
                      <a:pt x="212" y="48"/>
                    </a:lnTo>
                    <a:lnTo>
                      <a:pt x="212" y="48"/>
                    </a:lnTo>
                    <a:lnTo>
                      <a:pt x="214" y="49"/>
                    </a:lnTo>
                    <a:lnTo>
                      <a:pt x="216" y="49"/>
                    </a:lnTo>
                    <a:lnTo>
                      <a:pt x="218" y="49"/>
                    </a:lnTo>
                    <a:lnTo>
                      <a:pt x="218" y="51"/>
                    </a:lnTo>
                    <a:lnTo>
                      <a:pt x="218" y="51"/>
                    </a:lnTo>
                    <a:lnTo>
                      <a:pt x="218" y="53"/>
                    </a:lnTo>
                    <a:lnTo>
                      <a:pt x="216" y="55"/>
                    </a:lnTo>
                    <a:lnTo>
                      <a:pt x="214" y="58"/>
                    </a:lnTo>
                    <a:lnTo>
                      <a:pt x="211" y="63"/>
                    </a:lnTo>
                    <a:lnTo>
                      <a:pt x="207" y="68"/>
                    </a:lnTo>
                    <a:lnTo>
                      <a:pt x="206" y="72"/>
                    </a:lnTo>
                    <a:lnTo>
                      <a:pt x="206" y="72"/>
                    </a:lnTo>
                    <a:lnTo>
                      <a:pt x="209" y="73"/>
                    </a:lnTo>
                    <a:lnTo>
                      <a:pt x="209" y="73"/>
                    </a:lnTo>
                    <a:lnTo>
                      <a:pt x="211" y="73"/>
                    </a:lnTo>
                    <a:lnTo>
                      <a:pt x="212" y="72"/>
                    </a:lnTo>
                    <a:lnTo>
                      <a:pt x="212" y="72"/>
                    </a:lnTo>
                    <a:lnTo>
                      <a:pt x="212" y="73"/>
                    </a:lnTo>
                    <a:lnTo>
                      <a:pt x="214" y="73"/>
                    </a:lnTo>
                    <a:lnTo>
                      <a:pt x="216" y="75"/>
                    </a:lnTo>
                    <a:lnTo>
                      <a:pt x="216" y="77"/>
                    </a:lnTo>
                    <a:lnTo>
                      <a:pt x="218" y="78"/>
                    </a:lnTo>
                    <a:lnTo>
                      <a:pt x="219" y="78"/>
                    </a:lnTo>
                    <a:lnTo>
                      <a:pt x="219" y="80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6" name="Freeform 181">
                <a:extLst>
                  <a:ext uri="{FF2B5EF4-FFF2-40B4-BE49-F238E27FC236}">
                    <a16:creationId xmlns:a16="http://schemas.microsoft.com/office/drawing/2014/main" xmlns="" id="{A9EFA139-E9FA-453C-A586-8C607451F57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26" y="3216"/>
                <a:ext cx="292" cy="239"/>
              </a:xfrm>
              <a:custGeom>
                <a:avLst/>
                <a:gdLst>
                  <a:gd name="T0" fmla="*/ 215 w 292"/>
                  <a:gd name="T1" fmla="*/ 2 h 239"/>
                  <a:gd name="T2" fmla="*/ 219 w 292"/>
                  <a:gd name="T3" fmla="*/ 2 h 239"/>
                  <a:gd name="T4" fmla="*/ 227 w 292"/>
                  <a:gd name="T5" fmla="*/ 3 h 239"/>
                  <a:gd name="T6" fmla="*/ 229 w 292"/>
                  <a:gd name="T7" fmla="*/ 2 h 239"/>
                  <a:gd name="T8" fmla="*/ 219 w 292"/>
                  <a:gd name="T9" fmla="*/ 12 h 239"/>
                  <a:gd name="T10" fmla="*/ 219 w 292"/>
                  <a:gd name="T11" fmla="*/ 10 h 239"/>
                  <a:gd name="T12" fmla="*/ 239 w 292"/>
                  <a:gd name="T13" fmla="*/ 17 h 239"/>
                  <a:gd name="T14" fmla="*/ 239 w 292"/>
                  <a:gd name="T15" fmla="*/ 20 h 239"/>
                  <a:gd name="T16" fmla="*/ 239 w 292"/>
                  <a:gd name="T17" fmla="*/ 17 h 239"/>
                  <a:gd name="T18" fmla="*/ 237 w 292"/>
                  <a:gd name="T19" fmla="*/ 22 h 239"/>
                  <a:gd name="T20" fmla="*/ 246 w 292"/>
                  <a:gd name="T21" fmla="*/ 34 h 239"/>
                  <a:gd name="T22" fmla="*/ 246 w 292"/>
                  <a:gd name="T23" fmla="*/ 32 h 239"/>
                  <a:gd name="T24" fmla="*/ 123 w 292"/>
                  <a:gd name="T25" fmla="*/ 138 h 239"/>
                  <a:gd name="T26" fmla="*/ 121 w 292"/>
                  <a:gd name="T27" fmla="*/ 136 h 239"/>
                  <a:gd name="T28" fmla="*/ 172 w 292"/>
                  <a:gd name="T29" fmla="*/ 143 h 239"/>
                  <a:gd name="T30" fmla="*/ 172 w 292"/>
                  <a:gd name="T31" fmla="*/ 143 h 239"/>
                  <a:gd name="T32" fmla="*/ 114 w 292"/>
                  <a:gd name="T33" fmla="*/ 147 h 239"/>
                  <a:gd name="T34" fmla="*/ 113 w 292"/>
                  <a:gd name="T35" fmla="*/ 143 h 239"/>
                  <a:gd name="T36" fmla="*/ 114 w 292"/>
                  <a:gd name="T37" fmla="*/ 147 h 239"/>
                  <a:gd name="T38" fmla="*/ 0 w 292"/>
                  <a:gd name="T39" fmla="*/ 153 h 239"/>
                  <a:gd name="T40" fmla="*/ 0 w 292"/>
                  <a:gd name="T41" fmla="*/ 153 h 239"/>
                  <a:gd name="T42" fmla="*/ 150 w 292"/>
                  <a:gd name="T43" fmla="*/ 153 h 239"/>
                  <a:gd name="T44" fmla="*/ 152 w 292"/>
                  <a:gd name="T45" fmla="*/ 153 h 239"/>
                  <a:gd name="T46" fmla="*/ 152 w 292"/>
                  <a:gd name="T47" fmla="*/ 153 h 239"/>
                  <a:gd name="T48" fmla="*/ 154 w 292"/>
                  <a:gd name="T49" fmla="*/ 153 h 239"/>
                  <a:gd name="T50" fmla="*/ 0 w 292"/>
                  <a:gd name="T51" fmla="*/ 155 h 239"/>
                  <a:gd name="T52" fmla="*/ 1 w 292"/>
                  <a:gd name="T53" fmla="*/ 159 h 239"/>
                  <a:gd name="T54" fmla="*/ 30 w 292"/>
                  <a:gd name="T55" fmla="*/ 170 h 239"/>
                  <a:gd name="T56" fmla="*/ 32 w 292"/>
                  <a:gd name="T57" fmla="*/ 170 h 239"/>
                  <a:gd name="T58" fmla="*/ 44 w 292"/>
                  <a:gd name="T59" fmla="*/ 177 h 239"/>
                  <a:gd name="T60" fmla="*/ 41 w 292"/>
                  <a:gd name="T61" fmla="*/ 176 h 239"/>
                  <a:gd name="T62" fmla="*/ 36 w 292"/>
                  <a:gd name="T63" fmla="*/ 172 h 239"/>
                  <a:gd name="T64" fmla="*/ 41 w 292"/>
                  <a:gd name="T65" fmla="*/ 172 h 239"/>
                  <a:gd name="T66" fmla="*/ 205 w 292"/>
                  <a:gd name="T67" fmla="*/ 177 h 239"/>
                  <a:gd name="T68" fmla="*/ 205 w 292"/>
                  <a:gd name="T69" fmla="*/ 176 h 239"/>
                  <a:gd name="T70" fmla="*/ 208 w 292"/>
                  <a:gd name="T71" fmla="*/ 174 h 239"/>
                  <a:gd name="T72" fmla="*/ 205 w 292"/>
                  <a:gd name="T73" fmla="*/ 177 h 239"/>
                  <a:gd name="T74" fmla="*/ 205 w 292"/>
                  <a:gd name="T75" fmla="*/ 184 h 239"/>
                  <a:gd name="T76" fmla="*/ 201 w 292"/>
                  <a:gd name="T77" fmla="*/ 182 h 239"/>
                  <a:gd name="T78" fmla="*/ 205 w 292"/>
                  <a:gd name="T79" fmla="*/ 184 h 239"/>
                  <a:gd name="T80" fmla="*/ 277 w 292"/>
                  <a:gd name="T81" fmla="*/ 186 h 239"/>
                  <a:gd name="T82" fmla="*/ 207 w 292"/>
                  <a:gd name="T83" fmla="*/ 189 h 239"/>
                  <a:gd name="T84" fmla="*/ 207 w 292"/>
                  <a:gd name="T85" fmla="*/ 188 h 239"/>
                  <a:gd name="T86" fmla="*/ 290 w 292"/>
                  <a:gd name="T87" fmla="*/ 191 h 239"/>
                  <a:gd name="T88" fmla="*/ 287 w 292"/>
                  <a:gd name="T89" fmla="*/ 191 h 239"/>
                  <a:gd name="T90" fmla="*/ 290 w 292"/>
                  <a:gd name="T91" fmla="*/ 191 h 239"/>
                  <a:gd name="T92" fmla="*/ 248 w 292"/>
                  <a:gd name="T93" fmla="*/ 239 h 239"/>
                  <a:gd name="T94" fmla="*/ 248 w 292"/>
                  <a:gd name="T95" fmla="*/ 237 h 2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292" h="239">
                    <a:moveTo>
                      <a:pt x="219" y="3"/>
                    </a:moveTo>
                    <a:lnTo>
                      <a:pt x="217" y="3"/>
                    </a:lnTo>
                    <a:lnTo>
                      <a:pt x="217" y="3"/>
                    </a:lnTo>
                    <a:lnTo>
                      <a:pt x="215" y="2"/>
                    </a:lnTo>
                    <a:lnTo>
                      <a:pt x="215" y="0"/>
                    </a:lnTo>
                    <a:lnTo>
                      <a:pt x="215" y="0"/>
                    </a:lnTo>
                    <a:lnTo>
                      <a:pt x="219" y="0"/>
                    </a:lnTo>
                    <a:lnTo>
                      <a:pt x="219" y="2"/>
                    </a:lnTo>
                    <a:lnTo>
                      <a:pt x="219" y="2"/>
                    </a:lnTo>
                    <a:lnTo>
                      <a:pt x="219" y="3"/>
                    </a:lnTo>
                    <a:close/>
                    <a:moveTo>
                      <a:pt x="229" y="3"/>
                    </a:moveTo>
                    <a:lnTo>
                      <a:pt x="227" y="3"/>
                    </a:lnTo>
                    <a:lnTo>
                      <a:pt x="227" y="2"/>
                    </a:lnTo>
                    <a:lnTo>
                      <a:pt x="227" y="2"/>
                    </a:lnTo>
                    <a:lnTo>
                      <a:pt x="229" y="2"/>
                    </a:lnTo>
                    <a:lnTo>
                      <a:pt x="229" y="2"/>
                    </a:lnTo>
                    <a:lnTo>
                      <a:pt x="229" y="2"/>
                    </a:lnTo>
                    <a:lnTo>
                      <a:pt x="229" y="3"/>
                    </a:lnTo>
                    <a:lnTo>
                      <a:pt x="229" y="3"/>
                    </a:lnTo>
                    <a:close/>
                    <a:moveTo>
                      <a:pt x="219" y="12"/>
                    </a:moveTo>
                    <a:lnTo>
                      <a:pt x="219" y="14"/>
                    </a:lnTo>
                    <a:lnTo>
                      <a:pt x="217" y="12"/>
                    </a:lnTo>
                    <a:lnTo>
                      <a:pt x="217" y="12"/>
                    </a:lnTo>
                    <a:lnTo>
                      <a:pt x="219" y="10"/>
                    </a:lnTo>
                    <a:lnTo>
                      <a:pt x="220" y="12"/>
                    </a:lnTo>
                    <a:lnTo>
                      <a:pt x="219" y="12"/>
                    </a:lnTo>
                    <a:lnTo>
                      <a:pt x="219" y="12"/>
                    </a:lnTo>
                    <a:close/>
                    <a:moveTo>
                      <a:pt x="239" y="17"/>
                    </a:moveTo>
                    <a:lnTo>
                      <a:pt x="243" y="19"/>
                    </a:lnTo>
                    <a:lnTo>
                      <a:pt x="243" y="19"/>
                    </a:lnTo>
                    <a:lnTo>
                      <a:pt x="243" y="20"/>
                    </a:lnTo>
                    <a:lnTo>
                      <a:pt x="239" y="20"/>
                    </a:lnTo>
                    <a:lnTo>
                      <a:pt x="237" y="20"/>
                    </a:lnTo>
                    <a:lnTo>
                      <a:pt x="237" y="20"/>
                    </a:lnTo>
                    <a:lnTo>
                      <a:pt x="236" y="19"/>
                    </a:lnTo>
                    <a:lnTo>
                      <a:pt x="239" y="17"/>
                    </a:lnTo>
                    <a:close/>
                    <a:moveTo>
                      <a:pt x="239" y="22"/>
                    </a:moveTo>
                    <a:lnTo>
                      <a:pt x="237" y="24"/>
                    </a:lnTo>
                    <a:lnTo>
                      <a:pt x="237" y="22"/>
                    </a:lnTo>
                    <a:lnTo>
                      <a:pt x="237" y="22"/>
                    </a:lnTo>
                    <a:lnTo>
                      <a:pt x="237" y="22"/>
                    </a:lnTo>
                    <a:lnTo>
                      <a:pt x="239" y="22"/>
                    </a:lnTo>
                    <a:lnTo>
                      <a:pt x="239" y="22"/>
                    </a:lnTo>
                    <a:close/>
                    <a:moveTo>
                      <a:pt x="246" y="34"/>
                    </a:moveTo>
                    <a:lnTo>
                      <a:pt x="246" y="34"/>
                    </a:lnTo>
                    <a:lnTo>
                      <a:pt x="246" y="32"/>
                    </a:lnTo>
                    <a:lnTo>
                      <a:pt x="246" y="32"/>
                    </a:lnTo>
                    <a:lnTo>
                      <a:pt x="246" y="32"/>
                    </a:lnTo>
                    <a:lnTo>
                      <a:pt x="246" y="34"/>
                    </a:lnTo>
                    <a:lnTo>
                      <a:pt x="246" y="34"/>
                    </a:lnTo>
                    <a:lnTo>
                      <a:pt x="246" y="34"/>
                    </a:lnTo>
                    <a:close/>
                    <a:moveTo>
                      <a:pt x="123" y="138"/>
                    </a:moveTo>
                    <a:lnTo>
                      <a:pt x="123" y="138"/>
                    </a:lnTo>
                    <a:lnTo>
                      <a:pt x="123" y="138"/>
                    </a:lnTo>
                    <a:lnTo>
                      <a:pt x="121" y="136"/>
                    </a:lnTo>
                    <a:lnTo>
                      <a:pt x="121" y="136"/>
                    </a:lnTo>
                    <a:lnTo>
                      <a:pt x="121" y="136"/>
                    </a:lnTo>
                    <a:lnTo>
                      <a:pt x="123" y="138"/>
                    </a:lnTo>
                    <a:lnTo>
                      <a:pt x="123" y="138"/>
                    </a:lnTo>
                    <a:close/>
                    <a:moveTo>
                      <a:pt x="172" y="143"/>
                    </a:moveTo>
                    <a:lnTo>
                      <a:pt x="172" y="143"/>
                    </a:lnTo>
                    <a:lnTo>
                      <a:pt x="172" y="141"/>
                    </a:lnTo>
                    <a:lnTo>
                      <a:pt x="172" y="141"/>
                    </a:lnTo>
                    <a:lnTo>
                      <a:pt x="172" y="143"/>
                    </a:lnTo>
                    <a:close/>
                    <a:moveTo>
                      <a:pt x="114" y="147"/>
                    </a:moveTo>
                    <a:lnTo>
                      <a:pt x="114" y="148"/>
                    </a:lnTo>
                    <a:lnTo>
                      <a:pt x="114" y="148"/>
                    </a:lnTo>
                    <a:lnTo>
                      <a:pt x="114" y="147"/>
                    </a:lnTo>
                    <a:lnTo>
                      <a:pt x="114" y="147"/>
                    </a:lnTo>
                    <a:lnTo>
                      <a:pt x="113" y="145"/>
                    </a:lnTo>
                    <a:lnTo>
                      <a:pt x="113" y="145"/>
                    </a:lnTo>
                    <a:lnTo>
                      <a:pt x="113" y="143"/>
                    </a:lnTo>
                    <a:lnTo>
                      <a:pt x="113" y="143"/>
                    </a:lnTo>
                    <a:lnTo>
                      <a:pt x="113" y="145"/>
                    </a:lnTo>
                    <a:lnTo>
                      <a:pt x="114" y="145"/>
                    </a:lnTo>
                    <a:lnTo>
                      <a:pt x="114" y="147"/>
                    </a:lnTo>
                    <a:lnTo>
                      <a:pt x="114" y="147"/>
                    </a:lnTo>
                    <a:lnTo>
                      <a:pt x="114" y="147"/>
                    </a:lnTo>
                    <a:close/>
                    <a:moveTo>
                      <a:pt x="0" y="153"/>
                    </a:moveTo>
                    <a:lnTo>
                      <a:pt x="0" y="153"/>
                    </a:lnTo>
                    <a:lnTo>
                      <a:pt x="0" y="153"/>
                    </a:lnTo>
                    <a:lnTo>
                      <a:pt x="0" y="153"/>
                    </a:lnTo>
                    <a:lnTo>
                      <a:pt x="0" y="152"/>
                    </a:lnTo>
                    <a:lnTo>
                      <a:pt x="0" y="153"/>
                    </a:lnTo>
                    <a:lnTo>
                      <a:pt x="1" y="153"/>
                    </a:lnTo>
                    <a:lnTo>
                      <a:pt x="0" y="153"/>
                    </a:lnTo>
                    <a:close/>
                    <a:moveTo>
                      <a:pt x="152" y="153"/>
                    </a:moveTo>
                    <a:lnTo>
                      <a:pt x="150" y="153"/>
                    </a:lnTo>
                    <a:lnTo>
                      <a:pt x="148" y="152"/>
                    </a:lnTo>
                    <a:lnTo>
                      <a:pt x="150" y="152"/>
                    </a:lnTo>
                    <a:lnTo>
                      <a:pt x="150" y="153"/>
                    </a:lnTo>
                    <a:lnTo>
                      <a:pt x="152" y="153"/>
                    </a:lnTo>
                    <a:close/>
                    <a:moveTo>
                      <a:pt x="154" y="153"/>
                    </a:moveTo>
                    <a:lnTo>
                      <a:pt x="155" y="153"/>
                    </a:lnTo>
                    <a:lnTo>
                      <a:pt x="154" y="153"/>
                    </a:lnTo>
                    <a:lnTo>
                      <a:pt x="152" y="153"/>
                    </a:lnTo>
                    <a:lnTo>
                      <a:pt x="152" y="153"/>
                    </a:lnTo>
                    <a:lnTo>
                      <a:pt x="154" y="153"/>
                    </a:lnTo>
                    <a:lnTo>
                      <a:pt x="154" y="153"/>
                    </a:lnTo>
                    <a:lnTo>
                      <a:pt x="154" y="153"/>
                    </a:lnTo>
                    <a:close/>
                    <a:moveTo>
                      <a:pt x="1" y="159"/>
                    </a:moveTo>
                    <a:lnTo>
                      <a:pt x="0" y="159"/>
                    </a:lnTo>
                    <a:lnTo>
                      <a:pt x="0" y="159"/>
                    </a:lnTo>
                    <a:lnTo>
                      <a:pt x="0" y="155"/>
                    </a:lnTo>
                    <a:lnTo>
                      <a:pt x="0" y="155"/>
                    </a:lnTo>
                    <a:lnTo>
                      <a:pt x="1" y="157"/>
                    </a:lnTo>
                    <a:lnTo>
                      <a:pt x="1" y="159"/>
                    </a:lnTo>
                    <a:lnTo>
                      <a:pt x="1" y="159"/>
                    </a:lnTo>
                    <a:close/>
                    <a:moveTo>
                      <a:pt x="32" y="172"/>
                    </a:moveTo>
                    <a:lnTo>
                      <a:pt x="30" y="172"/>
                    </a:lnTo>
                    <a:lnTo>
                      <a:pt x="30" y="172"/>
                    </a:lnTo>
                    <a:lnTo>
                      <a:pt x="30" y="170"/>
                    </a:lnTo>
                    <a:lnTo>
                      <a:pt x="30" y="170"/>
                    </a:lnTo>
                    <a:lnTo>
                      <a:pt x="30" y="170"/>
                    </a:lnTo>
                    <a:lnTo>
                      <a:pt x="32" y="170"/>
                    </a:lnTo>
                    <a:lnTo>
                      <a:pt x="32" y="170"/>
                    </a:lnTo>
                    <a:lnTo>
                      <a:pt x="32" y="172"/>
                    </a:lnTo>
                    <a:close/>
                    <a:moveTo>
                      <a:pt x="41" y="174"/>
                    </a:moveTo>
                    <a:lnTo>
                      <a:pt x="44" y="176"/>
                    </a:lnTo>
                    <a:lnTo>
                      <a:pt x="44" y="177"/>
                    </a:lnTo>
                    <a:lnTo>
                      <a:pt x="44" y="177"/>
                    </a:lnTo>
                    <a:lnTo>
                      <a:pt x="42" y="177"/>
                    </a:lnTo>
                    <a:lnTo>
                      <a:pt x="42" y="177"/>
                    </a:lnTo>
                    <a:lnTo>
                      <a:pt x="41" y="176"/>
                    </a:lnTo>
                    <a:lnTo>
                      <a:pt x="39" y="176"/>
                    </a:lnTo>
                    <a:lnTo>
                      <a:pt x="36" y="176"/>
                    </a:lnTo>
                    <a:lnTo>
                      <a:pt x="36" y="172"/>
                    </a:lnTo>
                    <a:lnTo>
                      <a:pt x="36" y="172"/>
                    </a:lnTo>
                    <a:lnTo>
                      <a:pt x="36" y="170"/>
                    </a:lnTo>
                    <a:lnTo>
                      <a:pt x="37" y="170"/>
                    </a:lnTo>
                    <a:lnTo>
                      <a:pt x="41" y="170"/>
                    </a:lnTo>
                    <a:lnTo>
                      <a:pt x="41" y="172"/>
                    </a:lnTo>
                    <a:lnTo>
                      <a:pt x="41" y="174"/>
                    </a:lnTo>
                    <a:close/>
                    <a:moveTo>
                      <a:pt x="205" y="177"/>
                    </a:moveTo>
                    <a:lnTo>
                      <a:pt x="205" y="179"/>
                    </a:lnTo>
                    <a:lnTo>
                      <a:pt x="205" y="177"/>
                    </a:lnTo>
                    <a:lnTo>
                      <a:pt x="203" y="177"/>
                    </a:lnTo>
                    <a:lnTo>
                      <a:pt x="203" y="177"/>
                    </a:lnTo>
                    <a:lnTo>
                      <a:pt x="205" y="176"/>
                    </a:lnTo>
                    <a:lnTo>
                      <a:pt x="205" y="176"/>
                    </a:lnTo>
                    <a:lnTo>
                      <a:pt x="205" y="176"/>
                    </a:lnTo>
                    <a:lnTo>
                      <a:pt x="207" y="174"/>
                    </a:lnTo>
                    <a:lnTo>
                      <a:pt x="208" y="174"/>
                    </a:lnTo>
                    <a:lnTo>
                      <a:pt x="208" y="174"/>
                    </a:lnTo>
                    <a:lnTo>
                      <a:pt x="208" y="174"/>
                    </a:lnTo>
                    <a:lnTo>
                      <a:pt x="205" y="176"/>
                    </a:lnTo>
                    <a:lnTo>
                      <a:pt x="205" y="177"/>
                    </a:lnTo>
                    <a:lnTo>
                      <a:pt x="205" y="177"/>
                    </a:lnTo>
                    <a:lnTo>
                      <a:pt x="205" y="177"/>
                    </a:lnTo>
                    <a:lnTo>
                      <a:pt x="205" y="177"/>
                    </a:lnTo>
                    <a:lnTo>
                      <a:pt x="205" y="177"/>
                    </a:lnTo>
                    <a:close/>
                    <a:moveTo>
                      <a:pt x="205" y="184"/>
                    </a:moveTo>
                    <a:lnTo>
                      <a:pt x="205" y="186"/>
                    </a:lnTo>
                    <a:lnTo>
                      <a:pt x="203" y="184"/>
                    </a:lnTo>
                    <a:lnTo>
                      <a:pt x="203" y="184"/>
                    </a:lnTo>
                    <a:lnTo>
                      <a:pt x="201" y="182"/>
                    </a:lnTo>
                    <a:lnTo>
                      <a:pt x="201" y="182"/>
                    </a:lnTo>
                    <a:lnTo>
                      <a:pt x="203" y="182"/>
                    </a:lnTo>
                    <a:lnTo>
                      <a:pt x="203" y="182"/>
                    </a:lnTo>
                    <a:lnTo>
                      <a:pt x="205" y="184"/>
                    </a:lnTo>
                    <a:close/>
                    <a:moveTo>
                      <a:pt x="278" y="188"/>
                    </a:moveTo>
                    <a:lnTo>
                      <a:pt x="278" y="188"/>
                    </a:lnTo>
                    <a:lnTo>
                      <a:pt x="277" y="186"/>
                    </a:lnTo>
                    <a:lnTo>
                      <a:pt x="277" y="186"/>
                    </a:lnTo>
                    <a:lnTo>
                      <a:pt x="278" y="188"/>
                    </a:lnTo>
                    <a:lnTo>
                      <a:pt x="278" y="188"/>
                    </a:lnTo>
                    <a:close/>
                    <a:moveTo>
                      <a:pt x="207" y="188"/>
                    </a:moveTo>
                    <a:lnTo>
                      <a:pt x="207" y="189"/>
                    </a:lnTo>
                    <a:lnTo>
                      <a:pt x="207" y="189"/>
                    </a:lnTo>
                    <a:lnTo>
                      <a:pt x="205" y="188"/>
                    </a:lnTo>
                    <a:lnTo>
                      <a:pt x="205" y="188"/>
                    </a:lnTo>
                    <a:lnTo>
                      <a:pt x="207" y="188"/>
                    </a:lnTo>
                    <a:close/>
                    <a:moveTo>
                      <a:pt x="292" y="191"/>
                    </a:moveTo>
                    <a:lnTo>
                      <a:pt x="290" y="193"/>
                    </a:lnTo>
                    <a:lnTo>
                      <a:pt x="290" y="191"/>
                    </a:lnTo>
                    <a:lnTo>
                      <a:pt x="290" y="191"/>
                    </a:lnTo>
                    <a:lnTo>
                      <a:pt x="290" y="191"/>
                    </a:lnTo>
                    <a:lnTo>
                      <a:pt x="289" y="191"/>
                    </a:lnTo>
                    <a:lnTo>
                      <a:pt x="289" y="191"/>
                    </a:lnTo>
                    <a:lnTo>
                      <a:pt x="287" y="191"/>
                    </a:lnTo>
                    <a:lnTo>
                      <a:pt x="289" y="189"/>
                    </a:lnTo>
                    <a:lnTo>
                      <a:pt x="289" y="191"/>
                    </a:lnTo>
                    <a:lnTo>
                      <a:pt x="290" y="191"/>
                    </a:lnTo>
                    <a:lnTo>
                      <a:pt x="290" y="191"/>
                    </a:lnTo>
                    <a:lnTo>
                      <a:pt x="292" y="191"/>
                    </a:lnTo>
                    <a:lnTo>
                      <a:pt x="292" y="191"/>
                    </a:lnTo>
                    <a:close/>
                    <a:moveTo>
                      <a:pt x="249" y="239"/>
                    </a:moveTo>
                    <a:lnTo>
                      <a:pt x="248" y="239"/>
                    </a:lnTo>
                    <a:lnTo>
                      <a:pt x="249" y="239"/>
                    </a:lnTo>
                    <a:lnTo>
                      <a:pt x="248" y="237"/>
                    </a:lnTo>
                    <a:lnTo>
                      <a:pt x="248" y="237"/>
                    </a:lnTo>
                    <a:lnTo>
                      <a:pt x="248" y="237"/>
                    </a:lnTo>
                    <a:lnTo>
                      <a:pt x="249" y="237"/>
                    </a:lnTo>
                    <a:lnTo>
                      <a:pt x="249" y="239"/>
                    </a:lnTo>
                    <a:lnTo>
                      <a:pt x="249" y="239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7" name="Freeform 182">
                <a:extLst>
                  <a:ext uri="{FF2B5EF4-FFF2-40B4-BE49-F238E27FC236}">
                    <a16:creationId xmlns:a16="http://schemas.microsoft.com/office/drawing/2014/main" xmlns="" id="{D13EE739-5A47-46DD-B326-9DB1E7955D1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342" y="3075"/>
                <a:ext cx="289" cy="196"/>
              </a:xfrm>
              <a:custGeom>
                <a:avLst/>
                <a:gdLst>
                  <a:gd name="T0" fmla="*/ 236 w 289"/>
                  <a:gd name="T1" fmla="*/ 190 h 196"/>
                  <a:gd name="T2" fmla="*/ 256 w 289"/>
                  <a:gd name="T3" fmla="*/ 190 h 196"/>
                  <a:gd name="T4" fmla="*/ 198 w 289"/>
                  <a:gd name="T5" fmla="*/ 163 h 196"/>
                  <a:gd name="T6" fmla="*/ 195 w 289"/>
                  <a:gd name="T7" fmla="*/ 163 h 196"/>
                  <a:gd name="T8" fmla="*/ 191 w 289"/>
                  <a:gd name="T9" fmla="*/ 158 h 196"/>
                  <a:gd name="T10" fmla="*/ 181 w 289"/>
                  <a:gd name="T11" fmla="*/ 155 h 196"/>
                  <a:gd name="T12" fmla="*/ 229 w 289"/>
                  <a:gd name="T13" fmla="*/ 144 h 196"/>
                  <a:gd name="T14" fmla="*/ 227 w 289"/>
                  <a:gd name="T15" fmla="*/ 148 h 196"/>
                  <a:gd name="T16" fmla="*/ 49 w 289"/>
                  <a:gd name="T17" fmla="*/ 136 h 196"/>
                  <a:gd name="T18" fmla="*/ 197 w 289"/>
                  <a:gd name="T19" fmla="*/ 136 h 196"/>
                  <a:gd name="T20" fmla="*/ 137 w 289"/>
                  <a:gd name="T21" fmla="*/ 85 h 196"/>
                  <a:gd name="T22" fmla="*/ 289 w 289"/>
                  <a:gd name="T23" fmla="*/ 104 h 196"/>
                  <a:gd name="T24" fmla="*/ 275 w 289"/>
                  <a:gd name="T25" fmla="*/ 93 h 196"/>
                  <a:gd name="T26" fmla="*/ 268 w 289"/>
                  <a:gd name="T27" fmla="*/ 80 h 196"/>
                  <a:gd name="T28" fmla="*/ 287 w 289"/>
                  <a:gd name="T29" fmla="*/ 95 h 196"/>
                  <a:gd name="T30" fmla="*/ 121 w 289"/>
                  <a:gd name="T31" fmla="*/ 76 h 196"/>
                  <a:gd name="T32" fmla="*/ 265 w 289"/>
                  <a:gd name="T33" fmla="*/ 76 h 196"/>
                  <a:gd name="T34" fmla="*/ 212 w 289"/>
                  <a:gd name="T35" fmla="*/ 56 h 196"/>
                  <a:gd name="T36" fmla="*/ 217 w 289"/>
                  <a:gd name="T37" fmla="*/ 69 h 196"/>
                  <a:gd name="T38" fmla="*/ 203 w 289"/>
                  <a:gd name="T39" fmla="*/ 83 h 196"/>
                  <a:gd name="T40" fmla="*/ 179 w 289"/>
                  <a:gd name="T41" fmla="*/ 93 h 196"/>
                  <a:gd name="T42" fmla="*/ 147 w 289"/>
                  <a:gd name="T43" fmla="*/ 85 h 196"/>
                  <a:gd name="T44" fmla="*/ 162 w 289"/>
                  <a:gd name="T45" fmla="*/ 80 h 196"/>
                  <a:gd name="T46" fmla="*/ 176 w 289"/>
                  <a:gd name="T47" fmla="*/ 75 h 196"/>
                  <a:gd name="T48" fmla="*/ 195 w 289"/>
                  <a:gd name="T49" fmla="*/ 73 h 196"/>
                  <a:gd name="T50" fmla="*/ 209 w 289"/>
                  <a:gd name="T51" fmla="*/ 54 h 196"/>
                  <a:gd name="T52" fmla="*/ 224 w 289"/>
                  <a:gd name="T53" fmla="*/ 32 h 196"/>
                  <a:gd name="T54" fmla="*/ 215 w 289"/>
                  <a:gd name="T55" fmla="*/ 30 h 196"/>
                  <a:gd name="T56" fmla="*/ 70 w 289"/>
                  <a:gd name="T57" fmla="*/ 47 h 196"/>
                  <a:gd name="T58" fmla="*/ 94 w 289"/>
                  <a:gd name="T59" fmla="*/ 76 h 196"/>
                  <a:gd name="T60" fmla="*/ 132 w 289"/>
                  <a:gd name="T61" fmla="*/ 93 h 196"/>
                  <a:gd name="T62" fmla="*/ 120 w 289"/>
                  <a:gd name="T63" fmla="*/ 110 h 196"/>
                  <a:gd name="T64" fmla="*/ 142 w 289"/>
                  <a:gd name="T65" fmla="*/ 136 h 196"/>
                  <a:gd name="T66" fmla="*/ 161 w 289"/>
                  <a:gd name="T67" fmla="*/ 151 h 196"/>
                  <a:gd name="T68" fmla="*/ 171 w 289"/>
                  <a:gd name="T69" fmla="*/ 161 h 196"/>
                  <a:gd name="T70" fmla="*/ 188 w 289"/>
                  <a:gd name="T71" fmla="*/ 172 h 196"/>
                  <a:gd name="T72" fmla="*/ 174 w 289"/>
                  <a:gd name="T73" fmla="*/ 173 h 196"/>
                  <a:gd name="T74" fmla="*/ 142 w 289"/>
                  <a:gd name="T75" fmla="*/ 167 h 196"/>
                  <a:gd name="T76" fmla="*/ 118 w 289"/>
                  <a:gd name="T77" fmla="*/ 153 h 196"/>
                  <a:gd name="T78" fmla="*/ 101 w 289"/>
                  <a:gd name="T79" fmla="*/ 131 h 196"/>
                  <a:gd name="T80" fmla="*/ 77 w 289"/>
                  <a:gd name="T81" fmla="*/ 122 h 196"/>
                  <a:gd name="T82" fmla="*/ 65 w 289"/>
                  <a:gd name="T83" fmla="*/ 122 h 196"/>
                  <a:gd name="T84" fmla="*/ 56 w 289"/>
                  <a:gd name="T85" fmla="*/ 127 h 196"/>
                  <a:gd name="T86" fmla="*/ 36 w 289"/>
                  <a:gd name="T87" fmla="*/ 131 h 196"/>
                  <a:gd name="T88" fmla="*/ 32 w 289"/>
                  <a:gd name="T89" fmla="*/ 132 h 196"/>
                  <a:gd name="T90" fmla="*/ 37 w 289"/>
                  <a:gd name="T91" fmla="*/ 150 h 196"/>
                  <a:gd name="T92" fmla="*/ 7 w 289"/>
                  <a:gd name="T93" fmla="*/ 150 h 196"/>
                  <a:gd name="T94" fmla="*/ 2 w 289"/>
                  <a:gd name="T95" fmla="*/ 109 h 196"/>
                  <a:gd name="T96" fmla="*/ 2 w 289"/>
                  <a:gd name="T97" fmla="*/ 69 h 196"/>
                  <a:gd name="T98" fmla="*/ 2 w 289"/>
                  <a:gd name="T99" fmla="*/ 23 h 196"/>
                  <a:gd name="T100" fmla="*/ 41 w 289"/>
                  <a:gd name="T101" fmla="*/ 37 h 196"/>
                  <a:gd name="T102" fmla="*/ 229 w 289"/>
                  <a:gd name="T103" fmla="*/ 64 h 196"/>
                  <a:gd name="T104" fmla="*/ 214 w 289"/>
                  <a:gd name="T105" fmla="*/ 40 h 196"/>
                  <a:gd name="T106" fmla="*/ 191 w 289"/>
                  <a:gd name="T107" fmla="*/ 23 h 196"/>
                  <a:gd name="T108" fmla="*/ 221 w 289"/>
                  <a:gd name="T109" fmla="*/ 42 h 196"/>
                  <a:gd name="T110" fmla="*/ 178 w 289"/>
                  <a:gd name="T111" fmla="*/ 23 h 196"/>
                  <a:gd name="T112" fmla="*/ 133 w 289"/>
                  <a:gd name="T113" fmla="*/ 18 h 196"/>
                  <a:gd name="T114" fmla="*/ 126 w 289"/>
                  <a:gd name="T115" fmla="*/ 11 h 196"/>
                  <a:gd name="T116" fmla="*/ 109 w 289"/>
                  <a:gd name="T117" fmla="*/ 15 h 196"/>
                  <a:gd name="T118" fmla="*/ 169 w 289"/>
                  <a:gd name="T119" fmla="*/ 3 h 1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289" h="196">
                    <a:moveTo>
                      <a:pt x="243" y="194"/>
                    </a:moveTo>
                    <a:lnTo>
                      <a:pt x="246" y="194"/>
                    </a:lnTo>
                    <a:lnTo>
                      <a:pt x="248" y="196"/>
                    </a:lnTo>
                    <a:lnTo>
                      <a:pt x="246" y="196"/>
                    </a:lnTo>
                    <a:lnTo>
                      <a:pt x="243" y="196"/>
                    </a:lnTo>
                    <a:lnTo>
                      <a:pt x="243" y="196"/>
                    </a:lnTo>
                    <a:lnTo>
                      <a:pt x="239" y="196"/>
                    </a:lnTo>
                    <a:lnTo>
                      <a:pt x="239" y="194"/>
                    </a:lnTo>
                    <a:lnTo>
                      <a:pt x="238" y="194"/>
                    </a:lnTo>
                    <a:lnTo>
                      <a:pt x="239" y="194"/>
                    </a:lnTo>
                    <a:lnTo>
                      <a:pt x="238" y="192"/>
                    </a:lnTo>
                    <a:lnTo>
                      <a:pt x="236" y="190"/>
                    </a:lnTo>
                    <a:lnTo>
                      <a:pt x="236" y="190"/>
                    </a:lnTo>
                    <a:lnTo>
                      <a:pt x="239" y="190"/>
                    </a:lnTo>
                    <a:lnTo>
                      <a:pt x="243" y="194"/>
                    </a:lnTo>
                    <a:lnTo>
                      <a:pt x="243" y="194"/>
                    </a:lnTo>
                    <a:close/>
                    <a:moveTo>
                      <a:pt x="258" y="190"/>
                    </a:moveTo>
                    <a:lnTo>
                      <a:pt x="256" y="192"/>
                    </a:lnTo>
                    <a:lnTo>
                      <a:pt x="256" y="192"/>
                    </a:lnTo>
                    <a:lnTo>
                      <a:pt x="255" y="192"/>
                    </a:lnTo>
                    <a:lnTo>
                      <a:pt x="253" y="192"/>
                    </a:lnTo>
                    <a:lnTo>
                      <a:pt x="253" y="190"/>
                    </a:lnTo>
                    <a:lnTo>
                      <a:pt x="253" y="190"/>
                    </a:lnTo>
                    <a:lnTo>
                      <a:pt x="255" y="190"/>
                    </a:lnTo>
                    <a:lnTo>
                      <a:pt x="255" y="190"/>
                    </a:lnTo>
                    <a:lnTo>
                      <a:pt x="256" y="190"/>
                    </a:lnTo>
                    <a:lnTo>
                      <a:pt x="258" y="190"/>
                    </a:lnTo>
                    <a:lnTo>
                      <a:pt x="258" y="190"/>
                    </a:lnTo>
                    <a:close/>
                    <a:moveTo>
                      <a:pt x="193" y="175"/>
                    </a:moveTo>
                    <a:lnTo>
                      <a:pt x="191" y="177"/>
                    </a:lnTo>
                    <a:lnTo>
                      <a:pt x="190" y="177"/>
                    </a:lnTo>
                    <a:lnTo>
                      <a:pt x="190" y="177"/>
                    </a:lnTo>
                    <a:lnTo>
                      <a:pt x="190" y="175"/>
                    </a:lnTo>
                    <a:lnTo>
                      <a:pt x="191" y="175"/>
                    </a:lnTo>
                    <a:lnTo>
                      <a:pt x="193" y="175"/>
                    </a:lnTo>
                    <a:lnTo>
                      <a:pt x="193" y="175"/>
                    </a:lnTo>
                    <a:close/>
                    <a:moveTo>
                      <a:pt x="197" y="165"/>
                    </a:moveTo>
                    <a:lnTo>
                      <a:pt x="197" y="165"/>
                    </a:lnTo>
                    <a:lnTo>
                      <a:pt x="198" y="163"/>
                    </a:lnTo>
                    <a:lnTo>
                      <a:pt x="200" y="163"/>
                    </a:lnTo>
                    <a:lnTo>
                      <a:pt x="200" y="163"/>
                    </a:lnTo>
                    <a:lnTo>
                      <a:pt x="198" y="168"/>
                    </a:lnTo>
                    <a:lnTo>
                      <a:pt x="198" y="168"/>
                    </a:lnTo>
                    <a:lnTo>
                      <a:pt x="193" y="167"/>
                    </a:lnTo>
                    <a:lnTo>
                      <a:pt x="193" y="165"/>
                    </a:lnTo>
                    <a:lnTo>
                      <a:pt x="193" y="165"/>
                    </a:lnTo>
                    <a:lnTo>
                      <a:pt x="191" y="163"/>
                    </a:lnTo>
                    <a:lnTo>
                      <a:pt x="190" y="160"/>
                    </a:lnTo>
                    <a:lnTo>
                      <a:pt x="190" y="160"/>
                    </a:lnTo>
                    <a:lnTo>
                      <a:pt x="191" y="160"/>
                    </a:lnTo>
                    <a:lnTo>
                      <a:pt x="191" y="161"/>
                    </a:lnTo>
                    <a:lnTo>
                      <a:pt x="195" y="163"/>
                    </a:lnTo>
                    <a:lnTo>
                      <a:pt x="195" y="165"/>
                    </a:lnTo>
                    <a:lnTo>
                      <a:pt x="197" y="165"/>
                    </a:lnTo>
                    <a:lnTo>
                      <a:pt x="197" y="165"/>
                    </a:lnTo>
                    <a:close/>
                    <a:moveTo>
                      <a:pt x="185" y="153"/>
                    </a:moveTo>
                    <a:lnTo>
                      <a:pt x="188" y="153"/>
                    </a:lnTo>
                    <a:lnTo>
                      <a:pt x="190" y="153"/>
                    </a:lnTo>
                    <a:lnTo>
                      <a:pt x="190" y="153"/>
                    </a:lnTo>
                    <a:lnTo>
                      <a:pt x="191" y="155"/>
                    </a:lnTo>
                    <a:lnTo>
                      <a:pt x="191" y="156"/>
                    </a:lnTo>
                    <a:lnTo>
                      <a:pt x="193" y="158"/>
                    </a:lnTo>
                    <a:lnTo>
                      <a:pt x="193" y="158"/>
                    </a:lnTo>
                    <a:lnTo>
                      <a:pt x="191" y="160"/>
                    </a:lnTo>
                    <a:lnTo>
                      <a:pt x="191" y="158"/>
                    </a:lnTo>
                    <a:lnTo>
                      <a:pt x="191" y="158"/>
                    </a:lnTo>
                    <a:lnTo>
                      <a:pt x="188" y="158"/>
                    </a:lnTo>
                    <a:lnTo>
                      <a:pt x="186" y="158"/>
                    </a:lnTo>
                    <a:lnTo>
                      <a:pt x="183" y="158"/>
                    </a:lnTo>
                    <a:lnTo>
                      <a:pt x="185" y="156"/>
                    </a:lnTo>
                    <a:lnTo>
                      <a:pt x="185" y="156"/>
                    </a:lnTo>
                    <a:lnTo>
                      <a:pt x="183" y="155"/>
                    </a:lnTo>
                    <a:lnTo>
                      <a:pt x="183" y="153"/>
                    </a:lnTo>
                    <a:lnTo>
                      <a:pt x="183" y="153"/>
                    </a:lnTo>
                    <a:lnTo>
                      <a:pt x="185" y="153"/>
                    </a:lnTo>
                    <a:lnTo>
                      <a:pt x="185" y="153"/>
                    </a:lnTo>
                    <a:lnTo>
                      <a:pt x="185" y="153"/>
                    </a:lnTo>
                    <a:close/>
                    <a:moveTo>
                      <a:pt x="181" y="155"/>
                    </a:moveTo>
                    <a:lnTo>
                      <a:pt x="181" y="155"/>
                    </a:lnTo>
                    <a:lnTo>
                      <a:pt x="181" y="155"/>
                    </a:lnTo>
                    <a:lnTo>
                      <a:pt x="178" y="153"/>
                    </a:lnTo>
                    <a:lnTo>
                      <a:pt x="178" y="151"/>
                    </a:lnTo>
                    <a:lnTo>
                      <a:pt x="179" y="150"/>
                    </a:lnTo>
                    <a:lnTo>
                      <a:pt x="181" y="151"/>
                    </a:lnTo>
                    <a:lnTo>
                      <a:pt x="181" y="153"/>
                    </a:lnTo>
                    <a:lnTo>
                      <a:pt x="183" y="153"/>
                    </a:lnTo>
                    <a:lnTo>
                      <a:pt x="181" y="155"/>
                    </a:lnTo>
                    <a:lnTo>
                      <a:pt x="181" y="155"/>
                    </a:lnTo>
                    <a:close/>
                    <a:moveTo>
                      <a:pt x="226" y="144"/>
                    </a:moveTo>
                    <a:lnTo>
                      <a:pt x="227" y="144"/>
                    </a:lnTo>
                    <a:lnTo>
                      <a:pt x="229" y="144"/>
                    </a:lnTo>
                    <a:lnTo>
                      <a:pt x="229" y="146"/>
                    </a:lnTo>
                    <a:lnTo>
                      <a:pt x="231" y="146"/>
                    </a:lnTo>
                    <a:lnTo>
                      <a:pt x="233" y="146"/>
                    </a:lnTo>
                    <a:lnTo>
                      <a:pt x="233" y="148"/>
                    </a:lnTo>
                    <a:lnTo>
                      <a:pt x="233" y="148"/>
                    </a:lnTo>
                    <a:lnTo>
                      <a:pt x="233" y="148"/>
                    </a:lnTo>
                    <a:lnTo>
                      <a:pt x="233" y="150"/>
                    </a:lnTo>
                    <a:lnTo>
                      <a:pt x="233" y="150"/>
                    </a:lnTo>
                    <a:lnTo>
                      <a:pt x="231" y="150"/>
                    </a:lnTo>
                    <a:lnTo>
                      <a:pt x="231" y="150"/>
                    </a:lnTo>
                    <a:lnTo>
                      <a:pt x="227" y="150"/>
                    </a:lnTo>
                    <a:lnTo>
                      <a:pt x="227" y="148"/>
                    </a:lnTo>
                    <a:lnTo>
                      <a:pt x="227" y="148"/>
                    </a:lnTo>
                    <a:lnTo>
                      <a:pt x="226" y="146"/>
                    </a:lnTo>
                    <a:lnTo>
                      <a:pt x="224" y="146"/>
                    </a:lnTo>
                    <a:lnTo>
                      <a:pt x="224" y="144"/>
                    </a:lnTo>
                    <a:lnTo>
                      <a:pt x="226" y="144"/>
                    </a:lnTo>
                    <a:lnTo>
                      <a:pt x="226" y="144"/>
                    </a:lnTo>
                    <a:close/>
                    <a:moveTo>
                      <a:pt x="53" y="138"/>
                    </a:moveTo>
                    <a:lnTo>
                      <a:pt x="53" y="139"/>
                    </a:lnTo>
                    <a:lnTo>
                      <a:pt x="49" y="138"/>
                    </a:lnTo>
                    <a:lnTo>
                      <a:pt x="48" y="136"/>
                    </a:lnTo>
                    <a:lnTo>
                      <a:pt x="46" y="136"/>
                    </a:lnTo>
                    <a:lnTo>
                      <a:pt x="44" y="134"/>
                    </a:lnTo>
                    <a:lnTo>
                      <a:pt x="46" y="136"/>
                    </a:lnTo>
                    <a:lnTo>
                      <a:pt x="49" y="136"/>
                    </a:lnTo>
                    <a:lnTo>
                      <a:pt x="53" y="138"/>
                    </a:lnTo>
                    <a:lnTo>
                      <a:pt x="53" y="138"/>
                    </a:lnTo>
                    <a:close/>
                    <a:moveTo>
                      <a:pt x="197" y="141"/>
                    </a:moveTo>
                    <a:lnTo>
                      <a:pt x="197" y="141"/>
                    </a:lnTo>
                    <a:lnTo>
                      <a:pt x="195" y="141"/>
                    </a:lnTo>
                    <a:lnTo>
                      <a:pt x="197" y="139"/>
                    </a:lnTo>
                    <a:lnTo>
                      <a:pt x="197" y="138"/>
                    </a:lnTo>
                    <a:lnTo>
                      <a:pt x="197" y="138"/>
                    </a:lnTo>
                    <a:lnTo>
                      <a:pt x="195" y="136"/>
                    </a:lnTo>
                    <a:lnTo>
                      <a:pt x="195" y="134"/>
                    </a:lnTo>
                    <a:lnTo>
                      <a:pt x="197" y="134"/>
                    </a:lnTo>
                    <a:lnTo>
                      <a:pt x="197" y="134"/>
                    </a:lnTo>
                    <a:lnTo>
                      <a:pt x="197" y="136"/>
                    </a:lnTo>
                    <a:lnTo>
                      <a:pt x="197" y="138"/>
                    </a:lnTo>
                    <a:lnTo>
                      <a:pt x="197" y="141"/>
                    </a:lnTo>
                    <a:lnTo>
                      <a:pt x="197" y="141"/>
                    </a:lnTo>
                    <a:close/>
                    <a:moveTo>
                      <a:pt x="51" y="136"/>
                    </a:moveTo>
                    <a:lnTo>
                      <a:pt x="51" y="136"/>
                    </a:lnTo>
                    <a:lnTo>
                      <a:pt x="48" y="134"/>
                    </a:lnTo>
                    <a:lnTo>
                      <a:pt x="48" y="132"/>
                    </a:lnTo>
                    <a:lnTo>
                      <a:pt x="51" y="134"/>
                    </a:lnTo>
                    <a:lnTo>
                      <a:pt x="51" y="134"/>
                    </a:lnTo>
                    <a:lnTo>
                      <a:pt x="53" y="136"/>
                    </a:lnTo>
                    <a:lnTo>
                      <a:pt x="51" y="136"/>
                    </a:lnTo>
                    <a:close/>
                    <a:moveTo>
                      <a:pt x="137" y="85"/>
                    </a:moveTo>
                    <a:lnTo>
                      <a:pt x="137" y="85"/>
                    </a:lnTo>
                    <a:lnTo>
                      <a:pt x="137" y="83"/>
                    </a:lnTo>
                    <a:lnTo>
                      <a:pt x="135" y="83"/>
                    </a:lnTo>
                    <a:lnTo>
                      <a:pt x="133" y="81"/>
                    </a:lnTo>
                    <a:lnTo>
                      <a:pt x="133" y="80"/>
                    </a:lnTo>
                    <a:lnTo>
                      <a:pt x="133" y="78"/>
                    </a:lnTo>
                    <a:lnTo>
                      <a:pt x="133" y="78"/>
                    </a:lnTo>
                    <a:lnTo>
                      <a:pt x="138" y="81"/>
                    </a:lnTo>
                    <a:lnTo>
                      <a:pt x="138" y="81"/>
                    </a:lnTo>
                    <a:lnTo>
                      <a:pt x="138" y="83"/>
                    </a:lnTo>
                    <a:lnTo>
                      <a:pt x="137" y="85"/>
                    </a:lnTo>
                    <a:lnTo>
                      <a:pt x="137" y="85"/>
                    </a:lnTo>
                    <a:close/>
                    <a:moveTo>
                      <a:pt x="289" y="102"/>
                    </a:moveTo>
                    <a:lnTo>
                      <a:pt x="289" y="104"/>
                    </a:lnTo>
                    <a:lnTo>
                      <a:pt x="289" y="104"/>
                    </a:lnTo>
                    <a:lnTo>
                      <a:pt x="289" y="102"/>
                    </a:lnTo>
                    <a:lnTo>
                      <a:pt x="287" y="104"/>
                    </a:lnTo>
                    <a:lnTo>
                      <a:pt x="286" y="104"/>
                    </a:lnTo>
                    <a:lnTo>
                      <a:pt x="286" y="105"/>
                    </a:lnTo>
                    <a:lnTo>
                      <a:pt x="284" y="104"/>
                    </a:lnTo>
                    <a:lnTo>
                      <a:pt x="280" y="104"/>
                    </a:lnTo>
                    <a:lnTo>
                      <a:pt x="279" y="104"/>
                    </a:lnTo>
                    <a:lnTo>
                      <a:pt x="277" y="102"/>
                    </a:lnTo>
                    <a:lnTo>
                      <a:pt x="277" y="100"/>
                    </a:lnTo>
                    <a:lnTo>
                      <a:pt x="275" y="98"/>
                    </a:lnTo>
                    <a:lnTo>
                      <a:pt x="275" y="95"/>
                    </a:lnTo>
                    <a:lnTo>
                      <a:pt x="275" y="93"/>
                    </a:lnTo>
                    <a:lnTo>
                      <a:pt x="272" y="92"/>
                    </a:lnTo>
                    <a:lnTo>
                      <a:pt x="272" y="92"/>
                    </a:lnTo>
                    <a:lnTo>
                      <a:pt x="270" y="90"/>
                    </a:lnTo>
                    <a:lnTo>
                      <a:pt x="268" y="90"/>
                    </a:lnTo>
                    <a:lnTo>
                      <a:pt x="267" y="88"/>
                    </a:lnTo>
                    <a:lnTo>
                      <a:pt x="267" y="86"/>
                    </a:lnTo>
                    <a:lnTo>
                      <a:pt x="265" y="85"/>
                    </a:lnTo>
                    <a:lnTo>
                      <a:pt x="265" y="83"/>
                    </a:lnTo>
                    <a:lnTo>
                      <a:pt x="267" y="80"/>
                    </a:lnTo>
                    <a:lnTo>
                      <a:pt x="267" y="78"/>
                    </a:lnTo>
                    <a:lnTo>
                      <a:pt x="267" y="78"/>
                    </a:lnTo>
                    <a:lnTo>
                      <a:pt x="268" y="78"/>
                    </a:lnTo>
                    <a:lnTo>
                      <a:pt x="268" y="80"/>
                    </a:lnTo>
                    <a:lnTo>
                      <a:pt x="272" y="80"/>
                    </a:lnTo>
                    <a:lnTo>
                      <a:pt x="274" y="81"/>
                    </a:lnTo>
                    <a:lnTo>
                      <a:pt x="275" y="83"/>
                    </a:lnTo>
                    <a:lnTo>
                      <a:pt x="275" y="85"/>
                    </a:lnTo>
                    <a:lnTo>
                      <a:pt x="275" y="85"/>
                    </a:lnTo>
                    <a:lnTo>
                      <a:pt x="277" y="86"/>
                    </a:lnTo>
                    <a:lnTo>
                      <a:pt x="279" y="88"/>
                    </a:lnTo>
                    <a:lnTo>
                      <a:pt x="280" y="92"/>
                    </a:lnTo>
                    <a:lnTo>
                      <a:pt x="280" y="92"/>
                    </a:lnTo>
                    <a:lnTo>
                      <a:pt x="282" y="92"/>
                    </a:lnTo>
                    <a:lnTo>
                      <a:pt x="284" y="92"/>
                    </a:lnTo>
                    <a:lnTo>
                      <a:pt x="286" y="93"/>
                    </a:lnTo>
                    <a:lnTo>
                      <a:pt x="287" y="95"/>
                    </a:lnTo>
                    <a:lnTo>
                      <a:pt x="289" y="97"/>
                    </a:lnTo>
                    <a:lnTo>
                      <a:pt x="289" y="98"/>
                    </a:lnTo>
                    <a:lnTo>
                      <a:pt x="289" y="102"/>
                    </a:lnTo>
                    <a:lnTo>
                      <a:pt x="289" y="102"/>
                    </a:lnTo>
                    <a:close/>
                    <a:moveTo>
                      <a:pt x="121" y="76"/>
                    </a:moveTo>
                    <a:lnTo>
                      <a:pt x="120" y="78"/>
                    </a:lnTo>
                    <a:lnTo>
                      <a:pt x="118" y="75"/>
                    </a:lnTo>
                    <a:lnTo>
                      <a:pt x="118" y="75"/>
                    </a:lnTo>
                    <a:lnTo>
                      <a:pt x="118" y="75"/>
                    </a:lnTo>
                    <a:lnTo>
                      <a:pt x="120" y="73"/>
                    </a:lnTo>
                    <a:lnTo>
                      <a:pt x="121" y="73"/>
                    </a:lnTo>
                    <a:lnTo>
                      <a:pt x="121" y="76"/>
                    </a:lnTo>
                    <a:lnTo>
                      <a:pt x="121" y="76"/>
                    </a:lnTo>
                    <a:lnTo>
                      <a:pt x="121" y="76"/>
                    </a:lnTo>
                    <a:close/>
                    <a:moveTo>
                      <a:pt x="265" y="78"/>
                    </a:moveTo>
                    <a:lnTo>
                      <a:pt x="263" y="78"/>
                    </a:lnTo>
                    <a:lnTo>
                      <a:pt x="263" y="75"/>
                    </a:lnTo>
                    <a:lnTo>
                      <a:pt x="263" y="73"/>
                    </a:lnTo>
                    <a:lnTo>
                      <a:pt x="263" y="71"/>
                    </a:lnTo>
                    <a:lnTo>
                      <a:pt x="262" y="71"/>
                    </a:lnTo>
                    <a:lnTo>
                      <a:pt x="263" y="69"/>
                    </a:lnTo>
                    <a:lnTo>
                      <a:pt x="263" y="69"/>
                    </a:lnTo>
                    <a:lnTo>
                      <a:pt x="265" y="69"/>
                    </a:lnTo>
                    <a:lnTo>
                      <a:pt x="265" y="71"/>
                    </a:lnTo>
                    <a:lnTo>
                      <a:pt x="267" y="73"/>
                    </a:lnTo>
                    <a:lnTo>
                      <a:pt x="265" y="76"/>
                    </a:lnTo>
                    <a:lnTo>
                      <a:pt x="265" y="78"/>
                    </a:lnTo>
                    <a:lnTo>
                      <a:pt x="265" y="78"/>
                    </a:lnTo>
                    <a:close/>
                    <a:moveTo>
                      <a:pt x="99" y="64"/>
                    </a:moveTo>
                    <a:lnTo>
                      <a:pt x="97" y="64"/>
                    </a:lnTo>
                    <a:lnTo>
                      <a:pt x="96" y="64"/>
                    </a:lnTo>
                    <a:lnTo>
                      <a:pt x="96" y="63"/>
                    </a:lnTo>
                    <a:lnTo>
                      <a:pt x="96" y="61"/>
                    </a:lnTo>
                    <a:lnTo>
                      <a:pt x="97" y="61"/>
                    </a:lnTo>
                    <a:lnTo>
                      <a:pt x="99" y="61"/>
                    </a:lnTo>
                    <a:lnTo>
                      <a:pt x="99" y="61"/>
                    </a:lnTo>
                    <a:lnTo>
                      <a:pt x="99" y="63"/>
                    </a:lnTo>
                    <a:lnTo>
                      <a:pt x="99" y="64"/>
                    </a:lnTo>
                    <a:close/>
                    <a:moveTo>
                      <a:pt x="212" y="56"/>
                    </a:moveTo>
                    <a:lnTo>
                      <a:pt x="214" y="56"/>
                    </a:lnTo>
                    <a:lnTo>
                      <a:pt x="215" y="54"/>
                    </a:lnTo>
                    <a:lnTo>
                      <a:pt x="217" y="56"/>
                    </a:lnTo>
                    <a:lnTo>
                      <a:pt x="219" y="56"/>
                    </a:lnTo>
                    <a:lnTo>
                      <a:pt x="221" y="56"/>
                    </a:lnTo>
                    <a:lnTo>
                      <a:pt x="221" y="59"/>
                    </a:lnTo>
                    <a:lnTo>
                      <a:pt x="221" y="61"/>
                    </a:lnTo>
                    <a:lnTo>
                      <a:pt x="221" y="63"/>
                    </a:lnTo>
                    <a:lnTo>
                      <a:pt x="221" y="64"/>
                    </a:lnTo>
                    <a:lnTo>
                      <a:pt x="221" y="66"/>
                    </a:lnTo>
                    <a:lnTo>
                      <a:pt x="219" y="68"/>
                    </a:lnTo>
                    <a:lnTo>
                      <a:pt x="217" y="68"/>
                    </a:lnTo>
                    <a:lnTo>
                      <a:pt x="217" y="69"/>
                    </a:lnTo>
                    <a:lnTo>
                      <a:pt x="214" y="69"/>
                    </a:lnTo>
                    <a:lnTo>
                      <a:pt x="214" y="69"/>
                    </a:lnTo>
                    <a:lnTo>
                      <a:pt x="214" y="71"/>
                    </a:lnTo>
                    <a:lnTo>
                      <a:pt x="215" y="73"/>
                    </a:lnTo>
                    <a:lnTo>
                      <a:pt x="217" y="76"/>
                    </a:lnTo>
                    <a:lnTo>
                      <a:pt x="215" y="78"/>
                    </a:lnTo>
                    <a:lnTo>
                      <a:pt x="214" y="80"/>
                    </a:lnTo>
                    <a:lnTo>
                      <a:pt x="210" y="80"/>
                    </a:lnTo>
                    <a:lnTo>
                      <a:pt x="207" y="80"/>
                    </a:lnTo>
                    <a:lnTo>
                      <a:pt x="203" y="80"/>
                    </a:lnTo>
                    <a:lnTo>
                      <a:pt x="203" y="80"/>
                    </a:lnTo>
                    <a:lnTo>
                      <a:pt x="203" y="81"/>
                    </a:lnTo>
                    <a:lnTo>
                      <a:pt x="203" y="83"/>
                    </a:lnTo>
                    <a:lnTo>
                      <a:pt x="202" y="83"/>
                    </a:lnTo>
                    <a:lnTo>
                      <a:pt x="200" y="85"/>
                    </a:lnTo>
                    <a:lnTo>
                      <a:pt x="198" y="86"/>
                    </a:lnTo>
                    <a:lnTo>
                      <a:pt x="197" y="88"/>
                    </a:lnTo>
                    <a:lnTo>
                      <a:pt x="195" y="88"/>
                    </a:lnTo>
                    <a:lnTo>
                      <a:pt x="193" y="88"/>
                    </a:lnTo>
                    <a:lnTo>
                      <a:pt x="191" y="90"/>
                    </a:lnTo>
                    <a:lnTo>
                      <a:pt x="190" y="90"/>
                    </a:lnTo>
                    <a:lnTo>
                      <a:pt x="188" y="92"/>
                    </a:lnTo>
                    <a:lnTo>
                      <a:pt x="186" y="92"/>
                    </a:lnTo>
                    <a:lnTo>
                      <a:pt x="185" y="93"/>
                    </a:lnTo>
                    <a:lnTo>
                      <a:pt x="183" y="93"/>
                    </a:lnTo>
                    <a:lnTo>
                      <a:pt x="179" y="93"/>
                    </a:lnTo>
                    <a:lnTo>
                      <a:pt x="173" y="93"/>
                    </a:lnTo>
                    <a:lnTo>
                      <a:pt x="171" y="93"/>
                    </a:lnTo>
                    <a:lnTo>
                      <a:pt x="169" y="93"/>
                    </a:lnTo>
                    <a:lnTo>
                      <a:pt x="167" y="93"/>
                    </a:lnTo>
                    <a:lnTo>
                      <a:pt x="166" y="90"/>
                    </a:lnTo>
                    <a:lnTo>
                      <a:pt x="164" y="90"/>
                    </a:lnTo>
                    <a:lnTo>
                      <a:pt x="161" y="90"/>
                    </a:lnTo>
                    <a:lnTo>
                      <a:pt x="159" y="90"/>
                    </a:lnTo>
                    <a:lnTo>
                      <a:pt x="157" y="90"/>
                    </a:lnTo>
                    <a:lnTo>
                      <a:pt x="152" y="86"/>
                    </a:lnTo>
                    <a:lnTo>
                      <a:pt x="150" y="85"/>
                    </a:lnTo>
                    <a:lnTo>
                      <a:pt x="149" y="85"/>
                    </a:lnTo>
                    <a:lnTo>
                      <a:pt x="147" y="85"/>
                    </a:lnTo>
                    <a:lnTo>
                      <a:pt x="145" y="83"/>
                    </a:lnTo>
                    <a:lnTo>
                      <a:pt x="144" y="81"/>
                    </a:lnTo>
                    <a:lnTo>
                      <a:pt x="144" y="80"/>
                    </a:lnTo>
                    <a:lnTo>
                      <a:pt x="145" y="78"/>
                    </a:lnTo>
                    <a:lnTo>
                      <a:pt x="147" y="78"/>
                    </a:lnTo>
                    <a:lnTo>
                      <a:pt x="149" y="78"/>
                    </a:lnTo>
                    <a:lnTo>
                      <a:pt x="149" y="78"/>
                    </a:lnTo>
                    <a:lnTo>
                      <a:pt x="150" y="78"/>
                    </a:lnTo>
                    <a:lnTo>
                      <a:pt x="152" y="78"/>
                    </a:lnTo>
                    <a:lnTo>
                      <a:pt x="156" y="78"/>
                    </a:lnTo>
                    <a:lnTo>
                      <a:pt x="159" y="80"/>
                    </a:lnTo>
                    <a:lnTo>
                      <a:pt x="161" y="80"/>
                    </a:lnTo>
                    <a:lnTo>
                      <a:pt x="162" y="80"/>
                    </a:lnTo>
                    <a:lnTo>
                      <a:pt x="166" y="80"/>
                    </a:lnTo>
                    <a:lnTo>
                      <a:pt x="167" y="78"/>
                    </a:lnTo>
                    <a:lnTo>
                      <a:pt x="169" y="80"/>
                    </a:lnTo>
                    <a:lnTo>
                      <a:pt x="173" y="80"/>
                    </a:lnTo>
                    <a:lnTo>
                      <a:pt x="174" y="78"/>
                    </a:lnTo>
                    <a:lnTo>
                      <a:pt x="176" y="71"/>
                    </a:lnTo>
                    <a:lnTo>
                      <a:pt x="176" y="69"/>
                    </a:lnTo>
                    <a:lnTo>
                      <a:pt x="176" y="69"/>
                    </a:lnTo>
                    <a:lnTo>
                      <a:pt x="178" y="69"/>
                    </a:lnTo>
                    <a:lnTo>
                      <a:pt x="178" y="69"/>
                    </a:lnTo>
                    <a:lnTo>
                      <a:pt x="178" y="71"/>
                    </a:lnTo>
                    <a:lnTo>
                      <a:pt x="176" y="73"/>
                    </a:lnTo>
                    <a:lnTo>
                      <a:pt x="176" y="75"/>
                    </a:lnTo>
                    <a:lnTo>
                      <a:pt x="178" y="76"/>
                    </a:lnTo>
                    <a:lnTo>
                      <a:pt x="179" y="80"/>
                    </a:lnTo>
                    <a:lnTo>
                      <a:pt x="181" y="80"/>
                    </a:lnTo>
                    <a:lnTo>
                      <a:pt x="183" y="78"/>
                    </a:lnTo>
                    <a:lnTo>
                      <a:pt x="185" y="78"/>
                    </a:lnTo>
                    <a:lnTo>
                      <a:pt x="186" y="78"/>
                    </a:lnTo>
                    <a:lnTo>
                      <a:pt x="190" y="78"/>
                    </a:lnTo>
                    <a:lnTo>
                      <a:pt x="190" y="78"/>
                    </a:lnTo>
                    <a:lnTo>
                      <a:pt x="191" y="78"/>
                    </a:lnTo>
                    <a:lnTo>
                      <a:pt x="193" y="78"/>
                    </a:lnTo>
                    <a:lnTo>
                      <a:pt x="193" y="76"/>
                    </a:lnTo>
                    <a:lnTo>
                      <a:pt x="195" y="75"/>
                    </a:lnTo>
                    <a:lnTo>
                      <a:pt x="195" y="73"/>
                    </a:lnTo>
                    <a:lnTo>
                      <a:pt x="197" y="71"/>
                    </a:lnTo>
                    <a:lnTo>
                      <a:pt x="200" y="68"/>
                    </a:lnTo>
                    <a:lnTo>
                      <a:pt x="202" y="68"/>
                    </a:lnTo>
                    <a:lnTo>
                      <a:pt x="203" y="68"/>
                    </a:lnTo>
                    <a:lnTo>
                      <a:pt x="205" y="68"/>
                    </a:lnTo>
                    <a:lnTo>
                      <a:pt x="207" y="66"/>
                    </a:lnTo>
                    <a:lnTo>
                      <a:pt x="207" y="64"/>
                    </a:lnTo>
                    <a:lnTo>
                      <a:pt x="207" y="63"/>
                    </a:lnTo>
                    <a:lnTo>
                      <a:pt x="205" y="56"/>
                    </a:lnTo>
                    <a:lnTo>
                      <a:pt x="205" y="56"/>
                    </a:lnTo>
                    <a:lnTo>
                      <a:pt x="205" y="54"/>
                    </a:lnTo>
                    <a:lnTo>
                      <a:pt x="205" y="54"/>
                    </a:lnTo>
                    <a:lnTo>
                      <a:pt x="209" y="54"/>
                    </a:lnTo>
                    <a:lnTo>
                      <a:pt x="210" y="54"/>
                    </a:lnTo>
                    <a:lnTo>
                      <a:pt x="210" y="54"/>
                    </a:lnTo>
                    <a:lnTo>
                      <a:pt x="212" y="56"/>
                    </a:lnTo>
                    <a:close/>
                    <a:moveTo>
                      <a:pt x="246" y="52"/>
                    </a:moveTo>
                    <a:lnTo>
                      <a:pt x="245" y="52"/>
                    </a:lnTo>
                    <a:lnTo>
                      <a:pt x="245" y="52"/>
                    </a:lnTo>
                    <a:lnTo>
                      <a:pt x="245" y="51"/>
                    </a:lnTo>
                    <a:lnTo>
                      <a:pt x="246" y="51"/>
                    </a:lnTo>
                    <a:lnTo>
                      <a:pt x="246" y="52"/>
                    </a:lnTo>
                    <a:close/>
                    <a:moveTo>
                      <a:pt x="226" y="34"/>
                    </a:moveTo>
                    <a:lnTo>
                      <a:pt x="226" y="35"/>
                    </a:lnTo>
                    <a:lnTo>
                      <a:pt x="224" y="34"/>
                    </a:lnTo>
                    <a:lnTo>
                      <a:pt x="224" y="32"/>
                    </a:lnTo>
                    <a:lnTo>
                      <a:pt x="224" y="32"/>
                    </a:lnTo>
                    <a:lnTo>
                      <a:pt x="226" y="32"/>
                    </a:lnTo>
                    <a:lnTo>
                      <a:pt x="226" y="34"/>
                    </a:lnTo>
                    <a:lnTo>
                      <a:pt x="226" y="34"/>
                    </a:lnTo>
                    <a:close/>
                    <a:moveTo>
                      <a:pt x="215" y="30"/>
                    </a:moveTo>
                    <a:lnTo>
                      <a:pt x="215" y="30"/>
                    </a:lnTo>
                    <a:lnTo>
                      <a:pt x="215" y="30"/>
                    </a:lnTo>
                    <a:lnTo>
                      <a:pt x="214" y="29"/>
                    </a:lnTo>
                    <a:lnTo>
                      <a:pt x="212" y="29"/>
                    </a:lnTo>
                    <a:lnTo>
                      <a:pt x="214" y="29"/>
                    </a:lnTo>
                    <a:lnTo>
                      <a:pt x="215" y="29"/>
                    </a:lnTo>
                    <a:lnTo>
                      <a:pt x="215" y="30"/>
                    </a:lnTo>
                    <a:lnTo>
                      <a:pt x="215" y="30"/>
                    </a:lnTo>
                    <a:close/>
                    <a:moveTo>
                      <a:pt x="212" y="27"/>
                    </a:moveTo>
                    <a:lnTo>
                      <a:pt x="212" y="27"/>
                    </a:lnTo>
                    <a:lnTo>
                      <a:pt x="212" y="27"/>
                    </a:lnTo>
                    <a:lnTo>
                      <a:pt x="212" y="25"/>
                    </a:lnTo>
                    <a:lnTo>
                      <a:pt x="214" y="25"/>
                    </a:lnTo>
                    <a:lnTo>
                      <a:pt x="214" y="27"/>
                    </a:lnTo>
                    <a:lnTo>
                      <a:pt x="212" y="27"/>
                    </a:lnTo>
                    <a:close/>
                    <a:moveTo>
                      <a:pt x="61" y="46"/>
                    </a:moveTo>
                    <a:lnTo>
                      <a:pt x="65" y="46"/>
                    </a:lnTo>
                    <a:lnTo>
                      <a:pt x="67" y="46"/>
                    </a:lnTo>
                    <a:lnTo>
                      <a:pt x="68" y="46"/>
                    </a:lnTo>
                    <a:lnTo>
                      <a:pt x="68" y="47"/>
                    </a:lnTo>
                    <a:lnTo>
                      <a:pt x="70" y="47"/>
                    </a:lnTo>
                    <a:lnTo>
                      <a:pt x="70" y="49"/>
                    </a:lnTo>
                    <a:lnTo>
                      <a:pt x="72" y="49"/>
                    </a:lnTo>
                    <a:lnTo>
                      <a:pt x="73" y="51"/>
                    </a:lnTo>
                    <a:lnTo>
                      <a:pt x="77" y="52"/>
                    </a:lnTo>
                    <a:lnTo>
                      <a:pt x="79" y="54"/>
                    </a:lnTo>
                    <a:lnTo>
                      <a:pt x="79" y="56"/>
                    </a:lnTo>
                    <a:lnTo>
                      <a:pt x="80" y="56"/>
                    </a:lnTo>
                    <a:lnTo>
                      <a:pt x="84" y="57"/>
                    </a:lnTo>
                    <a:lnTo>
                      <a:pt x="85" y="57"/>
                    </a:lnTo>
                    <a:lnTo>
                      <a:pt x="94" y="66"/>
                    </a:lnTo>
                    <a:lnTo>
                      <a:pt x="94" y="66"/>
                    </a:lnTo>
                    <a:lnTo>
                      <a:pt x="94" y="73"/>
                    </a:lnTo>
                    <a:lnTo>
                      <a:pt x="94" y="76"/>
                    </a:lnTo>
                    <a:lnTo>
                      <a:pt x="96" y="78"/>
                    </a:lnTo>
                    <a:lnTo>
                      <a:pt x="99" y="78"/>
                    </a:lnTo>
                    <a:lnTo>
                      <a:pt x="102" y="80"/>
                    </a:lnTo>
                    <a:lnTo>
                      <a:pt x="106" y="81"/>
                    </a:lnTo>
                    <a:lnTo>
                      <a:pt x="118" y="86"/>
                    </a:lnTo>
                    <a:lnTo>
                      <a:pt x="120" y="86"/>
                    </a:lnTo>
                    <a:lnTo>
                      <a:pt x="123" y="86"/>
                    </a:lnTo>
                    <a:lnTo>
                      <a:pt x="125" y="86"/>
                    </a:lnTo>
                    <a:lnTo>
                      <a:pt x="126" y="86"/>
                    </a:lnTo>
                    <a:lnTo>
                      <a:pt x="128" y="88"/>
                    </a:lnTo>
                    <a:lnTo>
                      <a:pt x="128" y="90"/>
                    </a:lnTo>
                    <a:lnTo>
                      <a:pt x="130" y="92"/>
                    </a:lnTo>
                    <a:lnTo>
                      <a:pt x="132" y="93"/>
                    </a:lnTo>
                    <a:lnTo>
                      <a:pt x="132" y="93"/>
                    </a:lnTo>
                    <a:lnTo>
                      <a:pt x="133" y="93"/>
                    </a:lnTo>
                    <a:lnTo>
                      <a:pt x="133" y="95"/>
                    </a:lnTo>
                    <a:lnTo>
                      <a:pt x="133" y="98"/>
                    </a:lnTo>
                    <a:lnTo>
                      <a:pt x="133" y="100"/>
                    </a:lnTo>
                    <a:lnTo>
                      <a:pt x="133" y="102"/>
                    </a:lnTo>
                    <a:lnTo>
                      <a:pt x="132" y="102"/>
                    </a:lnTo>
                    <a:lnTo>
                      <a:pt x="125" y="102"/>
                    </a:lnTo>
                    <a:lnTo>
                      <a:pt x="120" y="102"/>
                    </a:lnTo>
                    <a:lnTo>
                      <a:pt x="116" y="104"/>
                    </a:lnTo>
                    <a:lnTo>
                      <a:pt x="116" y="105"/>
                    </a:lnTo>
                    <a:lnTo>
                      <a:pt x="116" y="105"/>
                    </a:lnTo>
                    <a:lnTo>
                      <a:pt x="120" y="110"/>
                    </a:lnTo>
                    <a:lnTo>
                      <a:pt x="121" y="114"/>
                    </a:lnTo>
                    <a:lnTo>
                      <a:pt x="123" y="115"/>
                    </a:lnTo>
                    <a:lnTo>
                      <a:pt x="125" y="117"/>
                    </a:lnTo>
                    <a:lnTo>
                      <a:pt x="126" y="119"/>
                    </a:lnTo>
                    <a:lnTo>
                      <a:pt x="128" y="121"/>
                    </a:lnTo>
                    <a:lnTo>
                      <a:pt x="132" y="124"/>
                    </a:lnTo>
                    <a:lnTo>
                      <a:pt x="133" y="126"/>
                    </a:lnTo>
                    <a:lnTo>
                      <a:pt x="135" y="126"/>
                    </a:lnTo>
                    <a:lnTo>
                      <a:pt x="138" y="127"/>
                    </a:lnTo>
                    <a:lnTo>
                      <a:pt x="140" y="129"/>
                    </a:lnTo>
                    <a:lnTo>
                      <a:pt x="140" y="132"/>
                    </a:lnTo>
                    <a:lnTo>
                      <a:pt x="142" y="136"/>
                    </a:lnTo>
                    <a:lnTo>
                      <a:pt x="142" y="136"/>
                    </a:lnTo>
                    <a:lnTo>
                      <a:pt x="142" y="138"/>
                    </a:lnTo>
                    <a:lnTo>
                      <a:pt x="145" y="139"/>
                    </a:lnTo>
                    <a:lnTo>
                      <a:pt x="145" y="139"/>
                    </a:lnTo>
                    <a:lnTo>
                      <a:pt x="147" y="144"/>
                    </a:lnTo>
                    <a:lnTo>
                      <a:pt x="149" y="146"/>
                    </a:lnTo>
                    <a:lnTo>
                      <a:pt x="150" y="148"/>
                    </a:lnTo>
                    <a:lnTo>
                      <a:pt x="152" y="148"/>
                    </a:lnTo>
                    <a:lnTo>
                      <a:pt x="157" y="146"/>
                    </a:lnTo>
                    <a:lnTo>
                      <a:pt x="159" y="146"/>
                    </a:lnTo>
                    <a:lnTo>
                      <a:pt x="159" y="146"/>
                    </a:lnTo>
                    <a:lnTo>
                      <a:pt x="161" y="146"/>
                    </a:lnTo>
                    <a:lnTo>
                      <a:pt x="161" y="150"/>
                    </a:lnTo>
                    <a:lnTo>
                      <a:pt x="161" y="151"/>
                    </a:lnTo>
                    <a:lnTo>
                      <a:pt x="161" y="153"/>
                    </a:lnTo>
                    <a:lnTo>
                      <a:pt x="161" y="155"/>
                    </a:lnTo>
                    <a:lnTo>
                      <a:pt x="164" y="156"/>
                    </a:lnTo>
                    <a:lnTo>
                      <a:pt x="166" y="156"/>
                    </a:lnTo>
                    <a:lnTo>
                      <a:pt x="171" y="158"/>
                    </a:lnTo>
                    <a:lnTo>
                      <a:pt x="173" y="158"/>
                    </a:lnTo>
                    <a:lnTo>
                      <a:pt x="174" y="158"/>
                    </a:lnTo>
                    <a:lnTo>
                      <a:pt x="176" y="158"/>
                    </a:lnTo>
                    <a:lnTo>
                      <a:pt x="174" y="160"/>
                    </a:lnTo>
                    <a:lnTo>
                      <a:pt x="174" y="160"/>
                    </a:lnTo>
                    <a:lnTo>
                      <a:pt x="173" y="160"/>
                    </a:lnTo>
                    <a:lnTo>
                      <a:pt x="171" y="161"/>
                    </a:lnTo>
                    <a:lnTo>
                      <a:pt x="171" y="161"/>
                    </a:lnTo>
                    <a:lnTo>
                      <a:pt x="171" y="163"/>
                    </a:lnTo>
                    <a:lnTo>
                      <a:pt x="173" y="165"/>
                    </a:lnTo>
                    <a:lnTo>
                      <a:pt x="174" y="165"/>
                    </a:lnTo>
                    <a:lnTo>
                      <a:pt x="174" y="167"/>
                    </a:lnTo>
                    <a:lnTo>
                      <a:pt x="176" y="167"/>
                    </a:lnTo>
                    <a:lnTo>
                      <a:pt x="179" y="167"/>
                    </a:lnTo>
                    <a:lnTo>
                      <a:pt x="181" y="168"/>
                    </a:lnTo>
                    <a:lnTo>
                      <a:pt x="183" y="168"/>
                    </a:lnTo>
                    <a:lnTo>
                      <a:pt x="186" y="168"/>
                    </a:lnTo>
                    <a:lnTo>
                      <a:pt x="188" y="170"/>
                    </a:lnTo>
                    <a:lnTo>
                      <a:pt x="191" y="170"/>
                    </a:lnTo>
                    <a:lnTo>
                      <a:pt x="188" y="172"/>
                    </a:lnTo>
                    <a:lnTo>
                      <a:pt x="188" y="172"/>
                    </a:lnTo>
                    <a:lnTo>
                      <a:pt x="183" y="170"/>
                    </a:lnTo>
                    <a:lnTo>
                      <a:pt x="183" y="172"/>
                    </a:lnTo>
                    <a:lnTo>
                      <a:pt x="185" y="173"/>
                    </a:lnTo>
                    <a:lnTo>
                      <a:pt x="186" y="173"/>
                    </a:lnTo>
                    <a:lnTo>
                      <a:pt x="188" y="175"/>
                    </a:lnTo>
                    <a:lnTo>
                      <a:pt x="186" y="175"/>
                    </a:lnTo>
                    <a:lnTo>
                      <a:pt x="185" y="177"/>
                    </a:lnTo>
                    <a:lnTo>
                      <a:pt x="183" y="177"/>
                    </a:lnTo>
                    <a:lnTo>
                      <a:pt x="181" y="177"/>
                    </a:lnTo>
                    <a:lnTo>
                      <a:pt x="178" y="177"/>
                    </a:lnTo>
                    <a:lnTo>
                      <a:pt x="176" y="175"/>
                    </a:lnTo>
                    <a:lnTo>
                      <a:pt x="174" y="175"/>
                    </a:lnTo>
                    <a:lnTo>
                      <a:pt x="174" y="173"/>
                    </a:lnTo>
                    <a:lnTo>
                      <a:pt x="173" y="172"/>
                    </a:lnTo>
                    <a:lnTo>
                      <a:pt x="171" y="172"/>
                    </a:lnTo>
                    <a:lnTo>
                      <a:pt x="169" y="172"/>
                    </a:lnTo>
                    <a:lnTo>
                      <a:pt x="166" y="172"/>
                    </a:lnTo>
                    <a:lnTo>
                      <a:pt x="162" y="170"/>
                    </a:lnTo>
                    <a:lnTo>
                      <a:pt x="156" y="170"/>
                    </a:lnTo>
                    <a:lnTo>
                      <a:pt x="152" y="170"/>
                    </a:lnTo>
                    <a:lnTo>
                      <a:pt x="150" y="168"/>
                    </a:lnTo>
                    <a:lnTo>
                      <a:pt x="149" y="168"/>
                    </a:lnTo>
                    <a:lnTo>
                      <a:pt x="149" y="168"/>
                    </a:lnTo>
                    <a:lnTo>
                      <a:pt x="145" y="168"/>
                    </a:lnTo>
                    <a:lnTo>
                      <a:pt x="144" y="168"/>
                    </a:lnTo>
                    <a:lnTo>
                      <a:pt x="142" y="167"/>
                    </a:lnTo>
                    <a:lnTo>
                      <a:pt x="140" y="167"/>
                    </a:lnTo>
                    <a:lnTo>
                      <a:pt x="138" y="167"/>
                    </a:lnTo>
                    <a:lnTo>
                      <a:pt x="138" y="167"/>
                    </a:lnTo>
                    <a:lnTo>
                      <a:pt x="135" y="167"/>
                    </a:lnTo>
                    <a:lnTo>
                      <a:pt x="132" y="167"/>
                    </a:lnTo>
                    <a:lnTo>
                      <a:pt x="130" y="165"/>
                    </a:lnTo>
                    <a:lnTo>
                      <a:pt x="130" y="163"/>
                    </a:lnTo>
                    <a:lnTo>
                      <a:pt x="128" y="163"/>
                    </a:lnTo>
                    <a:lnTo>
                      <a:pt x="126" y="161"/>
                    </a:lnTo>
                    <a:lnTo>
                      <a:pt x="125" y="158"/>
                    </a:lnTo>
                    <a:lnTo>
                      <a:pt x="123" y="156"/>
                    </a:lnTo>
                    <a:lnTo>
                      <a:pt x="120" y="153"/>
                    </a:lnTo>
                    <a:lnTo>
                      <a:pt x="118" y="153"/>
                    </a:lnTo>
                    <a:lnTo>
                      <a:pt x="116" y="150"/>
                    </a:lnTo>
                    <a:lnTo>
                      <a:pt x="116" y="148"/>
                    </a:lnTo>
                    <a:lnTo>
                      <a:pt x="116" y="146"/>
                    </a:lnTo>
                    <a:lnTo>
                      <a:pt x="116" y="148"/>
                    </a:lnTo>
                    <a:lnTo>
                      <a:pt x="114" y="148"/>
                    </a:lnTo>
                    <a:lnTo>
                      <a:pt x="111" y="146"/>
                    </a:lnTo>
                    <a:lnTo>
                      <a:pt x="111" y="144"/>
                    </a:lnTo>
                    <a:lnTo>
                      <a:pt x="108" y="141"/>
                    </a:lnTo>
                    <a:lnTo>
                      <a:pt x="108" y="139"/>
                    </a:lnTo>
                    <a:lnTo>
                      <a:pt x="104" y="134"/>
                    </a:lnTo>
                    <a:lnTo>
                      <a:pt x="102" y="132"/>
                    </a:lnTo>
                    <a:lnTo>
                      <a:pt x="102" y="131"/>
                    </a:lnTo>
                    <a:lnTo>
                      <a:pt x="101" y="131"/>
                    </a:lnTo>
                    <a:lnTo>
                      <a:pt x="101" y="129"/>
                    </a:lnTo>
                    <a:lnTo>
                      <a:pt x="99" y="129"/>
                    </a:lnTo>
                    <a:lnTo>
                      <a:pt x="99" y="127"/>
                    </a:lnTo>
                    <a:lnTo>
                      <a:pt x="94" y="126"/>
                    </a:lnTo>
                    <a:lnTo>
                      <a:pt x="94" y="126"/>
                    </a:lnTo>
                    <a:lnTo>
                      <a:pt x="94" y="126"/>
                    </a:lnTo>
                    <a:lnTo>
                      <a:pt x="90" y="126"/>
                    </a:lnTo>
                    <a:lnTo>
                      <a:pt x="89" y="126"/>
                    </a:lnTo>
                    <a:lnTo>
                      <a:pt x="85" y="124"/>
                    </a:lnTo>
                    <a:lnTo>
                      <a:pt x="84" y="124"/>
                    </a:lnTo>
                    <a:lnTo>
                      <a:pt x="80" y="122"/>
                    </a:lnTo>
                    <a:lnTo>
                      <a:pt x="79" y="122"/>
                    </a:lnTo>
                    <a:lnTo>
                      <a:pt x="77" y="122"/>
                    </a:lnTo>
                    <a:lnTo>
                      <a:pt x="77" y="121"/>
                    </a:lnTo>
                    <a:lnTo>
                      <a:pt x="77" y="119"/>
                    </a:lnTo>
                    <a:lnTo>
                      <a:pt x="75" y="119"/>
                    </a:lnTo>
                    <a:lnTo>
                      <a:pt x="73" y="119"/>
                    </a:lnTo>
                    <a:lnTo>
                      <a:pt x="72" y="119"/>
                    </a:lnTo>
                    <a:lnTo>
                      <a:pt x="70" y="117"/>
                    </a:lnTo>
                    <a:lnTo>
                      <a:pt x="68" y="119"/>
                    </a:lnTo>
                    <a:lnTo>
                      <a:pt x="68" y="121"/>
                    </a:lnTo>
                    <a:lnTo>
                      <a:pt x="68" y="121"/>
                    </a:lnTo>
                    <a:lnTo>
                      <a:pt x="67" y="121"/>
                    </a:lnTo>
                    <a:lnTo>
                      <a:pt x="67" y="121"/>
                    </a:lnTo>
                    <a:lnTo>
                      <a:pt x="65" y="121"/>
                    </a:lnTo>
                    <a:lnTo>
                      <a:pt x="65" y="122"/>
                    </a:lnTo>
                    <a:lnTo>
                      <a:pt x="63" y="122"/>
                    </a:lnTo>
                    <a:lnTo>
                      <a:pt x="60" y="121"/>
                    </a:lnTo>
                    <a:lnTo>
                      <a:pt x="58" y="121"/>
                    </a:lnTo>
                    <a:lnTo>
                      <a:pt x="56" y="119"/>
                    </a:lnTo>
                    <a:lnTo>
                      <a:pt x="56" y="117"/>
                    </a:lnTo>
                    <a:lnTo>
                      <a:pt x="55" y="117"/>
                    </a:lnTo>
                    <a:lnTo>
                      <a:pt x="53" y="115"/>
                    </a:lnTo>
                    <a:lnTo>
                      <a:pt x="55" y="117"/>
                    </a:lnTo>
                    <a:lnTo>
                      <a:pt x="58" y="126"/>
                    </a:lnTo>
                    <a:lnTo>
                      <a:pt x="58" y="126"/>
                    </a:lnTo>
                    <a:lnTo>
                      <a:pt x="56" y="126"/>
                    </a:lnTo>
                    <a:lnTo>
                      <a:pt x="58" y="127"/>
                    </a:lnTo>
                    <a:lnTo>
                      <a:pt x="56" y="127"/>
                    </a:lnTo>
                    <a:lnTo>
                      <a:pt x="56" y="127"/>
                    </a:lnTo>
                    <a:lnTo>
                      <a:pt x="53" y="126"/>
                    </a:lnTo>
                    <a:lnTo>
                      <a:pt x="51" y="126"/>
                    </a:lnTo>
                    <a:lnTo>
                      <a:pt x="51" y="126"/>
                    </a:lnTo>
                    <a:lnTo>
                      <a:pt x="51" y="127"/>
                    </a:lnTo>
                    <a:lnTo>
                      <a:pt x="51" y="129"/>
                    </a:lnTo>
                    <a:lnTo>
                      <a:pt x="53" y="131"/>
                    </a:lnTo>
                    <a:lnTo>
                      <a:pt x="49" y="131"/>
                    </a:lnTo>
                    <a:lnTo>
                      <a:pt x="46" y="131"/>
                    </a:lnTo>
                    <a:lnTo>
                      <a:pt x="43" y="132"/>
                    </a:lnTo>
                    <a:lnTo>
                      <a:pt x="39" y="132"/>
                    </a:lnTo>
                    <a:lnTo>
                      <a:pt x="37" y="132"/>
                    </a:lnTo>
                    <a:lnTo>
                      <a:pt x="36" y="131"/>
                    </a:lnTo>
                    <a:lnTo>
                      <a:pt x="34" y="132"/>
                    </a:lnTo>
                    <a:lnTo>
                      <a:pt x="32" y="132"/>
                    </a:lnTo>
                    <a:lnTo>
                      <a:pt x="31" y="132"/>
                    </a:lnTo>
                    <a:lnTo>
                      <a:pt x="29" y="131"/>
                    </a:lnTo>
                    <a:lnTo>
                      <a:pt x="29" y="131"/>
                    </a:lnTo>
                    <a:lnTo>
                      <a:pt x="29" y="129"/>
                    </a:lnTo>
                    <a:lnTo>
                      <a:pt x="27" y="129"/>
                    </a:lnTo>
                    <a:lnTo>
                      <a:pt x="25" y="131"/>
                    </a:lnTo>
                    <a:lnTo>
                      <a:pt x="27" y="131"/>
                    </a:lnTo>
                    <a:lnTo>
                      <a:pt x="29" y="131"/>
                    </a:lnTo>
                    <a:lnTo>
                      <a:pt x="29" y="132"/>
                    </a:lnTo>
                    <a:lnTo>
                      <a:pt x="31" y="132"/>
                    </a:lnTo>
                    <a:lnTo>
                      <a:pt x="32" y="132"/>
                    </a:lnTo>
                    <a:lnTo>
                      <a:pt x="37" y="132"/>
                    </a:lnTo>
                    <a:lnTo>
                      <a:pt x="41" y="134"/>
                    </a:lnTo>
                    <a:lnTo>
                      <a:pt x="43" y="134"/>
                    </a:lnTo>
                    <a:lnTo>
                      <a:pt x="43" y="136"/>
                    </a:lnTo>
                    <a:lnTo>
                      <a:pt x="44" y="138"/>
                    </a:lnTo>
                    <a:lnTo>
                      <a:pt x="46" y="139"/>
                    </a:lnTo>
                    <a:lnTo>
                      <a:pt x="48" y="141"/>
                    </a:lnTo>
                    <a:lnTo>
                      <a:pt x="48" y="141"/>
                    </a:lnTo>
                    <a:lnTo>
                      <a:pt x="48" y="144"/>
                    </a:lnTo>
                    <a:lnTo>
                      <a:pt x="48" y="144"/>
                    </a:lnTo>
                    <a:lnTo>
                      <a:pt x="44" y="146"/>
                    </a:lnTo>
                    <a:lnTo>
                      <a:pt x="43" y="148"/>
                    </a:lnTo>
                    <a:lnTo>
                      <a:pt x="37" y="150"/>
                    </a:lnTo>
                    <a:lnTo>
                      <a:pt x="34" y="151"/>
                    </a:lnTo>
                    <a:lnTo>
                      <a:pt x="32" y="151"/>
                    </a:lnTo>
                    <a:lnTo>
                      <a:pt x="31" y="150"/>
                    </a:lnTo>
                    <a:lnTo>
                      <a:pt x="29" y="150"/>
                    </a:lnTo>
                    <a:lnTo>
                      <a:pt x="27" y="150"/>
                    </a:lnTo>
                    <a:lnTo>
                      <a:pt x="25" y="150"/>
                    </a:lnTo>
                    <a:lnTo>
                      <a:pt x="20" y="150"/>
                    </a:lnTo>
                    <a:lnTo>
                      <a:pt x="17" y="150"/>
                    </a:lnTo>
                    <a:lnTo>
                      <a:pt x="13" y="150"/>
                    </a:lnTo>
                    <a:lnTo>
                      <a:pt x="12" y="150"/>
                    </a:lnTo>
                    <a:lnTo>
                      <a:pt x="10" y="148"/>
                    </a:lnTo>
                    <a:lnTo>
                      <a:pt x="8" y="148"/>
                    </a:lnTo>
                    <a:lnTo>
                      <a:pt x="7" y="150"/>
                    </a:lnTo>
                    <a:lnTo>
                      <a:pt x="5" y="150"/>
                    </a:lnTo>
                    <a:lnTo>
                      <a:pt x="2" y="148"/>
                    </a:lnTo>
                    <a:lnTo>
                      <a:pt x="2" y="148"/>
                    </a:lnTo>
                    <a:lnTo>
                      <a:pt x="2" y="143"/>
                    </a:lnTo>
                    <a:lnTo>
                      <a:pt x="2" y="139"/>
                    </a:lnTo>
                    <a:lnTo>
                      <a:pt x="2" y="136"/>
                    </a:lnTo>
                    <a:lnTo>
                      <a:pt x="2" y="132"/>
                    </a:lnTo>
                    <a:lnTo>
                      <a:pt x="2" y="127"/>
                    </a:lnTo>
                    <a:lnTo>
                      <a:pt x="2" y="124"/>
                    </a:lnTo>
                    <a:lnTo>
                      <a:pt x="2" y="121"/>
                    </a:lnTo>
                    <a:lnTo>
                      <a:pt x="2" y="115"/>
                    </a:lnTo>
                    <a:lnTo>
                      <a:pt x="2" y="112"/>
                    </a:lnTo>
                    <a:lnTo>
                      <a:pt x="2" y="109"/>
                    </a:lnTo>
                    <a:lnTo>
                      <a:pt x="2" y="105"/>
                    </a:lnTo>
                    <a:lnTo>
                      <a:pt x="2" y="104"/>
                    </a:lnTo>
                    <a:lnTo>
                      <a:pt x="0" y="102"/>
                    </a:lnTo>
                    <a:lnTo>
                      <a:pt x="0" y="100"/>
                    </a:lnTo>
                    <a:lnTo>
                      <a:pt x="2" y="97"/>
                    </a:lnTo>
                    <a:lnTo>
                      <a:pt x="2" y="95"/>
                    </a:lnTo>
                    <a:lnTo>
                      <a:pt x="2" y="93"/>
                    </a:lnTo>
                    <a:lnTo>
                      <a:pt x="2" y="88"/>
                    </a:lnTo>
                    <a:lnTo>
                      <a:pt x="2" y="85"/>
                    </a:lnTo>
                    <a:lnTo>
                      <a:pt x="2" y="81"/>
                    </a:lnTo>
                    <a:lnTo>
                      <a:pt x="2" y="78"/>
                    </a:lnTo>
                    <a:lnTo>
                      <a:pt x="2" y="73"/>
                    </a:lnTo>
                    <a:lnTo>
                      <a:pt x="2" y="69"/>
                    </a:lnTo>
                    <a:lnTo>
                      <a:pt x="2" y="66"/>
                    </a:lnTo>
                    <a:lnTo>
                      <a:pt x="2" y="63"/>
                    </a:lnTo>
                    <a:lnTo>
                      <a:pt x="2" y="57"/>
                    </a:lnTo>
                    <a:lnTo>
                      <a:pt x="2" y="54"/>
                    </a:lnTo>
                    <a:lnTo>
                      <a:pt x="2" y="51"/>
                    </a:lnTo>
                    <a:lnTo>
                      <a:pt x="2" y="46"/>
                    </a:lnTo>
                    <a:lnTo>
                      <a:pt x="2" y="42"/>
                    </a:lnTo>
                    <a:lnTo>
                      <a:pt x="2" y="39"/>
                    </a:lnTo>
                    <a:lnTo>
                      <a:pt x="2" y="35"/>
                    </a:lnTo>
                    <a:lnTo>
                      <a:pt x="2" y="30"/>
                    </a:lnTo>
                    <a:lnTo>
                      <a:pt x="2" y="27"/>
                    </a:lnTo>
                    <a:lnTo>
                      <a:pt x="2" y="25"/>
                    </a:lnTo>
                    <a:lnTo>
                      <a:pt x="2" y="23"/>
                    </a:lnTo>
                    <a:lnTo>
                      <a:pt x="2" y="23"/>
                    </a:lnTo>
                    <a:lnTo>
                      <a:pt x="2" y="23"/>
                    </a:lnTo>
                    <a:lnTo>
                      <a:pt x="5" y="23"/>
                    </a:lnTo>
                    <a:lnTo>
                      <a:pt x="7" y="23"/>
                    </a:lnTo>
                    <a:lnTo>
                      <a:pt x="15" y="29"/>
                    </a:lnTo>
                    <a:lnTo>
                      <a:pt x="19" y="30"/>
                    </a:lnTo>
                    <a:lnTo>
                      <a:pt x="19" y="30"/>
                    </a:lnTo>
                    <a:lnTo>
                      <a:pt x="20" y="30"/>
                    </a:lnTo>
                    <a:lnTo>
                      <a:pt x="22" y="30"/>
                    </a:lnTo>
                    <a:lnTo>
                      <a:pt x="25" y="32"/>
                    </a:lnTo>
                    <a:lnTo>
                      <a:pt x="32" y="35"/>
                    </a:lnTo>
                    <a:lnTo>
                      <a:pt x="39" y="37"/>
                    </a:lnTo>
                    <a:lnTo>
                      <a:pt x="41" y="37"/>
                    </a:lnTo>
                    <a:lnTo>
                      <a:pt x="43" y="37"/>
                    </a:lnTo>
                    <a:lnTo>
                      <a:pt x="48" y="39"/>
                    </a:lnTo>
                    <a:lnTo>
                      <a:pt x="51" y="39"/>
                    </a:lnTo>
                    <a:lnTo>
                      <a:pt x="55" y="42"/>
                    </a:lnTo>
                    <a:lnTo>
                      <a:pt x="56" y="42"/>
                    </a:lnTo>
                    <a:lnTo>
                      <a:pt x="58" y="44"/>
                    </a:lnTo>
                    <a:lnTo>
                      <a:pt x="60" y="46"/>
                    </a:lnTo>
                    <a:lnTo>
                      <a:pt x="61" y="46"/>
                    </a:lnTo>
                    <a:lnTo>
                      <a:pt x="61" y="46"/>
                    </a:lnTo>
                    <a:lnTo>
                      <a:pt x="61" y="46"/>
                    </a:lnTo>
                    <a:close/>
                    <a:moveTo>
                      <a:pt x="233" y="64"/>
                    </a:moveTo>
                    <a:lnTo>
                      <a:pt x="231" y="66"/>
                    </a:lnTo>
                    <a:lnTo>
                      <a:pt x="229" y="64"/>
                    </a:lnTo>
                    <a:lnTo>
                      <a:pt x="229" y="63"/>
                    </a:lnTo>
                    <a:lnTo>
                      <a:pt x="227" y="63"/>
                    </a:lnTo>
                    <a:lnTo>
                      <a:pt x="227" y="59"/>
                    </a:lnTo>
                    <a:lnTo>
                      <a:pt x="227" y="57"/>
                    </a:lnTo>
                    <a:lnTo>
                      <a:pt x="227" y="56"/>
                    </a:lnTo>
                    <a:lnTo>
                      <a:pt x="227" y="56"/>
                    </a:lnTo>
                    <a:lnTo>
                      <a:pt x="226" y="52"/>
                    </a:lnTo>
                    <a:lnTo>
                      <a:pt x="226" y="49"/>
                    </a:lnTo>
                    <a:lnTo>
                      <a:pt x="221" y="44"/>
                    </a:lnTo>
                    <a:lnTo>
                      <a:pt x="219" y="42"/>
                    </a:lnTo>
                    <a:lnTo>
                      <a:pt x="217" y="40"/>
                    </a:lnTo>
                    <a:lnTo>
                      <a:pt x="215" y="40"/>
                    </a:lnTo>
                    <a:lnTo>
                      <a:pt x="214" y="40"/>
                    </a:lnTo>
                    <a:lnTo>
                      <a:pt x="214" y="39"/>
                    </a:lnTo>
                    <a:lnTo>
                      <a:pt x="212" y="39"/>
                    </a:lnTo>
                    <a:lnTo>
                      <a:pt x="210" y="37"/>
                    </a:lnTo>
                    <a:lnTo>
                      <a:pt x="205" y="34"/>
                    </a:lnTo>
                    <a:lnTo>
                      <a:pt x="203" y="32"/>
                    </a:lnTo>
                    <a:lnTo>
                      <a:pt x="202" y="32"/>
                    </a:lnTo>
                    <a:lnTo>
                      <a:pt x="195" y="27"/>
                    </a:lnTo>
                    <a:lnTo>
                      <a:pt x="193" y="27"/>
                    </a:lnTo>
                    <a:lnTo>
                      <a:pt x="191" y="27"/>
                    </a:lnTo>
                    <a:lnTo>
                      <a:pt x="190" y="25"/>
                    </a:lnTo>
                    <a:lnTo>
                      <a:pt x="191" y="25"/>
                    </a:lnTo>
                    <a:lnTo>
                      <a:pt x="191" y="23"/>
                    </a:lnTo>
                    <a:lnTo>
                      <a:pt x="191" y="23"/>
                    </a:lnTo>
                    <a:lnTo>
                      <a:pt x="195" y="25"/>
                    </a:lnTo>
                    <a:lnTo>
                      <a:pt x="198" y="27"/>
                    </a:lnTo>
                    <a:lnTo>
                      <a:pt x="198" y="29"/>
                    </a:lnTo>
                    <a:lnTo>
                      <a:pt x="200" y="29"/>
                    </a:lnTo>
                    <a:lnTo>
                      <a:pt x="203" y="30"/>
                    </a:lnTo>
                    <a:lnTo>
                      <a:pt x="205" y="30"/>
                    </a:lnTo>
                    <a:lnTo>
                      <a:pt x="207" y="32"/>
                    </a:lnTo>
                    <a:lnTo>
                      <a:pt x="210" y="34"/>
                    </a:lnTo>
                    <a:lnTo>
                      <a:pt x="214" y="35"/>
                    </a:lnTo>
                    <a:lnTo>
                      <a:pt x="215" y="35"/>
                    </a:lnTo>
                    <a:lnTo>
                      <a:pt x="217" y="39"/>
                    </a:lnTo>
                    <a:lnTo>
                      <a:pt x="221" y="40"/>
                    </a:lnTo>
                    <a:lnTo>
                      <a:pt x="221" y="42"/>
                    </a:lnTo>
                    <a:lnTo>
                      <a:pt x="233" y="52"/>
                    </a:lnTo>
                    <a:lnTo>
                      <a:pt x="236" y="54"/>
                    </a:lnTo>
                    <a:lnTo>
                      <a:pt x="236" y="56"/>
                    </a:lnTo>
                    <a:lnTo>
                      <a:pt x="234" y="57"/>
                    </a:lnTo>
                    <a:lnTo>
                      <a:pt x="234" y="59"/>
                    </a:lnTo>
                    <a:lnTo>
                      <a:pt x="234" y="61"/>
                    </a:lnTo>
                    <a:lnTo>
                      <a:pt x="233" y="63"/>
                    </a:lnTo>
                    <a:lnTo>
                      <a:pt x="233" y="64"/>
                    </a:lnTo>
                    <a:lnTo>
                      <a:pt x="233" y="64"/>
                    </a:lnTo>
                    <a:close/>
                    <a:moveTo>
                      <a:pt x="183" y="25"/>
                    </a:moveTo>
                    <a:lnTo>
                      <a:pt x="179" y="25"/>
                    </a:lnTo>
                    <a:lnTo>
                      <a:pt x="178" y="25"/>
                    </a:lnTo>
                    <a:lnTo>
                      <a:pt x="178" y="23"/>
                    </a:lnTo>
                    <a:lnTo>
                      <a:pt x="176" y="22"/>
                    </a:lnTo>
                    <a:lnTo>
                      <a:pt x="174" y="22"/>
                    </a:lnTo>
                    <a:lnTo>
                      <a:pt x="174" y="20"/>
                    </a:lnTo>
                    <a:lnTo>
                      <a:pt x="178" y="20"/>
                    </a:lnTo>
                    <a:lnTo>
                      <a:pt x="179" y="18"/>
                    </a:lnTo>
                    <a:lnTo>
                      <a:pt x="183" y="20"/>
                    </a:lnTo>
                    <a:lnTo>
                      <a:pt x="185" y="22"/>
                    </a:lnTo>
                    <a:lnTo>
                      <a:pt x="185" y="22"/>
                    </a:lnTo>
                    <a:lnTo>
                      <a:pt x="183" y="23"/>
                    </a:lnTo>
                    <a:lnTo>
                      <a:pt x="183" y="25"/>
                    </a:lnTo>
                    <a:lnTo>
                      <a:pt x="183" y="25"/>
                    </a:lnTo>
                    <a:close/>
                    <a:moveTo>
                      <a:pt x="135" y="17"/>
                    </a:moveTo>
                    <a:lnTo>
                      <a:pt x="133" y="18"/>
                    </a:lnTo>
                    <a:lnTo>
                      <a:pt x="132" y="18"/>
                    </a:lnTo>
                    <a:lnTo>
                      <a:pt x="132" y="18"/>
                    </a:lnTo>
                    <a:lnTo>
                      <a:pt x="133" y="18"/>
                    </a:lnTo>
                    <a:lnTo>
                      <a:pt x="133" y="17"/>
                    </a:lnTo>
                    <a:lnTo>
                      <a:pt x="133" y="17"/>
                    </a:lnTo>
                    <a:lnTo>
                      <a:pt x="135" y="17"/>
                    </a:lnTo>
                    <a:lnTo>
                      <a:pt x="135" y="17"/>
                    </a:lnTo>
                    <a:close/>
                    <a:moveTo>
                      <a:pt x="120" y="11"/>
                    </a:moveTo>
                    <a:lnTo>
                      <a:pt x="125" y="11"/>
                    </a:lnTo>
                    <a:lnTo>
                      <a:pt x="126" y="11"/>
                    </a:lnTo>
                    <a:lnTo>
                      <a:pt x="125" y="11"/>
                    </a:lnTo>
                    <a:lnTo>
                      <a:pt x="126" y="11"/>
                    </a:lnTo>
                    <a:lnTo>
                      <a:pt x="126" y="11"/>
                    </a:lnTo>
                    <a:lnTo>
                      <a:pt x="126" y="13"/>
                    </a:lnTo>
                    <a:lnTo>
                      <a:pt x="125" y="13"/>
                    </a:lnTo>
                    <a:lnTo>
                      <a:pt x="125" y="13"/>
                    </a:lnTo>
                    <a:lnTo>
                      <a:pt x="123" y="13"/>
                    </a:lnTo>
                    <a:lnTo>
                      <a:pt x="121" y="15"/>
                    </a:lnTo>
                    <a:lnTo>
                      <a:pt x="120" y="15"/>
                    </a:lnTo>
                    <a:lnTo>
                      <a:pt x="120" y="15"/>
                    </a:lnTo>
                    <a:lnTo>
                      <a:pt x="116" y="15"/>
                    </a:lnTo>
                    <a:lnTo>
                      <a:pt x="113" y="15"/>
                    </a:lnTo>
                    <a:lnTo>
                      <a:pt x="111" y="15"/>
                    </a:lnTo>
                    <a:lnTo>
                      <a:pt x="111" y="15"/>
                    </a:lnTo>
                    <a:lnTo>
                      <a:pt x="109" y="15"/>
                    </a:lnTo>
                    <a:lnTo>
                      <a:pt x="109" y="15"/>
                    </a:lnTo>
                    <a:lnTo>
                      <a:pt x="109" y="15"/>
                    </a:lnTo>
                    <a:lnTo>
                      <a:pt x="109" y="15"/>
                    </a:lnTo>
                    <a:lnTo>
                      <a:pt x="109" y="13"/>
                    </a:lnTo>
                    <a:lnTo>
                      <a:pt x="109" y="11"/>
                    </a:lnTo>
                    <a:lnTo>
                      <a:pt x="111" y="11"/>
                    </a:lnTo>
                    <a:lnTo>
                      <a:pt x="113" y="11"/>
                    </a:lnTo>
                    <a:lnTo>
                      <a:pt x="114" y="11"/>
                    </a:lnTo>
                    <a:lnTo>
                      <a:pt x="120" y="11"/>
                    </a:lnTo>
                    <a:lnTo>
                      <a:pt x="120" y="11"/>
                    </a:lnTo>
                    <a:close/>
                    <a:moveTo>
                      <a:pt x="171" y="3"/>
                    </a:moveTo>
                    <a:lnTo>
                      <a:pt x="171" y="5"/>
                    </a:lnTo>
                    <a:lnTo>
                      <a:pt x="169" y="3"/>
                    </a:lnTo>
                    <a:lnTo>
                      <a:pt x="169" y="3"/>
                    </a:lnTo>
                    <a:lnTo>
                      <a:pt x="166" y="1"/>
                    </a:lnTo>
                    <a:lnTo>
                      <a:pt x="166" y="1"/>
                    </a:lnTo>
                    <a:lnTo>
                      <a:pt x="167" y="0"/>
                    </a:lnTo>
                    <a:lnTo>
                      <a:pt x="167" y="0"/>
                    </a:lnTo>
                    <a:lnTo>
                      <a:pt x="169" y="1"/>
                    </a:lnTo>
                    <a:lnTo>
                      <a:pt x="171" y="3"/>
                    </a:lnTo>
                    <a:lnTo>
                      <a:pt x="171" y="3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8" name="Freeform 183">
                <a:extLst>
                  <a:ext uri="{FF2B5EF4-FFF2-40B4-BE49-F238E27FC236}">
                    <a16:creationId xmlns:a16="http://schemas.microsoft.com/office/drawing/2014/main" xmlns="" id="{763C3D92-7078-44E6-A443-2809B0C3CD1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883" y="2643"/>
                <a:ext cx="185" cy="309"/>
              </a:xfrm>
              <a:custGeom>
                <a:avLst/>
                <a:gdLst>
                  <a:gd name="T0" fmla="*/ 84 w 185"/>
                  <a:gd name="T1" fmla="*/ 31 h 309"/>
                  <a:gd name="T2" fmla="*/ 94 w 185"/>
                  <a:gd name="T3" fmla="*/ 39 h 309"/>
                  <a:gd name="T4" fmla="*/ 101 w 185"/>
                  <a:gd name="T5" fmla="*/ 68 h 309"/>
                  <a:gd name="T6" fmla="*/ 89 w 185"/>
                  <a:gd name="T7" fmla="*/ 104 h 309"/>
                  <a:gd name="T8" fmla="*/ 99 w 185"/>
                  <a:gd name="T9" fmla="*/ 138 h 309"/>
                  <a:gd name="T10" fmla="*/ 120 w 185"/>
                  <a:gd name="T11" fmla="*/ 142 h 309"/>
                  <a:gd name="T12" fmla="*/ 130 w 185"/>
                  <a:gd name="T13" fmla="*/ 154 h 309"/>
                  <a:gd name="T14" fmla="*/ 120 w 185"/>
                  <a:gd name="T15" fmla="*/ 150 h 309"/>
                  <a:gd name="T16" fmla="*/ 106 w 185"/>
                  <a:gd name="T17" fmla="*/ 149 h 309"/>
                  <a:gd name="T18" fmla="*/ 70 w 185"/>
                  <a:gd name="T19" fmla="*/ 133 h 309"/>
                  <a:gd name="T20" fmla="*/ 62 w 185"/>
                  <a:gd name="T21" fmla="*/ 121 h 309"/>
                  <a:gd name="T22" fmla="*/ 60 w 185"/>
                  <a:gd name="T23" fmla="*/ 96 h 309"/>
                  <a:gd name="T24" fmla="*/ 69 w 185"/>
                  <a:gd name="T25" fmla="*/ 48 h 309"/>
                  <a:gd name="T26" fmla="*/ 94 w 185"/>
                  <a:gd name="T27" fmla="*/ 120 h 309"/>
                  <a:gd name="T28" fmla="*/ 137 w 185"/>
                  <a:gd name="T29" fmla="*/ 142 h 309"/>
                  <a:gd name="T30" fmla="*/ 94 w 185"/>
                  <a:gd name="T31" fmla="*/ 145 h 309"/>
                  <a:gd name="T32" fmla="*/ 79 w 185"/>
                  <a:gd name="T33" fmla="*/ 149 h 309"/>
                  <a:gd name="T34" fmla="*/ 81 w 185"/>
                  <a:gd name="T35" fmla="*/ 171 h 309"/>
                  <a:gd name="T36" fmla="*/ 65 w 185"/>
                  <a:gd name="T37" fmla="*/ 149 h 309"/>
                  <a:gd name="T38" fmla="*/ 130 w 185"/>
                  <a:gd name="T39" fmla="*/ 169 h 309"/>
                  <a:gd name="T40" fmla="*/ 98 w 185"/>
                  <a:gd name="T41" fmla="*/ 169 h 309"/>
                  <a:gd name="T42" fmla="*/ 129 w 185"/>
                  <a:gd name="T43" fmla="*/ 174 h 309"/>
                  <a:gd name="T44" fmla="*/ 161 w 185"/>
                  <a:gd name="T45" fmla="*/ 169 h 309"/>
                  <a:gd name="T46" fmla="*/ 168 w 185"/>
                  <a:gd name="T47" fmla="*/ 195 h 309"/>
                  <a:gd name="T48" fmla="*/ 146 w 185"/>
                  <a:gd name="T49" fmla="*/ 174 h 309"/>
                  <a:gd name="T50" fmla="*/ 60 w 185"/>
                  <a:gd name="T51" fmla="*/ 172 h 309"/>
                  <a:gd name="T52" fmla="*/ 60 w 185"/>
                  <a:gd name="T53" fmla="*/ 172 h 309"/>
                  <a:gd name="T54" fmla="*/ 113 w 185"/>
                  <a:gd name="T55" fmla="*/ 184 h 309"/>
                  <a:gd name="T56" fmla="*/ 98 w 185"/>
                  <a:gd name="T57" fmla="*/ 205 h 309"/>
                  <a:gd name="T58" fmla="*/ 101 w 185"/>
                  <a:gd name="T59" fmla="*/ 181 h 309"/>
                  <a:gd name="T60" fmla="*/ 147 w 185"/>
                  <a:gd name="T61" fmla="*/ 184 h 309"/>
                  <a:gd name="T62" fmla="*/ 159 w 185"/>
                  <a:gd name="T63" fmla="*/ 210 h 309"/>
                  <a:gd name="T64" fmla="*/ 147 w 185"/>
                  <a:gd name="T65" fmla="*/ 196 h 309"/>
                  <a:gd name="T66" fmla="*/ 53 w 185"/>
                  <a:gd name="T67" fmla="*/ 186 h 309"/>
                  <a:gd name="T68" fmla="*/ 34 w 185"/>
                  <a:gd name="T69" fmla="*/ 213 h 309"/>
                  <a:gd name="T70" fmla="*/ 50 w 185"/>
                  <a:gd name="T71" fmla="*/ 201 h 309"/>
                  <a:gd name="T72" fmla="*/ 22 w 185"/>
                  <a:gd name="T73" fmla="*/ 232 h 309"/>
                  <a:gd name="T74" fmla="*/ 122 w 185"/>
                  <a:gd name="T75" fmla="*/ 225 h 309"/>
                  <a:gd name="T76" fmla="*/ 135 w 185"/>
                  <a:gd name="T77" fmla="*/ 200 h 309"/>
                  <a:gd name="T78" fmla="*/ 105 w 185"/>
                  <a:gd name="T79" fmla="*/ 220 h 309"/>
                  <a:gd name="T80" fmla="*/ 125 w 185"/>
                  <a:gd name="T81" fmla="*/ 196 h 309"/>
                  <a:gd name="T82" fmla="*/ 118 w 185"/>
                  <a:gd name="T83" fmla="*/ 232 h 309"/>
                  <a:gd name="T84" fmla="*/ 142 w 185"/>
                  <a:gd name="T85" fmla="*/ 203 h 309"/>
                  <a:gd name="T86" fmla="*/ 166 w 185"/>
                  <a:gd name="T87" fmla="*/ 207 h 309"/>
                  <a:gd name="T88" fmla="*/ 132 w 185"/>
                  <a:gd name="T89" fmla="*/ 217 h 309"/>
                  <a:gd name="T90" fmla="*/ 159 w 185"/>
                  <a:gd name="T91" fmla="*/ 215 h 309"/>
                  <a:gd name="T92" fmla="*/ 178 w 185"/>
                  <a:gd name="T93" fmla="*/ 239 h 309"/>
                  <a:gd name="T94" fmla="*/ 176 w 185"/>
                  <a:gd name="T95" fmla="*/ 275 h 309"/>
                  <a:gd name="T96" fmla="*/ 161 w 185"/>
                  <a:gd name="T97" fmla="*/ 278 h 309"/>
                  <a:gd name="T98" fmla="*/ 152 w 185"/>
                  <a:gd name="T99" fmla="*/ 293 h 309"/>
                  <a:gd name="T100" fmla="*/ 129 w 185"/>
                  <a:gd name="T101" fmla="*/ 256 h 309"/>
                  <a:gd name="T102" fmla="*/ 108 w 185"/>
                  <a:gd name="T103" fmla="*/ 258 h 309"/>
                  <a:gd name="T104" fmla="*/ 108 w 185"/>
                  <a:gd name="T105" fmla="*/ 251 h 309"/>
                  <a:gd name="T106" fmla="*/ 132 w 185"/>
                  <a:gd name="T107" fmla="*/ 249 h 309"/>
                  <a:gd name="T108" fmla="*/ 154 w 185"/>
                  <a:gd name="T109" fmla="*/ 235 h 309"/>
                  <a:gd name="T110" fmla="*/ 173 w 185"/>
                  <a:gd name="T111" fmla="*/ 218 h 309"/>
                  <a:gd name="T112" fmla="*/ 149 w 185"/>
                  <a:gd name="T113" fmla="*/ 230 h 309"/>
                  <a:gd name="T114" fmla="*/ 113 w 185"/>
                  <a:gd name="T115" fmla="*/ 266 h 309"/>
                  <a:gd name="T116" fmla="*/ 93 w 185"/>
                  <a:gd name="T117" fmla="*/ 280 h 309"/>
                  <a:gd name="T118" fmla="*/ 75 w 185"/>
                  <a:gd name="T119" fmla="*/ 292 h 309"/>
                  <a:gd name="T120" fmla="*/ 64 w 185"/>
                  <a:gd name="T121" fmla="*/ 305 h 3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85" h="309">
                    <a:moveTo>
                      <a:pt x="94" y="2"/>
                    </a:moveTo>
                    <a:lnTo>
                      <a:pt x="93" y="4"/>
                    </a:lnTo>
                    <a:lnTo>
                      <a:pt x="93" y="4"/>
                    </a:lnTo>
                    <a:lnTo>
                      <a:pt x="93" y="2"/>
                    </a:lnTo>
                    <a:lnTo>
                      <a:pt x="93" y="0"/>
                    </a:lnTo>
                    <a:lnTo>
                      <a:pt x="94" y="0"/>
                    </a:lnTo>
                    <a:lnTo>
                      <a:pt x="94" y="2"/>
                    </a:lnTo>
                    <a:lnTo>
                      <a:pt x="94" y="2"/>
                    </a:lnTo>
                    <a:close/>
                    <a:moveTo>
                      <a:pt x="96" y="10"/>
                    </a:moveTo>
                    <a:lnTo>
                      <a:pt x="94" y="10"/>
                    </a:lnTo>
                    <a:lnTo>
                      <a:pt x="94" y="10"/>
                    </a:lnTo>
                    <a:lnTo>
                      <a:pt x="94" y="9"/>
                    </a:lnTo>
                    <a:lnTo>
                      <a:pt x="96" y="7"/>
                    </a:lnTo>
                    <a:lnTo>
                      <a:pt x="96" y="9"/>
                    </a:lnTo>
                    <a:lnTo>
                      <a:pt x="96" y="10"/>
                    </a:lnTo>
                    <a:lnTo>
                      <a:pt x="96" y="10"/>
                    </a:lnTo>
                    <a:close/>
                    <a:moveTo>
                      <a:pt x="87" y="31"/>
                    </a:moveTo>
                    <a:lnTo>
                      <a:pt x="87" y="33"/>
                    </a:lnTo>
                    <a:lnTo>
                      <a:pt x="86" y="33"/>
                    </a:lnTo>
                    <a:lnTo>
                      <a:pt x="84" y="31"/>
                    </a:lnTo>
                    <a:lnTo>
                      <a:pt x="84" y="31"/>
                    </a:lnTo>
                    <a:lnTo>
                      <a:pt x="84" y="29"/>
                    </a:lnTo>
                    <a:lnTo>
                      <a:pt x="84" y="29"/>
                    </a:lnTo>
                    <a:lnTo>
                      <a:pt x="87" y="31"/>
                    </a:lnTo>
                    <a:close/>
                    <a:moveTo>
                      <a:pt x="82" y="36"/>
                    </a:moveTo>
                    <a:lnTo>
                      <a:pt x="82" y="38"/>
                    </a:lnTo>
                    <a:lnTo>
                      <a:pt x="81" y="36"/>
                    </a:lnTo>
                    <a:lnTo>
                      <a:pt x="81" y="36"/>
                    </a:lnTo>
                    <a:lnTo>
                      <a:pt x="81" y="34"/>
                    </a:lnTo>
                    <a:lnTo>
                      <a:pt x="81" y="34"/>
                    </a:lnTo>
                    <a:lnTo>
                      <a:pt x="82" y="34"/>
                    </a:lnTo>
                    <a:lnTo>
                      <a:pt x="82" y="36"/>
                    </a:lnTo>
                    <a:lnTo>
                      <a:pt x="82" y="36"/>
                    </a:lnTo>
                    <a:close/>
                    <a:moveTo>
                      <a:pt x="94" y="39"/>
                    </a:moveTo>
                    <a:lnTo>
                      <a:pt x="94" y="41"/>
                    </a:lnTo>
                    <a:lnTo>
                      <a:pt x="93" y="41"/>
                    </a:lnTo>
                    <a:lnTo>
                      <a:pt x="94" y="39"/>
                    </a:lnTo>
                    <a:lnTo>
                      <a:pt x="94" y="39"/>
                    </a:lnTo>
                    <a:lnTo>
                      <a:pt x="94" y="38"/>
                    </a:lnTo>
                    <a:lnTo>
                      <a:pt x="96" y="38"/>
                    </a:lnTo>
                    <a:lnTo>
                      <a:pt x="96" y="38"/>
                    </a:lnTo>
                    <a:lnTo>
                      <a:pt x="94" y="39"/>
                    </a:lnTo>
                    <a:lnTo>
                      <a:pt x="94" y="39"/>
                    </a:lnTo>
                    <a:close/>
                    <a:moveTo>
                      <a:pt x="79" y="45"/>
                    </a:moveTo>
                    <a:lnTo>
                      <a:pt x="82" y="46"/>
                    </a:lnTo>
                    <a:lnTo>
                      <a:pt x="89" y="50"/>
                    </a:lnTo>
                    <a:lnTo>
                      <a:pt x="91" y="51"/>
                    </a:lnTo>
                    <a:lnTo>
                      <a:pt x="93" y="51"/>
                    </a:lnTo>
                    <a:lnTo>
                      <a:pt x="96" y="51"/>
                    </a:lnTo>
                    <a:lnTo>
                      <a:pt x="98" y="51"/>
                    </a:lnTo>
                    <a:lnTo>
                      <a:pt x="98" y="50"/>
                    </a:lnTo>
                    <a:lnTo>
                      <a:pt x="99" y="48"/>
                    </a:lnTo>
                    <a:lnTo>
                      <a:pt x="101" y="48"/>
                    </a:lnTo>
                    <a:lnTo>
                      <a:pt x="101" y="48"/>
                    </a:lnTo>
                    <a:lnTo>
                      <a:pt x="103" y="50"/>
                    </a:lnTo>
                    <a:lnTo>
                      <a:pt x="103" y="51"/>
                    </a:lnTo>
                    <a:lnTo>
                      <a:pt x="101" y="53"/>
                    </a:lnTo>
                    <a:lnTo>
                      <a:pt x="101" y="55"/>
                    </a:lnTo>
                    <a:lnTo>
                      <a:pt x="99" y="57"/>
                    </a:lnTo>
                    <a:lnTo>
                      <a:pt x="99" y="63"/>
                    </a:lnTo>
                    <a:lnTo>
                      <a:pt x="99" y="65"/>
                    </a:lnTo>
                    <a:lnTo>
                      <a:pt x="99" y="67"/>
                    </a:lnTo>
                    <a:lnTo>
                      <a:pt x="101" y="68"/>
                    </a:lnTo>
                    <a:lnTo>
                      <a:pt x="101" y="70"/>
                    </a:lnTo>
                    <a:lnTo>
                      <a:pt x="103" y="70"/>
                    </a:lnTo>
                    <a:lnTo>
                      <a:pt x="103" y="72"/>
                    </a:lnTo>
                    <a:lnTo>
                      <a:pt x="105" y="74"/>
                    </a:lnTo>
                    <a:lnTo>
                      <a:pt x="105" y="74"/>
                    </a:lnTo>
                    <a:lnTo>
                      <a:pt x="105" y="75"/>
                    </a:lnTo>
                    <a:lnTo>
                      <a:pt x="106" y="75"/>
                    </a:lnTo>
                    <a:lnTo>
                      <a:pt x="106" y="77"/>
                    </a:lnTo>
                    <a:lnTo>
                      <a:pt x="105" y="79"/>
                    </a:lnTo>
                    <a:lnTo>
                      <a:pt x="105" y="80"/>
                    </a:lnTo>
                    <a:lnTo>
                      <a:pt x="101" y="89"/>
                    </a:lnTo>
                    <a:lnTo>
                      <a:pt x="101" y="91"/>
                    </a:lnTo>
                    <a:lnTo>
                      <a:pt x="99" y="94"/>
                    </a:lnTo>
                    <a:lnTo>
                      <a:pt x="96" y="94"/>
                    </a:lnTo>
                    <a:lnTo>
                      <a:pt x="93" y="96"/>
                    </a:lnTo>
                    <a:lnTo>
                      <a:pt x="91" y="97"/>
                    </a:lnTo>
                    <a:lnTo>
                      <a:pt x="89" y="99"/>
                    </a:lnTo>
                    <a:lnTo>
                      <a:pt x="87" y="101"/>
                    </a:lnTo>
                    <a:lnTo>
                      <a:pt x="89" y="103"/>
                    </a:lnTo>
                    <a:lnTo>
                      <a:pt x="89" y="103"/>
                    </a:lnTo>
                    <a:lnTo>
                      <a:pt x="89" y="104"/>
                    </a:lnTo>
                    <a:lnTo>
                      <a:pt x="87" y="104"/>
                    </a:lnTo>
                    <a:lnTo>
                      <a:pt x="86" y="108"/>
                    </a:lnTo>
                    <a:lnTo>
                      <a:pt x="86" y="109"/>
                    </a:lnTo>
                    <a:lnTo>
                      <a:pt x="86" y="109"/>
                    </a:lnTo>
                    <a:lnTo>
                      <a:pt x="84" y="111"/>
                    </a:lnTo>
                    <a:lnTo>
                      <a:pt x="84" y="113"/>
                    </a:lnTo>
                    <a:lnTo>
                      <a:pt x="86" y="113"/>
                    </a:lnTo>
                    <a:lnTo>
                      <a:pt x="87" y="118"/>
                    </a:lnTo>
                    <a:lnTo>
                      <a:pt x="89" y="121"/>
                    </a:lnTo>
                    <a:lnTo>
                      <a:pt x="91" y="121"/>
                    </a:lnTo>
                    <a:lnTo>
                      <a:pt x="91" y="123"/>
                    </a:lnTo>
                    <a:lnTo>
                      <a:pt x="89" y="123"/>
                    </a:lnTo>
                    <a:lnTo>
                      <a:pt x="89" y="125"/>
                    </a:lnTo>
                    <a:lnTo>
                      <a:pt x="89" y="128"/>
                    </a:lnTo>
                    <a:lnTo>
                      <a:pt x="91" y="132"/>
                    </a:lnTo>
                    <a:lnTo>
                      <a:pt x="93" y="133"/>
                    </a:lnTo>
                    <a:lnTo>
                      <a:pt x="93" y="135"/>
                    </a:lnTo>
                    <a:lnTo>
                      <a:pt x="94" y="135"/>
                    </a:lnTo>
                    <a:lnTo>
                      <a:pt x="94" y="137"/>
                    </a:lnTo>
                    <a:lnTo>
                      <a:pt x="98" y="138"/>
                    </a:lnTo>
                    <a:lnTo>
                      <a:pt x="99" y="138"/>
                    </a:lnTo>
                    <a:lnTo>
                      <a:pt x="101" y="138"/>
                    </a:lnTo>
                    <a:lnTo>
                      <a:pt x="101" y="137"/>
                    </a:lnTo>
                    <a:lnTo>
                      <a:pt x="101" y="137"/>
                    </a:lnTo>
                    <a:lnTo>
                      <a:pt x="101" y="137"/>
                    </a:lnTo>
                    <a:lnTo>
                      <a:pt x="99" y="135"/>
                    </a:lnTo>
                    <a:lnTo>
                      <a:pt x="99" y="133"/>
                    </a:lnTo>
                    <a:lnTo>
                      <a:pt x="101" y="133"/>
                    </a:lnTo>
                    <a:lnTo>
                      <a:pt x="101" y="133"/>
                    </a:lnTo>
                    <a:lnTo>
                      <a:pt x="103" y="132"/>
                    </a:lnTo>
                    <a:lnTo>
                      <a:pt x="106" y="130"/>
                    </a:lnTo>
                    <a:lnTo>
                      <a:pt x="108" y="130"/>
                    </a:lnTo>
                    <a:lnTo>
                      <a:pt x="111" y="132"/>
                    </a:lnTo>
                    <a:lnTo>
                      <a:pt x="113" y="132"/>
                    </a:lnTo>
                    <a:lnTo>
                      <a:pt x="115" y="133"/>
                    </a:lnTo>
                    <a:lnTo>
                      <a:pt x="117" y="135"/>
                    </a:lnTo>
                    <a:lnTo>
                      <a:pt x="117" y="138"/>
                    </a:lnTo>
                    <a:lnTo>
                      <a:pt x="117" y="138"/>
                    </a:lnTo>
                    <a:lnTo>
                      <a:pt x="117" y="140"/>
                    </a:lnTo>
                    <a:lnTo>
                      <a:pt x="117" y="142"/>
                    </a:lnTo>
                    <a:lnTo>
                      <a:pt x="118" y="142"/>
                    </a:lnTo>
                    <a:lnTo>
                      <a:pt x="120" y="142"/>
                    </a:lnTo>
                    <a:lnTo>
                      <a:pt x="122" y="140"/>
                    </a:lnTo>
                    <a:lnTo>
                      <a:pt x="122" y="138"/>
                    </a:lnTo>
                    <a:lnTo>
                      <a:pt x="120" y="137"/>
                    </a:lnTo>
                    <a:lnTo>
                      <a:pt x="122" y="137"/>
                    </a:lnTo>
                    <a:lnTo>
                      <a:pt x="122" y="135"/>
                    </a:lnTo>
                    <a:lnTo>
                      <a:pt x="123" y="137"/>
                    </a:lnTo>
                    <a:lnTo>
                      <a:pt x="123" y="138"/>
                    </a:lnTo>
                    <a:lnTo>
                      <a:pt x="127" y="138"/>
                    </a:lnTo>
                    <a:lnTo>
                      <a:pt x="129" y="138"/>
                    </a:lnTo>
                    <a:lnTo>
                      <a:pt x="130" y="138"/>
                    </a:lnTo>
                    <a:lnTo>
                      <a:pt x="132" y="140"/>
                    </a:lnTo>
                    <a:lnTo>
                      <a:pt x="132" y="140"/>
                    </a:lnTo>
                    <a:lnTo>
                      <a:pt x="130" y="142"/>
                    </a:lnTo>
                    <a:lnTo>
                      <a:pt x="127" y="143"/>
                    </a:lnTo>
                    <a:lnTo>
                      <a:pt x="127" y="143"/>
                    </a:lnTo>
                    <a:lnTo>
                      <a:pt x="127" y="147"/>
                    </a:lnTo>
                    <a:lnTo>
                      <a:pt x="129" y="149"/>
                    </a:lnTo>
                    <a:lnTo>
                      <a:pt x="130" y="150"/>
                    </a:lnTo>
                    <a:lnTo>
                      <a:pt x="132" y="152"/>
                    </a:lnTo>
                    <a:lnTo>
                      <a:pt x="132" y="152"/>
                    </a:lnTo>
                    <a:lnTo>
                      <a:pt x="130" y="154"/>
                    </a:lnTo>
                    <a:lnTo>
                      <a:pt x="132" y="154"/>
                    </a:lnTo>
                    <a:lnTo>
                      <a:pt x="134" y="154"/>
                    </a:lnTo>
                    <a:lnTo>
                      <a:pt x="135" y="155"/>
                    </a:lnTo>
                    <a:lnTo>
                      <a:pt x="137" y="155"/>
                    </a:lnTo>
                    <a:lnTo>
                      <a:pt x="137" y="155"/>
                    </a:lnTo>
                    <a:lnTo>
                      <a:pt x="137" y="160"/>
                    </a:lnTo>
                    <a:lnTo>
                      <a:pt x="135" y="166"/>
                    </a:lnTo>
                    <a:lnTo>
                      <a:pt x="134" y="164"/>
                    </a:lnTo>
                    <a:lnTo>
                      <a:pt x="132" y="162"/>
                    </a:lnTo>
                    <a:lnTo>
                      <a:pt x="132" y="160"/>
                    </a:lnTo>
                    <a:lnTo>
                      <a:pt x="134" y="159"/>
                    </a:lnTo>
                    <a:lnTo>
                      <a:pt x="134" y="157"/>
                    </a:lnTo>
                    <a:lnTo>
                      <a:pt x="132" y="157"/>
                    </a:lnTo>
                    <a:lnTo>
                      <a:pt x="130" y="159"/>
                    </a:lnTo>
                    <a:lnTo>
                      <a:pt x="130" y="159"/>
                    </a:lnTo>
                    <a:lnTo>
                      <a:pt x="127" y="159"/>
                    </a:lnTo>
                    <a:lnTo>
                      <a:pt x="123" y="155"/>
                    </a:lnTo>
                    <a:lnTo>
                      <a:pt x="122" y="155"/>
                    </a:lnTo>
                    <a:lnTo>
                      <a:pt x="122" y="154"/>
                    </a:lnTo>
                    <a:lnTo>
                      <a:pt x="122" y="152"/>
                    </a:lnTo>
                    <a:lnTo>
                      <a:pt x="120" y="150"/>
                    </a:lnTo>
                    <a:lnTo>
                      <a:pt x="120" y="149"/>
                    </a:lnTo>
                    <a:lnTo>
                      <a:pt x="118" y="149"/>
                    </a:lnTo>
                    <a:lnTo>
                      <a:pt x="113" y="145"/>
                    </a:lnTo>
                    <a:lnTo>
                      <a:pt x="113" y="145"/>
                    </a:lnTo>
                    <a:lnTo>
                      <a:pt x="111" y="142"/>
                    </a:lnTo>
                    <a:lnTo>
                      <a:pt x="108" y="138"/>
                    </a:lnTo>
                    <a:lnTo>
                      <a:pt x="106" y="138"/>
                    </a:lnTo>
                    <a:lnTo>
                      <a:pt x="106" y="138"/>
                    </a:lnTo>
                    <a:lnTo>
                      <a:pt x="105" y="138"/>
                    </a:lnTo>
                    <a:lnTo>
                      <a:pt x="106" y="140"/>
                    </a:lnTo>
                    <a:lnTo>
                      <a:pt x="106" y="142"/>
                    </a:lnTo>
                    <a:lnTo>
                      <a:pt x="106" y="143"/>
                    </a:lnTo>
                    <a:lnTo>
                      <a:pt x="106" y="143"/>
                    </a:lnTo>
                    <a:lnTo>
                      <a:pt x="108" y="145"/>
                    </a:lnTo>
                    <a:lnTo>
                      <a:pt x="108" y="147"/>
                    </a:lnTo>
                    <a:lnTo>
                      <a:pt x="110" y="149"/>
                    </a:lnTo>
                    <a:lnTo>
                      <a:pt x="110" y="152"/>
                    </a:lnTo>
                    <a:lnTo>
                      <a:pt x="108" y="152"/>
                    </a:lnTo>
                    <a:lnTo>
                      <a:pt x="106" y="152"/>
                    </a:lnTo>
                    <a:lnTo>
                      <a:pt x="106" y="150"/>
                    </a:lnTo>
                    <a:lnTo>
                      <a:pt x="106" y="149"/>
                    </a:lnTo>
                    <a:lnTo>
                      <a:pt x="105" y="147"/>
                    </a:lnTo>
                    <a:lnTo>
                      <a:pt x="103" y="147"/>
                    </a:lnTo>
                    <a:lnTo>
                      <a:pt x="99" y="143"/>
                    </a:lnTo>
                    <a:lnTo>
                      <a:pt x="98" y="142"/>
                    </a:lnTo>
                    <a:lnTo>
                      <a:pt x="93" y="138"/>
                    </a:lnTo>
                    <a:lnTo>
                      <a:pt x="91" y="138"/>
                    </a:lnTo>
                    <a:lnTo>
                      <a:pt x="91" y="138"/>
                    </a:lnTo>
                    <a:lnTo>
                      <a:pt x="89" y="138"/>
                    </a:lnTo>
                    <a:lnTo>
                      <a:pt x="87" y="140"/>
                    </a:lnTo>
                    <a:lnTo>
                      <a:pt x="86" y="142"/>
                    </a:lnTo>
                    <a:lnTo>
                      <a:pt x="86" y="142"/>
                    </a:lnTo>
                    <a:lnTo>
                      <a:pt x="84" y="143"/>
                    </a:lnTo>
                    <a:lnTo>
                      <a:pt x="81" y="143"/>
                    </a:lnTo>
                    <a:lnTo>
                      <a:pt x="79" y="143"/>
                    </a:lnTo>
                    <a:lnTo>
                      <a:pt x="77" y="142"/>
                    </a:lnTo>
                    <a:lnTo>
                      <a:pt x="75" y="142"/>
                    </a:lnTo>
                    <a:lnTo>
                      <a:pt x="74" y="138"/>
                    </a:lnTo>
                    <a:lnTo>
                      <a:pt x="72" y="138"/>
                    </a:lnTo>
                    <a:lnTo>
                      <a:pt x="70" y="140"/>
                    </a:lnTo>
                    <a:lnTo>
                      <a:pt x="70" y="137"/>
                    </a:lnTo>
                    <a:lnTo>
                      <a:pt x="70" y="133"/>
                    </a:lnTo>
                    <a:lnTo>
                      <a:pt x="70" y="132"/>
                    </a:lnTo>
                    <a:lnTo>
                      <a:pt x="70" y="132"/>
                    </a:lnTo>
                    <a:lnTo>
                      <a:pt x="75" y="126"/>
                    </a:lnTo>
                    <a:lnTo>
                      <a:pt x="75" y="126"/>
                    </a:lnTo>
                    <a:lnTo>
                      <a:pt x="75" y="125"/>
                    </a:lnTo>
                    <a:lnTo>
                      <a:pt x="75" y="123"/>
                    </a:lnTo>
                    <a:lnTo>
                      <a:pt x="74" y="121"/>
                    </a:lnTo>
                    <a:lnTo>
                      <a:pt x="72" y="121"/>
                    </a:lnTo>
                    <a:lnTo>
                      <a:pt x="70" y="121"/>
                    </a:lnTo>
                    <a:lnTo>
                      <a:pt x="69" y="120"/>
                    </a:lnTo>
                    <a:lnTo>
                      <a:pt x="69" y="121"/>
                    </a:lnTo>
                    <a:lnTo>
                      <a:pt x="69" y="125"/>
                    </a:lnTo>
                    <a:lnTo>
                      <a:pt x="69" y="128"/>
                    </a:lnTo>
                    <a:lnTo>
                      <a:pt x="69" y="128"/>
                    </a:lnTo>
                    <a:lnTo>
                      <a:pt x="67" y="128"/>
                    </a:lnTo>
                    <a:lnTo>
                      <a:pt x="67" y="128"/>
                    </a:lnTo>
                    <a:lnTo>
                      <a:pt x="65" y="126"/>
                    </a:lnTo>
                    <a:lnTo>
                      <a:pt x="65" y="125"/>
                    </a:lnTo>
                    <a:lnTo>
                      <a:pt x="64" y="123"/>
                    </a:lnTo>
                    <a:lnTo>
                      <a:pt x="62" y="121"/>
                    </a:lnTo>
                    <a:lnTo>
                      <a:pt x="62" y="121"/>
                    </a:lnTo>
                    <a:lnTo>
                      <a:pt x="60" y="121"/>
                    </a:lnTo>
                    <a:lnTo>
                      <a:pt x="60" y="120"/>
                    </a:lnTo>
                    <a:lnTo>
                      <a:pt x="58" y="118"/>
                    </a:lnTo>
                    <a:lnTo>
                      <a:pt x="58" y="114"/>
                    </a:lnTo>
                    <a:lnTo>
                      <a:pt x="58" y="113"/>
                    </a:lnTo>
                    <a:lnTo>
                      <a:pt x="57" y="111"/>
                    </a:lnTo>
                    <a:lnTo>
                      <a:pt x="57" y="109"/>
                    </a:lnTo>
                    <a:lnTo>
                      <a:pt x="55" y="101"/>
                    </a:lnTo>
                    <a:lnTo>
                      <a:pt x="55" y="99"/>
                    </a:lnTo>
                    <a:lnTo>
                      <a:pt x="55" y="99"/>
                    </a:lnTo>
                    <a:lnTo>
                      <a:pt x="55" y="99"/>
                    </a:lnTo>
                    <a:lnTo>
                      <a:pt x="53" y="97"/>
                    </a:lnTo>
                    <a:lnTo>
                      <a:pt x="53" y="96"/>
                    </a:lnTo>
                    <a:lnTo>
                      <a:pt x="53" y="92"/>
                    </a:lnTo>
                    <a:lnTo>
                      <a:pt x="53" y="91"/>
                    </a:lnTo>
                    <a:lnTo>
                      <a:pt x="55" y="91"/>
                    </a:lnTo>
                    <a:lnTo>
                      <a:pt x="55" y="92"/>
                    </a:lnTo>
                    <a:lnTo>
                      <a:pt x="57" y="92"/>
                    </a:lnTo>
                    <a:lnTo>
                      <a:pt x="58" y="94"/>
                    </a:lnTo>
                    <a:lnTo>
                      <a:pt x="58" y="94"/>
                    </a:lnTo>
                    <a:lnTo>
                      <a:pt x="60" y="96"/>
                    </a:lnTo>
                    <a:lnTo>
                      <a:pt x="60" y="96"/>
                    </a:lnTo>
                    <a:lnTo>
                      <a:pt x="64" y="96"/>
                    </a:lnTo>
                    <a:lnTo>
                      <a:pt x="64" y="96"/>
                    </a:lnTo>
                    <a:lnTo>
                      <a:pt x="65" y="96"/>
                    </a:lnTo>
                    <a:lnTo>
                      <a:pt x="65" y="94"/>
                    </a:lnTo>
                    <a:lnTo>
                      <a:pt x="65" y="92"/>
                    </a:lnTo>
                    <a:lnTo>
                      <a:pt x="64" y="89"/>
                    </a:lnTo>
                    <a:lnTo>
                      <a:pt x="64" y="87"/>
                    </a:lnTo>
                    <a:lnTo>
                      <a:pt x="64" y="85"/>
                    </a:lnTo>
                    <a:lnTo>
                      <a:pt x="64" y="82"/>
                    </a:lnTo>
                    <a:lnTo>
                      <a:pt x="65" y="79"/>
                    </a:lnTo>
                    <a:lnTo>
                      <a:pt x="65" y="75"/>
                    </a:lnTo>
                    <a:lnTo>
                      <a:pt x="65" y="72"/>
                    </a:lnTo>
                    <a:lnTo>
                      <a:pt x="65" y="70"/>
                    </a:lnTo>
                    <a:lnTo>
                      <a:pt x="65" y="68"/>
                    </a:lnTo>
                    <a:lnTo>
                      <a:pt x="65" y="67"/>
                    </a:lnTo>
                    <a:lnTo>
                      <a:pt x="65" y="65"/>
                    </a:lnTo>
                    <a:lnTo>
                      <a:pt x="67" y="55"/>
                    </a:lnTo>
                    <a:lnTo>
                      <a:pt x="69" y="53"/>
                    </a:lnTo>
                    <a:lnTo>
                      <a:pt x="69" y="50"/>
                    </a:lnTo>
                    <a:lnTo>
                      <a:pt x="69" y="48"/>
                    </a:lnTo>
                    <a:lnTo>
                      <a:pt x="72" y="46"/>
                    </a:lnTo>
                    <a:lnTo>
                      <a:pt x="74" y="46"/>
                    </a:lnTo>
                    <a:lnTo>
                      <a:pt x="74" y="46"/>
                    </a:lnTo>
                    <a:lnTo>
                      <a:pt x="75" y="46"/>
                    </a:lnTo>
                    <a:lnTo>
                      <a:pt x="77" y="45"/>
                    </a:lnTo>
                    <a:lnTo>
                      <a:pt x="79" y="45"/>
                    </a:lnTo>
                    <a:lnTo>
                      <a:pt x="79" y="45"/>
                    </a:lnTo>
                    <a:close/>
                    <a:moveTo>
                      <a:pt x="98" y="118"/>
                    </a:moveTo>
                    <a:lnTo>
                      <a:pt x="98" y="118"/>
                    </a:lnTo>
                    <a:lnTo>
                      <a:pt x="98" y="118"/>
                    </a:lnTo>
                    <a:lnTo>
                      <a:pt x="96" y="118"/>
                    </a:lnTo>
                    <a:lnTo>
                      <a:pt x="96" y="120"/>
                    </a:lnTo>
                    <a:lnTo>
                      <a:pt x="96" y="121"/>
                    </a:lnTo>
                    <a:lnTo>
                      <a:pt x="96" y="123"/>
                    </a:lnTo>
                    <a:lnTo>
                      <a:pt x="94" y="125"/>
                    </a:lnTo>
                    <a:lnTo>
                      <a:pt x="94" y="123"/>
                    </a:lnTo>
                    <a:lnTo>
                      <a:pt x="94" y="123"/>
                    </a:lnTo>
                    <a:lnTo>
                      <a:pt x="94" y="123"/>
                    </a:lnTo>
                    <a:lnTo>
                      <a:pt x="94" y="121"/>
                    </a:lnTo>
                    <a:lnTo>
                      <a:pt x="94" y="120"/>
                    </a:lnTo>
                    <a:lnTo>
                      <a:pt x="94" y="120"/>
                    </a:lnTo>
                    <a:lnTo>
                      <a:pt x="93" y="118"/>
                    </a:lnTo>
                    <a:lnTo>
                      <a:pt x="93" y="116"/>
                    </a:lnTo>
                    <a:lnTo>
                      <a:pt x="96" y="116"/>
                    </a:lnTo>
                    <a:lnTo>
                      <a:pt x="98" y="118"/>
                    </a:lnTo>
                    <a:lnTo>
                      <a:pt x="98" y="118"/>
                    </a:lnTo>
                    <a:close/>
                    <a:moveTo>
                      <a:pt x="99" y="137"/>
                    </a:moveTo>
                    <a:lnTo>
                      <a:pt x="99" y="137"/>
                    </a:lnTo>
                    <a:lnTo>
                      <a:pt x="96" y="133"/>
                    </a:lnTo>
                    <a:lnTo>
                      <a:pt x="96" y="133"/>
                    </a:lnTo>
                    <a:lnTo>
                      <a:pt x="96" y="133"/>
                    </a:lnTo>
                    <a:lnTo>
                      <a:pt x="96" y="132"/>
                    </a:lnTo>
                    <a:lnTo>
                      <a:pt x="99" y="137"/>
                    </a:lnTo>
                    <a:lnTo>
                      <a:pt x="99" y="137"/>
                    </a:lnTo>
                    <a:close/>
                    <a:moveTo>
                      <a:pt x="142" y="143"/>
                    </a:moveTo>
                    <a:lnTo>
                      <a:pt x="141" y="145"/>
                    </a:lnTo>
                    <a:lnTo>
                      <a:pt x="141" y="145"/>
                    </a:lnTo>
                    <a:lnTo>
                      <a:pt x="139" y="145"/>
                    </a:lnTo>
                    <a:lnTo>
                      <a:pt x="139" y="147"/>
                    </a:lnTo>
                    <a:lnTo>
                      <a:pt x="135" y="145"/>
                    </a:lnTo>
                    <a:lnTo>
                      <a:pt x="135" y="143"/>
                    </a:lnTo>
                    <a:lnTo>
                      <a:pt x="137" y="142"/>
                    </a:lnTo>
                    <a:lnTo>
                      <a:pt x="137" y="137"/>
                    </a:lnTo>
                    <a:lnTo>
                      <a:pt x="137" y="137"/>
                    </a:lnTo>
                    <a:lnTo>
                      <a:pt x="139" y="135"/>
                    </a:lnTo>
                    <a:lnTo>
                      <a:pt x="139" y="135"/>
                    </a:lnTo>
                    <a:lnTo>
                      <a:pt x="141" y="138"/>
                    </a:lnTo>
                    <a:lnTo>
                      <a:pt x="141" y="138"/>
                    </a:lnTo>
                    <a:lnTo>
                      <a:pt x="142" y="140"/>
                    </a:lnTo>
                    <a:lnTo>
                      <a:pt x="142" y="142"/>
                    </a:lnTo>
                    <a:lnTo>
                      <a:pt x="142" y="143"/>
                    </a:lnTo>
                    <a:lnTo>
                      <a:pt x="142" y="143"/>
                    </a:lnTo>
                    <a:lnTo>
                      <a:pt x="142" y="143"/>
                    </a:lnTo>
                    <a:close/>
                    <a:moveTo>
                      <a:pt x="64" y="142"/>
                    </a:moveTo>
                    <a:lnTo>
                      <a:pt x="64" y="143"/>
                    </a:lnTo>
                    <a:lnTo>
                      <a:pt x="60" y="142"/>
                    </a:lnTo>
                    <a:lnTo>
                      <a:pt x="60" y="140"/>
                    </a:lnTo>
                    <a:lnTo>
                      <a:pt x="60" y="140"/>
                    </a:lnTo>
                    <a:lnTo>
                      <a:pt x="60" y="140"/>
                    </a:lnTo>
                    <a:lnTo>
                      <a:pt x="62" y="140"/>
                    </a:lnTo>
                    <a:lnTo>
                      <a:pt x="64" y="142"/>
                    </a:lnTo>
                    <a:lnTo>
                      <a:pt x="64" y="142"/>
                    </a:lnTo>
                    <a:close/>
                    <a:moveTo>
                      <a:pt x="94" y="145"/>
                    </a:moveTo>
                    <a:lnTo>
                      <a:pt x="96" y="145"/>
                    </a:lnTo>
                    <a:lnTo>
                      <a:pt x="96" y="145"/>
                    </a:lnTo>
                    <a:lnTo>
                      <a:pt x="98" y="147"/>
                    </a:lnTo>
                    <a:lnTo>
                      <a:pt x="98" y="149"/>
                    </a:lnTo>
                    <a:lnTo>
                      <a:pt x="99" y="149"/>
                    </a:lnTo>
                    <a:lnTo>
                      <a:pt x="98" y="152"/>
                    </a:lnTo>
                    <a:lnTo>
                      <a:pt x="98" y="152"/>
                    </a:lnTo>
                    <a:lnTo>
                      <a:pt x="96" y="152"/>
                    </a:lnTo>
                    <a:lnTo>
                      <a:pt x="94" y="150"/>
                    </a:lnTo>
                    <a:lnTo>
                      <a:pt x="93" y="150"/>
                    </a:lnTo>
                    <a:lnTo>
                      <a:pt x="93" y="149"/>
                    </a:lnTo>
                    <a:lnTo>
                      <a:pt x="94" y="145"/>
                    </a:lnTo>
                    <a:lnTo>
                      <a:pt x="94" y="145"/>
                    </a:lnTo>
                    <a:lnTo>
                      <a:pt x="94" y="145"/>
                    </a:lnTo>
                    <a:close/>
                    <a:moveTo>
                      <a:pt x="72" y="147"/>
                    </a:moveTo>
                    <a:lnTo>
                      <a:pt x="72" y="147"/>
                    </a:lnTo>
                    <a:lnTo>
                      <a:pt x="75" y="147"/>
                    </a:lnTo>
                    <a:lnTo>
                      <a:pt x="77" y="147"/>
                    </a:lnTo>
                    <a:lnTo>
                      <a:pt x="77" y="149"/>
                    </a:lnTo>
                    <a:lnTo>
                      <a:pt x="79" y="149"/>
                    </a:lnTo>
                    <a:lnTo>
                      <a:pt x="79" y="149"/>
                    </a:lnTo>
                    <a:lnTo>
                      <a:pt x="81" y="149"/>
                    </a:lnTo>
                    <a:lnTo>
                      <a:pt x="82" y="149"/>
                    </a:lnTo>
                    <a:lnTo>
                      <a:pt x="84" y="152"/>
                    </a:lnTo>
                    <a:lnTo>
                      <a:pt x="86" y="152"/>
                    </a:lnTo>
                    <a:lnTo>
                      <a:pt x="87" y="154"/>
                    </a:lnTo>
                    <a:lnTo>
                      <a:pt x="87" y="155"/>
                    </a:lnTo>
                    <a:lnTo>
                      <a:pt x="86" y="155"/>
                    </a:lnTo>
                    <a:lnTo>
                      <a:pt x="86" y="157"/>
                    </a:lnTo>
                    <a:lnTo>
                      <a:pt x="86" y="159"/>
                    </a:lnTo>
                    <a:lnTo>
                      <a:pt x="87" y="164"/>
                    </a:lnTo>
                    <a:lnTo>
                      <a:pt x="87" y="164"/>
                    </a:lnTo>
                    <a:lnTo>
                      <a:pt x="86" y="166"/>
                    </a:lnTo>
                    <a:lnTo>
                      <a:pt x="86" y="167"/>
                    </a:lnTo>
                    <a:lnTo>
                      <a:pt x="86" y="169"/>
                    </a:lnTo>
                    <a:lnTo>
                      <a:pt x="84" y="169"/>
                    </a:lnTo>
                    <a:lnTo>
                      <a:pt x="84" y="171"/>
                    </a:lnTo>
                    <a:lnTo>
                      <a:pt x="84" y="169"/>
                    </a:lnTo>
                    <a:lnTo>
                      <a:pt x="84" y="171"/>
                    </a:lnTo>
                    <a:lnTo>
                      <a:pt x="82" y="171"/>
                    </a:lnTo>
                    <a:lnTo>
                      <a:pt x="82" y="172"/>
                    </a:lnTo>
                    <a:lnTo>
                      <a:pt x="81" y="171"/>
                    </a:lnTo>
                    <a:lnTo>
                      <a:pt x="79" y="171"/>
                    </a:lnTo>
                    <a:lnTo>
                      <a:pt x="79" y="171"/>
                    </a:lnTo>
                    <a:lnTo>
                      <a:pt x="79" y="169"/>
                    </a:lnTo>
                    <a:lnTo>
                      <a:pt x="77" y="169"/>
                    </a:lnTo>
                    <a:lnTo>
                      <a:pt x="77" y="167"/>
                    </a:lnTo>
                    <a:lnTo>
                      <a:pt x="75" y="166"/>
                    </a:lnTo>
                    <a:lnTo>
                      <a:pt x="75" y="164"/>
                    </a:lnTo>
                    <a:lnTo>
                      <a:pt x="75" y="164"/>
                    </a:lnTo>
                    <a:lnTo>
                      <a:pt x="74" y="162"/>
                    </a:lnTo>
                    <a:lnTo>
                      <a:pt x="74" y="160"/>
                    </a:lnTo>
                    <a:lnTo>
                      <a:pt x="72" y="160"/>
                    </a:lnTo>
                    <a:lnTo>
                      <a:pt x="72" y="159"/>
                    </a:lnTo>
                    <a:lnTo>
                      <a:pt x="72" y="157"/>
                    </a:lnTo>
                    <a:lnTo>
                      <a:pt x="70" y="154"/>
                    </a:lnTo>
                    <a:lnTo>
                      <a:pt x="70" y="154"/>
                    </a:lnTo>
                    <a:lnTo>
                      <a:pt x="69" y="152"/>
                    </a:lnTo>
                    <a:lnTo>
                      <a:pt x="67" y="152"/>
                    </a:lnTo>
                    <a:lnTo>
                      <a:pt x="67" y="150"/>
                    </a:lnTo>
                    <a:lnTo>
                      <a:pt x="67" y="149"/>
                    </a:lnTo>
                    <a:lnTo>
                      <a:pt x="67" y="149"/>
                    </a:lnTo>
                    <a:lnTo>
                      <a:pt x="65" y="149"/>
                    </a:lnTo>
                    <a:lnTo>
                      <a:pt x="64" y="149"/>
                    </a:lnTo>
                    <a:lnTo>
                      <a:pt x="65" y="147"/>
                    </a:lnTo>
                    <a:lnTo>
                      <a:pt x="65" y="147"/>
                    </a:lnTo>
                    <a:lnTo>
                      <a:pt x="67" y="147"/>
                    </a:lnTo>
                    <a:lnTo>
                      <a:pt x="70" y="147"/>
                    </a:lnTo>
                    <a:lnTo>
                      <a:pt x="72" y="147"/>
                    </a:lnTo>
                    <a:lnTo>
                      <a:pt x="72" y="147"/>
                    </a:lnTo>
                    <a:close/>
                    <a:moveTo>
                      <a:pt x="122" y="159"/>
                    </a:moveTo>
                    <a:lnTo>
                      <a:pt x="122" y="162"/>
                    </a:lnTo>
                    <a:lnTo>
                      <a:pt x="120" y="160"/>
                    </a:lnTo>
                    <a:lnTo>
                      <a:pt x="118" y="159"/>
                    </a:lnTo>
                    <a:lnTo>
                      <a:pt x="117" y="157"/>
                    </a:lnTo>
                    <a:lnTo>
                      <a:pt x="115" y="155"/>
                    </a:lnTo>
                    <a:lnTo>
                      <a:pt x="115" y="155"/>
                    </a:lnTo>
                    <a:lnTo>
                      <a:pt x="115" y="154"/>
                    </a:lnTo>
                    <a:lnTo>
                      <a:pt x="117" y="154"/>
                    </a:lnTo>
                    <a:lnTo>
                      <a:pt x="117" y="154"/>
                    </a:lnTo>
                    <a:lnTo>
                      <a:pt x="120" y="159"/>
                    </a:lnTo>
                    <a:lnTo>
                      <a:pt x="122" y="159"/>
                    </a:lnTo>
                    <a:close/>
                    <a:moveTo>
                      <a:pt x="130" y="167"/>
                    </a:moveTo>
                    <a:lnTo>
                      <a:pt x="130" y="169"/>
                    </a:lnTo>
                    <a:lnTo>
                      <a:pt x="130" y="167"/>
                    </a:lnTo>
                    <a:lnTo>
                      <a:pt x="127" y="166"/>
                    </a:lnTo>
                    <a:lnTo>
                      <a:pt x="127" y="164"/>
                    </a:lnTo>
                    <a:lnTo>
                      <a:pt x="127" y="162"/>
                    </a:lnTo>
                    <a:lnTo>
                      <a:pt x="129" y="164"/>
                    </a:lnTo>
                    <a:lnTo>
                      <a:pt x="130" y="167"/>
                    </a:lnTo>
                    <a:lnTo>
                      <a:pt x="130" y="167"/>
                    </a:lnTo>
                    <a:close/>
                    <a:moveTo>
                      <a:pt x="98" y="169"/>
                    </a:moveTo>
                    <a:lnTo>
                      <a:pt x="96" y="174"/>
                    </a:lnTo>
                    <a:lnTo>
                      <a:pt x="96" y="172"/>
                    </a:lnTo>
                    <a:lnTo>
                      <a:pt x="96" y="171"/>
                    </a:lnTo>
                    <a:lnTo>
                      <a:pt x="94" y="171"/>
                    </a:lnTo>
                    <a:lnTo>
                      <a:pt x="94" y="169"/>
                    </a:lnTo>
                    <a:lnTo>
                      <a:pt x="94" y="169"/>
                    </a:lnTo>
                    <a:lnTo>
                      <a:pt x="96" y="167"/>
                    </a:lnTo>
                    <a:lnTo>
                      <a:pt x="96" y="164"/>
                    </a:lnTo>
                    <a:lnTo>
                      <a:pt x="98" y="164"/>
                    </a:lnTo>
                    <a:lnTo>
                      <a:pt x="99" y="164"/>
                    </a:lnTo>
                    <a:lnTo>
                      <a:pt x="99" y="164"/>
                    </a:lnTo>
                    <a:lnTo>
                      <a:pt x="99" y="166"/>
                    </a:lnTo>
                    <a:lnTo>
                      <a:pt x="98" y="169"/>
                    </a:lnTo>
                    <a:lnTo>
                      <a:pt x="98" y="169"/>
                    </a:lnTo>
                    <a:close/>
                    <a:moveTo>
                      <a:pt x="103" y="166"/>
                    </a:moveTo>
                    <a:lnTo>
                      <a:pt x="101" y="166"/>
                    </a:lnTo>
                    <a:lnTo>
                      <a:pt x="101" y="166"/>
                    </a:lnTo>
                    <a:lnTo>
                      <a:pt x="101" y="166"/>
                    </a:lnTo>
                    <a:lnTo>
                      <a:pt x="101" y="164"/>
                    </a:lnTo>
                    <a:lnTo>
                      <a:pt x="101" y="164"/>
                    </a:lnTo>
                    <a:lnTo>
                      <a:pt x="103" y="166"/>
                    </a:lnTo>
                    <a:lnTo>
                      <a:pt x="103" y="166"/>
                    </a:lnTo>
                    <a:close/>
                    <a:moveTo>
                      <a:pt x="129" y="171"/>
                    </a:moveTo>
                    <a:lnTo>
                      <a:pt x="134" y="172"/>
                    </a:lnTo>
                    <a:lnTo>
                      <a:pt x="135" y="176"/>
                    </a:lnTo>
                    <a:lnTo>
                      <a:pt x="135" y="179"/>
                    </a:lnTo>
                    <a:lnTo>
                      <a:pt x="135" y="181"/>
                    </a:lnTo>
                    <a:lnTo>
                      <a:pt x="134" y="179"/>
                    </a:lnTo>
                    <a:lnTo>
                      <a:pt x="132" y="178"/>
                    </a:lnTo>
                    <a:lnTo>
                      <a:pt x="130" y="178"/>
                    </a:lnTo>
                    <a:lnTo>
                      <a:pt x="130" y="178"/>
                    </a:lnTo>
                    <a:lnTo>
                      <a:pt x="130" y="176"/>
                    </a:lnTo>
                    <a:lnTo>
                      <a:pt x="129" y="174"/>
                    </a:lnTo>
                    <a:lnTo>
                      <a:pt x="129" y="174"/>
                    </a:lnTo>
                    <a:lnTo>
                      <a:pt x="127" y="174"/>
                    </a:lnTo>
                    <a:lnTo>
                      <a:pt x="125" y="172"/>
                    </a:lnTo>
                    <a:lnTo>
                      <a:pt x="125" y="172"/>
                    </a:lnTo>
                    <a:lnTo>
                      <a:pt x="123" y="172"/>
                    </a:lnTo>
                    <a:lnTo>
                      <a:pt x="122" y="176"/>
                    </a:lnTo>
                    <a:lnTo>
                      <a:pt x="118" y="178"/>
                    </a:lnTo>
                    <a:lnTo>
                      <a:pt x="118" y="176"/>
                    </a:lnTo>
                    <a:lnTo>
                      <a:pt x="120" y="174"/>
                    </a:lnTo>
                    <a:lnTo>
                      <a:pt x="120" y="169"/>
                    </a:lnTo>
                    <a:lnTo>
                      <a:pt x="120" y="169"/>
                    </a:lnTo>
                    <a:lnTo>
                      <a:pt x="120" y="166"/>
                    </a:lnTo>
                    <a:lnTo>
                      <a:pt x="120" y="164"/>
                    </a:lnTo>
                    <a:lnTo>
                      <a:pt x="122" y="166"/>
                    </a:lnTo>
                    <a:lnTo>
                      <a:pt x="125" y="166"/>
                    </a:lnTo>
                    <a:lnTo>
                      <a:pt x="127" y="167"/>
                    </a:lnTo>
                    <a:lnTo>
                      <a:pt x="127" y="167"/>
                    </a:lnTo>
                    <a:lnTo>
                      <a:pt x="129" y="171"/>
                    </a:lnTo>
                    <a:lnTo>
                      <a:pt x="129" y="171"/>
                    </a:lnTo>
                    <a:close/>
                    <a:moveTo>
                      <a:pt x="159" y="166"/>
                    </a:moveTo>
                    <a:lnTo>
                      <a:pt x="159" y="167"/>
                    </a:lnTo>
                    <a:lnTo>
                      <a:pt x="161" y="169"/>
                    </a:lnTo>
                    <a:lnTo>
                      <a:pt x="159" y="169"/>
                    </a:lnTo>
                    <a:lnTo>
                      <a:pt x="161" y="171"/>
                    </a:lnTo>
                    <a:lnTo>
                      <a:pt x="161" y="171"/>
                    </a:lnTo>
                    <a:lnTo>
                      <a:pt x="163" y="171"/>
                    </a:lnTo>
                    <a:lnTo>
                      <a:pt x="164" y="172"/>
                    </a:lnTo>
                    <a:lnTo>
                      <a:pt x="163" y="172"/>
                    </a:lnTo>
                    <a:lnTo>
                      <a:pt x="164" y="174"/>
                    </a:lnTo>
                    <a:lnTo>
                      <a:pt x="163" y="178"/>
                    </a:lnTo>
                    <a:lnTo>
                      <a:pt x="163" y="181"/>
                    </a:lnTo>
                    <a:lnTo>
                      <a:pt x="163" y="181"/>
                    </a:lnTo>
                    <a:lnTo>
                      <a:pt x="163" y="183"/>
                    </a:lnTo>
                    <a:lnTo>
                      <a:pt x="163" y="184"/>
                    </a:lnTo>
                    <a:lnTo>
                      <a:pt x="163" y="184"/>
                    </a:lnTo>
                    <a:lnTo>
                      <a:pt x="164" y="188"/>
                    </a:lnTo>
                    <a:lnTo>
                      <a:pt x="166" y="189"/>
                    </a:lnTo>
                    <a:lnTo>
                      <a:pt x="164" y="189"/>
                    </a:lnTo>
                    <a:lnTo>
                      <a:pt x="164" y="191"/>
                    </a:lnTo>
                    <a:lnTo>
                      <a:pt x="166" y="191"/>
                    </a:lnTo>
                    <a:lnTo>
                      <a:pt x="168" y="193"/>
                    </a:lnTo>
                    <a:lnTo>
                      <a:pt x="168" y="195"/>
                    </a:lnTo>
                    <a:lnTo>
                      <a:pt x="168" y="195"/>
                    </a:lnTo>
                    <a:lnTo>
                      <a:pt x="166" y="193"/>
                    </a:lnTo>
                    <a:lnTo>
                      <a:pt x="166" y="193"/>
                    </a:lnTo>
                    <a:lnTo>
                      <a:pt x="163" y="193"/>
                    </a:lnTo>
                    <a:lnTo>
                      <a:pt x="159" y="193"/>
                    </a:lnTo>
                    <a:lnTo>
                      <a:pt x="158" y="193"/>
                    </a:lnTo>
                    <a:lnTo>
                      <a:pt x="158" y="189"/>
                    </a:lnTo>
                    <a:lnTo>
                      <a:pt x="156" y="189"/>
                    </a:lnTo>
                    <a:lnTo>
                      <a:pt x="154" y="189"/>
                    </a:lnTo>
                    <a:lnTo>
                      <a:pt x="152" y="186"/>
                    </a:lnTo>
                    <a:lnTo>
                      <a:pt x="152" y="184"/>
                    </a:lnTo>
                    <a:lnTo>
                      <a:pt x="154" y="183"/>
                    </a:lnTo>
                    <a:lnTo>
                      <a:pt x="154" y="181"/>
                    </a:lnTo>
                    <a:lnTo>
                      <a:pt x="154" y="181"/>
                    </a:lnTo>
                    <a:lnTo>
                      <a:pt x="152" y="181"/>
                    </a:lnTo>
                    <a:lnTo>
                      <a:pt x="152" y="181"/>
                    </a:lnTo>
                    <a:lnTo>
                      <a:pt x="151" y="179"/>
                    </a:lnTo>
                    <a:lnTo>
                      <a:pt x="151" y="178"/>
                    </a:lnTo>
                    <a:lnTo>
                      <a:pt x="149" y="178"/>
                    </a:lnTo>
                    <a:lnTo>
                      <a:pt x="147" y="176"/>
                    </a:lnTo>
                    <a:lnTo>
                      <a:pt x="146" y="174"/>
                    </a:lnTo>
                    <a:lnTo>
                      <a:pt x="146" y="174"/>
                    </a:lnTo>
                    <a:lnTo>
                      <a:pt x="144" y="172"/>
                    </a:lnTo>
                    <a:lnTo>
                      <a:pt x="142" y="171"/>
                    </a:lnTo>
                    <a:lnTo>
                      <a:pt x="141" y="167"/>
                    </a:lnTo>
                    <a:lnTo>
                      <a:pt x="141" y="166"/>
                    </a:lnTo>
                    <a:lnTo>
                      <a:pt x="146" y="166"/>
                    </a:lnTo>
                    <a:lnTo>
                      <a:pt x="151" y="166"/>
                    </a:lnTo>
                    <a:lnTo>
                      <a:pt x="158" y="164"/>
                    </a:lnTo>
                    <a:lnTo>
                      <a:pt x="159" y="166"/>
                    </a:lnTo>
                    <a:lnTo>
                      <a:pt x="159" y="166"/>
                    </a:lnTo>
                    <a:close/>
                    <a:moveTo>
                      <a:pt x="108" y="169"/>
                    </a:moveTo>
                    <a:lnTo>
                      <a:pt x="108" y="171"/>
                    </a:lnTo>
                    <a:lnTo>
                      <a:pt x="106" y="169"/>
                    </a:lnTo>
                    <a:lnTo>
                      <a:pt x="105" y="167"/>
                    </a:lnTo>
                    <a:lnTo>
                      <a:pt x="105" y="167"/>
                    </a:lnTo>
                    <a:lnTo>
                      <a:pt x="105" y="166"/>
                    </a:lnTo>
                    <a:lnTo>
                      <a:pt x="108" y="166"/>
                    </a:lnTo>
                    <a:lnTo>
                      <a:pt x="110" y="167"/>
                    </a:lnTo>
                    <a:lnTo>
                      <a:pt x="110" y="169"/>
                    </a:lnTo>
                    <a:lnTo>
                      <a:pt x="108" y="169"/>
                    </a:lnTo>
                    <a:lnTo>
                      <a:pt x="108" y="169"/>
                    </a:lnTo>
                    <a:close/>
                    <a:moveTo>
                      <a:pt x="60" y="172"/>
                    </a:moveTo>
                    <a:lnTo>
                      <a:pt x="60" y="172"/>
                    </a:lnTo>
                    <a:lnTo>
                      <a:pt x="62" y="172"/>
                    </a:lnTo>
                    <a:lnTo>
                      <a:pt x="62" y="172"/>
                    </a:lnTo>
                    <a:lnTo>
                      <a:pt x="64" y="172"/>
                    </a:lnTo>
                    <a:lnTo>
                      <a:pt x="65" y="174"/>
                    </a:lnTo>
                    <a:lnTo>
                      <a:pt x="64" y="176"/>
                    </a:lnTo>
                    <a:lnTo>
                      <a:pt x="62" y="176"/>
                    </a:lnTo>
                    <a:lnTo>
                      <a:pt x="62" y="176"/>
                    </a:lnTo>
                    <a:lnTo>
                      <a:pt x="60" y="176"/>
                    </a:lnTo>
                    <a:lnTo>
                      <a:pt x="58" y="176"/>
                    </a:lnTo>
                    <a:lnTo>
                      <a:pt x="57" y="174"/>
                    </a:lnTo>
                    <a:lnTo>
                      <a:pt x="57" y="172"/>
                    </a:lnTo>
                    <a:lnTo>
                      <a:pt x="55" y="172"/>
                    </a:lnTo>
                    <a:lnTo>
                      <a:pt x="55" y="171"/>
                    </a:lnTo>
                    <a:lnTo>
                      <a:pt x="55" y="171"/>
                    </a:lnTo>
                    <a:lnTo>
                      <a:pt x="55" y="171"/>
                    </a:lnTo>
                    <a:lnTo>
                      <a:pt x="55" y="171"/>
                    </a:lnTo>
                    <a:lnTo>
                      <a:pt x="57" y="169"/>
                    </a:lnTo>
                    <a:lnTo>
                      <a:pt x="57" y="169"/>
                    </a:lnTo>
                    <a:lnTo>
                      <a:pt x="57" y="171"/>
                    </a:lnTo>
                    <a:lnTo>
                      <a:pt x="60" y="172"/>
                    </a:lnTo>
                    <a:lnTo>
                      <a:pt x="60" y="172"/>
                    </a:lnTo>
                    <a:lnTo>
                      <a:pt x="60" y="172"/>
                    </a:lnTo>
                    <a:close/>
                    <a:moveTo>
                      <a:pt x="58" y="181"/>
                    </a:moveTo>
                    <a:lnTo>
                      <a:pt x="57" y="183"/>
                    </a:lnTo>
                    <a:lnTo>
                      <a:pt x="57" y="183"/>
                    </a:lnTo>
                    <a:lnTo>
                      <a:pt x="57" y="181"/>
                    </a:lnTo>
                    <a:lnTo>
                      <a:pt x="57" y="181"/>
                    </a:lnTo>
                    <a:lnTo>
                      <a:pt x="55" y="178"/>
                    </a:lnTo>
                    <a:lnTo>
                      <a:pt x="57" y="176"/>
                    </a:lnTo>
                    <a:lnTo>
                      <a:pt x="57" y="176"/>
                    </a:lnTo>
                    <a:lnTo>
                      <a:pt x="58" y="178"/>
                    </a:lnTo>
                    <a:lnTo>
                      <a:pt x="58" y="178"/>
                    </a:lnTo>
                    <a:lnTo>
                      <a:pt x="58" y="179"/>
                    </a:lnTo>
                    <a:lnTo>
                      <a:pt x="58" y="179"/>
                    </a:lnTo>
                    <a:lnTo>
                      <a:pt x="60" y="179"/>
                    </a:lnTo>
                    <a:lnTo>
                      <a:pt x="58" y="181"/>
                    </a:lnTo>
                    <a:lnTo>
                      <a:pt x="58" y="181"/>
                    </a:lnTo>
                    <a:close/>
                    <a:moveTo>
                      <a:pt x="106" y="183"/>
                    </a:moveTo>
                    <a:lnTo>
                      <a:pt x="108" y="184"/>
                    </a:lnTo>
                    <a:lnTo>
                      <a:pt x="110" y="183"/>
                    </a:lnTo>
                    <a:lnTo>
                      <a:pt x="113" y="184"/>
                    </a:lnTo>
                    <a:lnTo>
                      <a:pt x="115" y="184"/>
                    </a:lnTo>
                    <a:lnTo>
                      <a:pt x="113" y="186"/>
                    </a:lnTo>
                    <a:lnTo>
                      <a:pt x="113" y="186"/>
                    </a:lnTo>
                    <a:lnTo>
                      <a:pt x="118" y="184"/>
                    </a:lnTo>
                    <a:lnTo>
                      <a:pt x="118" y="184"/>
                    </a:lnTo>
                    <a:lnTo>
                      <a:pt x="118" y="186"/>
                    </a:lnTo>
                    <a:lnTo>
                      <a:pt x="118" y="188"/>
                    </a:lnTo>
                    <a:lnTo>
                      <a:pt x="118" y="189"/>
                    </a:lnTo>
                    <a:lnTo>
                      <a:pt x="117" y="191"/>
                    </a:lnTo>
                    <a:lnTo>
                      <a:pt x="117" y="193"/>
                    </a:lnTo>
                    <a:lnTo>
                      <a:pt x="115" y="195"/>
                    </a:lnTo>
                    <a:lnTo>
                      <a:pt x="113" y="195"/>
                    </a:lnTo>
                    <a:lnTo>
                      <a:pt x="111" y="196"/>
                    </a:lnTo>
                    <a:lnTo>
                      <a:pt x="111" y="196"/>
                    </a:lnTo>
                    <a:lnTo>
                      <a:pt x="111" y="198"/>
                    </a:lnTo>
                    <a:lnTo>
                      <a:pt x="111" y="198"/>
                    </a:lnTo>
                    <a:lnTo>
                      <a:pt x="110" y="200"/>
                    </a:lnTo>
                    <a:lnTo>
                      <a:pt x="106" y="201"/>
                    </a:lnTo>
                    <a:lnTo>
                      <a:pt x="99" y="203"/>
                    </a:lnTo>
                    <a:lnTo>
                      <a:pt x="98" y="203"/>
                    </a:lnTo>
                    <a:lnTo>
                      <a:pt x="98" y="205"/>
                    </a:lnTo>
                    <a:lnTo>
                      <a:pt x="96" y="207"/>
                    </a:lnTo>
                    <a:lnTo>
                      <a:pt x="96" y="207"/>
                    </a:lnTo>
                    <a:lnTo>
                      <a:pt x="94" y="205"/>
                    </a:lnTo>
                    <a:lnTo>
                      <a:pt x="94" y="205"/>
                    </a:lnTo>
                    <a:lnTo>
                      <a:pt x="96" y="203"/>
                    </a:lnTo>
                    <a:lnTo>
                      <a:pt x="96" y="201"/>
                    </a:lnTo>
                    <a:lnTo>
                      <a:pt x="96" y="200"/>
                    </a:lnTo>
                    <a:lnTo>
                      <a:pt x="96" y="198"/>
                    </a:lnTo>
                    <a:lnTo>
                      <a:pt x="96" y="196"/>
                    </a:lnTo>
                    <a:lnTo>
                      <a:pt x="98" y="193"/>
                    </a:lnTo>
                    <a:lnTo>
                      <a:pt x="98" y="189"/>
                    </a:lnTo>
                    <a:lnTo>
                      <a:pt x="98" y="183"/>
                    </a:lnTo>
                    <a:lnTo>
                      <a:pt x="98" y="183"/>
                    </a:lnTo>
                    <a:lnTo>
                      <a:pt x="98" y="181"/>
                    </a:lnTo>
                    <a:lnTo>
                      <a:pt x="94" y="181"/>
                    </a:lnTo>
                    <a:lnTo>
                      <a:pt x="94" y="179"/>
                    </a:lnTo>
                    <a:lnTo>
                      <a:pt x="94" y="179"/>
                    </a:lnTo>
                    <a:lnTo>
                      <a:pt x="96" y="178"/>
                    </a:lnTo>
                    <a:lnTo>
                      <a:pt x="96" y="178"/>
                    </a:lnTo>
                    <a:lnTo>
                      <a:pt x="98" y="179"/>
                    </a:lnTo>
                    <a:lnTo>
                      <a:pt x="101" y="181"/>
                    </a:lnTo>
                    <a:lnTo>
                      <a:pt x="105" y="181"/>
                    </a:lnTo>
                    <a:lnTo>
                      <a:pt x="106" y="183"/>
                    </a:lnTo>
                    <a:lnTo>
                      <a:pt x="106" y="183"/>
                    </a:lnTo>
                    <a:close/>
                    <a:moveTo>
                      <a:pt x="151" y="184"/>
                    </a:moveTo>
                    <a:lnTo>
                      <a:pt x="151" y="184"/>
                    </a:lnTo>
                    <a:lnTo>
                      <a:pt x="151" y="184"/>
                    </a:lnTo>
                    <a:lnTo>
                      <a:pt x="149" y="184"/>
                    </a:lnTo>
                    <a:lnTo>
                      <a:pt x="149" y="183"/>
                    </a:lnTo>
                    <a:lnTo>
                      <a:pt x="149" y="181"/>
                    </a:lnTo>
                    <a:lnTo>
                      <a:pt x="149" y="183"/>
                    </a:lnTo>
                    <a:lnTo>
                      <a:pt x="151" y="183"/>
                    </a:lnTo>
                    <a:lnTo>
                      <a:pt x="151" y="184"/>
                    </a:lnTo>
                    <a:lnTo>
                      <a:pt x="151" y="184"/>
                    </a:lnTo>
                    <a:close/>
                    <a:moveTo>
                      <a:pt x="146" y="186"/>
                    </a:moveTo>
                    <a:lnTo>
                      <a:pt x="144" y="186"/>
                    </a:lnTo>
                    <a:lnTo>
                      <a:pt x="142" y="184"/>
                    </a:lnTo>
                    <a:lnTo>
                      <a:pt x="142" y="183"/>
                    </a:lnTo>
                    <a:lnTo>
                      <a:pt x="144" y="183"/>
                    </a:lnTo>
                    <a:lnTo>
                      <a:pt x="144" y="183"/>
                    </a:lnTo>
                    <a:lnTo>
                      <a:pt x="146" y="183"/>
                    </a:lnTo>
                    <a:lnTo>
                      <a:pt x="147" y="184"/>
                    </a:lnTo>
                    <a:lnTo>
                      <a:pt x="146" y="186"/>
                    </a:lnTo>
                    <a:lnTo>
                      <a:pt x="146" y="186"/>
                    </a:lnTo>
                    <a:close/>
                    <a:moveTo>
                      <a:pt x="146" y="189"/>
                    </a:moveTo>
                    <a:lnTo>
                      <a:pt x="147" y="189"/>
                    </a:lnTo>
                    <a:lnTo>
                      <a:pt x="149" y="189"/>
                    </a:lnTo>
                    <a:lnTo>
                      <a:pt x="151" y="188"/>
                    </a:lnTo>
                    <a:lnTo>
                      <a:pt x="152" y="188"/>
                    </a:lnTo>
                    <a:lnTo>
                      <a:pt x="154" y="191"/>
                    </a:lnTo>
                    <a:lnTo>
                      <a:pt x="154" y="191"/>
                    </a:lnTo>
                    <a:lnTo>
                      <a:pt x="154" y="193"/>
                    </a:lnTo>
                    <a:lnTo>
                      <a:pt x="154" y="196"/>
                    </a:lnTo>
                    <a:lnTo>
                      <a:pt x="154" y="200"/>
                    </a:lnTo>
                    <a:lnTo>
                      <a:pt x="154" y="200"/>
                    </a:lnTo>
                    <a:lnTo>
                      <a:pt x="156" y="201"/>
                    </a:lnTo>
                    <a:lnTo>
                      <a:pt x="156" y="201"/>
                    </a:lnTo>
                    <a:lnTo>
                      <a:pt x="158" y="203"/>
                    </a:lnTo>
                    <a:lnTo>
                      <a:pt x="158" y="203"/>
                    </a:lnTo>
                    <a:lnTo>
                      <a:pt x="158" y="207"/>
                    </a:lnTo>
                    <a:lnTo>
                      <a:pt x="159" y="208"/>
                    </a:lnTo>
                    <a:lnTo>
                      <a:pt x="159" y="208"/>
                    </a:lnTo>
                    <a:lnTo>
                      <a:pt x="159" y="210"/>
                    </a:lnTo>
                    <a:lnTo>
                      <a:pt x="156" y="210"/>
                    </a:lnTo>
                    <a:lnTo>
                      <a:pt x="156" y="210"/>
                    </a:lnTo>
                    <a:lnTo>
                      <a:pt x="156" y="212"/>
                    </a:lnTo>
                    <a:lnTo>
                      <a:pt x="156" y="210"/>
                    </a:lnTo>
                    <a:lnTo>
                      <a:pt x="154" y="208"/>
                    </a:lnTo>
                    <a:lnTo>
                      <a:pt x="154" y="208"/>
                    </a:lnTo>
                    <a:lnTo>
                      <a:pt x="154" y="212"/>
                    </a:lnTo>
                    <a:lnTo>
                      <a:pt x="154" y="212"/>
                    </a:lnTo>
                    <a:lnTo>
                      <a:pt x="154" y="213"/>
                    </a:lnTo>
                    <a:lnTo>
                      <a:pt x="152" y="213"/>
                    </a:lnTo>
                    <a:lnTo>
                      <a:pt x="151" y="212"/>
                    </a:lnTo>
                    <a:lnTo>
                      <a:pt x="149" y="212"/>
                    </a:lnTo>
                    <a:lnTo>
                      <a:pt x="149" y="210"/>
                    </a:lnTo>
                    <a:lnTo>
                      <a:pt x="149" y="208"/>
                    </a:lnTo>
                    <a:lnTo>
                      <a:pt x="149" y="207"/>
                    </a:lnTo>
                    <a:lnTo>
                      <a:pt x="151" y="201"/>
                    </a:lnTo>
                    <a:lnTo>
                      <a:pt x="151" y="200"/>
                    </a:lnTo>
                    <a:lnTo>
                      <a:pt x="149" y="200"/>
                    </a:lnTo>
                    <a:lnTo>
                      <a:pt x="149" y="198"/>
                    </a:lnTo>
                    <a:lnTo>
                      <a:pt x="147" y="196"/>
                    </a:lnTo>
                    <a:lnTo>
                      <a:pt x="147" y="196"/>
                    </a:lnTo>
                    <a:lnTo>
                      <a:pt x="144" y="196"/>
                    </a:lnTo>
                    <a:lnTo>
                      <a:pt x="144" y="196"/>
                    </a:lnTo>
                    <a:lnTo>
                      <a:pt x="142" y="193"/>
                    </a:lnTo>
                    <a:lnTo>
                      <a:pt x="142" y="188"/>
                    </a:lnTo>
                    <a:lnTo>
                      <a:pt x="141" y="188"/>
                    </a:lnTo>
                    <a:lnTo>
                      <a:pt x="141" y="186"/>
                    </a:lnTo>
                    <a:lnTo>
                      <a:pt x="141" y="184"/>
                    </a:lnTo>
                    <a:lnTo>
                      <a:pt x="142" y="186"/>
                    </a:lnTo>
                    <a:lnTo>
                      <a:pt x="142" y="186"/>
                    </a:lnTo>
                    <a:lnTo>
                      <a:pt x="144" y="188"/>
                    </a:lnTo>
                    <a:lnTo>
                      <a:pt x="146" y="188"/>
                    </a:lnTo>
                    <a:lnTo>
                      <a:pt x="146" y="189"/>
                    </a:lnTo>
                    <a:lnTo>
                      <a:pt x="146" y="189"/>
                    </a:lnTo>
                    <a:close/>
                    <a:moveTo>
                      <a:pt x="55" y="184"/>
                    </a:moveTo>
                    <a:lnTo>
                      <a:pt x="55" y="186"/>
                    </a:lnTo>
                    <a:lnTo>
                      <a:pt x="55" y="188"/>
                    </a:lnTo>
                    <a:lnTo>
                      <a:pt x="55" y="188"/>
                    </a:lnTo>
                    <a:lnTo>
                      <a:pt x="53" y="188"/>
                    </a:lnTo>
                    <a:lnTo>
                      <a:pt x="53" y="186"/>
                    </a:lnTo>
                    <a:lnTo>
                      <a:pt x="53" y="186"/>
                    </a:lnTo>
                    <a:lnTo>
                      <a:pt x="53" y="186"/>
                    </a:lnTo>
                    <a:lnTo>
                      <a:pt x="55" y="186"/>
                    </a:lnTo>
                    <a:lnTo>
                      <a:pt x="55" y="184"/>
                    </a:lnTo>
                    <a:lnTo>
                      <a:pt x="55" y="184"/>
                    </a:lnTo>
                    <a:close/>
                    <a:moveTo>
                      <a:pt x="7" y="244"/>
                    </a:moveTo>
                    <a:lnTo>
                      <a:pt x="4" y="246"/>
                    </a:lnTo>
                    <a:lnTo>
                      <a:pt x="5" y="244"/>
                    </a:lnTo>
                    <a:lnTo>
                      <a:pt x="5" y="242"/>
                    </a:lnTo>
                    <a:lnTo>
                      <a:pt x="7" y="239"/>
                    </a:lnTo>
                    <a:lnTo>
                      <a:pt x="9" y="239"/>
                    </a:lnTo>
                    <a:lnTo>
                      <a:pt x="10" y="235"/>
                    </a:lnTo>
                    <a:lnTo>
                      <a:pt x="12" y="234"/>
                    </a:lnTo>
                    <a:lnTo>
                      <a:pt x="14" y="232"/>
                    </a:lnTo>
                    <a:lnTo>
                      <a:pt x="17" y="229"/>
                    </a:lnTo>
                    <a:lnTo>
                      <a:pt x="17" y="229"/>
                    </a:lnTo>
                    <a:lnTo>
                      <a:pt x="19" y="229"/>
                    </a:lnTo>
                    <a:lnTo>
                      <a:pt x="21" y="229"/>
                    </a:lnTo>
                    <a:lnTo>
                      <a:pt x="22" y="227"/>
                    </a:lnTo>
                    <a:lnTo>
                      <a:pt x="26" y="222"/>
                    </a:lnTo>
                    <a:lnTo>
                      <a:pt x="29" y="218"/>
                    </a:lnTo>
                    <a:lnTo>
                      <a:pt x="33" y="213"/>
                    </a:lnTo>
                    <a:lnTo>
                      <a:pt x="34" y="213"/>
                    </a:lnTo>
                    <a:lnTo>
                      <a:pt x="36" y="212"/>
                    </a:lnTo>
                    <a:lnTo>
                      <a:pt x="40" y="208"/>
                    </a:lnTo>
                    <a:lnTo>
                      <a:pt x="40" y="207"/>
                    </a:lnTo>
                    <a:lnTo>
                      <a:pt x="41" y="207"/>
                    </a:lnTo>
                    <a:lnTo>
                      <a:pt x="43" y="207"/>
                    </a:lnTo>
                    <a:lnTo>
                      <a:pt x="43" y="205"/>
                    </a:lnTo>
                    <a:lnTo>
                      <a:pt x="45" y="203"/>
                    </a:lnTo>
                    <a:lnTo>
                      <a:pt x="45" y="201"/>
                    </a:lnTo>
                    <a:lnTo>
                      <a:pt x="45" y="200"/>
                    </a:lnTo>
                    <a:lnTo>
                      <a:pt x="43" y="198"/>
                    </a:lnTo>
                    <a:lnTo>
                      <a:pt x="45" y="196"/>
                    </a:lnTo>
                    <a:lnTo>
                      <a:pt x="45" y="195"/>
                    </a:lnTo>
                    <a:lnTo>
                      <a:pt x="48" y="189"/>
                    </a:lnTo>
                    <a:lnTo>
                      <a:pt x="48" y="188"/>
                    </a:lnTo>
                    <a:lnTo>
                      <a:pt x="50" y="189"/>
                    </a:lnTo>
                    <a:lnTo>
                      <a:pt x="50" y="189"/>
                    </a:lnTo>
                    <a:lnTo>
                      <a:pt x="48" y="193"/>
                    </a:lnTo>
                    <a:lnTo>
                      <a:pt x="48" y="193"/>
                    </a:lnTo>
                    <a:lnTo>
                      <a:pt x="50" y="195"/>
                    </a:lnTo>
                    <a:lnTo>
                      <a:pt x="48" y="196"/>
                    </a:lnTo>
                    <a:lnTo>
                      <a:pt x="50" y="201"/>
                    </a:lnTo>
                    <a:lnTo>
                      <a:pt x="52" y="205"/>
                    </a:lnTo>
                    <a:lnTo>
                      <a:pt x="52" y="205"/>
                    </a:lnTo>
                    <a:lnTo>
                      <a:pt x="50" y="207"/>
                    </a:lnTo>
                    <a:lnTo>
                      <a:pt x="50" y="207"/>
                    </a:lnTo>
                    <a:lnTo>
                      <a:pt x="46" y="208"/>
                    </a:lnTo>
                    <a:lnTo>
                      <a:pt x="46" y="208"/>
                    </a:lnTo>
                    <a:lnTo>
                      <a:pt x="45" y="210"/>
                    </a:lnTo>
                    <a:lnTo>
                      <a:pt x="43" y="212"/>
                    </a:lnTo>
                    <a:lnTo>
                      <a:pt x="43" y="213"/>
                    </a:lnTo>
                    <a:lnTo>
                      <a:pt x="43" y="213"/>
                    </a:lnTo>
                    <a:lnTo>
                      <a:pt x="38" y="215"/>
                    </a:lnTo>
                    <a:lnTo>
                      <a:pt x="36" y="215"/>
                    </a:lnTo>
                    <a:lnTo>
                      <a:pt x="34" y="217"/>
                    </a:lnTo>
                    <a:lnTo>
                      <a:pt x="34" y="217"/>
                    </a:lnTo>
                    <a:lnTo>
                      <a:pt x="34" y="218"/>
                    </a:lnTo>
                    <a:lnTo>
                      <a:pt x="31" y="225"/>
                    </a:lnTo>
                    <a:lnTo>
                      <a:pt x="29" y="227"/>
                    </a:lnTo>
                    <a:lnTo>
                      <a:pt x="28" y="229"/>
                    </a:lnTo>
                    <a:lnTo>
                      <a:pt x="26" y="230"/>
                    </a:lnTo>
                    <a:lnTo>
                      <a:pt x="24" y="230"/>
                    </a:lnTo>
                    <a:lnTo>
                      <a:pt x="22" y="232"/>
                    </a:lnTo>
                    <a:lnTo>
                      <a:pt x="21" y="234"/>
                    </a:lnTo>
                    <a:lnTo>
                      <a:pt x="19" y="235"/>
                    </a:lnTo>
                    <a:lnTo>
                      <a:pt x="17" y="237"/>
                    </a:lnTo>
                    <a:lnTo>
                      <a:pt x="16" y="239"/>
                    </a:lnTo>
                    <a:lnTo>
                      <a:pt x="14" y="241"/>
                    </a:lnTo>
                    <a:lnTo>
                      <a:pt x="10" y="241"/>
                    </a:lnTo>
                    <a:lnTo>
                      <a:pt x="10" y="242"/>
                    </a:lnTo>
                    <a:lnTo>
                      <a:pt x="10" y="242"/>
                    </a:lnTo>
                    <a:lnTo>
                      <a:pt x="9" y="244"/>
                    </a:lnTo>
                    <a:lnTo>
                      <a:pt x="9" y="244"/>
                    </a:lnTo>
                    <a:lnTo>
                      <a:pt x="7" y="244"/>
                    </a:lnTo>
                    <a:lnTo>
                      <a:pt x="7" y="244"/>
                    </a:lnTo>
                    <a:close/>
                    <a:moveTo>
                      <a:pt x="130" y="189"/>
                    </a:moveTo>
                    <a:lnTo>
                      <a:pt x="132" y="193"/>
                    </a:lnTo>
                    <a:lnTo>
                      <a:pt x="130" y="193"/>
                    </a:lnTo>
                    <a:lnTo>
                      <a:pt x="129" y="191"/>
                    </a:lnTo>
                    <a:lnTo>
                      <a:pt x="130" y="189"/>
                    </a:lnTo>
                    <a:lnTo>
                      <a:pt x="130" y="189"/>
                    </a:lnTo>
                    <a:lnTo>
                      <a:pt x="130" y="189"/>
                    </a:lnTo>
                    <a:close/>
                    <a:moveTo>
                      <a:pt x="123" y="225"/>
                    </a:moveTo>
                    <a:lnTo>
                      <a:pt x="122" y="225"/>
                    </a:lnTo>
                    <a:lnTo>
                      <a:pt x="122" y="225"/>
                    </a:lnTo>
                    <a:lnTo>
                      <a:pt x="122" y="224"/>
                    </a:lnTo>
                    <a:lnTo>
                      <a:pt x="123" y="217"/>
                    </a:lnTo>
                    <a:lnTo>
                      <a:pt x="123" y="215"/>
                    </a:lnTo>
                    <a:lnTo>
                      <a:pt x="125" y="212"/>
                    </a:lnTo>
                    <a:lnTo>
                      <a:pt x="127" y="208"/>
                    </a:lnTo>
                    <a:lnTo>
                      <a:pt x="129" y="205"/>
                    </a:lnTo>
                    <a:lnTo>
                      <a:pt x="130" y="203"/>
                    </a:lnTo>
                    <a:lnTo>
                      <a:pt x="132" y="200"/>
                    </a:lnTo>
                    <a:lnTo>
                      <a:pt x="134" y="196"/>
                    </a:lnTo>
                    <a:lnTo>
                      <a:pt x="134" y="195"/>
                    </a:lnTo>
                    <a:lnTo>
                      <a:pt x="134" y="195"/>
                    </a:lnTo>
                    <a:lnTo>
                      <a:pt x="134" y="193"/>
                    </a:lnTo>
                    <a:lnTo>
                      <a:pt x="134" y="191"/>
                    </a:lnTo>
                    <a:lnTo>
                      <a:pt x="135" y="189"/>
                    </a:lnTo>
                    <a:lnTo>
                      <a:pt x="135" y="191"/>
                    </a:lnTo>
                    <a:lnTo>
                      <a:pt x="135" y="193"/>
                    </a:lnTo>
                    <a:lnTo>
                      <a:pt x="135" y="195"/>
                    </a:lnTo>
                    <a:lnTo>
                      <a:pt x="135" y="195"/>
                    </a:lnTo>
                    <a:lnTo>
                      <a:pt x="135" y="196"/>
                    </a:lnTo>
                    <a:lnTo>
                      <a:pt x="135" y="200"/>
                    </a:lnTo>
                    <a:lnTo>
                      <a:pt x="135" y="203"/>
                    </a:lnTo>
                    <a:lnTo>
                      <a:pt x="135" y="207"/>
                    </a:lnTo>
                    <a:lnTo>
                      <a:pt x="134" y="208"/>
                    </a:lnTo>
                    <a:lnTo>
                      <a:pt x="132" y="210"/>
                    </a:lnTo>
                    <a:lnTo>
                      <a:pt x="130" y="210"/>
                    </a:lnTo>
                    <a:lnTo>
                      <a:pt x="129" y="212"/>
                    </a:lnTo>
                    <a:lnTo>
                      <a:pt x="129" y="215"/>
                    </a:lnTo>
                    <a:lnTo>
                      <a:pt x="127" y="217"/>
                    </a:lnTo>
                    <a:lnTo>
                      <a:pt x="125" y="222"/>
                    </a:lnTo>
                    <a:lnTo>
                      <a:pt x="123" y="225"/>
                    </a:lnTo>
                    <a:lnTo>
                      <a:pt x="123" y="225"/>
                    </a:lnTo>
                    <a:close/>
                    <a:moveTo>
                      <a:pt x="118" y="232"/>
                    </a:moveTo>
                    <a:lnTo>
                      <a:pt x="117" y="232"/>
                    </a:lnTo>
                    <a:lnTo>
                      <a:pt x="115" y="232"/>
                    </a:lnTo>
                    <a:lnTo>
                      <a:pt x="115" y="232"/>
                    </a:lnTo>
                    <a:lnTo>
                      <a:pt x="113" y="227"/>
                    </a:lnTo>
                    <a:lnTo>
                      <a:pt x="111" y="227"/>
                    </a:lnTo>
                    <a:lnTo>
                      <a:pt x="110" y="225"/>
                    </a:lnTo>
                    <a:lnTo>
                      <a:pt x="108" y="225"/>
                    </a:lnTo>
                    <a:lnTo>
                      <a:pt x="106" y="225"/>
                    </a:lnTo>
                    <a:lnTo>
                      <a:pt x="105" y="220"/>
                    </a:lnTo>
                    <a:lnTo>
                      <a:pt x="105" y="218"/>
                    </a:lnTo>
                    <a:lnTo>
                      <a:pt x="105" y="217"/>
                    </a:lnTo>
                    <a:lnTo>
                      <a:pt x="105" y="215"/>
                    </a:lnTo>
                    <a:lnTo>
                      <a:pt x="106" y="215"/>
                    </a:lnTo>
                    <a:lnTo>
                      <a:pt x="108" y="215"/>
                    </a:lnTo>
                    <a:lnTo>
                      <a:pt x="110" y="215"/>
                    </a:lnTo>
                    <a:lnTo>
                      <a:pt x="113" y="213"/>
                    </a:lnTo>
                    <a:lnTo>
                      <a:pt x="113" y="212"/>
                    </a:lnTo>
                    <a:lnTo>
                      <a:pt x="113" y="210"/>
                    </a:lnTo>
                    <a:lnTo>
                      <a:pt x="113" y="207"/>
                    </a:lnTo>
                    <a:lnTo>
                      <a:pt x="111" y="205"/>
                    </a:lnTo>
                    <a:lnTo>
                      <a:pt x="113" y="203"/>
                    </a:lnTo>
                    <a:lnTo>
                      <a:pt x="113" y="203"/>
                    </a:lnTo>
                    <a:lnTo>
                      <a:pt x="115" y="201"/>
                    </a:lnTo>
                    <a:lnTo>
                      <a:pt x="115" y="200"/>
                    </a:lnTo>
                    <a:lnTo>
                      <a:pt x="115" y="198"/>
                    </a:lnTo>
                    <a:lnTo>
                      <a:pt x="115" y="198"/>
                    </a:lnTo>
                    <a:lnTo>
                      <a:pt x="117" y="196"/>
                    </a:lnTo>
                    <a:lnTo>
                      <a:pt x="120" y="196"/>
                    </a:lnTo>
                    <a:lnTo>
                      <a:pt x="120" y="195"/>
                    </a:lnTo>
                    <a:lnTo>
                      <a:pt x="125" y="196"/>
                    </a:lnTo>
                    <a:lnTo>
                      <a:pt x="127" y="198"/>
                    </a:lnTo>
                    <a:lnTo>
                      <a:pt x="127" y="200"/>
                    </a:lnTo>
                    <a:lnTo>
                      <a:pt x="125" y="201"/>
                    </a:lnTo>
                    <a:lnTo>
                      <a:pt x="125" y="203"/>
                    </a:lnTo>
                    <a:lnTo>
                      <a:pt x="123" y="207"/>
                    </a:lnTo>
                    <a:lnTo>
                      <a:pt x="122" y="208"/>
                    </a:lnTo>
                    <a:lnTo>
                      <a:pt x="122" y="212"/>
                    </a:lnTo>
                    <a:lnTo>
                      <a:pt x="120" y="213"/>
                    </a:lnTo>
                    <a:lnTo>
                      <a:pt x="118" y="215"/>
                    </a:lnTo>
                    <a:lnTo>
                      <a:pt x="118" y="217"/>
                    </a:lnTo>
                    <a:lnTo>
                      <a:pt x="118" y="220"/>
                    </a:lnTo>
                    <a:lnTo>
                      <a:pt x="118" y="222"/>
                    </a:lnTo>
                    <a:lnTo>
                      <a:pt x="118" y="222"/>
                    </a:lnTo>
                    <a:lnTo>
                      <a:pt x="122" y="227"/>
                    </a:lnTo>
                    <a:lnTo>
                      <a:pt x="122" y="227"/>
                    </a:lnTo>
                    <a:lnTo>
                      <a:pt x="122" y="229"/>
                    </a:lnTo>
                    <a:lnTo>
                      <a:pt x="122" y="230"/>
                    </a:lnTo>
                    <a:lnTo>
                      <a:pt x="120" y="232"/>
                    </a:lnTo>
                    <a:lnTo>
                      <a:pt x="120" y="232"/>
                    </a:lnTo>
                    <a:lnTo>
                      <a:pt x="118" y="232"/>
                    </a:lnTo>
                    <a:lnTo>
                      <a:pt x="118" y="232"/>
                    </a:lnTo>
                    <a:close/>
                    <a:moveTo>
                      <a:pt x="108" y="205"/>
                    </a:moveTo>
                    <a:lnTo>
                      <a:pt x="108" y="207"/>
                    </a:lnTo>
                    <a:lnTo>
                      <a:pt x="108" y="207"/>
                    </a:lnTo>
                    <a:lnTo>
                      <a:pt x="106" y="207"/>
                    </a:lnTo>
                    <a:lnTo>
                      <a:pt x="106" y="205"/>
                    </a:lnTo>
                    <a:lnTo>
                      <a:pt x="106" y="203"/>
                    </a:lnTo>
                    <a:lnTo>
                      <a:pt x="108" y="201"/>
                    </a:lnTo>
                    <a:lnTo>
                      <a:pt x="108" y="201"/>
                    </a:lnTo>
                    <a:lnTo>
                      <a:pt x="110" y="200"/>
                    </a:lnTo>
                    <a:lnTo>
                      <a:pt x="110" y="200"/>
                    </a:lnTo>
                    <a:lnTo>
                      <a:pt x="110" y="201"/>
                    </a:lnTo>
                    <a:lnTo>
                      <a:pt x="110" y="201"/>
                    </a:lnTo>
                    <a:lnTo>
                      <a:pt x="110" y="205"/>
                    </a:lnTo>
                    <a:lnTo>
                      <a:pt x="108" y="205"/>
                    </a:lnTo>
                    <a:lnTo>
                      <a:pt x="108" y="205"/>
                    </a:lnTo>
                    <a:close/>
                    <a:moveTo>
                      <a:pt x="141" y="203"/>
                    </a:moveTo>
                    <a:lnTo>
                      <a:pt x="141" y="203"/>
                    </a:lnTo>
                    <a:lnTo>
                      <a:pt x="141" y="201"/>
                    </a:lnTo>
                    <a:lnTo>
                      <a:pt x="142" y="201"/>
                    </a:lnTo>
                    <a:lnTo>
                      <a:pt x="142" y="201"/>
                    </a:lnTo>
                    <a:lnTo>
                      <a:pt x="142" y="203"/>
                    </a:lnTo>
                    <a:lnTo>
                      <a:pt x="141" y="203"/>
                    </a:lnTo>
                    <a:lnTo>
                      <a:pt x="141" y="203"/>
                    </a:lnTo>
                    <a:close/>
                    <a:moveTo>
                      <a:pt x="57" y="205"/>
                    </a:moveTo>
                    <a:lnTo>
                      <a:pt x="53" y="207"/>
                    </a:lnTo>
                    <a:lnTo>
                      <a:pt x="53" y="203"/>
                    </a:lnTo>
                    <a:lnTo>
                      <a:pt x="55" y="201"/>
                    </a:lnTo>
                    <a:lnTo>
                      <a:pt x="57" y="203"/>
                    </a:lnTo>
                    <a:lnTo>
                      <a:pt x="58" y="203"/>
                    </a:lnTo>
                    <a:lnTo>
                      <a:pt x="57" y="205"/>
                    </a:lnTo>
                    <a:lnTo>
                      <a:pt x="57" y="205"/>
                    </a:lnTo>
                    <a:lnTo>
                      <a:pt x="57" y="205"/>
                    </a:lnTo>
                    <a:close/>
                    <a:moveTo>
                      <a:pt x="168" y="217"/>
                    </a:moveTo>
                    <a:lnTo>
                      <a:pt x="166" y="217"/>
                    </a:lnTo>
                    <a:lnTo>
                      <a:pt x="166" y="215"/>
                    </a:lnTo>
                    <a:lnTo>
                      <a:pt x="164" y="215"/>
                    </a:lnTo>
                    <a:lnTo>
                      <a:pt x="164" y="213"/>
                    </a:lnTo>
                    <a:lnTo>
                      <a:pt x="163" y="212"/>
                    </a:lnTo>
                    <a:lnTo>
                      <a:pt x="164" y="212"/>
                    </a:lnTo>
                    <a:lnTo>
                      <a:pt x="164" y="208"/>
                    </a:lnTo>
                    <a:lnTo>
                      <a:pt x="164" y="208"/>
                    </a:lnTo>
                    <a:lnTo>
                      <a:pt x="166" y="207"/>
                    </a:lnTo>
                    <a:lnTo>
                      <a:pt x="166" y="207"/>
                    </a:lnTo>
                    <a:lnTo>
                      <a:pt x="166" y="207"/>
                    </a:lnTo>
                    <a:lnTo>
                      <a:pt x="168" y="207"/>
                    </a:lnTo>
                    <a:lnTo>
                      <a:pt x="166" y="210"/>
                    </a:lnTo>
                    <a:lnTo>
                      <a:pt x="168" y="213"/>
                    </a:lnTo>
                    <a:lnTo>
                      <a:pt x="168" y="215"/>
                    </a:lnTo>
                    <a:lnTo>
                      <a:pt x="168" y="215"/>
                    </a:lnTo>
                    <a:lnTo>
                      <a:pt x="168" y="217"/>
                    </a:lnTo>
                    <a:lnTo>
                      <a:pt x="168" y="217"/>
                    </a:lnTo>
                    <a:close/>
                    <a:moveTo>
                      <a:pt x="146" y="218"/>
                    </a:moveTo>
                    <a:lnTo>
                      <a:pt x="146" y="220"/>
                    </a:lnTo>
                    <a:lnTo>
                      <a:pt x="144" y="220"/>
                    </a:lnTo>
                    <a:lnTo>
                      <a:pt x="144" y="220"/>
                    </a:lnTo>
                    <a:lnTo>
                      <a:pt x="142" y="222"/>
                    </a:lnTo>
                    <a:lnTo>
                      <a:pt x="142" y="222"/>
                    </a:lnTo>
                    <a:lnTo>
                      <a:pt x="137" y="222"/>
                    </a:lnTo>
                    <a:lnTo>
                      <a:pt x="134" y="222"/>
                    </a:lnTo>
                    <a:lnTo>
                      <a:pt x="132" y="220"/>
                    </a:lnTo>
                    <a:lnTo>
                      <a:pt x="132" y="218"/>
                    </a:lnTo>
                    <a:lnTo>
                      <a:pt x="132" y="218"/>
                    </a:lnTo>
                    <a:lnTo>
                      <a:pt x="132" y="217"/>
                    </a:lnTo>
                    <a:lnTo>
                      <a:pt x="134" y="217"/>
                    </a:lnTo>
                    <a:lnTo>
                      <a:pt x="135" y="215"/>
                    </a:lnTo>
                    <a:lnTo>
                      <a:pt x="137" y="213"/>
                    </a:lnTo>
                    <a:lnTo>
                      <a:pt x="139" y="212"/>
                    </a:lnTo>
                    <a:lnTo>
                      <a:pt x="141" y="212"/>
                    </a:lnTo>
                    <a:lnTo>
                      <a:pt x="142" y="212"/>
                    </a:lnTo>
                    <a:lnTo>
                      <a:pt x="142" y="212"/>
                    </a:lnTo>
                    <a:lnTo>
                      <a:pt x="142" y="212"/>
                    </a:lnTo>
                    <a:lnTo>
                      <a:pt x="144" y="213"/>
                    </a:lnTo>
                    <a:lnTo>
                      <a:pt x="146" y="213"/>
                    </a:lnTo>
                    <a:lnTo>
                      <a:pt x="146" y="217"/>
                    </a:lnTo>
                    <a:lnTo>
                      <a:pt x="146" y="218"/>
                    </a:lnTo>
                    <a:lnTo>
                      <a:pt x="146" y="218"/>
                    </a:lnTo>
                    <a:lnTo>
                      <a:pt x="146" y="218"/>
                    </a:lnTo>
                    <a:close/>
                    <a:moveTo>
                      <a:pt x="159" y="215"/>
                    </a:moveTo>
                    <a:lnTo>
                      <a:pt x="159" y="217"/>
                    </a:lnTo>
                    <a:lnTo>
                      <a:pt x="158" y="213"/>
                    </a:lnTo>
                    <a:lnTo>
                      <a:pt x="156" y="212"/>
                    </a:lnTo>
                    <a:lnTo>
                      <a:pt x="158" y="212"/>
                    </a:lnTo>
                    <a:lnTo>
                      <a:pt x="158" y="212"/>
                    </a:lnTo>
                    <a:lnTo>
                      <a:pt x="159" y="215"/>
                    </a:lnTo>
                    <a:lnTo>
                      <a:pt x="159" y="215"/>
                    </a:lnTo>
                    <a:close/>
                    <a:moveTo>
                      <a:pt x="175" y="218"/>
                    </a:moveTo>
                    <a:lnTo>
                      <a:pt x="175" y="218"/>
                    </a:lnTo>
                    <a:lnTo>
                      <a:pt x="173" y="218"/>
                    </a:lnTo>
                    <a:lnTo>
                      <a:pt x="173" y="217"/>
                    </a:lnTo>
                    <a:lnTo>
                      <a:pt x="175" y="213"/>
                    </a:lnTo>
                    <a:lnTo>
                      <a:pt x="176" y="215"/>
                    </a:lnTo>
                    <a:lnTo>
                      <a:pt x="175" y="217"/>
                    </a:lnTo>
                    <a:lnTo>
                      <a:pt x="175" y="217"/>
                    </a:lnTo>
                    <a:lnTo>
                      <a:pt x="176" y="218"/>
                    </a:lnTo>
                    <a:lnTo>
                      <a:pt x="176" y="218"/>
                    </a:lnTo>
                    <a:lnTo>
                      <a:pt x="175" y="218"/>
                    </a:lnTo>
                    <a:lnTo>
                      <a:pt x="175" y="218"/>
                    </a:lnTo>
                    <a:close/>
                    <a:moveTo>
                      <a:pt x="173" y="227"/>
                    </a:moveTo>
                    <a:lnTo>
                      <a:pt x="175" y="229"/>
                    </a:lnTo>
                    <a:lnTo>
                      <a:pt x="176" y="229"/>
                    </a:lnTo>
                    <a:lnTo>
                      <a:pt x="176" y="232"/>
                    </a:lnTo>
                    <a:lnTo>
                      <a:pt x="176" y="232"/>
                    </a:lnTo>
                    <a:lnTo>
                      <a:pt x="178" y="235"/>
                    </a:lnTo>
                    <a:lnTo>
                      <a:pt x="180" y="237"/>
                    </a:lnTo>
                    <a:lnTo>
                      <a:pt x="178" y="239"/>
                    </a:lnTo>
                    <a:lnTo>
                      <a:pt x="178" y="239"/>
                    </a:lnTo>
                    <a:lnTo>
                      <a:pt x="176" y="241"/>
                    </a:lnTo>
                    <a:lnTo>
                      <a:pt x="176" y="242"/>
                    </a:lnTo>
                    <a:lnTo>
                      <a:pt x="176" y="242"/>
                    </a:lnTo>
                    <a:lnTo>
                      <a:pt x="178" y="242"/>
                    </a:lnTo>
                    <a:lnTo>
                      <a:pt x="180" y="244"/>
                    </a:lnTo>
                    <a:lnTo>
                      <a:pt x="180" y="247"/>
                    </a:lnTo>
                    <a:lnTo>
                      <a:pt x="182" y="249"/>
                    </a:lnTo>
                    <a:lnTo>
                      <a:pt x="182" y="251"/>
                    </a:lnTo>
                    <a:lnTo>
                      <a:pt x="182" y="254"/>
                    </a:lnTo>
                    <a:lnTo>
                      <a:pt x="182" y="256"/>
                    </a:lnTo>
                    <a:lnTo>
                      <a:pt x="183" y="258"/>
                    </a:lnTo>
                    <a:lnTo>
                      <a:pt x="183" y="258"/>
                    </a:lnTo>
                    <a:lnTo>
                      <a:pt x="183" y="259"/>
                    </a:lnTo>
                    <a:lnTo>
                      <a:pt x="185" y="261"/>
                    </a:lnTo>
                    <a:lnTo>
                      <a:pt x="185" y="266"/>
                    </a:lnTo>
                    <a:lnTo>
                      <a:pt x="185" y="268"/>
                    </a:lnTo>
                    <a:lnTo>
                      <a:pt x="183" y="270"/>
                    </a:lnTo>
                    <a:lnTo>
                      <a:pt x="182" y="271"/>
                    </a:lnTo>
                    <a:lnTo>
                      <a:pt x="178" y="275"/>
                    </a:lnTo>
                    <a:lnTo>
                      <a:pt x="176" y="275"/>
                    </a:lnTo>
                    <a:lnTo>
                      <a:pt x="176" y="275"/>
                    </a:lnTo>
                    <a:lnTo>
                      <a:pt x="178" y="278"/>
                    </a:lnTo>
                    <a:lnTo>
                      <a:pt x="178" y="282"/>
                    </a:lnTo>
                    <a:lnTo>
                      <a:pt x="176" y="285"/>
                    </a:lnTo>
                    <a:lnTo>
                      <a:pt x="176" y="283"/>
                    </a:lnTo>
                    <a:lnTo>
                      <a:pt x="175" y="282"/>
                    </a:lnTo>
                    <a:lnTo>
                      <a:pt x="175" y="278"/>
                    </a:lnTo>
                    <a:lnTo>
                      <a:pt x="175" y="275"/>
                    </a:lnTo>
                    <a:lnTo>
                      <a:pt x="173" y="273"/>
                    </a:lnTo>
                    <a:lnTo>
                      <a:pt x="173" y="271"/>
                    </a:lnTo>
                    <a:lnTo>
                      <a:pt x="171" y="270"/>
                    </a:lnTo>
                    <a:lnTo>
                      <a:pt x="170" y="266"/>
                    </a:lnTo>
                    <a:lnTo>
                      <a:pt x="170" y="266"/>
                    </a:lnTo>
                    <a:lnTo>
                      <a:pt x="168" y="268"/>
                    </a:lnTo>
                    <a:lnTo>
                      <a:pt x="166" y="268"/>
                    </a:lnTo>
                    <a:lnTo>
                      <a:pt x="166" y="270"/>
                    </a:lnTo>
                    <a:lnTo>
                      <a:pt x="166" y="270"/>
                    </a:lnTo>
                    <a:lnTo>
                      <a:pt x="164" y="271"/>
                    </a:lnTo>
                    <a:lnTo>
                      <a:pt x="163" y="275"/>
                    </a:lnTo>
                    <a:lnTo>
                      <a:pt x="161" y="276"/>
                    </a:lnTo>
                    <a:lnTo>
                      <a:pt x="161" y="278"/>
                    </a:lnTo>
                    <a:lnTo>
                      <a:pt x="163" y="280"/>
                    </a:lnTo>
                    <a:lnTo>
                      <a:pt x="163" y="280"/>
                    </a:lnTo>
                    <a:lnTo>
                      <a:pt x="164" y="282"/>
                    </a:lnTo>
                    <a:lnTo>
                      <a:pt x="164" y="283"/>
                    </a:lnTo>
                    <a:lnTo>
                      <a:pt x="166" y="287"/>
                    </a:lnTo>
                    <a:lnTo>
                      <a:pt x="166" y="292"/>
                    </a:lnTo>
                    <a:lnTo>
                      <a:pt x="166" y="293"/>
                    </a:lnTo>
                    <a:lnTo>
                      <a:pt x="163" y="299"/>
                    </a:lnTo>
                    <a:lnTo>
                      <a:pt x="161" y="299"/>
                    </a:lnTo>
                    <a:lnTo>
                      <a:pt x="159" y="299"/>
                    </a:lnTo>
                    <a:lnTo>
                      <a:pt x="159" y="297"/>
                    </a:lnTo>
                    <a:lnTo>
                      <a:pt x="158" y="295"/>
                    </a:lnTo>
                    <a:lnTo>
                      <a:pt x="159" y="293"/>
                    </a:lnTo>
                    <a:lnTo>
                      <a:pt x="159" y="290"/>
                    </a:lnTo>
                    <a:lnTo>
                      <a:pt x="158" y="290"/>
                    </a:lnTo>
                    <a:lnTo>
                      <a:pt x="158" y="290"/>
                    </a:lnTo>
                    <a:lnTo>
                      <a:pt x="158" y="290"/>
                    </a:lnTo>
                    <a:lnTo>
                      <a:pt x="156" y="293"/>
                    </a:lnTo>
                    <a:lnTo>
                      <a:pt x="154" y="293"/>
                    </a:lnTo>
                    <a:lnTo>
                      <a:pt x="154" y="293"/>
                    </a:lnTo>
                    <a:lnTo>
                      <a:pt x="152" y="293"/>
                    </a:lnTo>
                    <a:lnTo>
                      <a:pt x="147" y="292"/>
                    </a:lnTo>
                    <a:lnTo>
                      <a:pt x="142" y="288"/>
                    </a:lnTo>
                    <a:lnTo>
                      <a:pt x="139" y="287"/>
                    </a:lnTo>
                    <a:lnTo>
                      <a:pt x="135" y="283"/>
                    </a:lnTo>
                    <a:lnTo>
                      <a:pt x="135" y="282"/>
                    </a:lnTo>
                    <a:lnTo>
                      <a:pt x="135" y="278"/>
                    </a:lnTo>
                    <a:lnTo>
                      <a:pt x="134" y="275"/>
                    </a:lnTo>
                    <a:lnTo>
                      <a:pt x="134" y="273"/>
                    </a:lnTo>
                    <a:lnTo>
                      <a:pt x="134" y="273"/>
                    </a:lnTo>
                    <a:lnTo>
                      <a:pt x="135" y="270"/>
                    </a:lnTo>
                    <a:lnTo>
                      <a:pt x="137" y="270"/>
                    </a:lnTo>
                    <a:lnTo>
                      <a:pt x="137" y="268"/>
                    </a:lnTo>
                    <a:lnTo>
                      <a:pt x="139" y="268"/>
                    </a:lnTo>
                    <a:lnTo>
                      <a:pt x="139" y="266"/>
                    </a:lnTo>
                    <a:lnTo>
                      <a:pt x="139" y="264"/>
                    </a:lnTo>
                    <a:lnTo>
                      <a:pt x="139" y="264"/>
                    </a:lnTo>
                    <a:lnTo>
                      <a:pt x="135" y="261"/>
                    </a:lnTo>
                    <a:lnTo>
                      <a:pt x="134" y="259"/>
                    </a:lnTo>
                    <a:lnTo>
                      <a:pt x="130" y="258"/>
                    </a:lnTo>
                    <a:lnTo>
                      <a:pt x="129" y="258"/>
                    </a:lnTo>
                    <a:lnTo>
                      <a:pt x="129" y="256"/>
                    </a:lnTo>
                    <a:lnTo>
                      <a:pt x="127" y="256"/>
                    </a:lnTo>
                    <a:lnTo>
                      <a:pt x="127" y="256"/>
                    </a:lnTo>
                    <a:lnTo>
                      <a:pt x="125" y="256"/>
                    </a:lnTo>
                    <a:lnTo>
                      <a:pt x="125" y="258"/>
                    </a:lnTo>
                    <a:lnTo>
                      <a:pt x="125" y="259"/>
                    </a:lnTo>
                    <a:lnTo>
                      <a:pt x="125" y="259"/>
                    </a:lnTo>
                    <a:lnTo>
                      <a:pt x="123" y="264"/>
                    </a:lnTo>
                    <a:lnTo>
                      <a:pt x="122" y="263"/>
                    </a:lnTo>
                    <a:lnTo>
                      <a:pt x="118" y="263"/>
                    </a:lnTo>
                    <a:lnTo>
                      <a:pt x="118" y="261"/>
                    </a:lnTo>
                    <a:lnTo>
                      <a:pt x="118" y="259"/>
                    </a:lnTo>
                    <a:lnTo>
                      <a:pt x="118" y="259"/>
                    </a:lnTo>
                    <a:lnTo>
                      <a:pt x="117" y="259"/>
                    </a:lnTo>
                    <a:lnTo>
                      <a:pt x="117" y="261"/>
                    </a:lnTo>
                    <a:lnTo>
                      <a:pt x="115" y="261"/>
                    </a:lnTo>
                    <a:lnTo>
                      <a:pt x="113" y="263"/>
                    </a:lnTo>
                    <a:lnTo>
                      <a:pt x="113" y="263"/>
                    </a:lnTo>
                    <a:lnTo>
                      <a:pt x="111" y="261"/>
                    </a:lnTo>
                    <a:lnTo>
                      <a:pt x="111" y="258"/>
                    </a:lnTo>
                    <a:lnTo>
                      <a:pt x="110" y="258"/>
                    </a:lnTo>
                    <a:lnTo>
                      <a:pt x="108" y="258"/>
                    </a:lnTo>
                    <a:lnTo>
                      <a:pt x="106" y="259"/>
                    </a:lnTo>
                    <a:lnTo>
                      <a:pt x="105" y="259"/>
                    </a:lnTo>
                    <a:lnTo>
                      <a:pt x="105" y="261"/>
                    </a:lnTo>
                    <a:lnTo>
                      <a:pt x="103" y="266"/>
                    </a:lnTo>
                    <a:lnTo>
                      <a:pt x="101" y="270"/>
                    </a:lnTo>
                    <a:lnTo>
                      <a:pt x="99" y="273"/>
                    </a:lnTo>
                    <a:lnTo>
                      <a:pt x="99" y="273"/>
                    </a:lnTo>
                    <a:lnTo>
                      <a:pt x="98" y="275"/>
                    </a:lnTo>
                    <a:lnTo>
                      <a:pt x="96" y="273"/>
                    </a:lnTo>
                    <a:lnTo>
                      <a:pt x="96" y="273"/>
                    </a:lnTo>
                    <a:lnTo>
                      <a:pt x="94" y="271"/>
                    </a:lnTo>
                    <a:lnTo>
                      <a:pt x="94" y="268"/>
                    </a:lnTo>
                    <a:lnTo>
                      <a:pt x="96" y="266"/>
                    </a:lnTo>
                    <a:lnTo>
                      <a:pt x="98" y="264"/>
                    </a:lnTo>
                    <a:lnTo>
                      <a:pt x="98" y="259"/>
                    </a:lnTo>
                    <a:lnTo>
                      <a:pt x="99" y="258"/>
                    </a:lnTo>
                    <a:lnTo>
                      <a:pt x="99" y="256"/>
                    </a:lnTo>
                    <a:lnTo>
                      <a:pt x="101" y="254"/>
                    </a:lnTo>
                    <a:lnTo>
                      <a:pt x="103" y="253"/>
                    </a:lnTo>
                    <a:lnTo>
                      <a:pt x="103" y="253"/>
                    </a:lnTo>
                    <a:lnTo>
                      <a:pt x="108" y="251"/>
                    </a:lnTo>
                    <a:lnTo>
                      <a:pt x="110" y="251"/>
                    </a:lnTo>
                    <a:lnTo>
                      <a:pt x="111" y="251"/>
                    </a:lnTo>
                    <a:lnTo>
                      <a:pt x="113" y="251"/>
                    </a:lnTo>
                    <a:lnTo>
                      <a:pt x="115" y="249"/>
                    </a:lnTo>
                    <a:lnTo>
                      <a:pt x="115" y="247"/>
                    </a:lnTo>
                    <a:lnTo>
                      <a:pt x="115" y="246"/>
                    </a:lnTo>
                    <a:lnTo>
                      <a:pt x="117" y="246"/>
                    </a:lnTo>
                    <a:lnTo>
                      <a:pt x="117" y="244"/>
                    </a:lnTo>
                    <a:lnTo>
                      <a:pt x="117" y="244"/>
                    </a:lnTo>
                    <a:lnTo>
                      <a:pt x="118" y="244"/>
                    </a:lnTo>
                    <a:lnTo>
                      <a:pt x="122" y="242"/>
                    </a:lnTo>
                    <a:lnTo>
                      <a:pt x="122" y="242"/>
                    </a:lnTo>
                    <a:lnTo>
                      <a:pt x="123" y="241"/>
                    </a:lnTo>
                    <a:lnTo>
                      <a:pt x="123" y="239"/>
                    </a:lnTo>
                    <a:lnTo>
                      <a:pt x="125" y="241"/>
                    </a:lnTo>
                    <a:lnTo>
                      <a:pt x="127" y="241"/>
                    </a:lnTo>
                    <a:lnTo>
                      <a:pt x="129" y="241"/>
                    </a:lnTo>
                    <a:lnTo>
                      <a:pt x="130" y="242"/>
                    </a:lnTo>
                    <a:lnTo>
                      <a:pt x="132" y="244"/>
                    </a:lnTo>
                    <a:lnTo>
                      <a:pt x="132" y="246"/>
                    </a:lnTo>
                    <a:lnTo>
                      <a:pt x="132" y="249"/>
                    </a:lnTo>
                    <a:lnTo>
                      <a:pt x="132" y="251"/>
                    </a:lnTo>
                    <a:lnTo>
                      <a:pt x="130" y="253"/>
                    </a:lnTo>
                    <a:lnTo>
                      <a:pt x="130" y="253"/>
                    </a:lnTo>
                    <a:lnTo>
                      <a:pt x="134" y="251"/>
                    </a:lnTo>
                    <a:lnTo>
                      <a:pt x="135" y="251"/>
                    </a:lnTo>
                    <a:lnTo>
                      <a:pt x="137" y="249"/>
                    </a:lnTo>
                    <a:lnTo>
                      <a:pt x="139" y="249"/>
                    </a:lnTo>
                    <a:lnTo>
                      <a:pt x="139" y="247"/>
                    </a:lnTo>
                    <a:lnTo>
                      <a:pt x="141" y="246"/>
                    </a:lnTo>
                    <a:lnTo>
                      <a:pt x="141" y="244"/>
                    </a:lnTo>
                    <a:lnTo>
                      <a:pt x="142" y="242"/>
                    </a:lnTo>
                    <a:lnTo>
                      <a:pt x="142" y="242"/>
                    </a:lnTo>
                    <a:lnTo>
                      <a:pt x="144" y="241"/>
                    </a:lnTo>
                    <a:lnTo>
                      <a:pt x="147" y="242"/>
                    </a:lnTo>
                    <a:lnTo>
                      <a:pt x="149" y="242"/>
                    </a:lnTo>
                    <a:lnTo>
                      <a:pt x="149" y="241"/>
                    </a:lnTo>
                    <a:lnTo>
                      <a:pt x="149" y="235"/>
                    </a:lnTo>
                    <a:lnTo>
                      <a:pt x="151" y="235"/>
                    </a:lnTo>
                    <a:lnTo>
                      <a:pt x="151" y="234"/>
                    </a:lnTo>
                    <a:lnTo>
                      <a:pt x="152" y="235"/>
                    </a:lnTo>
                    <a:lnTo>
                      <a:pt x="154" y="235"/>
                    </a:lnTo>
                    <a:lnTo>
                      <a:pt x="156" y="237"/>
                    </a:lnTo>
                    <a:lnTo>
                      <a:pt x="158" y="235"/>
                    </a:lnTo>
                    <a:lnTo>
                      <a:pt x="158" y="234"/>
                    </a:lnTo>
                    <a:lnTo>
                      <a:pt x="159" y="234"/>
                    </a:lnTo>
                    <a:lnTo>
                      <a:pt x="161" y="234"/>
                    </a:lnTo>
                    <a:lnTo>
                      <a:pt x="163" y="234"/>
                    </a:lnTo>
                    <a:lnTo>
                      <a:pt x="164" y="230"/>
                    </a:lnTo>
                    <a:lnTo>
                      <a:pt x="164" y="229"/>
                    </a:lnTo>
                    <a:lnTo>
                      <a:pt x="161" y="220"/>
                    </a:lnTo>
                    <a:lnTo>
                      <a:pt x="163" y="218"/>
                    </a:lnTo>
                    <a:lnTo>
                      <a:pt x="164" y="218"/>
                    </a:lnTo>
                    <a:lnTo>
                      <a:pt x="166" y="222"/>
                    </a:lnTo>
                    <a:lnTo>
                      <a:pt x="171" y="224"/>
                    </a:lnTo>
                    <a:lnTo>
                      <a:pt x="173" y="225"/>
                    </a:lnTo>
                    <a:lnTo>
                      <a:pt x="173" y="227"/>
                    </a:lnTo>
                    <a:lnTo>
                      <a:pt x="173" y="227"/>
                    </a:lnTo>
                    <a:close/>
                    <a:moveTo>
                      <a:pt x="173" y="222"/>
                    </a:moveTo>
                    <a:lnTo>
                      <a:pt x="173" y="224"/>
                    </a:lnTo>
                    <a:lnTo>
                      <a:pt x="171" y="222"/>
                    </a:lnTo>
                    <a:lnTo>
                      <a:pt x="171" y="220"/>
                    </a:lnTo>
                    <a:lnTo>
                      <a:pt x="173" y="218"/>
                    </a:lnTo>
                    <a:lnTo>
                      <a:pt x="173" y="220"/>
                    </a:lnTo>
                    <a:lnTo>
                      <a:pt x="173" y="222"/>
                    </a:lnTo>
                    <a:lnTo>
                      <a:pt x="173" y="222"/>
                    </a:lnTo>
                    <a:close/>
                    <a:moveTo>
                      <a:pt x="129" y="229"/>
                    </a:moveTo>
                    <a:lnTo>
                      <a:pt x="129" y="232"/>
                    </a:lnTo>
                    <a:lnTo>
                      <a:pt x="127" y="232"/>
                    </a:lnTo>
                    <a:lnTo>
                      <a:pt x="125" y="232"/>
                    </a:lnTo>
                    <a:lnTo>
                      <a:pt x="125" y="230"/>
                    </a:lnTo>
                    <a:lnTo>
                      <a:pt x="125" y="230"/>
                    </a:lnTo>
                    <a:lnTo>
                      <a:pt x="125" y="230"/>
                    </a:lnTo>
                    <a:lnTo>
                      <a:pt x="127" y="229"/>
                    </a:lnTo>
                    <a:lnTo>
                      <a:pt x="129" y="229"/>
                    </a:lnTo>
                    <a:lnTo>
                      <a:pt x="129" y="229"/>
                    </a:lnTo>
                    <a:close/>
                    <a:moveTo>
                      <a:pt x="151" y="230"/>
                    </a:moveTo>
                    <a:lnTo>
                      <a:pt x="149" y="232"/>
                    </a:lnTo>
                    <a:lnTo>
                      <a:pt x="147" y="232"/>
                    </a:lnTo>
                    <a:lnTo>
                      <a:pt x="147" y="230"/>
                    </a:lnTo>
                    <a:lnTo>
                      <a:pt x="147" y="230"/>
                    </a:lnTo>
                    <a:lnTo>
                      <a:pt x="149" y="229"/>
                    </a:lnTo>
                    <a:lnTo>
                      <a:pt x="149" y="229"/>
                    </a:lnTo>
                    <a:lnTo>
                      <a:pt x="149" y="230"/>
                    </a:lnTo>
                    <a:lnTo>
                      <a:pt x="151" y="230"/>
                    </a:lnTo>
                    <a:lnTo>
                      <a:pt x="151" y="230"/>
                    </a:lnTo>
                    <a:close/>
                    <a:moveTo>
                      <a:pt x="7" y="249"/>
                    </a:moveTo>
                    <a:lnTo>
                      <a:pt x="5" y="249"/>
                    </a:lnTo>
                    <a:lnTo>
                      <a:pt x="5" y="247"/>
                    </a:lnTo>
                    <a:lnTo>
                      <a:pt x="5" y="247"/>
                    </a:lnTo>
                    <a:lnTo>
                      <a:pt x="7" y="247"/>
                    </a:lnTo>
                    <a:lnTo>
                      <a:pt x="7" y="247"/>
                    </a:lnTo>
                    <a:lnTo>
                      <a:pt x="7" y="249"/>
                    </a:lnTo>
                    <a:lnTo>
                      <a:pt x="7" y="249"/>
                    </a:lnTo>
                    <a:close/>
                    <a:moveTo>
                      <a:pt x="2" y="256"/>
                    </a:moveTo>
                    <a:lnTo>
                      <a:pt x="0" y="258"/>
                    </a:lnTo>
                    <a:lnTo>
                      <a:pt x="0" y="256"/>
                    </a:lnTo>
                    <a:lnTo>
                      <a:pt x="0" y="253"/>
                    </a:lnTo>
                    <a:lnTo>
                      <a:pt x="0" y="253"/>
                    </a:lnTo>
                    <a:lnTo>
                      <a:pt x="2" y="253"/>
                    </a:lnTo>
                    <a:lnTo>
                      <a:pt x="2" y="256"/>
                    </a:lnTo>
                    <a:close/>
                    <a:moveTo>
                      <a:pt x="115" y="264"/>
                    </a:moveTo>
                    <a:lnTo>
                      <a:pt x="115" y="264"/>
                    </a:lnTo>
                    <a:lnTo>
                      <a:pt x="115" y="266"/>
                    </a:lnTo>
                    <a:lnTo>
                      <a:pt x="113" y="266"/>
                    </a:lnTo>
                    <a:lnTo>
                      <a:pt x="111" y="266"/>
                    </a:lnTo>
                    <a:lnTo>
                      <a:pt x="111" y="264"/>
                    </a:lnTo>
                    <a:lnTo>
                      <a:pt x="111" y="264"/>
                    </a:lnTo>
                    <a:lnTo>
                      <a:pt x="113" y="264"/>
                    </a:lnTo>
                    <a:lnTo>
                      <a:pt x="113" y="264"/>
                    </a:lnTo>
                    <a:lnTo>
                      <a:pt x="115" y="264"/>
                    </a:lnTo>
                    <a:lnTo>
                      <a:pt x="115" y="264"/>
                    </a:lnTo>
                    <a:close/>
                    <a:moveTo>
                      <a:pt x="170" y="273"/>
                    </a:moveTo>
                    <a:lnTo>
                      <a:pt x="168" y="275"/>
                    </a:lnTo>
                    <a:lnTo>
                      <a:pt x="168" y="271"/>
                    </a:lnTo>
                    <a:lnTo>
                      <a:pt x="166" y="271"/>
                    </a:lnTo>
                    <a:lnTo>
                      <a:pt x="168" y="270"/>
                    </a:lnTo>
                    <a:lnTo>
                      <a:pt x="170" y="270"/>
                    </a:lnTo>
                    <a:lnTo>
                      <a:pt x="170" y="273"/>
                    </a:lnTo>
                    <a:lnTo>
                      <a:pt x="170" y="273"/>
                    </a:lnTo>
                    <a:close/>
                    <a:moveTo>
                      <a:pt x="98" y="283"/>
                    </a:moveTo>
                    <a:lnTo>
                      <a:pt x="96" y="283"/>
                    </a:lnTo>
                    <a:lnTo>
                      <a:pt x="96" y="283"/>
                    </a:lnTo>
                    <a:lnTo>
                      <a:pt x="94" y="282"/>
                    </a:lnTo>
                    <a:lnTo>
                      <a:pt x="94" y="280"/>
                    </a:lnTo>
                    <a:lnTo>
                      <a:pt x="93" y="280"/>
                    </a:lnTo>
                    <a:lnTo>
                      <a:pt x="93" y="278"/>
                    </a:lnTo>
                    <a:lnTo>
                      <a:pt x="94" y="278"/>
                    </a:lnTo>
                    <a:lnTo>
                      <a:pt x="98" y="276"/>
                    </a:lnTo>
                    <a:lnTo>
                      <a:pt x="101" y="280"/>
                    </a:lnTo>
                    <a:lnTo>
                      <a:pt x="103" y="280"/>
                    </a:lnTo>
                    <a:lnTo>
                      <a:pt x="101" y="280"/>
                    </a:lnTo>
                    <a:lnTo>
                      <a:pt x="99" y="282"/>
                    </a:lnTo>
                    <a:lnTo>
                      <a:pt x="98" y="283"/>
                    </a:lnTo>
                    <a:lnTo>
                      <a:pt x="98" y="283"/>
                    </a:lnTo>
                    <a:close/>
                    <a:moveTo>
                      <a:pt x="81" y="290"/>
                    </a:moveTo>
                    <a:lnTo>
                      <a:pt x="81" y="292"/>
                    </a:lnTo>
                    <a:lnTo>
                      <a:pt x="82" y="292"/>
                    </a:lnTo>
                    <a:lnTo>
                      <a:pt x="84" y="292"/>
                    </a:lnTo>
                    <a:lnTo>
                      <a:pt x="86" y="292"/>
                    </a:lnTo>
                    <a:lnTo>
                      <a:pt x="86" y="292"/>
                    </a:lnTo>
                    <a:lnTo>
                      <a:pt x="82" y="293"/>
                    </a:lnTo>
                    <a:lnTo>
                      <a:pt x="81" y="292"/>
                    </a:lnTo>
                    <a:lnTo>
                      <a:pt x="79" y="293"/>
                    </a:lnTo>
                    <a:lnTo>
                      <a:pt x="77" y="293"/>
                    </a:lnTo>
                    <a:lnTo>
                      <a:pt x="75" y="293"/>
                    </a:lnTo>
                    <a:lnTo>
                      <a:pt x="75" y="292"/>
                    </a:lnTo>
                    <a:lnTo>
                      <a:pt x="75" y="292"/>
                    </a:lnTo>
                    <a:lnTo>
                      <a:pt x="77" y="290"/>
                    </a:lnTo>
                    <a:lnTo>
                      <a:pt x="81" y="290"/>
                    </a:lnTo>
                    <a:close/>
                    <a:moveTo>
                      <a:pt x="64" y="305"/>
                    </a:moveTo>
                    <a:lnTo>
                      <a:pt x="62" y="307"/>
                    </a:lnTo>
                    <a:lnTo>
                      <a:pt x="62" y="307"/>
                    </a:lnTo>
                    <a:lnTo>
                      <a:pt x="60" y="307"/>
                    </a:lnTo>
                    <a:lnTo>
                      <a:pt x="60" y="307"/>
                    </a:lnTo>
                    <a:lnTo>
                      <a:pt x="60" y="307"/>
                    </a:lnTo>
                    <a:lnTo>
                      <a:pt x="58" y="307"/>
                    </a:lnTo>
                    <a:lnTo>
                      <a:pt x="57" y="309"/>
                    </a:lnTo>
                    <a:lnTo>
                      <a:pt x="55" y="309"/>
                    </a:lnTo>
                    <a:lnTo>
                      <a:pt x="55" y="309"/>
                    </a:lnTo>
                    <a:lnTo>
                      <a:pt x="55" y="309"/>
                    </a:lnTo>
                    <a:lnTo>
                      <a:pt x="58" y="305"/>
                    </a:lnTo>
                    <a:lnTo>
                      <a:pt x="60" y="305"/>
                    </a:lnTo>
                    <a:lnTo>
                      <a:pt x="62" y="304"/>
                    </a:lnTo>
                    <a:lnTo>
                      <a:pt x="62" y="304"/>
                    </a:lnTo>
                    <a:lnTo>
                      <a:pt x="62" y="305"/>
                    </a:lnTo>
                    <a:lnTo>
                      <a:pt x="64" y="305"/>
                    </a:lnTo>
                    <a:lnTo>
                      <a:pt x="64" y="305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9" name="Freeform 184">
                <a:extLst>
                  <a:ext uri="{FF2B5EF4-FFF2-40B4-BE49-F238E27FC236}">
                    <a16:creationId xmlns:a16="http://schemas.microsoft.com/office/drawing/2014/main" xmlns="" id="{AB3EB0EF-2740-4484-8A09-8E5CD1C3591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05" y="2289"/>
                <a:ext cx="325" cy="295"/>
              </a:xfrm>
              <a:custGeom>
                <a:avLst/>
                <a:gdLst>
                  <a:gd name="T0" fmla="*/ 282 w 325"/>
                  <a:gd name="T1" fmla="*/ 7 h 295"/>
                  <a:gd name="T2" fmla="*/ 289 w 325"/>
                  <a:gd name="T3" fmla="*/ 22 h 295"/>
                  <a:gd name="T4" fmla="*/ 300 w 325"/>
                  <a:gd name="T5" fmla="*/ 27 h 295"/>
                  <a:gd name="T6" fmla="*/ 320 w 325"/>
                  <a:gd name="T7" fmla="*/ 37 h 295"/>
                  <a:gd name="T8" fmla="*/ 310 w 325"/>
                  <a:gd name="T9" fmla="*/ 47 h 295"/>
                  <a:gd name="T10" fmla="*/ 294 w 325"/>
                  <a:gd name="T11" fmla="*/ 56 h 295"/>
                  <a:gd name="T12" fmla="*/ 270 w 325"/>
                  <a:gd name="T13" fmla="*/ 56 h 295"/>
                  <a:gd name="T14" fmla="*/ 248 w 325"/>
                  <a:gd name="T15" fmla="*/ 61 h 295"/>
                  <a:gd name="T16" fmla="*/ 252 w 325"/>
                  <a:gd name="T17" fmla="*/ 71 h 295"/>
                  <a:gd name="T18" fmla="*/ 252 w 325"/>
                  <a:gd name="T19" fmla="*/ 80 h 295"/>
                  <a:gd name="T20" fmla="*/ 253 w 325"/>
                  <a:gd name="T21" fmla="*/ 90 h 295"/>
                  <a:gd name="T22" fmla="*/ 264 w 325"/>
                  <a:gd name="T23" fmla="*/ 100 h 295"/>
                  <a:gd name="T24" fmla="*/ 277 w 325"/>
                  <a:gd name="T25" fmla="*/ 109 h 295"/>
                  <a:gd name="T26" fmla="*/ 262 w 325"/>
                  <a:gd name="T27" fmla="*/ 122 h 295"/>
                  <a:gd name="T28" fmla="*/ 260 w 325"/>
                  <a:gd name="T29" fmla="*/ 141 h 295"/>
                  <a:gd name="T30" fmla="*/ 248 w 325"/>
                  <a:gd name="T31" fmla="*/ 158 h 295"/>
                  <a:gd name="T32" fmla="*/ 226 w 325"/>
                  <a:gd name="T33" fmla="*/ 186 h 295"/>
                  <a:gd name="T34" fmla="*/ 205 w 325"/>
                  <a:gd name="T35" fmla="*/ 208 h 295"/>
                  <a:gd name="T36" fmla="*/ 185 w 325"/>
                  <a:gd name="T37" fmla="*/ 204 h 295"/>
                  <a:gd name="T38" fmla="*/ 168 w 325"/>
                  <a:gd name="T39" fmla="*/ 221 h 295"/>
                  <a:gd name="T40" fmla="*/ 176 w 325"/>
                  <a:gd name="T41" fmla="*/ 235 h 295"/>
                  <a:gd name="T42" fmla="*/ 182 w 325"/>
                  <a:gd name="T43" fmla="*/ 254 h 295"/>
                  <a:gd name="T44" fmla="*/ 192 w 325"/>
                  <a:gd name="T45" fmla="*/ 267 h 295"/>
                  <a:gd name="T46" fmla="*/ 195 w 325"/>
                  <a:gd name="T47" fmla="*/ 281 h 295"/>
                  <a:gd name="T48" fmla="*/ 187 w 325"/>
                  <a:gd name="T49" fmla="*/ 283 h 295"/>
                  <a:gd name="T50" fmla="*/ 170 w 325"/>
                  <a:gd name="T51" fmla="*/ 286 h 295"/>
                  <a:gd name="T52" fmla="*/ 152 w 325"/>
                  <a:gd name="T53" fmla="*/ 284 h 295"/>
                  <a:gd name="T54" fmla="*/ 142 w 325"/>
                  <a:gd name="T55" fmla="*/ 291 h 295"/>
                  <a:gd name="T56" fmla="*/ 134 w 325"/>
                  <a:gd name="T57" fmla="*/ 293 h 295"/>
                  <a:gd name="T58" fmla="*/ 123 w 325"/>
                  <a:gd name="T59" fmla="*/ 286 h 295"/>
                  <a:gd name="T60" fmla="*/ 108 w 325"/>
                  <a:gd name="T61" fmla="*/ 259 h 295"/>
                  <a:gd name="T62" fmla="*/ 105 w 325"/>
                  <a:gd name="T63" fmla="*/ 259 h 295"/>
                  <a:gd name="T64" fmla="*/ 63 w 325"/>
                  <a:gd name="T65" fmla="*/ 262 h 295"/>
                  <a:gd name="T66" fmla="*/ 45 w 325"/>
                  <a:gd name="T67" fmla="*/ 264 h 295"/>
                  <a:gd name="T68" fmla="*/ 24 w 325"/>
                  <a:gd name="T69" fmla="*/ 266 h 295"/>
                  <a:gd name="T70" fmla="*/ 17 w 325"/>
                  <a:gd name="T71" fmla="*/ 252 h 295"/>
                  <a:gd name="T72" fmla="*/ 27 w 325"/>
                  <a:gd name="T73" fmla="*/ 238 h 295"/>
                  <a:gd name="T74" fmla="*/ 45 w 325"/>
                  <a:gd name="T75" fmla="*/ 230 h 295"/>
                  <a:gd name="T76" fmla="*/ 39 w 325"/>
                  <a:gd name="T77" fmla="*/ 221 h 295"/>
                  <a:gd name="T78" fmla="*/ 36 w 325"/>
                  <a:gd name="T79" fmla="*/ 201 h 295"/>
                  <a:gd name="T80" fmla="*/ 17 w 325"/>
                  <a:gd name="T81" fmla="*/ 191 h 295"/>
                  <a:gd name="T82" fmla="*/ 7 w 325"/>
                  <a:gd name="T83" fmla="*/ 167 h 295"/>
                  <a:gd name="T84" fmla="*/ 65 w 325"/>
                  <a:gd name="T85" fmla="*/ 172 h 295"/>
                  <a:gd name="T86" fmla="*/ 98 w 325"/>
                  <a:gd name="T87" fmla="*/ 167 h 295"/>
                  <a:gd name="T88" fmla="*/ 105 w 325"/>
                  <a:gd name="T89" fmla="*/ 148 h 295"/>
                  <a:gd name="T90" fmla="*/ 118 w 325"/>
                  <a:gd name="T91" fmla="*/ 133 h 295"/>
                  <a:gd name="T92" fmla="*/ 128 w 325"/>
                  <a:gd name="T93" fmla="*/ 128 h 295"/>
                  <a:gd name="T94" fmla="*/ 149 w 325"/>
                  <a:gd name="T95" fmla="*/ 121 h 295"/>
                  <a:gd name="T96" fmla="*/ 161 w 325"/>
                  <a:gd name="T97" fmla="*/ 107 h 295"/>
                  <a:gd name="T98" fmla="*/ 176 w 325"/>
                  <a:gd name="T99" fmla="*/ 90 h 295"/>
                  <a:gd name="T100" fmla="*/ 182 w 325"/>
                  <a:gd name="T101" fmla="*/ 71 h 295"/>
                  <a:gd name="T102" fmla="*/ 193 w 325"/>
                  <a:gd name="T103" fmla="*/ 59 h 295"/>
                  <a:gd name="T104" fmla="*/ 205 w 325"/>
                  <a:gd name="T105" fmla="*/ 46 h 295"/>
                  <a:gd name="T106" fmla="*/ 205 w 325"/>
                  <a:gd name="T107" fmla="*/ 35 h 295"/>
                  <a:gd name="T108" fmla="*/ 204 w 325"/>
                  <a:gd name="T109" fmla="*/ 18 h 295"/>
                  <a:gd name="T110" fmla="*/ 221 w 325"/>
                  <a:gd name="T111" fmla="*/ 7 h 295"/>
                  <a:gd name="T112" fmla="*/ 250 w 325"/>
                  <a:gd name="T113" fmla="*/ 5 h 2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325" h="295">
                    <a:moveTo>
                      <a:pt x="269" y="1"/>
                    </a:moveTo>
                    <a:lnTo>
                      <a:pt x="269" y="1"/>
                    </a:lnTo>
                    <a:lnTo>
                      <a:pt x="270" y="1"/>
                    </a:lnTo>
                    <a:lnTo>
                      <a:pt x="272" y="1"/>
                    </a:lnTo>
                    <a:lnTo>
                      <a:pt x="274" y="1"/>
                    </a:lnTo>
                    <a:lnTo>
                      <a:pt x="277" y="3"/>
                    </a:lnTo>
                    <a:lnTo>
                      <a:pt x="279" y="3"/>
                    </a:lnTo>
                    <a:lnTo>
                      <a:pt x="279" y="7"/>
                    </a:lnTo>
                    <a:lnTo>
                      <a:pt x="281" y="8"/>
                    </a:lnTo>
                    <a:lnTo>
                      <a:pt x="282" y="7"/>
                    </a:lnTo>
                    <a:lnTo>
                      <a:pt x="284" y="7"/>
                    </a:lnTo>
                    <a:lnTo>
                      <a:pt x="286" y="8"/>
                    </a:lnTo>
                    <a:lnTo>
                      <a:pt x="288" y="10"/>
                    </a:lnTo>
                    <a:lnTo>
                      <a:pt x="288" y="10"/>
                    </a:lnTo>
                    <a:lnTo>
                      <a:pt x="289" y="12"/>
                    </a:lnTo>
                    <a:lnTo>
                      <a:pt x="289" y="13"/>
                    </a:lnTo>
                    <a:lnTo>
                      <a:pt x="289" y="15"/>
                    </a:lnTo>
                    <a:lnTo>
                      <a:pt x="289" y="20"/>
                    </a:lnTo>
                    <a:lnTo>
                      <a:pt x="289" y="22"/>
                    </a:lnTo>
                    <a:lnTo>
                      <a:pt x="289" y="22"/>
                    </a:lnTo>
                    <a:lnTo>
                      <a:pt x="289" y="24"/>
                    </a:lnTo>
                    <a:lnTo>
                      <a:pt x="289" y="24"/>
                    </a:lnTo>
                    <a:lnTo>
                      <a:pt x="291" y="25"/>
                    </a:lnTo>
                    <a:lnTo>
                      <a:pt x="293" y="25"/>
                    </a:lnTo>
                    <a:lnTo>
                      <a:pt x="293" y="25"/>
                    </a:lnTo>
                    <a:lnTo>
                      <a:pt x="293" y="29"/>
                    </a:lnTo>
                    <a:lnTo>
                      <a:pt x="294" y="29"/>
                    </a:lnTo>
                    <a:lnTo>
                      <a:pt x="296" y="29"/>
                    </a:lnTo>
                    <a:lnTo>
                      <a:pt x="298" y="29"/>
                    </a:lnTo>
                    <a:lnTo>
                      <a:pt x="300" y="27"/>
                    </a:lnTo>
                    <a:lnTo>
                      <a:pt x="301" y="27"/>
                    </a:lnTo>
                    <a:lnTo>
                      <a:pt x="301" y="30"/>
                    </a:lnTo>
                    <a:lnTo>
                      <a:pt x="303" y="30"/>
                    </a:lnTo>
                    <a:lnTo>
                      <a:pt x="305" y="32"/>
                    </a:lnTo>
                    <a:lnTo>
                      <a:pt x="305" y="32"/>
                    </a:lnTo>
                    <a:lnTo>
                      <a:pt x="308" y="34"/>
                    </a:lnTo>
                    <a:lnTo>
                      <a:pt x="312" y="35"/>
                    </a:lnTo>
                    <a:lnTo>
                      <a:pt x="315" y="35"/>
                    </a:lnTo>
                    <a:lnTo>
                      <a:pt x="318" y="37"/>
                    </a:lnTo>
                    <a:lnTo>
                      <a:pt x="320" y="37"/>
                    </a:lnTo>
                    <a:lnTo>
                      <a:pt x="320" y="37"/>
                    </a:lnTo>
                    <a:lnTo>
                      <a:pt x="324" y="37"/>
                    </a:lnTo>
                    <a:lnTo>
                      <a:pt x="325" y="37"/>
                    </a:lnTo>
                    <a:lnTo>
                      <a:pt x="324" y="37"/>
                    </a:lnTo>
                    <a:lnTo>
                      <a:pt x="320" y="39"/>
                    </a:lnTo>
                    <a:lnTo>
                      <a:pt x="318" y="41"/>
                    </a:lnTo>
                    <a:lnTo>
                      <a:pt x="315" y="42"/>
                    </a:lnTo>
                    <a:lnTo>
                      <a:pt x="313" y="44"/>
                    </a:lnTo>
                    <a:lnTo>
                      <a:pt x="312" y="46"/>
                    </a:lnTo>
                    <a:lnTo>
                      <a:pt x="310" y="47"/>
                    </a:lnTo>
                    <a:lnTo>
                      <a:pt x="310" y="49"/>
                    </a:lnTo>
                    <a:lnTo>
                      <a:pt x="308" y="49"/>
                    </a:lnTo>
                    <a:lnTo>
                      <a:pt x="306" y="51"/>
                    </a:lnTo>
                    <a:lnTo>
                      <a:pt x="305" y="51"/>
                    </a:lnTo>
                    <a:lnTo>
                      <a:pt x="305" y="51"/>
                    </a:lnTo>
                    <a:lnTo>
                      <a:pt x="305" y="53"/>
                    </a:lnTo>
                    <a:lnTo>
                      <a:pt x="301" y="54"/>
                    </a:lnTo>
                    <a:lnTo>
                      <a:pt x="300" y="54"/>
                    </a:lnTo>
                    <a:lnTo>
                      <a:pt x="300" y="54"/>
                    </a:lnTo>
                    <a:lnTo>
                      <a:pt x="294" y="56"/>
                    </a:lnTo>
                    <a:lnTo>
                      <a:pt x="291" y="56"/>
                    </a:lnTo>
                    <a:lnTo>
                      <a:pt x="289" y="58"/>
                    </a:lnTo>
                    <a:lnTo>
                      <a:pt x="288" y="58"/>
                    </a:lnTo>
                    <a:lnTo>
                      <a:pt x="284" y="59"/>
                    </a:lnTo>
                    <a:lnTo>
                      <a:pt x="282" y="59"/>
                    </a:lnTo>
                    <a:lnTo>
                      <a:pt x="281" y="59"/>
                    </a:lnTo>
                    <a:lnTo>
                      <a:pt x="276" y="58"/>
                    </a:lnTo>
                    <a:lnTo>
                      <a:pt x="276" y="56"/>
                    </a:lnTo>
                    <a:lnTo>
                      <a:pt x="274" y="56"/>
                    </a:lnTo>
                    <a:lnTo>
                      <a:pt x="270" y="56"/>
                    </a:lnTo>
                    <a:lnTo>
                      <a:pt x="267" y="56"/>
                    </a:lnTo>
                    <a:lnTo>
                      <a:pt x="264" y="54"/>
                    </a:lnTo>
                    <a:lnTo>
                      <a:pt x="262" y="54"/>
                    </a:lnTo>
                    <a:lnTo>
                      <a:pt x="259" y="54"/>
                    </a:lnTo>
                    <a:lnTo>
                      <a:pt x="255" y="54"/>
                    </a:lnTo>
                    <a:lnTo>
                      <a:pt x="253" y="56"/>
                    </a:lnTo>
                    <a:lnTo>
                      <a:pt x="252" y="56"/>
                    </a:lnTo>
                    <a:lnTo>
                      <a:pt x="250" y="59"/>
                    </a:lnTo>
                    <a:lnTo>
                      <a:pt x="250" y="59"/>
                    </a:lnTo>
                    <a:lnTo>
                      <a:pt x="248" y="61"/>
                    </a:lnTo>
                    <a:lnTo>
                      <a:pt x="248" y="63"/>
                    </a:lnTo>
                    <a:lnTo>
                      <a:pt x="248" y="64"/>
                    </a:lnTo>
                    <a:lnTo>
                      <a:pt x="250" y="64"/>
                    </a:lnTo>
                    <a:lnTo>
                      <a:pt x="252" y="66"/>
                    </a:lnTo>
                    <a:lnTo>
                      <a:pt x="252" y="66"/>
                    </a:lnTo>
                    <a:lnTo>
                      <a:pt x="252" y="68"/>
                    </a:lnTo>
                    <a:lnTo>
                      <a:pt x="250" y="70"/>
                    </a:lnTo>
                    <a:lnTo>
                      <a:pt x="250" y="70"/>
                    </a:lnTo>
                    <a:lnTo>
                      <a:pt x="250" y="70"/>
                    </a:lnTo>
                    <a:lnTo>
                      <a:pt x="252" y="71"/>
                    </a:lnTo>
                    <a:lnTo>
                      <a:pt x="255" y="71"/>
                    </a:lnTo>
                    <a:lnTo>
                      <a:pt x="257" y="71"/>
                    </a:lnTo>
                    <a:lnTo>
                      <a:pt x="257" y="71"/>
                    </a:lnTo>
                    <a:lnTo>
                      <a:pt x="257" y="73"/>
                    </a:lnTo>
                    <a:lnTo>
                      <a:pt x="257" y="73"/>
                    </a:lnTo>
                    <a:lnTo>
                      <a:pt x="253" y="75"/>
                    </a:lnTo>
                    <a:lnTo>
                      <a:pt x="252" y="76"/>
                    </a:lnTo>
                    <a:lnTo>
                      <a:pt x="252" y="78"/>
                    </a:lnTo>
                    <a:lnTo>
                      <a:pt x="252" y="78"/>
                    </a:lnTo>
                    <a:lnTo>
                      <a:pt x="252" y="80"/>
                    </a:lnTo>
                    <a:lnTo>
                      <a:pt x="253" y="80"/>
                    </a:lnTo>
                    <a:lnTo>
                      <a:pt x="255" y="82"/>
                    </a:lnTo>
                    <a:lnTo>
                      <a:pt x="255" y="83"/>
                    </a:lnTo>
                    <a:lnTo>
                      <a:pt x="255" y="83"/>
                    </a:lnTo>
                    <a:lnTo>
                      <a:pt x="255" y="85"/>
                    </a:lnTo>
                    <a:lnTo>
                      <a:pt x="253" y="87"/>
                    </a:lnTo>
                    <a:lnTo>
                      <a:pt x="252" y="88"/>
                    </a:lnTo>
                    <a:lnTo>
                      <a:pt x="252" y="88"/>
                    </a:lnTo>
                    <a:lnTo>
                      <a:pt x="252" y="90"/>
                    </a:lnTo>
                    <a:lnTo>
                      <a:pt x="253" y="90"/>
                    </a:lnTo>
                    <a:lnTo>
                      <a:pt x="255" y="92"/>
                    </a:lnTo>
                    <a:lnTo>
                      <a:pt x="257" y="93"/>
                    </a:lnTo>
                    <a:lnTo>
                      <a:pt x="257" y="93"/>
                    </a:lnTo>
                    <a:lnTo>
                      <a:pt x="259" y="93"/>
                    </a:lnTo>
                    <a:lnTo>
                      <a:pt x="259" y="95"/>
                    </a:lnTo>
                    <a:lnTo>
                      <a:pt x="259" y="97"/>
                    </a:lnTo>
                    <a:lnTo>
                      <a:pt x="259" y="99"/>
                    </a:lnTo>
                    <a:lnTo>
                      <a:pt x="259" y="99"/>
                    </a:lnTo>
                    <a:lnTo>
                      <a:pt x="262" y="99"/>
                    </a:lnTo>
                    <a:lnTo>
                      <a:pt x="264" y="100"/>
                    </a:lnTo>
                    <a:lnTo>
                      <a:pt x="264" y="99"/>
                    </a:lnTo>
                    <a:lnTo>
                      <a:pt x="265" y="100"/>
                    </a:lnTo>
                    <a:lnTo>
                      <a:pt x="265" y="104"/>
                    </a:lnTo>
                    <a:lnTo>
                      <a:pt x="265" y="105"/>
                    </a:lnTo>
                    <a:lnTo>
                      <a:pt x="265" y="105"/>
                    </a:lnTo>
                    <a:lnTo>
                      <a:pt x="267" y="107"/>
                    </a:lnTo>
                    <a:lnTo>
                      <a:pt x="270" y="107"/>
                    </a:lnTo>
                    <a:lnTo>
                      <a:pt x="274" y="107"/>
                    </a:lnTo>
                    <a:lnTo>
                      <a:pt x="276" y="109"/>
                    </a:lnTo>
                    <a:lnTo>
                      <a:pt x="277" y="109"/>
                    </a:lnTo>
                    <a:lnTo>
                      <a:pt x="277" y="110"/>
                    </a:lnTo>
                    <a:lnTo>
                      <a:pt x="277" y="112"/>
                    </a:lnTo>
                    <a:lnTo>
                      <a:pt x="276" y="114"/>
                    </a:lnTo>
                    <a:lnTo>
                      <a:pt x="274" y="114"/>
                    </a:lnTo>
                    <a:lnTo>
                      <a:pt x="272" y="114"/>
                    </a:lnTo>
                    <a:lnTo>
                      <a:pt x="267" y="117"/>
                    </a:lnTo>
                    <a:lnTo>
                      <a:pt x="264" y="119"/>
                    </a:lnTo>
                    <a:lnTo>
                      <a:pt x="264" y="121"/>
                    </a:lnTo>
                    <a:lnTo>
                      <a:pt x="262" y="122"/>
                    </a:lnTo>
                    <a:lnTo>
                      <a:pt x="262" y="122"/>
                    </a:lnTo>
                    <a:lnTo>
                      <a:pt x="264" y="128"/>
                    </a:lnTo>
                    <a:lnTo>
                      <a:pt x="264" y="129"/>
                    </a:lnTo>
                    <a:lnTo>
                      <a:pt x="262" y="133"/>
                    </a:lnTo>
                    <a:lnTo>
                      <a:pt x="262" y="134"/>
                    </a:lnTo>
                    <a:lnTo>
                      <a:pt x="262" y="136"/>
                    </a:lnTo>
                    <a:lnTo>
                      <a:pt x="264" y="136"/>
                    </a:lnTo>
                    <a:lnTo>
                      <a:pt x="264" y="138"/>
                    </a:lnTo>
                    <a:lnTo>
                      <a:pt x="264" y="138"/>
                    </a:lnTo>
                    <a:lnTo>
                      <a:pt x="262" y="139"/>
                    </a:lnTo>
                    <a:lnTo>
                      <a:pt x="260" y="141"/>
                    </a:lnTo>
                    <a:lnTo>
                      <a:pt x="259" y="141"/>
                    </a:lnTo>
                    <a:lnTo>
                      <a:pt x="257" y="145"/>
                    </a:lnTo>
                    <a:lnTo>
                      <a:pt x="252" y="150"/>
                    </a:lnTo>
                    <a:lnTo>
                      <a:pt x="250" y="151"/>
                    </a:lnTo>
                    <a:lnTo>
                      <a:pt x="250" y="153"/>
                    </a:lnTo>
                    <a:lnTo>
                      <a:pt x="250" y="153"/>
                    </a:lnTo>
                    <a:lnTo>
                      <a:pt x="250" y="155"/>
                    </a:lnTo>
                    <a:lnTo>
                      <a:pt x="252" y="157"/>
                    </a:lnTo>
                    <a:lnTo>
                      <a:pt x="250" y="158"/>
                    </a:lnTo>
                    <a:lnTo>
                      <a:pt x="248" y="158"/>
                    </a:lnTo>
                    <a:lnTo>
                      <a:pt x="245" y="160"/>
                    </a:lnTo>
                    <a:lnTo>
                      <a:pt x="241" y="162"/>
                    </a:lnTo>
                    <a:lnTo>
                      <a:pt x="240" y="163"/>
                    </a:lnTo>
                    <a:lnTo>
                      <a:pt x="240" y="167"/>
                    </a:lnTo>
                    <a:lnTo>
                      <a:pt x="238" y="170"/>
                    </a:lnTo>
                    <a:lnTo>
                      <a:pt x="238" y="170"/>
                    </a:lnTo>
                    <a:lnTo>
                      <a:pt x="236" y="175"/>
                    </a:lnTo>
                    <a:lnTo>
                      <a:pt x="233" y="180"/>
                    </a:lnTo>
                    <a:lnTo>
                      <a:pt x="231" y="182"/>
                    </a:lnTo>
                    <a:lnTo>
                      <a:pt x="226" y="186"/>
                    </a:lnTo>
                    <a:lnTo>
                      <a:pt x="221" y="189"/>
                    </a:lnTo>
                    <a:lnTo>
                      <a:pt x="219" y="189"/>
                    </a:lnTo>
                    <a:lnTo>
                      <a:pt x="217" y="192"/>
                    </a:lnTo>
                    <a:lnTo>
                      <a:pt x="217" y="196"/>
                    </a:lnTo>
                    <a:lnTo>
                      <a:pt x="216" y="197"/>
                    </a:lnTo>
                    <a:lnTo>
                      <a:pt x="212" y="201"/>
                    </a:lnTo>
                    <a:lnTo>
                      <a:pt x="212" y="204"/>
                    </a:lnTo>
                    <a:lnTo>
                      <a:pt x="211" y="206"/>
                    </a:lnTo>
                    <a:lnTo>
                      <a:pt x="209" y="206"/>
                    </a:lnTo>
                    <a:lnTo>
                      <a:pt x="205" y="208"/>
                    </a:lnTo>
                    <a:lnTo>
                      <a:pt x="200" y="208"/>
                    </a:lnTo>
                    <a:lnTo>
                      <a:pt x="199" y="208"/>
                    </a:lnTo>
                    <a:lnTo>
                      <a:pt x="192" y="211"/>
                    </a:lnTo>
                    <a:lnTo>
                      <a:pt x="190" y="211"/>
                    </a:lnTo>
                    <a:lnTo>
                      <a:pt x="190" y="211"/>
                    </a:lnTo>
                    <a:lnTo>
                      <a:pt x="188" y="209"/>
                    </a:lnTo>
                    <a:lnTo>
                      <a:pt x="188" y="208"/>
                    </a:lnTo>
                    <a:lnTo>
                      <a:pt x="187" y="206"/>
                    </a:lnTo>
                    <a:lnTo>
                      <a:pt x="187" y="204"/>
                    </a:lnTo>
                    <a:lnTo>
                      <a:pt x="185" y="204"/>
                    </a:lnTo>
                    <a:lnTo>
                      <a:pt x="183" y="204"/>
                    </a:lnTo>
                    <a:lnTo>
                      <a:pt x="182" y="204"/>
                    </a:lnTo>
                    <a:lnTo>
                      <a:pt x="180" y="206"/>
                    </a:lnTo>
                    <a:lnTo>
                      <a:pt x="180" y="208"/>
                    </a:lnTo>
                    <a:lnTo>
                      <a:pt x="178" y="208"/>
                    </a:lnTo>
                    <a:lnTo>
                      <a:pt x="176" y="211"/>
                    </a:lnTo>
                    <a:lnTo>
                      <a:pt x="173" y="216"/>
                    </a:lnTo>
                    <a:lnTo>
                      <a:pt x="170" y="220"/>
                    </a:lnTo>
                    <a:lnTo>
                      <a:pt x="170" y="220"/>
                    </a:lnTo>
                    <a:lnTo>
                      <a:pt x="168" y="221"/>
                    </a:lnTo>
                    <a:lnTo>
                      <a:pt x="168" y="223"/>
                    </a:lnTo>
                    <a:lnTo>
                      <a:pt x="166" y="223"/>
                    </a:lnTo>
                    <a:lnTo>
                      <a:pt x="166" y="226"/>
                    </a:lnTo>
                    <a:lnTo>
                      <a:pt x="164" y="230"/>
                    </a:lnTo>
                    <a:lnTo>
                      <a:pt x="166" y="232"/>
                    </a:lnTo>
                    <a:lnTo>
                      <a:pt x="166" y="232"/>
                    </a:lnTo>
                    <a:lnTo>
                      <a:pt x="168" y="233"/>
                    </a:lnTo>
                    <a:lnTo>
                      <a:pt x="170" y="233"/>
                    </a:lnTo>
                    <a:lnTo>
                      <a:pt x="173" y="235"/>
                    </a:lnTo>
                    <a:lnTo>
                      <a:pt x="176" y="235"/>
                    </a:lnTo>
                    <a:lnTo>
                      <a:pt x="178" y="235"/>
                    </a:lnTo>
                    <a:lnTo>
                      <a:pt x="178" y="237"/>
                    </a:lnTo>
                    <a:lnTo>
                      <a:pt x="178" y="237"/>
                    </a:lnTo>
                    <a:lnTo>
                      <a:pt x="178" y="240"/>
                    </a:lnTo>
                    <a:lnTo>
                      <a:pt x="178" y="243"/>
                    </a:lnTo>
                    <a:lnTo>
                      <a:pt x="176" y="245"/>
                    </a:lnTo>
                    <a:lnTo>
                      <a:pt x="176" y="247"/>
                    </a:lnTo>
                    <a:lnTo>
                      <a:pt x="178" y="249"/>
                    </a:lnTo>
                    <a:lnTo>
                      <a:pt x="180" y="254"/>
                    </a:lnTo>
                    <a:lnTo>
                      <a:pt x="182" y="254"/>
                    </a:lnTo>
                    <a:lnTo>
                      <a:pt x="183" y="254"/>
                    </a:lnTo>
                    <a:lnTo>
                      <a:pt x="185" y="254"/>
                    </a:lnTo>
                    <a:lnTo>
                      <a:pt x="187" y="254"/>
                    </a:lnTo>
                    <a:lnTo>
                      <a:pt x="187" y="254"/>
                    </a:lnTo>
                    <a:lnTo>
                      <a:pt x="188" y="254"/>
                    </a:lnTo>
                    <a:lnTo>
                      <a:pt x="188" y="255"/>
                    </a:lnTo>
                    <a:lnTo>
                      <a:pt x="188" y="259"/>
                    </a:lnTo>
                    <a:lnTo>
                      <a:pt x="188" y="262"/>
                    </a:lnTo>
                    <a:lnTo>
                      <a:pt x="190" y="264"/>
                    </a:lnTo>
                    <a:lnTo>
                      <a:pt x="192" y="267"/>
                    </a:lnTo>
                    <a:lnTo>
                      <a:pt x="193" y="271"/>
                    </a:lnTo>
                    <a:lnTo>
                      <a:pt x="195" y="274"/>
                    </a:lnTo>
                    <a:lnTo>
                      <a:pt x="195" y="274"/>
                    </a:lnTo>
                    <a:lnTo>
                      <a:pt x="195" y="276"/>
                    </a:lnTo>
                    <a:lnTo>
                      <a:pt x="193" y="276"/>
                    </a:lnTo>
                    <a:lnTo>
                      <a:pt x="193" y="278"/>
                    </a:lnTo>
                    <a:lnTo>
                      <a:pt x="193" y="279"/>
                    </a:lnTo>
                    <a:lnTo>
                      <a:pt x="193" y="279"/>
                    </a:lnTo>
                    <a:lnTo>
                      <a:pt x="195" y="279"/>
                    </a:lnTo>
                    <a:lnTo>
                      <a:pt x="195" y="281"/>
                    </a:lnTo>
                    <a:lnTo>
                      <a:pt x="195" y="281"/>
                    </a:lnTo>
                    <a:lnTo>
                      <a:pt x="193" y="283"/>
                    </a:lnTo>
                    <a:lnTo>
                      <a:pt x="193" y="281"/>
                    </a:lnTo>
                    <a:lnTo>
                      <a:pt x="192" y="283"/>
                    </a:lnTo>
                    <a:lnTo>
                      <a:pt x="190" y="284"/>
                    </a:lnTo>
                    <a:lnTo>
                      <a:pt x="190" y="284"/>
                    </a:lnTo>
                    <a:lnTo>
                      <a:pt x="188" y="284"/>
                    </a:lnTo>
                    <a:lnTo>
                      <a:pt x="188" y="284"/>
                    </a:lnTo>
                    <a:lnTo>
                      <a:pt x="187" y="284"/>
                    </a:lnTo>
                    <a:lnTo>
                      <a:pt x="187" y="283"/>
                    </a:lnTo>
                    <a:lnTo>
                      <a:pt x="187" y="281"/>
                    </a:lnTo>
                    <a:lnTo>
                      <a:pt x="187" y="281"/>
                    </a:lnTo>
                    <a:lnTo>
                      <a:pt x="185" y="281"/>
                    </a:lnTo>
                    <a:lnTo>
                      <a:pt x="182" y="283"/>
                    </a:lnTo>
                    <a:lnTo>
                      <a:pt x="178" y="283"/>
                    </a:lnTo>
                    <a:lnTo>
                      <a:pt x="176" y="284"/>
                    </a:lnTo>
                    <a:lnTo>
                      <a:pt x="176" y="286"/>
                    </a:lnTo>
                    <a:lnTo>
                      <a:pt x="175" y="286"/>
                    </a:lnTo>
                    <a:lnTo>
                      <a:pt x="171" y="286"/>
                    </a:lnTo>
                    <a:lnTo>
                      <a:pt x="170" y="286"/>
                    </a:lnTo>
                    <a:lnTo>
                      <a:pt x="168" y="284"/>
                    </a:lnTo>
                    <a:lnTo>
                      <a:pt x="166" y="284"/>
                    </a:lnTo>
                    <a:lnTo>
                      <a:pt x="164" y="284"/>
                    </a:lnTo>
                    <a:lnTo>
                      <a:pt x="161" y="284"/>
                    </a:lnTo>
                    <a:lnTo>
                      <a:pt x="159" y="284"/>
                    </a:lnTo>
                    <a:lnTo>
                      <a:pt x="158" y="283"/>
                    </a:lnTo>
                    <a:lnTo>
                      <a:pt x="156" y="284"/>
                    </a:lnTo>
                    <a:lnTo>
                      <a:pt x="154" y="283"/>
                    </a:lnTo>
                    <a:lnTo>
                      <a:pt x="154" y="284"/>
                    </a:lnTo>
                    <a:lnTo>
                      <a:pt x="152" y="284"/>
                    </a:lnTo>
                    <a:lnTo>
                      <a:pt x="152" y="283"/>
                    </a:lnTo>
                    <a:lnTo>
                      <a:pt x="152" y="283"/>
                    </a:lnTo>
                    <a:lnTo>
                      <a:pt x="151" y="283"/>
                    </a:lnTo>
                    <a:lnTo>
                      <a:pt x="151" y="283"/>
                    </a:lnTo>
                    <a:lnTo>
                      <a:pt x="151" y="284"/>
                    </a:lnTo>
                    <a:lnTo>
                      <a:pt x="151" y="289"/>
                    </a:lnTo>
                    <a:lnTo>
                      <a:pt x="149" y="289"/>
                    </a:lnTo>
                    <a:lnTo>
                      <a:pt x="146" y="289"/>
                    </a:lnTo>
                    <a:lnTo>
                      <a:pt x="144" y="291"/>
                    </a:lnTo>
                    <a:lnTo>
                      <a:pt x="142" y="291"/>
                    </a:lnTo>
                    <a:lnTo>
                      <a:pt x="142" y="291"/>
                    </a:lnTo>
                    <a:lnTo>
                      <a:pt x="140" y="293"/>
                    </a:lnTo>
                    <a:lnTo>
                      <a:pt x="140" y="293"/>
                    </a:lnTo>
                    <a:lnTo>
                      <a:pt x="139" y="295"/>
                    </a:lnTo>
                    <a:lnTo>
                      <a:pt x="139" y="293"/>
                    </a:lnTo>
                    <a:lnTo>
                      <a:pt x="137" y="293"/>
                    </a:lnTo>
                    <a:lnTo>
                      <a:pt x="137" y="293"/>
                    </a:lnTo>
                    <a:lnTo>
                      <a:pt x="135" y="293"/>
                    </a:lnTo>
                    <a:lnTo>
                      <a:pt x="134" y="291"/>
                    </a:lnTo>
                    <a:lnTo>
                      <a:pt x="134" y="293"/>
                    </a:lnTo>
                    <a:lnTo>
                      <a:pt x="130" y="293"/>
                    </a:lnTo>
                    <a:lnTo>
                      <a:pt x="130" y="293"/>
                    </a:lnTo>
                    <a:lnTo>
                      <a:pt x="130" y="291"/>
                    </a:lnTo>
                    <a:lnTo>
                      <a:pt x="128" y="291"/>
                    </a:lnTo>
                    <a:lnTo>
                      <a:pt x="127" y="291"/>
                    </a:lnTo>
                    <a:lnTo>
                      <a:pt x="127" y="289"/>
                    </a:lnTo>
                    <a:lnTo>
                      <a:pt x="127" y="288"/>
                    </a:lnTo>
                    <a:lnTo>
                      <a:pt x="127" y="288"/>
                    </a:lnTo>
                    <a:lnTo>
                      <a:pt x="125" y="288"/>
                    </a:lnTo>
                    <a:lnTo>
                      <a:pt x="123" y="286"/>
                    </a:lnTo>
                    <a:lnTo>
                      <a:pt x="123" y="284"/>
                    </a:lnTo>
                    <a:lnTo>
                      <a:pt x="123" y="281"/>
                    </a:lnTo>
                    <a:lnTo>
                      <a:pt x="122" y="274"/>
                    </a:lnTo>
                    <a:lnTo>
                      <a:pt x="120" y="272"/>
                    </a:lnTo>
                    <a:lnTo>
                      <a:pt x="111" y="271"/>
                    </a:lnTo>
                    <a:lnTo>
                      <a:pt x="111" y="271"/>
                    </a:lnTo>
                    <a:lnTo>
                      <a:pt x="111" y="266"/>
                    </a:lnTo>
                    <a:lnTo>
                      <a:pt x="111" y="264"/>
                    </a:lnTo>
                    <a:lnTo>
                      <a:pt x="110" y="261"/>
                    </a:lnTo>
                    <a:lnTo>
                      <a:pt x="108" y="259"/>
                    </a:lnTo>
                    <a:lnTo>
                      <a:pt x="106" y="257"/>
                    </a:lnTo>
                    <a:lnTo>
                      <a:pt x="105" y="255"/>
                    </a:lnTo>
                    <a:lnTo>
                      <a:pt x="103" y="255"/>
                    </a:lnTo>
                    <a:lnTo>
                      <a:pt x="101" y="257"/>
                    </a:lnTo>
                    <a:lnTo>
                      <a:pt x="101" y="259"/>
                    </a:lnTo>
                    <a:lnTo>
                      <a:pt x="105" y="257"/>
                    </a:lnTo>
                    <a:lnTo>
                      <a:pt x="106" y="259"/>
                    </a:lnTo>
                    <a:lnTo>
                      <a:pt x="108" y="259"/>
                    </a:lnTo>
                    <a:lnTo>
                      <a:pt x="106" y="259"/>
                    </a:lnTo>
                    <a:lnTo>
                      <a:pt x="105" y="259"/>
                    </a:lnTo>
                    <a:lnTo>
                      <a:pt x="103" y="259"/>
                    </a:lnTo>
                    <a:lnTo>
                      <a:pt x="96" y="259"/>
                    </a:lnTo>
                    <a:lnTo>
                      <a:pt x="93" y="261"/>
                    </a:lnTo>
                    <a:lnTo>
                      <a:pt x="87" y="261"/>
                    </a:lnTo>
                    <a:lnTo>
                      <a:pt x="81" y="262"/>
                    </a:lnTo>
                    <a:lnTo>
                      <a:pt x="75" y="262"/>
                    </a:lnTo>
                    <a:lnTo>
                      <a:pt x="72" y="264"/>
                    </a:lnTo>
                    <a:lnTo>
                      <a:pt x="72" y="264"/>
                    </a:lnTo>
                    <a:lnTo>
                      <a:pt x="70" y="264"/>
                    </a:lnTo>
                    <a:lnTo>
                      <a:pt x="63" y="262"/>
                    </a:lnTo>
                    <a:lnTo>
                      <a:pt x="62" y="261"/>
                    </a:lnTo>
                    <a:lnTo>
                      <a:pt x="62" y="261"/>
                    </a:lnTo>
                    <a:lnTo>
                      <a:pt x="60" y="261"/>
                    </a:lnTo>
                    <a:lnTo>
                      <a:pt x="58" y="261"/>
                    </a:lnTo>
                    <a:lnTo>
                      <a:pt x="55" y="261"/>
                    </a:lnTo>
                    <a:lnTo>
                      <a:pt x="51" y="261"/>
                    </a:lnTo>
                    <a:lnTo>
                      <a:pt x="50" y="262"/>
                    </a:lnTo>
                    <a:lnTo>
                      <a:pt x="50" y="264"/>
                    </a:lnTo>
                    <a:lnTo>
                      <a:pt x="46" y="264"/>
                    </a:lnTo>
                    <a:lnTo>
                      <a:pt x="45" y="264"/>
                    </a:lnTo>
                    <a:lnTo>
                      <a:pt x="41" y="264"/>
                    </a:lnTo>
                    <a:lnTo>
                      <a:pt x="34" y="262"/>
                    </a:lnTo>
                    <a:lnTo>
                      <a:pt x="33" y="264"/>
                    </a:lnTo>
                    <a:lnTo>
                      <a:pt x="31" y="264"/>
                    </a:lnTo>
                    <a:lnTo>
                      <a:pt x="29" y="266"/>
                    </a:lnTo>
                    <a:lnTo>
                      <a:pt x="27" y="266"/>
                    </a:lnTo>
                    <a:lnTo>
                      <a:pt x="26" y="264"/>
                    </a:lnTo>
                    <a:lnTo>
                      <a:pt x="26" y="264"/>
                    </a:lnTo>
                    <a:lnTo>
                      <a:pt x="24" y="264"/>
                    </a:lnTo>
                    <a:lnTo>
                      <a:pt x="24" y="266"/>
                    </a:lnTo>
                    <a:lnTo>
                      <a:pt x="21" y="266"/>
                    </a:lnTo>
                    <a:lnTo>
                      <a:pt x="17" y="266"/>
                    </a:lnTo>
                    <a:lnTo>
                      <a:pt x="14" y="264"/>
                    </a:lnTo>
                    <a:lnTo>
                      <a:pt x="14" y="264"/>
                    </a:lnTo>
                    <a:lnTo>
                      <a:pt x="14" y="262"/>
                    </a:lnTo>
                    <a:lnTo>
                      <a:pt x="16" y="255"/>
                    </a:lnTo>
                    <a:lnTo>
                      <a:pt x="16" y="254"/>
                    </a:lnTo>
                    <a:lnTo>
                      <a:pt x="16" y="252"/>
                    </a:lnTo>
                    <a:lnTo>
                      <a:pt x="16" y="252"/>
                    </a:lnTo>
                    <a:lnTo>
                      <a:pt x="17" y="252"/>
                    </a:lnTo>
                    <a:lnTo>
                      <a:pt x="17" y="250"/>
                    </a:lnTo>
                    <a:lnTo>
                      <a:pt x="17" y="247"/>
                    </a:lnTo>
                    <a:lnTo>
                      <a:pt x="17" y="243"/>
                    </a:lnTo>
                    <a:lnTo>
                      <a:pt x="19" y="242"/>
                    </a:lnTo>
                    <a:lnTo>
                      <a:pt x="19" y="242"/>
                    </a:lnTo>
                    <a:lnTo>
                      <a:pt x="24" y="240"/>
                    </a:lnTo>
                    <a:lnTo>
                      <a:pt x="24" y="240"/>
                    </a:lnTo>
                    <a:lnTo>
                      <a:pt x="26" y="240"/>
                    </a:lnTo>
                    <a:lnTo>
                      <a:pt x="26" y="240"/>
                    </a:lnTo>
                    <a:lnTo>
                      <a:pt x="27" y="238"/>
                    </a:lnTo>
                    <a:lnTo>
                      <a:pt x="27" y="237"/>
                    </a:lnTo>
                    <a:lnTo>
                      <a:pt x="29" y="237"/>
                    </a:lnTo>
                    <a:lnTo>
                      <a:pt x="31" y="235"/>
                    </a:lnTo>
                    <a:lnTo>
                      <a:pt x="34" y="235"/>
                    </a:lnTo>
                    <a:lnTo>
                      <a:pt x="36" y="233"/>
                    </a:lnTo>
                    <a:lnTo>
                      <a:pt x="36" y="233"/>
                    </a:lnTo>
                    <a:lnTo>
                      <a:pt x="43" y="233"/>
                    </a:lnTo>
                    <a:lnTo>
                      <a:pt x="45" y="233"/>
                    </a:lnTo>
                    <a:lnTo>
                      <a:pt x="45" y="233"/>
                    </a:lnTo>
                    <a:lnTo>
                      <a:pt x="45" y="230"/>
                    </a:lnTo>
                    <a:lnTo>
                      <a:pt x="46" y="230"/>
                    </a:lnTo>
                    <a:lnTo>
                      <a:pt x="46" y="228"/>
                    </a:lnTo>
                    <a:lnTo>
                      <a:pt x="45" y="226"/>
                    </a:lnTo>
                    <a:lnTo>
                      <a:pt x="46" y="225"/>
                    </a:lnTo>
                    <a:lnTo>
                      <a:pt x="46" y="223"/>
                    </a:lnTo>
                    <a:lnTo>
                      <a:pt x="46" y="223"/>
                    </a:lnTo>
                    <a:lnTo>
                      <a:pt x="46" y="221"/>
                    </a:lnTo>
                    <a:lnTo>
                      <a:pt x="45" y="221"/>
                    </a:lnTo>
                    <a:lnTo>
                      <a:pt x="45" y="221"/>
                    </a:lnTo>
                    <a:lnTo>
                      <a:pt x="39" y="221"/>
                    </a:lnTo>
                    <a:lnTo>
                      <a:pt x="38" y="221"/>
                    </a:lnTo>
                    <a:lnTo>
                      <a:pt x="36" y="221"/>
                    </a:lnTo>
                    <a:lnTo>
                      <a:pt x="36" y="220"/>
                    </a:lnTo>
                    <a:lnTo>
                      <a:pt x="36" y="220"/>
                    </a:lnTo>
                    <a:lnTo>
                      <a:pt x="36" y="218"/>
                    </a:lnTo>
                    <a:lnTo>
                      <a:pt x="38" y="216"/>
                    </a:lnTo>
                    <a:lnTo>
                      <a:pt x="38" y="216"/>
                    </a:lnTo>
                    <a:lnTo>
                      <a:pt x="36" y="209"/>
                    </a:lnTo>
                    <a:lnTo>
                      <a:pt x="36" y="204"/>
                    </a:lnTo>
                    <a:lnTo>
                      <a:pt x="36" y="201"/>
                    </a:lnTo>
                    <a:lnTo>
                      <a:pt x="36" y="199"/>
                    </a:lnTo>
                    <a:lnTo>
                      <a:pt x="36" y="199"/>
                    </a:lnTo>
                    <a:lnTo>
                      <a:pt x="36" y="199"/>
                    </a:lnTo>
                    <a:lnTo>
                      <a:pt x="33" y="199"/>
                    </a:lnTo>
                    <a:lnTo>
                      <a:pt x="29" y="197"/>
                    </a:lnTo>
                    <a:lnTo>
                      <a:pt x="29" y="196"/>
                    </a:lnTo>
                    <a:lnTo>
                      <a:pt x="24" y="194"/>
                    </a:lnTo>
                    <a:lnTo>
                      <a:pt x="22" y="194"/>
                    </a:lnTo>
                    <a:lnTo>
                      <a:pt x="19" y="192"/>
                    </a:lnTo>
                    <a:lnTo>
                      <a:pt x="17" y="191"/>
                    </a:lnTo>
                    <a:lnTo>
                      <a:pt x="14" y="187"/>
                    </a:lnTo>
                    <a:lnTo>
                      <a:pt x="14" y="186"/>
                    </a:lnTo>
                    <a:lnTo>
                      <a:pt x="12" y="182"/>
                    </a:lnTo>
                    <a:lnTo>
                      <a:pt x="9" y="177"/>
                    </a:lnTo>
                    <a:lnTo>
                      <a:pt x="9" y="175"/>
                    </a:lnTo>
                    <a:lnTo>
                      <a:pt x="9" y="175"/>
                    </a:lnTo>
                    <a:lnTo>
                      <a:pt x="5" y="172"/>
                    </a:lnTo>
                    <a:lnTo>
                      <a:pt x="4" y="168"/>
                    </a:lnTo>
                    <a:lnTo>
                      <a:pt x="0" y="163"/>
                    </a:lnTo>
                    <a:lnTo>
                      <a:pt x="7" y="167"/>
                    </a:lnTo>
                    <a:lnTo>
                      <a:pt x="12" y="168"/>
                    </a:lnTo>
                    <a:lnTo>
                      <a:pt x="22" y="172"/>
                    </a:lnTo>
                    <a:lnTo>
                      <a:pt x="29" y="174"/>
                    </a:lnTo>
                    <a:lnTo>
                      <a:pt x="31" y="174"/>
                    </a:lnTo>
                    <a:lnTo>
                      <a:pt x="51" y="172"/>
                    </a:lnTo>
                    <a:lnTo>
                      <a:pt x="60" y="174"/>
                    </a:lnTo>
                    <a:lnTo>
                      <a:pt x="62" y="174"/>
                    </a:lnTo>
                    <a:lnTo>
                      <a:pt x="62" y="174"/>
                    </a:lnTo>
                    <a:lnTo>
                      <a:pt x="63" y="174"/>
                    </a:lnTo>
                    <a:lnTo>
                      <a:pt x="65" y="172"/>
                    </a:lnTo>
                    <a:lnTo>
                      <a:pt x="67" y="172"/>
                    </a:lnTo>
                    <a:lnTo>
                      <a:pt x="70" y="170"/>
                    </a:lnTo>
                    <a:lnTo>
                      <a:pt x="74" y="170"/>
                    </a:lnTo>
                    <a:lnTo>
                      <a:pt x="75" y="170"/>
                    </a:lnTo>
                    <a:lnTo>
                      <a:pt x="77" y="170"/>
                    </a:lnTo>
                    <a:lnTo>
                      <a:pt x="81" y="170"/>
                    </a:lnTo>
                    <a:lnTo>
                      <a:pt x="82" y="170"/>
                    </a:lnTo>
                    <a:lnTo>
                      <a:pt x="89" y="168"/>
                    </a:lnTo>
                    <a:lnTo>
                      <a:pt x="93" y="168"/>
                    </a:lnTo>
                    <a:lnTo>
                      <a:pt x="98" y="167"/>
                    </a:lnTo>
                    <a:lnTo>
                      <a:pt x="101" y="165"/>
                    </a:lnTo>
                    <a:lnTo>
                      <a:pt x="103" y="163"/>
                    </a:lnTo>
                    <a:lnTo>
                      <a:pt x="105" y="163"/>
                    </a:lnTo>
                    <a:lnTo>
                      <a:pt x="105" y="162"/>
                    </a:lnTo>
                    <a:lnTo>
                      <a:pt x="103" y="160"/>
                    </a:lnTo>
                    <a:lnTo>
                      <a:pt x="103" y="158"/>
                    </a:lnTo>
                    <a:lnTo>
                      <a:pt x="105" y="157"/>
                    </a:lnTo>
                    <a:lnTo>
                      <a:pt x="105" y="155"/>
                    </a:lnTo>
                    <a:lnTo>
                      <a:pt x="105" y="150"/>
                    </a:lnTo>
                    <a:lnTo>
                      <a:pt x="105" y="148"/>
                    </a:lnTo>
                    <a:lnTo>
                      <a:pt x="105" y="143"/>
                    </a:lnTo>
                    <a:lnTo>
                      <a:pt x="106" y="141"/>
                    </a:lnTo>
                    <a:lnTo>
                      <a:pt x="108" y="139"/>
                    </a:lnTo>
                    <a:lnTo>
                      <a:pt x="110" y="139"/>
                    </a:lnTo>
                    <a:lnTo>
                      <a:pt x="110" y="138"/>
                    </a:lnTo>
                    <a:lnTo>
                      <a:pt x="111" y="138"/>
                    </a:lnTo>
                    <a:lnTo>
                      <a:pt x="113" y="134"/>
                    </a:lnTo>
                    <a:lnTo>
                      <a:pt x="115" y="133"/>
                    </a:lnTo>
                    <a:lnTo>
                      <a:pt x="116" y="133"/>
                    </a:lnTo>
                    <a:lnTo>
                      <a:pt x="118" y="133"/>
                    </a:lnTo>
                    <a:lnTo>
                      <a:pt x="120" y="134"/>
                    </a:lnTo>
                    <a:lnTo>
                      <a:pt x="123" y="134"/>
                    </a:lnTo>
                    <a:lnTo>
                      <a:pt x="127" y="134"/>
                    </a:lnTo>
                    <a:lnTo>
                      <a:pt x="128" y="133"/>
                    </a:lnTo>
                    <a:lnTo>
                      <a:pt x="130" y="133"/>
                    </a:lnTo>
                    <a:lnTo>
                      <a:pt x="132" y="131"/>
                    </a:lnTo>
                    <a:lnTo>
                      <a:pt x="132" y="131"/>
                    </a:lnTo>
                    <a:lnTo>
                      <a:pt x="130" y="129"/>
                    </a:lnTo>
                    <a:lnTo>
                      <a:pt x="128" y="129"/>
                    </a:lnTo>
                    <a:lnTo>
                      <a:pt x="128" y="128"/>
                    </a:lnTo>
                    <a:lnTo>
                      <a:pt x="130" y="128"/>
                    </a:lnTo>
                    <a:lnTo>
                      <a:pt x="132" y="128"/>
                    </a:lnTo>
                    <a:lnTo>
                      <a:pt x="137" y="124"/>
                    </a:lnTo>
                    <a:lnTo>
                      <a:pt x="139" y="122"/>
                    </a:lnTo>
                    <a:lnTo>
                      <a:pt x="140" y="121"/>
                    </a:lnTo>
                    <a:lnTo>
                      <a:pt x="140" y="121"/>
                    </a:lnTo>
                    <a:lnTo>
                      <a:pt x="144" y="122"/>
                    </a:lnTo>
                    <a:lnTo>
                      <a:pt x="146" y="122"/>
                    </a:lnTo>
                    <a:lnTo>
                      <a:pt x="147" y="121"/>
                    </a:lnTo>
                    <a:lnTo>
                      <a:pt x="149" y="121"/>
                    </a:lnTo>
                    <a:lnTo>
                      <a:pt x="151" y="122"/>
                    </a:lnTo>
                    <a:lnTo>
                      <a:pt x="151" y="122"/>
                    </a:lnTo>
                    <a:lnTo>
                      <a:pt x="152" y="124"/>
                    </a:lnTo>
                    <a:lnTo>
                      <a:pt x="154" y="124"/>
                    </a:lnTo>
                    <a:lnTo>
                      <a:pt x="156" y="124"/>
                    </a:lnTo>
                    <a:lnTo>
                      <a:pt x="158" y="122"/>
                    </a:lnTo>
                    <a:lnTo>
                      <a:pt x="159" y="121"/>
                    </a:lnTo>
                    <a:lnTo>
                      <a:pt x="161" y="117"/>
                    </a:lnTo>
                    <a:lnTo>
                      <a:pt x="161" y="110"/>
                    </a:lnTo>
                    <a:lnTo>
                      <a:pt x="161" y="107"/>
                    </a:lnTo>
                    <a:lnTo>
                      <a:pt x="161" y="105"/>
                    </a:lnTo>
                    <a:lnTo>
                      <a:pt x="163" y="104"/>
                    </a:lnTo>
                    <a:lnTo>
                      <a:pt x="164" y="102"/>
                    </a:lnTo>
                    <a:lnTo>
                      <a:pt x="164" y="99"/>
                    </a:lnTo>
                    <a:lnTo>
                      <a:pt x="164" y="99"/>
                    </a:lnTo>
                    <a:lnTo>
                      <a:pt x="166" y="93"/>
                    </a:lnTo>
                    <a:lnTo>
                      <a:pt x="168" y="93"/>
                    </a:lnTo>
                    <a:lnTo>
                      <a:pt x="170" y="92"/>
                    </a:lnTo>
                    <a:lnTo>
                      <a:pt x="175" y="92"/>
                    </a:lnTo>
                    <a:lnTo>
                      <a:pt x="176" y="90"/>
                    </a:lnTo>
                    <a:lnTo>
                      <a:pt x="180" y="88"/>
                    </a:lnTo>
                    <a:lnTo>
                      <a:pt x="182" y="85"/>
                    </a:lnTo>
                    <a:lnTo>
                      <a:pt x="180" y="83"/>
                    </a:lnTo>
                    <a:lnTo>
                      <a:pt x="178" y="80"/>
                    </a:lnTo>
                    <a:lnTo>
                      <a:pt x="176" y="78"/>
                    </a:lnTo>
                    <a:lnTo>
                      <a:pt x="173" y="73"/>
                    </a:lnTo>
                    <a:lnTo>
                      <a:pt x="173" y="71"/>
                    </a:lnTo>
                    <a:lnTo>
                      <a:pt x="175" y="70"/>
                    </a:lnTo>
                    <a:lnTo>
                      <a:pt x="180" y="71"/>
                    </a:lnTo>
                    <a:lnTo>
                      <a:pt x="182" y="71"/>
                    </a:lnTo>
                    <a:lnTo>
                      <a:pt x="183" y="73"/>
                    </a:lnTo>
                    <a:lnTo>
                      <a:pt x="188" y="73"/>
                    </a:lnTo>
                    <a:lnTo>
                      <a:pt x="192" y="71"/>
                    </a:lnTo>
                    <a:lnTo>
                      <a:pt x="195" y="70"/>
                    </a:lnTo>
                    <a:lnTo>
                      <a:pt x="197" y="68"/>
                    </a:lnTo>
                    <a:lnTo>
                      <a:pt x="197" y="66"/>
                    </a:lnTo>
                    <a:lnTo>
                      <a:pt x="197" y="64"/>
                    </a:lnTo>
                    <a:lnTo>
                      <a:pt x="197" y="63"/>
                    </a:lnTo>
                    <a:lnTo>
                      <a:pt x="195" y="61"/>
                    </a:lnTo>
                    <a:lnTo>
                      <a:pt x="193" y="59"/>
                    </a:lnTo>
                    <a:lnTo>
                      <a:pt x="193" y="59"/>
                    </a:lnTo>
                    <a:lnTo>
                      <a:pt x="195" y="58"/>
                    </a:lnTo>
                    <a:lnTo>
                      <a:pt x="195" y="58"/>
                    </a:lnTo>
                    <a:lnTo>
                      <a:pt x="197" y="56"/>
                    </a:lnTo>
                    <a:lnTo>
                      <a:pt x="199" y="53"/>
                    </a:lnTo>
                    <a:lnTo>
                      <a:pt x="200" y="51"/>
                    </a:lnTo>
                    <a:lnTo>
                      <a:pt x="202" y="51"/>
                    </a:lnTo>
                    <a:lnTo>
                      <a:pt x="204" y="49"/>
                    </a:lnTo>
                    <a:lnTo>
                      <a:pt x="204" y="47"/>
                    </a:lnTo>
                    <a:lnTo>
                      <a:pt x="205" y="46"/>
                    </a:lnTo>
                    <a:lnTo>
                      <a:pt x="205" y="44"/>
                    </a:lnTo>
                    <a:lnTo>
                      <a:pt x="207" y="44"/>
                    </a:lnTo>
                    <a:lnTo>
                      <a:pt x="205" y="44"/>
                    </a:lnTo>
                    <a:lnTo>
                      <a:pt x="205" y="42"/>
                    </a:lnTo>
                    <a:lnTo>
                      <a:pt x="205" y="41"/>
                    </a:lnTo>
                    <a:lnTo>
                      <a:pt x="205" y="41"/>
                    </a:lnTo>
                    <a:lnTo>
                      <a:pt x="205" y="39"/>
                    </a:lnTo>
                    <a:lnTo>
                      <a:pt x="205" y="39"/>
                    </a:lnTo>
                    <a:lnTo>
                      <a:pt x="205" y="37"/>
                    </a:lnTo>
                    <a:lnTo>
                      <a:pt x="205" y="35"/>
                    </a:lnTo>
                    <a:lnTo>
                      <a:pt x="204" y="34"/>
                    </a:lnTo>
                    <a:lnTo>
                      <a:pt x="204" y="32"/>
                    </a:lnTo>
                    <a:lnTo>
                      <a:pt x="202" y="29"/>
                    </a:lnTo>
                    <a:lnTo>
                      <a:pt x="202" y="27"/>
                    </a:lnTo>
                    <a:lnTo>
                      <a:pt x="200" y="27"/>
                    </a:lnTo>
                    <a:lnTo>
                      <a:pt x="199" y="25"/>
                    </a:lnTo>
                    <a:lnTo>
                      <a:pt x="199" y="24"/>
                    </a:lnTo>
                    <a:lnTo>
                      <a:pt x="199" y="22"/>
                    </a:lnTo>
                    <a:lnTo>
                      <a:pt x="200" y="20"/>
                    </a:lnTo>
                    <a:lnTo>
                      <a:pt x="204" y="18"/>
                    </a:lnTo>
                    <a:lnTo>
                      <a:pt x="205" y="15"/>
                    </a:lnTo>
                    <a:lnTo>
                      <a:pt x="207" y="15"/>
                    </a:lnTo>
                    <a:lnTo>
                      <a:pt x="209" y="15"/>
                    </a:lnTo>
                    <a:lnTo>
                      <a:pt x="209" y="15"/>
                    </a:lnTo>
                    <a:lnTo>
                      <a:pt x="211" y="13"/>
                    </a:lnTo>
                    <a:lnTo>
                      <a:pt x="212" y="12"/>
                    </a:lnTo>
                    <a:lnTo>
                      <a:pt x="216" y="10"/>
                    </a:lnTo>
                    <a:lnTo>
                      <a:pt x="217" y="8"/>
                    </a:lnTo>
                    <a:lnTo>
                      <a:pt x="219" y="7"/>
                    </a:lnTo>
                    <a:lnTo>
                      <a:pt x="221" y="7"/>
                    </a:lnTo>
                    <a:lnTo>
                      <a:pt x="223" y="7"/>
                    </a:lnTo>
                    <a:lnTo>
                      <a:pt x="224" y="7"/>
                    </a:lnTo>
                    <a:lnTo>
                      <a:pt x="226" y="5"/>
                    </a:lnTo>
                    <a:lnTo>
                      <a:pt x="228" y="5"/>
                    </a:lnTo>
                    <a:lnTo>
                      <a:pt x="233" y="5"/>
                    </a:lnTo>
                    <a:lnTo>
                      <a:pt x="235" y="5"/>
                    </a:lnTo>
                    <a:lnTo>
                      <a:pt x="241" y="3"/>
                    </a:lnTo>
                    <a:lnTo>
                      <a:pt x="247" y="3"/>
                    </a:lnTo>
                    <a:lnTo>
                      <a:pt x="248" y="3"/>
                    </a:lnTo>
                    <a:lnTo>
                      <a:pt x="250" y="5"/>
                    </a:lnTo>
                    <a:lnTo>
                      <a:pt x="252" y="5"/>
                    </a:lnTo>
                    <a:lnTo>
                      <a:pt x="253" y="5"/>
                    </a:lnTo>
                    <a:lnTo>
                      <a:pt x="255" y="3"/>
                    </a:lnTo>
                    <a:lnTo>
                      <a:pt x="260" y="1"/>
                    </a:lnTo>
                    <a:lnTo>
                      <a:pt x="262" y="0"/>
                    </a:lnTo>
                    <a:lnTo>
                      <a:pt x="264" y="0"/>
                    </a:lnTo>
                    <a:lnTo>
                      <a:pt x="265" y="0"/>
                    </a:lnTo>
                    <a:lnTo>
                      <a:pt x="267" y="1"/>
                    </a:lnTo>
                    <a:lnTo>
                      <a:pt x="269" y="1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0" name="Freeform 185">
                <a:extLst>
                  <a:ext uri="{FF2B5EF4-FFF2-40B4-BE49-F238E27FC236}">
                    <a16:creationId xmlns:a16="http://schemas.microsoft.com/office/drawing/2014/main" xmlns="" id="{2F88F4A6-A00A-46DE-A5F1-98A0A7F712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07" y="1794"/>
                <a:ext cx="191" cy="181"/>
              </a:xfrm>
              <a:custGeom>
                <a:avLst/>
                <a:gdLst>
                  <a:gd name="T0" fmla="*/ 126 w 191"/>
                  <a:gd name="T1" fmla="*/ 14 h 181"/>
                  <a:gd name="T2" fmla="*/ 166 w 191"/>
                  <a:gd name="T3" fmla="*/ 16 h 181"/>
                  <a:gd name="T4" fmla="*/ 171 w 191"/>
                  <a:gd name="T5" fmla="*/ 17 h 181"/>
                  <a:gd name="T6" fmla="*/ 178 w 191"/>
                  <a:gd name="T7" fmla="*/ 21 h 181"/>
                  <a:gd name="T8" fmla="*/ 179 w 191"/>
                  <a:gd name="T9" fmla="*/ 29 h 181"/>
                  <a:gd name="T10" fmla="*/ 188 w 191"/>
                  <a:gd name="T11" fmla="*/ 63 h 181"/>
                  <a:gd name="T12" fmla="*/ 179 w 191"/>
                  <a:gd name="T13" fmla="*/ 74 h 181"/>
                  <a:gd name="T14" fmla="*/ 174 w 191"/>
                  <a:gd name="T15" fmla="*/ 82 h 181"/>
                  <a:gd name="T16" fmla="*/ 181 w 191"/>
                  <a:gd name="T17" fmla="*/ 89 h 181"/>
                  <a:gd name="T18" fmla="*/ 183 w 191"/>
                  <a:gd name="T19" fmla="*/ 98 h 181"/>
                  <a:gd name="T20" fmla="*/ 183 w 191"/>
                  <a:gd name="T21" fmla="*/ 108 h 181"/>
                  <a:gd name="T22" fmla="*/ 186 w 191"/>
                  <a:gd name="T23" fmla="*/ 118 h 181"/>
                  <a:gd name="T24" fmla="*/ 191 w 191"/>
                  <a:gd name="T25" fmla="*/ 128 h 181"/>
                  <a:gd name="T26" fmla="*/ 191 w 191"/>
                  <a:gd name="T27" fmla="*/ 130 h 181"/>
                  <a:gd name="T28" fmla="*/ 190 w 191"/>
                  <a:gd name="T29" fmla="*/ 140 h 181"/>
                  <a:gd name="T30" fmla="*/ 176 w 191"/>
                  <a:gd name="T31" fmla="*/ 150 h 181"/>
                  <a:gd name="T32" fmla="*/ 164 w 191"/>
                  <a:gd name="T33" fmla="*/ 166 h 181"/>
                  <a:gd name="T34" fmla="*/ 164 w 191"/>
                  <a:gd name="T35" fmla="*/ 176 h 181"/>
                  <a:gd name="T36" fmla="*/ 167 w 191"/>
                  <a:gd name="T37" fmla="*/ 181 h 181"/>
                  <a:gd name="T38" fmla="*/ 161 w 191"/>
                  <a:gd name="T39" fmla="*/ 179 h 181"/>
                  <a:gd name="T40" fmla="*/ 149 w 191"/>
                  <a:gd name="T41" fmla="*/ 171 h 181"/>
                  <a:gd name="T42" fmla="*/ 135 w 191"/>
                  <a:gd name="T43" fmla="*/ 169 h 181"/>
                  <a:gd name="T44" fmla="*/ 128 w 191"/>
                  <a:gd name="T45" fmla="*/ 173 h 181"/>
                  <a:gd name="T46" fmla="*/ 121 w 191"/>
                  <a:gd name="T47" fmla="*/ 171 h 181"/>
                  <a:gd name="T48" fmla="*/ 116 w 191"/>
                  <a:gd name="T49" fmla="*/ 173 h 181"/>
                  <a:gd name="T50" fmla="*/ 109 w 191"/>
                  <a:gd name="T51" fmla="*/ 176 h 181"/>
                  <a:gd name="T52" fmla="*/ 109 w 191"/>
                  <a:gd name="T53" fmla="*/ 171 h 181"/>
                  <a:gd name="T54" fmla="*/ 106 w 191"/>
                  <a:gd name="T55" fmla="*/ 169 h 181"/>
                  <a:gd name="T56" fmla="*/ 99 w 191"/>
                  <a:gd name="T57" fmla="*/ 166 h 181"/>
                  <a:gd name="T58" fmla="*/ 92 w 191"/>
                  <a:gd name="T59" fmla="*/ 167 h 181"/>
                  <a:gd name="T60" fmla="*/ 85 w 191"/>
                  <a:gd name="T61" fmla="*/ 157 h 181"/>
                  <a:gd name="T62" fmla="*/ 80 w 191"/>
                  <a:gd name="T63" fmla="*/ 155 h 181"/>
                  <a:gd name="T64" fmla="*/ 75 w 191"/>
                  <a:gd name="T65" fmla="*/ 152 h 181"/>
                  <a:gd name="T66" fmla="*/ 72 w 191"/>
                  <a:gd name="T67" fmla="*/ 152 h 181"/>
                  <a:gd name="T68" fmla="*/ 66 w 191"/>
                  <a:gd name="T69" fmla="*/ 149 h 181"/>
                  <a:gd name="T70" fmla="*/ 68 w 191"/>
                  <a:gd name="T71" fmla="*/ 144 h 181"/>
                  <a:gd name="T72" fmla="*/ 58 w 191"/>
                  <a:gd name="T73" fmla="*/ 140 h 181"/>
                  <a:gd name="T74" fmla="*/ 54 w 191"/>
                  <a:gd name="T75" fmla="*/ 145 h 181"/>
                  <a:gd name="T76" fmla="*/ 49 w 191"/>
                  <a:gd name="T77" fmla="*/ 149 h 181"/>
                  <a:gd name="T78" fmla="*/ 43 w 191"/>
                  <a:gd name="T79" fmla="*/ 142 h 181"/>
                  <a:gd name="T80" fmla="*/ 41 w 191"/>
                  <a:gd name="T81" fmla="*/ 138 h 181"/>
                  <a:gd name="T82" fmla="*/ 44 w 191"/>
                  <a:gd name="T83" fmla="*/ 135 h 181"/>
                  <a:gd name="T84" fmla="*/ 36 w 191"/>
                  <a:gd name="T85" fmla="*/ 133 h 181"/>
                  <a:gd name="T86" fmla="*/ 31 w 191"/>
                  <a:gd name="T87" fmla="*/ 130 h 181"/>
                  <a:gd name="T88" fmla="*/ 22 w 191"/>
                  <a:gd name="T89" fmla="*/ 127 h 181"/>
                  <a:gd name="T90" fmla="*/ 17 w 191"/>
                  <a:gd name="T91" fmla="*/ 121 h 181"/>
                  <a:gd name="T92" fmla="*/ 13 w 191"/>
                  <a:gd name="T93" fmla="*/ 127 h 181"/>
                  <a:gd name="T94" fmla="*/ 15 w 191"/>
                  <a:gd name="T95" fmla="*/ 109 h 181"/>
                  <a:gd name="T96" fmla="*/ 12 w 191"/>
                  <a:gd name="T97" fmla="*/ 103 h 181"/>
                  <a:gd name="T98" fmla="*/ 12 w 191"/>
                  <a:gd name="T99" fmla="*/ 92 h 181"/>
                  <a:gd name="T100" fmla="*/ 12 w 191"/>
                  <a:gd name="T101" fmla="*/ 87 h 181"/>
                  <a:gd name="T102" fmla="*/ 8 w 191"/>
                  <a:gd name="T103" fmla="*/ 80 h 181"/>
                  <a:gd name="T104" fmla="*/ 0 w 191"/>
                  <a:gd name="T105" fmla="*/ 63 h 181"/>
                  <a:gd name="T106" fmla="*/ 5 w 191"/>
                  <a:gd name="T107" fmla="*/ 53 h 181"/>
                  <a:gd name="T108" fmla="*/ 3 w 191"/>
                  <a:gd name="T109" fmla="*/ 38 h 181"/>
                  <a:gd name="T110" fmla="*/ 8 w 191"/>
                  <a:gd name="T111" fmla="*/ 38 h 181"/>
                  <a:gd name="T112" fmla="*/ 1 w 191"/>
                  <a:gd name="T113" fmla="*/ 31 h 181"/>
                  <a:gd name="T114" fmla="*/ 22 w 191"/>
                  <a:gd name="T115" fmla="*/ 24 h 181"/>
                  <a:gd name="T116" fmla="*/ 41 w 191"/>
                  <a:gd name="T117" fmla="*/ 16 h 181"/>
                  <a:gd name="T118" fmla="*/ 60 w 191"/>
                  <a:gd name="T119" fmla="*/ 4 h 181"/>
                  <a:gd name="T120" fmla="*/ 89 w 191"/>
                  <a:gd name="T121" fmla="*/ 5 h 181"/>
                  <a:gd name="T122" fmla="*/ 85 w 191"/>
                  <a:gd name="T123" fmla="*/ 11 h 181"/>
                  <a:gd name="T124" fmla="*/ 104 w 191"/>
                  <a:gd name="T125" fmla="*/ 14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91" h="181">
                    <a:moveTo>
                      <a:pt x="106" y="12"/>
                    </a:moveTo>
                    <a:lnTo>
                      <a:pt x="106" y="14"/>
                    </a:lnTo>
                    <a:lnTo>
                      <a:pt x="111" y="14"/>
                    </a:lnTo>
                    <a:lnTo>
                      <a:pt x="116" y="14"/>
                    </a:lnTo>
                    <a:lnTo>
                      <a:pt x="126" y="14"/>
                    </a:lnTo>
                    <a:lnTo>
                      <a:pt x="135" y="16"/>
                    </a:lnTo>
                    <a:lnTo>
                      <a:pt x="143" y="16"/>
                    </a:lnTo>
                    <a:lnTo>
                      <a:pt x="154" y="16"/>
                    </a:lnTo>
                    <a:lnTo>
                      <a:pt x="166" y="17"/>
                    </a:lnTo>
                    <a:lnTo>
                      <a:pt x="166" y="16"/>
                    </a:lnTo>
                    <a:lnTo>
                      <a:pt x="167" y="16"/>
                    </a:lnTo>
                    <a:lnTo>
                      <a:pt x="169" y="16"/>
                    </a:lnTo>
                    <a:lnTo>
                      <a:pt x="171" y="16"/>
                    </a:lnTo>
                    <a:lnTo>
                      <a:pt x="171" y="17"/>
                    </a:lnTo>
                    <a:lnTo>
                      <a:pt x="171" y="17"/>
                    </a:lnTo>
                    <a:lnTo>
                      <a:pt x="171" y="17"/>
                    </a:lnTo>
                    <a:lnTo>
                      <a:pt x="173" y="19"/>
                    </a:lnTo>
                    <a:lnTo>
                      <a:pt x="174" y="19"/>
                    </a:lnTo>
                    <a:lnTo>
                      <a:pt x="176" y="21"/>
                    </a:lnTo>
                    <a:lnTo>
                      <a:pt x="178" y="21"/>
                    </a:lnTo>
                    <a:lnTo>
                      <a:pt x="179" y="24"/>
                    </a:lnTo>
                    <a:lnTo>
                      <a:pt x="179" y="26"/>
                    </a:lnTo>
                    <a:lnTo>
                      <a:pt x="179" y="28"/>
                    </a:lnTo>
                    <a:lnTo>
                      <a:pt x="179" y="29"/>
                    </a:lnTo>
                    <a:lnTo>
                      <a:pt x="179" y="29"/>
                    </a:lnTo>
                    <a:lnTo>
                      <a:pt x="183" y="41"/>
                    </a:lnTo>
                    <a:lnTo>
                      <a:pt x="186" y="52"/>
                    </a:lnTo>
                    <a:lnTo>
                      <a:pt x="186" y="57"/>
                    </a:lnTo>
                    <a:lnTo>
                      <a:pt x="188" y="60"/>
                    </a:lnTo>
                    <a:lnTo>
                      <a:pt x="188" y="63"/>
                    </a:lnTo>
                    <a:lnTo>
                      <a:pt x="188" y="65"/>
                    </a:lnTo>
                    <a:lnTo>
                      <a:pt x="188" y="67"/>
                    </a:lnTo>
                    <a:lnTo>
                      <a:pt x="188" y="70"/>
                    </a:lnTo>
                    <a:lnTo>
                      <a:pt x="186" y="70"/>
                    </a:lnTo>
                    <a:lnTo>
                      <a:pt x="179" y="74"/>
                    </a:lnTo>
                    <a:lnTo>
                      <a:pt x="178" y="75"/>
                    </a:lnTo>
                    <a:lnTo>
                      <a:pt x="176" y="79"/>
                    </a:lnTo>
                    <a:lnTo>
                      <a:pt x="174" y="80"/>
                    </a:lnTo>
                    <a:lnTo>
                      <a:pt x="174" y="82"/>
                    </a:lnTo>
                    <a:lnTo>
                      <a:pt x="174" y="82"/>
                    </a:lnTo>
                    <a:lnTo>
                      <a:pt x="174" y="84"/>
                    </a:lnTo>
                    <a:lnTo>
                      <a:pt x="176" y="86"/>
                    </a:lnTo>
                    <a:lnTo>
                      <a:pt x="179" y="86"/>
                    </a:lnTo>
                    <a:lnTo>
                      <a:pt x="179" y="87"/>
                    </a:lnTo>
                    <a:lnTo>
                      <a:pt x="181" y="89"/>
                    </a:lnTo>
                    <a:lnTo>
                      <a:pt x="183" y="89"/>
                    </a:lnTo>
                    <a:lnTo>
                      <a:pt x="183" y="91"/>
                    </a:lnTo>
                    <a:lnTo>
                      <a:pt x="183" y="92"/>
                    </a:lnTo>
                    <a:lnTo>
                      <a:pt x="183" y="96"/>
                    </a:lnTo>
                    <a:lnTo>
                      <a:pt x="183" y="98"/>
                    </a:lnTo>
                    <a:lnTo>
                      <a:pt x="181" y="99"/>
                    </a:lnTo>
                    <a:lnTo>
                      <a:pt x="181" y="101"/>
                    </a:lnTo>
                    <a:lnTo>
                      <a:pt x="181" y="103"/>
                    </a:lnTo>
                    <a:lnTo>
                      <a:pt x="183" y="106"/>
                    </a:lnTo>
                    <a:lnTo>
                      <a:pt x="183" y="108"/>
                    </a:lnTo>
                    <a:lnTo>
                      <a:pt x="183" y="109"/>
                    </a:lnTo>
                    <a:lnTo>
                      <a:pt x="183" y="111"/>
                    </a:lnTo>
                    <a:lnTo>
                      <a:pt x="183" y="113"/>
                    </a:lnTo>
                    <a:lnTo>
                      <a:pt x="185" y="115"/>
                    </a:lnTo>
                    <a:lnTo>
                      <a:pt x="186" y="118"/>
                    </a:lnTo>
                    <a:lnTo>
                      <a:pt x="188" y="123"/>
                    </a:lnTo>
                    <a:lnTo>
                      <a:pt x="190" y="125"/>
                    </a:lnTo>
                    <a:lnTo>
                      <a:pt x="191" y="127"/>
                    </a:lnTo>
                    <a:lnTo>
                      <a:pt x="191" y="127"/>
                    </a:lnTo>
                    <a:lnTo>
                      <a:pt x="191" y="128"/>
                    </a:lnTo>
                    <a:lnTo>
                      <a:pt x="190" y="128"/>
                    </a:lnTo>
                    <a:lnTo>
                      <a:pt x="190" y="128"/>
                    </a:lnTo>
                    <a:lnTo>
                      <a:pt x="190" y="128"/>
                    </a:lnTo>
                    <a:lnTo>
                      <a:pt x="190" y="130"/>
                    </a:lnTo>
                    <a:lnTo>
                      <a:pt x="191" y="130"/>
                    </a:lnTo>
                    <a:lnTo>
                      <a:pt x="191" y="133"/>
                    </a:lnTo>
                    <a:lnTo>
                      <a:pt x="191" y="137"/>
                    </a:lnTo>
                    <a:lnTo>
                      <a:pt x="191" y="137"/>
                    </a:lnTo>
                    <a:lnTo>
                      <a:pt x="190" y="138"/>
                    </a:lnTo>
                    <a:lnTo>
                      <a:pt x="190" y="140"/>
                    </a:lnTo>
                    <a:lnTo>
                      <a:pt x="185" y="140"/>
                    </a:lnTo>
                    <a:lnTo>
                      <a:pt x="183" y="142"/>
                    </a:lnTo>
                    <a:lnTo>
                      <a:pt x="179" y="145"/>
                    </a:lnTo>
                    <a:lnTo>
                      <a:pt x="178" y="147"/>
                    </a:lnTo>
                    <a:lnTo>
                      <a:pt x="176" y="150"/>
                    </a:lnTo>
                    <a:lnTo>
                      <a:pt x="171" y="155"/>
                    </a:lnTo>
                    <a:lnTo>
                      <a:pt x="169" y="157"/>
                    </a:lnTo>
                    <a:lnTo>
                      <a:pt x="169" y="159"/>
                    </a:lnTo>
                    <a:lnTo>
                      <a:pt x="164" y="164"/>
                    </a:lnTo>
                    <a:lnTo>
                      <a:pt x="164" y="166"/>
                    </a:lnTo>
                    <a:lnTo>
                      <a:pt x="164" y="167"/>
                    </a:lnTo>
                    <a:lnTo>
                      <a:pt x="166" y="171"/>
                    </a:lnTo>
                    <a:lnTo>
                      <a:pt x="166" y="173"/>
                    </a:lnTo>
                    <a:lnTo>
                      <a:pt x="166" y="174"/>
                    </a:lnTo>
                    <a:lnTo>
                      <a:pt x="164" y="176"/>
                    </a:lnTo>
                    <a:lnTo>
                      <a:pt x="164" y="176"/>
                    </a:lnTo>
                    <a:lnTo>
                      <a:pt x="166" y="178"/>
                    </a:lnTo>
                    <a:lnTo>
                      <a:pt x="167" y="179"/>
                    </a:lnTo>
                    <a:lnTo>
                      <a:pt x="167" y="179"/>
                    </a:lnTo>
                    <a:lnTo>
                      <a:pt x="167" y="181"/>
                    </a:lnTo>
                    <a:lnTo>
                      <a:pt x="167" y="181"/>
                    </a:lnTo>
                    <a:lnTo>
                      <a:pt x="164" y="181"/>
                    </a:lnTo>
                    <a:lnTo>
                      <a:pt x="162" y="179"/>
                    </a:lnTo>
                    <a:lnTo>
                      <a:pt x="162" y="179"/>
                    </a:lnTo>
                    <a:lnTo>
                      <a:pt x="161" y="179"/>
                    </a:lnTo>
                    <a:lnTo>
                      <a:pt x="155" y="178"/>
                    </a:lnTo>
                    <a:lnTo>
                      <a:pt x="152" y="176"/>
                    </a:lnTo>
                    <a:lnTo>
                      <a:pt x="152" y="174"/>
                    </a:lnTo>
                    <a:lnTo>
                      <a:pt x="150" y="173"/>
                    </a:lnTo>
                    <a:lnTo>
                      <a:pt x="149" y="171"/>
                    </a:lnTo>
                    <a:lnTo>
                      <a:pt x="145" y="171"/>
                    </a:lnTo>
                    <a:lnTo>
                      <a:pt x="145" y="169"/>
                    </a:lnTo>
                    <a:lnTo>
                      <a:pt x="138" y="169"/>
                    </a:lnTo>
                    <a:lnTo>
                      <a:pt x="137" y="169"/>
                    </a:lnTo>
                    <a:lnTo>
                      <a:pt x="135" y="169"/>
                    </a:lnTo>
                    <a:lnTo>
                      <a:pt x="133" y="169"/>
                    </a:lnTo>
                    <a:lnTo>
                      <a:pt x="131" y="171"/>
                    </a:lnTo>
                    <a:lnTo>
                      <a:pt x="131" y="173"/>
                    </a:lnTo>
                    <a:lnTo>
                      <a:pt x="130" y="173"/>
                    </a:lnTo>
                    <a:lnTo>
                      <a:pt x="128" y="173"/>
                    </a:lnTo>
                    <a:lnTo>
                      <a:pt x="126" y="171"/>
                    </a:lnTo>
                    <a:lnTo>
                      <a:pt x="125" y="171"/>
                    </a:lnTo>
                    <a:lnTo>
                      <a:pt x="123" y="171"/>
                    </a:lnTo>
                    <a:lnTo>
                      <a:pt x="121" y="171"/>
                    </a:lnTo>
                    <a:lnTo>
                      <a:pt x="121" y="171"/>
                    </a:lnTo>
                    <a:lnTo>
                      <a:pt x="121" y="171"/>
                    </a:lnTo>
                    <a:lnTo>
                      <a:pt x="120" y="171"/>
                    </a:lnTo>
                    <a:lnTo>
                      <a:pt x="118" y="171"/>
                    </a:lnTo>
                    <a:lnTo>
                      <a:pt x="118" y="173"/>
                    </a:lnTo>
                    <a:lnTo>
                      <a:pt x="116" y="173"/>
                    </a:lnTo>
                    <a:lnTo>
                      <a:pt x="114" y="174"/>
                    </a:lnTo>
                    <a:lnTo>
                      <a:pt x="114" y="176"/>
                    </a:lnTo>
                    <a:lnTo>
                      <a:pt x="111" y="176"/>
                    </a:lnTo>
                    <a:lnTo>
                      <a:pt x="111" y="176"/>
                    </a:lnTo>
                    <a:lnTo>
                      <a:pt x="109" y="176"/>
                    </a:lnTo>
                    <a:lnTo>
                      <a:pt x="108" y="176"/>
                    </a:lnTo>
                    <a:lnTo>
                      <a:pt x="108" y="174"/>
                    </a:lnTo>
                    <a:lnTo>
                      <a:pt x="109" y="174"/>
                    </a:lnTo>
                    <a:lnTo>
                      <a:pt x="109" y="173"/>
                    </a:lnTo>
                    <a:lnTo>
                      <a:pt x="109" y="171"/>
                    </a:lnTo>
                    <a:lnTo>
                      <a:pt x="108" y="171"/>
                    </a:lnTo>
                    <a:lnTo>
                      <a:pt x="106" y="171"/>
                    </a:lnTo>
                    <a:lnTo>
                      <a:pt x="106" y="169"/>
                    </a:lnTo>
                    <a:lnTo>
                      <a:pt x="106" y="169"/>
                    </a:lnTo>
                    <a:lnTo>
                      <a:pt x="106" y="169"/>
                    </a:lnTo>
                    <a:lnTo>
                      <a:pt x="104" y="167"/>
                    </a:lnTo>
                    <a:lnTo>
                      <a:pt x="102" y="164"/>
                    </a:lnTo>
                    <a:lnTo>
                      <a:pt x="102" y="164"/>
                    </a:lnTo>
                    <a:lnTo>
                      <a:pt x="101" y="166"/>
                    </a:lnTo>
                    <a:lnTo>
                      <a:pt x="99" y="166"/>
                    </a:lnTo>
                    <a:lnTo>
                      <a:pt x="99" y="167"/>
                    </a:lnTo>
                    <a:lnTo>
                      <a:pt x="97" y="169"/>
                    </a:lnTo>
                    <a:lnTo>
                      <a:pt x="94" y="171"/>
                    </a:lnTo>
                    <a:lnTo>
                      <a:pt x="92" y="169"/>
                    </a:lnTo>
                    <a:lnTo>
                      <a:pt x="92" y="167"/>
                    </a:lnTo>
                    <a:lnTo>
                      <a:pt x="90" y="167"/>
                    </a:lnTo>
                    <a:lnTo>
                      <a:pt x="90" y="166"/>
                    </a:lnTo>
                    <a:lnTo>
                      <a:pt x="90" y="164"/>
                    </a:lnTo>
                    <a:lnTo>
                      <a:pt x="85" y="159"/>
                    </a:lnTo>
                    <a:lnTo>
                      <a:pt x="85" y="157"/>
                    </a:lnTo>
                    <a:lnTo>
                      <a:pt x="85" y="157"/>
                    </a:lnTo>
                    <a:lnTo>
                      <a:pt x="85" y="155"/>
                    </a:lnTo>
                    <a:lnTo>
                      <a:pt x="84" y="155"/>
                    </a:lnTo>
                    <a:lnTo>
                      <a:pt x="82" y="154"/>
                    </a:lnTo>
                    <a:lnTo>
                      <a:pt x="80" y="155"/>
                    </a:lnTo>
                    <a:lnTo>
                      <a:pt x="80" y="154"/>
                    </a:lnTo>
                    <a:lnTo>
                      <a:pt x="78" y="154"/>
                    </a:lnTo>
                    <a:lnTo>
                      <a:pt x="77" y="152"/>
                    </a:lnTo>
                    <a:lnTo>
                      <a:pt x="77" y="152"/>
                    </a:lnTo>
                    <a:lnTo>
                      <a:pt x="75" y="152"/>
                    </a:lnTo>
                    <a:lnTo>
                      <a:pt x="75" y="150"/>
                    </a:lnTo>
                    <a:lnTo>
                      <a:pt x="75" y="152"/>
                    </a:lnTo>
                    <a:lnTo>
                      <a:pt x="73" y="152"/>
                    </a:lnTo>
                    <a:lnTo>
                      <a:pt x="72" y="154"/>
                    </a:lnTo>
                    <a:lnTo>
                      <a:pt x="72" y="152"/>
                    </a:lnTo>
                    <a:lnTo>
                      <a:pt x="70" y="152"/>
                    </a:lnTo>
                    <a:lnTo>
                      <a:pt x="70" y="150"/>
                    </a:lnTo>
                    <a:lnTo>
                      <a:pt x="68" y="149"/>
                    </a:lnTo>
                    <a:lnTo>
                      <a:pt x="66" y="149"/>
                    </a:lnTo>
                    <a:lnTo>
                      <a:pt x="66" y="149"/>
                    </a:lnTo>
                    <a:lnTo>
                      <a:pt x="66" y="147"/>
                    </a:lnTo>
                    <a:lnTo>
                      <a:pt x="68" y="147"/>
                    </a:lnTo>
                    <a:lnTo>
                      <a:pt x="70" y="145"/>
                    </a:lnTo>
                    <a:lnTo>
                      <a:pt x="70" y="144"/>
                    </a:lnTo>
                    <a:lnTo>
                      <a:pt x="68" y="144"/>
                    </a:lnTo>
                    <a:lnTo>
                      <a:pt x="68" y="144"/>
                    </a:lnTo>
                    <a:lnTo>
                      <a:pt x="66" y="144"/>
                    </a:lnTo>
                    <a:lnTo>
                      <a:pt x="65" y="145"/>
                    </a:lnTo>
                    <a:lnTo>
                      <a:pt x="63" y="145"/>
                    </a:lnTo>
                    <a:lnTo>
                      <a:pt x="58" y="140"/>
                    </a:lnTo>
                    <a:lnTo>
                      <a:pt x="54" y="140"/>
                    </a:lnTo>
                    <a:lnTo>
                      <a:pt x="53" y="140"/>
                    </a:lnTo>
                    <a:lnTo>
                      <a:pt x="53" y="140"/>
                    </a:lnTo>
                    <a:lnTo>
                      <a:pt x="53" y="142"/>
                    </a:lnTo>
                    <a:lnTo>
                      <a:pt x="54" y="145"/>
                    </a:lnTo>
                    <a:lnTo>
                      <a:pt x="54" y="145"/>
                    </a:lnTo>
                    <a:lnTo>
                      <a:pt x="53" y="147"/>
                    </a:lnTo>
                    <a:lnTo>
                      <a:pt x="53" y="147"/>
                    </a:lnTo>
                    <a:lnTo>
                      <a:pt x="51" y="147"/>
                    </a:lnTo>
                    <a:lnTo>
                      <a:pt x="49" y="149"/>
                    </a:lnTo>
                    <a:lnTo>
                      <a:pt x="49" y="149"/>
                    </a:lnTo>
                    <a:lnTo>
                      <a:pt x="48" y="149"/>
                    </a:lnTo>
                    <a:lnTo>
                      <a:pt x="48" y="149"/>
                    </a:lnTo>
                    <a:lnTo>
                      <a:pt x="46" y="145"/>
                    </a:lnTo>
                    <a:lnTo>
                      <a:pt x="43" y="142"/>
                    </a:lnTo>
                    <a:lnTo>
                      <a:pt x="43" y="142"/>
                    </a:lnTo>
                    <a:lnTo>
                      <a:pt x="41" y="142"/>
                    </a:lnTo>
                    <a:lnTo>
                      <a:pt x="41" y="140"/>
                    </a:lnTo>
                    <a:lnTo>
                      <a:pt x="41" y="140"/>
                    </a:lnTo>
                    <a:lnTo>
                      <a:pt x="41" y="138"/>
                    </a:lnTo>
                    <a:lnTo>
                      <a:pt x="41" y="138"/>
                    </a:lnTo>
                    <a:lnTo>
                      <a:pt x="43" y="137"/>
                    </a:lnTo>
                    <a:lnTo>
                      <a:pt x="43" y="137"/>
                    </a:lnTo>
                    <a:lnTo>
                      <a:pt x="44" y="137"/>
                    </a:lnTo>
                    <a:lnTo>
                      <a:pt x="44" y="135"/>
                    </a:lnTo>
                    <a:lnTo>
                      <a:pt x="44" y="135"/>
                    </a:lnTo>
                    <a:lnTo>
                      <a:pt x="43" y="133"/>
                    </a:lnTo>
                    <a:lnTo>
                      <a:pt x="41" y="133"/>
                    </a:lnTo>
                    <a:lnTo>
                      <a:pt x="37" y="133"/>
                    </a:lnTo>
                    <a:lnTo>
                      <a:pt x="36" y="133"/>
                    </a:lnTo>
                    <a:lnTo>
                      <a:pt x="36" y="133"/>
                    </a:lnTo>
                    <a:lnTo>
                      <a:pt x="36" y="132"/>
                    </a:lnTo>
                    <a:lnTo>
                      <a:pt x="34" y="132"/>
                    </a:lnTo>
                    <a:lnTo>
                      <a:pt x="32" y="132"/>
                    </a:lnTo>
                    <a:lnTo>
                      <a:pt x="31" y="130"/>
                    </a:lnTo>
                    <a:lnTo>
                      <a:pt x="29" y="130"/>
                    </a:lnTo>
                    <a:lnTo>
                      <a:pt x="25" y="128"/>
                    </a:lnTo>
                    <a:lnTo>
                      <a:pt x="24" y="128"/>
                    </a:lnTo>
                    <a:lnTo>
                      <a:pt x="24" y="128"/>
                    </a:lnTo>
                    <a:lnTo>
                      <a:pt x="22" y="127"/>
                    </a:lnTo>
                    <a:lnTo>
                      <a:pt x="22" y="127"/>
                    </a:lnTo>
                    <a:lnTo>
                      <a:pt x="22" y="123"/>
                    </a:lnTo>
                    <a:lnTo>
                      <a:pt x="19" y="123"/>
                    </a:lnTo>
                    <a:lnTo>
                      <a:pt x="17" y="121"/>
                    </a:lnTo>
                    <a:lnTo>
                      <a:pt x="17" y="121"/>
                    </a:lnTo>
                    <a:lnTo>
                      <a:pt x="17" y="125"/>
                    </a:lnTo>
                    <a:lnTo>
                      <a:pt x="17" y="125"/>
                    </a:lnTo>
                    <a:lnTo>
                      <a:pt x="15" y="127"/>
                    </a:lnTo>
                    <a:lnTo>
                      <a:pt x="13" y="127"/>
                    </a:lnTo>
                    <a:lnTo>
                      <a:pt x="13" y="127"/>
                    </a:lnTo>
                    <a:lnTo>
                      <a:pt x="15" y="121"/>
                    </a:lnTo>
                    <a:lnTo>
                      <a:pt x="17" y="120"/>
                    </a:lnTo>
                    <a:lnTo>
                      <a:pt x="17" y="115"/>
                    </a:lnTo>
                    <a:lnTo>
                      <a:pt x="15" y="111"/>
                    </a:lnTo>
                    <a:lnTo>
                      <a:pt x="15" y="109"/>
                    </a:lnTo>
                    <a:lnTo>
                      <a:pt x="15" y="108"/>
                    </a:lnTo>
                    <a:lnTo>
                      <a:pt x="12" y="106"/>
                    </a:lnTo>
                    <a:lnTo>
                      <a:pt x="12" y="106"/>
                    </a:lnTo>
                    <a:lnTo>
                      <a:pt x="12" y="103"/>
                    </a:lnTo>
                    <a:lnTo>
                      <a:pt x="12" y="103"/>
                    </a:lnTo>
                    <a:lnTo>
                      <a:pt x="10" y="101"/>
                    </a:lnTo>
                    <a:lnTo>
                      <a:pt x="10" y="99"/>
                    </a:lnTo>
                    <a:lnTo>
                      <a:pt x="8" y="98"/>
                    </a:lnTo>
                    <a:lnTo>
                      <a:pt x="10" y="94"/>
                    </a:lnTo>
                    <a:lnTo>
                      <a:pt x="12" y="92"/>
                    </a:lnTo>
                    <a:lnTo>
                      <a:pt x="12" y="91"/>
                    </a:lnTo>
                    <a:lnTo>
                      <a:pt x="12" y="89"/>
                    </a:lnTo>
                    <a:lnTo>
                      <a:pt x="12" y="89"/>
                    </a:lnTo>
                    <a:lnTo>
                      <a:pt x="12" y="87"/>
                    </a:lnTo>
                    <a:lnTo>
                      <a:pt x="12" y="87"/>
                    </a:lnTo>
                    <a:lnTo>
                      <a:pt x="12" y="86"/>
                    </a:lnTo>
                    <a:lnTo>
                      <a:pt x="10" y="84"/>
                    </a:lnTo>
                    <a:lnTo>
                      <a:pt x="10" y="82"/>
                    </a:lnTo>
                    <a:lnTo>
                      <a:pt x="8" y="82"/>
                    </a:lnTo>
                    <a:lnTo>
                      <a:pt x="8" y="80"/>
                    </a:lnTo>
                    <a:lnTo>
                      <a:pt x="8" y="79"/>
                    </a:lnTo>
                    <a:lnTo>
                      <a:pt x="10" y="75"/>
                    </a:lnTo>
                    <a:lnTo>
                      <a:pt x="8" y="72"/>
                    </a:lnTo>
                    <a:lnTo>
                      <a:pt x="3" y="67"/>
                    </a:lnTo>
                    <a:lnTo>
                      <a:pt x="0" y="63"/>
                    </a:lnTo>
                    <a:lnTo>
                      <a:pt x="0" y="62"/>
                    </a:lnTo>
                    <a:lnTo>
                      <a:pt x="1" y="60"/>
                    </a:lnTo>
                    <a:lnTo>
                      <a:pt x="3" y="60"/>
                    </a:lnTo>
                    <a:lnTo>
                      <a:pt x="5" y="57"/>
                    </a:lnTo>
                    <a:lnTo>
                      <a:pt x="5" y="53"/>
                    </a:lnTo>
                    <a:lnTo>
                      <a:pt x="5" y="53"/>
                    </a:lnTo>
                    <a:lnTo>
                      <a:pt x="5" y="52"/>
                    </a:lnTo>
                    <a:lnTo>
                      <a:pt x="3" y="43"/>
                    </a:lnTo>
                    <a:lnTo>
                      <a:pt x="3" y="40"/>
                    </a:lnTo>
                    <a:lnTo>
                      <a:pt x="3" y="38"/>
                    </a:lnTo>
                    <a:lnTo>
                      <a:pt x="3" y="36"/>
                    </a:lnTo>
                    <a:lnTo>
                      <a:pt x="7" y="38"/>
                    </a:lnTo>
                    <a:lnTo>
                      <a:pt x="8" y="40"/>
                    </a:lnTo>
                    <a:lnTo>
                      <a:pt x="8" y="38"/>
                    </a:lnTo>
                    <a:lnTo>
                      <a:pt x="8" y="38"/>
                    </a:lnTo>
                    <a:lnTo>
                      <a:pt x="8" y="36"/>
                    </a:lnTo>
                    <a:lnTo>
                      <a:pt x="8" y="34"/>
                    </a:lnTo>
                    <a:lnTo>
                      <a:pt x="5" y="33"/>
                    </a:lnTo>
                    <a:lnTo>
                      <a:pt x="1" y="33"/>
                    </a:lnTo>
                    <a:lnTo>
                      <a:pt x="1" y="31"/>
                    </a:lnTo>
                    <a:lnTo>
                      <a:pt x="1" y="29"/>
                    </a:lnTo>
                    <a:lnTo>
                      <a:pt x="3" y="31"/>
                    </a:lnTo>
                    <a:lnTo>
                      <a:pt x="5" y="31"/>
                    </a:lnTo>
                    <a:lnTo>
                      <a:pt x="12" y="28"/>
                    </a:lnTo>
                    <a:lnTo>
                      <a:pt x="22" y="24"/>
                    </a:lnTo>
                    <a:lnTo>
                      <a:pt x="34" y="19"/>
                    </a:lnTo>
                    <a:lnTo>
                      <a:pt x="37" y="19"/>
                    </a:lnTo>
                    <a:lnTo>
                      <a:pt x="39" y="19"/>
                    </a:lnTo>
                    <a:lnTo>
                      <a:pt x="41" y="17"/>
                    </a:lnTo>
                    <a:lnTo>
                      <a:pt x="41" y="16"/>
                    </a:lnTo>
                    <a:lnTo>
                      <a:pt x="43" y="14"/>
                    </a:lnTo>
                    <a:lnTo>
                      <a:pt x="46" y="11"/>
                    </a:lnTo>
                    <a:lnTo>
                      <a:pt x="53" y="9"/>
                    </a:lnTo>
                    <a:lnTo>
                      <a:pt x="56" y="7"/>
                    </a:lnTo>
                    <a:lnTo>
                      <a:pt x="60" y="4"/>
                    </a:lnTo>
                    <a:lnTo>
                      <a:pt x="72" y="2"/>
                    </a:lnTo>
                    <a:lnTo>
                      <a:pt x="77" y="0"/>
                    </a:lnTo>
                    <a:lnTo>
                      <a:pt x="80" y="0"/>
                    </a:lnTo>
                    <a:lnTo>
                      <a:pt x="85" y="2"/>
                    </a:lnTo>
                    <a:lnTo>
                      <a:pt x="89" y="5"/>
                    </a:lnTo>
                    <a:lnTo>
                      <a:pt x="90" y="7"/>
                    </a:lnTo>
                    <a:lnTo>
                      <a:pt x="87" y="5"/>
                    </a:lnTo>
                    <a:lnTo>
                      <a:pt x="84" y="4"/>
                    </a:lnTo>
                    <a:lnTo>
                      <a:pt x="84" y="4"/>
                    </a:lnTo>
                    <a:lnTo>
                      <a:pt x="85" y="11"/>
                    </a:lnTo>
                    <a:lnTo>
                      <a:pt x="87" y="14"/>
                    </a:lnTo>
                    <a:lnTo>
                      <a:pt x="90" y="16"/>
                    </a:lnTo>
                    <a:lnTo>
                      <a:pt x="94" y="17"/>
                    </a:lnTo>
                    <a:lnTo>
                      <a:pt x="101" y="16"/>
                    </a:lnTo>
                    <a:lnTo>
                      <a:pt x="104" y="14"/>
                    </a:lnTo>
                    <a:lnTo>
                      <a:pt x="106" y="12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1" name="Freeform 186">
                <a:extLst>
                  <a:ext uri="{FF2B5EF4-FFF2-40B4-BE49-F238E27FC236}">
                    <a16:creationId xmlns:a16="http://schemas.microsoft.com/office/drawing/2014/main" xmlns="" id="{A2E6DE75-538D-4073-AB51-CCA8E182AAE2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553" y="2030"/>
                <a:ext cx="4" cy="10"/>
              </a:xfrm>
              <a:custGeom>
                <a:avLst/>
                <a:gdLst>
                  <a:gd name="T0" fmla="*/ 2 w 4"/>
                  <a:gd name="T1" fmla="*/ 6 h 10"/>
                  <a:gd name="T2" fmla="*/ 0 w 4"/>
                  <a:gd name="T3" fmla="*/ 8 h 10"/>
                  <a:gd name="T4" fmla="*/ 0 w 4"/>
                  <a:gd name="T5" fmla="*/ 8 h 10"/>
                  <a:gd name="T6" fmla="*/ 0 w 4"/>
                  <a:gd name="T7" fmla="*/ 6 h 10"/>
                  <a:gd name="T8" fmla="*/ 0 w 4"/>
                  <a:gd name="T9" fmla="*/ 5 h 10"/>
                  <a:gd name="T10" fmla="*/ 0 w 4"/>
                  <a:gd name="T11" fmla="*/ 5 h 10"/>
                  <a:gd name="T12" fmla="*/ 0 w 4"/>
                  <a:gd name="T13" fmla="*/ 1 h 10"/>
                  <a:gd name="T14" fmla="*/ 0 w 4"/>
                  <a:gd name="T15" fmla="*/ 0 h 10"/>
                  <a:gd name="T16" fmla="*/ 0 w 4"/>
                  <a:gd name="T17" fmla="*/ 0 h 10"/>
                  <a:gd name="T18" fmla="*/ 2 w 4"/>
                  <a:gd name="T19" fmla="*/ 1 h 10"/>
                  <a:gd name="T20" fmla="*/ 2 w 4"/>
                  <a:gd name="T21" fmla="*/ 1 h 10"/>
                  <a:gd name="T22" fmla="*/ 0 w 4"/>
                  <a:gd name="T23" fmla="*/ 5 h 10"/>
                  <a:gd name="T24" fmla="*/ 2 w 4"/>
                  <a:gd name="T25" fmla="*/ 5 h 10"/>
                  <a:gd name="T26" fmla="*/ 2 w 4"/>
                  <a:gd name="T27" fmla="*/ 6 h 10"/>
                  <a:gd name="T28" fmla="*/ 2 w 4"/>
                  <a:gd name="T29" fmla="*/ 6 h 10"/>
                  <a:gd name="T30" fmla="*/ 2 w 4"/>
                  <a:gd name="T31" fmla="*/ 6 h 10"/>
                  <a:gd name="T32" fmla="*/ 4 w 4"/>
                  <a:gd name="T33" fmla="*/ 10 h 10"/>
                  <a:gd name="T34" fmla="*/ 4 w 4"/>
                  <a:gd name="T35" fmla="*/ 10 h 10"/>
                  <a:gd name="T36" fmla="*/ 2 w 4"/>
                  <a:gd name="T37" fmla="*/ 10 h 10"/>
                  <a:gd name="T38" fmla="*/ 4 w 4"/>
                  <a:gd name="T39" fmla="*/ 8 h 10"/>
                  <a:gd name="T40" fmla="*/ 4 w 4"/>
                  <a:gd name="T41" fmla="*/ 8 h 10"/>
                  <a:gd name="T42" fmla="*/ 4 w 4"/>
                  <a:gd name="T43" fmla="*/ 8 h 10"/>
                  <a:gd name="T44" fmla="*/ 4 w 4"/>
                  <a:gd name="T45" fmla="*/ 8 h 10"/>
                  <a:gd name="T46" fmla="*/ 4 w 4"/>
                  <a:gd name="T47" fmla="*/ 8 h 10"/>
                  <a:gd name="T48" fmla="*/ 4 w 4"/>
                  <a:gd name="T49" fmla="*/ 10 h 10"/>
                  <a:gd name="T50" fmla="*/ 4 w 4"/>
                  <a:gd name="T51" fmla="*/ 1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4" h="10">
                    <a:moveTo>
                      <a:pt x="2" y="6"/>
                    </a:moveTo>
                    <a:lnTo>
                      <a:pt x="0" y="8"/>
                    </a:lnTo>
                    <a:lnTo>
                      <a:pt x="0" y="8"/>
                    </a:lnTo>
                    <a:lnTo>
                      <a:pt x="0" y="6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0" y="1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2" y="1"/>
                    </a:lnTo>
                    <a:lnTo>
                      <a:pt x="2" y="1"/>
                    </a:lnTo>
                    <a:lnTo>
                      <a:pt x="0" y="5"/>
                    </a:lnTo>
                    <a:lnTo>
                      <a:pt x="2" y="5"/>
                    </a:lnTo>
                    <a:lnTo>
                      <a:pt x="2" y="6"/>
                    </a:lnTo>
                    <a:lnTo>
                      <a:pt x="2" y="6"/>
                    </a:lnTo>
                    <a:lnTo>
                      <a:pt x="2" y="6"/>
                    </a:lnTo>
                    <a:close/>
                    <a:moveTo>
                      <a:pt x="4" y="10"/>
                    </a:moveTo>
                    <a:lnTo>
                      <a:pt x="4" y="10"/>
                    </a:lnTo>
                    <a:lnTo>
                      <a:pt x="2" y="10"/>
                    </a:lnTo>
                    <a:lnTo>
                      <a:pt x="4" y="8"/>
                    </a:lnTo>
                    <a:lnTo>
                      <a:pt x="4" y="8"/>
                    </a:lnTo>
                    <a:lnTo>
                      <a:pt x="4" y="8"/>
                    </a:lnTo>
                    <a:lnTo>
                      <a:pt x="4" y="8"/>
                    </a:lnTo>
                    <a:lnTo>
                      <a:pt x="4" y="8"/>
                    </a:lnTo>
                    <a:lnTo>
                      <a:pt x="4" y="10"/>
                    </a:lnTo>
                    <a:lnTo>
                      <a:pt x="4" y="10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2" name="Freeform 187">
                <a:extLst>
                  <a:ext uri="{FF2B5EF4-FFF2-40B4-BE49-F238E27FC236}">
                    <a16:creationId xmlns:a16="http://schemas.microsoft.com/office/drawing/2014/main" xmlns="" id="{08908517-9BC8-4573-B91A-589446F4B3A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70" y="3526"/>
                <a:ext cx="0" cy="2"/>
              </a:xfrm>
              <a:custGeom>
                <a:avLst/>
                <a:gdLst>
                  <a:gd name="T0" fmla="*/ 2 h 2"/>
                  <a:gd name="T1" fmla="*/ 2 h 2"/>
                  <a:gd name="T2" fmla="*/ 2 h 2"/>
                  <a:gd name="T3" fmla="*/ 0 h 2"/>
                  <a:gd name="T4" fmla="*/ 0 h 2"/>
                  <a:gd name="T5" fmla="*/ 0 h 2"/>
                  <a:gd name="T6" fmla="*/ 0 h 2"/>
                  <a:gd name="T7" fmla="*/ 0 h 2"/>
                  <a:gd name="T8" fmla="*/ 2 h 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  <a:cxn ang="0">
                    <a:pos x="0" y="T5"/>
                  </a:cxn>
                  <a:cxn ang="0">
                    <a:pos x="0" y="T6"/>
                  </a:cxn>
                  <a:cxn ang="0">
                    <a:pos x="0" y="T7"/>
                  </a:cxn>
                  <a:cxn ang="0">
                    <a:pos x="0" y="T8"/>
                  </a:cxn>
                </a:cxnLst>
                <a:rect l="0" t="0" r="r" b="b"/>
                <a:pathLst>
                  <a:path h="2">
                    <a:moveTo>
                      <a:pt x="0" y="2"/>
                    </a:moveTo>
                    <a:lnTo>
                      <a:pt x="0" y="2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3" name="Freeform 188">
                <a:extLst>
                  <a:ext uri="{FF2B5EF4-FFF2-40B4-BE49-F238E27FC236}">
                    <a16:creationId xmlns:a16="http://schemas.microsoft.com/office/drawing/2014/main" xmlns="" id="{991A72CA-E40A-4576-8861-BC60433E91B6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331" y="2691"/>
                <a:ext cx="51" cy="10"/>
              </a:xfrm>
              <a:custGeom>
                <a:avLst/>
                <a:gdLst>
                  <a:gd name="T0" fmla="*/ 36 w 51"/>
                  <a:gd name="T1" fmla="*/ 2 h 10"/>
                  <a:gd name="T2" fmla="*/ 36 w 51"/>
                  <a:gd name="T3" fmla="*/ 0 h 10"/>
                  <a:gd name="T4" fmla="*/ 39 w 51"/>
                  <a:gd name="T5" fmla="*/ 0 h 10"/>
                  <a:gd name="T6" fmla="*/ 44 w 51"/>
                  <a:gd name="T7" fmla="*/ 2 h 10"/>
                  <a:gd name="T8" fmla="*/ 42 w 51"/>
                  <a:gd name="T9" fmla="*/ 7 h 10"/>
                  <a:gd name="T10" fmla="*/ 41 w 51"/>
                  <a:gd name="T11" fmla="*/ 9 h 10"/>
                  <a:gd name="T12" fmla="*/ 34 w 51"/>
                  <a:gd name="T13" fmla="*/ 10 h 10"/>
                  <a:gd name="T14" fmla="*/ 30 w 51"/>
                  <a:gd name="T15" fmla="*/ 10 h 10"/>
                  <a:gd name="T16" fmla="*/ 29 w 51"/>
                  <a:gd name="T17" fmla="*/ 10 h 10"/>
                  <a:gd name="T18" fmla="*/ 25 w 51"/>
                  <a:gd name="T19" fmla="*/ 10 h 10"/>
                  <a:gd name="T20" fmla="*/ 20 w 51"/>
                  <a:gd name="T21" fmla="*/ 10 h 10"/>
                  <a:gd name="T22" fmla="*/ 19 w 51"/>
                  <a:gd name="T23" fmla="*/ 10 h 10"/>
                  <a:gd name="T24" fmla="*/ 15 w 51"/>
                  <a:gd name="T25" fmla="*/ 10 h 10"/>
                  <a:gd name="T26" fmla="*/ 13 w 51"/>
                  <a:gd name="T27" fmla="*/ 7 h 10"/>
                  <a:gd name="T28" fmla="*/ 13 w 51"/>
                  <a:gd name="T29" fmla="*/ 3 h 10"/>
                  <a:gd name="T30" fmla="*/ 12 w 51"/>
                  <a:gd name="T31" fmla="*/ 2 h 10"/>
                  <a:gd name="T32" fmla="*/ 15 w 51"/>
                  <a:gd name="T33" fmla="*/ 2 h 10"/>
                  <a:gd name="T34" fmla="*/ 15 w 51"/>
                  <a:gd name="T35" fmla="*/ 0 h 10"/>
                  <a:gd name="T36" fmla="*/ 22 w 51"/>
                  <a:gd name="T37" fmla="*/ 0 h 10"/>
                  <a:gd name="T38" fmla="*/ 34 w 51"/>
                  <a:gd name="T39" fmla="*/ 0 h 10"/>
                  <a:gd name="T40" fmla="*/ 34 w 51"/>
                  <a:gd name="T41" fmla="*/ 0 h 10"/>
                  <a:gd name="T42" fmla="*/ 46 w 51"/>
                  <a:gd name="T43" fmla="*/ 9 h 10"/>
                  <a:gd name="T44" fmla="*/ 44 w 51"/>
                  <a:gd name="T45" fmla="*/ 7 h 10"/>
                  <a:gd name="T46" fmla="*/ 49 w 51"/>
                  <a:gd name="T47" fmla="*/ 7 h 10"/>
                  <a:gd name="T48" fmla="*/ 51 w 51"/>
                  <a:gd name="T49" fmla="*/ 7 h 10"/>
                  <a:gd name="T50" fmla="*/ 1 w 51"/>
                  <a:gd name="T51" fmla="*/ 9 h 10"/>
                  <a:gd name="T52" fmla="*/ 0 w 51"/>
                  <a:gd name="T53" fmla="*/ 9 h 10"/>
                  <a:gd name="T54" fmla="*/ 0 w 51"/>
                  <a:gd name="T55" fmla="*/ 9 h 10"/>
                  <a:gd name="T56" fmla="*/ 0 w 51"/>
                  <a:gd name="T57" fmla="*/ 9 h 10"/>
                  <a:gd name="T58" fmla="*/ 0 w 51"/>
                  <a:gd name="T59" fmla="*/ 7 h 10"/>
                  <a:gd name="T60" fmla="*/ 1 w 51"/>
                  <a:gd name="T61" fmla="*/ 7 h 10"/>
                  <a:gd name="T62" fmla="*/ 1 w 51"/>
                  <a:gd name="T63" fmla="*/ 7 h 10"/>
                  <a:gd name="T64" fmla="*/ 1 w 51"/>
                  <a:gd name="T65" fmla="*/ 9 h 10"/>
                  <a:gd name="T66" fmla="*/ 1 w 51"/>
                  <a:gd name="T67" fmla="*/ 9 h 10"/>
                  <a:gd name="T68" fmla="*/ 1 w 51"/>
                  <a:gd name="T69" fmla="*/ 9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51" h="10">
                    <a:moveTo>
                      <a:pt x="34" y="0"/>
                    </a:moveTo>
                    <a:lnTo>
                      <a:pt x="36" y="2"/>
                    </a:lnTo>
                    <a:lnTo>
                      <a:pt x="36" y="2"/>
                    </a:lnTo>
                    <a:lnTo>
                      <a:pt x="36" y="0"/>
                    </a:lnTo>
                    <a:lnTo>
                      <a:pt x="36" y="0"/>
                    </a:lnTo>
                    <a:lnTo>
                      <a:pt x="39" y="0"/>
                    </a:lnTo>
                    <a:lnTo>
                      <a:pt x="41" y="2"/>
                    </a:lnTo>
                    <a:lnTo>
                      <a:pt x="44" y="2"/>
                    </a:lnTo>
                    <a:lnTo>
                      <a:pt x="44" y="5"/>
                    </a:lnTo>
                    <a:lnTo>
                      <a:pt x="42" y="7"/>
                    </a:lnTo>
                    <a:lnTo>
                      <a:pt x="41" y="7"/>
                    </a:lnTo>
                    <a:lnTo>
                      <a:pt x="41" y="9"/>
                    </a:lnTo>
                    <a:lnTo>
                      <a:pt x="37" y="10"/>
                    </a:lnTo>
                    <a:lnTo>
                      <a:pt x="34" y="10"/>
                    </a:lnTo>
                    <a:lnTo>
                      <a:pt x="32" y="10"/>
                    </a:lnTo>
                    <a:lnTo>
                      <a:pt x="30" y="10"/>
                    </a:lnTo>
                    <a:lnTo>
                      <a:pt x="30" y="10"/>
                    </a:lnTo>
                    <a:lnTo>
                      <a:pt x="29" y="10"/>
                    </a:lnTo>
                    <a:lnTo>
                      <a:pt x="27" y="10"/>
                    </a:lnTo>
                    <a:lnTo>
                      <a:pt x="25" y="10"/>
                    </a:lnTo>
                    <a:lnTo>
                      <a:pt x="22" y="10"/>
                    </a:lnTo>
                    <a:lnTo>
                      <a:pt x="20" y="10"/>
                    </a:lnTo>
                    <a:lnTo>
                      <a:pt x="20" y="10"/>
                    </a:lnTo>
                    <a:lnTo>
                      <a:pt x="19" y="10"/>
                    </a:lnTo>
                    <a:lnTo>
                      <a:pt x="17" y="10"/>
                    </a:lnTo>
                    <a:lnTo>
                      <a:pt x="15" y="10"/>
                    </a:lnTo>
                    <a:lnTo>
                      <a:pt x="13" y="10"/>
                    </a:lnTo>
                    <a:lnTo>
                      <a:pt x="13" y="7"/>
                    </a:lnTo>
                    <a:lnTo>
                      <a:pt x="15" y="5"/>
                    </a:lnTo>
                    <a:lnTo>
                      <a:pt x="13" y="3"/>
                    </a:lnTo>
                    <a:lnTo>
                      <a:pt x="13" y="3"/>
                    </a:lnTo>
                    <a:lnTo>
                      <a:pt x="12" y="2"/>
                    </a:lnTo>
                    <a:lnTo>
                      <a:pt x="13" y="2"/>
                    </a:lnTo>
                    <a:lnTo>
                      <a:pt x="15" y="2"/>
                    </a:lnTo>
                    <a:lnTo>
                      <a:pt x="15" y="0"/>
                    </a:lnTo>
                    <a:lnTo>
                      <a:pt x="15" y="0"/>
                    </a:lnTo>
                    <a:lnTo>
                      <a:pt x="17" y="0"/>
                    </a:lnTo>
                    <a:lnTo>
                      <a:pt x="22" y="0"/>
                    </a:lnTo>
                    <a:lnTo>
                      <a:pt x="34" y="0"/>
                    </a:lnTo>
                    <a:lnTo>
                      <a:pt x="34" y="0"/>
                    </a:lnTo>
                    <a:lnTo>
                      <a:pt x="34" y="0"/>
                    </a:lnTo>
                    <a:lnTo>
                      <a:pt x="34" y="0"/>
                    </a:lnTo>
                    <a:close/>
                    <a:moveTo>
                      <a:pt x="48" y="7"/>
                    </a:moveTo>
                    <a:lnTo>
                      <a:pt x="46" y="9"/>
                    </a:lnTo>
                    <a:lnTo>
                      <a:pt x="46" y="7"/>
                    </a:lnTo>
                    <a:lnTo>
                      <a:pt x="44" y="7"/>
                    </a:lnTo>
                    <a:lnTo>
                      <a:pt x="48" y="7"/>
                    </a:lnTo>
                    <a:lnTo>
                      <a:pt x="49" y="7"/>
                    </a:lnTo>
                    <a:lnTo>
                      <a:pt x="49" y="7"/>
                    </a:lnTo>
                    <a:lnTo>
                      <a:pt x="51" y="7"/>
                    </a:lnTo>
                    <a:lnTo>
                      <a:pt x="48" y="7"/>
                    </a:lnTo>
                    <a:close/>
                    <a:moveTo>
                      <a:pt x="1" y="9"/>
                    </a:moveTo>
                    <a:lnTo>
                      <a:pt x="1" y="9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0" y="7"/>
                    </a:lnTo>
                    <a:lnTo>
                      <a:pt x="0" y="7"/>
                    </a:lnTo>
                    <a:lnTo>
                      <a:pt x="1" y="7"/>
                    </a:lnTo>
                    <a:lnTo>
                      <a:pt x="1" y="7"/>
                    </a:lnTo>
                    <a:lnTo>
                      <a:pt x="1" y="7"/>
                    </a:lnTo>
                    <a:lnTo>
                      <a:pt x="1" y="7"/>
                    </a:lnTo>
                    <a:lnTo>
                      <a:pt x="1" y="9"/>
                    </a:lnTo>
                    <a:lnTo>
                      <a:pt x="1" y="9"/>
                    </a:lnTo>
                    <a:lnTo>
                      <a:pt x="1" y="9"/>
                    </a:lnTo>
                    <a:lnTo>
                      <a:pt x="1" y="9"/>
                    </a:lnTo>
                    <a:lnTo>
                      <a:pt x="1" y="9"/>
                    </a:lnTo>
                    <a:lnTo>
                      <a:pt x="1" y="9"/>
                    </a:lnTo>
                    <a:lnTo>
                      <a:pt x="1" y="9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4" name="Freeform 189">
                <a:extLst>
                  <a:ext uri="{FF2B5EF4-FFF2-40B4-BE49-F238E27FC236}">
                    <a16:creationId xmlns:a16="http://schemas.microsoft.com/office/drawing/2014/main" xmlns="" id="{C65665A3-1B69-454F-A7E3-1CCDBEC86B6C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292" y="2394"/>
                <a:ext cx="27" cy="29"/>
              </a:xfrm>
              <a:custGeom>
                <a:avLst/>
                <a:gdLst>
                  <a:gd name="T0" fmla="*/ 3 w 27"/>
                  <a:gd name="T1" fmla="*/ 28 h 29"/>
                  <a:gd name="T2" fmla="*/ 1 w 27"/>
                  <a:gd name="T3" fmla="*/ 29 h 29"/>
                  <a:gd name="T4" fmla="*/ 1 w 27"/>
                  <a:gd name="T5" fmla="*/ 28 h 29"/>
                  <a:gd name="T6" fmla="*/ 0 w 27"/>
                  <a:gd name="T7" fmla="*/ 28 h 29"/>
                  <a:gd name="T8" fmla="*/ 5 w 27"/>
                  <a:gd name="T9" fmla="*/ 23 h 29"/>
                  <a:gd name="T10" fmla="*/ 7 w 27"/>
                  <a:gd name="T11" fmla="*/ 21 h 29"/>
                  <a:gd name="T12" fmla="*/ 7 w 27"/>
                  <a:gd name="T13" fmla="*/ 23 h 29"/>
                  <a:gd name="T14" fmla="*/ 7 w 27"/>
                  <a:gd name="T15" fmla="*/ 23 h 29"/>
                  <a:gd name="T16" fmla="*/ 3 w 27"/>
                  <a:gd name="T17" fmla="*/ 26 h 29"/>
                  <a:gd name="T18" fmla="*/ 3 w 27"/>
                  <a:gd name="T19" fmla="*/ 28 h 29"/>
                  <a:gd name="T20" fmla="*/ 25 w 27"/>
                  <a:gd name="T21" fmla="*/ 12 h 29"/>
                  <a:gd name="T22" fmla="*/ 27 w 27"/>
                  <a:gd name="T23" fmla="*/ 17 h 29"/>
                  <a:gd name="T24" fmla="*/ 25 w 27"/>
                  <a:gd name="T25" fmla="*/ 19 h 29"/>
                  <a:gd name="T26" fmla="*/ 25 w 27"/>
                  <a:gd name="T27" fmla="*/ 21 h 29"/>
                  <a:gd name="T28" fmla="*/ 25 w 27"/>
                  <a:gd name="T29" fmla="*/ 23 h 29"/>
                  <a:gd name="T30" fmla="*/ 24 w 27"/>
                  <a:gd name="T31" fmla="*/ 23 h 29"/>
                  <a:gd name="T32" fmla="*/ 22 w 27"/>
                  <a:gd name="T33" fmla="*/ 24 h 29"/>
                  <a:gd name="T34" fmla="*/ 19 w 27"/>
                  <a:gd name="T35" fmla="*/ 26 h 29"/>
                  <a:gd name="T36" fmla="*/ 13 w 27"/>
                  <a:gd name="T37" fmla="*/ 26 h 29"/>
                  <a:gd name="T38" fmla="*/ 13 w 27"/>
                  <a:gd name="T39" fmla="*/ 26 h 29"/>
                  <a:gd name="T40" fmla="*/ 13 w 27"/>
                  <a:gd name="T41" fmla="*/ 26 h 29"/>
                  <a:gd name="T42" fmla="*/ 15 w 27"/>
                  <a:gd name="T43" fmla="*/ 23 h 29"/>
                  <a:gd name="T44" fmla="*/ 15 w 27"/>
                  <a:gd name="T45" fmla="*/ 21 h 29"/>
                  <a:gd name="T46" fmla="*/ 17 w 27"/>
                  <a:gd name="T47" fmla="*/ 19 h 29"/>
                  <a:gd name="T48" fmla="*/ 19 w 27"/>
                  <a:gd name="T49" fmla="*/ 17 h 29"/>
                  <a:gd name="T50" fmla="*/ 20 w 27"/>
                  <a:gd name="T51" fmla="*/ 17 h 29"/>
                  <a:gd name="T52" fmla="*/ 20 w 27"/>
                  <a:gd name="T53" fmla="*/ 17 h 29"/>
                  <a:gd name="T54" fmla="*/ 19 w 27"/>
                  <a:gd name="T55" fmla="*/ 16 h 29"/>
                  <a:gd name="T56" fmla="*/ 17 w 27"/>
                  <a:gd name="T57" fmla="*/ 16 h 29"/>
                  <a:gd name="T58" fmla="*/ 15 w 27"/>
                  <a:gd name="T59" fmla="*/ 16 h 29"/>
                  <a:gd name="T60" fmla="*/ 15 w 27"/>
                  <a:gd name="T61" fmla="*/ 16 h 29"/>
                  <a:gd name="T62" fmla="*/ 15 w 27"/>
                  <a:gd name="T63" fmla="*/ 16 h 29"/>
                  <a:gd name="T64" fmla="*/ 15 w 27"/>
                  <a:gd name="T65" fmla="*/ 14 h 29"/>
                  <a:gd name="T66" fmla="*/ 15 w 27"/>
                  <a:gd name="T67" fmla="*/ 14 h 29"/>
                  <a:gd name="T68" fmla="*/ 15 w 27"/>
                  <a:gd name="T69" fmla="*/ 12 h 29"/>
                  <a:gd name="T70" fmla="*/ 15 w 27"/>
                  <a:gd name="T71" fmla="*/ 9 h 29"/>
                  <a:gd name="T72" fmla="*/ 15 w 27"/>
                  <a:gd name="T73" fmla="*/ 7 h 29"/>
                  <a:gd name="T74" fmla="*/ 15 w 27"/>
                  <a:gd name="T75" fmla="*/ 5 h 29"/>
                  <a:gd name="T76" fmla="*/ 17 w 27"/>
                  <a:gd name="T77" fmla="*/ 4 h 29"/>
                  <a:gd name="T78" fmla="*/ 17 w 27"/>
                  <a:gd name="T79" fmla="*/ 2 h 29"/>
                  <a:gd name="T80" fmla="*/ 20 w 27"/>
                  <a:gd name="T81" fmla="*/ 0 h 29"/>
                  <a:gd name="T82" fmla="*/ 22 w 27"/>
                  <a:gd name="T83" fmla="*/ 0 h 29"/>
                  <a:gd name="T84" fmla="*/ 24 w 27"/>
                  <a:gd name="T85" fmla="*/ 0 h 29"/>
                  <a:gd name="T86" fmla="*/ 24 w 27"/>
                  <a:gd name="T87" fmla="*/ 0 h 29"/>
                  <a:gd name="T88" fmla="*/ 24 w 27"/>
                  <a:gd name="T89" fmla="*/ 2 h 29"/>
                  <a:gd name="T90" fmla="*/ 25 w 27"/>
                  <a:gd name="T91" fmla="*/ 2 h 29"/>
                  <a:gd name="T92" fmla="*/ 27 w 27"/>
                  <a:gd name="T93" fmla="*/ 2 h 29"/>
                  <a:gd name="T94" fmla="*/ 27 w 27"/>
                  <a:gd name="T95" fmla="*/ 5 h 29"/>
                  <a:gd name="T96" fmla="*/ 25 w 27"/>
                  <a:gd name="T97" fmla="*/ 9 h 29"/>
                  <a:gd name="T98" fmla="*/ 25 w 27"/>
                  <a:gd name="T99" fmla="*/ 12 h 29"/>
                  <a:gd name="T100" fmla="*/ 25 w 27"/>
                  <a:gd name="T101" fmla="*/ 12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27" h="29">
                    <a:moveTo>
                      <a:pt x="3" y="28"/>
                    </a:moveTo>
                    <a:lnTo>
                      <a:pt x="1" y="29"/>
                    </a:lnTo>
                    <a:lnTo>
                      <a:pt x="1" y="28"/>
                    </a:lnTo>
                    <a:lnTo>
                      <a:pt x="0" y="28"/>
                    </a:lnTo>
                    <a:lnTo>
                      <a:pt x="5" y="23"/>
                    </a:lnTo>
                    <a:lnTo>
                      <a:pt x="7" y="21"/>
                    </a:lnTo>
                    <a:lnTo>
                      <a:pt x="7" y="23"/>
                    </a:lnTo>
                    <a:lnTo>
                      <a:pt x="7" y="23"/>
                    </a:lnTo>
                    <a:lnTo>
                      <a:pt x="3" y="26"/>
                    </a:lnTo>
                    <a:lnTo>
                      <a:pt x="3" y="28"/>
                    </a:lnTo>
                    <a:close/>
                    <a:moveTo>
                      <a:pt x="25" y="12"/>
                    </a:moveTo>
                    <a:lnTo>
                      <a:pt x="27" y="17"/>
                    </a:lnTo>
                    <a:lnTo>
                      <a:pt x="25" y="19"/>
                    </a:lnTo>
                    <a:lnTo>
                      <a:pt x="25" y="21"/>
                    </a:lnTo>
                    <a:lnTo>
                      <a:pt x="25" y="23"/>
                    </a:lnTo>
                    <a:lnTo>
                      <a:pt x="24" y="23"/>
                    </a:lnTo>
                    <a:lnTo>
                      <a:pt x="22" y="24"/>
                    </a:lnTo>
                    <a:lnTo>
                      <a:pt x="19" y="26"/>
                    </a:lnTo>
                    <a:lnTo>
                      <a:pt x="13" y="26"/>
                    </a:lnTo>
                    <a:lnTo>
                      <a:pt x="13" y="26"/>
                    </a:lnTo>
                    <a:lnTo>
                      <a:pt x="13" y="26"/>
                    </a:lnTo>
                    <a:lnTo>
                      <a:pt x="15" y="23"/>
                    </a:lnTo>
                    <a:lnTo>
                      <a:pt x="15" y="21"/>
                    </a:lnTo>
                    <a:lnTo>
                      <a:pt x="17" y="19"/>
                    </a:lnTo>
                    <a:lnTo>
                      <a:pt x="19" y="17"/>
                    </a:lnTo>
                    <a:lnTo>
                      <a:pt x="20" y="17"/>
                    </a:lnTo>
                    <a:lnTo>
                      <a:pt x="20" y="17"/>
                    </a:lnTo>
                    <a:lnTo>
                      <a:pt x="19" y="16"/>
                    </a:lnTo>
                    <a:lnTo>
                      <a:pt x="17" y="16"/>
                    </a:lnTo>
                    <a:lnTo>
                      <a:pt x="15" y="16"/>
                    </a:lnTo>
                    <a:lnTo>
                      <a:pt x="15" y="16"/>
                    </a:lnTo>
                    <a:lnTo>
                      <a:pt x="15" y="16"/>
                    </a:lnTo>
                    <a:lnTo>
                      <a:pt x="15" y="14"/>
                    </a:lnTo>
                    <a:lnTo>
                      <a:pt x="15" y="14"/>
                    </a:lnTo>
                    <a:lnTo>
                      <a:pt x="15" y="12"/>
                    </a:lnTo>
                    <a:lnTo>
                      <a:pt x="15" y="9"/>
                    </a:lnTo>
                    <a:lnTo>
                      <a:pt x="15" y="7"/>
                    </a:lnTo>
                    <a:lnTo>
                      <a:pt x="15" y="5"/>
                    </a:lnTo>
                    <a:lnTo>
                      <a:pt x="17" y="4"/>
                    </a:lnTo>
                    <a:lnTo>
                      <a:pt x="17" y="2"/>
                    </a:lnTo>
                    <a:lnTo>
                      <a:pt x="20" y="0"/>
                    </a:lnTo>
                    <a:lnTo>
                      <a:pt x="22" y="0"/>
                    </a:lnTo>
                    <a:lnTo>
                      <a:pt x="24" y="0"/>
                    </a:lnTo>
                    <a:lnTo>
                      <a:pt x="24" y="0"/>
                    </a:lnTo>
                    <a:lnTo>
                      <a:pt x="24" y="2"/>
                    </a:lnTo>
                    <a:lnTo>
                      <a:pt x="25" y="2"/>
                    </a:lnTo>
                    <a:lnTo>
                      <a:pt x="27" y="2"/>
                    </a:lnTo>
                    <a:lnTo>
                      <a:pt x="27" y="5"/>
                    </a:lnTo>
                    <a:lnTo>
                      <a:pt x="25" y="9"/>
                    </a:lnTo>
                    <a:lnTo>
                      <a:pt x="25" y="12"/>
                    </a:lnTo>
                    <a:lnTo>
                      <a:pt x="25" y="12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5" name="Freeform 190">
                <a:extLst>
                  <a:ext uri="{FF2B5EF4-FFF2-40B4-BE49-F238E27FC236}">
                    <a16:creationId xmlns:a16="http://schemas.microsoft.com/office/drawing/2014/main" xmlns="" id="{E169AACB-794E-41E7-B938-406345E86CB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034" y="2163"/>
                <a:ext cx="483" cy="228"/>
              </a:xfrm>
              <a:custGeom>
                <a:avLst/>
                <a:gdLst>
                  <a:gd name="T0" fmla="*/ 281 w 483"/>
                  <a:gd name="T1" fmla="*/ 226 h 228"/>
                  <a:gd name="T2" fmla="*/ 270 w 483"/>
                  <a:gd name="T3" fmla="*/ 225 h 228"/>
                  <a:gd name="T4" fmla="*/ 122 w 483"/>
                  <a:gd name="T5" fmla="*/ 129 h 228"/>
                  <a:gd name="T6" fmla="*/ 120 w 483"/>
                  <a:gd name="T7" fmla="*/ 126 h 228"/>
                  <a:gd name="T8" fmla="*/ 110 w 483"/>
                  <a:gd name="T9" fmla="*/ 107 h 228"/>
                  <a:gd name="T10" fmla="*/ 113 w 483"/>
                  <a:gd name="T11" fmla="*/ 110 h 228"/>
                  <a:gd name="T12" fmla="*/ 106 w 483"/>
                  <a:gd name="T13" fmla="*/ 105 h 228"/>
                  <a:gd name="T14" fmla="*/ 60 w 483"/>
                  <a:gd name="T15" fmla="*/ 93 h 228"/>
                  <a:gd name="T16" fmla="*/ 53 w 483"/>
                  <a:gd name="T17" fmla="*/ 90 h 228"/>
                  <a:gd name="T18" fmla="*/ 51 w 483"/>
                  <a:gd name="T19" fmla="*/ 90 h 228"/>
                  <a:gd name="T20" fmla="*/ 51 w 483"/>
                  <a:gd name="T21" fmla="*/ 88 h 228"/>
                  <a:gd name="T22" fmla="*/ 62 w 483"/>
                  <a:gd name="T23" fmla="*/ 88 h 228"/>
                  <a:gd name="T24" fmla="*/ 68 w 483"/>
                  <a:gd name="T25" fmla="*/ 90 h 228"/>
                  <a:gd name="T26" fmla="*/ 75 w 483"/>
                  <a:gd name="T27" fmla="*/ 85 h 228"/>
                  <a:gd name="T28" fmla="*/ 82 w 483"/>
                  <a:gd name="T29" fmla="*/ 86 h 228"/>
                  <a:gd name="T30" fmla="*/ 2 w 483"/>
                  <a:gd name="T31" fmla="*/ 69 h 228"/>
                  <a:gd name="T32" fmla="*/ 3 w 483"/>
                  <a:gd name="T33" fmla="*/ 69 h 228"/>
                  <a:gd name="T34" fmla="*/ 448 w 483"/>
                  <a:gd name="T35" fmla="*/ 6 h 228"/>
                  <a:gd name="T36" fmla="*/ 455 w 483"/>
                  <a:gd name="T37" fmla="*/ 6 h 228"/>
                  <a:gd name="T38" fmla="*/ 464 w 483"/>
                  <a:gd name="T39" fmla="*/ 5 h 228"/>
                  <a:gd name="T40" fmla="*/ 467 w 483"/>
                  <a:gd name="T41" fmla="*/ 5 h 228"/>
                  <a:gd name="T42" fmla="*/ 474 w 483"/>
                  <a:gd name="T43" fmla="*/ 5 h 228"/>
                  <a:gd name="T44" fmla="*/ 476 w 483"/>
                  <a:gd name="T45" fmla="*/ 11 h 228"/>
                  <a:gd name="T46" fmla="*/ 483 w 483"/>
                  <a:gd name="T47" fmla="*/ 15 h 228"/>
                  <a:gd name="T48" fmla="*/ 476 w 483"/>
                  <a:gd name="T49" fmla="*/ 22 h 228"/>
                  <a:gd name="T50" fmla="*/ 469 w 483"/>
                  <a:gd name="T51" fmla="*/ 29 h 228"/>
                  <a:gd name="T52" fmla="*/ 471 w 483"/>
                  <a:gd name="T53" fmla="*/ 42 h 228"/>
                  <a:gd name="T54" fmla="*/ 471 w 483"/>
                  <a:gd name="T55" fmla="*/ 46 h 228"/>
                  <a:gd name="T56" fmla="*/ 469 w 483"/>
                  <a:gd name="T57" fmla="*/ 52 h 228"/>
                  <a:gd name="T58" fmla="*/ 465 w 483"/>
                  <a:gd name="T59" fmla="*/ 61 h 228"/>
                  <a:gd name="T60" fmla="*/ 459 w 483"/>
                  <a:gd name="T61" fmla="*/ 66 h 228"/>
                  <a:gd name="T62" fmla="*/ 467 w 483"/>
                  <a:gd name="T63" fmla="*/ 76 h 228"/>
                  <a:gd name="T64" fmla="*/ 464 w 483"/>
                  <a:gd name="T65" fmla="*/ 85 h 228"/>
                  <a:gd name="T66" fmla="*/ 460 w 483"/>
                  <a:gd name="T67" fmla="*/ 92 h 228"/>
                  <a:gd name="T68" fmla="*/ 467 w 483"/>
                  <a:gd name="T69" fmla="*/ 102 h 228"/>
                  <a:gd name="T70" fmla="*/ 459 w 483"/>
                  <a:gd name="T71" fmla="*/ 110 h 228"/>
                  <a:gd name="T72" fmla="*/ 457 w 483"/>
                  <a:gd name="T73" fmla="*/ 122 h 228"/>
                  <a:gd name="T74" fmla="*/ 436 w 483"/>
                  <a:gd name="T75" fmla="*/ 124 h 228"/>
                  <a:gd name="T76" fmla="*/ 430 w 483"/>
                  <a:gd name="T77" fmla="*/ 122 h 228"/>
                  <a:gd name="T78" fmla="*/ 431 w 483"/>
                  <a:gd name="T79" fmla="*/ 104 h 228"/>
                  <a:gd name="T80" fmla="*/ 435 w 483"/>
                  <a:gd name="T81" fmla="*/ 92 h 228"/>
                  <a:gd name="T82" fmla="*/ 424 w 483"/>
                  <a:gd name="T83" fmla="*/ 92 h 228"/>
                  <a:gd name="T84" fmla="*/ 428 w 483"/>
                  <a:gd name="T85" fmla="*/ 86 h 228"/>
                  <a:gd name="T86" fmla="*/ 433 w 483"/>
                  <a:gd name="T87" fmla="*/ 76 h 228"/>
                  <a:gd name="T88" fmla="*/ 424 w 483"/>
                  <a:gd name="T89" fmla="*/ 85 h 228"/>
                  <a:gd name="T90" fmla="*/ 419 w 483"/>
                  <a:gd name="T91" fmla="*/ 81 h 228"/>
                  <a:gd name="T92" fmla="*/ 421 w 483"/>
                  <a:gd name="T93" fmla="*/ 69 h 228"/>
                  <a:gd name="T94" fmla="*/ 431 w 483"/>
                  <a:gd name="T95" fmla="*/ 51 h 228"/>
                  <a:gd name="T96" fmla="*/ 435 w 483"/>
                  <a:gd name="T97" fmla="*/ 37 h 228"/>
                  <a:gd name="T98" fmla="*/ 435 w 483"/>
                  <a:gd name="T99" fmla="*/ 25 h 228"/>
                  <a:gd name="T100" fmla="*/ 431 w 483"/>
                  <a:gd name="T101" fmla="*/ 11 h 228"/>
                  <a:gd name="T102" fmla="*/ 436 w 483"/>
                  <a:gd name="T103" fmla="*/ 1 h 228"/>
                  <a:gd name="T104" fmla="*/ 443 w 483"/>
                  <a:gd name="T105" fmla="*/ 1 h 228"/>
                  <a:gd name="T106" fmla="*/ 443 w 483"/>
                  <a:gd name="T107" fmla="*/ 6 h 2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483" h="228">
                    <a:moveTo>
                      <a:pt x="272" y="223"/>
                    </a:moveTo>
                    <a:lnTo>
                      <a:pt x="274" y="225"/>
                    </a:lnTo>
                    <a:lnTo>
                      <a:pt x="277" y="223"/>
                    </a:lnTo>
                    <a:lnTo>
                      <a:pt x="279" y="225"/>
                    </a:lnTo>
                    <a:lnTo>
                      <a:pt x="281" y="226"/>
                    </a:lnTo>
                    <a:lnTo>
                      <a:pt x="279" y="226"/>
                    </a:lnTo>
                    <a:lnTo>
                      <a:pt x="279" y="228"/>
                    </a:lnTo>
                    <a:lnTo>
                      <a:pt x="276" y="228"/>
                    </a:lnTo>
                    <a:lnTo>
                      <a:pt x="272" y="226"/>
                    </a:lnTo>
                    <a:lnTo>
                      <a:pt x="270" y="225"/>
                    </a:lnTo>
                    <a:lnTo>
                      <a:pt x="270" y="225"/>
                    </a:lnTo>
                    <a:lnTo>
                      <a:pt x="272" y="223"/>
                    </a:lnTo>
                    <a:lnTo>
                      <a:pt x="272" y="223"/>
                    </a:lnTo>
                    <a:close/>
                    <a:moveTo>
                      <a:pt x="122" y="127"/>
                    </a:moveTo>
                    <a:lnTo>
                      <a:pt x="122" y="129"/>
                    </a:lnTo>
                    <a:lnTo>
                      <a:pt x="120" y="127"/>
                    </a:lnTo>
                    <a:lnTo>
                      <a:pt x="118" y="129"/>
                    </a:lnTo>
                    <a:lnTo>
                      <a:pt x="118" y="127"/>
                    </a:lnTo>
                    <a:lnTo>
                      <a:pt x="118" y="127"/>
                    </a:lnTo>
                    <a:lnTo>
                      <a:pt x="120" y="126"/>
                    </a:lnTo>
                    <a:lnTo>
                      <a:pt x="120" y="127"/>
                    </a:lnTo>
                    <a:lnTo>
                      <a:pt x="122" y="127"/>
                    </a:lnTo>
                    <a:lnTo>
                      <a:pt x="122" y="127"/>
                    </a:lnTo>
                    <a:close/>
                    <a:moveTo>
                      <a:pt x="110" y="107"/>
                    </a:moveTo>
                    <a:lnTo>
                      <a:pt x="110" y="107"/>
                    </a:lnTo>
                    <a:lnTo>
                      <a:pt x="116" y="107"/>
                    </a:lnTo>
                    <a:lnTo>
                      <a:pt x="118" y="107"/>
                    </a:lnTo>
                    <a:lnTo>
                      <a:pt x="118" y="109"/>
                    </a:lnTo>
                    <a:lnTo>
                      <a:pt x="116" y="109"/>
                    </a:lnTo>
                    <a:lnTo>
                      <a:pt x="113" y="110"/>
                    </a:lnTo>
                    <a:lnTo>
                      <a:pt x="108" y="109"/>
                    </a:lnTo>
                    <a:lnTo>
                      <a:pt x="106" y="107"/>
                    </a:lnTo>
                    <a:lnTo>
                      <a:pt x="104" y="105"/>
                    </a:lnTo>
                    <a:lnTo>
                      <a:pt x="104" y="105"/>
                    </a:lnTo>
                    <a:lnTo>
                      <a:pt x="106" y="105"/>
                    </a:lnTo>
                    <a:lnTo>
                      <a:pt x="110" y="107"/>
                    </a:lnTo>
                    <a:lnTo>
                      <a:pt x="110" y="107"/>
                    </a:lnTo>
                    <a:close/>
                    <a:moveTo>
                      <a:pt x="62" y="92"/>
                    </a:moveTo>
                    <a:lnTo>
                      <a:pt x="63" y="93"/>
                    </a:lnTo>
                    <a:lnTo>
                      <a:pt x="60" y="93"/>
                    </a:lnTo>
                    <a:lnTo>
                      <a:pt x="60" y="93"/>
                    </a:lnTo>
                    <a:lnTo>
                      <a:pt x="58" y="93"/>
                    </a:lnTo>
                    <a:lnTo>
                      <a:pt x="55" y="93"/>
                    </a:lnTo>
                    <a:lnTo>
                      <a:pt x="53" y="92"/>
                    </a:lnTo>
                    <a:lnTo>
                      <a:pt x="53" y="90"/>
                    </a:lnTo>
                    <a:lnTo>
                      <a:pt x="55" y="90"/>
                    </a:lnTo>
                    <a:lnTo>
                      <a:pt x="56" y="90"/>
                    </a:lnTo>
                    <a:lnTo>
                      <a:pt x="62" y="92"/>
                    </a:lnTo>
                    <a:lnTo>
                      <a:pt x="62" y="92"/>
                    </a:lnTo>
                    <a:close/>
                    <a:moveTo>
                      <a:pt x="51" y="90"/>
                    </a:moveTo>
                    <a:lnTo>
                      <a:pt x="50" y="90"/>
                    </a:lnTo>
                    <a:lnTo>
                      <a:pt x="48" y="88"/>
                    </a:lnTo>
                    <a:lnTo>
                      <a:pt x="50" y="88"/>
                    </a:lnTo>
                    <a:lnTo>
                      <a:pt x="51" y="88"/>
                    </a:lnTo>
                    <a:lnTo>
                      <a:pt x="51" y="88"/>
                    </a:lnTo>
                    <a:lnTo>
                      <a:pt x="51" y="90"/>
                    </a:lnTo>
                    <a:lnTo>
                      <a:pt x="51" y="90"/>
                    </a:lnTo>
                    <a:close/>
                    <a:moveTo>
                      <a:pt x="68" y="90"/>
                    </a:moveTo>
                    <a:lnTo>
                      <a:pt x="67" y="90"/>
                    </a:lnTo>
                    <a:lnTo>
                      <a:pt x="62" y="88"/>
                    </a:lnTo>
                    <a:lnTo>
                      <a:pt x="60" y="86"/>
                    </a:lnTo>
                    <a:lnTo>
                      <a:pt x="58" y="85"/>
                    </a:lnTo>
                    <a:lnTo>
                      <a:pt x="65" y="88"/>
                    </a:lnTo>
                    <a:lnTo>
                      <a:pt x="68" y="90"/>
                    </a:lnTo>
                    <a:lnTo>
                      <a:pt x="68" y="90"/>
                    </a:lnTo>
                    <a:close/>
                    <a:moveTo>
                      <a:pt x="82" y="88"/>
                    </a:moveTo>
                    <a:lnTo>
                      <a:pt x="80" y="88"/>
                    </a:lnTo>
                    <a:lnTo>
                      <a:pt x="77" y="86"/>
                    </a:lnTo>
                    <a:lnTo>
                      <a:pt x="75" y="86"/>
                    </a:lnTo>
                    <a:lnTo>
                      <a:pt x="75" y="85"/>
                    </a:lnTo>
                    <a:lnTo>
                      <a:pt x="77" y="83"/>
                    </a:lnTo>
                    <a:lnTo>
                      <a:pt x="79" y="83"/>
                    </a:lnTo>
                    <a:lnTo>
                      <a:pt x="80" y="83"/>
                    </a:lnTo>
                    <a:lnTo>
                      <a:pt x="82" y="85"/>
                    </a:lnTo>
                    <a:lnTo>
                      <a:pt x="82" y="86"/>
                    </a:lnTo>
                    <a:lnTo>
                      <a:pt x="82" y="88"/>
                    </a:lnTo>
                    <a:lnTo>
                      <a:pt x="82" y="88"/>
                    </a:lnTo>
                    <a:close/>
                    <a:moveTo>
                      <a:pt x="3" y="69"/>
                    </a:moveTo>
                    <a:lnTo>
                      <a:pt x="3" y="69"/>
                    </a:lnTo>
                    <a:lnTo>
                      <a:pt x="2" y="69"/>
                    </a:lnTo>
                    <a:lnTo>
                      <a:pt x="0" y="69"/>
                    </a:lnTo>
                    <a:lnTo>
                      <a:pt x="2" y="66"/>
                    </a:lnTo>
                    <a:lnTo>
                      <a:pt x="2" y="66"/>
                    </a:lnTo>
                    <a:lnTo>
                      <a:pt x="3" y="66"/>
                    </a:lnTo>
                    <a:lnTo>
                      <a:pt x="3" y="69"/>
                    </a:lnTo>
                    <a:lnTo>
                      <a:pt x="3" y="69"/>
                    </a:lnTo>
                    <a:close/>
                    <a:moveTo>
                      <a:pt x="445" y="8"/>
                    </a:moveTo>
                    <a:lnTo>
                      <a:pt x="445" y="8"/>
                    </a:lnTo>
                    <a:lnTo>
                      <a:pt x="447" y="8"/>
                    </a:lnTo>
                    <a:lnTo>
                      <a:pt x="448" y="6"/>
                    </a:lnTo>
                    <a:lnTo>
                      <a:pt x="450" y="6"/>
                    </a:lnTo>
                    <a:lnTo>
                      <a:pt x="450" y="6"/>
                    </a:lnTo>
                    <a:lnTo>
                      <a:pt x="453" y="6"/>
                    </a:lnTo>
                    <a:lnTo>
                      <a:pt x="455" y="6"/>
                    </a:lnTo>
                    <a:lnTo>
                      <a:pt x="455" y="6"/>
                    </a:lnTo>
                    <a:lnTo>
                      <a:pt x="457" y="8"/>
                    </a:lnTo>
                    <a:lnTo>
                      <a:pt x="459" y="8"/>
                    </a:lnTo>
                    <a:lnTo>
                      <a:pt x="462" y="6"/>
                    </a:lnTo>
                    <a:lnTo>
                      <a:pt x="464" y="6"/>
                    </a:lnTo>
                    <a:lnTo>
                      <a:pt x="464" y="5"/>
                    </a:lnTo>
                    <a:lnTo>
                      <a:pt x="464" y="5"/>
                    </a:lnTo>
                    <a:lnTo>
                      <a:pt x="464" y="5"/>
                    </a:lnTo>
                    <a:lnTo>
                      <a:pt x="464" y="5"/>
                    </a:lnTo>
                    <a:lnTo>
                      <a:pt x="465" y="5"/>
                    </a:lnTo>
                    <a:lnTo>
                      <a:pt x="467" y="5"/>
                    </a:lnTo>
                    <a:lnTo>
                      <a:pt x="471" y="5"/>
                    </a:lnTo>
                    <a:lnTo>
                      <a:pt x="471" y="5"/>
                    </a:lnTo>
                    <a:lnTo>
                      <a:pt x="472" y="5"/>
                    </a:lnTo>
                    <a:lnTo>
                      <a:pt x="472" y="5"/>
                    </a:lnTo>
                    <a:lnTo>
                      <a:pt x="474" y="5"/>
                    </a:lnTo>
                    <a:lnTo>
                      <a:pt x="476" y="6"/>
                    </a:lnTo>
                    <a:lnTo>
                      <a:pt x="476" y="6"/>
                    </a:lnTo>
                    <a:lnTo>
                      <a:pt x="476" y="8"/>
                    </a:lnTo>
                    <a:lnTo>
                      <a:pt x="476" y="11"/>
                    </a:lnTo>
                    <a:lnTo>
                      <a:pt x="476" y="11"/>
                    </a:lnTo>
                    <a:lnTo>
                      <a:pt x="477" y="11"/>
                    </a:lnTo>
                    <a:lnTo>
                      <a:pt x="479" y="11"/>
                    </a:lnTo>
                    <a:lnTo>
                      <a:pt x="481" y="13"/>
                    </a:lnTo>
                    <a:lnTo>
                      <a:pt x="483" y="13"/>
                    </a:lnTo>
                    <a:lnTo>
                      <a:pt x="483" y="15"/>
                    </a:lnTo>
                    <a:lnTo>
                      <a:pt x="483" y="15"/>
                    </a:lnTo>
                    <a:lnTo>
                      <a:pt x="481" y="17"/>
                    </a:lnTo>
                    <a:lnTo>
                      <a:pt x="481" y="17"/>
                    </a:lnTo>
                    <a:lnTo>
                      <a:pt x="479" y="20"/>
                    </a:lnTo>
                    <a:lnTo>
                      <a:pt x="476" y="22"/>
                    </a:lnTo>
                    <a:lnTo>
                      <a:pt x="472" y="23"/>
                    </a:lnTo>
                    <a:lnTo>
                      <a:pt x="472" y="27"/>
                    </a:lnTo>
                    <a:lnTo>
                      <a:pt x="469" y="27"/>
                    </a:lnTo>
                    <a:lnTo>
                      <a:pt x="469" y="29"/>
                    </a:lnTo>
                    <a:lnTo>
                      <a:pt x="469" y="29"/>
                    </a:lnTo>
                    <a:lnTo>
                      <a:pt x="471" y="32"/>
                    </a:lnTo>
                    <a:lnTo>
                      <a:pt x="471" y="34"/>
                    </a:lnTo>
                    <a:lnTo>
                      <a:pt x="471" y="37"/>
                    </a:lnTo>
                    <a:lnTo>
                      <a:pt x="471" y="39"/>
                    </a:lnTo>
                    <a:lnTo>
                      <a:pt x="471" y="42"/>
                    </a:lnTo>
                    <a:lnTo>
                      <a:pt x="471" y="42"/>
                    </a:lnTo>
                    <a:lnTo>
                      <a:pt x="471" y="44"/>
                    </a:lnTo>
                    <a:lnTo>
                      <a:pt x="471" y="44"/>
                    </a:lnTo>
                    <a:lnTo>
                      <a:pt x="471" y="46"/>
                    </a:lnTo>
                    <a:lnTo>
                      <a:pt x="471" y="46"/>
                    </a:lnTo>
                    <a:lnTo>
                      <a:pt x="469" y="47"/>
                    </a:lnTo>
                    <a:lnTo>
                      <a:pt x="467" y="49"/>
                    </a:lnTo>
                    <a:lnTo>
                      <a:pt x="467" y="49"/>
                    </a:lnTo>
                    <a:lnTo>
                      <a:pt x="467" y="51"/>
                    </a:lnTo>
                    <a:lnTo>
                      <a:pt x="469" y="52"/>
                    </a:lnTo>
                    <a:lnTo>
                      <a:pt x="469" y="54"/>
                    </a:lnTo>
                    <a:lnTo>
                      <a:pt x="469" y="56"/>
                    </a:lnTo>
                    <a:lnTo>
                      <a:pt x="467" y="59"/>
                    </a:lnTo>
                    <a:lnTo>
                      <a:pt x="467" y="61"/>
                    </a:lnTo>
                    <a:lnTo>
                      <a:pt x="465" y="61"/>
                    </a:lnTo>
                    <a:lnTo>
                      <a:pt x="465" y="63"/>
                    </a:lnTo>
                    <a:lnTo>
                      <a:pt x="459" y="63"/>
                    </a:lnTo>
                    <a:lnTo>
                      <a:pt x="457" y="63"/>
                    </a:lnTo>
                    <a:lnTo>
                      <a:pt x="457" y="63"/>
                    </a:lnTo>
                    <a:lnTo>
                      <a:pt x="459" y="66"/>
                    </a:lnTo>
                    <a:lnTo>
                      <a:pt x="460" y="66"/>
                    </a:lnTo>
                    <a:lnTo>
                      <a:pt x="460" y="68"/>
                    </a:lnTo>
                    <a:lnTo>
                      <a:pt x="462" y="71"/>
                    </a:lnTo>
                    <a:lnTo>
                      <a:pt x="464" y="75"/>
                    </a:lnTo>
                    <a:lnTo>
                      <a:pt x="467" y="76"/>
                    </a:lnTo>
                    <a:lnTo>
                      <a:pt x="467" y="78"/>
                    </a:lnTo>
                    <a:lnTo>
                      <a:pt x="467" y="80"/>
                    </a:lnTo>
                    <a:lnTo>
                      <a:pt x="465" y="81"/>
                    </a:lnTo>
                    <a:lnTo>
                      <a:pt x="465" y="83"/>
                    </a:lnTo>
                    <a:lnTo>
                      <a:pt x="464" y="85"/>
                    </a:lnTo>
                    <a:lnTo>
                      <a:pt x="462" y="85"/>
                    </a:lnTo>
                    <a:lnTo>
                      <a:pt x="462" y="86"/>
                    </a:lnTo>
                    <a:lnTo>
                      <a:pt x="462" y="90"/>
                    </a:lnTo>
                    <a:lnTo>
                      <a:pt x="460" y="92"/>
                    </a:lnTo>
                    <a:lnTo>
                      <a:pt x="460" y="92"/>
                    </a:lnTo>
                    <a:lnTo>
                      <a:pt x="465" y="98"/>
                    </a:lnTo>
                    <a:lnTo>
                      <a:pt x="467" y="98"/>
                    </a:lnTo>
                    <a:lnTo>
                      <a:pt x="467" y="98"/>
                    </a:lnTo>
                    <a:lnTo>
                      <a:pt x="467" y="100"/>
                    </a:lnTo>
                    <a:lnTo>
                      <a:pt x="467" y="102"/>
                    </a:lnTo>
                    <a:lnTo>
                      <a:pt x="465" y="102"/>
                    </a:lnTo>
                    <a:lnTo>
                      <a:pt x="464" y="104"/>
                    </a:lnTo>
                    <a:lnTo>
                      <a:pt x="462" y="105"/>
                    </a:lnTo>
                    <a:lnTo>
                      <a:pt x="460" y="109"/>
                    </a:lnTo>
                    <a:lnTo>
                      <a:pt x="459" y="110"/>
                    </a:lnTo>
                    <a:lnTo>
                      <a:pt x="457" y="114"/>
                    </a:lnTo>
                    <a:lnTo>
                      <a:pt x="457" y="114"/>
                    </a:lnTo>
                    <a:lnTo>
                      <a:pt x="459" y="117"/>
                    </a:lnTo>
                    <a:lnTo>
                      <a:pt x="459" y="122"/>
                    </a:lnTo>
                    <a:lnTo>
                      <a:pt x="457" y="122"/>
                    </a:lnTo>
                    <a:lnTo>
                      <a:pt x="452" y="127"/>
                    </a:lnTo>
                    <a:lnTo>
                      <a:pt x="448" y="127"/>
                    </a:lnTo>
                    <a:lnTo>
                      <a:pt x="445" y="126"/>
                    </a:lnTo>
                    <a:lnTo>
                      <a:pt x="438" y="124"/>
                    </a:lnTo>
                    <a:lnTo>
                      <a:pt x="436" y="124"/>
                    </a:lnTo>
                    <a:lnTo>
                      <a:pt x="433" y="126"/>
                    </a:lnTo>
                    <a:lnTo>
                      <a:pt x="431" y="126"/>
                    </a:lnTo>
                    <a:lnTo>
                      <a:pt x="430" y="127"/>
                    </a:lnTo>
                    <a:lnTo>
                      <a:pt x="430" y="126"/>
                    </a:lnTo>
                    <a:lnTo>
                      <a:pt x="430" y="122"/>
                    </a:lnTo>
                    <a:lnTo>
                      <a:pt x="433" y="117"/>
                    </a:lnTo>
                    <a:lnTo>
                      <a:pt x="433" y="112"/>
                    </a:lnTo>
                    <a:lnTo>
                      <a:pt x="433" y="109"/>
                    </a:lnTo>
                    <a:lnTo>
                      <a:pt x="433" y="105"/>
                    </a:lnTo>
                    <a:lnTo>
                      <a:pt x="431" y="104"/>
                    </a:lnTo>
                    <a:lnTo>
                      <a:pt x="433" y="98"/>
                    </a:lnTo>
                    <a:lnTo>
                      <a:pt x="433" y="95"/>
                    </a:lnTo>
                    <a:lnTo>
                      <a:pt x="431" y="92"/>
                    </a:lnTo>
                    <a:lnTo>
                      <a:pt x="435" y="93"/>
                    </a:lnTo>
                    <a:lnTo>
                      <a:pt x="435" y="92"/>
                    </a:lnTo>
                    <a:lnTo>
                      <a:pt x="433" y="90"/>
                    </a:lnTo>
                    <a:lnTo>
                      <a:pt x="431" y="90"/>
                    </a:lnTo>
                    <a:lnTo>
                      <a:pt x="431" y="90"/>
                    </a:lnTo>
                    <a:lnTo>
                      <a:pt x="426" y="92"/>
                    </a:lnTo>
                    <a:lnTo>
                      <a:pt x="424" y="92"/>
                    </a:lnTo>
                    <a:lnTo>
                      <a:pt x="424" y="92"/>
                    </a:lnTo>
                    <a:lnTo>
                      <a:pt x="424" y="90"/>
                    </a:lnTo>
                    <a:lnTo>
                      <a:pt x="424" y="86"/>
                    </a:lnTo>
                    <a:lnTo>
                      <a:pt x="426" y="86"/>
                    </a:lnTo>
                    <a:lnTo>
                      <a:pt x="428" y="86"/>
                    </a:lnTo>
                    <a:lnTo>
                      <a:pt x="428" y="85"/>
                    </a:lnTo>
                    <a:lnTo>
                      <a:pt x="430" y="83"/>
                    </a:lnTo>
                    <a:lnTo>
                      <a:pt x="430" y="81"/>
                    </a:lnTo>
                    <a:lnTo>
                      <a:pt x="430" y="78"/>
                    </a:lnTo>
                    <a:lnTo>
                      <a:pt x="433" y="76"/>
                    </a:lnTo>
                    <a:lnTo>
                      <a:pt x="431" y="76"/>
                    </a:lnTo>
                    <a:lnTo>
                      <a:pt x="430" y="78"/>
                    </a:lnTo>
                    <a:lnTo>
                      <a:pt x="428" y="83"/>
                    </a:lnTo>
                    <a:lnTo>
                      <a:pt x="426" y="85"/>
                    </a:lnTo>
                    <a:lnTo>
                      <a:pt x="424" y="85"/>
                    </a:lnTo>
                    <a:lnTo>
                      <a:pt x="423" y="86"/>
                    </a:lnTo>
                    <a:lnTo>
                      <a:pt x="421" y="86"/>
                    </a:lnTo>
                    <a:lnTo>
                      <a:pt x="419" y="85"/>
                    </a:lnTo>
                    <a:lnTo>
                      <a:pt x="419" y="83"/>
                    </a:lnTo>
                    <a:lnTo>
                      <a:pt x="419" y="81"/>
                    </a:lnTo>
                    <a:lnTo>
                      <a:pt x="421" y="80"/>
                    </a:lnTo>
                    <a:lnTo>
                      <a:pt x="421" y="76"/>
                    </a:lnTo>
                    <a:lnTo>
                      <a:pt x="423" y="73"/>
                    </a:lnTo>
                    <a:lnTo>
                      <a:pt x="423" y="71"/>
                    </a:lnTo>
                    <a:lnTo>
                      <a:pt x="421" y="69"/>
                    </a:lnTo>
                    <a:lnTo>
                      <a:pt x="423" y="69"/>
                    </a:lnTo>
                    <a:lnTo>
                      <a:pt x="424" y="68"/>
                    </a:lnTo>
                    <a:lnTo>
                      <a:pt x="426" y="66"/>
                    </a:lnTo>
                    <a:lnTo>
                      <a:pt x="430" y="58"/>
                    </a:lnTo>
                    <a:lnTo>
                      <a:pt x="431" y="51"/>
                    </a:lnTo>
                    <a:lnTo>
                      <a:pt x="431" y="51"/>
                    </a:lnTo>
                    <a:lnTo>
                      <a:pt x="431" y="49"/>
                    </a:lnTo>
                    <a:lnTo>
                      <a:pt x="431" y="47"/>
                    </a:lnTo>
                    <a:lnTo>
                      <a:pt x="433" y="39"/>
                    </a:lnTo>
                    <a:lnTo>
                      <a:pt x="435" y="37"/>
                    </a:lnTo>
                    <a:lnTo>
                      <a:pt x="435" y="35"/>
                    </a:lnTo>
                    <a:lnTo>
                      <a:pt x="435" y="30"/>
                    </a:lnTo>
                    <a:lnTo>
                      <a:pt x="435" y="29"/>
                    </a:lnTo>
                    <a:lnTo>
                      <a:pt x="435" y="27"/>
                    </a:lnTo>
                    <a:lnTo>
                      <a:pt x="435" y="25"/>
                    </a:lnTo>
                    <a:lnTo>
                      <a:pt x="433" y="22"/>
                    </a:lnTo>
                    <a:lnTo>
                      <a:pt x="433" y="15"/>
                    </a:lnTo>
                    <a:lnTo>
                      <a:pt x="433" y="11"/>
                    </a:lnTo>
                    <a:lnTo>
                      <a:pt x="433" y="11"/>
                    </a:lnTo>
                    <a:lnTo>
                      <a:pt x="431" y="11"/>
                    </a:lnTo>
                    <a:lnTo>
                      <a:pt x="431" y="10"/>
                    </a:lnTo>
                    <a:lnTo>
                      <a:pt x="431" y="8"/>
                    </a:lnTo>
                    <a:lnTo>
                      <a:pt x="433" y="5"/>
                    </a:lnTo>
                    <a:lnTo>
                      <a:pt x="435" y="3"/>
                    </a:lnTo>
                    <a:lnTo>
                      <a:pt x="436" y="1"/>
                    </a:lnTo>
                    <a:lnTo>
                      <a:pt x="438" y="1"/>
                    </a:lnTo>
                    <a:lnTo>
                      <a:pt x="441" y="1"/>
                    </a:lnTo>
                    <a:lnTo>
                      <a:pt x="443" y="0"/>
                    </a:lnTo>
                    <a:lnTo>
                      <a:pt x="443" y="0"/>
                    </a:lnTo>
                    <a:lnTo>
                      <a:pt x="443" y="1"/>
                    </a:lnTo>
                    <a:lnTo>
                      <a:pt x="445" y="1"/>
                    </a:lnTo>
                    <a:lnTo>
                      <a:pt x="445" y="3"/>
                    </a:lnTo>
                    <a:lnTo>
                      <a:pt x="445" y="3"/>
                    </a:lnTo>
                    <a:lnTo>
                      <a:pt x="443" y="5"/>
                    </a:lnTo>
                    <a:lnTo>
                      <a:pt x="443" y="6"/>
                    </a:lnTo>
                    <a:lnTo>
                      <a:pt x="445" y="8"/>
                    </a:lnTo>
                    <a:lnTo>
                      <a:pt x="445" y="8"/>
                    </a:lnTo>
                    <a:lnTo>
                      <a:pt x="445" y="8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6" name="Freeform 191">
                <a:extLst>
                  <a:ext uri="{FF2B5EF4-FFF2-40B4-BE49-F238E27FC236}">
                    <a16:creationId xmlns:a16="http://schemas.microsoft.com/office/drawing/2014/main" xmlns="" id="{331832B7-259A-44D6-9B4D-A0B704715740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155" y="2902"/>
                <a:ext cx="67" cy="89"/>
              </a:xfrm>
              <a:custGeom>
                <a:avLst/>
                <a:gdLst>
                  <a:gd name="T0" fmla="*/ 67 w 67"/>
                  <a:gd name="T1" fmla="*/ 5 h 89"/>
                  <a:gd name="T2" fmla="*/ 65 w 67"/>
                  <a:gd name="T3" fmla="*/ 7 h 89"/>
                  <a:gd name="T4" fmla="*/ 65 w 67"/>
                  <a:gd name="T5" fmla="*/ 5 h 89"/>
                  <a:gd name="T6" fmla="*/ 65 w 67"/>
                  <a:gd name="T7" fmla="*/ 4 h 89"/>
                  <a:gd name="T8" fmla="*/ 65 w 67"/>
                  <a:gd name="T9" fmla="*/ 2 h 89"/>
                  <a:gd name="T10" fmla="*/ 67 w 67"/>
                  <a:gd name="T11" fmla="*/ 2 h 89"/>
                  <a:gd name="T12" fmla="*/ 67 w 67"/>
                  <a:gd name="T13" fmla="*/ 2 h 89"/>
                  <a:gd name="T14" fmla="*/ 67 w 67"/>
                  <a:gd name="T15" fmla="*/ 0 h 89"/>
                  <a:gd name="T16" fmla="*/ 67 w 67"/>
                  <a:gd name="T17" fmla="*/ 0 h 89"/>
                  <a:gd name="T18" fmla="*/ 67 w 67"/>
                  <a:gd name="T19" fmla="*/ 4 h 89"/>
                  <a:gd name="T20" fmla="*/ 67 w 67"/>
                  <a:gd name="T21" fmla="*/ 5 h 89"/>
                  <a:gd name="T22" fmla="*/ 67 w 67"/>
                  <a:gd name="T23" fmla="*/ 5 h 89"/>
                  <a:gd name="T24" fmla="*/ 67 w 67"/>
                  <a:gd name="T25" fmla="*/ 5 h 89"/>
                  <a:gd name="T26" fmla="*/ 0 w 67"/>
                  <a:gd name="T27" fmla="*/ 89 h 89"/>
                  <a:gd name="T28" fmla="*/ 0 w 67"/>
                  <a:gd name="T29" fmla="*/ 89 h 89"/>
                  <a:gd name="T30" fmla="*/ 0 w 67"/>
                  <a:gd name="T31" fmla="*/ 89 h 89"/>
                  <a:gd name="T32" fmla="*/ 0 w 67"/>
                  <a:gd name="T33" fmla="*/ 89 h 89"/>
                  <a:gd name="T34" fmla="*/ 0 w 67"/>
                  <a:gd name="T35" fmla="*/ 89 h 89"/>
                  <a:gd name="T36" fmla="*/ 0 w 67"/>
                  <a:gd name="T37" fmla="*/ 89 h 89"/>
                  <a:gd name="T38" fmla="*/ 0 w 67"/>
                  <a:gd name="T39" fmla="*/ 89 h 89"/>
                  <a:gd name="T40" fmla="*/ 0 w 67"/>
                  <a:gd name="T41" fmla="*/ 89 h 89"/>
                  <a:gd name="T42" fmla="*/ 0 w 67"/>
                  <a:gd name="T43" fmla="*/ 89 h 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67" h="89">
                    <a:moveTo>
                      <a:pt x="67" y="5"/>
                    </a:moveTo>
                    <a:lnTo>
                      <a:pt x="65" y="7"/>
                    </a:lnTo>
                    <a:lnTo>
                      <a:pt x="65" y="5"/>
                    </a:lnTo>
                    <a:lnTo>
                      <a:pt x="65" y="4"/>
                    </a:lnTo>
                    <a:lnTo>
                      <a:pt x="65" y="2"/>
                    </a:lnTo>
                    <a:lnTo>
                      <a:pt x="67" y="2"/>
                    </a:lnTo>
                    <a:lnTo>
                      <a:pt x="67" y="2"/>
                    </a:lnTo>
                    <a:lnTo>
                      <a:pt x="67" y="0"/>
                    </a:lnTo>
                    <a:lnTo>
                      <a:pt x="67" y="0"/>
                    </a:lnTo>
                    <a:lnTo>
                      <a:pt x="67" y="4"/>
                    </a:lnTo>
                    <a:lnTo>
                      <a:pt x="67" y="5"/>
                    </a:lnTo>
                    <a:lnTo>
                      <a:pt x="67" y="5"/>
                    </a:lnTo>
                    <a:lnTo>
                      <a:pt x="67" y="5"/>
                    </a:lnTo>
                    <a:close/>
                    <a:moveTo>
                      <a:pt x="0" y="89"/>
                    </a:moveTo>
                    <a:lnTo>
                      <a:pt x="0" y="89"/>
                    </a:lnTo>
                    <a:lnTo>
                      <a:pt x="0" y="89"/>
                    </a:lnTo>
                    <a:lnTo>
                      <a:pt x="0" y="89"/>
                    </a:lnTo>
                    <a:lnTo>
                      <a:pt x="0" y="89"/>
                    </a:lnTo>
                    <a:lnTo>
                      <a:pt x="0" y="89"/>
                    </a:lnTo>
                    <a:lnTo>
                      <a:pt x="0" y="89"/>
                    </a:lnTo>
                    <a:lnTo>
                      <a:pt x="0" y="89"/>
                    </a:lnTo>
                    <a:lnTo>
                      <a:pt x="0" y="89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7" name="Freeform 192">
                <a:extLst>
                  <a:ext uri="{FF2B5EF4-FFF2-40B4-BE49-F238E27FC236}">
                    <a16:creationId xmlns:a16="http://schemas.microsoft.com/office/drawing/2014/main" xmlns="" id="{B11D7CB3-EE8A-496E-AC76-D531689CD7D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32" y="3422"/>
                <a:ext cx="162" cy="172"/>
              </a:xfrm>
              <a:custGeom>
                <a:avLst/>
                <a:gdLst>
                  <a:gd name="T0" fmla="*/ 89 w 162"/>
                  <a:gd name="T1" fmla="*/ 22 h 172"/>
                  <a:gd name="T2" fmla="*/ 90 w 162"/>
                  <a:gd name="T3" fmla="*/ 28 h 172"/>
                  <a:gd name="T4" fmla="*/ 92 w 162"/>
                  <a:gd name="T5" fmla="*/ 31 h 172"/>
                  <a:gd name="T6" fmla="*/ 92 w 162"/>
                  <a:gd name="T7" fmla="*/ 34 h 172"/>
                  <a:gd name="T8" fmla="*/ 92 w 162"/>
                  <a:gd name="T9" fmla="*/ 43 h 172"/>
                  <a:gd name="T10" fmla="*/ 90 w 162"/>
                  <a:gd name="T11" fmla="*/ 48 h 172"/>
                  <a:gd name="T12" fmla="*/ 90 w 162"/>
                  <a:gd name="T13" fmla="*/ 53 h 172"/>
                  <a:gd name="T14" fmla="*/ 92 w 162"/>
                  <a:gd name="T15" fmla="*/ 58 h 172"/>
                  <a:gd name="T16" fmla="*/ 97 w 162"/>
                  <a:gd name="T17" fmla="*/ 60 h 172"/>
                  <a:gd name="T18" fmla="*/ 106 w 162"/>
                  <a:gd name="T19" fmla="*/ 60 h 172"/>
                  <a:gd name="T20" fmla="*/ 114 w 162"/>
                  <a:gd name="T21" fmla="*/ 60 h 172"/>
                  <a:gd name="T22" fmla="*/ 119 w 162"/>
                  <a:gd name="T23" fmla="*/ 57 h 172"/>
                  <a:gd name="T24" fmla="*/ 125 w 162"/>
                  <a:gd name="T25" fmla="*/ 62 h 172"/>
                  <a:gd name="T26" fmla="*/ 131 w 162"/>
                  <a:gd name="T27" fmla="*/ 63 h 172"/>
                  <a:gd name="T28" fmla="*/ 135 w 162"/>
                  <a:gd name="T29" fmla="*/ 70 h 172"/>
                  <a:gd name="T30" fmla="*/ 135 w 162"/>
                  <a:gd name="T31" fmla="*/ 77 h 172"/>
                  <a:gd name="T32" fmla="*/ 137 w 162"/>
                  <a:gd name="T33" fmla="*/ 84 h 172"/>
                  <a:gd name="T34" fmla="*/ 137 w 162"/>
                  <a:gd name="T35" fmla="*/ 89 h 172"/>
                  <a:gd name="T36" fmla="*/ 140 w 162"/>
                  <a:gd name="T37" fmla="*/ 97 h 172"/>
                  <a:gd name="T38" fmla="*/ 149 w 162"/>
                  <a:gd name="T39" fmla="*/ 96 h 172"/>
                  <a:gd name="T40" fmla="*/ 155 w 162"/>
                  <a:gd name="T41" fmla="*/ 94 h 172"/>
                  <a:gd name="T42" fmla="*/ 161 w 162"/>
                  <a:gd name="T43" fmla="*/ 99 h 172"/>
                  <a:gd name="T44" fmla="*/ 157 w 162"/>
                  <a:gd name="T45" fmla="*/ 120 h 172"/>
                  <a:gd name="T46" fmla="*/ 154 w 162"/>
                  <a:gd name="T47" fmla="*/ 138 h 172"/>
                  <a:gd name="T48" fmla="*/ 149 w 162"/>
                  <a:gd name="T49" fmla="*/ 154 h 172"/>
                  <a:gd name="T50" fmla="*/ 145 w 162"/>
                  <a:gd name="T51" fmla="*/ 159 h 172"/>
                  <a:gd name="T52" fmla="*/ 138 w 162"/>
                  <a:gd name="T53" fmla="*/ 162 h 172"/>
                  <a:gd name="T54" fmla="*/ 133 w 162"/>
                  <a:gd name="T55" fmla="*/ 169 h 172"/>
                  <a:gd name="T56" fmla="*/ 125 w 162"/>
                  <a:gd name="T57" fmla="*/ 167 h 172"/>
                  <a:gd name="T58" fmla="*/ 118 w 162"/>
                  <a:gd name="T59" fmla="*/ 171 h 172"/>
                  <a:gd name="T60" fmla="*/ 109 w 162"/>
                  <a:gd name="T61" fmla="*/ 169 h 172"/>
                  <a:gd name="T62" fmla="*/ 78 w 162"/>
                  <a:gd name="T63" fmla="*/ 167 h 172"/>
                  <a:gd name="T64" fmla="*/ 80 w 162"/>
                  <a:gd name="T65" fmla="*/ 159 h 172"/>
                  <a:gd name="T66" fmla="*/ 84 w 162"/>
                  <a:gd name="T67" fmla="*/ 155 h 172"/>
                  <a:gd name="T68" fmla="*/ 85 w 162"/>
                  <a:gd name="T69" fmla="*/ 152 h 172"/>
                  <a:gd name="T70" fmla="*/ 87 w 162"/>
                  <a:gd name="T71" fmla="*/ 145 h 172"/>
                  <a:gd name="T72" fmla="*/ 90 w 162"/>
                  <a:gd name="T73" fmla="*/ 140 h 172"/>
                  <a:gd name="T74" fmla="*/ 94 w 162"/>
                  <a:gd name="T75" fmla="*/ 133 h 172"/>
                  <a:gd name="T76" fmla="*/ 97 w 162"/>
                  <a:gd name="T77" fmla="*/ 128 h 172"/>
                  <a:gd name="T78" fmla="*/ 87 w 162"/>
                  <a:gd name="T79" fmla="*/ 118 h 172"/>
                  <a:gd name="T80" fmla="*/ 80 w 162"/>
                  <a:gd name="T81" fmla="*/ 114 h 172"/>
                  <a:gd name="T82" fmla="*/ 58 w 162"/>
                  <a:gd name="T83" fmla="*/ 103 h 172"/>
                  <a:gd name="T84" fmla="*/ 36 w 162"/>
                  <a:gd name="T85" fmla="*/ 94 h 172"/>
                  <a:gd name="T86" fmla="*/ 22 w 162"/>
                  <a:gd name="T87" fmla="*/ 84 h 172"/>
                  <a:gd name="T88" fmla="*/ 13 w 162"/>
                  <a:gd name="T89" fmla="*/ 77 h 172"/>
                  <a:gd name="T90" fmla="*/ 1 w 162"/>
                  <a:gd name="T91" fmla="*/ 62 h 172"/>
                  <a:gd name="T92" fmla="*/ 3 w 162"/>
                  <a:gd name="T93" fmla="*/ 50 h 172"/>
                  <a:gd name="T94" fmla="*/ 10 w 162"/>
                  <a:gd name="T95" fmla="*/ 22 h 172"/>
                  <a:gd name="T96" fmla="*/ 22 w 162"/>
                  <a:gd name="T97" fmla="*/ 7 h 172"/>
                  <a:gd name="T98" fmla="*/ 60 w 162"/>
                  <a:gd name="T99" fmla="*/ 0 h 172"/>
                  <a:gd name="T100" fmla="*/ 87 w 162"/>
                  <a:gd name="T101" fmla="*/ 12 h 1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62" h="172">
                    <a:moveTo>
                      <a:pt x="87" y="19"/>
                    </a:moveTo>
                    <a:lnTo>
                      <a:pt x="87" y="19"/>
                    </a:lnTo>
                    <a:lnTo>
                      <a:pt x="87" y="21"/>
                    </a:lnTo>
                    <a:lnTo>
                      <a:pt x="87" y="22"/>
                    </a:lnTo>
                    <a:lnTo>
                      <a:pt x="89" y="22"/>
                    </a:lnTo>
                    <a:lnTo>
                      <a:pt x="89" y="24"/>
                    </a:lnTo>
                    <a:lnTo>
                      <a:pt x="89" y="24"/>
                    </a:lnTo>
                    <a:lnTo>
                      <a:pt x="89" y="26"/>
                    </a:lnTo>
                    <a:lnTo>
                      <a:pt x="90" y="28"/>
                    </a:lnTo>
                    <a:lnTo>
                      <a:pt x="90" y="28"/>
                    </a:lnTo>
                    <a:lnTo>
                      <a:pt x="90" y="29"/>
                    </a:lnTo>
                    <a:lnTo>
                      <a:pt x="90" y="29"/>
                    </a:lnTo>
                    <a:lnTo>
                      <a:pt x="92" y="29"/>
                    </a:lnTo>
                    <a:lnTo>
                      <a:pt x="92" y="31"/>
                    </a:lnTo>
                    <a:lnTo>
                      <a:pt x="92" y="31"/>
                    </a:lnTo>
                    <a:lnTo>
                      <a:pt x="92" y="33"/>
                    </a:lnTo>
                    <a:lnTo>
                      <a:pt x="92" y="33"/>
                    </a:lnTo>
                    <a:lnTo>
                      <a:pt x="92" y="33"/>
                    </a:lnTo>
                    <a:lnTo>
                      <a:pt x="92" y="34"/>
                    </a:lnTo>
                    <a:lnTo>
                      <a:pt x="92" y="34"/>
                    </a:lnTo>
                    <a:lnTo>
                      <a:pt x="92" y="38"/>
                    </a:lnTo>
                    <a:lnTo>
                      <a:pt x="92" y="39"/>
                    </a:lnTo>
                    <a:lnTo>
                      <a:pt x="92" y="41"/>
                    </a:lnTo>
                    <a:lnTo>
                      <a:pt x="92" y="41"/>
                    </a:lnTo>
                    <a:lnTo>
                      <a:pt x="92" y="43"/>
                    </a:lnTo>
                    <a:lnTo>
                      <a:pt x="92" y="45"/>
                    </a:lnTo>
                    <a:lnTo>
                      <a:pt x="90" y="45"/>
                    </a:lnTo>
                    <a:lnTo>
                      <a:pt x="90" y="46"/>
                    </a:lnTo>
                    <a:lnTo>
                      <a:pt x="90" y="48"/>
                    </a:lnTo>
                    <a:lnTo>
                      <a:pt x="90" y="48"/>
                    </a:lnTo>
                    <a:lnTo>
                      <a:pt x="90" y="50"/>
                    </a:lnTo>
                    <a:lnTo>
                      <a:pt x="90" y="51"/>
                    </a:lnTo>
                    <a:lnTo>
                      <a:pt x="90" y="51"/>
                    </a:lnTo>
                    <a:lnTo>
                      <a:pt x="90" y="53"/>
                    </a:lnTo>
                    <a:lnTo>
                      <a:pt x="90" y="53"/>
                    </a:lnTo>
                    <a:lnTo>
                      <a:pt x="90" y="55"/>
                    </a:lnTo>
                    <a:lnTo>
                      <a:pt x="90" y="57"/>
                    </a:lnTo>
                    <a:lnTo>
                      <a:pt x="90" y="57"/>
                    </a:lnTo>
                    <a:lnTo>
                      <a:pt x="90" y="58"/>
                    </a:lnTo>
                    <a:lnTo>
                      <a:pt x="92" y="58"/>
                    </a:lnTo>
                    <a:lnTo>
                      <a:pt x="92" y="58"/>
                    </a:lnTo>
                    <a:lnTo>
                      <a:pt x="94" y="58"/>
                    </a:lnTo>
                    <a:lnTo>
                      <a:pt x="95" y="58"/>
                    </a:lnTo>
                    <a:lnTo>
                      <a:pt x="95" y="58"/>
                    </a:lnTo>
                    <a:lnTo>
                      <a:pt x="97" y="60"/>
                    </a:lnTo>
                    <a:lnTo>
                      <a:pt x="99" y="60"/>
                    </a:lnTo>
                    <a:lnTo>
                      <a:pt x="101" y="60"/>
                    </a:lnTo>
                    <a:lnTo>
                      <a:pt x="102" y="60"/>
                    </a:lnTo>
                    <a:lnTo>
                      <a:pt x="104" y="60"/>
                    </a:lnTo>
                    <a:lnTo>
                      <a:pt x="106" y="60"/>
                    </a:lnTo>
                    <a:lnTo>
                      <a:pt x="107" y="60"/>
                    </a:lnTo>
                    <a:lnTo>
                      <a:pt x="109" y="62"/>
                    </a:lnTo>
                    <a:lnTo>
                      <a:pt x="111" y="62"/>
                    </a:lnTo>
                    <a:lnTo>
                      <a:pt x="113" y="62"/>
                    </a:lnTo>
                    <a:lnTo>
                      <a:pt x="114" y="60"/>
                    </a:lnTo>
                    <a:lnTo>
                      <a:pt x="116" y="60"/>
                    </a:lnTo>
                    <a:lnTo>
                      <a:pt x="116" y="60"/>
                    </a:lnTo>
                    <a:lnTo>
                      <a:pt x="118" y="58"/>
                    </a:lnTo>
                    <a:lnTo>
                      <a:pt x="118" y="58"/>
                    </a:lnTo>
                    <a:lnTo>
                      <a:pt x="119" y="57"/>
                    </a:lnTo>
                    <a:lnTo>
                      <a:pt x="119" y="58"/>
                    </a:lnTo>
                    <a:lnTo>
                      <a:pt x="121" y="60"/>
                    </a:lnTo>
                    <a:lnTo>
                      <a:pt x="123" y="60"/>
                    </a:lnTo>
                    <a:lnTo>
                      <a:pt x="123" y="62"/>
                    </a:lnTo>
                    <a:lnTo>
                      <a:pt x="125" y="62"/>
                    </a:lnTo>
                    <a:lnTo>
                      <a:pt x="126" y="62"/>
                    </a:lnTo>
                    <a:lnTo>
                      <a:pt x="128" y="62"/>
                    </a:lnTo>
                    <a:lnTo>
                      <a:pt x="130" y="62"/>
                    </a:lnTo>
                    <a:lnTo>
                      <a:pt x="131" y="62"/>
                    </a:lnTo>
                    <a:lnTo>
                      <a:pt x="131" y="63"/>
                    </a:lnTo>
                    <a:lnTo>
                      <a:pt x="133" y="63"/>
                    </a:lnTo>
                    <a:lnTo>
                      <a:pt x="133" y="67"/>
                    </a:lnTo>
                    <a:lnTo>
                      <a:pt x="133" y="68"/>
                    </a:lnTo>
                    <a:lnTo>
                      <a:pt x="135" y="68"/>
                    </a:lnTo>
                    <a:lnTo>
                      <a:pt x="135" y="70"/>
                    </a:lnTo>
                    <a:lnTo>
                      <a:pt x="135" y="70"/>
                    </a:lnTo>
                    <a:lnTo>
                      <a:pt x="135" y="72"/>
                    </a:lnTo>
                    <a:lnTo>
                      <a:pt x="135" y="74"/>
                    </a:lnTo>
                    <a:lnTo>
                      <a:pt x="135" y="75"/>
                    </a:lnTo>
                    <a:lnTo>
                      <a:pt x="135" y="77"/>
                    </a:lnTo>
                    <a:lnTo>
                      <a:pt x="135" y="79"/>
                    </a:lnTo>
                    <a:lnTo>
                      <a:pt x="137" y="79"/>
                    </a:lnTo>
                    <a:lnTo>
                      <a:pt x="137" y="82"/>
                    </a:lnTo>
                    <a:lnTo>
                      <a:pt x="137" y="82"/>
                    </a:lnTo>
                    <a:lnTo>
                      <a:pt x="137" y="84"/>
                    </a:lnTo>
                    <a:lnTo>
                      <a:pt x="137" y="85"/>
                    </a:lnTo>
                    <a:lnTo>
                      <a:pt x="137" y="85"/>
                    </a:lnTo>
                    <a:lnTo>
                      <a:pt x="137" y="87"/>
                    </a:lnTo>
                    <a:lnTo>
                      <a:pt x="137" y="89"/>
                    </a:lnTo>
                    <a:lnTo>
                      <a:pt x="137" y="89"/>
                    </a:lnTo>
                    <a:lnTo>
                      <a:pt x="138" y="91"/>
                    </a:lnTo>
                    <a:lnTo>
                      <a:pt x="138" y="92"/>
                    </a:lnTo>
                    <a:lnTo>
                      <a:pt x="138" y="94"/>
                    </a:lnTo>
                    <a:lnTo>
                      <a:pt x="138" y="96"/>
                    </a:lnTo>
                    <a:lnTo>
                      <a:pt x="140" y="97"/>
                    </a:lnTo>
                    <a:lnTo>
                      <a:pt x="142" y="97"/>
                    </a:lnTo>
                    <a:lnTo>
                      <a:pt x="143" y="97"/>
                    </a:lnTo>
                    <a:lnTo>
                      <a:pt x="145" y="97"/>
                    </a:lnTo>
                    <a:lnTo>
                      <a:pt x="147" y="96"/>
                    </a:lnTo>
                    <a:lnTo>
                      <a:pt x="149" y="96"/>
                    </a:lnTo>
                    <a:lnTo>
                      <a:pt x="150" y="94"/>
                    </a:lnTo>
                    <a:lnTo>
                      <a:pt x="152" y="94"/>
                    </a:lnTo>
                    <a:lnTo>
                      <a:pt x="154" y="94"/>
                    </a:lnTo>
                    <a:lnTo>
                      <a:pt x="154" y="92"/>
                    </a:lnTo>
                    <a:lnTo>
                      <a:pt x="155" y="94"/>
                    </a:lnTo>
                    <a:lnTo>
                      <a:pt x="157" y="96"/>
                    </a:lnTo>
                    <a:lnTo>
                      <a:pt x="159" y="96"/>
                    </a:lnTo>
                    <a:lnTo>
                      <a:pt x="162" y="97"/>
                    </a:lnTo>
                    <a:lnTo>
                      <a:pt x="161" y="99"/>
                    </a:lnTo>
                    <a:lnTo>
                      <a:pt x="161" y="99"/>
                    </a:lnTo>
                    <a:lnTo>
                      <a:pt x="161" y="101"/>
                    </a:lnTo>
                    <a:lnTo>
                      <a:pt x="161" y="103"/>
                    </a:lnTo>
                    <a:lnTo>
                      <a:pt x="161" y="108"/>
                    </a:lnTo>
                    <a:lnTo>
                      <a:pt x="159" y="114"/>
                    </a:lnTo>
                    <a:lnTo>
                      <a:pt x="157" y="120"/>
                    </a:lnTo>
                    <a:lnTo>
                      <a:pt x="157" y="121"/>
                    </a:lnTo>
                    <a:lnTo>
                      <a:pt x="157" y="123"/>
                    </a:lnTo>
                    <a:lnTo>
                      <a:pt x="155" y="126"/>
                    </a:lnTo>
                    <a:lnTo>
                      <a:pt x="154" y="130"/>
                    </a:lnTo>
                    <a:lnTo>
                      <a:pt x="154" y="138"/>
                    </a:lnTo>
                    <a:lnTo>
                      <a:pt x="154" y="145"/>
                    </a:lnTo>
                    <a:lnTo>
                      <a:pt x="152" y="150"/>
                    </a:lnTo>
                    <a:lnTo>
                      <a:pt x="150" y="154"/>
                    </a:lnTo>
                    <a:lnTo>
                      <a:pt x="149" y="154"/>
                    </a:lnTo>
                    <a:lnTo>
                      <a:pt x="149" y="154"/>
                    </a:lnTo>
                    <a:lnTo>
                      <a:pt x="149" y="155"/>
                    </a:lnTo>
                    <a:lnTo>
                      <a:pt x="147" y="155"/>
                    </a:lnTo>
                    <a:lnTo>
                      <a:pt x="145" y="157"/>
                    </a:lnTo>
                    <a:lnTo>
                      <a:pt x="145" y="157"/>
                    </a:lnTo>
                    <a:lnTo>
                      <a:pt x="145" y="159"/>
                    </a:lnTo>
                    <a:lnTo>
                      <a:pt x="143" y="159"/>
                    </a:lnTo>
                    <a:lnTo>
                      <a:pt x="140" y="160"/>
                    </a:lnTo>
                    <a:lnTo>
                      <a:pt x="138" y="160"/>
                    </a:lnTo>
                    <a:lnTo>
                      <a:pt x="138" y="162"/>
                    </a:lnTo>
                    <a:lnTo>
                      <a:pt x="138" y="162"/>
                    </a:lnTo>
                    <a:lnTo>
                      <a:pt x="137" y="164"/>
                    </a:lnTo>
                    <a:lnTo>
                      <a:pt x="135" y="164"/>
                    </a:lnTo>
                    <a:lnTo>
                      <a:pt x="135" y="166"/>
                    </a:lnTo>
                    <a:lnTo>
                      <a:pt x="135" y="167"/>
                    </a:lnTo>
                    <a:lnTo>
                      <a:pt x="133" y="169"/>
                    </a:lnTo>
                    <a:lnTo>
                      <a:pt x="131" y="169"/>
                    </a:lnTo>
                    <a:lnTo>
                      <a:pt x="131" y="167"/>
                    </a:lnTo>
                    <a:lnTo>
                      <a:pt x="128" y="167"/>
                    </a:lnTo>
                    <a:lnTo>
                      <a:pt x="126" y="167"/>
                    </a:lnTo>
                    <a:lnTo>
                      <a:pt x="125" y="167"/>
                    </a:lnTo>
                    <a:lnTo>
                      <a:pt x="123" y="167"/>
                    </a:lnTo>
                    <a:lnTo>
                      <a:pt x="121" y="169"/>
                    </a:lnTo>
                    <a:lnTo>
                      <a:pt x="121" y="172"/>
                    </a:lnTo>
                    <a:lnTo>
                      <a:pt x="119" y="172"/>
                    </a:lnTo>
                    <a:lnTo>
                      <a:pt x="118" y="171"/>
                    </a:lnTo>
                    <a:lnTo>
                      <a:pt x="116" y="171"/>
                    </a:lnTo>
                    <a:lnTo>
                      <a:pt x="114" y="171"/>
                    </a:lnTo>
                    <a:lnTo>
                      <a:pt x="113" y="171"/>
                    </a:lnTo>
                    <a:lnTo>
                      <a:pt x="111" y="169"/>
                    </a:lnTo>
                    <a:lnTo>
                      <a:pt x="109" y="169"/>
                    </a:lnTo>
                    <a:lnTo>
                      <a:pt x="106" y="171"/>
                    </a:lnTo>
                    <a:lnTo>
                      <a:pt x="101" y="169"/>
                    </a:lnTo>
                    <a:lnTo>
                      <a:pt x="94" y="167"/>
                    </a:lnTo>
                    <a:lnTo>
                      <a:pt x="87" y="166"/>
                    </a:lnTo>
                    <a:lnTo>
                      <a:pt x="78" y="167"/>
                    </a:lnTo>
                    <a:lnTo>
                      <a:pt x="77" y="164"/>
                    </a:lnTo>
                    <a:lnTo>
                      <a:pt x="78" y="164"/>
                    </a:lnTo>
                    <a:lnTo>
                      <a:pt x="78" y="162"/>
                    </a:lnTo>
                    <a:lnTo>
                      <a:pt x="80" y="160"/>
                    </a:lnTo>
                    <a:lnTo>
                      <a:pt x="80" y="159"/>
                    </a:lnTo>
                    <a:lnTo>
                      <a:pt x="82" y="159"/>
                    </a:lnTo>
                    <a:lnTo>
                      <a:pt x="82" y="157"/>
                    </a:lnTo>
                    <a:lnTo>
                      <a:pt x="84" y="157"/>
                    </a:lnTo>
                    <a:lnTo>
                      <a:pt x="84" y="157"/>
                    </a:lnTo>
                    <a:lnTo>
                      <a:pt x="84" y="155"/>
                    </a:lnTo>
                    <a:lnTo>
                      <a:pt x="84" y="155"/>
                    </a:lnTo>
                    <a:lnTo>
                      <a:pt x="85" y="154"/>
                    </a:lnTo>
                    <a:lnTo>
                      <a:pt x="85" y="154"/>
                    </a:lnTo>
                    <a:lnTo>
                      <a:pt x="85" y="152"/>
                    </a:lnTo>
                    <a:lnTo>
                      <a:pt x="85" y="152"/>
                    </a:lnTo>
                    <a:lnTo>
                      <a:pt x="85" y="152"/>
                    </a:lnTo>
                    <a:lnTo>
                      <a:pt x="85" y="149"/>
                    </a:lnTo>
                    <a:lnTo>
                      <a:pt x="85" y="147"/>
                    </a:lnTo>
                    <a:lnTo>
                      <a:pt x="85" y="145"/>
                    </a:lnTo>
                    <a:lnTo>
                      <a:pt x="87" y="145"/>
                    </a:lnTo>
                    <a:lnTo>
                      <a:pt x="87" y="145"/>
                    </a:lnTo>
                    <a:lnTo>
                      <a:pt x="87" y="143"/>
                    </a:lnTo>
                    <a:lnTo>
                      <a:pt x="87" y="143"/>
                    </a:lnTo>
                    <a:lnTo>
                      <a:pt x="89" y="142"/>
                    </a:lnTo>
                    <a:lnTo>
                      <a:pt x="90" y="140"/>
                    </a:lnTo>
                    <a:lnTo>
                      <a:pt x="92" y="138"/>
                    </a:lnTo>
                    <a:lnTo>
                      <a:pt x="92" y="138"/>
                    </a:lnTo>
                    <a:lnTo>
                      <a:pt x="92" y="137"/>
                    </a:lnTo>
                    <a:lnTo>
                      <a:pt x="94" y="135"/>
                    </a:lnTo>
                    <a:lnTo>
                      <a:pt x="94" y="133"/>
                    </a:lnTo>
                    <a:lnTo>
                      <a:pt x="94" y="133"/>
                    </a:lnTo>
                    <a:lnTo>
                      <a:pt x="95" y="132"/>
                    </a:lnTo>
                    <a:lnTo>
                      <a:pt x="97" y="130"/>
                    </a:lnTo>
                    <a:lnTo>
                      <a:pt x="97" y="130"/>
                    </a:lnTo>
                    <a:lnTo>
                      <a:pt x="97" y="128"/>
                    </a:lnTo>
                    <a:lnTo>
                      <a:pt x="97" y="126"/>
                    </a:lnTo>
                    <a:lnTo>
                      <a:pt x="95" y="125"/>
                    </a:lnTo>
                    <a:lnTo>
                      <a:pt x="92" y="121"/>
                    </a:lnTo>
                    <a:lnTo>
                      <a:pt x="90" y="120"/>
                    </a:lnTo>
                    <a:lnTo>
                      <a:pt x="87" y="118"/>
                    </a:lnTo>
                    <a:lnTo>
                      <a:pt x="85" y="116"/>
                    </a:lnTo>
                    <a:lnTo>
                      <a:pt x="84" y="118"/>
                    </a:lnTo>
                    <a:lnTo>
                      <a:pt x="82" y="118"/>
                    </a:lnTo>
                    <a:lnTo>
                      <a:pt x="82" y="116"/>
                    </a:lnTo>
                    <a:lnTo>
                      <a:pt x="80" y="114"/>
                    </a:lnTo>
                    <a:lnTo>
                      <a:pt x="75" y="113"/>
                    </a:lnTo>
                    <a:lnTo>
                      <a:pt x="66" y="109"/>
                    </a:lnTo>
                    <a:lnTo>
                      <a:pt x="63" y="106"/>
                    </a:lnTo>
                    <a:lnTo>
                      <a:pt x="61" y="104"/>
                    </a:lnTo>
                    <a:lnTo>
                      <a:pt x="58" y="103"/>
                    </a:lnTo>
                    <a:lnTo>
                      <a:pt x="53" y="99"/>
                    </a:lnTo>
                    <a:lnTo>
                      <a:pt x="49" y="97"/>
                    </a:lnTo>
                    <a:lnTo>
                      <a:pt x="46" y="97"/>
                    </a:lnTo>
                    <a:lnTo>
                      <a:pt x="41" y="96"/>
                    </a:lnTo>
                    <a:lnTo>
                      <a:pt x="36" y="94"/>
                    </a:lnTo>
                    <a:lnTo>
                      <a:pt x="30" y="92"/>
                    </a:lnTo>
                    <a:lnTo>
                      <a:pt x="30" y="91"/>
                    </a:lnTo>
                    <a:lnTo>
                      <a:pt x="27" y="87"/>
                    </a:lnTo>
                    <a:lnTo>
                      <a:pt x="24" y="85"/>
                    </a:lnTo>
                    <a:lnTo>
                      <a:pt x="22" y="84"/>
                    </a:lnTo>
                    <a:lnTo>
                      <a:pt x="22" y="84"/>
                    </a:lnTo>
                    <a:lnTo>
                      <a:pt x="20" y="82"/>
                    </a:lnTo>
                    <a:lnTo>
                      <a:pt x="18" y="82"/>
                    </a:lnTo>
                    <a:lnTo>
                      <a:pt x="17" y="80"/>
                    </a:lnTo>
                    <a:lnTo>
                      <a:pt x="13" y="77"/>
                    </a:lnTo>
                    <a:lnTo>
                      <a:pt x="12" y="74"/>
                    </a:lnTo>
                    <a:lnTo>
                      <a:pt x="8" y="68"/>
                    </a:lnTo>
                    <a:lnTo>
                      <a:pt x="5" y="65"/>
                    </a:lnTo>
                    <a:lnTo>
                      <a:pt x="1" y="63"/>
                    </a:lnTo>
                    <a:lnTo>
                      <a:pt x="1" y="62"/>
                    </a:lnTo>
                    <a:lnTo>
                      <a:pt x="1" y="62"/>
                    </a:lnTo>
                    <a:lnTo>
                      <a:pt x="0" y="60"/>
                    </a:lnTo>
                    <a:lnTo>
                      <a:pt x="1" y="60"/>
                    </a:lnTo>
                    <a:lnTo>
                      <a:pt x="1" y="55"/>
                    </a:lnTo>
                    <a:lnTo>
                      <a:pt x="3" y="50"/>
                    </a:lnTo>
                    <a:lnTo>
                      <a:pt x="5" y="43"/>
                    </a:lnTo>
                    <a:lnTo>
                      <a:pt x="6" y="36"/>
                    </a:lnTo>
                    <a:lnTo>
                      <a:pt x="6" y="31"/>
                    </a:lnTo>
                    <a:lnTo>
                      <a:pt x="6" y="26"/>
                    </a:lnTo>
                    <a:lnTo>
                      <a:pt x="10" y="22"/>
                    </a:lnTo>
                    <a:lnTo>
                      <a:pt x="12" y="19"/>
                    </a:lnTo>
                    <a:lnTo>
                      <a:pt x="15" y="16"/>
                    </a:lnTo>
                    <a:lnTo>
                      <a:pt x="17" y="10"/>
                    </a:lnTo>
                    <a:lnTo>
                      <a:pt x="17" y="7"/>
                    </a:lnTo>
                    <a:lnTo>
                      <a:pt x="22" y="7"/>
                    </a:lnTo>
                    <a:lnTo>
                      <a:pt x="30" y="5"/>
                    </a:lnTo>
                    <a:lnTo>
                      <a:pt x="34" y="4"/>
                    </a:lnTo>
                    <a:lnTo>
                      <a:pt x="42" y="2"/>
                    </a:lnTo>
                    <a:lnTo>
                      <a:pt x="51" y="0"/>
                    </a:lnTo>
                    <a:lnTo>
                      <a:pt x="60" y="0"/>
                    </a:lnTo>
                    <a:lnTo>
                      <a:pt x="68" y="0"/>
                    </a:lnTo>
                    <a:lnTo>
                      <a:pt x="75" y="5"/>
                    </a:lnTo>
                    <a:lnTo>
                      <a:pt x="80" y="7"/>
                    </a:lnTo>
                    <a:lnTo>
                      <a:pt x="85" y="10"/>
                    </a:lnTo>
                    <a:lnTo>
                      <a:pt x="87" y="12"/>
                    </a:lnTo>
                    <a:lnTo>
                      <a:pt x="87" y="16"/>
                    </a:lnTo>
                    <a:lnTo>
                      <a:pt x="87" y="19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8" name="Freeform 193">
                <a:extLst>
                  <a:ext uri="{FF2B5EF4-FFF2-40B4-BE49-F238E27FC236}">
                    <a16:creationId xmlns:a16="http://schemas.microsoft.com/office/drawing/2014/main" xmlns="" id="{1ED91352-A4F4-4B9E-BE4C-1510BE028F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10" y="2532"/>
                <a:ext cx="17" cy="35"/>
              </a:xfrm>
              <a:custGeom>
                <a:avLst/>
                <a:gdLst>
                  <a:gd name="T0" fmla="*/ 10 w 17"/>
                  <a:gd name="T1" fmla="*/ 33 h 35"/>
                  <a:gd name="T2" fmla="*/ 9 w 17"/>
                  <a:gd name="T3" fmla="*/ 35 h 35"/>
                  <a:gd name="T4" fmla="*/ 7 w 17"/>
                  <a:gd name="T5" fmla="*/ 35 h 35"/>
                  <a:gd name="T6" fmla="*/ 5 w 17"/>
                  <a:gd name="T7" fmla="*/ 35 h 35"/>
                  <a:gd name="T8" fmla="*/ 5 w 17"/>
                  <a:gd name="T9" fmla="*/ 35 h 35"/>
                  <a:gd name="T10" fmla="*/ 3 w 17"/>
                  <a:gd name="T11" fmla="*/ 35 h 35"/>
                  <a:gd name="T12" fmla="*/ 2 w 17"/>
                  <a:gd name="T13" fmla="*/ 33 h 35"/>
                  <a:gd name="T14" fmla="*/ 2 w 17"/>
                  <a:gd name="T15" fmla="*/ 29 h 35"/>
                  <a:gd name="T16" fmla="*/ 2 w 17"/>
                  <a:gd name="T17" fmla="*/ 28 h 35"/>
                  <a:gd name="T18" fmla="*/ 2 w 17"/>
                  <a:gd name="T19" fmla="*/ 28 h 35"/>
                  <a:gd name="T20" fmla="*/ 2 w 17"/>
                  <a:gd name="T21" fmla="*/ 21 h 35"/>
                  <a:gd name="T22" fmla="*/ 0 w 17"/>
                  <a:gd name="T23" fmla="*/ 18 h 35"/>
                  <a:gd name="T24" fmla="*/ 0 w 17"/>
                  <a:gd name="T25" fmla="*/ 16 h 35"/>
                  <a:gd name="T26" fmla="*/ 2 w 17"/>
                  <a:gd name="T27" fmla="*/ 16 h 35"/>
                  <a:gd name="T28" fmla="*/ 3 w 17"/>
                  <a:gd name="T29" fmla="*/ 12 h 35"/>
                  <a:gd name="T30" fmla="*/ 3 w 17"/>
                  <a:gd name="T31" fmla="*/ 11 h 35"/>
                  <a:gd name="T32" fmla="*/ 5 w 17"/>
                  <a:gd name="T33" fmla="*/ 6 h 35"/>
                  <a:gd name="T34" fmla="*/ 7 w 17"/>
                  <a:gd name="T35" fmla="*/ 2 h 35"/>
                  <a:gd name="T36" fmla="*/ 10 w 17"/>
                  <a:gd name="T37" fmla="*/ 0 h 35"/>
                  <a:gd name="T38" fmla="*/ 12 w 17"/>
                  <a:gd name="T39" fmla="*/ 4 h 35"/>
                  <a:gd name="T40" fmla="*/ 15 w 17"/>
                  <a:gd name="T41" fmla="*/ 6 h 35"/>
                  <a:gd name="T42" fmla="*/ 17 w 17"/>
                  <a:gd name="T43" fmla="*/ 9 h 35"/>
                  <a:gd name="T44" fmla="*/ 15 w 17"/>
                  <a:gd name="T45" fmla="*/ 11 h 35"/>
                  <a:gd name="T46" fmla="*/ 15 w 17"/>
                  <a:gd name="T47" fmla="*/ 14 h 35"/>
                  <a:gd name="T48" fmla="*/ 15 w 17"/>
                  <a:gd name="T49" fmla="*/ 16 h 35"/>
                  <a:gd name="T50" fmla="*/ 15 w 17"/>
                  <a:gd name="T51" fmla="*/ 18 h 35"/>
                  <a:gd name="T52" fmla="*/ 15 w 17"/>
                  <a:gd name="T53" fmla="*/ 19 h 35"/>
                  <a:gd name="T54" fmla="*/ 17 w 17"/>
                  <a:gd name="T55" fmla="*/ 23 h 35"/>
                  <a:gd name="T56" fmla="*/ 17 w 17"/>
                  <a:gd name="T57" fmla="*/ 24 h 35"/>
                  <a:gd name="T58" fmla="*/ 17 w 17"/>
                  <a:gd name="T59" fmla="*/ 26 h 35"/>
                  <a:gd name="T60" fmla="*/ 15 w 17"/>
                  <a:gd name="T61" fmla="*/ 28 h 35"/>
                  <a:gd name="T62" fmla="*/ 14 w 17"/>
                  <a:gd name="T63" fmla="*/ 33 h 35"/>
                  <a:gd name="T64" fmla="*/ 14 w 17"/>
                  <a:gd name="T65" fmla="*/ 33 h 35"/>
                  <a:gd name="T66" fmla="*/ 10 w 17"/>
                  <a:gd name="T67" fmla="*/ 33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7" h="35">
                    <a:moveTo>
                      <a:pt x="10" y="33"/>
                    </a:moveTo>
                    <a:lnTo>
                      <a:pt x="9" y="35"/>
                    </a:lnTo>
                    <a:lnTo>
                      <a:pt x="7" y="35"/>
                    </a:lnTo>
                    <a:lnTo>
                      <a:pt x="5" y="35"/>
                    </a:lnTo>
                    <a:lnTo>
                      <a:pt x="5" y="35"/>
                    </a:lnTo>
                    <a:lnTo>
                      <a:pt x="3" y="35"/>
                    </a:lnTo>
                    <a:lnTo>
                      <a:pt x="2" y="33"/>
                    </a:lnTo>
                    <a:lnTo>
                      <a:pt x="2" y="29"/>
                    </a:lnTo>
                    <a:lnTo>
                      <a:pt x="2" y="28"/>
                    </a:lnTo>
                    <a:lnTo>
                      <a:pt x="2" y="28"/>
                    </a:lnTo>
                    <a:lnTo>
                      <a:pt x="2" y="21"/>
                    </a:lnTo>
                    <a:lnTo>
                      <a:pt x="0" y="18"/>
                    </a:lnTo>
                    <a:lnTo>
                      <a:pt x="0" y="16"/>
                    </a:lnTo>
                    <a:lnTo>
                      <a:pt x="2" y="16"/>
                    </a:lnTo>
                    <a:lnTo>
                      <a:pt x="3" y="12"/>
                    </a:lnTo>
                    <a:lnTo>
                      <a:pt x="3" y="11"/>
                    </a:lnTo>
                    <a:lnTo>
                      <a:pt x="5" y="6"/>
                    </a:lnTo>
                    <a:lnTo>
                      <a:pt x="7" y="2"/>
                    </a:lnTo>
                    <a:lnTo>
                      <a:pt x="10" y="0"/>
                    </a:lnTo>
                    <a:lnTo>
                      <a:pt x="12" y="4"/>
                    </a:lnTo>
                    <a:lnTo>
                      <a:pt x="15" y="6"/>
                    </a:lnTo>
                    <a:lnTo>
                      <a:pt x="17" y="9"/>
                    </a:lnTo>
                    <a:lnTo>
                      <a:pt x="15" y="11"/>
                    </a:lnTo>
                    <a:lnTo>
                      <a:pt x="15" y="14"/>
                    </a:lnTo>
                    <a:lnTo>
                      <a:pt x="15" y="16"/>
                    </a:lnTo>
                    <a:lnTo>
                      <a:pt x="15" y="18"/>
                    </a:lnTo>
                    <a:lnTo>
                      <a:pt x="15" y="19"/>
                    </a:lnTo>
                    <a:lnTo>
                      <a:pt x="17" y="23"/>
                    </a:lnTo>
                    <a:lnTo>
                      <a:pt x="17" y="24"/>
                    </a:lnTo>
                    <a:lnTo>
                      <a:pt x="17" y="26"/>
                    </a:lnTo>
                    <a:lnTo>
                      <a:pt x="15" y="28"/>
                    </a:lnTo>
                    <a:lnTo>
                      <a:pt x="14" y="33"/>
                    </a:lnTo>
                    <a:lnTo>
                      <a:pt x="14" y="33"/>
                    </a:lnTo>
                    <a:lnTo>
                      <a:pt x="10" y="33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9" name="Freeform 194">
                <a:extLst>
                  <a:ext uri="{FF2B5EF4-FFF2-40B4-BE49-F238E27FC236}">
                    <a16:creationId xmlns:a16="http://schemas.microsoft.com/office/drawing/2014/main" xmlns="" id="{5DDAFB33-418C-4F76-85F8-534AED403F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97" y="3455"/>
                <a:ext cx="11" cy="10"/>
              </a:xfrm>
              <a:custGeom>
                <a:avLst/>
                <a:gdLst>
                  <a:gd name="T0" fmla="*/ 11 w 11"/>
                  <a:gd name="T1" fmla="*/ 10 h 10"/>
                  <a:gd name="T2" fmla="*/ 7 w 11"/>
                  <a:gd name="T3" fmla="*/ 10 h 10"/>
                  <a:gd name="T4" fmla="*/ 5 w 11"/>
                  <a:gd name="T5" fmla="*/ 10 h 10"/>
                  <a:gd name="T6" fmla="*/ 2 w 11"/>
                  <a:gd name="T7" fmla="*/ 8 h 10"/>
                  <a:gd name="T8" fmla="*/ 0 w 11"/>
                  <a:gd name="T9" fmla="*/ 6 h 10"/>
                  <a:gd name="T10" fmla="*/ 0 w 11"/>
                  <a:gd name="T11" fmla="*/ 3 h 10"/>
                  <a:gd name="T12" fmla="*/ 0 w 11"/>
                  <a:gd name="T13" fmla="*/ 3 h 10"/>
                  <a:gd name="T14" fmla="*/ 2 w 11"/>
                  <a:gd name="T15" fmla="*/ 0 h 10"/>
                  <a:gd name="T16" fmla="*/ 4 w 11"/>
                  <a:gd name="T17" fmla="*/ 0 h 10"/>
                  <a:gd name="T18" fmla="*/ 7 w 11"/>
                  <a:gd name="T19" fmla="*/ 0 h 10"/>
                  <a:gd name="T20" fmla="*/ 7 w 11"/>
                  <a:gd name="T21" fmla="*/ 0 h 10"/>
                  <a:gd name="T22" fmla="*/ 9 w 11"/>
                  <a:gd name="T23" fmla="*/ 3 h 10"/>
                  <a:gd name="T24" fmla="*/ 11 w 11"/>
                  <a:gd name="T25" fmla="*/ 5 h 10"/>
                  <a:gd name="T26" fmla="*/ 11 w 11"/>
                  <a:gd name="T27" fmla="*/ 8 h 10"/>
                  <a:gd name="T28" fmla="*/ 11 w 11"/>
                  <a:gd name="T29" fmla="*/ 1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1" h="10">
                    <a:moveTo>
                      <a:pt x="11" y="10"/>
                    </a:moveTo>
                    <a:lnTo>
                      <a:pt x="7" y="10"/>
                    </a:lnTo>
                    <a:lnTo>
                      <a:pt x="5" y="10"/>
                    </a:lnTo>
                    <a:lnTo>
                      <a:pt x="2" y="8"/>
                    </a:lnTo>
                    <a:lnTo>
                      <a:pt x="0" y="6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2" y="0"/>
                    </a:lnTo>
                    <a:lnTo>
                      <a:pt x="4" y="0"/>
                    </a:lnTo>
                    <a:lnTo>
                      <a:pt x="7" y="0"/>
                    </a:lnTo>
                    <a:lnTo>
                      <a:pt x="7" y="0"/>
                    </a:lnTo>
                    <a:lnTo>
                      <a:pt x="9" y="3"/>
                    </a:lnTo>
                    <a:lnTo>
                      <a:pt x="11" y="5"/>
                    </a:lnTo>
                    <a:lnTo>
                      <a:pt x="11" y="8"/>
                    </a:lnTo>
                    <a:lnTo>
                      <a:pt x="11" y="10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0" name="Freeform 195">
                <a:extLst>
                  <a:ext uri="{FF2B5EF4-FFF2-40B4-BE49-F238E27FC236}">
                    <a16:creationId xmlns:a16="http://schemas.microsoft.com/office/drawing/2014/main" xmlns="" id="{F09B2896-5B97-4070-BD9A-515B0311B3E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25" y="1997"/>
                <a:ext cx="181" cy="126"/>
              </a:xfrm>
              <a:custGeom>
                <a:avLst/>
                <a:gdLst>
                  <a:gd name="T0" fmla="*/ 164 w 181"/>
                  <a:gd name="T1" fmla="*/ 84 h 126"/>
                  <a:gd name="T2" fmla="*/ 164 w 181"/>
                  <a:gd name="T3" fmla="*/ 82 h 126"/>
                  <a:gd name="T4" fmla="*/ 179 w 181"/>
                  <a:gd name="T5" fmla="*/ 80 h 126"/>
                  <a:gd name="T6" fmla="*/ 179 w 181"/>
                  <a:gd name="T7" fmla="*/ 91 h 126"/>
                  <a:gd name="T8" fmla="*/ 169 w 181"/>
                  <a:gd name="T9" fmla="*/ 94 h 126"/>
                  <a:gd name="T10" fmla="*/ 166 w 181"/>
                  <a:gd name="T11" fmla="*/ 92 h 126"/>
                  <a:gd name="T12" fmla="*/ 164 w 181"/>
                  <a:gd name="T13" fmla="*/ 101 h 126"/>
                  <a:gd name="T14" fmla="*/ 161 w 181"/>
                  <a:gd name="T15" fmla="*/ 109 h 126"/>
                  <a:gd name="T16" fmla="*/ 156 w 181"/>
                  <a:gd name="T17" fmla="*/ 125 h 126"/>
                  <a:gd name="T18" fmla="*/ 144 w 181"/>
                  <a:gd name="T19" fmla="*/ 118 h 126"/>
                  <a:gd name="T20" fmla="*/ 132 w 181"/>
                  <a:gd name="T21" fmla="*/ 113 h 126"/>
                  <a:gd name="T22" fmla="*/ 109 w 181"/>
                  <a:gd name="T23" fmla="*/ 121 h 126"/>
                  <a:gd name="T24" fmla="*/ 87 w 181"/>
                  <a:gd name="T25" fmla="*/ 125 h 126"/>
                  <a:gd name="T26" fmla="*/ 56 w 181"/>
                  <a:gd name="T27" fmla="*/ 121 h 126"/>
                  <a:gd name="T28" fmla="*/ 51 w 181"/>
                  <a:gd name="T29" fmla="*/ 118 h 126"/>
                  <a:gd name="T30" fmla="*/ 48 w 181"/>
                  <a:gd name="T31" fmla="*/ 113 h 126"/>
                  <a:gd name="T32" fmla="*/ 44 w 181"/>
                  <a:gd name="T33" fmla="*/ 108 h 126"/>
                  <a:gd name="T34" fmla="*/ 46 w 181"/>
                  <a:gd name="T35" fmla="*/ 102 h 126"/>
                  <a:gd name="T36" fmla="*/ 43 w 181"/>
                  <a:gd name="T37" fmla="*/ 99 h 126"/>
                  <a:gd name="T38" fmla="*/ 32 w 181"/>
                  <a:gd name="T39" fmla="*/ 99 h 126"/>
                  <a:gd name="T40" fmla="*/ 20 w 181"/>
                  <a:gd name="T41" fmla="*/ 96 h 126"/>
                  <a:gd name="T42" fmla="*/ 24 w 181"/>
                  <a:gd name="T43" fmla="*/ 94 h 126"/>
                  <a:gd name="T44" fmla="*/ 20 w 181"/>
                  <a:gd name="T45" fmla="*/ 91 h 126"/>
                  <a:gd name="T46" fmla="*/ 22 w 181"/>
                  <a:gd name="T47" fmla="*/ 89 h 126"/>
                  <a:gd name="T48" fmla="*/ 22 w 181"/>
                  <a:gd name="T49" fmla="*/ 85 h 126"/>
                  <a:gd name="T50" fmla="*/ 15 w 181"/>
                  <a:gd name="T51" fmla="*/ 82 h 126"/>
                  <a:gd name="T52" fmla="*/ 10 w 181"/>
                  <a:gd name="T53" fmla="*/ 77 h 126"/>
                  <a:gd name="T54" fmla="*/ 10 w 181"/>
                  <a:gd name="T55" fmla="*/ 70 h 126"/>
                  <a:gd name="T56" fmla="*/ 8 w 181"/>
                  <a:gd name="T57" fmla="*/ 70 h 126"/>
                  <a:gd name="T58" fmla="*/ 2 w 181"/>
                  <a:gd name="T59" fmla="*/ 63 h 126"/>
                  <a:gd name="T60" fmla="*/ 7 w 181"/>
                  <a:gd name="T61" fmla="*/ 60 h 126"/>
                  <a:gd name="T62" fmla="*/ 10 w 181"/>
                  <a:gd name="T63" fmla="*/ 56 h 126"/>
                  <a:gd name="T64" fmla="*/ 17 w 181"/>
                  <a:gd name="T65" fmla="*/ 53 h 126"/>
                  <a:gd name="T66" fmla="*/ 20 w 181"/>
                  <a:gd name="T67" fmla="*/ 48 h 126"/>
                  <a:gd name="T68" fmla="*/ 24 w 181"/>
                  <a:gd name="T69" fmla="*/ 43 h 126"/>
                  <a:gd name="T70" fmla="*/ 27 w 181"/>
                  <a:gd name="T71" fmla="*/ 34 h 126"/>
                  <a:gd name="T72" fmla="*/ 32 w 181"/>
                  <a:gd name="T73" fmla="*/ 26 h 126"/>
                  <a:gd name="T74" fmla="*/ 37 w 181"/>
                  <a:gd name="T75" fmla="*/ 17 h 126"/>
                  <a:gd name="T76" fmla="*/ 43 w 181"/>
                  <a:gd name="T77" fmla="*/ 14 h 126"/>
                  <a:gd name="T78" fmla="*/ 49 w 181"/>
                  <a:gd name="T79" fmla="*/ 9 h 126"/>
                  <a:gd name="T80" fmla="*/ 56 w 181"/>
                  <a:gd name="T81" fmla="*/ 5 h 126"/>
                  <a:gd name="T82" fmla="*/ 67 w 181"/>
                  <a:gd name="T83" fmla="*/ 7 h 126"/>
                  <a:gd name="T84" fmla="*/ 77 w 181"/>
                  <a:gd name="T85" fmla="*/ 10 h 126"/>
                  <a:gd name="T86" fmla="*/ 87 w 181"/>
                  <a:gd name="T87" fmla="*/ 14 h 126"/>
                  <a:gd name="T88" fmla="*/ 99 w 181"/>
                  <a:gd name="T89" fmla="*/ 10 h 126"/>
                  <a:gd name="T90" fmla="*/ 116 w 181"/>
                  <a:gd name="T91" fmla="*/ 4 h 126"/>
                  <a:gd name="T92" fmla="*/ 123 w 181"/>
                  <a:gd name="T93" fmla="*/ 0 h 126"/>
                  <a:gd name="T94" fmla="*/ 132 w 181"/>
                  <a:gd name="T95" fmla="*/ 5 h 126"/>
                  <a:gd name="T96" fmla="*/ 135 w 181"/>
                  <a:gd name="T97" fmla="*/ 17 h 126"/>
                  <a:gd name="T98" fmla="*/ 142 w 181"/>
                  <a:gd name="T99" fmla="*/ 27 h 126"/>
                  <a:gd name="T100" fmla="*/ 150 w 181"/>
                  <a:gd name="T101" fmla="*/ 36 h 126"/>
                  <a:gd name="T102" fmla="*/ 154 w 181"/>
                  <a:gd name="T103" fmla="*/ 51 h 126"/>
                  <a:gd name="T104" fmla="*/ 150 w 181"/>
                  <a:gd name="T105" fmla="*/ 68 h 126"/>
                  <a:gd name="T106" fmla="*/ 150 w 181"/>
                  <a:gd name="T107" fmla="*/ 74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181" h="126">
                    <a:moveTo>
                      <a:pt x="152" y="79"/>
                    </a:moveTo>
                    <a:lnTo>
                      <a:pt x="154" y="80"/>
                    </a:lnTo>
                    <a:lnTo>
                      <a:pt x="157" y="82"/>
                    </a:lnTo>
                    <a:lnTo>
                      <a:pt x="162" y="84"/>
                    </a:lnTo>
                    <a:lnTo>
                      <a:pt x="164" y="84"/>
                    </a:lnTo>
                    <a:lnTo>
                      <a:pt x="164" y="84"/>
                    </a:lnTo>
                    <a:lnTo>
                      <a:pt x="164" y="84"/>
                    </a:lnTo>
                    <a:lnTo>
                      <a:pt x="164" y="82"/>
                    </a:lnTo>
                    <a:lnTo>
                      <a:pt x="164" y="82"/>
                    </a:lnTo>
                    <a:lnTo>
                      <a:pt x="164" y="82"/>
                    </a:lnTo>
                    <a:lnTo>
                      <a:pt x="166" y="82"/>
                    </a:lnTo>
                    <a:lnTo>
                      <a:pt x="168" y="82"/>
                    </a:lnTo>
                    <a:lnTo>
                      <a:pt x="173" y="80"/>
                    </a:lnTo>
                    <a:lnTo>
                      <a:pt x="176" y="79"/>
                    </a:lnTo>
                    <a:lnTo>
                      <a:pt x="179" y="80"/>
                    </a:lnTo>
                    <a:lnTo>
                      <a:pt x="179" y="82"/>
                    </a:lnTo>
                    <a:lnTo>
                      <a:pt x="181" y="84"/>
                    </a:lnTo>
                    <a:lnTo>
                      <a:pt x="181" y="85"/>
                    </a:lnTo>
                    <a:lnTo>
                      <a:pt x="181" y="87"/>
                    </a:lnTo>
                    <a:lnTo>
                      <a:pt x="179" y="91"/>
                    </a:lnTo>
                    <a:lnTo>
                      <a:pt x="179" y="92"/>
                    </a:lnTo>
                    <a:lnTo>
                      <a:pt x="178" y="94"/>
                    </a:lnTo>
                    <a:lnTo>
                      <a:pt x="169" y="97"/>
                    </a:lnTo>
                    <a:lnTo>
                      <a:pt x="169" y="96"/>
                    </a:lnTo>
                    <a:lnTo>
                      <a:pt x="169" y="94"/>
                    </a:lnTo>
                    <a:lnTo>
                      <a:pt x="169" y="92"/>
                    </a:lnTo>
                    <a:lnTo>
                      <a:pt x="169" y="91"/>
                    </a:lnTo>
                    <a:lnTo>
                      <a:pt x="168" y="91"/>
                    </a:lnTo>
                    <a:lnTo>
                      <a:pt x="166" y="92"/>
                    </a:lnTo>
                    <a:lnTo>
                      <a:pt x="166" y="92"/>
                    </a:lnTo>
                    <a:lnTo>
                      <a:pt x="166" y="96"/>
                    </a:lnTo>
                    <a:lnTo>
                      <a:pt x="166" y="97"/>
                    </a:lnTo>
                    <a:lnTo>
                      <a:pt x="164" y="97"/>
                    </a:lnTo>
                    <a:lnTo>
                      <a:pt x="164" y="101"/>
                    </a:lnTo>
                    <a:lnTo>
                      <a:pt x="164" y="101"/>
                    </a:lnTo>
                    <a:lnTo>
                      <a:pt x="164" y="102"/>
                    </a:lnTo>
                    <a:lnTo>
                      <a:pt x="166" y="102"/>
                    </a:lnTo>
                    <a:lnTo>
                      <a:pt x="164" y="104"/>
                    </a:lnTo>
                    <a:lnTo>
                      <a:pt x="162" y="108"/>
                    </a:lnTo>
                    <a:lnTo>
                      <a:pt x="161" y="109"/>
                    </a:lnTo>
                    <a:lnTo>
                      <a:pt x="161" y="118"/>
                    </a:lnTo>
                    <a:lnTo>
                      <a:pt x="161" y="123"/>
                    </a:lnTo>
                    <a:lnTo>
                      <a:pt x="159" y="125"/>
                    </a:lnTo>
                    <a:lnTo>
                      <a:pt x="157" y="125"/>
                    </a:lnTo>
                    <a:lnTo>
                      <a:pt x="156" y="125"/>
                    </a:lnTo>
                    <a:lnTo>
                      <a:pt x="152" y="123"/>
                    </a:lnTo>
                    <a:lnTo>
                      <a:pt x="149" y="121"/>
                    </a:lnTo>
                    <a:lnTo>
                      <a:pt x="147" y="120"/>
                    </a:lnTo>
                    <a:lnTo>
                      <a:pt x="147" y="118"/>
                    </a:lnTo>
                    <a:lnTo>
                      <a:pt x="144" y="118"/>
                    </a:lnTo>
                    <a:lnTo>
                      <a:pt x="144" y="118"/>
                    </a:lnTo>
                    <a:lnTo>
                      <a:pt x="142" y="118"/>
                    </a:lnTo>
                    <a:lnTo>
                      <a:pt x="140" y="116"/>
                    </a:lnTo>
                    <a:lnTo>
                      <a:pt x="137" y="116"/>
                    </a:lnTo>
                    <a:lnTo>
                      <a:pt x="132" y="113"/>
                    </a:lnTo>
                    <a:lnTo>
                      <a:pt x="132" y="113"/>
                    </a:lnTo>
                    <a:lnTo>
                      <a:pt x="126" y="113"/>
                    </a:lnTo>
                    <a:lnTo>
                      <a:pt x="120" y="114"/>
                    </a:lnTo>
                    <a:lnTo>
                      <a:pt x="114" y="118"/>
                    </a:lnTo>
                    <a:lnTo>
                      <a:pt x="109" y="121"/>
                    </a:lnTo>
                    <a:lnTo>
                      <a:pt x="106" y="123"/>
                    </a:lnTo>
                    <a:lnTo>
                      <a:pt x="104" y="125"/>
                    </a:lnTo>
                    <a:lnTo>
                      <a:pt x="101" y="126"/>
                    </a:lnTo>
                    <a:lnTo>
                      <a:pt x="94" y="126"/>
                    </a:lnTo>
                    <a:lnTo>
                      <a:pt x="87" y="125"/>
                    </a:lnTo>
                    <a:lnTo>
                      <a:pt x="80" y="123"/>
                    </a:lnTo>
                    <a:lnTo>
                      <a:pt x="77" y="123"/>
                    </a:lnTo>
                    <a:lnTo>
                      <a:pt x="70" y="123"/>
                    </a:lnTo>
                    <a:lnTo>
                      <a:pt x="63" y="121"/>
                    </a:lnTo>
                    <a:lnTo>
                      <a:pt x="56" y="121"/>
                    </a:lnTo>
                    <a:lnTo>
                      <a:pt x="51" y="121"/>
                    </a:lnTo>
                    <a:lnTo>
                      <a:pt x="49" y="121"/>
                    </a:lnTo>
                    <a:lnTo>
                      <a:pt x="49" y="120"/>
                    </a:lnTo>
                    <a:lnTo>
                      <a:pt x="49" y="118"/>
                    </a:lnTo>
                    <a:lnTo>
                      <a:pt x="51" y="118"/>
                    </a:lnTo>
                    <a:lnTo>
                      <a:pt x="53" y="116"/>
                    </a:lnTo>
                    <a:lnTo>
                      <a:pt x="53" y="116"/>
                    </a:lnTo>
                    <a:lnTo>
                      <a:pt x="53" y="114"/>
                    </a:lnTo>
                    <a:lnTo>
                      <a:pt x="51" y="114"/>
                    </a:lnTo>
                    <a:lnTo>
                      <a:pt x="48" y="113"/>
                    </a:lnTo>
                    <a:lnTo>
                      <a:pt x="46" y="111"/>
                    </a:lnTo>
                    <a:lnTo>
                      <a:pt x="46" y="111"/>
                    </a:lnTo>
                    <a:lnTo>
                      <a:pt x="46" y="109"/>
                    </a:lnTo>
                    <a:lnTo>
                      <a:pt x="46" y="109"/>
                    </a:lnTo>
                    <a:lnTo>
                      <a:pt x="44" y="108"/>
                    </a:lnTo>
                    <a:lnTo>
                      <a:pt x="44" y="108"/>
                    </a:lnTo>
                    <a:lnTo>
                      <a:pt x="43" y="106"/>
                    </a:lnTo>
                    <a:lnTo>
                      <a:pt x="43" y="104"/>
                    </a:lnTo>
                    <a:lnTo>
                      <a:pt x="44" y="102"/>
                    </a:lnTo>
                    <a:lnTo>
                      <a:pt x="46" y="102"/>
                    </a:lnTo>
                    <a:lnTo>
                      <a:pt x="46" y="102"/>
                    </a:lnTo>
                    <a:lnTo>
                      <a:pt x="48" y="102"/>
                    </a:lnTo>
                    <a:lnTo>
                      <a:pt x="48" y="101"/>
                    </a:lnTo>
                    <a:lnTo>
                      <a:pt x="46" y="99"/>
                    </a:lnTo>
                    <a:lnTo>
                      <a:pt x="43" y="99"/>
                    </a:lnTo>
                    <a:lnTo>
                      <a:pt x="39" y="99"/>
                    </a:lnTo>
                    <a:lnTo>
                      <a:pt x="37" y="102"/>
                    </a:lnTo>
                    <a:lnTo>
                      <a:pt x="36" y="102"/>
                    </a:lnTo>
                    <a:lnTo>
                      <a:pt x="34" y="101"/>
                    </a:lnTo>
                    <a:lnTo>
                      <a:pt x="32" y="99"/>
                    </a:lnTo>
                    <a:lnTo>
                      <a:pt x="29" y="99"/>
                    </a:lnTo>
                    <a:lnTo>
                      <a:pt x="25" y="99"/>
                    </a:lnTo>
                    <a:lnTo>
                      <a:pt x="25" y="97"/>
                    </a:lnTo>
                    <a:lnTo>
                      <a:pt x="24" y="96"/>
                    </a:lnTo>
                    <a:lnTo>
                      <a:pt x="20" y="96"/>
                    </a:lnTo>
                    <a:lnTo>
                      <a:pt x="20" y="94"/>
                    </a:lnTo>
                    <a:lnTo>
                      <a:pt x="22" y="94"/>
                    </a:lnTo>
                    <a:lnTo>
                      <a:pt x="22" y="94"/>
                    </a:lnTo>
                    <a:lnTo>
                      <a:pt x="24" y="94"/>
                    </a:lnTo>
                    <a:lnTo>
                      <a:pt x="24" y="94"/>
                    </a:lnTo>
                    <a:lnTo>
                      <a:pt x="24" y="92"/>
                    </a:lnTo>
                    <a:lnTo>
                      <a:pt x="24" y="92"/>
                    </a:lnTo>
                    <a:lnTo>
                      <a:pt x="22" y="92"/>
                    </a:lnTo>
                    <a:lnTo>
                      <a:pt x="22" y="91"/>
                    </a:lnTo>
                    <a:lnTo>
                      <a:pt x="20" y="91"/>
                    </a:lnTo>
                    <a:lnTo>
                      <a:pt x="20" y="91"/>
                    </a:lnTo>
                    <a:lnTo>
                      <a:pt x="20" y="91"/>
                    </a:lnTo>
                    <a:lnTo>
                      <a:pt x="22" y="91"/>
                    </a:lnTo>
                    <a:lnTo>
                      <a:pt x="22" y="89"/>
                    </a:lnTo>
                    <a:lnTo>
                      <a:pt x="22" y="89"/>
                    </a:lnTo>
                    <a:lnTo>
                      <a:pt x="24" y="87"/>
                    </a:lnTo>
                    <a:lnTo>
                      <a:pt x="24" y="87"/>
                    </a:lnTo>
                    <a:lnTo>
                      <a:pt x="24" y="87"/>
                    </a:lnTo>
                    <a:lnTo>
                      <a:pt x="24" y="85"/>
                    </a:lnTo>
                    <a:lnTo>
                      <a:pt x="22" y="85"/>
                    </a:lnTo>
                    <a:lnTo>
                      <a:pt x="22" y="85"/>
                    </a:lnTo>
                    <a:lnTo>
                      <a:pt x="19" y="84"/>
                    </a:lnTo>
                    <a:lnTo>
                      <a:pt x="17" y="82"/>
                    </a:lnTo>
                    <a:lnTo>
                      <a:pt x="15" y="82"/>
                    </a:lnTo>
                    <a:lnTo>
                      <a:pt x="15" y="82"/>
                    </a:lnTo>
                    <a:lnTo>
                      <a:pt x="13" y="80"/>
                    </a:lnTo>
                    <a:lnTo>
                      <a:pt x="12" y="79"/>
                    </a:lnTo>
                    <a:lnTo>
                      <a:pt x="10" y="79"/>
                    </a:lnTo>
                    <a:lnTo>
                      <a:pt x="10" y="77"/>
                    </a:lnTo>
                    <a:lnTo>
                      <a:pt x="10" y="77"/>
                    </a:lnTo>
                    <a:lnTo>
                      <a:pt x="10" y="77"/>
                    </a:lnTo>
                    <a:lnTo>
                      <a:pt x="10" y="75"/>
                    </a:lnTo>
                    <a:lnTo>
                      <a:pt x="10" y="74"/>
                    </a:lnTo>
                    <a:lnTo>
                      <a:pt x="10" y="72"/>
                    </a:lnTo>
                    <a:lnTo>
                      <a:pt x="10" y="70"/>
                    </a:lnTo>
                    <a:lnTo>
                      <a:pt x="10" y="70"/>
                    </a:lnTo>
                    <a:lnTo>
                      <a:pt x="10" y="70"/>
                    </a:lnTo>
                    <a:lnTo>
                      <a:pt x="8" y="70"/>
                    </a:lnTo>
                    <a:lnTo>
                      <a:pt x="8" y="70"/>
                    </a:lnTo>
                    <a:lnTo>
                      <a:pt x="8" y="70"/>
                    </a:lnTo>
                    <a:lnTo>
                      <a:pt x="7" y="70"/>
                    </a:lnTo>
                    <a:lnTo>
                      <a:pt x="7" y="67"/>
                    </a:lnTo>
                    <a:lnTo>
                      <a:pt x="5" y="67"/>
                    </a:lnTo>
                    <a:lnTo>
                      <a:pt x="3" y="65"/>
                    </a:lnTo>
                    <a:lnTo>
                      <a:pt x="2" y="63"/>
                    </a:lnTo>
                    <a:lnTo>
                      <a:pt x="0" y="62"/>
                    </a:lnTo>
                    <a:lnTo>
                      <a:pt x="0" y="60"/>
                    </a:lnTo>
                    <a:lnTo>
                      <a:pt x="0" y="60"/>
                    </a:lnTo>
                    <a:lnTo>
                      <a:pt x="5" y="58"/>
                    </a:lnTo>
                    <a:lnTo>
                      <a:pt x="7" y="60"/>
                    </a:lnTo>
                    <a:lnTo>
                      <a:pt x="8" y="60"/>
                    </a:lnTo>
                    <a:lnTo>
                      <a:pt x="8" y="58"/>
                    </a:lnTo>
                    <a:lnTo>
                      <a:pt x="8" y="58"/>
                    </a:lnTo>
                    <a:lnTo>
                      <a:pt x="8" y="58"/>
                    </a:lnTo>
                    <a:lnTo>
                      <a:pt x="10" y="56"/>
                    </a:lnTo>
                    <a:lnTo>
                      <a:pt x="10" y="56"/>
                    </a:lnTo>
                    <a:lnTo>
                      <a:pt x="15" y="56"/>
                    </a:lnTo>
                    <a:lnTo>
                      <a:pt x="17" y="55"/>
                    </a:lnTo>
                    <a:lnTo>
                      <a:pt x="17" y="55"/>
                    </a:lnTo>
                    <a:lnTo>
                      <a:pt x="17" y="53"/>
                    </a:lnTo>
                    <a:lnTo>
                      <a:pt x="17" y="53"/>
                    </a:lnTo>
                    <a:lnTo>
                      <a:pt x="19" y="51"/>
                    </a:lnTo>
                    <a:lnTo>
                      <a:pt x="19" y="51"/>
                    </a:lnTo>
                    <a:lnTo>
                      <a:pt x="19" y="50"/>
                    </a:lnTo>
                    <a:lnTo>
                      <a:pt x="20" y="48"/>
                    </a:lnTo>
                    <a:lnTo>
                      <a:pt x="20" y="46"/>
                    </a:lnTo>
                    <a:lnTo>
                      <a:pt x="20" y="46"/>
                    </a:lnTo>
                    <a:lnTo>
                      <a:pt x="22" y="46"/>
                    </a:lnTo>
                    <a:lnTo>
                      <a:pt x="24" y="45"/>
                    </a:lnTo>
                    <a:lnTo>
                      <a:pt x="24" y="43"/>
                    </a:lnTo>
                    <a:lnTo>
                      <a:pt x="24" y="41"/>
                    </a:lnTo>
                    <a:lnTo>
                      <a:pt x="25" y="39"/>
                    </a:lnTo>
                    <a:lnTo>
                      <a:pt x="27" y="36"/>
                    </a:lnTo>
                    <a:lnTo>
                      <a:pt x="27" y="36"/>
                    </a:lnTo>
                    <a:lnTo>
                      <a:pt x="27" y="34"/>
                    </a:lnTo>
                    <a:lnTo>
                      <a:pt x="27" y="33"/>
                    </a:lnTo>
                    <a:lnTo>
                      <a:pt x="29" y="31"/>
                    </a:lnTo>
                    <a:lnTo>
                      <a:pt x="31" y="27"/>
                    </a:lnTo>
                    <a:lnTo>
                      <a:pt x="31" y="26"/>
                    </a:lnTo>
                    <a:lnTo>
                      <a:pt x="32" y="26"/>
                    </a:lnTo>
                    <a:lnTo>
                      <a:pt x="32" y="24"/>
                    </a:lnTo>
                    <a:lnTo>
                      <a:pt x="34" y="21"/>
                    </a:lnTo>
                    <a:lnTo>
                      <a:pt x="34" y="21"/>
                    </a:lnTo>
                    <a:lnTo>
                      <a:pt x="36" y="19"/>
                    </a:lnTo>
                    <a:lnTo>
                      <a:pt x="37" y="17"/>
                    </a:lnTo>
                    <a:lnTo>
                      <a:pt x="37" y="16"/>
                    </a:lnTo>
                    <a:lnTo>
                      <a:pt x="39" y="16"/>
                    </a:lnTo>
                    <a:lnTo>
                      <a:pt x="39" y="16"/>
                    </a:lnTo>
                    <a:lnTo>
                      <a:pt x="41" y="14"/>
                    </a:lnTo>
                    <a:lnTo>
                      <a:pt x="43" y="14"/>
                    </a:lnTo>
                    <a:lnTo>
                      <a:pt x="44" y="14"/>
                    </a:lnTo>
                    <a:lnTo>
                      <a:pt x="44" y="14"/>
                    </a:lnTo>
                    <a:lnTo>
                      <a:pt x="46" y="14"/>
                    </a:lnTo>
                    <a:lnTo>
                      <a:pt x="49" y="9"/>
                    </a:lnTo>
                    <a:lnTo>
                      <a:pt x="49" y="9"/>
                    </a:lnTo>
                    <a:lnTo>
                      <a:pt x="51" y="9"/>
                    </a:lnTo>
                    <a:lnTo>
                      <a:pt x="53" y="7"/>
                    </a:lnTo>
                    <a:lnTo>
                      <a:pt x="55" y="5"/>
                    </a:lnTo>
                    <a:lnTo>
                      <a:pt x="55" y="5"/>
                    </a:lnTo>
                    <a:lnTo>
                      <a:pt x="56" y="5"/>
                    </a:lnTo>
                    <a:lnTo>
                      <a:pt x="60" y="7"/>
                    </a:lnTo>
                    <a:lnTo>
                      <a:pt x="65" y="7"/>
                    </a:lnTo>
                    <a:lnTo>
                      <a:pt x="65" y="7"/>
                    </a:lnTo>
                    <a:lnTo>
                      <a:pt x="65" y="7"/>
                    </a:lnTo>
                    <a:lnTo>
                      <a:pt x="67" y="7"/>
                    </a:lnTo>
                    <a:lnTo>
                      <a:pt x="72" y="9"/>
                    </a:lnTo>
                    <a:lnTo>
                      <a:pt x="73" y="9"/>
                    </a:lnTo>
                    <a:lnTo>
                      <a:pt x="73" y="9"/>
                    </a:lnTo>
                    <a:lnTo>
                      <a:pt x="75" y="10"/>
                    </a:lnTo>
                    <a:lnTo>
                      <a:pt x="77" y="10"/>
                    </a:lnTo>
                    <a:lnTo>
                      <a:pt x="79" y="9"/>
                    </a:lnTo>
                    <a:lnTo>
                      <a:pt x="80" y="9"/>
                    </a:lnTo>
                    <a:lnTo>
                      <a:pt x="84" y="9"/>
                    </a:lnTo>
                    <a:lnTo>
                      <a:pt x="84" y="10"/>
                    </a:lnTo>
                    <a:lnTo>
                      <a:pt x="87" y="14"/>
                    </a:lnTo>
                    <a:lnTo>
                      <a:pt x="89" y="16"/>
                    </a:lnTo>
                    <a:lnTo>
                      <a:pt x="90" y="16"/>
                    </a:lnTo>
                    <a:lnTo>
                      <a:pt x="92" y="14"/>
                    </a:lnTo>
                    <a:lnTo>
                      <a:pt x="94" y="12"/>
                    </a:lnTo>
                    <a:lnTo>
                      <a:pt x="99" y="10"/>
                    </a:lnTo>
                    <a:lnTo>
                      <a:pt x="104" y="9"/>
                    </a:lnTo>
                    <a:lnTo>
                      <a:pt x="108" y="9"/>
                    </a:lnTo>
                    <a:lnTo>
                      <a:pt x="113" y="7"/>
                    </a:lnTo>
                    <a:lnTo>
                      <a:pt x="114" y="5"/>
                    </a:lnTo>
                    <a:lnTo>
                      <a:pt x="116" y="4"/>
                    </a:lnTo>
                    <a:lnTo>
                      <a:pt x="116" y="2"/>
                    </a:lnTo>
                    <a:lnTo>
                      <a:pt x="118" y="0"/>
                    </a:lnTo>
                    <a:lnTo>
                      <a:pt x="121" y="0"/>
                    </a:lnTo>
                    <a:lnTo>
                      <a:pt x="121" y="0"/>
                    </a:lnTo>
                    <a:lnTo>
                      <a:pt x="123" y="0"/>
                    </a:lnTo>
                    <a:lnTo>
                      <a:pt x="125" y="0"/>
                    </a:lnTo>
                    <a:lnTo>
                      <a:pt x="128" y="2"/>
                    </a:lnTo>
                    <a:lnTo>
                      <a:pt x="128" y="4"/>
                    </a:lnTo>
                    <a:lnTo>
                      <a:pt x="130" y="4"/>
                    </a:lnTo>
                    <a:lnTo>
                      <a:pt x="132" y="5"/>
                    </a:lnTo>
                    <a:lnTo>
                      <a:pt x="132" y="9"/>
                    </a:lnTo>
                    <a:lnTo>
                      <a:pt x="133" y="12"/>
                    </a:lnTo>
                    <a:lnTo>
                      <a:pt x="133" y="14"/>
                    </a:lnTo>
                    <a:lnTo>
                      <a:pt x="135" y="16"/>
                    </a:lnTo>
                    <a:lnTo>
                      <a:pt x="135" y="17"/>
                    </a:lnTo>
                    <a:lnTo>
                      <a:pt x="138" y="21"/>
                    </a:lnTo>
                    <a:lnTo>
                      <a:pt x="138" y="21"/>
                    </a:lnTo>
                    <a:lnTo>
                      <a:pt x="138" y="22"/>
                    </a:lnTo>
                    <a:lnTo>
                      <a:pt x="142" y="26"/>
                    </a:lnTo>
                    <a:lnTo>
                      <a:pt x="142" y="27"/>
                    </a:lnTo>
                    <a:lnTo>
                      <a:pt x="144" y="29"/>
                    </a:lnTo>
                    <a:lnTo>
                      <a:pt x="145" y="31"/>
                    </a:lnTo>
                    <a:lnTo>
                      <a:pt x="145" y="33"/>
                    </a:lnTo>
                    <a:lnTo>
                      <a:pt x="149" y="34"/>
                    </a:lnTo>
                    <a:lnTo>
                      <a:pt x="150" y="36"/>
                    </a:lnTo>
                    <a:lnTo>
                      <a:pt x="152" y="41"/>
                    </a:lnTo>
                    <a:lnTo>
                      <a:pt x="152" y="45"/>
                    </a:lnTo>
                    <a:lnTo>
                      <a:pt x="154" y="46"/>
                    </a:lnTo>
                    <a:lnTo>
                      <a:pt x="152" y="50"/>
                    </a:lnTo>
                    <a:lnTo>
                      <a:pt x="154" y="51"/>
                    </a:lnTo>
                    <a:lnTo>
                      <a:pt x="152" y="53"/>
                    </a:lnTo>
                    <a:lnTo>
                      <a:pt x="150" y="60"/>
                    </a:lnTo>
                    <a:lnTo>
                      <a:pt x="150" y="63"/>
                    </a:lnTo>
                    <a:lnTo>
                      <a:pt x="150" y="67"/>
                    </a:lnTo>
                    <a:lnTo>
                      <a:pt x="150" y="68"/>
                    </a:lnTo>
                    <a:lnTo>
                      <a:pt x="150" y="68"/>
                    </a:lnTo>
                    <a:lnTo>
                      <a:pt x="152" y="72"/>
                    </a:lnTo>
                    <a:lnTo>
                      <a:pt x="152" y="74"/>
                    </a:lnTo>
                    <a:lnTo>
                      <a:pt x="150" y="74"/>
                    </a:lnTo>
                    <a:lnTo>
                      <a:pt x="150" y="74"/>
                    </a:lnTo>
                    <a:lnTo>
                      <a:pt x="150" y="74"/>
                    </a:lnTo>
                    <a:lnTo>
                      <a:pt x="150" y="75"/>
                    </a:lnTo>
                    <a:lnTo>
                      <a:pt x="152" y="77"/>
                    </a:lnTo>
                    <a:lnTo>
                      <a:pt x="152" y="79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1" name="Freeform 196">
                <a:extLst>
                  <a:ext uri="{FF2B5EF4-FFF2-40B4-BE49-F238E27FC236}">
                    <a16:creationId xmlns:a16="http://schemas.microsoft.com/office/drawing/2014/main" xmlns="" id="{3FEBC1D2-2493-48B8-B3C4-616B824B432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97" y="2055"/>
                <a:ext cx="81" cy="106"/>
              </a:xfrm>
              <a:custGeom>
                <a:avLst/>
                <a:gdLst>
                  <a:gd name="T0" fmla="*/ 26 w 81"/>
                  <a:gd name="T1" fmla="*/ 2 h 106"/>
                  <a:gd name="T2" fmla="*/ 33 w 81"/>
                  <a:gd name="T3" fmla="*/ 9 h 106"/>
                  <a:gd name="T4" fmla="*/ 36 w 81"/>
                  <a:gd name="T5" fmla="*/ 12 h 106"/>
                  <a:gd name="T6" fmla="*/ 38 w 81"/>
                  <a:gd name="T7" fmla="*/ 16 h 106"/>
                  <a:gd name="T8" fmla="*/ 38 w 81"/>
                  <a:gd name="T9" fmla="*/ 21 h 106"/>
                  <a:gd name="T10" fmla="*/ 45 w 81"/>
                  <a:gd name="T11" fmla="*/ 24 h 106"/>
                  <a:gd name="T12" fmla="*/ 52 w 81"/>
                  <a:gd name="T13" fmla="*/ 29 h 106"/>
                  <a:gd name="T14" fmla="*/ 50 w 81"/>
                  <a:gd name="T15" fmla="*/ 33 h 106"/>
                  <a:gd name="T16" fmla="*/ 50 w 81"/>
                  <a:gd name="T17" fmla="*/ 34 h 106"/>
                  <a:gd name="T18" fmla="*/ 50 w 81"/>
                  <a:gd name="T19" fmla="*/ 36 h 106"/>
                  <a:gd name="T20" fmla="*/ 53 w 81"/>
                  <a:gd name="T21" fmla="*/ 39 h 106"/>
                  <a:gd name="T22" fmla="*/ 64 w 81"/>
                  <a:gd name="T23" fmla="*/ 44 h 106"/>
                  <a:gd name="T24" fmla="*/ 76 w 81"/>
                  <a:gd name="T25" fmla="*/ 43 h 106"/>
                  <a:gd name="T26" fmla="*/ 71 w 81"/>
                  <a:gd name="T27" fmla="*/ 46 h 106"/>
                  <a:gd name="T28" fmla="*/ 74 w 81"/>
                  <a:gd name="T29" fmla="*/ 51 h 106"/>
                  <a:gd name="T30" fmla="*/ 72 w 81"/>
                  <a:gd name="T31" fmla="*/ 55 h 106"/>
                  <a:gd name="T32" fmla="*/ 69 w 81"/>
                  <a:gd name="T33" fmla="*/ 63 h 106"/>
                  <a:gd name="T34" fmla="*/ 71 w 81"/>
                  <a:gd name="T35" fmla="*/ 70 h 106"/>
                  <a:gd name="T36" fmla="*/ 77 w 81"/>
                  <a:gd name="T37" fmla="*/ 77 h 106"/>
                  <a:gd name="T38" fmla="*/ 79 w 81"/>
                  <a:gd name="T39" fmla="*/ 84 h 106"/>
                  <a:gd name="T40" fmla="*/ 71 w 81"/>
                  <a:gd name="T41" fmla="*/ 89 h 106"/>
                  <a:gd name="T42" fmla="*/ 69 w 81"/>
                  <a:gd name="T43" fmla="*/ 96 h 106"/>
                  <a:gd name="T44" fmla="*/ 71 w 81"/>
                  <a:gd name="T45" fmla="*/ 102 h 106"/>
                  <a:gd name="T46" fmla="*/ 65 w 81"/>
                  <a:gd name="T47" fmla="*/ 102 h 106"/>
                  <a:gd name="T48" fmla="*/ 59 w 81"/>
                  <a:gd name="T49" fmla="*/ 104 h 106"/>
                  <a:gd name="T50" fmla="*/ 52 w 81"/>
                  <a:gd name="T51" fmla="*/ 104 h 106"/>
                  <a:gd name="T52" fmla="*/ 57 w 81"/>
                  <a:gd name="T53" fmla="*/ 96 h 106"/>
                  <a:gd name="T54" fmla="*/ 50 w 81"/>
                  <a:gd name="T55" fmla="*/ 92 h 106"/>
                  <a:gd name="T56" fmla="*/ 45 w 81"/>
                  <a:gd name="T57" fmla="*/ 84 h 106"/>
                  <a:gd name="T58" fmla="*/ 38 w 81"/>
                  <a:gd name="T59" fmla="*/ 80 h 106"/>
                  <a:gd name="T60" fmla="*/ 35 w 81"/>
                  <a:gd name="T61" fmla="*/ 80 h 106"/>
                  <a:gd name="T62" fmla="*/ 35 w 81"/>
                  <a:gd name="T63" fmla="*/ 85 h 106"/>
                  <a:gd name="T64" fmla="*/ 30 w 81"/>
                  <a:gd name="T65" fmla="*/ 91 h 106"/>
                  <a:gd name="T66" fmla="*/ 21 w 81"/>
                  <a:gd name="T67" fmla="*/ 84 h 106"/>
                  <a:gd name="T68" fmla="*/ 14 w 81"/>
                  <a:gd name="T69" fmla="*/ 80 h 106"/>
                  <a:gd name="T70" fmla="*/ 7 w 81"/>
                  <a:gd name="T71" fmla="*/ 72 h 106"/>
                  <a:gd name="T72" fmla="*/ 11 w 81"/>
                  <a:gd name="T73" fmla="*/ 70 h 106"/>
                  <a:gd name="T74" fmla="*/ 11 w 81"/>
                  <a:gd name="T75" fmla="*/ 63 h 106"/>
                  <a:gd name="T76" fmla="*/ 11 w 81"/>
                  <a:gd name="T77" fmla="*/ 60 h 106"/>
                  <a:gd name="T78" fmla="*/ 14 w 81"/>
                  <a:gd name="T79" fmla="*/ 58 h 106"/>
                  <a:gd name="T80" fmla="*/ 6 w 81"/>
                  <a:gd name="T81" fmla="*/ 51 h 106"/>
                  <a:gd name="T82" fmla="*/ 7 w 81"/>
                  <a:gd name="T83" fmla="*/ 43 h 106"/>
                  <a:gd name="T84" fmla="*/ 9 w 81"/>
                  <a:gd name="T85" fmla="*/ 36 h 106"/>
                  <a:gd name="T86" fmla="*/ 4 w 81"/>
                  <a:gd name="T87" fmla="*/ 36 h 106"/>
                  <a:gd name="T88" fmla="*/ 6 w 81"/>
                  <a:gd name="T89" fmla="*/ 33 h 106"/>
                  <a:gd name="T90" fmla="*/ 7 w 81"/>
                  <a:gd name="T91" fmla="*/ 27 h 106"/>
                  <a:gd name="T92" fmla="*/ 11 w 81"/>
                  <a:gd name="T93" fmla="*/ 26 h 106"/>
                  <a:gd name="T94" fmla="*/ 4 w 81"/>
                  <a:gd name="T95" fmla="*/ 22 h 106"/>
                  <a:gd name="T96" fmla="*/ 2 w 81"/>
                  <a:gd name="T97" fmla="*/ 17 h 106"/>
                  <a:gd name="T98" fmla="*/ 2 w 81"/>
                  <a:gd name="T99" fmla="*/ 9 h 106"/>
                  <a:gd name="T100" fmla="*/ 4 w 81"/>
                  <a:gd name="T101" fmla="*/ 5 h 106"/>
                  <a:gd name="T102" fmla="*/ 9 w 81"/>
                  <a:gd name="T103" fmla="*/ 5 h 106"/>
                  <a:gd name="T104" fmla="*/ 14 w 81"/>
                  <a:gd name="T105" fmla="*/ 2 h 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81" h="106">
                    <a:moveTo>
                      <a:pt x="18" y="2"/>
                    </a:moveTo>
                    <a:lnTo>
                      <a:pt x="19" y="2"/>
                    </a:lnTo>
                    <a:lnTo>
                      <a:pt x="21" y="0"/>
                    </a:lnTo>
                    <a:lnTo>
                      <a:pt x="26" y="2"/>
                    </a:lnTo>
                    <a:lnTo>
                      <a:pt x="26" y="2"/>
                    </a:lnTo>
                    <a:lnTo>
                      <a:pt x="28" y="2"/>
                    </a:lnTo>
                    <a:lnTo>
                      <a:pt x="28" y="4"/>
                    </a:lnTo>
                    <a:lnTo>
                      <a:pt x="30" y="5"/>
                    </a:lnTo>
                    <a:lnTo>
                      <a:pt x="31" y="7"/>
                    </a:lnTo>
                    <a:lnTo>
                      <a:pt x="33" y="9"/>
                    </a:lnTo>
                    <a:lnTo>
                      <a:pt x="35" y="9"/>
                    </a:lnTo>
                    <a:lnTo>
                      <a:pt x="35" y="12"/>
                    </a:lnTo>
                    <a:lnTo>
                      <a:pt x="36" y="12"/>
                    </a:lnTo>
                    <a:lnTo>
                      <a:pt x="36" y="12"/>
                    </a:lnTo>
                    <a:lnTo>
                      <a:pt x="36" y="12"/>
                    </a:lnTo>
                    <a:lnTo>
                      <a:pt x="38" y="12"/>
                    </a:lnTo>
                    <a:lnTo>
                      <a:pt x="38" y="12"/>
                    </a:lnTo>
                    <a:lnTo>
                      <a:pt x="38" y="12"/>
                    </a:lnTo>
                    <a:lnTo>
                      <a:pt x="38" y="14"/>
                    </a:lnTo>
                    <a:lnTo>
                      <a:pt x="38" y="16"/>
                    </a:lnTo>
                    <a:lnTo>
                      <a:pt x="38" y="17"/>
                    </a:lnTo>
                    <a:lnTo>
                      <a:pt x="38" y="19"/>
                    </a:lnTo>
                    <a:lnTo>
                      <a:pt x="38" y="19"/>
                    </a:lnTo>
                    <a:lnTo>
                      <a:pt x="38" y="19"/>
                    </a:lnTo>
                    <a:lnTo>
                      <a:pt x="38" y="21"/>
                    </a:lnTo>
                    <a:lnTo>
                      <a:pt x="40" y="21"/>
                    </a:lnTo>
                    <a:lnTo>
                      <a:pt x="41" y="22"/>
                    </a:lnTo>
                    <a:lnTo>
                      <a:pt x="43" y="24"/>
                    </a:lnTo>
                    <a:lnTo>
                      <a:pt x="43" y="24"/>
                    </a:lnTo>
                    <a:lnTo>
                      <a:pt x="45" y="24"/>
                    </a:lnTo>
                    <a:lnTo>
                      <a:pt x="47" y="26"/>
                    </a:lnTo>
                    <a:lnTo>
                      <a:pt x="50" y="27"/>
                    </a:lnTo>
                    <a:lnTo>
                      <a:pt x="50" y="27"/>
                    </a:lnTo>
                    <a:lnTo>
                      <a:pt x="52" y="27"/>
                    </a:lnTo>
                    <a:lnTo>
                      <a:pt x="52" y="29"/>
                    </a:lnTo>
                    <a:lnTo>
                      <a:pt x="52" y="29"/>
                    </a:lnTo>
                    <a:lnTo>
                      <a:pt x="52" y="29"/>
                    </a:lnTo>
                    <a:lnTo>
                      <a:pt x="50" y="31"/>
                    </a:lnTo>
                    <a:lnTo>
                      <a:pt x="50" y="31"/>
                    </a:lnTo>
                    <a:lnTo>
                      <a:pt x="50" y="33"/>
                    </a:lnTo>
                    <a:lnTo>
                      <a:pt x="48" y="33"/>
                    </a:lnTo>
                    <a:lnTo>
                      <a:pt x="48" y="33"/>
                    </a:lnTo>
                    <a:lnTo>
                      <a:pt x="48" y="33"/>
                    </a:lnTo>
                    <a:lnTo>
                      <a:pt x="50" y="33"/>
                    </a:lnTo>
                    <a:lnTo>
                      <a:pt x="50" y="34"/>
                    </a:lnTo>
                    <a:lnTo>
                      <a:pt x="52" y="34"/>
                    </a:lnTo>
                    <a:lnTo>
                      <a:pt x="52" y="34"/>
                    </a:lnTo>
                    <a:lnTo>
                      <a:pt x="52" y="36"/>
                    </a:lnTo>
                    <a:lnTo>
                      <a:pt x="52" y="36"/>
                    </a:lnTo>
                    <a:lnTo>
                      <a:pt x="50" y="36"/>
                    </a:lnTo>
                    <a:lnTo>
                      <a:pt x="50" y="36"/>
                    </a:lnTo>
                    <a:lnTo>
                      <a:pt x="48" y="36"/>
                    </a:lnTo>
                    <a:lnTo>
                      <a:pt x="48" y="38"/>
                    </a:lnTo>
                    <a:lnTo>
                      <a:pt x="52" y="38"/>
                    </a:lnTo>
                    <a:lnTo>
                      <a:pt x="53" y="39"/>
                    </a:lnTo>
                    <a:lnTo>
                      <a:pt x="53" y="41"/>
                    </a:lnTo>
                    <a:lnTo>
                      <a:pt x="57" y="41"/>
                    </a:lnTo>
                    <a:lnTo>
                      <a:pt x="60" y="41"/>
                    </a:lnTo>
                    <a:lnTo>
                      <a:pt x="62" y="43"/>
                    </a:lnTo>
                    <a:lnTo>
                      <a:pt x="64" y="44"/>
                    </a:lnTo>
                    <a:lnTo>
                      <a:pt x="65" y="44"/>
                    </a:lnTo>
                    <a:lnTo>
                      <a:pt x="67" y="41"/>
                    </a:lnTo>
                    <a:lnTo>
                      <a:pt x="71" y="41"/>
                    </a:lnTo>
                    <a:lnTo>
                      <a:pt x="74" y="41"/>
                    </a:lnTo>
                    <a:lnTo>
                      <a:pt x="76" y="43"/>
                    </a:lnTo>
                    <a:lnTo>
                      <a:pt x="76" y="44"/>
                    </a:lnTo>
                    <a:lnTo>
                      <a:pt x="74" y="44"/>
                    </a:lnTo>
                    <a:lnTo>
                      <a:pt x="74" y="44"/>
                    </a:lnTo>
                    <a:lnTo>
                      <a:pt x="72" y="44"/>
                    </a:lnTo>
                    <a:lnTo>
                      <a:pt x="71" y="46"/>
                    </a:lnTo>
                    <a:lnTo>
                      <a:pt x="71" y="48"/>
                    </a:lnTo>
                    <a:lnTo>
                      <a:pt x="72" y="50"/>
                    </a:lnTo>
                    <a:lnTo>
                      <a:pt x="72" y="50"/>
                    </a:lnTo>
                    <a:lnTo>
                      <a:pt x="74" y="51"/>
                    </a:lnTo>
                    <a:lnTo>
                      <a:pt x="74" y="51"/>
                    </a:lnTo>
                    <a:lnTo>
                      <a:pt x="74" y="53"/>
                    </a:lnTo>
                    <a:lnTo>
                      <a:pt x="74" y="53"/>
                    </a:lnTo>
                    <a:lnTo>
                      <a:pt x="74" y="53"/>
                    </a:lnTo>
                    <a:lnTo>
                      <a:pt x="74" y="55"/>
                    </a:lnTo>
                    <a:lnTo>
                      <a:pt x="72" y="55"/>
                    </a:lnTo>
                    <a:lnTo>
                      <a:pt x="72" y="56"/>
                    </a:lnTo>
                    <a:lnTo>
                      <a:pt x="71" y="58"/>
                    </a:lnTo>
                    <a:lnTo>
                      <a:pt x="69" y="60"/>
                    </a:lnTo>
                    <a:lnTo>
                      <a:pt x="69" y="60"/>
                    </a:lnTo>
                    <a:lnTo>
                      <a:pt x="69" y="63"/>
                    </a:lnTo>
                    <a:lnTo>
                      <a:pt x="69" y="65"/>
                    </a:lnTo>
                    <a:lnTo>
                      <a:pt x="69" y="67"/>
                    </a:lnTo>
                    <a:lnTo>
                      <a:pt x="69" y="67"/>
                    </a:lnTo>
                    <a:lnTo>
                      <a:pt x="69" y="68"/>
                    </a:lnTo>
                    <a:lnTo>
                      <a:pt x="71" y="70"/>
                    </a:lnTo>
                    <a:lnTo>
                      <a:pt x="71" y="72"/>
                    </a:lnTo>
                    <a:lnTo>
                      <a:pt x="72" y="73"/>
                    </a:lnTo>
                    <a:lnTo>
                      <a:pt x="74" y="75"/>
                    </a:lnTo>
                    <a:lnTo>
                      <a:pt x="76" y="77"/>
                    </a:lnTo>
                    <a:lnTo>
                      <a:pt x="77" y="77"/>
                    </a:lnTo>
                    <a:lnTo>
                      <a:pt x="77" y="79"/>
                    </a:lnTo>
                    <a:lnTo>
                      <a:pt x="81" y="80"/>
                    </a:lnTo>
                    <a:lnTo>
                      <a:pt x="79" y="82"/>
                    </a:lnTo>
                    <a:lnTo>
                      <a:pt x="79" y="84"/>
                    </a:lnTo>
                    <a:lnTo>
                      <a:pt x="79" y="84"/>
                    </a:lnTo>
                    <a:lnTo>
                      <a:pt x="77" y="85"/>
                    </a:lnTo>
                    <a:lnTo>
                      <a:pt x="77" y="85"/>
                    </a:lnTo>
                    <a:lnTo>
                      <a:pt x="74" y="89"/>
                    </a:lnTo>
                    <a:lnTo>
                      <a:pt x="72" y="89"/>
                    </a:lnTo>
                    <a:lnTo>
                      <a:pt x="71" y="89"/>
                    </a:lnTo>
                    <a:lnTo>
                      <a:pt x="71" y="89"/>
                    </a:lnTo>
                    <a:lnTo>
                      <a:pt x="69" y="91"/>
                    </a:lnTo>
                    <a:lnTo>
                      <a:pt x="71" y="92"/>
                    </a:lnTo>
                    <a:lnTo>
                      <a:pt x="71" y="94"/>
                    </a:lnTo>
                    <a:lnTo>
                      <a:pt x="69" y="96"/>
                    </a:lnTo>
                    <a:lnTo>
                      <a:pt x="71" y="97"/>
                    </a:lnTo>
                    <a:lnTo>
                      <a:pt x="71" y="99"/>
                    </a:lnTo>
                    <a:lnTo>
                      <a:pt x="72" y="99"/>
                    </a:lnTo>
                    <a:lnTo>
                      <a:pt x="71" y="101"/>
                    </a:lnTo>
                    <a:lnTo>
                      <a:pt x="71" y="102"/>
                    </a:lnTo>
                    <a:lnTo>
                      <a:pt x="69" y="102"/>
                    </a:lnTo>
                    <a:lnTo>
                      <a:pt x="67" y="104"/>
                    </a:lnTo>
                    <a:lnTo>
                      <a:pt x="67" y="102"/>
                    </a:lnTo>
                    <a:lnTo>
                      <a:pt x="67" y="102"/>
                    </a:lnTo>
                    <a:lnTo>
                      <a:pt x="65" y="102"/>
                    </a:lnTo>
                    <a:lnTo>
                      <a:pt x="64" y="102"/>
                    </a:lnTo>
                    <a:lnTo>
                      <a:pt x="62" y="104"/>
                    </a:lnTo>
                    <a:lnTo>
                      <a:pt x="60" y="102"/>
                    </a:lnTo>
                    <a:lnTo>
                      <a:pt x="59" y="102"/>
                    </a:lnTo>
                    <a:lnTo>
                      <a:pt x="59" y="104"/>
                    </a:lnTo>
                    <a:lnTo>
                      <a:pt x="57" y="104"/>
                    </a:lnTo>
                    <a:lnTo>
                      <a:pt x="57" y="104"/>
                    </a:lnTo>
                    <a:lnTo>
                      <a:pt x="53" y="106"/>
                    </a:lnTo>
                    <a:lnTo>
                      <a:pt x="53" y="106"/>
                    </a:lnTo>
                    <a:lnTo>
                      <a:pt x="52" y="104"/>
                    </a:lnTo>
                    <a:lnTo>
                      <a:pt x="52" y="102"/>
                    </a:lnTo>
                    <a:lnTo>
                      <a:pt x="52" y="102"/>
                    </a:lnTo>
                    <a:lnTo>
                      <a:pt x="53" y="101"/>
                    </a:lnTo>
                    <a:lnTo>
                      <a:pt x="53" y="101"/>
                    </a:lnTo>
                    <a:lnTo>
                      <a:pt x="57" y="96"/>
                    </a:lnTo>
                    <a:lnTo>
                      <a:pt x="57" y="94"/>
                    </a:lnTo>
                    <a:lnTo>
                      <a:pt x="57" y="94"/>
                    </a:lnTo>
                    <a:lnTo>
                      <a:pt x="55" y="94"/>
                    </a:lnTo>
                    <a:lnTo>
                      <a:pt x="55" y="94"/>
                    </a:lnTo>
                    <a:lnTo>
                      <a:pt x="50" y="92"/>
                    </a:lnTo>
                    <a:lnTo>
                      <a:pt x="50" y="91"/>
                    </a:lnTo>
                    <a:lnTo>
                      <a:pt x="48" y="89"/>
                    </a:lnTo>
                    <a:lnTo>
                      <a:pt x="47" y="87"/>
                    </a:lnTo>
                    <a:lnTo>
                      <a:pt x="47" y="87"/>
                    </a:lnTo>
                    <a:lnTo>
                      <a:pt x="45" y="84"/>
                    </a:lnTo>
                    <a:lnTo>
                      <a:pt x="43" y="84"/>
                    </a:lnTo>
                    <a:lnTo>
                      <a:pt x="41" y="82"/>
                    </a:lnTo>
                    <a:lnTo>
                      <a:pt x="40" y="82"/>
                    </a:lnTo>
                    <a:lnTo>
                      <a:pt x="40" y="80"/>
                    </a:lnTo>
                    <a:lnTo>
                      <a:pt x="38" y="80"/>
                    </a:lnTo>
                    <a:lnTo>
                      <a:pt x="38" y="79"/>
                    </a:lnTo>
                    <a:lnTo>
                      <a:pt x="38" y="79"/>
                    </a:lnTo>
                    <a:lnTo>
                      <a:pt x="38" y="79"/>
                    </a:lnTo>
                    <a:lnTo>
                      <a:pt x="36" y="80"/>
                    </a:lnTo>
                    <a:lnTo>
                      <a:pt x="35" y="80"/>
                    </a:lnTo>
                    <a:lnTo>
                      <a:pt x="35" y="80"/>
                    </a:lnTo>
                    <a:lnTo>
                      <a:pt x="35" y="82"/>
                    </a:lnTo>
                    <a:lnTo>
                      <a:pt x="35" y="84"/>
                    </a:lnTo>
                    <a:lnTo>
                      <a:pt x="35" y="84"/>
                    </a:lnTo>
                    <a:lnTo>
                      <a:pt x="35" y="85"/>
                    </a:lnTo>
                    <a:lnTo>
                      <a:pt x="31" y="87"/>
                    </a:lnTo>
                    <a:lnTo>
                      <a:pt x="31" y="87"/>
                    </a:lnTo>
                    <a:lnTo>
                      <a:pt x="33" y="89"/>
                    </a:lnTo>
                    <a:lnTo>
                      <a:pt x="31" y="89"/>
                    </a:lnTo>
                    <a:lnTo>
                      <a:pt x="30" y="91"/>
                    </a:lnTo>
                    <a:lnTo>
                      <a:pt x="30" y="89"/>
                    </a:lnTo>
                    <a:lnTo>
                      <a:pt x="30" y="89"/>
                    </a:lnTo>
                    <a:lnTo>
                      <a:pt x="28" y="87"/>
                    </a:lnTo>
                    <a:lnTo>
                      <a:pt x="26" y="87"/>
                    </a:lnTo>
                    <a:lnTo>
                      <a:pt x="21" y="84"/>
                    </a:lnTo>
                    <a:lnTo>
                      <a:pt x="21" y="84"/>
                    </a:lnTo>
                    <a:lnTo>
                      <a:pt x="19" y="82"/>
                    </a:lnTo>
                    <a:lnTo>
                      <a:pt x="16" y="82"/>
                    </a:lnTo>
                    <a:lnTo>
                      <a:pt x="16" y="80"/>
                    </a:lnTo>
                    <a:lnTo>
                      <a:pt x="14" y="80"/>
                    </a:lnTo>
                    <a:lnTo>
                      <a:pt x="12" y="77"/>
                    </a:lnTo>
                    <a:lnTo>
                      <a:pt x="9" y="75"/>
                    </a:lnTo>
                    <a:lnTo>
                      <a:pt x="7" y="73"/>
                    </a:lnTo>
                    <a:lnTo>
                      <a:pt x="7" y="73"/>
                    </a:lnTo>
                    <a:lnTo>
                      <a:pt x="7" y="72"/>
                    </a:lnTo>
                    <a:lnTo>
                      <a:pt x="7" y="72"/>
                    </a:lnTo>
                    <a:lnTo>
                      <a:pt x="9" y="70"/>
                    </a:lnTo>
                    <a:lnTo>
                      <a:pt x="9" y="70"/>
                    </a:lnTo>
                    <a:lnTo>
                      <a:pt x="11" y="70"/>
                    </a:lnTo>
                    <a:lnTo>
                      <a:pt x="11" y="70"/>
                    </a:lnTo>
                    <a:lnTo>
                      <a:pt x="12" y="70"/>
                    </a:lnTo>
                    <a:lnTo>
                      <a:pt x="12" y="70"/>
                    </a:lnTo>
                    <a:lnTo>
                      <a:pt x="12" y="68"/>
                    </a:lnTo>
                    <a:lnTo>
                      <a:pt x="12" y="67"/>
                    </a:lnTo>
                    <a:lnTo>
                      <a:pt x="11" y="63"/>
                    </a:lnTo>
                    <a:lnTo>
                      <a:pt x="9" y="62"/>
                    </a:lnTo>
                    <a:lnTo>
                      <a:pt x="9" y="60"/>
                    </a:lnTo>
                    <a:lnTo>
                      <a:pt x="9" y="60"/>
                    </a:lnTo>
                    <a:lnTo>
                      <a:pt x="9" y="60"/>
                    </a:lnTo>
                    <a:lnTo>
                      <a:pt x="11" y="60"/>
                    </a:lnTo>
                    <a:lnTo>
                      <a:pt x="12" y="60"/>
                    </a:lnTo>
                    <a:lnTo>
                      <a:pt x="14" y="60"/>
                    </a:lnTo>
                    <a:lnTo>
                      <a:pt x="14" y="58"/>
                    </a:lnTo>
                    <a:lnTo>
                      <a:pt x="14" y="58"/>
                    </a:lnTo>
                    <a:lnTo>
                      <a:pt x="14" y="58"/>
                    </a:lnTo>
                    <a:lnTo>
                      <a:pt x="12" y="55"/>
                    </a:lnTo>
                    <a:lnTo>
                      <a:pt x="11" y="53"/>
                    </a:lnTo>
                    <a:lnTo>
                      <a:pt x="7" y="51"/>
                    </a:lnTo>
                    <a:lnTo>
                      <a:pt x="7" y="51"/>
                    </a:lnTo>
                    <a:lnTo>
                      <a:pt x="6" y="51"/>
                    </a:lnTo>
                    <a:lnTo>
                      <a:pt x="6" y="50"/>
                    </a:lnTo>
                    <a:lnTo>
                      <a:pt x="6" y="48"/>
                    </a:lnTo>
                    <a:lnTo>
                      <a:pt x="6" y="46"/>
                    </a:lnTo>
                    <a:lnTo>
                      <a:pt x="7" y="44"/>
                    </a:lnTo>
                    <a:lnTo>
                      <a:pt x="7" y="43"/>
                    </a:lnTo>
                    <a:lnTo>
                      <a:pt x="9" y="41"/>
                    </a:lnTo>
                    <a:lnTo>
                      <a:pt x="11" y="38"/>
                    </a:lnTo>
                    <a:lnTo>
                      <a:pt x="11" y="36"/>
                    </a:lnTo>
                    <a:lnTo>
                      <a:pt x="11" y="36"/>
                    </a:lnTo>
                    <a:lnTo>
                      <a:pt x="9" y="36"/>
                    </a:lnTo>
                    <a:lnTo>
                      <a:pt x="9" y="34"/>
                    </a:lnTo>
                    <a:lnTo>
                      <a:pt x="6" y="36"/>
                    </a:lnTo>
                    <a:lnTo>
                      <a:pt x="4" y="36"/>
                    </a:lnTo>
                    <a:lnTo>
                      <a:pt x="4" y="36"/>
                    </a:lnTo>
                    <a:lnTo>
                      <a:pt x="4" y="36"/>
                    </a:lnTo>
                    <a:lnTo>
                      <a:pt x="4" y="34"/>
                    </a:lnTo>
                    <a:lnTo>
                      <a:pt x="4" y="34"/>
                    </a:lnTo>
                    <a:lnTo>
                      <a:pt x="6" y="34"/>
                    </a:lnTo>
                    <a:lnTo>
                      <a:pt x="6" y="34"/>
                    </a:lnTo>
                    <a:lnTo>
                      <a:pt x="6" y="33"/>
                    </a:lnTo>
                    <a:lnTo>
                      <a:pt x="6" y="29"/>
                    </a:lnTo>
                    <a:lnTo>
                      <a:pt x="6" y="29"/>
                    </a:lnTo>
                    <a:lnTo>
                      <a:pt x="6" y="27"/>
                    </a:lnTo>
                    <a:lnTo>
                      <a:pt x="6" y="27"/>
                    </a:lnTo>
                    <a:lnTo>
                      <a:pt x="7" y="27"/>
                    </a:lnTo>
                    <a:lnTo>
                      <a:pt x="9" y="27"/>
                    </a:lnTo>
                    <a:lnTo>
                      <a:pt x="11" y="27"/>
                    </a:lnTo>
                    <a:lnTo>
                      <a:pt x="11" y="27"/>
                    </a:lnTo>
                    <a:lnTo>
                      <a:pt x="11" y="27"/>
                    </a:lnTo>
                    <a:lnTo>
                      <a:pt x="11" y="26"/>
                    </a:lnTo>
                    <a:lnTo>
                      <a:pt x="11" y="26"/>
                    </a:lnTo>
                    <a:lnTo>
                      <a:pt x="11" y="26"/>
                    </a:lnTo>
                    <a:lnTo>
                      <a:pt x="9" y="26"/>
                    </a:lnTo>
                    <a:lnTo>
                      <a:pt x="6" y="24"/>
                    </a:lnTo>
                    <a:lnTo>
                      <a:pt x="4" y="22"/>
                    </a:lnTo>
                    <a:lnTo>
                      <a:pt x="4" y="21"/>
                    </a:lnTo>
                    <a:lnTo>
                      <a:pt x="4" y="19"/>
                    </a:lnTo>
                    <a:lnTo>
                      <a:pt x="6" y="19"/>
                    </a:lnTo>
                    <a:lnTo>
                      <a:pt x="4" y="19"/>
                    </a:lnTo>
                    <a:lnTo>
                      <a:pt x="2" y="17"/>
                    </a:lnTo>
                    <a:lnTo>
                      <a:pt x="2" y="16"/>
                    </a:lnTo>
                    <a:lnTo>
                      <a:pt x="2" y="16"/>
                    </a:lnTo>
                    <a:lnTo>
                      <a:pt x="2" y="12"/>
                    </a:lnTo>
                    <a:lnTo>
                      <a:pt x="0" y="10"/>
                    </a:lnTo>
                    <a:lnTo>
                      <a:pt x="2" y="9"/>
                    </a:lnTo>
                    <a:lnTo>
                      <a:pt x="2" y="9"/>
                    </a:lnTo>
                    <a:lnTo>
                      <a:pt x="2" y="7"/>
                    </a:lnTo>
                    <a:lnTo>
                      <a:pt x="2" y="7"/>
                    </a:lnTo>
                    <a:lnTo>
                      <a:pt x="4" y="7"/>
                    </a:lnTo>
                    <a:lnTo>
                      <a:pt x="4" y="5"/>
                    </a:lnTo>
                    <a:lnTo>
                      <a:pt x="6" y="5"/>
                    </a:lnTo>
                    <a:lnTo>
                      <a:pt x="6" y="5"/>
                    </a:lnTo>
                    <a:lnTo>
                      <a:pt x="7" y="5"/>
                    </a:lnTo>
                    <a:lnTo>
                      <a:pt x="7" y="5"/>
                    </a:lnTo>
                    <a:lnTo>
                      <a:pt x="9" y="5"/>
                    </a:lnTo>
                    <a:lnTo>
                      <a:pt x="11" y="5"/>
                    </a:lnTo>
                    <a:lnTo>
                      <a:pt x="11" y="4"/>
                    </a:lnTo>
                    <a:lnTo>
                      <a:pt x="12" y="4"/>
                    </a:lnTo>
                    <a:lnTo>
                      <a:pt x="12" y="4"/>
                    </a:lnTo>
                    <a:lnTo>
                      <a:pt x="14" y="2"/>
                    </a:lnTo>
                    <a:lnTo>
                      <a:pt x="16" y="0"/>
                    </a:lnTo>
                    <a:lnTo>
                      <a:pt x="18" y="2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2" name="Freeform 197">
                <a:extLst>
                  <a:ext uri="{FF2B5EF4-FFF2-40B4-BE49-F238E27FC236}">
                    <a16:creationId xmlns:a16="http://schemas.microsoft.com/office/drawing/2014/main" xmlns="" id="{8E52EFED-7232-4D54-A4B2-D5F016C358DF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013" y="160"/>
                <a:ext cx="3279" cy="2026"/>
              </a:xfrm>
              <a:custGeom>
                <a:avLst/>
                <a:gdLst>
                  <a:gd name="T0" fmla="*/ 701 w 3279"/>
                  <a:gd name="T1" fmla="*/ 813 h 2026"/>
                  <a:gd name="T2" fmla="*/ 693 w 3279"/>
                  <a:gd name="T3" fmla="*/ 153 h 2026"/>
                  <a:gd name="T4" fmla="*/ 551 w 3279"/>
                  <a:gd name="T5" fmla="*/ 1038 h 2026"/>
                  <a:gd name="T6" fmla="*/ 717 w 3279"/>
                  <a:gd name="T7" fmla="*/ 216 h 2026"/>
                  <a:gd name="T8" fmla="*/ 749 w 3279"/>
                  <a:gd name="T9" fmla="*/ 990 h 2026"/>
                  <a:gd name="T10" fmla="*/ 729 w 3279"/>
                  <a:gd name="T11" fmla="*/ 760 h 2026"/>
                  <a:gd name="T12" fmla="*/ 802 w 3279"/>
                  <a:gd name="T13" fmla="*/ 97 h 2026"/>
                  <a:gd name="T14" fmla="*/ 1475 w 3279"/>
                  <a:gd name="T15" fmla="*/ 213 h 2026"/>
                  <a:gd name="T16" fmla="*/ 1478 w 3279"/>
                  <a:gd name="T17" fmla="*/ 579 h 2026"/>
                  <a:gd name="T18" fmla="*/ 1574 w 3279"/>
                  <a:gd name="T19" fmla="*/ 295 h 2026"/>
                  <a:gd name="T20" fmla="*/ 2361 w 3279"/>
                  <a:gd name="T21" fmla="*/ 1653 h 2026"/>
                  <a:gd name="T22" fmla="*/ 2370 w 3279"/>
                  <a:gd name="T23" fmla="*/ 1818 h 2026"/>
                  <a:gd name="T24" fmla="*/ 1463 w 3279"/>
                  <a:gd name="T25" fmla="*/ 514 h 2026"/>
                  <a:gd name="T26" fmla="*/ 2373 w 3279"/>
                  <a:gd name="T27" fmla="*/ 612 h 2026"/>
                  <a:gd name="T28" fmla="*/ 2445 w 3279"/>
                  <a:gd name="T29" fmla="*/ 668 h 2026"/>
                  <a:gd name="T30" fmla="*/ 1774 w 3279"/>
                  <a:gd name="T31" fmla="*/ 545 h 2026"/>
                  <a:gd name="T32" fmla="*/ 2271 w 3279"/>
                  <a:gd name="T33" fmla="*/ 900 h 2026"/>
                  <a:gd name="T34" fmla="*/ 2609 w 3279"/>
                  <a:gd name="T35" fmla="*/ 1759 h 2026"/>
                  <a:gd name="T36" fmla="*/ 2459 w 3279"/>
                  <a:gd name="T37" fmla="*/ 1928 h 2026"/>
                  <a:gd name="T38" fmla="*/ 1045 w 3279"/>
                  <a:gd name="T39" fmla="*/ 811 h 2026"/>
                  <a:gd name="T40" fmla="*/ 2277 w 3279"/>
                  <a:gd name="T41" fmla="*/ 1628 h 2026"/>
                  <a:gd name="T42" fmla="*/ 3126 w 3279"/>
                  <a:gd name="T43" fmla="*/ 1089 h 2026"/>
                  <a:gd name="T44" fmla="*/ 2716 w 3279"/>
                  <a:gd name="T45" fmla="*/ 1029 h 2026"/>
                  <a:gd name="T46" fmla="*/ 2396 w 3279"/>
                  <a:gd name="T47" fmla="*/ 835 h 2026"/>
                  <a:gd name="T48" fmla="*/ 2101 w 3279"/>
                  <a:gd name="T49" fmla="*/ 889 h 2026"/>
                  <a:gd name="T50" fmla="*/ 1809 w 3279"/>
                  <a:gd name="T51" fmla="*/ 787 h 2026"/>
                  <a:gd name="T52" fmla="*/ 1783 w 3279"/>
                  <a:gd name="T53" fmla="*/ 608 h 2026"/>
                  <a:gd name="T54" fmla="*/ 1540 w 3279"/>
                  <a:gd name="T55" fmla="*/ 586 h 2026"/>
                  <a:gd name="T56" fmla="*/ 1273 w 3279"/>
                  <a:gd name="T57" fmla="*/ 785 h 2026"/>
                  <a:gd name="T58" fmla="*/ 1220 w 3279"/>
                  <a:gd name="T59" fmla="*/ 893 h 2026"/>
                  <a:gd name="T60" fmla="*/ 1040 w 3279"/>
                  <a:gd name="T61" fmla="*/ 1039 h 2026"/>
                  <a:gd name="T62" fmla="*/ 1035 w 3279"/>
                  <a:gd name="T63" fmla="*/ 1070 h 2026"/>
                  <a:gd name="T64" fmla="*/ 855 w 3279"/>
                  <a:gd name="T65" fmla="*/ 1019 h 2026"/>
                  <a:gd name="T66" fmla="*/ 561 w 3279"/>
                  <a:gd name="T67" fmla="*/ 1113 h 2026"/>
                  <a:gd name="T68" fmla="*/ 344 w 3279"/>
                  <a:gd name="T69" fmla="*/ 1239 h 2026"/>
                  <a:gd name="T70" fmla="*/ 409 w 3279"/>
                  <a:gd name="T71" fmla="*/ 1114 h 2026"/>
                  <a:gd name="T72" fmla="*/ 191 w 3279"/>
                  <a:gd name="T73" fmla="*/ 1133 h 2026"/>
                  <a:gd name="T74" fmla="*/ 180 w 3279"/>
                  <a:gd name="T75" fmla="*/ 1455 h 2026"/>
                  <a:gd name="T76" fmla="*/ 215 w 3279"/>
                  <a:gd name="T77" fmla="*/ 1609 h 2026"/>
                  <a:gd name="T78" fmla="*/ 280 w 3279"/>
                  <a:gd name="T79" fmla="*/ 1747 h 2026"/>
                  <a:gd name="T80" fmla="*/ 388 w 3279"/>
                  <a:gd name="T81" fmla="*/ 1839 h 2026"/>
                  <a:gd name="T82" fmla="*/ 407 w 3279"/>
                  <a:gd name="T83" fmla="*/ 1968 h 2026"/>
                  <a:gd name="T84" fmla="*/ 529 w 3279"/>
                  <a:gd name="T85" fmla="*/ 1948 h 2026"/>
                  <a:gd name="T86" fmla="*/ 537 w 3279"/>
                  <a:gd name="T87" fmla="*/ 1774 h 2026"/>
                  <a:gd name="T88" fmla="*/ 737 w 3279"/>
                  <a:gd name="T89" fmla="*/ 1754 h 2026"/>
                  <a:gd name="T90" fmla="*/ 843 w 3279"/>
                  <a:gd name="T91" fmla="*/ 1655 h 2026"/>
                  <a:gd name="T92" fmla="*/ 1051 w 3279"/>
                  <a:gd name="T93" fmla="*/ 1679 h 2026"/>
                  <a:gd name="T94" fmla="*/ 1252 w 3279"/>
                  <a:gd name="T95" fmla="*/ 1783 h 2026"/>
                  <a:gd name="T96" fmla="*/ 1401 w 3279"/>
                  <a:gd name="T97" fmla="*/ 1764 h 2026"/>
                  <a:gd name="T98" fmla="*/ 1525 w 3279"/>
                  <a:gd name="T99" fmla="*/ 1725 h 2026"/>
                  <a:gd name="T100" fmla="*/ 1766 w 3279"/>
                  <a:gd name="T101" fmla="*/ 1805 h 2026"/>
                  <a:gd name="T102" fmla="*/ 2021 w 3279"/>
                  <a:gd name="T103" fmla="*/ 1691 h 2026"/>
                  <a:gd name="T104" fmla="*/ 2146 w 3279"/>
                  <a:gd name="T105" fmla="*/ 1853 h 2026"/>
                  <a:gd name="T106" fmla="*/ 2142 w 3279"/>
                  <a:gd name="T107" fmla="*/ 1965 h 2026"/>
                  <a:gd name="T108" fmla="*/ 2322 w 3279"/>
                  <a:gd name="T109" fmla="*/ 1798 h 2026"/>
                  <a:gd name="T110" fmla="*/ 2250 w 3279"/>
                  <a:gd name="T111" fmla="*/ 1605 h 2026"/>
                  <a:gd name="T112" fmla="*/ 2599 w 3279"/>
                  <a:gd name="T113" fmla="*/ 1472 h 2026"/>
                  <a:gd name="T114" fmla="*/ 2770 w 3279"/>
                  <a:gd name="T115" fmla="*/ 1391 h 2026"/>
                  <a:gd name="T116" fmla="*/ 2710 w 3279"/>
                  <a:gd name="T117" fmla="*/ 1645 h 2026"/>
                  <a:gd name="T118" fmla="*/ 2815 w 3279"/>
                  <a:gd name="T119" fmla="*/ 1447 h 2026"/>
                  <a:gd name="T120" fmla="*/ 3058 w 3279"/>
                  <a:gd name="T121" fmla="*/ 1312 h 2026"/>
                  <a:gd name="T122" fmla="*/ 3106 w 3279"/>
                  <a:gd name="T123" fmla="*/ 1191 h 2026"/>
                  <a:gd name="T124" fmla="*/ 3246 w 3279"/>
                  <a:gd name="T125" fmla="*/ 1220 h 20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3279" h="2026">
                    <a:moveTo>
                      <a:pt x="665" y="177"/>
                    </a:moveTo>
                    <a:lnTo>
                      <a:pt x="657" y="172"/>
                    </a:lnTo>
                    <a:lnTo>
                      <a:pt x="657" y="168"/>
                    </a:lnTo>
                    <a:lnTo>
                      <a:pt x="659" y="167"/>
                    </a:lnTo>
                    <a:lnTo>
                      <a:pt x="659" y="163"/>
                    </a:lnTo>
                    <a:lnTo>
                      <a:pt x="657" y="162"/>
                    </a:lnTo>
                    <a:lnTo>
                      <a:pt x="657" y="156"/>
                    </a:lnTo>
                    <a:lnTo>
                      <a:pt x="664" y="160"/>
                    </a:lnTo>
                    <a:lnTo>
                      <a:pt x="664" y="162"/>
                    </a:lnTo>
                    <a:lnTo>
                      <a:pt x="667" y="163"/>
                    </a:lnTo>
                    <a:lnTo>
                      <a:pt x="669" y="168"/>
                    </a:lnTo>
                    <a:lnTo>
                      <a:pt x="667" y="172"/>
                    </a:lnTo>
                    <a:lnTo>
                      <a:pt x="665" y="177"/>
                    </a:lnTo>
                    <a:lnTo>
                      <a:pt x="665" y="177"/>
                    </a:lnTo>
                    <a:close/>
                    <a:moveTo>
                      <a:pt x="614" y="871"/>
                    </a:moveTo>
                    <a:lnTo>
                      <a:pt x="612" y="876"/>
                    </a:lnTo>
                    <a:lnTo>
                      <a:pt x="611" y="879"/>
                    </a:lnTo>
                    <a:lnTo>
                      <a:pt x="611" y="886"/>
                    </a:lnTo>
                    <a:lnTo>
                      <a:pt x="611" y="889"/>
                    </a:lnTo>
                    <a:lnTo>
                      <a:pt x="612" y="896"/>
                    </a:lnTo>
                    <a:lnTo>
                      <a:pt x="614" y="901"/>
                    </a:lnTo>
                    <a:lnTo>
                      <a:pt x="616" y="905"/>
                    </a:lnTo>
                    <a:lnTo>
                      <a:pt x="618" y="906"/>
                    </a:lnTo>
                    <a:lnTo>
                      <a:pt x="621" y="906"/>
                    </a:lnTo>
                    <a:lnTo>
                      <a:pt x="624" y="906"/>
                    </a:lnTo>
                    <a:lnTo>
                      <a:pt x="630" y="903"/>
                    </a:lnTo>
                    <a:lnTo>
                      <a:pt x="635" y="905"/>
                    </a:lnTo>
                    <a:lnTo>
                      <a:pt x="640" y="906"/>
                    </a:lnTo>
                    <a:lnTo>
                      <a:pt x="648" y="903"/>
                    </a:lnTo>
                    <a:lnTo>
                      <a:pt x="648" y="905"/>
                    </a:lnTo>
                    <a:lnTo>
                      <a:pt x="647" y="906"/>
                    </a:lnTo>
                    <a:lnTo>
                      <a:pt x="647" y="912"/>
                    </a:lnTo>
                    <a:lnTo>
                      <a:pt x="648" y="915"/>
                    </a:lnTo>
                    <a:lnTo>
                      <a:pt x="650" y="915"/>
                    </a:lnTo>
                    <a:lnTo>
                      <a:pt x="654" y="915"/>
                    </a:lnTo>
                    <a:lnTo>
                      <a:pt x="652" y="918"/>
                    </a:lnTo>
                    <a:lnTo>
                      <a:pt x="659" y="924"/>
                    </a:lnTo>
                    <a:lnTo>
                      <a:pt x="664" y="929"/>
                    </a:lnTo>
                    <a:lnTo>
                      <a:pt x="662" y="929"/>
                    </a:lnTo>
                    <a:lnTo>
                      <a:pt x="659" y="927"/>
                    </a:lnTo>
                    <a:lnTo>
                      <a:pt x="657" y="929"/>
                    </a:lnTo>
                    <a:lnTo>
                      <a:pt x="657" y="932"/>
                    </a:lnTo>
                    <a:lnTo>
                      <a:pt x="654" y="930"/>
                    </a:lnTo>
                    <a:lnTo>
                      <a:pt x="652" y="932"/>
                    </a:lnTo>
                    <a:lnTo>
                      <a:pt x="652" y="935"/>
                    </a:lnTo>
                    <a:lnTo>
                      <a:pt x="652" y="939"/>
                    </a:lnTo>
                    <a:lnTo>
                      <a:pt x="652" y="941"/>
                    </a:lnTo>
                    <a:lnTo>
                      <a:pt x="650" y="941"/>
                    </a:lnTo>
                    <a:lnTo>
                      <a:pt x="648" y="942"/>
                    </a:lnTo>
                    <a:lnTo>
                      <a:pt x="655" y="946"/>
                    </a:lnTo>
                    <a:lnTo>
                      <a:pt x="664" y="949"/>
                    </a:lnTo>
                    <a:lnTo>
                      <a:pt x="667" y="951"/>
                    </a:lnTo>
                    <a:lnTo>
                      <a:pt x="671" y="954"/>
                    </a:lnTo>
                    <a:lnTo>
                      <a:pt x="672" y="954"/>
                    </a:lnTo>
                    <a:lnTo>
                      <a:pt x="672" y="953"/>
                    </a:lnTo>
                    <a:lnTo>
                      <a:pt x="672" y="951"/>
                    </a:lnTo>
                    <a:lnTo>
                      <a:pt x="677" y="954"/>
                    </a:lnTo>
                    <a:lnTo>
                      <a:pt x="681" y="954"/>
                    </a:lnTo>
                    <a:lnTo>
                      <a:pt x="684" y="954"/>
                    </a:lnTo>
                    <a:lnTo>
                      <a:pt x="693" y="954"/>
                    </a:lnTo>
                    <a:lnTo>
                      <a:pt x="693" y="954"/>
                    </a:lnTo>
                    <a:lnTo>
                      <a:pt x="693" y="956"/>
                    </a:lnTo>
                    <a:lnTo>
                      <a:pt x="695" y="958"/>
                    </a:lnTo>
                    <a:lnTo>
                      <a:pt x="696" y="958"/>
                    </a:lnTo>
                    <a:lnTo>
                      <a:pt x="698" y="956"/>
                    </a:lnTo>
                    <a:lnTo>
                      <a:pt x="700" y="958"/>
                    </a:lnTo>
                    <a:lnTo>
                      <a:pt x="701" y="956"/>
                    </a:lnTo>
                    <a:lnTo>
                      <a:pt x="701" y="956"/>
                    </a:lnTo>
                    <a:lnTo>
                      <a:pt x="707" y="961"/>
                    </a:lnTo>
                    <a:lnTo>
                      <a:pt x="708" y="961"/>
                    </a:lnTo>
                    <a:lnTo>
                      <a:pt x="710" y="959"/>
                    </a:lnTo>
                    <a:lnTo>
                      <a:pt x="707" y="954"/>
                    </a:lnTo>
                    <a:lnTo>
                      <a:pt x="705" y="954"/>
                    </a:lnTo>
                    <a:lnTo>
                      <a:pt x="703" y="953"/>
                    </a:lnTo>
                    <a:lnTo>
                      <a:pt x="707" y="951"/>
                    </a:lnTo>
                    <a:lnTo>
                      <a:pt x="708" y="951"/>
                    </a:lnTo>
                    <a:lnTo>
                      <a:pt x="710" y="953"/>
                    </a:lnTo>
                    <a:lnTo>
                      <a:pt x="710" y="956"/>
                    </a:lnTo>
                    <a:lnTo>
                      <a:pt x="712" y="956"/>
                    </a:lnTo>
                    <a:lnTo>
                      <a:pt x="720" y="959"/>
                    </a:lnTo>
                    <a:lnTo>
                      <a:pt x="722" y="959"/>
                    </a:lnTo>
                    <a:lnTo>
                      <a:pt x="722" y="956"/>
                    </a:lnTo>
                    <a:lnTo>
                      <a:pt x="727" y="956"/>
                    </a:lnTo>
                    <a:lnTo>
                      <a:pt x="731" y="951"/>
                    </a:lnTo>
                    <a:lnTo>
                      <a:pt x="729" y="949"/>
                    </a:lnTo>
                    <a:lnTo>
                      <a:pt x="727" y="947"/>
                    </a:lnTo>
                    <a:lnTo>
                      <a:pt x="719" y="942"/>
                    </a:lnTo>
                    <a:lnTo>
                      <a:pt x="715" y="941"/>
                    </a:lnTo>
                    <a:lnTo>
                      <a:pt x="707" y="929"/>
                    </a:lnTo>
                    <a:lnTo>
                      <a:pt x="700" y="915"/>
                    </a:lnTo>
                    <a:lnTo>
                      <a:pt x="695" y="905"/>
                    </a:lnTo>
                    <a:lnTo>
                      <a:pt x="691" y="895"/>
                    </a:lnTo>
                    <a:lnTo>
                      <a:pt x="689" y="889"/>
                    </a:lnTo>
                    <a:lnTo>
                      <a:pt x="688" y="883"/>
                    </a:lnTo>
                    <a:lnTo>
                      <a:pt x="684" y="879"/>
                    </a:lnTo>
                    <a:lnTo>
                      <a:pt x="686" y="874"/>
                    </a:lnTo>
                    <a:lnTo>
                      <a:pt x="688" y="869"/>
                    </a:lnTo>
                    <a:lnTo>
                      <a:pt x="689" y="864"/>
                    </a:lnTo>
                    <a:lnTo>
                      <a:pt x="689" y="862"/>
                    </a:lnTo>
                    <a:lnTo>
                      <a:pt x="688" y="855"/>
                    </a:lnTo>
                    <a:lnTo>
                      <a:pt x="686" y="852"/>
                    </a:lnTo>
                    <a:lnTo>
                      <a:pt x="686" y="850"/>
                    </a:lnTo>
                    <a:lnTo>
                      <a:pt x="686" y="847"/>
                    </a:lnTo>
                    <a:lnTo>
                      <a:pt x="688" y="843"/>
                    </a:lnTo>
                    <a:lnTo>
                      <a:pt x="688" y="840"/>
                    </a:lnTo>
                    <a:lnTo>
                      <a:pt x="688" y="838"/>
                    </a:lnTo>
                    <a:lnTo>
                      <a:pt x="691" y="838"/>
                    </a:lnTo>
                    <a:lnTo>
                      <a:pt x="693" y="833"/>
                    </a:lnTo>
                    <a:lnTo>
                      <a:pt x="693" y="830"/>
                    </a:lnTo>
                    <a:lnTo>
                      <a:pt x="693" y="826"/>
                    </a:lnTo>
                    <a:lnTo>
                      <a:pt x="695" y="825"/>
                    </a:lnTo>
                    <a:lnTo>
                      <a:pt x="700" y="825"/>
                    </a:lnTo>
                    <a:lnTo>
                      <a:pt x="701" y="825"/>
                    </a:lnTo>
                    <a:lnTo>
                      <a:pt x="701" y="821"/>
                    </a:lnTo>
                    <a:lnTo>
                      <a:pt x="701" y="818"/>
                    </a:lnTo>
                    <a:lnTo>
                      <a:pt x="701" y="813"/>
                    </a:lnTo>
                    <a:lnTo>
                      <a:pt x="701" y="809"/>
                    </a:lnTo>
                    <a:lnTo>
                      <a:pt x="705" y="804"/>
                    </a:lnTo>
                    <a:lnTo>
                      <a:pt x="707" y="803"/>
                    </a:lnTo>
                    <a:lnTo>
                      <a:pt x="707" y="799"/>
                    </a:lnTo>
                    <a:lnTo>
                      <a:pt x="705" y="797"/>
                    </a:lnTo>
                    <a:lnTo>
                      <a:pt x="701" y="794"/>
                    </a:lnTo>
                    <a:lnTo>
                      <a:pt x="695" y="794"/>
                    </a:lnTo>
                    <a:lnTo>
                      <a:pt x="686" y="791"/>
                    </a:lnTo>
                    <a:lnTo>
                      <a:pt x="681" y="789"/>
                    </a:lnTo>
                    <a:lnTo>
                      <a:pt x="677" y="785"/>
                    </a:lnTo>
                    <a:lnTo>
                      <a:pt x="676" y="785"/>
                    </a:lnTo>
                    <a:lnTo>
                      <a:pt x="672" y="787"/>
                    </a:lnTo>
                    <a:lnTo>
                      <a:pt x="665" y="792"/>
                    </a:lnTo>
                    <a:lnTo>
                      <a:pt x="664" y="792"/>
                    </a:lnTo>
                    <a:lnTo>
                      <a:pt x="662" y="794"/>
                    </a:lnTo>
                    <a:lnTo>
                      <a:pt x="657" y="792"/>
                    </a:lnTo>
                    <a:lnTo>
                      <a:pt x="655" y="792"/>
                    </a:lnTo>
                    <a:lnTo>
                      <a:pt x="654" y="794"/>
                    </a:lnTo>
                    <a:lnTo>
                      <a:pt x="650" y="796"/>
                    </a:lnTo>
                    <a:lnTo>
                      <a:pt x="648" y="797"/>
                    </a:lnTo>
                    <a:lnTo>
                      <a:pt x="645" y="799"/>
                    </a:lnTo>
                    <a:lnTo>
                      <a:pt x="645" y="803"/>
                    </a:lnTo>
                    <a:lnTo>
                      <a:pt x="645" y="804"/>
                    </a:lnTo>
                    <a:lnTo>
                      <a:pt x="645" y="811"/>
                    </a:lnTo>
                    <a:lnTo>
                      <a:pt x="645" y="813"/>
                    </a:lnTo>
                    <a:lnTo>
                      <a:pt x="648" y="818"/>
                    </a:lnTo>
                    <a:lnTo>
                      <a:pt x="645" y="818"/>
                    </a:lnTo>
                    <a:lnTo>
                      <a:pt x="643" y="818"/>
                    </a:lnTo>
                    <a:lnTo>
                      <a:pt x="642" y="818"/>
                    </a:lnTo>
                    <a:lnTo>
                      <a:pt x="640" y="818"/>
                    </a:lnTo>
                    <a:lnTo>
                      <a:pt x="636" y="820"/>
                    </a:lnTo>
                    <a:lnTo>
                      <a:pt x="633" y="825"/>
                    </a:lnTo>
                    <a:lnTo>
                      <a:pt x="633" y="826"/>
                    </a:lnTo>
                    <a:lnTo>
                      <a:pt x="631" y="828"/>
                    </a:lnTo>
                    <a:lnTo>
                      <a:pt x="633" y="831"/>
                    </a:lnTo>
                    <a:lnTo>
                      <a:pt x="635" y="831"/>
                    </a:lnTo>
                    <a:lnTo>
                      <a:pt x="640" y="833"/>
                    </a:lnTo>
                    <a:lnTo>
                      <a:pt x="638" y="837"/>
                    </a:lnTo>
                    <a:lnTo>
                      <a:pt x="638" y="838"/>
                    </a:lnTo>
                    <a:lnTo>
                      <a:pt x="638" y="840"/>
                    </a:lnTo>
                    <a:lnTo>
                      <a:pt x="636" y="845"/>
                    </a:lnTo>
                    <a:lnTo>
                      <a:pt x="635" y="849"/>
                    </a:lnTo>
                    <a:lnTo>
                      <a:pt x="635" y="850"/>
                    </a:lnTo>
                    <a:lnTo>
                      <a:pt x="635" y="854"/>
                    </a:lnTo>
                    <a:lnTo>
                      <a:pt x="633" y="857"/>
                    </a:lnTo>
                    <a:lnTo>
                      <a:pt x="633" y="857"/>
                    </a:lnTo>
                    <a:lnTo>
                      <a:pt x="631" y="859"/>
                    </a:lnTo>
                    <a:lnTo>
                      <a:pt x="630" y="864"/>
                    </a:lnTo>
                    <a:lnTo>
                      <a:pt x="628" y="866"/>
                    </a:lnTo>
                    <a:lnTo>
                      <a:pt x="626" y="867"/>
                    </a:lnTo>
                    <a:lnTo>
                      <a:pt x="623" y="867"/>
                    </a:lnTo>
                    <a:lnTo>
                      <a:pt x="619" y="866"/>
                    </a:lnTo>
                    <a:lnTo>
                      <a:pt x="618" y="866"/>
                    </a:lnTo>
                    <a:lnTo>
                      <a:pt x="614" y="869"/>
                    </a:lnTo>
                    <a:lnTo>
                      <a:pt x="614" y="871"/>
                    </a:lnTo>
                    <a:lnTo>
                      <a:pt x="614" y="871"/>
                    </a:lnTo>
                    <a:close/>
                    <a:moveTo>
                      <a:pt x="633" y="202"/>
                    </a:moveTo>
                    <a:lnTo>
                      <a:pt x="633" y="204"/>
                    </a:lnTo>
                    <a:lnTo>
                      <a:pt x="633" y="204"/>
                    </a:lnTo>
                    <a:lnTo>
                      <a:pt x="638" y="206"/>
                    </a:lnTo>
                    <a:lnTo>
                      <a:pt x="650" y="204"/>
                    </a:lnTo>
                    <a:lnTo>
                      <a:pt x="654" y="201"/>
                    </a:lnTo>
                    <a:lnTo>
                      <a:pt x="655" y="199"/>
                    </a:lnTo>
                    <a:lnTo>
                      <a:pt x="657" y="196"/>
                    </a:lnTo>
                    <a:lnTo>
                      <a:pt x="650" y="189"/>
                    </a:lnTo>
                    <a:lnTo>
                      <a:pt x="647" y="184"/>
                    </a:lnTo>
                    <a:lnTo>
                      <a:pt x="647" y="180"/>
                    </a:lnTo>
                    <a:lnTo>
                      <a:pt x="645" y="179"/>
                    </a:lnTo>
                    <a:lnTo>
                      <a:pt x="638" y="180"/>
                    </a:lnTo>
                    <a:lnTo>
                      <a:pt x="635" y="185"/>
                    </a:lnTo>
                    <a:lnTo>
                      <a:pt x="635" y="189"/>
                    </a:lnTo>
                    <a:lnTo>
                      <a:pt x="633" y="192"/>
                    </a:lnTo>
                    <a:lnTo>
                      <a:pt x="626" y="194"/>
                    </a:lnTo>
                    <a:lnTo>
                      <a:pt x="626" y="196"/>
                    </a:lnTo>
                    <a:lnTo>
                      <a:pt x="628" y="201"/>
                    </a:lnTo>
                    <a:lnTo>
                      <a:pt x="633" y="202"/>
                    </a:lnTo>
                    <a:lnTo>
                      <a:pt x="633" y="202"/>
                    </a:lnTo>
                    <a:close/>
                    <a:moveTo>
                      <a:pt x="693" y="85"/>
                    </a:moveTo>
                    <a:lnTo>
                      <a:pt x="701" y="81"/>
                    </a:lnTo>
                    <a:lnTo>
                      <a:pt x="705" y="87"/>
                    </a:lnTo>
                    <a:lnTo>
                      <a:pt x="708" y="87"/>
                    </a:lnTo>
                    <a:lnTo>
                      <a:pt x="712" y="85"/>
                    </a:lnTo>
                    <a:lnTo>
                      <a:pt x="713" y="80"/>
                    </a:lnTo>
                    <a:lnTo>
                      <a:pt x="720" y="87"/>
                    </a:lnTo>
                    <a:lnTo>
                      <a:pt x="727" y="92"/>
                    </a:lnTo>
                    <a:lnTo>
                      <a:pt x="732" y="88"/>
                    </a:lnTo>
                    <a:lnTo>
                      <a:pt x="736" y="85"/>
                    </a:lnTo>
                    <a:lnTo>
                      <a:pt x="737" y="76"/>
                    </a:lnTo>
                    <a:lnTo>
                      <a:pt x="736" y="71"/>
                    </a:lnTo>
                    <a:lnTo>
                      <a:pt x="734" y="63"/>
                    </a:lnTo>
                    <a:lnTo>
                      <a:pt x="744" y="61"/>
                    </a:lnTo>
                    <a:lnTo>
                      <a:pt x="748" y="56"/>
                    </a:lnTo>
                    <a:lnTo>
                      <a:pt x="746" y="51"/>
                    </a:lnTo>
                    <a:lnTo>
                      <a:pt x="737" y="47"/>
                    </a:lnTo>
                    <a:lnTo>
                      <a:pt x="734" y="46"/>
                    </a:lnTo>
                    <a:lnTo>
                      <a:pt x="734" y="41"/>
                    </a:lnTo>
                    <a:lnTo>
                      <a:pt x="731" y="37"/>
                    </a:lnTo>
                    <a:lnTo>
                      <a:pt x="727" y="41"/>
                    </a:lnTo>
                    <a:lnTo>
                      <a:pt x="725" y="41"/>
                    </a:lnTo>
                    <a:lnTo>
                      <a:pt x="719" y="41"/>
                    </a:lnTo>
                    <a:lnTo>
                      <a:pt x="717" y="44"/>
                    </a:lnTo>
                    <a:lnTo>
                      <a:pt x="712" y="56"/>
                    </a:lnTo>
                    <a:lnTo>
                      <a:pt x="707" y="61"/>
                    </a:lnTo>
                    <a:lnTo>
                      <a:pt x="701" y="71"/>
                    </a:lnTo>
                    <a:lnTo>
                      <a:pt x="695" y="68"/>
                    </a:lnTo>
                    <a:lnTo>
                      <a:pt x="688" y="70"/>
                    </a:lnTo>
                    <a:lnTo>
                      <a:pt x="689" y="80"/>
                    </a:lnTo>
                    <a:lnTo>
                      <a:pt x="693" y="85"/>
                    </a:lnTo>
                    <a:lnTo>
                      <a:pt x="693" y="85"/>
                    </a:lnTo>
                    <a:close/>
                    <a:moveTo>
                      <a:pt x="667" y="134"/>
                    </a:moveTo>
                    <a:lnTo>
                      <a:pt x="671" y="134"/>
                    </a:lnTo>
                    <a:lnTo>
                      <a:pt x="672" y="138"/>
                    </a:lnTo>
                    <a:lnTo>
                      <a:pt x="672" y="141"/>
                    </a:lnTo>
                    <a:lnTo>
                      <a:pt x="681" y="139"/>
                    </a:lnTo>
                    <a:lnTo>
                      <a:pt x="689" y="145"/>
                    </a:lnTo>
                    <a:lnTo>
                      <a:pt x="693" y="153"/>
                    </a:lnTo>
                    <a:lnTo>
                      <a:pt x="696" y="153"/>
                    </a:lnTo>
                    <a:lnTo>
                      <a:pt x="705" y="153"/>
                    </a:lnTo>
                    <a:lnTo>
                      <a:pt x="713" y="150"/>
                    </a:lnTo>
                    <a:lnTo>
                      <a:pt x="729" y="138"/>
                    </a:lnTo>
                    <a:lnTo>
                      <a:pt x="731" y="134"/>
                    </a:lnTo>
                    <a:lnTo>
                      <a:pt x="729" y="131"/>
                    </a:lnTo>
                    <a:lnTo>
                      <a:pt x="715" y="119"/>
                    </a:lnTo>
                    <a:lnTo>
                      <a:pt x="708" y="109"/>
                    </a:lnTo>
                    <a:lnTo>
                      <a:pt x="701" y="105"/>
                    </a:lnTo>
                    <a:lnTo>
                      <a:pt x="688" y="107"/>
                    </a:lnTo>
                    <a:lnTo>
                      <a:pt x="674" y="95"/>
                    </a:lnTo>
                    <a:lnTo>
                      <a:pt x="672" y="95"/>
                    </a:lnTo>
                    <a:lnTo>
                      <a:pt x="667" y="110"/>
                    </a:lnTo>
                    <a:lnTo>
                      <a:pt x="667" y="121"/>
                    </a:lnTo>
                    <a:lnTo>
                      <a:pt x="664" y="121"/>
                    </a:lnTo>
                    <a:lnTo>
                      <a:pt x="660" y="124"/>
                    </a:lnTo>
                    <a:lnTo>
                      <a:pt x="662" y="131"/>
                    </a:lnTo>
                    <a:lnTo>
                      <a:pt x="667" y="134"/>
                    </a:lnTo>
                    <a:close/>
                    <a:moveTo>
                      <a:pt x="736" y="20"/>
                    </a:moveTo>
                    <a:lnTo>
                      <a:pt x="742" y="18"/>
                    </a:lnTo>
                    <a:lnTo>
                      <a:pt x="763" y="12"/>
                    </a:lnTo>
                    <a:lnTo>
                      <a:pt x="763" y="8"/>
                    </a:lnTo>
                    <a:lnTo>
                      <a:pt x="765" y="3"/>
                    </a:lnTo>
                    <a:lnTo>
                      <a:pt x="761" y="0"/>
                    </a:lnTo>
                    <a:lnTo>
                      <a:pt x="739" y="3"/>
                    </a:lnTo>
                    <a:lnTo>
                      <a:pt x="737" y="6"/>
                    </a:lnTo>
                    <a:lnTo>
                      <a:pt x="736" y="13"/>
                    </a:lnTo>
                    <a:lnTo>
                      <a:pt x="736" y="17"/>
                    </a:lnTo>
                    <a:lnTo>
                      <a:pt x="736" y="18"/>
                    </a:lnTo>
                    <a:lnTo>
                      <a:pt x="736" y="20"/>
                    </a:lnTo>
                    <a:close/>
                    <a:moveTo>
                      <a:pt x="566" y="167"/>
                    </a:moveTo>
                    <a:lnTo>
                      <a:pt x="556" y="167"/>
                    </a:lnTo>
                    <a:lnTo>
                      <a:pt x="554" y="162"/>
                    </a:lnTo>
                    <a:lnTo>
                      <a:pt x="553" y="160"/>
                    </a:lnTo>
                    <a:lnTo>
                      <a:pt x="551" y="162"/>
                    </a:lnTo>
                    <a:lnTo>
                      <a:pt x="549" y="163"/>
                    </a:lnTo>
                    <a:lnTo>
                      <a:pt x="542" y="165"/>
                    </a:lnTo>
                    <a:lnTo>
                      <a:pt x="539" y="168"/>
                    </a:lnTo>
                    <a:lnTo>
                      <a:pt x="534" y="175"/>
                    </a:lnTo>
                    <a:lnTo>
                      <a:pt x="518" y="191"/>
                    </a:lnTo>
                    <a:lnTo>
                      <a:pt x="520" y="196"/>
                    </a:lnTo>
                    <a:lnTo>
                      <a:pt x="522" y="199"/>
                    </a:lnTo>
                    <a:lnTo>
                      <a:pt x="525" y="204"/>
                    </a:lnTo>
                    <a:lnTo>
                      <a:pt x="530" y="204"/>
                    </a:lnTo>
                    <a:lnTo>
                      <a:pt x="532" y="204"/>
                    </a:lnTo>
                    <a:lnTo>
                      <a:pt x="534" y="199"/>
                    </a:lnTo>
                    <a:lnTo>
                      <a:pt x="537" y="197"/>
                    </a:lnTo>
                    <a:lnTo>
                      <a:pt x="542" y="197"/>
                    </a:lnTo>
                    <a:lnTo>
                      <a:pt x="544" y="201"/>
                    </a:lnTo>
                    <a:lnTo>
                      <a:pt x="539" y="208"/>
                    </a:lnTo>
                    <a:lnTo>
                      <a:pt x="537" y="213"/>
                    </a:lnTo>
                    <a:lnTo>
                      <a:pt x="539" y="216"/>
                    </a:lnTo>
                    <a:lnTo>
                      <a:pt x="544" y="214"/>
                    </a:lnTo>
                    <a:lnTo>
                      <a:pt x="546" y="214"/>
                    </a:lnTo>
                    <a:lnTo>
                      <a:pt x="547" y="211"/>
                    </a:lnTo>
                    <a:lnTo>
                      <a:pt x="547" y="209"/>
                    </a:lnTo>
                    <a:lnTo>
                      <a:pt x="553" y="214"/>
                    </a:lnTo>
                    <a:lnTo>
                      <a:pt x="554" y="213"/>
                    </a:lnTo>
                    <a:lnTo>
                      <a:pt x="554" y="208"/>
                    </a:lnTo>
                    <a:lnTo>
                      <a:pt x="556" y="204"/>
                    </a:lnTo>
                    <a:lnTo>
                      <a:pt x="556" y="202"/>
                    </a:lnTo>
                    <a:lnTo>
                      <a:pt x="559" y="208"/>
                    </a:lnTo>
                    <a:lnTo>
                      <a:pt x="561" y="208"/>
                    </a:lnTo>
                    <a:lnTo>
                      <a:pt x="563" y="206"/>
                    </a:lnTo>
                    <a:lnTo>
                      <a:pt x="565" y="202"/>
                    </a:lnTo>
                    <a:lnTo>
                      <a:pt x="565" y="197"/>
                    </a:lnTo>
                    <a:lnTo>
                      <a:pt x="563" y="196"/>
                    </a:lnTo>
                    <a:lnTo>
                      <a:pt x="563" y="194"/>
                    </a:lnTo>
                    <a:lnTo>
                      <a:pt x="558" y="192"/>
                    </a:lnTo>
                    <a:lnTo>
                      <a:pt x="558" y="191"/>
                    </a:lnTo>
                    <a:lnTo>
                      <a:pt x="561" y="185"/>
                    </a:lnTo>
                    <a:lnTo>
                      <a:pt x="561" y="184"/>
                    </a:lnTo>
                    <a:lnTo>
                      <a:pt x="575" y="182"/>
                    </a:lnTo>
                    <a:lnTo>
                      <a:pt x="580" y="177"/>
                    </a:lnTo>
                    <a:lnTo>
                      <a:pt x="578" y="172"/>
                    </a:lnTo>
                    <a:lnTo>
                      <a:pt x="580" y="168"/>
                    </a:lnTo>
                    <a:lnTo>
                      <a:pt x="588" y="165"/>
                    </a:lnTo>
                    <a:lnTo>
                      <a:pt x="602" y="163"/>
                    </a:lnTo>
                    <a:lnTo>
                      <a:pt x="606" y="156"/>
                    </a:lnTo>
                    <a:lnTo>
                      <a:pt x="616" y="146"/>
                    </a:lnTo>
                    <a:lnTo>
                      <a:pt x="614" y="139"/>
                    </a:lnTo>
                    <a:lnTo>
                      <a:pt x="611" y="139"/>
                    </a:lnTo>
                    <a:lnTo>
                      <a:pt x="600" y="122"/>
                    </a:lnTo>
                    <a:lnTo>
                      <a:pt x="599" y="119"/>
                    </a:lnTo>
                    <a:lnTo>
                      <a:pt x="592" y="119"/>
                    </a:lnTo>
                    <a:lnTo>
                      <a:pt x="588" y="117"/>
                    </a:lnTo>
                    <a:lnTo>
                      <a:pt x="585" y="117"/>
                    </a:lnTo>
                    <a:lnTo>
                      <a:pt x="573" y="126"/>
                    </a:lnTo>
                    <a:lnTo>
                      <a:pt x="568" y="131"/>
                    </a:lnTo>
                    <a:lnTo>
                      <a:pt x="566" y="143"/>
                    </a:lnTo>
                    <a:lnTo>
                      <a:pt x="568" y="150"/>
                    </a:lnTo>
                    <a:lnTo>
                      <a:pt x="568" y="162"/>
                    </a:lnTo>
                    <a:lnTo>
                      <a:pt x="566" y="167"/>
                    </a:lnTo>
                    <a:lnTo>
                      <a:pt x="566" y="167"/>
                    </a:lnTo>
                    <a:close/>
                    <a:moveTo>
                      <a:pt x="592" y="99"/>
                    </a:moveTo>
                    <a:lnTo>
                      <a:pt x="594" y="104"/>
                    </a:lnTo>
                    <a:lnTo>
                      <a:pt x="595" y="104"/>
                    </a:lnTo>
                    <a:lnTo>
                      <a:pt x="597" y="104"/>
                    </a:lnTo>
                    <a:lnTo>
                      <a:pt x="599" y="100"/>
                    </a:lnTo>
                    <a:lnTo>
                      <a:pt x="602" y="95"/>
                    </a:lnTo>
                    <a:lnTo>
                      <a:pt x="600" y="90"/>
                    </a:lnTo>
                    <a:lnTo>
                      <a:pt x="597" y="88"/>
                    </a:lnTo>
                    <a:lnTo>
                      <a:pt x="595" y="88"/>
                    </a:lnTo>
                    <a:lnTo>
                      <a:pt x="594" y="90"/>
                    </a:lnTo>
                    <a:lnTo>
                      <a:pt x="594" y="92"/>
                    </a:lnTo>
                    <a:lnTo>
                      <a:pt x="592" y="93"/>
                    </a:lnTo>
                    <a:lnTo>
                      <a:pt x="590" y="93"/>
                    </a:lnTo>
                    <a:lnTo>
                      <a:pt x="590" y="97"/>
                    </a:lnTo>
                    <a:lnTo>
                      <a:pt x="592" y="99"/>
                    </a:lnTo>
                    <a:lnTo>
                      <a:pt x="592" y="99"/>
                    </a:lnTo>
                    <a:close/>
                    <a:moveTo>
                      <a:pt x="563" y="1021"/>
                    </a:moveTo>
                    <a:lnTo>
                      <a:pt x="561" y="1021"/>
                    </a:lnTo>
                    <a:lnTo>
                      <a:pt x="558" y="1024"/>
                    </a:lnTo>
                    <a:lnTo>
                      <a:pt x="553" y="1029"/>
                    </a:lnTo>
                    <a:lnTo>
                      <a:pt x="551" y="1033"/>
                    </a:lnTo>
                    <a:lnTo>
                      <a:pt x="551" y="1038"/>
                    </a:lnTo>
                    <a:lnTo>
                      <a:pt x="551" y="1043"/>
                    </a:lnTo>
                    <a:lnTo>
                      <a:pt x="551" y="1045"/>
                    </a:lnTo>
                    <a:lnTo>
                      <a:pt x="551" y="1048"/>
                    </a:lnTo>
                    <a:lnTo>
                      <a:pt x="551" y="1051"/>
                    </a:lnTo>
                    <a:lnTo>
                      <a:pt x="553" y="1058"/>
                    </a:lnTo>
                    <a:lnTo>
                      <a:pt x="558" y="1062"/>
                    </a:lnTo>
                    <a:lnTo>
                      <a:pt x="563" y="1062"/>
                    </a:lnTo>
                    <a:lnTo>
                      <a:pt x="568" y="1060"/>
                    </a:lnTo>
                    <a:lnTo>
                      <a:pt x="577" y="1055"/>
                    </a:lnTo>
                    <a:lnTo>
                      <a:pt x="580" y="1050"/>
                    </a:lnTo>
                    <a:lnTo>
                      <a:pt x="582" y="1045"/>
                    </a:lnTo>
                    <a:lnTo>
                      <a:pt x="585" y="1041"/>
                    </a:lnTo>
                    <a:lnTo>
                      <a:pt x="585" y="1043"/>
                    </a:lnTo>
                    <a:lnTo>
                      <a:pt x="587" y="1046"/>
                    </a:lnTo>
                    <a:lnTo>
                      <a:pt x="587" y="1045"/>
                    </a:lnTo>
                    <a:lnTo>
                      <a:pt x="588" y="1043"/>
                    </a:lnTo>
                    <a:lnTo>
                      <a:pt x="588" y="1038"/>
                    </a:lnTo>
                    <a:lnTo>
                      <a:pt x="587" y="1034"/>
                    </a:lnTo>
                    <a:lnTo>
                      <a:pt x="583" y="1031"/>
                    </a:lnTo>
                    <a:lnTo>
                      <a:pt x="568" y="1021"/>
                    </a:lnTo>
                    <a:lnTo>
                      <a:pt x="563" y="1021"/>
                    </a:lnTo>
                    <a:lnTo>
                      <a:pt x="563" y="1021"/>
                    </a:lnTo>
                    <a:close/>
                    <a:moveTo>
                      <a:pt x="494" y="162"/>
                    </a:moveTo>
                    <a:lnTo>
                      <a:pt x="500" y="163"/>
                    </a:lnTo>
                    <a:lnTo>
                      <a:pt x="506" y="160"/>
                    </a:lnTo>
                    <a:lnTo>
                      <a:pt x="506" y="163"/>
                    </a:lnTo>
                    <a:lnTo>
                      <a:pt x="508" y="170"/>
                    </a:lnTo>
                    <a:lnTo>
                      <a:pt x="510" y="175"/>
                    </a:lnTo>
                    <a:lnTo>
                      <a:pt x="513" y="174"/>
                    </a:lnTo>
                    <a:lnTo>
                      <a:pt x="517" y="172"/>
                    </a:lnTo>
                    <a:lnTo>
                      <a:pt x="518" y="163"/>
                    </a:lnTo>
                    <a:lnTo>
                      <a:pt x="520" y="162"/>
                    </a:lnTo>
                    <a:lnTo>
                      <a:pt x="525" y="162"/>
                    </a:lnTo>
                    <a:lnTo>
                      <a:pt x="529" y="155"/>
                    </a:lnTo>
                    <a:lnTo>
                      <a:pt x="529" y="155"/>
                    </a:lnTo>
                    <a:lnTo>
                      <a:pt x="532" y="156"/>
                    </a:lnTo>
                    <a:lnTo>
                      <a:pt x="534" y="148"/>
                    </a:lnTo>
                    <a:lnTo>
                      <a:pt x="535" y="146"/>
                    </a:lnTo>
                    <a:lnTo>
                      <a:pt x="537" y="139"/>
                    </a:lnTo>
                    <a:lnTo>
                      <a:pt x="539" y="138"/>
                    </a:lnTo>
                    <a:lnTo>
                      <a:pt x="541" y="138"/>
                    </a:lnTo>
                    <a:lnTo>
                      <a:pt x="546" y="148"/>
                    </a:lnTo>
                    <a:lnTo>
                      <a:pt x="556" y="153"/>
                    </a:lnTo>
                    <a:lnTo>
                      <a:pt x="558" y="153"/>
                    </a:lnTo>
                    <a:lnTo>
                      <a:pt x="558" y="143"/>
                    </a:lnTo>
                    <a:lnTo>
                      <a:pt x="556" y="136"/>
                    </a:lnTo>
                    <a:lnTo>
                      <a:pt x="553" y="133"/>
                    </a:lnTo>
                    <a:lnTo>
                      <a:pt x="551" y="131"/>
                    </a:lnTo>
                    <a:lnTo>
                      <a:pt x="549" y="131"/>
                    </a:lnTo>
                    <a:lnTo>
                      <a:pt x="542" y="131"/>
                    </a:lnTo>
                    <a:lnTo>
                      <a:pt x="534" y="126"/>
                    </a:lnTo>
                    <a:lnTo>
                      <a:pt x="532" y="126"/>
                    </a:lnTo>
                    <a:lnTo>
                      <a:pt x="525" y="131"/>
                    </a:lnTo>
                    <a:lnTo>
                      <a:pt x="522" y="138"/>
                    </a:lnTo>
                    <a:lnTo>
                      <a:pt x="513" y="141"/>
                    </a:lnTo>
                    <a:lnTo>
                      <a:pt x="489" y="151"/>
                    </a:lnTo>
                    <a:lnTo>
                      <a:pt x="486" y="155"/>
                    </a:lnTo>
                    <a:lnTo>
                      <a:pt x="489" y="156"/>
                    </a:lnTo>
                    <a:lnTo>
                      <a:pt x="494" y="162"/>
                    </a:lnTo>
                    <a:close/>
                    <a:moveTo>
                      <a:pt x="604" y="231"/>
                    </a:moveTo>
                    <a:lnTo>
                      <a:pt x="611" y="233"/>
                    </a:lnTo>
                    <a:lnTo>
                      <a:pt x="611" y="231"/>
                    </a:lnTo>
                    <a:lnTo>
                      <a:pt x="611" y="231"/>
                    </a:lnTo>
                    <a:lnTo>
                      <a:pt x="609" y="228"/>
                    </a:lnTo>
                    <a:lnTo>
                      <a:pt x="607" y="226"/>
                    </a:lnTo>
                    <a:lnTo>
                      <a:pt x="607" y="223"/>
                    </a:lnTo>
                    <a:lnTo>
                      <a:pt x="607" y="220"/>
                    </a:lnTo>
                    <a:lnTo>
                      <a:pt x="600" y="214"/>
                    </a:lnTo>
                    <a:lnTo>
                      <a:pt x="595" y="220"/>
                    </a:lnTo>
                    <a:lnTo>
                      <a:pt x="592" y="221"/>
                    </a:lnTo>
                    <a:lnTo>
                      <a:pt x="585" y="226"/>
                    </a:lnTo>
                    <a:lnTo>
                      <a:pt x="592" y="233"/>
                    </a:lnTo>
                    <a:lnTo>
                      <a:pt x="604" y="231"/>
                    </a:lnTo>
                    <a:lnTo>
                      <a:pt x="604" y="231"/>
                    </a:lnTo>
                    <a:close/>
                    <a:moveTo>
                      <a:pt x="583" y="216"/>
                    </a:moveTo>
                    <a:lnTo>
                      <a:pt x="585" y="213"/>
                    </a:lnTo>
                    <a:lnTo>
                      <a:pt x="588" y="206"/>
                    </a:lnTo>
                    <a:lnTo>
                      <a:pt x="588" y="204"/>
                    </a:lnTo>
                    <a:lnTo>
                      <a:pt x="588" y="201"/>
                    </a:lnTo>
                    <a:lnTo>
                      <a:pt x="582" y="199"/>
                    </a:lnTo>
                    <a:lnTo>
                      <a:pt x="575" y="208"/>
                    </a:lnTo>
                    <a:lnTo>
                      <a:pt x="575" y="209"/>
                    </a:lnTo>
                    <a:lnTo>
                      <a:pt x="583" y="218"/>
                    </a:lnTo>
                    <a:lnTo>
                      <a:pt x="583" y="216"/>
                    </a:lnTo>
                    <a:close/>
                    <a:moveTo>
                      <a:pt x="835" y="112"/>
                    </a:moveTo>
                    <a:lnTo>
                      <a:pt x="830" y="122"/>
                    </a:lnTo>
                    <a:lnTo>
                      <a:pt x="825" y="126"/>
                    </a:lnTo>
                    <a:lnTo>
                      <a:pt x="823" y="131"/>
                    </a:lnTo>
                    <a:lnTo>
                      <a:pt x="828" y="138"/>
                    </a:lnTo>
                    <a:lnTo>
                      <a:pt x="833" y="143"/>
                    </a:lnTo>
                    <a:lnTo>
                      <a:pt x="837" y="145"/>
                    </a:lnTo>
                    <a:lnTo>
                      <a:pt x="840" y="145"/>
                    </a:lnTo>
                    <a:lnTo>
                      <a:pt x="862" y="138"/>
                    </a:lnTo>
                    <a:lnTo>
                      <a:pt x="871" y="131"/>
                    </a:lnTo>
                    <a:lnTo>
                      <a:pt x="879" y="117"/>
                    </a:lnTo>
                    <a:lnTo>
                      <a:pt x="878" y="112"/>
                    </a:lnTo>
                    <a:lnTo>
                      <a:pt x="878" y="107"/>
                    </a:lnTo>
                    <a:lnTo>
                      <a:pt x="879" y="102"/>
                    </a:lnTo>
                    <a:lnTo>
                      <a:pt x="878" y="97"/>
                    </a:lnTo>
                    <a:lnTo>
                      <a:pt x="874" y="92"/>
                    </a:lnTo>
                    <a:lnTo>
                      <a:pt x="873" y="88"/>
                    </a:lnTo>
                    <a:lnTo>
                      <a:pt x="867" y="85"/>
                    </a:lnTo>
                    <a:lnTo>
                      <a:pt x="864" y="85"/>
                    </a:lnTo>
                    <a:lnTo>
                      <a:pt x="859" y="87"/>
                    </a:lnTo>
                    <a:lnTo>
                      <a:pt x="857" y="92"/>
                    </a:lnTo>
                    <a:lnTo>
                      <a:pt x="855" y="95"/>
                    </a:lnTo>
                    <a:lnTo>
                      <a:pt x="855" y="104"/>
                    </a:lnTo>
                    <a:lnTo>
                      <a:pt x="854" y="109"/>
                    </a:lnTo>
                    <a:lnTo>
                      <a:pt x="849" y="110"/>
                    </a:lnTo>
                    <a:lnTo>
                      <a:pt x="845" y="110"/>
                    </a:lnTo>
                    <a:lnTo>
                      <a:pt x="835" y="112"/>
                    </a:lnTo>
                    <a:lnTo>
                      <a:pt x="835" y="112"/>
                    </a:lnTo>
                    <a:close/>
                    <a:moveTo>
                      <a:pt x="693" y="213"/>
                    </a:moveTo>
                    <a:lnTo>
                      <a:pt x="695" y="214"/>
                    </a:lnTo>
                    <a:lnTo>
                      <a:pt x="701" y="216"/>
                    </a:lnTo>
                    <a:lnTo>
                      <a:pt x="717" y="216"/>
                    </a:lnTo>
                    <a:lnTo>
                      <a:pt x="719" y="214"/>
                    </a:lnTo>
                    <a:lnTo>
                      <a:pt x="719" y="209"/>
                    </a:lnTo>
                    <a:lnTo>
                      <a:pt x="720" y="202"/>
                    </a:lnTo>
                    <a:lnTo>
                      <a:pt x="720" y="189"/>
                    </a:lnTo>
                    <a:lnTo>
                      <a:pt x="719" y="185"/>
                    </a:lnTo>
                    <a:lnTo>
                      <a:pt x="717" y="184"/>
                    </a:lnTo>
                    <a:lnTo>
                      <a:pt x="712" y="184"/>
                    </a:lnTo>
                    <a:lnTo>
                      <a:pt x="712" y="187"/>
                    </a:lnTo>
                    <a:lnTo>
                      <a:pt x="700" y="187"/>
                    </a:lnTo>
                    <a:lnTo>
                      <a:pt x="698" y="189"/>
                    </a:lnTo>
                    <a:lnTo>
                      <a:pt x="698" y="202"/>
                    </a:lnTo>
                    <a:lnTo>
                      <a:pt x="698" y="206"/>
                    </a:lnTo>
                    <a:lnTo>
                      <a:pt x="693" y="213"/>
                    </a:lnTo>
                    <a:lnTo>
                      <a:pt x="693" y="213"/>
                    </a:lnTo>
                    <a:close/>
                    <a:moveTo>
                      <a:pt x="683" y="199"/>
                    </a:moveTo>
                    <a:lnTo>
                      <a:pt x="688" y="194"/>
                    </a:lnTo>
                    <a:lnTo>
                      <a:pt x="688" y="191"/>
                    </a:lnTo>
                    <a:lnTo>
                      <a:pt x="686" y="189"/>
                    </a:lnTo>
                    <a:lnTo>
                      <a:pt x="684" y="189"/>
                    </a:lnTo>
                    <a:lnTo>
                      <a:pt x="681" y="192"/>
                    </a:lnTo>
                    <a:lnTo>
                      <a:pt x="679" y="196"/>
                    </a:lnTo>
                    <a:lnTo>
                      <a:pt x="681" y="199"/>
                    </a:lnTo>
                    <a:lnTo>
                      <a:pt x="683" y="199"/>
                    </a:lnTo>
                    <a:close/>
                    <a:moveTo>
                      <a:pt x="758" y="73"/>
                    </a:moveTo>
                    <a:lnTo>
                      <a:pt x="761" y="71"/>
                    </a:lnTo>
                    <a:lnTo>
                      <a:pt x="763" y="68"/>
                    </a:lnTo>
                    <a:lnTo>
                      <a:pt x="761" y="63"/>
                    </a:lnTo>
                    <a:lnTo>
                      <a:pt x="758" y="59"/>
                    </a:lnTo>
                    <a:lnTo>
                      <a:pt x="754" y="59"/>
                    </a:lnTo>
                    <a:lnTo>
                      <a:pt x="749" y="64"/>
                    </a:lnTo>
                    <a:lnTo>
                      <a:pt x="749" y="66"/>
                    </a:lnTo>
                    <a:lnTo>
                      <a:pt x="751" y="70"/>
                    </a:lnTo>
                    <a:lnTo>
                      <a:pt x="758" y="73"/>
                    </a:lnTo>
                    <a:close/>
                    <a:moveTo>
                      <a:pt x="741" y="97"/>
                    </a:moveTo>
                    <a:lnTo>
                      <a:pt x="739" y="95"/>
                    </a:lnTo>
                    <a:lnTo>
                      <a:pt x="737" y="93"/>
                    </a:lnTo>
                    <a:lnTo>
                      <a:pt x="731" y="105"/>
                    </a:lnTo>
                    <a:lnTo>
                      <a:pt x="725" y="104"/>
                    </a:lnTo>
                    <a:lnTo>
                      <a:pt x="722" y="107"/>
                    </a:lnTo>
                    <a:lnTo>
                      <a:pt x="725" y="119"/>
                    </a:lnTo>
                    <a:lnTo>
                      <a:pt x="732" y="122"/>
                    </a:lnTo>
                    <a:lnTo>
                      <a:pt x="736" y="134"/>
                    </a:lnTo>
                    <a:lnTo>
                      <a:pt x="742" y="138"/>
                    </a:lnTo>
                    <a:lnTo>
                      <a:pt x="749" y="136"/>
                    </a:lnTo>
                    <a:lnTo>
                      <a:pt x="753" y="136"/>
                    </a:lnTo>
                    <a:lnTo>
                      <a:pt x="754" y="129"/>
                    </a:lnTo>
                    <a:lnTo>
                      <a:pt x="754" y="121"/>
                    </a:lnTo>
                    <a:lnTo>
                      <a:pt x="753" y="117"/>
                    </a:lnTo>
                    <a:lnTo>
                      <a:pt x="751" y="110"/>
                    </a:lnTo>
                    <a:lnTo>
                      <a:pt x="749" y="104"/>
                    </a:lnTo>
                    <a:lnTo>
                      <a:pt x="746" y="102"/>
                    </a:lnTo>
                    <a:lnTo>
                      <a:pt x="741" y="97"/>
                    </a:lnTo>
                    <a:close/>
                    <a:moveTo>
                      <a:pt x="761" y="155"/>
                    </a:moveTo>
                    <a:lnTo>
                      <a:pt x="761" y="160"/>
                    </a:lnTo>
                    <a:lnTo>
                      <a:pt x="761" y="165"/>
                    </a:lnTo>
                    <a:lnTo>
                      <a:pt x="763" y="168"/>
                    </a:lnTo>
                    <a:lnTo>
                      <a:pt x="768" y="177"/>
                    </a:lnTo>
                    <a:lnTo>
                      <a:pt x="773" y="175"/>
                    </a:lnTo>
                    <a:lnTo>
                      <a:pt x="780" y="168"/>
                    </a:lnTo>
                    <a:lnTo>
                      <a:pt x="789" y="175"/>
                    </a:lnTo>
                    <a:lnTo>
                      <a:pt x="796" y="177"/>
                    </a:lnTo>
                    <a:lnTo>
                      <a:pt x="801" y="168"/>
                    </a:lnTo>
                    <a:lnTo>
                      <a:pt x="806" y="165"/>
                    </a:lnTo>
                    <a:lnTo>
                      <a:pt x="808" y="158"/>
                    </a:lnTo>
                    <a:lnTo>
                      <a:pt x="809" y="156"/>
                    </a:lnTo>
                    <a:lnTo>
                      <a:pt x="814" y="155"/>
                    </a:lnTo>
                    <a:lnTo>
                      <a:pt x="816" y="146"/>
                    </a:lnTo>
                    <a:lnTo>
                      <a:pt x="818" y="141"/>
                    </a:lnTo>
                    <a:lnTo>
                      <a:pt x="818" y="134"/>
                    </a:lnTo>
                    <a:lnTo>
                      <a:pt x="816" y="129"/>
                    </a:lnTo>
                    <a:lnTo>
                      <a:pt x="816" y="126"/>
                    </a:lnTo>
                    <a:lnTo>
                      <a:pt x="811" y="122"/>
                    </a:lnTo>
                    <a:lnTo>
                      <a:pt x="806" y="122"/>
                    </a:lnTo>
                    <a:lnTo>
                      <a:pt x="801" y="126"/>
                    </a:lnTo>
                    <a:lnTo>
                      <a:pt x="790" y="129"/>
                    </a:lnTo>
                    <a:lnTo>
                      <a:pt x="785" y="133"/>
                    </a:lnTo>
                    <a:lnTo>
                      <a:pt x="780" y="133"/>
                    </a:lnTo>
                    <a:lnTo>
                      <a:pt x="780" y="129"/>
                    </a:lnTo>
                    <a:lnTo>
                      <a:pt x="777" y="127"/>
                    </a:lnTo>
                    <a:lnTo>
                      <a:pt x="770" y="129"/>
                    </a:lnTo>
                    <a:lnTo>
                      <a:pt x="768" y="131"/>
                    </a:lnTo>
                    <a:lnTo>
                      <a:pt x="766" y="134"/>
                    </a:lnTo>
                    <a:lnTo>
                      <a:pt x="765" y="138"/>
                    </a:lnTo>
                    <a:lnTo>
                      <a:pt x="763" y="143"/>
                    </a:lnTo>
                    <a:lnTo>
                      <a:pt x="761" y="155"/>
                    </a:lnTo>
                    <a:lnTo>
                      <a:pt x="761" y="155"/>
                    </a:lnTo>
                    <a:close/>
                    <a:moveTo>
                      <a:pt x="768" y="1009"/>
                    </a:moveTo>
                    <a:lnTo>
                      <a:pt x="770" y="1009"/>
                    </a:lnTo>
                    <a:lnTo>
                      <a:pt x="772" y="1010"/>
                    </a:lnTo>
                    <a:lnTo>
                      <a:pt x="773" y="1010"/>
                    </a:lnTo>
                    <a:lnTo>
                      <a:pt x="775" y="1009"/>
                    </a:lnTo>
                    <a:lnTo>
                      <a:pt x="780" y="1010"/>
                    </a:lnTo>
                    <a:lnTo>
                      <a:pt x="782" y="1009"/>
                    </a:lnTo>
                    <a:lnTo>
                      <a:pt x="784" y="1009"/>
                    </a:lnTo>
                    <a:lnTo>
                      <a:pt x="784" y="1004"/>
                    </a:lnTo>
                    <a:lnTo>
                      <a:pt x="785" y="999"/>
                    </a:lnTo>
                    <a:lnTo>
                      <a:pt x="784" y="997"/>
                    </a:lnTo>
                    <a:lnTo>
                      <a:pt x="784" y="995"/>
                    </a:lnTo>
                    <a:lnTo>
                      <a:pt x="778" y="992"/>
                    </a:lnTo>
                    <a:lnTo>
                      <a:pt x="775" y="987"/>
                    </a:lnTo>
                    <a:lnTo>
                      <a:pt x="768" y="981"/>
                    </a:lnTo>
                    <a:lnTo>
                      <a:pt x="766" y="978"/>
                    </a:lnTo>
                    <a:lnTo>
                      <a:pt x="765" y="975"/>
                    </a:lnTo>
                    <a:lnTo>
                      <a:pt x="761" y="973"/>
                    </a:lnTo>
                    <a:lnTo>
                      <a:pt x="758" y="968"/>
                    </a:lnTo>
                    <a:lnTo>
                      <a:pt x="756" y="966"/>
                    </a:lnTo>
                    <a:lnTo>
                      <a:pt x="756" y="966"/>
                    </a:lnTo>
                    <a:lnTo>
                      <a:pt x="753" y="968"/>
                    </a:lnTo>
                    <a:lnTo>
                      <a:pt x="749" y="973"/>
                    </a:lnTo>
                    <a:lnTo>
                      <a:pt x="749" y="973"/>
                    </a:lnTo>
                    <a:lnTo>
                      <a:pt x="748" y="975"/>
                    </a:lnTo>
                    <a:lnTo>
                      <a:pt x="746" y="978"/>
                    </a:lnTo>
                    <a:lnTo>
                      <a:pt x="748" y="985"/>
                    </a:lnTo>
                    <a:lnTo>
                      <a:pt x="748" y="985"/>
                    </a:lnTo>
                    <a:lnTo>
                      <a:pt x="749" y="988"/>
                    </a:lnTo>
                    <a:lnTo>
                      <a:pt x="749" y="990"/>
                    </a:lnTo>
                    <a:lnTo>
                      <a:pt x="754" y="999"/>
                    </a:lnTo>
                    <a:lnTo>
                      <a:pt x="756" y="999"/>
                    </a:lnTo>
                    <a:lnTo>
                      <a:pt x="758" y="999"/>
                    </a:lnTo>
                    <a:lnTo>
                      <a:pt x="760" y="997"/>
                    </a:lnTo>
                    <a:lnTo>
                      <a:pt x="761" y="999"/>
                    </a:lnTo>
                    <a:lnTo>
                      <a:pt x="763" y="999"/>
                    </a:lnTo>
                    <a:lnTo>
                      <a:pt x="766" y="1000"/>
                    </a:lnTo>
                    <a:lnTo>
                      <a:pt x="766" y="1004"/>
                    </a:lnTo>
                    <a:lnTo>
                      <a:pt x="766" y="1007"/>
                    </a:lnTo>
                    <a:lnTo>
                      <a:pt x="768" y="1009"/>
                    </a:lnTo>
                    <a:lnTo>
                      <a:pt x="768" y="1009"/>
                    </a:lnTo>
                    <a:close/>
                    <a:moveTo>
                      <a:pt x="874" y="555"/>
                    </a:moveTo>
                    <a:lnTo>
                      <a:pt x="873" y="557"/>
                    </a:lnTo>
                    <a:lnTo>
                      <a:pt x="871" y="557"/>
                    </a:lnTo>
                    <a:lnTo>
                      <a:pt x="866" y="562"/>
                    </a:lnTo>
                    <a:lnTo>
                      <a:pt x="861" y="566"/>
                    </a:lnTo>
                    <a:lnTo>
                      <a:pt x="843" y="572"/>
                    </a:lnTo>
                    <a:lnTo>
                      <a:pt x="831" y="578"/>
                    </a:lnTo>
                    <a:lnTo>
                      <a:pt x="828" y="578"/>
                    </a:lnTo>
                    <a:lnTo>
                      <a:pt x="823" y="578"/>
                    </a:lnTo>
                    <a:lnTo>
                      <a:pt x="818" y="578"/>
                    </a:lnTo>
                    <a:lnTo>
                      <a:pt x="809" y="572"/>
                    </a:lnTo>
                    <a:lnTo>
                      <a:pt x="806" y="572"/>
                    </a:lnTo>
                    <a:lnTo>
                      <a:pt x="799" y="574"/>
                    </a:lnTo>
                    <a:lnTo>
                      <a:pt x="797" y="574"/>
                    </a:lnTo>
                    <a:lnTo>
                      <a:pt x="796" y="578"/>
                    </a:lnTo>
                    <a:lnTo>
                      <a:pt x="796" y="583"/>
                    </a:lnTo>
                    <a:lnTo>
                      <a:pt x="796" y="586"/>
                    </a:lnTo>
                    <a:lnTo>
                      <a:pt x="794" y="589"/>
                    </a:lnTo>
                    <a:lnTo>
                      <a:pt x="794" y="591"/>
                    </a:lnTo>
                    <a:lnTo>
                      <a:pt x="790" y="591"/>
                    </a:lnTo>
                    <a:lnTo>
                      <a:pt x="789" y="588"/>
                    </a:lnTo>
                    <a:lnTo>
                      <a:pt x="787" y="588"/>
                    </a:lnTo>
                    <a:lnTo>
                      <a:pt x="780" y="589"/>
                    </a:lnTo>
                    <a:lnTo>
                      <a:pt x="777" y="591"/>
                    </a:lnTo>
                    <a:lnTo>
                      <a:pt x="777" y="598"/>
                    </a:lnTo>
                    <a:lnTo>
                      <a:pt x="772" y="601"/>
                    </a:lnTo>
                    <a:lnTo>
                      <a:pt x="763" y="603"/>
                    </a:lnTo>
                    <a:lnTo>
                      <a:pt x="758" y="606"/>
                    </a:lnTo>
                    <a:lnTo>
                      <a:pt x="756" y="606"/>
                    </a:lnTo>
                    <a:lnTo>
                      <a:pt x="754" y="608"/>
                    </a:lnTo>
                    <a:lnTo>
                      <a:pt x="749" y="613"/>
                    </a:lnTo>
                    <a:lnTo>
                      <a:pt x="744" y="618"/>
                    </a:lnTo>
                    <a:lnTo>
                      <a:pt x="737" y="622"/>
                    </a:lnTo>
                    <a:lnTo>
                      <a:pt x="737" y="625"/>
                    </a:lnTo>
                    <a:lnTo>
                      <a:pt x="739" y="629"/>
                    </a:lnTo>
                    <a:lnTo>
                      <a:pt x="732" y="635"/>
                    </a:lnTo>
                    <a:lnTo>
                      <a:pt x="731" y="639"/>
                    </a:lnTo>
                    <a:lnTo>
                      <a:pt x="731" y="646"/>
                    </a:lnTo>
                    <a:lnTo>
                      <a:pt x="729" y="647"/>
                    </a:lnTo>
                    <a:lnTo>
                      <a:pt x="724" y="644"/>
                    </a:lnTo>
                    <a:lnTo>
                      <a:pt x="719" y="644"/>
                    </a:lnTo>
                    <a:lnTo>
                      <a:pt x="717" y="644"/>
                    </a:lnTo>
                    <a:lnTo>
                      <a:pt x="715" y="646"/>
                    </a:lnTo>
                    <a:lnTo>
                      <a:pt x="713" y="647"/>
                    </a:lnTo>
                    <a:lnTo>
                      <a:pt x="715" y="653"/>
                    </a:lnTo>
                    <a:lnTo>
                      <a:pt x="715" y="654"/>
                    </a:lnTo>
                    <a:lnTo>
                      <a:pt x="710" y="666"/>
                    </a:lnTo>
                    <a:lnTo>
                      <a:pt x="708" y="666"/>
                    </a:lnTo>
                    <a:lnTo>
                      <a:pt x="707" y="663"/>
                    </a:lnTo>
                    <a:lnTo>
                      <a:pt x="703" y="661"/>
                    </a:lnTo>
                    <a:lnTo>
                      <a:pt x="701" y="659"/>
                    </a:lnTo>
                    <a:lnTo>
                      <a:pt x="700" y="658"/>
                    </a:lnTo>
                    <a:lnTo>
                      <a:pt x="696" y="661"/>
                    </a:lnTo>
                    <a:lnTo>
                      <a:pt x="695" y="663"/>
                    </a:lnTo>
                    <a:lnTo>
                      <a:pt x="695" y="666"/>
                    </a:lnTo>
                    <a:lnTo>
                      <a:pt x="696" y="668"/>
                    </a:lnTo>
                    <a:lnTo>
                      <a:pt x="698" y="673"/>
                    </a:lnTo>
                    <a:lnTo>
                      <a:pt x="705" y="671"/>
                    </a:lnTo>
                    <a:lnTo>
                      <a:pt x="707" y="675"/>
                    </a:lnTo>
                    <a:lnTo>
                      <a:pt x="708" y="676"/>
                    </a:lnTo>
                    <a:lnTo>
                      <a:pt x="703" y="680"/>
                    </a:lnTo>
                    <a:lnTo>
                      <a:pt x="696" y="688"/>
                    </a:lnTo>
                    <a:lnTo>
                      <a:pt x="691" y="699"/>
                    </a:lnTo>
                    <a:lnTo>
                      <a:pt x="691" y="700"/>
                    </a:lnTo>
                    <a:lnTo>
                      <a:pt x="691" y="702"/>
                    </a:lnTo>
                    <a:lnTo>
                      <a:pt x="691" y="705"/>
                    </a:lnTo>
                    <a:lnTo>
                      <a:pt x="693" y="705"/>
                    </a:lnTo>
                    <a:lnTo>
                      <a:pt x="698" y="705"/>
                    </a:lnTo>
                    <a:lnTo>
                      <a:pt x="701" y="709"/>
                    </a:lnTo>
                    <a:lnTo>
                      <a:pt x="700" y="710"/>
                    </a:lnTo>
                    <a:lnTo>
                      <a:pt x="688" y="714"/>
                    </a:lnTo>
                    <a:lnTo>
                      <a:pt x="686" y="716"/>
                    </a:lnTo>
                    <a:lnTo>
                      <a:pt x="679" y="731"/>
                    </a:lnTo>
                    <a:lnTo>
                      <a:pt x="677" y="736"/>
                    </a:lnTo>
                    <a:lnTo>
                      <a:pt x="676" y="738"/>
                    </a:lnTo>
                    <a:lnTo>
                      <a:pt x="674" y="741"/>
                    </a:lnTo>
                    <a:lnTo>
                      <a:pt x="672" y="746"/>
                    </a:lnTo>
                    <a:lnTo>
                      <a:pt x="672" y="748"/>
                    </a:lnTo>
                    <a:lnTo>
                      <a:pt x="667" y="748"/>
                    </a:lnTo>
                    <a:lnTo>
                      <a:pt x="664" y="751"/>
                    </a:lnTo>
                    <a:lnTo>
                      <a:pt x="659" y="756"/>
                    </a:lnTo>
                    <a:lnTo>
                      <a:pt x="657" y="758"/>
                    </a:lnTo>
                    <a:lnTo>
                      <a:pt x="655" y="760"/>
                    </a:lnTo>
                    <a:lnTo>
                      <a:pt x="657" y="765"/>
                    </a:lnTo>
                    <a:lnTo>
                      <a:pt x="664" y="775"/>
                    </a:lnTo>
                    <a:lnTo>
                      <a:pt x="662" y="780"/>
                    </a:lnTo>
                    <a:lnTo>
                      <a:pt x="665" y="789"/>
                    </a:lnTo>
                    <a:lnTo>
                      <a:pt x="671" y="784"/>
                    </a:lnTo>
                    <a:lnTo>
                      <a:pt x="674" y="782"/>
                    </a:lnTo>
                    <a:lnTo>
                      <a:pt x="679" y="782"/>
                    </a:lnTo>
                    <a:lnTo>
                      <a:pt x="684" y="785"/>
                    </a:lnTo>
                    <a:lnTo>
                      <a:pt x="689" y="789"/>
                    </a:lnTo>
                    <a:lnTo>
                      <a:pt x="700" y="789"/>
                    </a:lnTo>
                    <a:lnTo>
                      <a:pt x="703" y="791"/>
                    </a:lnTo>
                    <a:lnTo>
                      <a:pt x="707" y="792"/>
                    </a:lnTo>
                    <a:lnTo>
                      <a:pt x="710" y="792"/>
                    </a:lnTo>
                    <a:lnTo>
                      <a:pt x="717" y="787"/>
                    </a:lnTo>
                    <a:lnTo>
                      <a:pt x="720" y="779"/>
                    </a:lnTo>
                    <a:lnTo>
                      <a:pt x="727" y="772"/>
                    </a:lnTo>
                    <a:lnTo>
                      <a:pt x="729" y="768"/>
                    </a:lnTo>
                    <a:lnTo>
                      <a:pt x="727" y="762"/>
                    </a:lnTo>
                    <a:lnTo>
                      <a:pt x="724" y="756"/>
                    </a:lnTo>
                    <a:lnTo>
                      <a:pt x="724" y="755"/>
                    </a:lnTo>
                    <a:lnTo>
                      <a:pt x="727" y="756"/>
                    </a:lnTo>
                    <a:lnTo>
                      <a:pt x="729" y="760"/>
                    </a:lnTo>
                    <a:lnTo>
                      <a:pt x="731" y="760"/>
                    </a:lnTo>
                    <a:lnTo>
                      <a:pt x="732" y="760"/>
                    </a:lnTo>
                    <a:lnTo>
                      <a:pt x="734" y="758"/>
                    </a:lnTo>
                    <a:lnTo>
                      <a:pt x="734" y="755"/>
                    </a:lnTo>
                    <a:lnTo>
                      <a:pt x="734" y="751"/>
                    </a:lnTo>
                    <a:lnTo>
                      <a:pt x="732" y="746"/>
                    </a:lnTo>
                    <a:lnTo>
                      <a:pt x="732" y="743"/>
                    </a:lnTo>
                    <a:lnTo>
                      <a:pt x="746" y="736"/>
                    </a:lnTo>
                    <a:lnTo>
                      <a:pt x="749" y="729"/>
                    </a:lnTo>
                    <a:lnTo>
                      <a:pt x="749" y="724"/>
                    </a:lnTo>
                    <a:lnTo>
                      <a:pt x="749" y="721"/>
                    </a:lnTo>
                    <a:lnTo>
                      <a:pt x="748" y="714"/>
                    </a:lnTo>
                    <a:lnTo>
                      <a:pt x="746" y="712"/>
                    </a:lnTo>
                    <a:lnTo>
                      <a:pt x="748" y="709"/>
                    </a:lnTo>
                    <a:lnTo>
                      <a:pt x="754" y="712"/>
                    </a:lnTo>
                    <a:lnTo>
                      <a:pt x="756" y="710"/>
                    </a:lnTo>
                    <a:lnTo>
                      <a:pt x="758" y="709"/>
                    </a:lnTo>
                    <a:lnTo>
                      <a:pt x="760" y="705"/>
                    </a:lnTo>
                    <a:lnTo>
                      <a:pt x="760" y="702"/>
                    </a:lnTo>
                    <a:lnTo>
                      <a:pt x="760" y="697"/>
                    </a:lnTo>
                    <a:lnTo>
                      <a:pt x="761" y="695"/>
                    </a:lnTo>
                    <a:lnTo>
                      <a:pt x="768" y="700"/>
                    </a:lnTo>
                    <a:lnTo>
                      <a:pt x="768" y="702"/>
                    </a:lnTo>
                    <a:lnTo>
                      <a:pt x="770" y="699"/>
                    </a:lnTo>
                    <a:lnTo>
                      <a:pt x="772" y="697"/>
                    </a:lnTo>
                    <a:lnTo>
                      <a:pt x="770" y="695"/>
                    </a:lnTo>
                    <a:lnTo>
                      <a:pt x="770" y="692"/>
                    </a:lnTo>
                    <a:lnTo>
                      <a:pt x="775" y="692"/>
                    </a:lnTo>
                    <a:lnTo>
                      <a:pt x="777" y="690"/>
                    </a:lnTo>
                    <a:lnTo>
                      <a:pt x="780" y="688"/>
                    </a:lnTo>
                    <a:lnTo>
                      <a:pt x="782" y="685"/>
                    </a:lnTo>
                    <a:lnTo>
                      <a:pt x="784" y="681"/>
                    </a:lnTo>
                    <a:lnTo>
                      <a:pt x="785" y="680"/>
                    </a:lnTo>
                    <a:lnTo>
                      <a:pt x="784" y="676"/>
                    </a:lnTo>
                    <a:lnTo>
                      <a:pt x="780" y="675"/>
                    </a:lnTo>
                    <a:lnTo>
                      <a:pt x="780" y="673"/>
                    </a:lnTo>
                    <a:lnTo>
                      <a:pt x="784" y="668"/>
                    </a:lnTo>
                    <a:lnTo>
                      <a:pt x="785" y="668"/>
                    </a:lnTo>
                    <a:lnTo>
                      <a:pt x="789" y="668"/>
                    </a:lnTo>
                    <a:lnTo>
                      <a:pt x="789" y="668"/>
                    </a:lnTo>
                    <a:lnTo>
                      <a:pt x="790" y="664"/>
                    </a:lnTo>
                    <a:lnTo>
                      <a:pt x="794" y="661"/>
                    </a:lnTo>
                    <a:lnTo>
                      <a:pt x="797" y="656"/>
                    </a:lnTo>
                    <a:lnTo>
                      <a:pt x="799" y="653"/>
                    </a:lnTo>
                    <a:lnTo>
                      <a:pt x="801" y="649"/>
                    </a:lnTo>
                    <a:lnTo>
                      <a:pt x="804" y="649"/>
                    </a:lnTo>
                    <a:lnTo>
                      <a:pt x="806" y="649"/>
                    </a:lnTo>
                    <a:lnTo>
                      <a:pt x="814" y="641"/>
                    </a:lnTo>
                    <a:lnTo>
                      <a:pt x="833" y="629"/>
                    </a:lnTo>
                    <a:lnTo>
                      <a:pt x="838" y="627"/>
                    </a:lnTo>
                    <a:lnTo>
                      <a:pt x="845" y="622"/>
                    </a:lnTo>
                    <a:lnTo>
                      <a:pt x="849" y="622"/>
                    </a:lnTo>
                    <a:lnTo>
                      <a:pt x="857" y="618"/>
                    </a:lnTo>
                    <a:lnTo>
                      <a:pt x="866" y="613"/>
                    </a:lnTo>
                    <a:lnTo>
                      <a:pt x="876" y="608"/>
                    </a:lnTo>
                    <a:lnTo>
                      <a:pt x="883" y="603"/>
                    </a:lnTo>
                    <a:lnTo>
                      <a:pt x="897" y="598"/>
                    </a:lnTo>
                    <a:lnTo>
                      <a:pt x="903" y="593"/>
                    </a:lnTo>
                    <a:lnTo>
                      <a:pt x="908" y="591"/>
                    </a:lnTo>
                    <a:lnTo>
                      <a:pt x="912" y="588"/>
                    </a:lnTo>
                    <a:lnTo>
                      <a:pt x="917" y="584"/>
                    </a:lnTo>
                    <a:lnTo>
                      <a:pt x="924" y="578"/>
                    </a:lnTo>
                    <a:lnTo>
                      <a:pt x="932" y="574"/>
                    </a:lnTo>
                    <a:lnTo>
                      <a:pt x="932" y="571"/>
                    </a:lnTo>
                    <a:lnTo>
                      <a:pt x="939" y="560"/>
                    </a:lnTo>
                    <a:lnTo>
                      <a:pt x="946" y="550"/>
                    </a:lnTo>
                    <a:lnTo>
                      <a:pt x="946" y="547"/>
                    </a:lnTo>
                    <a:lnTo>
                      <a:pt x="946" y="543"/>
                    </a:lnTo>
                    <a:lnTo>
                      <a:pt x="948" y="538"/>
                    </a:lnTo>
                    <a:lnTo>
                      <a:pt x="946" y="535"/>
                    </a:lnTo>
                    <a:lnTo>
                      <a:pt x="946" y="531"/>
                    </a:lnTo>
                    <a:lnTo>
                      <a:pt x="943" y="525"/>
                    </a:lnTo>
                    <a:lnTo>
                      <a:pt x="938" y="520"/>
                    </a:lnTo>
                    <a:lnTo>
                      <a:pt x="929" y="514"/>
                    </a:lnTo>
                    <a:lnTo>
                      <a:pt x="922" y="513"/>
                    </a:lnTo>
                    <a:lnTo>
                      <a:pt x="920" y="514"/>
                    </a:lnTo>
                    <a:lnTo>
                      <a:pt x="915" y="518"/>
                    </a:lnTo>
                    <a:lnTo>
                      <a:pt x="907" y="521"/>
                    </a:lnTo>
                    <a:lnTo>
                      <a:pt x="897" y="530"/>
                    </a:lnTo>
                    <a:lnTo>
                      <a:pt x="891" y="535"/>
                    </a:lnTo>
                    <a:lnTo>
                      <a:pt x="890" y="540"/>
                    </a:lnTo>
                    <a:lnTo>
                      <a:pt x="888" y="547"/>
                    </a:lnTo>
                    <a:lnTo>
                      <a:pt x="886" y="550"/>
                    </a:lnTo>
                    <a:lnTo>
                      <a:pt x="883" y="550"/>
                    </a:lnTo>
                    <a:lnTo>
                      <a:pt x="881" y="550"/>
                    </a:lnTo>
                    <a:lnTo>
                      <a:pt x="878" y="555"/>
                    </a:lnTo>
                    <a:lnTo>
                      <a:pt x="874" y="555"/>
                    </a:lnTo>
                    <a:lnTo>
                      <a:pt x="874" y="555"/>
                    </a:lnTo>
                    <a:close/>
                    <a:moveTo>
                      <a:pt x="719" y="168"/>
                    </a:moveTo>
                    <a:lnTo>
                      <a:pt x="719" y="172"/>
                    </a:lnTo>
                    <a:lnTo>
                      <a:pt x="719" y="175"/>
                    </a:lnTo>
                    <a:lnTo>
                      <a:pt x="722" y="180"/>
                    </a:lnTo>
                    <a:lnTo>
                      <a:pt x="722" y="184"/>
                    </a:lnTo>
                    <a:lnTo>
                      <a:pt x="722" y="189"/>
                    </a:lnTo>
                    <a:lnTo>
                      <a:pt x="724" y="202"/>
                    </a:lnTo>
                    <a:lnTo>
                      <a:pt x="724" y="208"/>
                    </a:lnTo>
                    <a:lnTo>
                      <a:pt x="725" y="209"/>
                    </a:lnTo>
                    <a:lnTo>
                      <a:pt x="732" y="213"/>
                    </a:lnTo>
                    <a:lnTo>
                      <a:pt x="736" y="211"/>
                    </a:lnTo>
                    <a:lnTo>
                      <a:pt x="741" y="202"/>
                    </a:lnTo>
                    <a:lnTo>
                      <a:pt x="742" y="202"/>
                    </a:lnTo>
                    <a:lnTo>
                      <a:pt x="742" y="197"/>
                    </a:lnTo>
                    <a:lnTo>
                      <a:pt x="742" y="192"/>
                    </a:lnTo>
                    <a:lnTo>
                      <a:pt x="744" y="189"/>
                    </a:lnTo>
                    <a:lnTo>
                      <a:pt x="761" y="187"/>
                    </a:lnTo>
                    <a:lnTo>
                      <a:pt x="758" y="180"/>
                    </a:lnTo>
                    <a:lnTo>
                      <a:pt x="756" y="179"/>
                    </a:lnTo>
                    <a:lnTo>
                      <a:pt x="746" y="172"/>
                    </a:lnTo>
                    <a:lnTo>
                      <a:pt x="727" y="172"/>
                    </a:lnTo>
                    <a:lnTo>
                      <a:pt x="719" y="168"/>
                    </a:lnTo>
                    <a:lnTo>
                      <a:pt x="719" y="168"/>
                    </a:lnTo>
                    <a:close/>
                    <a:moveTo>
                      <a:pt x="790" y="117"/>
                    </a:moveTo>
                    <a:lnTo>
                      <a:pt x="797" y="116"/>
                    </a:lnTo>
                    <a:lnTo>
                      <a:pt x="804" y="107"/>
                    </a:lnTo>
                    <a:lnTo>
                      <a:pt x="806" y="102"/>
                    </a:lnTo>
                    <a:lnTo>
                      <a:pt x="802" y="97"/>
                    </a:lnTo>
                    <a:lnTo>
                      <a:pt x="787" y="99"/>
                    </a:lnTo>
                    <a:lnTo>
                      <a:pt x="778" y="107"/>
                    </a:lnTo>
                    <a:lnTo>
                      <a:pt x="777" y="109"/>
                    </a:lnTo>
                    <a:lnTo>
                      <a:pt x="777" y="110"/>
                    </a:lnTo>
                    <a:lnTo>
                      <a:pt x="782" y="114"/>
                    </a:lnTo>
                    <a:lnTo>
                      <a:pt x="790" y="117"/>
                    </a:lnTo>
                    <a:close/>
                    <a:moveTo>
                      <a:pt x="825" y="27"/>
                    </a:moveTo>
                    <a:lnTo>
                      <a:pt x="825" y="29"/>
                    </a:lnTo>
                    <a:lnTo>
                      <a:pt x="831" y="32"/>
                    </a:lnTo>
                    <a:lnTo>
                      <a:pt x="843" y="34"/>
                    </a:lnTo>
                    <a:lnTo>
                      <a:pt x="845" y="32"/>
                    </a:lnTo>
                    <a:lnTo>
                      <a:pt x="849" y="27"/>
                    </a:lnTo>
                    <a:lnTo>
                      <a:pt x="847" y="25"/>
                    </a:lnTo>
                    <a:lnTo>
                      <a:pt x="847" y="22"/>
                    </a:lnTo>
                    <a:lnTo>
                      <a:pt x="830" y="17"/>
                    </a:lnTo>
                    <a:lnTo>
                      <a:pt x="819" y="18"/>
                    </a:lnTo>
                    <a:lnTo>
                      <a:pt x="816" y="22"/>
                    </a:lnTo>
                    <a:lnTo>
                      <a:pt x="823" y="25"/>
                    </a:lnTo>
                    <a:lnTo>
                      <a:pt x="825" y="27"/>
                    </a:lnTo>
                    <a:close/>
                    <a:moveTo>
                      <a:pt x="754" y="226"/>
                    </a:moveTo>
                    <a:lnTo>
                      <a:pt x="758" y="228"/>
                    </a:lnTo>
                    <a:lnTo>
                      <a:pt x="760" y="230"/>
                    </a:lnTo>
                    <a:lnTo>
                      <a:pt x="760" y="231"/>
                    </a:lnTo>
                    <a:lnTo>
                      <a:pt x="763" y="233"/>
                    </a:lnTo>
                    <a:lnTo>
                      <a:pt x="770" y="230"/>
                    </a:lnTo>
                    <a:lnTo>
                      <a:pt x="773" y="225"/>
                    </a:lnTo>
                    <a:lnTo>
                      <a:pt x="772" y="216"/>
                    </a:lnTo>
                    <a:lnTo>
                      <a:pt x="766" y="211"/>
                    </a:lnTo>
                    <a:lnTo>
                      <a:pt x="756" y="220"/>
                    </a:lnTo>
                    <a:lnTo>
                      <a:pt x="754" y="220"/>
                    </a:lnTo>
                    <a:lnTo>
                      <a:pt x="754" y="226"/>
                    </a:lnTo>
                    <a:lnTo>
                      <a:pt x="754" y="226"/>
                    </a:lnTo>
                    <a:close/>
                    <a:moveTo>
                      <a:pt x="60" y="1641"/>
                    </a:moveTo>
                    <a:lnTo>
                      <a:pt x="61" y="1634"/>
                    </a:lnTo>
                    <a:lnTo>
                      <a:pt x="61" y="1633"/>
                    </a:lnTo>
                    <a:lnTo>
                      <a:pt x="60" y="1631"/>
                    </a:lnTo>
                    <a:lnTo>
                      <a:pt x="58" y="1631"/>
                    </a:lnTo>
                    <a:lnTo>
                      <a:pt x="56" y="1628"/>
                    </a:lnTo>
                    <a:lnTo>
                      <a:pt x="51" y="1628"/>
                    </a:lnTo>
                    <a:lnTo>
                      <a:pt x="48" y="1628"/>
                    </a:lnTo>
                    <a:lnTo>
                      <a:pt x="46" y="1628"/>
                    </a:lnTo>
                    <a:lnTo>
                      <a:pt x="43" y="1626"/>
                    </a:lnTo>
                    <a:lnTo>
                      <a:pt x="39" y="1624"/>
                    </a:lnTo>
                    <a:lnTo>
                      <a:pt x="37" y="1622"/>
                    </a:lnTo>
                    <a:lnTo>
                      <a:pt x="34" y="1621"/>
                    </a:lnTo>
                    <a:lnTo>
                      <a:pt x="34" y="1621"/>
                    </a:lnTo>
                    <a:lnTo>
                      <a:pt x="32" y="1621"/>
                    </a:lnTo>
                    <a:lnTo>
                      <a:pt x="31" y="1621"/>
                    </a:lnTo>
                    <a:lnTo>
                      <a:pt x="31" y="1626"/>
                    </a:lnTo>
                    <a:lnTo>
                      <a:pt x="29" y="1631"/>
                    </a:lnTo>
                    <a:lnTo>
                      <a:pt x="25" y="1633"/>
                    </a:lnTo>
                    <a:lnTo>
                      <a:pt x="24" y="1633"/>
                    </a:lnTo>
                    <a:lnTo>
                      <a:pt x="22" y="1631"/>
                    </a:lnTo>
                    <a:lnTo>
                      <a:pt x="20" y="1631"/>
                    </a:lnTo>
                    <a:lnTo>
                      <a:pt x="19" y="1629"/>
                    </a:lnTo>
                    <a:lnTo>
                      <a:pt x="24" y="1622"/>
                    </a:lnTo>
                    <a:lnTo>
                      <a:pt x="25" y="1621"/>
                    </a:lnTo>
                    <a:lnTo>
                      <a:pt x="24" y="1619"/>
                    </a:lnTo>
                    <a:lnTo>
                      <a:pt x="24" y="1621"/>
                    </a:lnTo>
                    <a:lnTo>
                      <a:pt x="20" y="1626"/>
                    </a:lnTo>
                    <a:lnTo>
                      <a:pt x="17" y="1629"/>
                    </a:lnTo>
                    <a:lnTo>
                      <a:pt x="15" y="1631"/>
                    </a:lnTo>
                    <a:lnTo>
                      <a:pt x="8" y="1631"/>
                    </a:lnTo>
                    <a:lnTo>
                      <a:pt x="7" y="1633"/>
                    </a:lnTo>
                    <a:lnTo>
                      <a:pt x="7" y="1634"/>
                    </a:lnTo>
                    <a:lnTo>
                      <a:pt x="5" y="1638"/>
                    </a:lnTo>
                    <a:lnTo>
                      <a:pt x="5" y="1641"/>
                    </a:lnTo>
                    <a:lnTo>
                      <a:pt x="2" y="1645"/>
                    </a:lnTo>
                    <a:lnTo>
                      <a:pt x="0" y="1646"/>
                    </a:lnTo>
                    <a:lnTo>
                      <a:pt x="0" y="1648"/>
                    </a:lnTo>
                    <a:lnTo>
                      <a:pt x="5" y="1648"/>
                    </a:lnTo>
                    <a:lnTo>
                      <a:pt x="10" y="1648"/>
                    </a:lnTo>
                    <a:lnTo>
                      <a:pt x="20" y="1648"/>
                    </a:lnTo>
                    <a:lnTo>
                      <a:pt x="29" y="1650"/>
                    </a:lnTo>
                    <a:lnTo>
                      <a:pt x="37" y="1650"/>
                    </a:lnTo>
                    <a:lnTo>
                      <a:pt x="48" y="1650"/>
                    </a:lnTo>
                    <a:lnTo>
                      <a:pt x="60" y="1651"/>
                    </a:lnTo>
                    <a:lnTo>
                      <a:pt x="60" y="1650"/>
                    </a:lnTo>
                    <a:lnTo>
                      <a:pt x="60" y="1648"/>
                    </a:lnTo>
                    <a:lnTo>
                      <a:pt x="58" y="1646"/>
                    </a:lnTo>
                    <a:lnTo>
                      <a:pt x="58" y="1643"/>
                    </a:lnTo>
                    <a:lnTo>
                      <a:pt x="60" y="1641"/>
                    </a:lnTo>
                    <a:lnTo>
                      <a:pt x="60" y="1641"/>
                    </a:lnTo>
                    <a:close/>
                    <a:moveTo>
                      <a:pt x="645" y="927"/>
                    </a:moveTo>
                    <a:lnTo>
                      <a:pt x="645" y="924"/>
                    </a:lnTo>
                    <a:lnTo>
                      <a:pt x="643" y="922"/>
                    </a:lnTo>
                    <a:lnTo>
                      <a:pt x="642" y="922"/>
                    </a:lnTo>
                    <a:lnTo>
                      <a:pt x="640" y="918"/>
                    </a:lnTo>
                    <a:lnTo>
                      <a:pt x="638" y="913"/>
                    </a:lnTo>
                    <a:lnTo>
                      <a:pt x="636" y="912"/>
                    </a:lnTo>
                    <a:lnTo>
                      <a:pt x="636" y="912"/>
                    </a:lnTo>
                    <a:lnTo>
                      <a:pt x="635" y="912"/>
                    </a:lnTo>
                    <a:lnTo>
                      <a:pt x="636" y="915"/>
                    </a:lnTo>
                    <a:lnTo>
                      <a:pt x="633" y="913"/>
                    </a:lnTo>
                    <a:lnTo>
                      <a:pt x="631" y="913"/>
                    </a:lnTo>
                    <a:lnTo>
                      <a:pt x="628" y="915"/>
                    </a:lnTo>
                    <a:lnTo>
                      <a:pt x="626" y="917"/>
                    </a:lnTo>
                    <a:lnTo>
                      <a:pt x="626" y="918"/>
                    </a:lnTo>
                    <a:lnTo>
                      <a:pt x="628" y="920"/>
                    </a:lnTo>
                    <a:lnTo>
                      <a:pt x="630" y="922"/>
                    </a:lnTo>
                    <a:lnTo>
                      <a:pt x="631" y="920"/>
                    </a:lnTo>
                    <a:lnTo>
                      <a:pt x="636" y="925"/>
                    </a:lnTo>
                    <a:lnTo>
                      <a:pt x="636" y="929"/>
                    </a:lnTo>
                    <a:lnTo>
                      <a:pt x="638" y="930"/>
                    </a:lnTo>
                    <a:lnTo>
                      <a:pt x="640" y="932"/>
                    </a:lnTo>
                    <a:lnTo>
                      <a:pt x="642" y="935"/>
                    </a:lnTo>
                    <a:lnTo>
                      <a:pt x="642" y="937"/>
                    </a:lnTo>
                    <a:lnTo>
                      <a:pt x="643" y="937"/>
                    </a:lnTo>
                    <a:lnTo>
                      <a:pt x="643" y="935"/>
                    </a:lnTo>
                    <a:lnTo>
                      <a:pt x="642" y="934"/>
                    </a:lnTo>
                    <a:lnTo>
                      <a:pt x="642" y="932"/>
                    </a:lnTo>
                    <a:lnTo>
                      <a:pt x="645" y="927"/>
                    </a:lnTo>
                    <a:lnTo>
                      <a:pt x="645" y="927"/>
                    </a:lnTo>
                    <a:close/>
                    <a:moveTo>
                      <a:pt x="1497" y="206"/>
                    </a:moveTo>
                    <a:lnTo>
                      <a:pt x="1489" y="208"/>
                    </a:lnTo>
                    <a:lnTo>
                      <a:pt x="1475" y="213"/>
                    </a:lnTo>
                    <a:lnTo>
                      <a:pt x="1471" y="213"/>
                    </a:lnTo>
                    <a:lnTo>
                      <a:pt x="1470" y="214"/>
                    </a:lnTo>
                    <a:lnTo>
                      <a:pt x="1465" y="213"/>
                    </a:lnTo>
                    <a:lnTo>
                      <a:pt x="1458" y="213"/>
                    </a:lnTo>
                    <a:lnTo>
                      <a:pt x="1454" y="216"/>
                    </a:lnTo>
                    <a:lnTo>
                      <a:pt x="1454" y="220"/>
                    </a:lnTo>
                    <a:lnTo>
                      <a:pt x="1453" y="221"/>
                    </a:lnTo>
                    <a:lnTo>
                      <a:pt x="1448" y="214"/>
                    </a:lnTo>
                    <a:lnTo>
                      <a:pt x="1446" y="214"/>
                    </a:lnTo>
                    <a:lnTo>
                      <a:pt x="1444" y="221"/>
                    </a:lnTo>
                    <a:lnTo>
                      <a:pt x="1442" y="223"/>
                    </a:lnTo>
                    <a:lnTo>
                      <a:pt x="1436" y="231"/>
                    </a:lnTo>
                    <a:lnTo>
                      <a:pt x="1434" y="243"/>
                    </a:lnTo>
                    <a:lnTo>
                      <a:pt x="1429" y="252"/>
                    </a:lnTo>
                    <a:lnTo>
                      <a:pt x="1425" y="257"/>
                    </a:lnTo>
                    <a:lnTo>
                      <a:pt x="1417" y="264"/>
                    </a:lnTo>
                    <a:lnTo>
                      <a:pt x="1410" y="279"/>
                    </a:lnTo>
                    <a:lnTo>
                      <a:pt x="1415" y="283"/>
                    </a:lnTo>
                    <a:lnTo>
                      <a:pt x="1418" y="283"/>
                    </a:lnTo>
                    <a:lnTo>
                      <a:pt x="1424" y="284"/>
                    </a:lnTo>
                    <a:lnTo>
                      <a:pt x="1432" y="289"/>
                    </a:lnTo>
                    <a:lnTo>
                      <a:pt x="1434" y="298"/>
                    </a:lnTo>
                    <a:lnTo>
                      <a:pt x="1437" y="308"/>
                    </a:lnTo>
                    <a:lnTo>
                      <a:pt x="1441" y="310"/>
                    </a:lnTo>
                    <a:lnTo>
                      <a:pt x="1441" y="315"/>
                    </a:lnTo>
                    <a:lnTo>
                      <a:pt x="1441" y="317"/>
                    </a:lnTo>
                    <a:lnTo>
                      <a:pt x="1444" y="322"/>
                    </a:lnTo>
                    <a:lnTo>
                      <a:pt x="1448" y="325"/>
                    </a:lnTo>
                    <a:lnTo>
                      <a:pt x="1451" y="325"/>
                    </a:lnTo>
                    <a:lnTo>
                      <a:pt x="1456" y="320"/>
                    </a:lnTo>
                    <a:lnTo>
                      <a:pt x="1458" y="320"/>
                    </a:lnTo>
                    <a:lnTo>
                      <a:pt x="1461" y="329"/>
                    </a:lnTo>
                    <a:lnTo>
                      <a:pt x="1463" y="330"/>
                    </a:lnTo>
                    <a:lnTo>
                      <a:pt x="1473" y="329"/>
                    </a:lnTo>
                    <a:lnTo>
                      <a:pt x="1475" y="330"/>
                    </a:lnTo>
                    <a:lnTo>
                      <a:pt x="1482" y="332"/>
                    </a:lnTo>
                    <a:lnTo>
                      <a:pt x="1483" y="334"/>
                    </a:lnTo>
                    <a:lnTo>
                      <a:pt x="1485" y="337"/>
                    </a:lnTo>
                    <a:lnTo>
                      <a:pt x="1490" y="342"/>
                    </a:lnTo>
                    <a:lnTo>
                      <a:pt x="1497" y="347"/>
                    </a:lnTo>
                    <a:lnTo>
                      <a:pt x="1499" y="347"/>
                    </a:lnTo>
                    <a:lnTo>
                      <a:pt x="1504" y="349"/>
                    </a:lnTo>
                    <a:lnTo>
                      <a:pt x="1506" y="347"/>
                    </a:lnTo>
                    <a:lnTo>
                      <a:pt x="1511" y="351"/>
                    </a:lnTo>
                    <a:lnTo>
                      <a:pt x="1513" y="351"/>
                    </a:lnTo>
                    <a:lnTo>
                      <a:pt x="1521" y="347"/>
                    </a:lnTo>
                    <a:lnTo>
                      <a:pt x="1533" y="346"/>
                    </a:lnTo>
                    <a:lnTo>
                      <a:pt x="1535" y="344"/>
                    </a:lnTo>
                    <a:lnTo>
                      <a:pt x="1542" y="334"/>
                    </a:lnTo>
                    <a:lnTo>
                      <a:pt x="1542" y="329"/>
                    </a:lnTo>
                    <a:lnTo>
                      <a:pt x="1540" y="320"/>
                    </a:lnTo>
                    <a:lnTo>
                      <a:pt x="1538" y="318"/>
                    </a:lnTo>
                    <a:lnTo>
                      <a:pt x="1535" y="317"/>
                    </a:lnTo>
                    <a:lnTo>
                      <a:pt x="1531" y="306"/>
                    </a:lnTo>
                    <a:lnTo>
                      <a:pt x="1525" y="300"/>
                    </a:lnTo>
                    <a:lnTo>
                      <a:pt x="1526" y="298"/>
                    </a:lnTo>
                    <a:lnTo>
                      <a:pt x="1528" y="298"/>
                    </a:lnTo>
                    <a:lnTo>
                      <a:pt x="1531" y="301"/>
                    </a:lnTo>
                    <a:lnTo>
                      <a:pt x="1535" y="301"/>
                    </a:lnTo>
                    <a:lnTo>
                      <a:pt x="1538" y="296"/>
                    </a:lnTo>
                    <a:lnTo>
                      <a:pt x="1538" y="291"/>
                    </a:lnTo>
                    <a:lnTo>
                      <a:pt x="1538" y="283"/>
                    </a:lnTo>
                    <a:lnTo>
                      <a:pt x="1538" y="279"/>
                    </a:lnTo>
                    <a:lnTo>
                      <a:pt x="1538" y="277"/>
                    </a:lnTo>
                    <a:lnTo>
                      <a:pt x="1540" y="271"/>
                    </a:lnTo>
                    <a:lnTo>
                      <a:pt x="1540" y="266"/>
                    </a:lnTo>
                    <a:lnTo>
                      <a:pt x="1540" y="262"/>
                    </a:lnTo>
                    <a:lnTo>
                      <a:pt x="1540" y="260"/>
                    </a:lnTo>
                    <a:lnTo>
                      <a:pt x="1542" y="254"/>
                    </a:lnTo>
                    <a:lnTo>
                      <a:pt x="1545" y="249"/>
                    </a:lnTo>
                    <a:lnTo>
                      <a:pt x="1543" y="242"/>
                    </a:lnTo>
                    <a:lnTo>
                      <a:pt x="1540" y="237"/>
                    </a:lnTo>
                    <a:lnTo>
                      <a:pt x="1538" y="233"/>
                    </a:lnTo>
                    <a:lnTo>
                      <a:pt x="1535" y="231"/>
                    </a:lnTo>
                    <a:lnTo>
                      <a:pt x="1533" y="228"/>
                    </a:lnTo>
                    <a:lnTo>
                      <a:pt x="1531" y="226"/>
                    </a:lnTo>
                    <a:lnTo>
                      <a:pt x="1530" y="223"/>
                    </a:lnTo>
                    <a:lnTo>
                      <a:pt x="1521" y="220"/>
                    </a:lnTo>
                    <a:lnTo>
                      <a:pt x="1516" y="220"/>
                    </a:lnTo>
                    <a:lnTo>
                      <a:pt x="1516" y="220"/>
                    </a:lnTo>
                    <a:lnTo>
                      <a:pt x="1514" y="223"/>
                    </a:lnTo>
                    <a:lnTo>
                      <a:pt x="1514" y="230"/>
                    </a:lnTo>
                    <a:lnTo>
                      <a:pt x="1513" y="238"/>
                    </a:lnTo>
                    <a:lnTo>
                      <a:pt x="1511" y="238"/>
                    </a:lnTo>
                    <a:lnTo>
                      <a:pt x="1506" y="235"/>
                    </a:lnTo>
                    <a:lnTo>
                      <a:pt x="1502" y="242"/>
                    </a:lnTo>
                    <a:lnTo>
                      <a:pt x="1501" y="249"/>
                    </a:lnTo>
                    <a:lnTo>
                      <a:pt x="1499" y="250"/>
                    </a:lnTo>
                    <a:lnTo>
                      <a:pt x="1497" y="249"/>
                    </a:lnTo>
                    <a:lnTo>
                      <a:pt x="1499" y="242"/>
                    </a:lnTo>
                    <a:lnTo>
                      <a:pt x="1501" y="237"/>
                    </a:lnTo>
                    <a:lnTo>
                      <a:pt x="1502" y="230"/>
                    </a:lnTo>
                    <a:lnTo>
                      <a:pt x="1504" y="225"/>
                    </a:lnTo>
                    <a:lnTo>
                      <a:pt x="1506" y="223"/>
                    </a:lnTo>
                    <a:lnTo>
                      <a:pt x="1504" y="214"/>
                    </a:lnTo>
                    <a:lnTo>
                      <a:pt x="1499" y="208"/>
                    </a:lnTo>
                    <a:lnTo>
                      <a:pt x="1497" y="206"/>
                    </a:lnTo>
                    <a:lnTo>
                      <a:pt x="1497" y="206"/>
                    </a:lnTo>
                    <a:close/>
                    <a:moveTo>
                      <a:pt x="1478" y="579"/>
                    </a:moveTo>
                    <a:lnTo>
                      <a:pt x="1478" y="576"/>
                    </a:lnTo>
                    <a:lnTo>
                      <a:pt x="1477" y="574"/>
                    </a:lnTo>
                    <a:lnTo>
                      <a:pt x="1471" y="572"/>
                    </a:lnTo>
                    <a:lnTo>
                      <a:pt x="1470" y="574"/>
                    </a:lnTo>
                    <a:lnTo>
                      <a:pt x="1463" y="572"/>
                    </a:lnTo>
                    <a:lnTo>
                      <a:pt x="1459" y="576"/>
                    </a:lnTo>
                    <a:lnTo>
                      <a:pt x="1454" y="572"/>
                    </a:lnTo>
                    <a:lnTo>
                      <a:pt x="1454" y="576"/>
                    </a:lnTo>
                    <a:lnTo>
                      <a:pt x="1454" y="579"/>
                    </a:lnTo>
                    <a:lnTo>
                      <a:pt x="1461" y="581"/>
                    </a:lnTo>
                    <a:lnTo>
                      <a:pt x="1465" y="584"/>
                    </a:lnTo>
                    <a:lnTo>
                      <a:pt x="1468" y="584"/>
                    </a:lnTo>
                    <a:lnTo>
                      <a:pt x="1473" y="586"/>
                    </a:lnTo>
                    <a:lnTo>
                      <a:pt x="1473" y="583"/>
                    </a:lnTo>
                    <a:lnTo>
                      <a:pt x="1473" y="579"/>
                    </a:lnTo>
                    <a:lnTo>
                      <a:pt x="1477" y="578"/>
                    </a:lnTo>
                    <a:lnTo>
                      <a:pt x="1478" y="579"/>
                    </a:lnTo>
                    <a:close/>
                    <a:moveTo>
                      <a:pt x="1483" y="567"/>
                    </a:moveTo>
                    <a:lnTo>
                      <a:pt x="1483" y="569"/>
                    </a:lnTo>
                    <a:lnTo>
                      <a:pt x="1483" y="571"/>
                    </a:lnTo>
                    <a:lnTo>
                      <a:pt x="1482" y="576"/>
                    </a:lnTo>
                    <a:lnTo>
                      <a:pt x="1482" y="579"/>
                    </a:lnTo>
                    <a:lnTo>
                      <a:pt x="1482" y="581"/>
                    </a:lnTo>
                    <a:lnTo>
                      <a:pt x="1482" y="581"/>
                    </a:lnTo>
                    <a:lnTo>
                      <a:pt x="1483" y="581"/>
                    </a:lnTo>
                    <a:lnTo>
                      <a:pt x="1485" y="578"/>
                    </a:lnTo>
                    <a:lnTo>
                      <a:pt x="1487" y="572"/>
                    </a:lnTo>
                    <a:lnTo>
                      <a:pt x="1487" y="571"/>
                    </a:lnTo>
                    <a:lnTo>
                      <a:pt x="1485" y="569"/>
                    </a:lnTo>
                    <a:lnTo>
                      <a:pt x="1483" y="567"/>
                    </a:lnTo>
                    <a:close/>
                    <a:moveTo>
                      <a:pt x="1543" y="260"/>
                    </a:moveTo>
                    <a:lnTo>
                      <a:pt x="1542" y="267"/>
                    </a:lnTo>
                    <a:lnTo>
                      <a:pt x="1547" y="267"/>
                    </a:lnTo>
                    <a:lnTo>
                      <a:pt x="1550" y="260"/>
                    </a:lnTo>
                    <a:lnTo>
                      <a:pt x="1547" y="259"/>
                    </a:lnTo>
                    <a:lnTo>
                      <a:pt x="1545" y="257"/>
                    </a:lnTo>
                    <a:lnTo>
                      <a:pt x="1543" y="259"/>
                    </a:lnTo>
                    <a:lnTo>
                      <a:pt x="1543" y="260"/>
                    </a:lnTo>
                    <a:close/>
                    <a:moveTo>
                      <a:pt x="1492" y="540"/>
                    </a:moveTo>
                    <a:lnTo>
                      <a:pt x="1492" y="545"/>
                    </a:lnTo>
                    <a:lnTo>
                      <a:pt x="1494" y="549"/>
                    </a:lnTo>
                    <a:lnTo>
                      <a:pt x="1497" y="549"/>
                    </a:lnTo>
                    <a:lnTo>
                      <a:pt x="1497" y="549"/>
                    </a:lnTo>
                    <a:lnTo>
                      <a:pt x="1494" y="538"/>
                    </a:lnTo>
                    <a:lnTo>
                      <a:pt x="1492" y="540"/>
                    </a:lnTo>
                    <a:close/>
                    <a:moveTo>
                      <a:pt x="1689" y="485"/>
                    </a:moveTo>
                    <a:lnTo>
                      <a:pt x="1687" y="484"/>
                    </a:lnTo>
                    <a:lnTo>
                      <a:pt x="1685" y="484"/>
                    </a:lnTo>
                    <a:lnTo>
                      <a:pt x="1684" y="489"/>
                    </a:lnTo>
                    <a:lnTo>
                      <a:pt x="1684" y="494"/>
                    </a:lnTo>
                    <a:lnTo>
                      <a:pt x="1685" y="494"/>
                    </a:lnTo>
                    <a:lnTo>
                      <a:pt x="1691" y="491"/>
                    </a:lnTo>
                    <a:lnTo>
                      <a:pt x="1691" y="489"/>
                    </a:lnTo>
                    <a:lnTo>
                      <a:pt x="1691" y="487"/>
                    </a:lnTo>
                    <a:lnTo>
                      <a:pt x="1689" y="485"/>
                    </a:lnTo>
                    <a:close/>
                    <a:moveTo>
                      <a:pt x="1548" y="366"/>
                    </a:moveTo>
                    <a:lnTo>
                      <a:pt x="1548" y="371"/>
                    </a:lnTo>
                    <a:lnTo>
                      <a:pt x="1548" y="375"/>
                    </a:lnTo>
                    <a:lnTo>
                      <a:pt x="1547" y="378"/>
                    </a:lnTo>
                    <a:lnTo>
                      <a:pt x="1547" y="381"/>
                    </a:lnTo>
                    <a:lnTo>
                      <a:pt x="1545" y="390"/>
                    </a:lnTo>
                    <a:lnTo>
                      <a:pt x="1543" y="395"/>
                    </a:lnTo>
                    <a:lnTo>
                      <a:pt x="1538" y="404"/>
                    </a:lnTo>
                    <a:lnTo>
                      <a:pt x="1535" y="409"/>
                    </a:lnTo>
                    <a:lnTo>
                      <a:pt x="1533" y="419"/>
                    </a:lnTo>
                    <a:lnTo>
                      <a:pt x="1530" y="422"/>
                    </a:lnTo>
                    <a:lnTo>
                      <a:pt x="1531" y="426"/>
                    </a:lnTo>
                    <a:lnTo>
                      <a:pt x="1535" y="428"/>
                    </a:lnTo>
                    <a:lnTo>
                      <a:pt x="1540" y="429"/>
                    </a:lnTo>
                    <a:lnTo>
                      <a:pt x="1545" y="428"/>
                    </a:lnTo>
                    <a:lnTo>
                      <a:pt x="1554" y="421"/>
                    </a:lnTo>
                    <a:lnTo>
                      <a:pt x="1564" y="412"/>
                    </a:lnTo>
                    <a:lnTo>
                      <a:pt x="1567" y="409"/>
                    </a:lnTo>
                    <a:lnTo>
                      <a:pt x="1576" y="407"/>
                    </a:lnTo>
                    <a:lnTo>
                      <a:pt x="1586" y="407"/>
                    </a:lnTo>
                    <a:lnTo>
                      <a:pt x="1595" y="405"/>
                    </a:lnTo>
                    <a:lnTo>
                      <a:pt x="1595" y="407"/>
                    </a:lnTo>
                    <a:lnTo>
                      <a:pt x="1596" y="409"/>
                    </a:lnTo>
                    <a:lnTo>
                      <a:pt x="1598" y="409"/>
                    </a:lnTo>
                    <a:lnTo>
                      <a:pt x="1602" y="402"/>
                    </a:lnTo>
                    <a:lnTo>
                      <a:pt x="1615" y="402"/>
                    </a:lnTo>
                    <a:lnTo>
                      <a:pt x="1625" y="395"/>
                    </a:lnTo>
                    <a:lnTo>
                      <a:pt x="1631" y="393"/>
                    </a:lnTo>
                    <a:lnTo>
                      <a:pt x="1634" y="393"/>
                    </a:lnTo>
                    <a:lnTo>
                      <a:pt x="1636" y="393"/>
                    </a:lnTo>
                    <a:lnTo>
                      <a:pt x="1646" y="380"/>
                    </a:lnTo>
                    <a:lnTo>
                      <a:pt x="1646" y="370"/>
                    </a:lnTo>
                    <a:lnTo>
                      <a:pt x="1646" y="363"/>
                    </a:lnTo>
                    <a:lnTo>
                      <a:pt x="1644" y="356"/>
                    </a:lnTo>
                    <a:lnTo>
                      <a:pt x="1644" y="352"/>
                    </a:lnTo>
                    <a:lnTo>
                      <a:pt x="1643" y="347"/>
                    </a:lnTo>
                    <a:lnTo>
                      <a:pt x="1639" y="346"/>
                    </a:lnTo>
                    <a:lnTo>
                      <a:pt x="1637" y="344"/>
                    </a:lnTo>
                    <a:lnTo>
                      <a:pt x="1632" y="346"/>
                    </a:lnTo>
                    <a:lnTo>
                      <a:pt x="1629" y="342"/>
                    </a:lnTo>
                    <a:lnTo>
                      <a:pt x="1629" y="337"/>
                    </a:lnTo>
                    <a:lnTo>
                      <a:pt x="1629" y="334"/>
                    </a:lnTo>
                    <a:lnTo>
                      <a:pt x="1629" y="332"/>
                    </a:lnTo>
                    <a:lnTo>
                      <a:pt x="1622" y="329"/>
                    </a:lnTo>
                    <a:lnTo>
                      <a:pt x="1620" y="324"/>
                    </a:lnTo>
                    <a:lnTo>
                      <a:pt x="1619" y="317"/>
                    </a:lnTo>
                    <a:lnTo>
                      <a:pt x="1617" y="315"/>
                    </a:lnTo>
                    <a:lnTo>
                      <a:pt x="1614" y="315"/>
                    </a:lnTo>
                    <a:lnTo>
                      <a:pt x="1610" y="317"/>
                    </a:lnTo>
                    <a:lnTo>
                      <a:pt x="1605" y="324"/>
                    </a:lnTo>
                    <a:lnTo>
                      <a:pt x="1603" y="324"/>
                    </a:lnTo>
                    <a:lnTo>
                      <a:pt x="1600" y="324"/>
                    </a:lnTo>
                    <a:lnTo>
                      <a:pt x="1598" y="329"/>
                    </a:lnTo>
                    <a:lnTo>
                      <a:pt x="1596" y="335"/>
                    </a:lnTo>
                    <a:lnTo>
                      <a:pt x="1593" y="342"/>
                    </a:lnTo>
                    <a:lnTo>
                      <a:pt x="1590" y="346"/>
                    </a:lnTo>
                    <a:lnTo>
                      <a:pt x="1591" y="342"/>
                    </a:lnTo>
                    <a:lnTo>
                      <a:pt x="1596" y="318"/>
                    </a:lnTo>
                    <a:lnTo>
                      <a:pt x="1596" y="312"/>
                    </a:lnTo>
                    <a:lnTo>
                      <a:pt x="1600" y="305"/>
                    </a:lnTo>
                    <a:lnTo>
                      <a:pt x="1600" y="303"/>
                    </a:lnTo>
                    <a:lnTo>
                      <a:pt x="1602" y="301"/>
                    </a:lnTo>
                    <a:lnTo>
                      <a:pt x="1603" y="300"/>
                    </a:lnTo>
                    <a:lnTo>
                      <a:pt x="1602" y="296"/>
                    </a:lnTo>
                    <a:lnTo>
                      <a:pt x="1596" y="289"/>
                    </a:lnTo>
                    <a:lnTo>
                      <a:pt x="1590" y="286"/>
                    </a:lnTo>
                    <a:lnTo>
                      <a:pt x="1588" y="286"/>
                    </a:lnTo>
                    <a:lnTo>
                      <a:pt x="1586" y="288"/>
                    </a:lnTo>
                    <a:lnTo>
                      <a:pt x="1586" y="291"/>
                    </a:lnTo>
                    <a:lnTo>
                      <a:pt x="1586" y="298"/>
                    </a:lnTo>
                    <a:lnTo>
                      <a:pt x="1586" y="303"/>
                    </a:lnTo>
                    <a:lnTo>
                      <a:pt x="1584" y="305"/>
                    </a:lnTo>
                    <a:lnTo>
                      <a:pt x="1583" y="303"/>
                    </a:lnTo>
                    <a:lnTo>
                      <a:pt x="1581" y="298"/>
                    </a:lnTo>
                    <a:lnTo>
                      <a:pt x="1579" y="293"/>
                    </a:lnTo>
                    <a:lnTo>
                      <a:pt x="1578" y="291"/>
                    </a:lnTo>
                    <a:lnTo>
                      <a:pt x="1576" y="293"/>
                    </a:lnTo>
                    <a:lnTo>
                      <a:pt x="1574" y="295"/>
                    </a:lnTo>
                    <a:lnTo>
                      <a:pt x="1574" y="298"/>
                    </a:lnTo>
                    <a:lnTo>
                      <a:pt x="1572" y="305"/>
                    </a:lnTo>
                    <a:lnTo>
                      <a:pt x="1569" y="306"/>
                    </a:lnTo>
                    <a:lnTo>
                      <a:pt x="1567" y="310"/>
                    </a:lnTo>
                    <a:lnTo>
                      <a:pt x="1566" y="313"/>
                    </a:lnTo>
                    <a:lnTo>
                      <a:pt x="1564" y="317"/>
                    </a:lnTo>
                    <a:lnTo>
                      <a:pt x="1564" y="320"/>
                    </a:lnTo>
                    <a:lnTo>
                      <a:pt x="1564" y="327"/>
                    </a:lnTo>
                    <a:lnTo>
                      <a:pt x="1562" y="329"/>
                    </a:lnTo>
                    <a:lnTo>
                      <a:pt x="1560" y="332"/>
                    </a:lnTo>
                    <a:lnTo>
                      <a:pt x="1560" y="337"/>
                    </a:lnTo>
                    <a:lnTo>
                      <a:pt x="1560" y="341"/>
                    </a:lnTo>
                    <a:lnTo>
                      <a:pt x="1560" y="349"/>
                    </a:lnTo>
                    <a:lnTo>
                      <a:pt x="1562" y="351"/>
                    </a:lnTo>
                    <a:lnTo>
                      <a:pt x="1560" y="351"/>
                    </a:lnTo>
                    <a:lnTo>
                      <a:pt x="1555" y="351"/>
                    </a:lnTo>
                    <a:lnTo>
                      <a:pt x="1554" y="351"/>
                    </a:lnTo>
                    <a:lnTo>
                      <a:pt x="1552" y="354"/>
                    </a:lnTo>
                    <a:lnTo>
                      <a:pt x="1548" y="361"/>
                    </a:lnTo>
                    <a:lnTo>
                      <a:pt x="1548" y="366"/>
                    </a:lnTo>
                    <a:lnTo>
                      <a:pt x="1548" y="366"/>
                    </a:lnTo>
                    <a:close/>
                    <a:moveTo>
                      <a:pt x="1665" y="407"/>
                    </a:moveTo>
                    <a:lnTo>
                      <a:pt x="1668" y="404"/>
                    </a:lnTo>
                    <a:lnTo>
                      <a:pt x="1668" y="402"/>
                    </a:lnTo>
                    <a:lnTo>
                      <a:pt x="1672" y="402"/>
                    </a:lnTo>
                    <a:lnTo>
                      <a:pt x="1673" y="402"/>
                    </a:lnTo>
                    <a:lnTo>
                      <a:pt x="1673" y="399"/>
                    </a:lnTo>
                    <a:lnTo>
                      <a:pt x="1672" y="397"/>
                    </a:lnTo>
                    <a:lnTo>
                      <a:pt x="1672" y="395"/>
                    </a:lnTo>
                    <a:lnTo>
                      <a:pt x="1668" y="393"/>
                    </a:lnTo>
                    <a:lnTo>
                      <a:pt x="1665" y="400"/>
                    </a:lnTo>
                    <a:lnTo>
                      <a:pt x="1660" y="402"/>
                    </a:lnTo>
                    <a:lnTo>
                      <a:pt x="1660" y="405"/>
                    </a:lnTo>
                    <a:lnTo>
                      <a:pt x="1661" y="407"/>
                    </a:lnTo>
                    <a:lnTo>
                      <a:pt x="1665" y="407"/>
                    </a:lnTo>
                    <a:close/>
                    <a:moveTo>
                      <a:pt x="1420" y="245"/>
                    </a:moveTo>
                    <a:lnTo>
                      <a:pt x="1425" y="235"/>
                    </a:lnTo>
                    <a:lnTo>
                      <a:pt x="1418" y="231"/>
                    </a:lnTo>
                    <a:lnTo>
                      <a:pt x="1401" y="225"/>
                    </a:lnTo>
                    <a:lnTo>
                      <a:pt x="1393" y="220"/>
                    </a:lnTo>
                    <a:lnTo>
                      <a:pt x="1386" y="220"/>
                    </a:lnTo>
                    <a:lnTo>
                      <a:pt x="1379" y="220"/>
                    </a:lnTo>
                    <a:lnTo>
                      <a:pt x="1376" y="221"/>
                    </a:lnTo>
                    <a:lnTo>
                      <a:pt x="1372" y="226"/>
                    </a:lnTo>
                    <a:lnTo>
                      <a:pt x="1374" y="235"/>
                    </a:lnTo>
                    <a:lnTo>
                      <a:pt x="1377" y="243"/>
                    </a:lnTo>
                    <a:lnTo>
                      <a:pt x="1384" y="247"/>
                    </a:lnTo>
                    <a:lnTo>
                      <a:pt x="1393" y="259"/>
                    </a:lnTo>
                    <a:lnTo>
                      <a:pt x="1398" y="260"/>
                    </a:lnTo>
                    <a:lnTo>
                      <a:pt x="1403" y="259"/>
                    </a:lnTo>
                    <a:lnTo>
                      <a:pt x="1408" y="257"/>
                    </a:lnTo>
                    <a:lnTo>
                      <a:pt x="1412" y="254"/>
                    </a:lnTo>
                    <a:lnTo>
                      <a:pt x="1417" y="249"/>
                    </a:lnTo>
                    <a:lnTo>
                      <a:pt x="1420" y="245"/>
                    </a:lnTo>
                    <a:lnTo>
                      <a:pt x="1420" y="245"/>
                    </a:lnTo>
                    <a:close/>
                    <a:moveTo>
                      <a:pt x="1288" y="683"/>
                    </a:moveTo>
                    <a:lnTo>
                      <a:pt x="1292" y="685"/>
                    </a:lnTo>
                    <a:lnTo>
                      <a:pt x="1294" y="683"/>
                    </a:lnTo>
                    <a:lnTo>
                      <a:pt x="1297" y="676"/>
                    </a:lnTo>
                    <a:lnTo>
                      <a:pt x="1295" y="675"/>
                    </a:lnTo>
                    <a:lnTo>
                      <a:pt x="1294" y="673"/>
                    </a:lnTo>
                    <a:lnTo>
                      <a:pt x="1288" y="675"/>
                    </a:lnTo>
                    <a:lnTo>
                      <a:pt x="1287" y="675"/>
                    </a:lnTo>
                    <a:lnTo>
                      <a:pt x="1287" y="673"/>
                    </a:lnTo>
                    <a:lnTo>
                      <a:pt x="1285" y="675"/>
                    </a:lnTo>
                    <a:lnTo>
                      <a:pt x="1282" y="678"/>
                    </a:lnTo>
                    <a:lnTo>
                      <a:pt x="1280" y="680"/>
                    </a:lnTo>
                    <a:lnTo>
                      <a:pt x="1282" y="683"/>
                    </a:lnTo>
                    <a:lnTo>
                      <a:pt x="1288" y="683"/>
                    </a:lnTo>
                    <a:lnTo>
                      <a:pt x="1288" y="683"/>
                    </a:lnTo>
                    <a:close/>
                    <a:moveTo>
                      <a:pt x="2402" y="1818"/>
                    </a:moveTo>
                    <a:lnTo>
                      <a:pt x="2401" y="1817"/>
                    </a:lnTo>
                    <a:lnTo>
                      <a:pt x="2397" y="1813"/>
                    </a:lnTo>
                    <a:lnTo>
                      <a:pt x="2396" y="1810"/>
                    </a:lnTo>
                    <a:lnTo>
                      <a:pt x="2394" y="1807"/>
                    </a:lnTo>
                    <a:lnTo>
                      <a:pt x="2394" y="1803"/>
                    </a:lnTo>
                    <a:lnTo>
                      <a:pt x="2392" y="1800"/>
                    </a:lnTo>
                    <a:lnTo>
                      <a:pt x="2392" y="1796"/>
                    </a:lnTo>
                    <a:lnTo>
                      <a:pt x="2390" y="1789"/>
                    </a:lnTo>
                    <a:lnTo>
                      <a:pt x="2385" y="1778"/>
                    </a:lnTo>
                    <a:lnTo>
                      <a:pt x="2384" y="1771"/>
                    </a:lnTo>
                    <a:lnTo>
                      <a:pt x="2380" y="1749"/>
                    </a:lnTo>
                    <a:lnTo>
                      <a:pt x="2378" y="1749"/>
                    </a:lnTo>
                    <a:lnTo>
                      <a:pt x="2378" y="1747"/>
                    </a:lnTo>
                    <a:lnTo>
                      <a:pt x="2378" y="1743"/>
                    </a:lnTo>
                    <a:lnTo>
                      <a:pt x="2378" y="1742"/>
                    </a:lnTo>
                    <a:lnTo>
                      <a:pt x="2378" y="1740"/>
                    </a:lnTo>
                    <a:lnTo>
                      <a:pt x="2375" y="1738"/>
                    </a:lnTo>
                    <a:lnTo>
                      <a:pt x="2375" y="1737"/>
                    </a:lnTo>
                    <a:lnTo>
                      <a:pt x="2375" y="1733"/>
                    </a:lnTo>
                    <a:lnTo>
                      <a:pt x="2375" y="1730"/>
                    </a:lnTo>
                    <a:lnTo>
                      <a:pt x="2373" y="1726"/>
                    </a:lnTo>
                    <a:lnTo>
                      <a:pt x="2373" y="1723"/>
                    </a:lnTo>
                    <a:lnTo>
                      <a:pt x="2373" y="1714"/>
                    </a:lnTo>
                    <a:lnTo>
                      <a:pt x="2373" y="1711"/>
                    </a:lnTo>
                    <a:lnTo>
                      <a:pt x="2375" y="1711"/>
                    </a:lnTo>
                    <a:lnTo>
                      <a:pt x="2375" y="1709"/>
                    </a:lnTo>
                    <a:lnTo>
                      <a:pt x="2377" y="1706"/>
                    </a:lnTo>
                    <a:lnTo>
                      <a:pt x="2377" y="1704"/>
                    </a:lnTo>
                    <a:lnTo>
                      <a:pt x="2377" y="1696"/>
                    </a:lnTo>
                    <a:lnTo>
                      <a:pt x="2375" y="1691"/>
                    </a:lnTo>
                    <a:lnTo>
                      <a:pt x="2375" y="1687"/>
                    </a:lnTo>
                    <a:lnTo>
                      <a:pt x="2373" y="1686"/>
                    </a:lnTo>
                    <a:lnTo>
                      <a:pt x="2372" y="1679"/>
                    </a:lnTo>
                    <a:lnTo>
                      <a:pt x="2368" y="1668"/>
                    </a:lnTo>
                    <a:lnTo>
                      <a:pt x="2368" y="1668"/>
                    </a:lnTo>
                    <a:lnTo>
                      <a:pt x="2368" y="1667"/>
                    </a:lnTo>
                    <a:lnTo>
                      <a:pt x="2368" y="1663"/>
                    </a:lnTo>
                    <a:lnTo>
                      <a:pt x="2370" y="1662"/>
                    </a:lnTo>
                    <a:lnTo>
                      <a:pt x="2370" y="1660"/>
                    </a:lnTo>
                    <a:lnTo>
                      <a:pt x="2370" y="1658"/>
                    </a:lnTo>
                    <a:lnTo>
                      <a:pt x="2365" y="1650"/>
                    </a:lnTo>
                    <a:lnTo>
                      <a:pt x="2363" y="1648"/>
                    </a:lnTo>
                    <a:lnTo>
                      <a:pt x="2363" y="1650"/>
                    </a:lnTo>
                    <a:lnTo>
                      <a:pt x="2363" y="1651"/>
                    </a:lnTo>
                    <a:lnTo>
                      <a:pt x="2361" y="1653"/>
                    </a:lnTo>
                    <a:lnTo>
                      <a:pt x="2356" y="1653"/>
                    </a:lnTo>
                    <a:lnTo>
                      <a:pt x="2360" y="1657"/>
                    </a:lnTo>
                    <a:lnTo>
                      <a:pt x="2363" y="1663"/>
                    </a:lnTo>
                    <a:lnTo>
                      <a:pt x="2365" y="1665"/>
                    </a:lnTo>
                    <a:lnTo>
                      <a:pt x="2363" y="1668"/>
                    </a:lnTo>
                    <a:lnTo>
                      <a:pt x="2363" y="1670"/>
                    </a:lnTo>
                    <a:lnTo>
                      <a:pt x="2363" y="1670"/>
                    </a:lnTo>
                    <a:lnTo>
                      <a:pt x="2363" y="1672"/>
                    </a:lnTo>
                    <a:lnTo>
                      <a:pt x="2361" y="1674"/>
                    </a:lnTo>
                    <a:lnTo>
                      <a:pt x="2360" y="1675"/>
                    </a:lnTo>
                    <a:lnTo>
                      <a:pt x="2361" y="1677"/>
                    </a:lnTo>
                    <a:lnTo>
                      <a:pt x="2361" y="1680"/>
                    </a:lnTo>
                    <a:lnTo>
                      <a:pt x="2358" y="1680"/>
                    </a:lnTo>
                    <a:lnTo>
                      <a:pt x="2358" y="1682"/>
                    </a:lnTo>
                    <a:lnTo>
                      <a:pt x="2356" y="1680"/>
                    </a:lnTo>
                    <a:lnTo>
                      <a:pt x="2354" y="1679"/>
                    </a:lnTo>
                    <a:lnTo>
                      <a:pt x="2353" y="1679"/>
                    </a:lnTo>
                    <a:lnTo>
                      <a:pt x="2349" y="1680"/>
                    </a:lnTo>
                    <a:lnTo>
                      <a:pt x="2348" y="1682"/>
                    </a:lnTo>
                    <a:lnTo>
                      <a:pt x="2348" y="1684"/>
                    </a:lnTo>
                    <a:lnTo>
                      <a:pt x="2348" y="1689"/>
                    </a:lnTo>
                    <a:lnTo>
                      <a:pt x="2348" y="1692"/>
                    </a:lnTo>
                    <a:lnTo>
                      <a:pt x="2348" y="1701"/>
                    </a:lnTo>
                    <a:lnTo>
                      <a:pt x="2346" y="1708"/>
                    </a:lnTo>
                    <a:lnTo>
                      <a:pt x="2346" y="1711"/>
                    </a:lnTo>
                    <a:lnTo>
                      <a:pt x="2344" y="1714"/>
                    </a:lnTo>
                    <a:lnTo>
                      <a:pt x="2344" y="1716"/>
                    </a:lnTo>
                    <a:lnTo>
                      <a:pt x="2344" y="1728"/>
                    </a:lnTo>
                    <a:lnTo>
                      <a:pt x="2346" y="1730"/>
                    </a:lnTo>
                    <a:lnTo>
                      <a:pt x="2348" y="1732"/>
                    </a:lnTo>
                    <a:lnTo>
                      <a:pt x="2346" y="1733"/>
                    </a:lnTo>
                    <a:lnTo>
                      <a:pt x="2346" y="1733"/>
                    </a:lnTo>
                    <a:lnTo>
                      <a:pt x="2346" y="1735"/>
                    </a:lnTo>
                    <a:lnTo>
                      <a:pt x="2348" y="1737"/>
                    </a:lnTo>
                    <a:lnTo>
                      <a:pt x="2351" y="1740"/>
                    </a:lnTo>
                    <a:lnTo>
                      <a:pt x="2353" y="1743"/>
                    </a:lnTo>
                    <a:lnTo>
                      <a:pt x="2354" y="1749"/>
                    </a:lnTo>
                    <a:lnTo>
                      <a:pt x="2354" y="1755"/>
                    </a:lnTo>
                    <a:lnTo>
                      <a:pt x="2353" y="1759"/>
                    </a:lnTo>
                    <a:lnTo>
                      <a:pt x="2353" y="1762"/>
                    </a:lnTo>
                    <a:lnTo>
                      <a:pt x="2351" y="1767"/>
                    </a:lnTo>
                    <a:lnTo>
                      <a:pt x="2351" y="1771"/>
                    </a:lnTo>
                    <a:lnTo>
                      <a:pt x="2353" y="1778"/>
                    </a:lnTo>
                    <a:lnTo>
                      <a:pt x="2353" y="1779"/>
                    </a:lnTo>
                    <a:lnTo>
                      <a:pt x="2353" y="1800"/>
                    </a:lnTo>
                    <a:lnTo>
                      <a:pt x="2353" y="1803"/>
                    </a:lnTo>
                    <a:lnTo>
                      <a:pt x="2351" y="1807"/>
                    </a:lnTo>
                    <a:lnTo>
                      <a:pt x="2351" y="1813"/>
                    </a:lnTo>
                    <a:lnTo>
                      <a:pt x="2349" y="1817"/>
                    </a:lnTo>
                    <a:lnTo>
                      <a:pt x="2348" y="1824"/>
                    </a:lnTo>
                    <a:lnTo>
                      <a:pt x="2348" y="1824"/>
                    </a:lnTo>
                    <a:lnTo>
                      <a:pt x="2349" y="1825"/>
                    </a:lnTo>
                    <a:lnTo>
                      <a:pt x="2351" y="1830"/>
                    </a:lnTo>
                    <a:lnTo>
                      <a:pt x="2353" y="1836"/>
                    </a:lnTo>
                    <a:lnTo>
                      <a:pt x="2354" y="1844"/>
                    </a:lnTo>
                    <a:lnTo>
                      <a:pt x="2353" y="1847"/>
                    </a:lnTo>
                    <a:lnTo>
                      <a:pt x="2353" y="1849"/>
                    </a:lnTo>
                    <a:lnTo>
                      <a:pt x="2351" y="1853"/>
                    </a:lnTo>
                    <a:lnTo>
                      <a:pt x="2349" y="1856"/>
                    </a:lnTo>
                    <a:lnTo>
                      <a:pt x="2349" y="1858"/>
                    </a:lnTo>
                    <a:lnTo>
                      <a:pt x="2349" y="1863"/>
                    </a:lnTo>
                    <a:lnTo>
                      <a:pt x="2351" y="1866"/>
                    </a:lnTo>
                    <a:lnTo>
                      <a:pt x="2351" y="1868"/>
                    </a:lnTo>
                    <a:lnTo>
                      <a:pt x="2351" y="1871"/>
                    </a:lnTo>
                    <a:lnTo>
                      <a:pt x="2348" y="1882"/>
                    </a:lnTo>
                    <a:lnTo>
                      <a:pt x="2348" y="1888"/>
                    </a:lnTo>
                    <a:lnTo>
                      <a:pt x="2349" y="1895"/>
                    </a:lnTo>
                    <a:lnTo>
                      <a:pt x="2349" y="1899"/>
                    </a:lnTo>
                    <a:lnTo>
                      <a:pt x="2349" y="1900"/>
                    </a:lnTo>
                    <a:lnTo>
                      <a:pt x="2351" y="1902"/>
                    </a:lnTo>
                    <a:lnTo>
                      <a:pt x="2353" y="1902"/>
                    </a:lnTo>
                    <a:lnTo>
                      <a:pt x="2353" y="1900"/>
                    </a:lnTo>
                    <a:lnTo>
                      <a:pt x="2354" y="1899"/>
                    </a:lnTo>
                    <a:lnTo>
                      <a:pt x="2356" y="1890"/>
                    </a:lnTo>
                    <a:lnTo>
                      <a:pt x="2358" y="1888"/>
                    </a:lnTo>
                    <a:lnTo>
                      <a:pt x="2358" y="1885"/>
                    </a:lnTo>
                    <a:lnTo>
                      <a:pt x="2360" y="1883"/>
                    </a:lnTo>
                    <a:lnTo>
                      <a:pt x="2361" y="1882"/>
                    </a:lnTo>
                    <a:lnTo>
                      <a:pt x="2363" y="1880"/>
                    </a:lnTo>
                    <a:lnTo>
                      <a:pt x="2363" y="1880"/>
                    </a:lnTo>
                    <a:lnTo>
                      <a:pt x="2365" y="1882"/>
                    </a:lnTo>
                    <a:lnTo>
                      <a:pt x="2366" y="1883"/>
                    </a:lnTo>
                    <a:lnTo>
                      <a:pt x="2366" y="1883"/>
                    </a:lnTo>
                    <a:lnTo>
                      <a:pt x="2370" y="1883"/>
                    </a:lnTo>
                    <a:lnTo>
                      <a:pt x="2375" y="1885"/>
                    </a:lnTo>
                    <a:lnTo>
                      <a:pt x="2377" y="1887"/>
                    </a:lnTo>
                    <a:lnTo>
                      <a:pt x="2377" y="1890"/>
                    </a:lnTo>
                    <a:lnTo>
                      <a:pt x="2378" y="1893"/>
                    </a:lnTo>
                    <a:lnTo>
                      <a:pt x="2378" y="1900"/>
                    </a:lnTo>
                    <a:lnTo>
                      <a:pt x="2378" y="1899"/>
                    </a:lnTo>
                    <a:lnTo>
                      <a:pt x="2378" y="1897"/>
                    </a:lnTo>
                    <a:lnTo>
                      <a:pt x="2378" y="1895"/>
                    </a:lnTo>
                    <a:lnTo>
                      <a:pt x="2380" y="1893"/>
                    </a:lnTo>
                    <a:lnTo>
                      <a:pt x="2380" y="1890"/>
                    </a:lnTo>
                    <a:lnTo>
                      <a:pt x="2380" y="1888"/>
                    </a:lnTo>
                    <a:lnTo>
                      <a:pt x="2380" y="1885"/>
                    </a:lnTo>
                    <a:lnTo>
                      <a:pt x="2378" y="1880"/>
                    </a:lnTo>
                    <a:lnTo>
                      <a:pt x="2378" y="1878"/>
                    </a:lnTo>
                    <a:lnTo>
                      <a:pt x="2377" y="1878"/>
                    </a:lnTo>
                    <a:lnTo>
                      <a:pt x="2375" y="1878"/>
                    </a:lnTo>
                    <a:lnTo>
                      <a:pt x="2373" y="1878"/>
                    </a:lnTo>
                    <a:lnTo>
                      <a:pt x="2373" y="1876"/>
                    </a:lnTo>
                    <a:lnTo>
                      <a:pt x="2372" y="1873"/>
                    </a:lnTo>
                    <a:lnTo>
                      <a:pt x="2370" y="1866"/>
                    </a:lnTo>
                    <a:lnTo>
                      <a:pt x="2368" y="1863"/>
                    </a:lnTo>
                    <a:lnTo>
                      <a:pt x="2368" y="1863"/>
                    </a:lnTo>
                    <a:lnTo>
                      <a:pt x="2366" y="1861"/>
                    </a:lnTo>
                    <a:lnTo>
                      <a:pt x="2366" y="1861"/>
                    </a:lnTo>
                    <a:lnTo>
                      <a:pt x="2365" y="1859"/>
                    </a:lnTo>
                    <a:lnTo>
                      <a:pt x="2363" y="1858"/>
                    </a:lnTo>
                    <a:lnTo>
                      <a:pt x="2361" y="1853"/>
                    </a:lnTo>
                    <a:lnTo>
                      <a:pt x="2361" y="1853"/>
                    </a:lnTo>
                    <a:lnTo>
                      <a:pt x="2361" y="1847"/>
                    </a:lnTo>
                    <a:lnTo>
                      <a:pt x="2361" y="1842"/>
                    </a:lnTo>
                    <a:lnTo>
                      <a:pt x="2363" y="1837"/>
                    </a:lnTo>
                    <a:lnTo>
                      <a:pt x="2370" y="1818"/>
                    </a:lnTo>
                    <a:lnTo>
                      <a:pt x="2370" y="1812"/>
                    </a:lnTo>
                    <a:lnTo>
                      <a:pt x="2372" y="1810"/>
                    </a:lnTo>
                    <a:lnTo>
                      <a:pt x="2375" y="1808"/>
                    </a:lnTo>
                    <a:lnTo>
                      <a:pt x="2377" y="1807"/>
                    </a:lnTo>
                    <a:lnTo>
                      <a:pt x="2384" y="1807"/>
                    </a:lnTo>
                    <a:lnTo>
                      <a:pt x="2385" y="1807"/>
                    </a:lnTo>
                    <a:lnTo>
                      <a:pt x="2389" y="1808"/>
                    </a:lnTo>
                    <a:lnTo>
                      <a:pt x="2390" y="1808"/>
                    </a:lnTo>
                    <a:lnTo>
                      <a:pt x="2392" y="1810"/>
                    </a:lnTo>
                    <a:lnTo>
                      <a:pt x="2394" y="1813"/>
                    </a:lnTo>
                    <a:lnTo>
                      <a:pt x="2397" y="1817"/>
                    </a:lnTo>
                    <a:lnTo>
                      <a:pt x="2399" y="1818"/>
                    </a:lnTo>
                    <a:lnTo>
                      <a:pt x="2401" y="1820"/>
                    </a:lnTo>
                    <a:lnTo>
                      <a:pt x="2402" y="1825"/>
                    </a:lnTo>
                    <a:lnTo>
                      <a:pt x="2402" y="1825"/>
                    </a:lnTo>
                    <a:lnTo>
                      <a:pt x="2402" y="1820"/>
                    </a:lnTo>
                    <a:lnTo>
                      <a:pt x="2402" y="1818"/>
                    </a:lnTo>
                    <a:lnTo>
                      <a:pt x="2402" y="1818"/>
                    </a:lnTo>
                    <a:close/>
                    <a:moveTo>
                      <a:pt x="1251" y="716"/>
                    </a:moveTo>
                    <a:lnTo>
                      <a:pt x="1251" y="712"/>
                    </a:lnTo>
                    <a:lnTo>
                      <a:pt x="1252" y="709"/>
                    </a:lnTo>
                    <a:lnTo>
                      <a:pt x="1249" y="709"/>
                    </a:lnTo>
                    <a:lnTo>
                      <a:pt x="1247" y="710"/>
                    </a:lnTo>
                    <a:lnTo>
                      <a:pt x="1244" y="712"/>
                    </a:lnTo>
                    <a:lnTo>
                      <a:pt x="1244" y="714"/>
                    </a:lnTo>
                    <a:lnTo>
                      <a:pt x="1251" y="716"/>
                    </a:lnTo>
                    <a:close/>
                    <a:moveTo>
                      <a:pt x="1225" y="741"/>
                    </a:moveTo>
                    <a:lnTo>
                      <a:pt x="1225" y="741"/>
                    </a:lnTo>
                    <a:lnTo>
                      <a:pt x="1227" y="741"/>
                    </a:lnTo>
                    <a:lnTo>
                      <a:pt x="1227" y="739"/>
                    </a:lnTo>
                    <a:lnTo>
                      <a:pt x="1228" y="738"/>
                    </a:lnTo>
                    <a:lnTo>
                      <a:pt x="1227" y="736"/>
                    </a:lnTo>
                    <a:lnTo>
                      <a:pt x="1220" y="734"/>
                    </a:lnTo>
                    <a:lnTo>
                      <a:pt x="1215" y="736"/>
                    </a:lnTo>
                    <a:lnTo>
                      <a:pt x="1213" y="738"/>
                    </a:lnTo>
                    <a:lnTo>
                      <a:pt x="1220" y="739"/>
                    </a:lnTo>
                    <a:lnTo>
                      <a:pt x="1225" y="741"/>
                    </a:lnTo>
                    <a:lnTo>
                      <a:pt x="1225" y="741"/>
                    </a:lnTo>
                    <a:close/>
                    <a:moveTo>
                      <a:pt x="1382" y="194"/>
                    </a:moveTo>
                    <a:lnTo>
                      <a:pt x="1388" y="197"/>
                    </a:lnTo>
                    <a:lnTo>
                      <a:pt x="1391" y="199"/>
                    </a:lnTo>
                    <a:lnTo>
                      <a:pt x="1394" y="204"/>
                    </a:lnTo>
                    <a:lnTo>
                      <a:pt x="1410" y="213"/>
                    </a:lnTo>
                    <a:lnTo>
                      <a:pt x="1422" y="223"/>
                    </a:lnTo>
                    <a:lnTo>
                      <a:pt x="1425" y="223"/>
                    </a:lnTo>
                    <a:lnTo>
                      <a:pt x="1436" y="216"/>
                    </a:lnTo>
                    <a:lnTo>
                      <a:pt x="1439" y="211"/>
                    </a:lnTo>
                    <a:lnTo>
                      <a:pt x="1441" y="211"/>
                    </a:lnTo>
                    <a:lnTo>
                      <a:pt x="1448" y="208"/>
                    </a:lnTo>
                    <a:lnTo>
                      <a:pt x="1465" y="206"/>
                    </a:lnTo>
                    <a:lnTo>
                      <a:pt x="1489" y="197"/>
                    </a:lnTo>
                    <a:lnTo>
                      <a:pt x="1492" y="194"/>
                    </a:lnTo>
                    <a:lnTo>
                      <a:pt x="1494" y="189"/>
                    </a:lnTo>
                    <a:lnTo>
                      <a:pt x="1492" y="187"/>
                    </a:lnTo>
                    <a:lnTo>
                      <a:pt x="1490" y="184"/>
                    </a:lnTo>
                    <a:lnTo>
                      <a:pt x="1489" y="168"/>
                    </a:lnTo>
                    <a:lnTo>
                      <a:pt x="1487" y="167"/>
                    </a:lnTo>
                    <a:lnTo>
                      <a:pt x="1487" y="165"/>
                    </a:lnTo>
                    <a:lnTo>
                      <a:pt x="1489" y="155"/>
                    </a:lnTo>
                    <a:lnTo>
                      <a:pt x="1490" y="150"/>
                    </a:lnTo>
                    <a:lnTo>
                      <a:pt x="1499" y="148"/>
                    </a:lnTo>
                    <a:lnTo>
                      <a:pt x="1501" y="145"/>
                    </a:lnTo>
                    <a:lnTo>
                      <a:pt x="1502" y="145"/>
                    </a:lnTo>
                    <a:lnTo>
                      <a:pt x="1502" y="138"/>
                    </a:lnTo>
                    <a:lnTo>
                      <a:pt x="1502" y="133"/>
                    </a:lnTo>
                    <a:lnTo>
                      <a:pt x="1499" y="129"/>
                    </a:lnTo>
                    <a:lnTo>
                      <a:pt x="1494" y="127"/>
                    </a:lnTo>
                    <a:lnTo>
                      <a:pt x="1482" y="114"/>
                    </a:lnTo>
                    <a:lnTo>
                      <a:pt x="1480" y="109"/>
                    </a:lnTo>
                    <a:lnTo>
                      <a:pt x="1478" y="105"/>
                    </a:lnTo>
                    <a:lnTo>
                      <a:pt x="1477" y="100"/>
                    </a:lnTo>
                    <a:lnTo>
                      <a:pt x="1477" y="97"/>
                    </a:lnTo>
                    <a:lnTo>
                      <a:pt x="1470" y="87"/>
                    </a:lnTo>
                    <a:lnTo>
                      <a:pt x="1468" y="85"/>
                    </a:lnTo>
                    <a:lnTo>
                      <a:pt x="1466" y="83"/>
                    </a:lnTo>
                    <a:lnTo>
                      <a:pt x="1465" y="76"/>
                    </a:lnTo>
                    <a:lnTo>
                      <a:pt x="1463" y="75"/>
                    </a:lnTo>
                    <a:lnTo>
                      <a:pt x="1451" y="75"/>
                    </a:lnTo>
                    <a:lnTo>
                      <a:pt x="1449" y="85"/>
                    </a:lnTo>
                    <a:lnTo>
                      <a:pt x="1444" y="92"/>
                    </a:lnTo>
                    <a:lnTo>
                      <a:pt x="1441" y="95"/>
                    </a:lnTo>
                    <a:lnTo>
                      <a:pt x="1436" y="95"/>
                    </a:lnTo>
                    <a:lnTo>
                      <a:pt x="1430" y="99"/>
                    </a:lnTo>
                    <a:lnTo>
                      <a:pt x="1427" y="102"/>
                    </a:lnTo>
                    <a:lnTo>
                      <a:pt x="1422" y="104"/>
                    </a:lnTo>
                    <a:lnTo>
                      <a:pt x="1418" y="104"/>
                    </a:lnTo>
                    <a:lnTo>
                      <a:pt x="1417" y="105"/>
                    </a:lnTo>
                    <a:lnTo>
                      <a:pt x="1410" y="110"/>
                    </a:lnTo>
                    <a:lnTo>
                      <a:pt x="1408" y="117"/>
                    </a:lnTo>
                    <a:lnTo>
                      <a:pt x="1405" y="122"/>
                    </a:lnTo>
                    <a:lnTo>
                      <a:pt x="1403" y="124"/>
                    </a:lnTo>
                    <a:lnTo>
                      <a:pt x="1401" y="133"/>
                    </a:lnTo>
                    <a:lnTo>
                      <a:pt x="1401" y="136"/>
                    </a:lnTo>
                    <a:lnTo>
                      <a:pt x="1405" y="136"/>
                    </a:lnTo>
                    <a:lnTo>
                      <a:pt x="1415" y="134"/>
                    </a:lnTo>
                    <a:lnTo>
                      <a:pt x="1408" y="145"/>
                    </a:lnTo>
                    <a:lnTo>
                      <a:pt x="1406" y="155"/>
                    </a:lnTo>
                    <a:lnTo>
                      <a:pt x="1401" y="165"/>
                    </a:lnTo>
                    <a:lnTo>
                      <a:pt x="1394" y="168"/>
                    </a:lnTo>
                    <a:lnTo>
                      <a:pt x="1388" y="170"/>
                    </a:lnTo>
                    <a:lnTo>
                      <a:pt x="1384" y="177"/>
                    </a:lnTo>
                    <a:lnTo>
                      <a:pt x="1381" y="184"/>
                    </a:lnTo>
                    <a:lnTo>
                      <a:pt x="1382" y="194"/>
                    </a:lnTo>
                    <a:lnTo>
                      <a:pt x="1382" y="194"/>
                    </a:lnTo>
                    <a:close/>
                    <a:moveTo>
                      <a:pt x="1667" y="412"/>
                    </a:moveTo>
                    <a:lnTo>
                      <a:pt x="1679" y="417"/>
                    </a:lnTo>
                    <a:lnTo>
                      <a:pt x="1685" y="417"/>
                    </a:lnTo>
                    <a:lnTo>
                      <a:pt x="1687" y="421"/>
                    </a:lnTo>
                    <a:lnTo>
                      <a:pt x="1691" y="419"/>
                    </a:lnTo>
                    <a:lnTo>
                      <a:pt x="1692" y="414"/>
                    </a:lnTo>
                    <a:lnTo>
                      <a:pt x="1689" y="409"/>
                    </a:lnTo>
                    <a:lnTo>
                      <a:pt x="1687" y="409"/>
                    </a:lnTo>
                    <a:lnTo>
                      <a:pt x="1670" y="410"/>
                    </a:lnTo>
                    <a:lnTo>
                      <a:pt x="1667" y="412"/>
                    </a:lnTo>
                    <a:close/>
                    <a:moveTo>
                      <a:pt x="1461" y="513"/>
                    </a:moveTo>
                    <a:lnTo>
                      <a:pt x="1463" y="514"/>
                    </a:lnTo>
                    <a:lnTo>
                      <a:pt x="1465" y="516"/>
                    </a:lnTo>
                    <a:lnTo>
                      <a:pt x="1468" y="514"/>
                    </a:lnTo>
                    <a:lnTo>
                      <a:pt x="1471" y="514"/>
                    </a:lnTo>
                    <a:lnTo>
                      <a:pt x="1471" y="514"/>
                    </a:lnTo>
                    <a:lnTo>
                      <a:pt x="1471" y="513"/>
                    </a:lnTo>
                    <a:lnTo>
                      <a:pt x="1475" y="508"/>
                    </a:lnTo>
                    <a:lnTo>
                      <a:pt x="1478" y="503"/>
                    </a:lnTo>
                    <a:lnTo>
                      <a:pt x="1478" y="501"/>
                    </a:lnTo>
                    <a:lnTo>
                      <a:pt x="1477" y="497"/>
                    </a:lnTo>
                    <a:lnTo>
                      <a:pt x="1465" y="506"/>
                    </a:lnTo>
                    <a:lnTo>
                      <a:pt x="1456" y="509"/>
                    </a:lnTo>
                    <a:lnTo>
                      <a:pt x="1453" y="513"/>
                    </a:lnTo>
                    <a:lnTo>
                      <a:pt x="1454" y="513"/>
                    </a:lnTo>
                    <a:lnTo>
                      <a:pt x="1461" y="513"/>
                    </a:lnTo>
                    <a:lnTo>
                      <a:pt x="1461" y="513"/>
                    </a:lnTo>
                    <a:close/>
                    <a:moveTo>
                      <a:pt x="1352" y="95"/>
                    </a:moveTo>
                    <a:lnTo>
                      <a:pt x="1376" y="100"/>
                    </a:lnTo>
                    <a:lnTo>
                      <a:pt x="1382" y="92"/>
                    </a:lnTo>
                    <a:lnTo>
                      <a:pt x="1381" y="87"/>
                    </a:lnTo>
                    <a:lnTo>
                      <a:pt x="1372" y="85"/>
                    </a:lnTo>
                    <a:lnTo>
                      <a:pt x="1353" y="83"/>
                    </a:lnTo>
                    <a:lnTo>
                      <a:pt x="1350" y="88"/>
                    </a:lnTo>
                    <a:lnTo>
                      <a:pt x="1350" y="90"/>
                    </a:lnTo>
                    <a:lnTo>
                      <a:pt x="1352" y="95"/>
                    </a:lnTo>
                    <a:lnTo>
                      <a:pt x="1352" y="95"/>
                    </a:lnTo>
                    <a:close/>
                    <a:moveTo>
                      <a:pt x="2235" y="642"/>
                    </a:moveTo>
                    <a:lnTo>
                      <a:pt x="2236" y="641"/>
                    </a:lnTo>
                    <a:lnTo>
                      <a:pt x="2235" y="635"/>
                    </a:lnTo>
                    <a:lnTo>
                      <a:pt x="2235" y="634"/>
                    </a:lnTo>
                    <a:lnTo>
                      <a:pt x="2238" y="627"/>
                    </a:lnTo>
                    <a:lnTo>
                      <a:pt x="2238" y="625"/>
                    </a:lnTo>
                    <a:lnTo>
                      <a:pt x="2233" y="620"/>
                    </a:lnTo>
                    <a:lnTo>
                      <a:pt x="2233" y="617"/>
                    </a:lnTo>
                    <a:lnTo>
                      <a:pt x="2231" y="612"/>
                    </a:lnTo>
                    <a:lnTo>
                      <a:pt x="2230" y="608"/>
                    </a:lnTo>
                    <a:lnTo>
                      <a:pt x="2228" y="615"/>
                    </a:lnTo>
                    <a:lnTo>
                      <a:pt x="2228" y="618"/>
                    </a:lnTo>
                    <a:lnTo>
                      <a:pt x="2226" y="625"/>
                    </a:lnTo>
                    <a:lnTo>
                      <a:pt x="2228" y="629"/>
                    </a:lnTo>
                    <a:lnTo>
                      <a:pt x="2226" y="635"/>
                    </a:lnTo>
                    <a:lnTo>
                      <a:pt x="2224" y="637"/>
                    </a:lnTo>
                    <a:lnTo>
                      <a:pt x="2224" y="644"/>
                    </a:lnTo>
                    <a:lnTo>
                      <a:pt x="2230" y="644"/>
                    </a:lnTo>
                    <a:lnTo>
                      <a:pt x="2235" y="642"/>
                    </a:lnTo>
                    <a:lnTo>
                      <a:pt x="2235" y="642"/>
                    </a:lnTo>
                    <a:close/>
                    <a:moveTo>
                      <a:pt x="2255" y="656"/>
                    </a:moveTo>
                    <a:lnTo>
                      <a:pt x="2259" y="663"/>
                    </a:lnTo>
                    <a:lnTo>
                      <a:pt x="2264" y="670"/>
                    </a:lnTo>
                    <a:lnTo>
                      <a:pt x="2265" y="670"/>
                    </a:lnTo>
                    <a:lnTo>
                      <a:pt x="2267" y="671"/>
                    </a:lnTo>
                    <a:lnTo>
                      <a:pt x="2272" y="681"/>
                    </a:lnTo>
                    <a:lnTo>
                      <a:pt x="2274" y="685"/>
                    </a:lnTo>
                    <a:lnTo>
                      <a:pt x="2276" y="688"/>
                    </a:lnTo>
                    <a:lnTo>
                      <a:pt x="2289" y="695"/>
                    </a:lnTo>
                    <a:lnTo>
                      <a:pt x="2293" y="697"/>
                    </a:lnTo>
                    <a:lnTo>
                      <a:pt x="2295" y="699"/>
                    </a:lnTo>
                    <a:lnTo>
                      <a:pt x="2296" y="697"/>
                    </a:lnTo>
                    <a:lnTo>
                      <a:pt x="2300" y="695"/>
                    </a:lnTo>
                    <a:lnTo>
                      <a:pt x="2301" y="692"/>
                    </a:lnTo>
                    <a:lnTo>
                      <a:pt x="2303" y="685"/>
                    </a:lnTo>
                    <a:lnTo>
                      <a:pt x="2303" y="680"/>
                    </a:lnTo>
                    <a:lnTo>
                      <a:pt x="2305" y="676"/>
                    </a:lnTo>
                    <a:lnTo>
                      <a:pt x="2307" y="675"/>
                    </a:lnTo>
                    <a:lnTo>
                      <a:pt x="2308" y="675"/>
                    </a:lnTo>
                    <a:lnTo>
                      <a:pt x="2312" y="680"/>
                    </a:lnTo>
                    <a:lnTo>
                      <a:pt x="2317" y="683"/>
                    </a:lnTo>
                    <a:lnTo>
                      <a:pt x="2320" y="683"/>
                    </a:lnTo>
                    <a:lnTo>
                      <a:pt x="2325" y="681"/>
                    </a:lnTo>
                    <a:lnTo>
                      <a:pt x="2337" y="678"/>
                    </a:lnTo>
                    <a:lnTo>
                      <a:pt x="2341" y="676"/>
                    </a:lnTo>
                    <a:lnTo>
                      <a:pt x="2346" y="675"/>
                    </a:lnTo>
                    <a:lnTo>
                      <a:pt x="2351" y="673"/>
                    </a:lnTo>
                    <a:lnTo>
                      <a:pt x="2353" y="676"/>
                    </a:lnTo>
                    <a:lnTo>
                      <a:pt x="2354" y="680"/>
                    </a:lnTo>
                    <a:lnTo>
                      <a:pt x="2356" y="683"/>
                    </a:lnTo>
                    <a:lnTo>
                      <a:pt x="2358" y="685"/>
                    </a:lnTo>
                    <a:lnTo>
                      <a:pt x="2360" y="687"/>
                    </a:lnTo>
                    <a:lnTo>
                      <a:pt x="2363" y="685"/>
                    </a:lnTo>
                    <a:lnTo>
                      <a:pt x="2365" y="683"/>
                    </a:lnTo>
                    <a:lnTo>
                      <a:pt x="2372" y="675"/>
                    </a:lnTo>
                    <a:lnTo>
                      <a:pt x="2368" y="668"/>
                    </a:lnTo>
                    <a:lnTo>
                      <a:pt x="2363" y="664"/>
                    </a:lnTo>
                    <a:lnTo>
                      <a:pt x="2363" y="663"/>
                    </a:lnTo>
                    <a:lnTo>
                      <a:pt x="2356" y="647"/>
                    </a:lnTo>
                    <a:lnTo>
                      <a:pt x="2354" y="644"/>
                    </a:lnTo>
                    <a:lnTo>
                      <a:pt x="2353" y="639"/>
                    </a:lnTo>
                    <a:lnTo>
                      <a:pt x="2353" y="624"/>
                    </a:lnTo>
                    <a:lnTo>
                      <a:pt x="2356" y="620"/>
                    </a:lnTo>
                    <a:lnTo>
                      <a:pt x="2361" y="618"/>
                    </a:lnTo>
                    <a:lnTo>
                      <a:pt x="2368" y="618"/>
                    </a:lnTo>
                    <a:lnTo>
                      <a:pt x="2370" y="624"/>
                    </a:lnTo>
                    <a:lnTo>
                      <a:pt x="2370" y="625"/>
                    </a:lnTo>
                    <a:lnTo>
                      <a:pt x="2366" y="630"/>
                    </a:lnTo>
                    <a:lnTo>
                      <a:pt x="2365" y="632"/>
                    </a:lnTo>
                    <a:lnTo>
                      <a:pt x="2365" y="639"/>
                    </a:lnTo>
                    <a:lnTo>
                      <a:pt x="2365" y="647"/>
                    </a:lnTo>
                    <a:lnTo>
                      <a:pt x="2366" y="653"/>
                    </a:lnTo>
                    <a:lnTo>
                      <a:pt x="2368" y="656"/>
                    </a:lnTo>
                    <a:lnTo>
                      <a:pt x="2373" y="664"/>
                    </a:lnTo>
                    <a:lnTo>
                      <a:pt x="2377" y="666"/>
                    </a:lnTo>
                    <a:lnTo>
                      <a:pt x="2382" y="666"/>
                    </a:lnTo>
                    <a:lnTo>
                      <a:pt x="2389" y="670"/>
                    </a:lnTo>
                    <a:lnTo>
                      <a:pt x="2394" y="668"/>
                    </a:lnTo>
                    <a:lnTo>
                      <a:pt x="2397" y="664"/>
                    </a:lnTo>
                    <a:lnTo>
                      <a:pt x="2406" y="653"/>
                    </a:lnTo>
                    <a:lnTo>
                      <a:pt x="2404" y="649"/>
                    </a:lnTo>
                    <a:lnTo>
                      <a:pt x="2402" y="646"/>
                    </a:lnTo>
                    <a:lnTo>
                      <a:pt x="2404" y="642"/>
                    </a:lnTo>
                    <a:lnTo>
                      <a:pt x="2409" y="635"/>
                    </a:lnTo>
                    <a:lnTo>
                      <a:pt x="2414" y="632"/>
                    </a:lnTo>
                    <a:lnTo>
                      <a:pt x="2414" y="630"/>
                    </a:lnTo>
                    <a:lnTo>
                      <a:pt x="2413" y="629"/>
                    </a:lnTo>
                    <a:lnTo>
                      <a:pt x="2384" y="606"/>
                    </a:lnTo>
                    <a:lnTo>
                      <a:pt x="2380" y="606"/>
                    </a:lnTo>
                    <a:lnTo>
                      <a:pt x="2375" y="610"/>
                    </a:lnTo>
                    <a:lnTo>
                      <a:pt x="2373" y="612"/>
                    </a:lnTo>
                    <a:lnTo>
                      <a:pt x="2368" y="610"/>
                    </a:lnTo>
                    <a:lnTo>
                      <a:pt x="2363" y="606"/>
                    </a:lnTo>
                    <a:lnTo>
                      <a:pt x="2360" y="603"/>
                    </a:lnTo>
                    <a:lnTo>
                      <a:pt x="2351" y="593"/>
                    </a:lnTo>
                    <a:lnTo>
                      <a:pt x="2346" y="588"/>
                    </a:lnTo>
                    <a:lnTo>
                      <a:pt x="2341" y="586"/>
                    </a:lnTo>
                    <a:lnTo>
                      <a:pt x="2337" y="591"/>
                    </a:lnTo>
                    <a:lnTo>
                      <a:pt x="2332" y="598"/>
                    </a:lnTo>
                    <a:lnTo>
                      <a:pt x="2331" y="600"/>
                    </a:lnTo>
                    <a:lnTo>
                      <a:pt x="2331" y="601"/>
                    </a:lnTo>
                    <a:lnTo>
                      <a:pt x="2331" y="606"/>
                    </a:lnTo>
                    <a:lnTo>
                      <a:pt x="2331" y="612"/>
                    </a:lnTo>
                    <a:lnTo>
                      <a:pt x="2331" y="617"/>
                    </a:lnTo>
                    <a:lnTo>
                      <a:pt x="2331" y="620"/>
                    </a:lnTo>
                    <a:lnTo>
                      <a:pt x="2329" y="624"/>
                    </a:lnTo>
                    <a:lnTo>
                      <a:pt x="2327" y="625"/>
                    </a:lnTo>
                    <a:lnTo>
                      <a:pt x="2325" y="625"/>
                    </a:lnTo>
                    <a:lnTo>
                      <a:pt x="2324" y="624"/>
                    </a:lnTo>
                    <a:lnTo>
                      <a:pt x="2322" y="622"/>
                    </a:lnTo>
                    <a:lnTo>
                      <a:pt x="2322" y="620"/>
                    </a:lnTo>
                    <a:lnTo>
                      <a:pt x="2320" y="612"/>
                    </a:lnTo>
                    <a:lnTo>
                      <a:pt x="2317" y="610"/>
                    </a:lnTo>
                    <a:lnTo>
                      <a:pt x="2315" y="612"/>
                    </a:lnTo>
                    <a:lnTo>
                      <a:pt x="2313" y="610"/>
                    </a:lnTo>
                    <a:lnTo>
                      <a:pt x="2307" y="600"/>
                    </a:lnTo>
                    <a:lnTo>
                      <a:pt x="2303" y="595"/>
                    </a:lnTo>
                    <a:lnTo>
                      <a:pt x="2296" y="589"/>
                    </a:lnTo>
                    <a:lnTo>
                      <a:pt x="2295" y="588"/>
                    </a:lnTo>
                    <a:lnTo>
                      <a:pt x="2293" y="584"/>
                    </a:lnTo>
                    <a:lnTo>
                      <a:pt x="2291" y="581"/>
                    </a:lnTo>
                    <a:lnTo>
                      <a:pt x="2289" y="581"/>
                    </a:lnTo>
                    <a:lnTo>
                      <a:pt x="2283" y="586"/>
                    </a:lnTo>
                    <a:lnTo>
                      <a:pt x="2277" y="588"/>
                    </a:lnTo>
                    <a:lnTo>
                      <a:pt x="2276" y="589"/>
                    </a:lnTo>
                    <a:lnTo>
                      <a:pt x="2274" y="593"/>
                    </a:lnTo>
                    <a:lnTo>
                      <a:pt x="2272" y="595"/>
                    </a:lnTo>
                    <a:lnTo>
                      <a:pt x="2269" y="595"/>
                    </a:lnTo>
                    <a:lnTo>
                      <a:pt x="2267" y="598"/>
                    </a:lnTo>
                    <a:lnTo>
                      <a:pt x="2265" y="600"/>
                    </a:lnTo>
                    <a:lnTo>
                      <a:pt x="2264" y="603"/>
                    </a:lnTo>
                    <a:lnTo>
                      <a:pt x="2265" y="610"/>
                    </a:lnTo>
                    <a:lnTo>
                      <a:pt x="2267" y="615"/>
                    </a:lnTo>
                    <a:lnTo>
                      <a:pt x="2262" y="613"/>
                    </a:lnTo>
                    <a:lnTo>
                      <a:pt x="2260" y="617"/>
                    </a:lnTo>
                    <a:lnTo>
                      <a:pt x="2259" y="630"/>
                    </a:lnTo>
                    <a:lnTo>
                      <a:pt x="2260" y="647"/>
                    </a:lnTo>
                    <a:lnTo>
                      <a:pt x="2257" y="647"/>
                    </a:lnTo>
                    <a:lnTo>
                      <a:pt x="2254" y="646"/>
                    </a:lnTo>
                    <a:lnTo>
                      <a:pt x="2254" y="649"/>
                    </a:lnTo>
                    <a:lnTo>
                      <a:pt x="2254" y="653"/>
                    </a:lnTo>
                    <a:lnTo>
                      <a:pt x="2255" y="656"/>
                    </a:lnTo>
                    <a:lnTo>
                      <a:pt x="2255" y="656"/>
                    </a:lnTo>
                    <a:close/>
                    <a:moveTo>
                      <a:pt x="2709" y="947"/>
                    </a:moveTo>
                    <a:lnTo>
                      <a:pt x="2710" y="946"/>
                    </a:lnTo>
                    <a:lnTo>
                      <a:pt x="2709" y="942"/>
                    </a:lnTo>
                    <a:lnTo>
                      <a:pt x="2707" y="941"/>
                    </a:lnTo>
                    <a:lnTo>
                      <a:pt x="2705" y="939"/>
                    </a:lnTo>
                    <a:lnTo>
                      <a:pt x="2705" y="941"/>
                    </a:lnTo>
                    <a:lnTo>
                      <a:pt x="2705" y="944"/>
                    </a:lnTo>
                    <a:lnTo>
                      <a:pt x="2705" y="946"/>
                    </a:lnTo>
                    <a:lnTo>
                      <a:pt x="2709" y="947"/>
                    </a:lnTo>
                    <a:lnTo>
                      <a:pt x="2709" y="947"/>
                    </a:lnTo>
                    <a:close/>
                    <a:moveTo>
                      <a:pt x="2490" y="542"/>
                    </a:moveTo>
                    <a:lnTo>
                      <a:pt x="2490" y="535"/>
                    </a:lnTo>
                    <a:lnTo>
                      <a:pt x="2493" y="533"/>
                    </a:lnTo>
                    <a:lnTo>
                      <a:pt x="2479" y="535"/>
                    </a:lnTo>
                    <a:lnTo>
                      <a:pt x="2474" y="542"/>
                    </a:lnTo>
                    <a:lnTo>
                      <a:pt x="2473" y="543"/>
                    </a:lnTo>
                    <a:lnTo>
                      <a:pt x="2488" y="543"/>
                    </a:lnTo>
                    <a:lnTo>
                      <a:pt x="2490" y="542"/>
                    </a:lnTo>
                    <a:lnTo>
                      <a:pt x="2490" y="542"/>
                    </a:lnTo>
                    <a:close/>
                    <a:moveTo>
                      <a:pt x="2445" y="668"/>
                    </a:moveTo>
                    <a:lnTo>
                      <a:pt x="2449" y="673"/>
                    </a:lnTo>
                    <a:lnTo>
                      <a:pt x="2452" y="675"/>
                    </a:lnTo>
                    <a:lnTo>
                      <a:pt x="2459" y="676"/>
                    </a:lnTo>
                    <a:lnTo>
                      <a:pt x="2461" y="678"/>
                    </a:lnTo>
                    <a:lnTo>
                      <a:pt x="2466" y="683"/>
                    </a:lnTo>
                    <a:lnTo>
                      <a:pt x="2467" y="685"/>
                    </a:lnTo>
                    <a:lnTo>
                      <a:pt x="2471" y="687"/>
                    </a:lnTo>
                    <a:lnTo>
                      <a:pt x="2486" y="690"/>
                    </a:lnTo>
                    <a:lnTo>
                      <a:pt x="2496" y="690"/>
                    </a:lnTo>
                    <a:lnTo>
                      <a:pt x="2502" y="688"/>
                    </a:lnTo>
                    <a:lnTo>
                      <a:pt x="2510" y="683"/>
                    </a:lnTo>
                    <a:lnTo>
                      <a:pt x="2515" y="678"/>
                    </a:lnTo>
                    <a:lnTo>
                      <a:pt x="2517" y="676"/>
                    </a:lnTo>
                    <a:lnTo>
                      <a:pt x="2520" y="661"/>
                    </a:lnTo>
                    <a:lnTo>
                      <a:pt x="2519" y="661"/>
                    </a:lnTo>
                    <a:lnTo>
                      <a:pt x="2517" y="661"/>
                    </a:lnTo>
                    <a:lnTo>
                      <a:pt x="2515" y="664"/>
                    </a:lnTo>
                    <a:lnTo>
                      <a:pt x="2514" y="666"/>
                    </a:lnTo>
                    <a:lnTo>
                      <a:pt x="2512" y="663"/>
                    </a:lnTo>
                    <a:lnTo>
                      <a:pt x="2510" y="661"/>
                    </a:lnTo>
                    <a:lnTo>
                      <a:pt x="2507" y="656"/>
                    </a:lnTo>
                    <a:lnTo>
                      <a:pt x="2496" y="654"/>
                    </a:lnTo>
                    <a:lnTo>
                      <a:pt x="2486" y="653"/>
                    </a:lnTo>
                    <a:lnTo>
                      <a:pt x="2483" y="656"/>
                    </a:lnTo>
                    <a:lnTo>
                      <a:pt x="2478" y="656"/>
                    </a:lnTo>
                    <a:lnTo>
                      <a:pt x="2474" y="653"/>
                    </a:lnTo>
                    <a:lnTo>
                      <a:pt x="2476" y="649"/>
                    </a:lnTo>
                    <a:lnTo>
                      <a:pt x="2476" y="647"/>
                    </a:lnTo>
                    <a:lnTo>
                      <a:pt x="2476" y="644"/>
                    </a:lnTo>
                    <a:lnTo>
                      <a:pt x="2474" y="642"/>
                    </a:lnTo>
                    <a:lnTo>
                      <a:pt x="2455" y="639"/>
                    </a:lnTo>
                    <a:lnTo>
                      <a:pt x="2455" y="641"/>
                    </a:lnTo>
                    <a:lnTo>
                      <a:pt x="2447" y="646"/>
                    </a:lnTo>
                    <a:lnTo>
                      <a:pt x="2442" y="646"/>
                    </a:lnTo>
                    <a:lnTo>
                      <a:pt x="2442" y="641"/>
                    </a:lnTo>
                    <a:lnTo>
                      <a:pt x="2442" y="634"/>
                    </a:lnTo>
                    <a:lnTo>
                      <a:pt x="2438" y="629"/>
                    </a:lnTo>
                    <a:lnTo>
                      <a:pt x="2435" y="630"/>
                    </a:lnTo>
                    <a:lnTo>
                      <a:pt x="2433" y="637"/>
                    </a:lnTo>
                    <a:lnTo>
                      <a:pt x="2431" y="644"/>
                    </a:lnTo>
                    <a:lnTo>
                      <a:pt x="2431" y="651"/>
                    </a:lnTo>
                    <a:lnTo>
                      <a:pt x="2430" y="658"/>
                    </a:lnTo>
                    <a:lnTo>
                      <a:pt x="2440" y="664"/>
                    </a:lnTo>
                    <a:lnTo>
                      <a:pt x="2445" y="668"/>
                    </a:lnTo>
                    <a:lnTo>
                      <a:pt x="2445" y="668"/>
                    </a:lnTo>
                    <a:close/>
                    <a:moveTo>
                      <a:pt x="2560" y="586"/>
                    </a:moveTo>
                    <a:lnTo>
                      <a:pt x="2560" y="583"/>
                    </a:lnTo>
                    <a:lnTo>
                      <a:pt x="2558" y="581"/>
                    </a:lnTo>
                    <a:lnTo>
                      <a:pt x="2558" y="581"/>
                    </a:lnTo>
                    <a:lnTo>
                      <a:pt x="2555" y="583"/>
                    </a:lnTo>
                    <a:lnTo>
                      <a:pt x="2553" y="584"/>
                    </a:lnTo>
                    <a:lnTo>
                      <a:pt x="2558" y="589"/>
                    </a:lnTo>
                    <a:lnTo>
                      <a:pt x="2560" y="586"/>
                    </a:lnTo>
                    <a:lnTo>
                      <a:pt x="2560" y="586"/>
                    </a:lnTo>
                    <a:close/>
                    <a:moveTo>
                      <a:pt x="3058" y="946"/>
                    </a:moveTo>
                    <a:lnTo>
                      <a:pt x="3058" y="946"/>
                    </a:lnTo>
                    <a:lnTo>
                      <a:pt x="3065" y="942"/>
                    </a:lnTo>
                    <a:lnTo>
                      <a:pt x="3073" y="942"/>
                    </a:lnTo>
                    <a:lnTo>
                      <a:pt x="3078" y="937"/>
                    </a:lnTo>
                    <a:lnTo>
                      <a:pt x="3080" y="935"/>
                    </a:lnTo>
                    <a:lnTo>
                      <a:pt x="3085" y="937"/>
                    </a:lnTo>
                    <a:lnTo>
                      <a:pt x="3090" y="941"/>
                    </a:lnTo>
                    <a:lnTo>
                      <a:pt x="3092" y="941"/>
                    </a:lnTo>
                    <a:lnTo>
                      <a:pt x="3097" y="939"/>
                    </a:lnTo>
                    <a:lnTo>
                      <a:pt x="3109" y="935"/>
                    </a:lnTo>
                    <a:lnTo>
                      <a:pt x="3118" y="934"/>
                    </a:lnTo>
                    <a:lnTo>
                      <a:pt x="3123" y="932"/>
                    </a:lnTo>
                    <a:lnTo>
                      <a:pt x="3128" y="925"/>
                    </a:lnTo>
                    <a:lnTo>
                      <a:pt x="3128" y="922"/>
                    </a:lnTo>
                    <a:lnTo>
                      <a:pt x="3128" y="920"/>
                    </a:lnTo>
                    <a:lnTo>
                      <a:pt x="3126" y="918"/>
                    </a:lnTo>
                    <a:lnTo>
                      <a:pt x="3123" y="915"/>
                    </a:lnTo>
                    <a:lnTo>
                      <a:pt x="3119" y="912"/>
                    </a:lnTo>
                    <a:lnTo>
                      <a:pt x="3118" y="910"/>
                    </a:lnTo>
                    <a:lnTo>
                      <a:pt x="3116" y="908"/>
                    </a:lnTo>
                    <a:lnTo>
                      <a:pt x="3114" y="906"/>
                    </a:lnTo>
                    <a:lnTo>
                      <a:pt x="3113" y="905"/>
                    </a:lnTo>
                    <a:lnTo>
                      <a:pt x="3111" y="903"/>
                    </a:lnTo>
                    <a:lnTo>
                      <a:pt x="3102" y="901"/>
                    </a:lnTo>
                    <a:lnTo>
                      <a:pt x="3101" y="900"/>
                    </a:lnTo>
                    <a:lnTo>
                      <a:pt x="3097" y="900"/>
                    </a:lnTo>
                    <a:lnTo>
                      <a:pt x="3095" y="901"/>
                    </a:lnTo>
                    <a:lnTo>
                      <a:pt x="3092" y="901"/>
                    </a:lnTo>
                    <a:lnTo>
                      <a:pt x="3089" y="901"/>
                    </a:lnTo>
                    <a:lnTo>
                      <a:pt x="3087" y="901"/>
                    </a:lnTo>
                    <a:lnTo>
                      <a:pt x="3083" y="903"/>
                    </a:lnTo>
                    <a:lnTo>
                      <a:pt x="3080" y="903"/>
                    </a:lnTo>
                    <a:lnTo>
                      <a:pt x="3078" y="905"/>
                    </a:lnTo>
                    <a:lnTo>
                      <a:pt x="3075" y="908"/>
                    </a:lnTo>
                    <a:lnTo>
                      <a:pt x="3071" y="908"/>
                    </a:lnTo>
                    <a:lnTo>
                      <a:pt x="3066" y="917"/>
                    </a:lnTo>
                    <a:lnTo>
                      <a:pt x="3059" y="922"/>
                    </a:lnTo>
                    <a:lnTo>
                      <a:pt x="3058" y="925"/>
                    </a:lnTo>
                    <a:lnTo>
                      <a:pt x="3054" y="929"/>
                    </a:lnTo>
                    <a:lnTo>
                      <a:pt x="3054" y="932"/>
                    </a:lnTo>
                    <a:lnTo>
                      <a:pt x="3054" y="935"/>
                    </a:lnTo>
                    <a:lnTo>
                      <a:pt x="3058" y="946"/>
                    </a:lnTo>
                    <a:lnTo>
                      <a:pt x="3058" y="946"/>
                    </a:lnTo>
                    <a:close/>
                    <a:moveTo>
                      <a:pt x="2717" y="1038"/>
                    </a:moveTo>
                    <a:lnTo>
                      <a:pt x="2717" y="1041"/>
                    </a:lnTo>
                    <a:lnTo>
                      <a:pt x="2719" y="1043"/>
                    </a:lnTo>
                    <a:lnTo>
                      <a:pt x="2722" y="1045"/>
                    </a:lnTo>
                    <a:lnTo>
                      <a:pt x="2724" y="1048"/>
                    </a:lnTo>
                    <a:lnTo>
                      <a:pt x="2724" y="1050"/>
                    </a:lnTo>
                    <a:lnTo>
                      <a:pt x="2724" y="1053"/>
                    </a:lnTo>
                    <a:lnTo>
                      <a:pt x="2724" y="1053"/>
                    </a:lnTo>
                    <a:lnTo>
                      <a:pt x="2726" y="1051"/>
                    </a:lnTo>
                    <a:lnTo>
                      <a:pt x="2726" y="1050"/>
                    </a:lnTo>
                    <a:lnTo>
                      <a:pt x="2726" y="1046"/>
                    </a:lnTo>
                    <a:lnTo>
                      <a:pt x="2722" y="1041"/>
                    </a:lnTo>
                    <a:lnTo>
                      <a:pt x="2722" y="1038"/>
                    </a:lnTo>
                    <a:lnTo>
                      <a:pt x="2722" y="1031"/>
                    </a:lnTo>
                    <a:lnTo>
                      <a:pt x="2722" y="1028"/>
                    </a:lnTo>
                    <a:lnTo>
                      <a:pt x="2722" y="1026"/>
                    </a:lnTo>
                    <a:lnTo>
                      <a:pt x="2726" y="1024"/>
                    </a:lnTo>
                    <a:lnTo>
                      <a:pt x="2728" y="1021"/>
                    </a:lnTo>
                    <a:lnTo>
                      <a:pt x="2728" y="1016"/>
                    </a:lnTo>
                    <a:lnTo>
                      <a:pt x="2726" y="1014"/>
                    </a:lnTo>
                    <a:lnTo>
                      <a:pt x="2726" y="1012"/>
                    </a:lnTo>
                    <a:lnTo>
                      <a:pt x="2724" y="1016"/>
                    </a:lnTo>
                    <a:lnTo>
                      <a:pt x="2722" y="1019"/>
                    </a:lnTo>
                    <a:lnTo>
                      <a:pt x="2717" y="1022"/>
                    </a:lnTo>
                    <a:lnTo>
                      <a:pt x="2717" y="1026"/>
                    </a:lnTo>
                    <a:lnTo>
                      <a:pt x="2719" y="1029"/>
                    </a:lnTo>
                    <a:lnTo>
                      <a:pt x="2717" y="1038"/>
                    </a:lnTo>
                    <a:lnTo>
                      <a:pt x="2717" y="1038"/>
                    </a:lnTo>
                    <a:close/>
                    <a:moveTo>
                      <a:pt x="2849" y="1005"/>
                    </a:moveTo>
                    <a:lnTo>
                      <a:pt x="2852" y="1009"/>
                    </a:lnTo>
                    <a:lnTo>
                      <a:pt x="2856" y="1012"/>
                    </a:lnTo>
                    <a:lnTo>
                      <a:pt x="2868" y="1017"/>
                    </a:lnTo>
                    <a:lnTo>
                      <a:pt x="2873" y="1016"/>
                    </a:lnTo>
                    <a:lnTo>
                      <a:pt x="2875" y="1016"/>
                    </a:lnTo>
                    <a:lnTo>
                      <a:pt x="2875" y="1014"/>
                    </a:lnTo>
                    <a:lnTo>
                      <a:pt x="2875" y="1007"/>
                    </a:lnTo>
                    <a:lnTo>
                      <a:pt x="2876" y="1005"/>
                    </a:lnTo>
                    <a:lnTo>
                      <a:pt x="2876" y="1005"/>
                    </a:lnTo>
                    <a:lnTo>
                      <a:pt x="2878" y="1002"/>
                    </a:lnTo>
                    <a:lnTo>
                      <a:pt x="2876" y="1000"/>
                    </a:lnTo>
                    <a:lnTo>
                      <a:pt x="2876" y="1000"/>
                    </a:lnTo>
                    <a:lnTo>
                      <a:pt x="2858" y="992"/>
                    </a:lnTo>
                    <a:lnTo>
                      <a:pt x="2854" y="992"/>
                    </a:lnTo>
                    <a:lnTo>
                      <a:pt x="2851" y="995"/>
                    </a:lnTo>
                    <a:lnTo>
                      <a:pt x="2847" y="999"/>
                    </a:lnTo>
                    <a:lnTo>
                      <a:pt x="2846" y="1000"/>
                    </a:lnTo>
                    <a:lnTo>
                      <a:pt x="2846" y="1002"/>
                    </a:lnTo>
                    <a:lnTo>
                      <a:pt x="2847" y="1004"/>
                    </a:lnTo>
                    <a:lnTo>
                      <a:pt x="2849" y="1005"/>
                    </a:lnTo>
                    <a:close/>
                    <a:moveTo>
                      <a:pt x="1778" y="552"/>
                    </a:moveTo>
                    <a:lnTo>
                      <a:pt x="1779" y="554"/>
                    </a:lnTo>
                    <a:lnTo>
                      <a:pt x="1781" y="557"/>
                    </a:lnTo>
                    <a:lnTo>
                      <a:pt x="1785" y="560"/>
                    </a:lnTo>
                    <a:lnTo>
                      <a:pt x="1785" y="560"/>
                    </a:lnTo>
                    <a:lnTo>
                      <a:pt x="1785" y="557"/>
                    </a:lnTo>
                    <a:lnTo>
                      <a:pt x="1786" y="555"/>
                    </a:lnTo>
                    <a:lnTo>
                      <a:pt x="1786" y="555"/>
                    </a:lnTo>
                    <a:lnTo>
                      <a:pt x="1786" y="552"/>
                    </a:lnTo>
                    <a:lnTo>
                      <a:pt x="1783" y="547"/>
                    </a:lnTo>
                    <a:lnTo>
                      <a:pt x="1781" y="543"/>
                    </a:lnTo>
                    <a:lnTo>
                      <a:pt x="1779" y="547"/>
                    </a:lnTo>
                    <a:lnTo>
                      <a:pt x="1774" y="545"/>
                    </a:lnTo>
                    <a:lnTo>
                      <a:pt x="1774" y="545"/>
                    </a:lnTo>
                    <a:lnTo>
                      <a:pt x="1774" y="547"/>
                    </a:lnTo>
                    <a:lnTo>
                      <a:pt x="1778" y="552"/>
                    </a:lnTo>
                    <a:lnTo>
                      <a:pt x="1778" y="552"/>
                    </a:lnTo>
                    <a:close/>
                    <a:moveTo>
                      <a:pt x="2224" y="733"/>
                    </a:moveTo>
                    <a:lnTo>
                      <a:pt x="2228" y="736"/>
                    </a:lnTo>
                    <a:lnTo>
                      <a:pt x="2230" y="739"/>
                    </a:lnTo>
                    <a:lnTo>
                      <a:pt x="2236" y="750"/>
                    </a:lnTo>
                    <a:lnTo>
                      <a:pt x="2238" y="753"/>
                    </a:lnTo>
                    <a:lnTo>
                      <a:pt x="2240" y="750"/>
                    </a:lnTo>
                    <a:lnTo>
                      <a:pt x="2240" y="745"/>
                    </a:lnTo>
                    <a:lnTo>
                      <a:pt x="2236" y="738"/>
                    </a:lnTo>
                    <a:lnTo>
                      <a:pt x="2228" y="729"/>
                    </a:lnTo>
                    <a:lnTo>
                      <a:pt x="2223" y="726"/>
                    </a:lnTo>
                    <a:lnTo>
                      <a:pt x="2224" y="731"/>
                    </a:lnTo>
                    <a:lnTo>
                      <a:pt x="2224" y="733"/>
                    </a:lnTo>
                    <a:close/>
                    <a:moveTo>
                      <a:pt x="2014" y="755"/>
                    </a:moveTo>
                    <a:lnTo>
                      <a:pt x="2016" y="755"/>
                    </a:lnTo>
                    <a:lnTo>
                      <a:pt x="2017" y="751"/>
                    </a:lnTo>
                    <a:lnTo>
                      <a:pt x="2017" y="751"/>
                    </a:lnTo>
                    <a:lnTo>
                      <a:pt x="2016" y="750"/>
                    </a:lnTo>
                    <a:lnTo>
                      <a:pt x="2012" y="748"/>
                    </a:lnTo>
                    <a:lnTo>
                      <a:pt x="2011" y="750"/>
                    </a:lnTo>
                    <a:lnTo>
                      <a:pt x="2011" y="751"/>
                    </a:lnTo>
                    <a:lnTo>
                      <a:pt x="2012" y="753"/>
                    </a:lnTo>
                    <a:lnTo>
                      <a:pt x="2014" y="755"/>
                    </a:lnTo>
                    <a:close/>
                    <a:moveTo>
                      <a:pt x="2307" y="784"/>
                    </a:moveTo>
                    <a:lnTo>
                      <a:pt x="2308" y="789"/>
                    </a:lnTo>
                    <a:lnTo>
                      <a:pt x="2310" y="789"/>
                    </a:lnTo>
                    <a:lnTo>
                      <a:pt x="2313" y="787"/>
                    </a:lnTo>
                    <a:lnTo>
                      <a:pt x="2320" y="782"/>
                    </a:lnTo>
                    <a:lnTo>
                      <a:pt x="2325" y="782"/>
                    </a:lnTo>
                    <a:lnTo>
                      <a:pt x="2327" y="782"/>
                    </a:lnTo>
                    <a:lnTo>
                      <a:pt x="2334" y="785"/>
                    </a:lnTo>
                    <a:lnTo>
                      <a:pt x="2342" y="791"/>
                    </a:lnTo>
                    <a:lnTo>
                      <a:pt x="2353" y="792"/>
                    </a:lnTo>
                    <a:lnTo>
                      <a:pt x="2358" y="796"/>
                    </a:lnTo>
                    <a:lnTo>
                      <a:pt x="2361" y="796"/>
                    </a:lnTo>
                    <a:lnTo>
                      <a:pt x="2366" y="796"/>
                    </a:lnTo>
                    <a:lnTo>
                      <a:pt x="2373" y="797"/>
                    </a:lnTo>
                    <a:lnTo>
                      <a:pt x="2378" y="796"/>
                    </a:lnTo>
                    <a:lnTo>
                      <a:pt x="2378" y="796"/>
                    </a:lnTo>
                    <a:lnTo>
                      <a:pt x="2378" y="782"/>
                    </a:lnTo>
                    <a:lnTo>
                      <a:pt x="2378" y="777"/>
                    </a:lnTo>
                    <a:lnTo>
                      <a:pt x="2377" y="774"/>
                    </a:lnTo>
                    <a:lnTo>
                      <a:pt x="2363" y="758"/>
                    </a:lnTo>
                    <a:lnTo>
                      <a:pt x="2360" y="755"/>
                    </a:lnTo>
                    <a:lnTo>
                      <a:pt x="2354" y="751"/>
                    </a:lnTo>
                    <a:lnTo>
                      <a:pt x="2349" y="750"/>
                    </a:lnTo>
                    <a:lnTo>
                      <a:pt x="2344" y="751"/>
                    </a:lnTo>
                    <a:lnTo>
                      <a:pt x="2337" y="753"/>
                    </a:lnTo>
                    <a:lnTo>
                      <a:pt x="2336" y="753"/>
                    </a:lnTo>
                    <a:lnTo>
                      <a:pt x="2332" y="753"/>
                    </a:lnTo>
                    <a:lnTo>
                      <a:pt x="2331" y="756"/>
                    </a:lnTo>
                    <a:lnTo>
                      <a:pt x="2329" y="760"/>
                    </a:lnTo>
                    <a:lnTo>
                      <a:pt x="2325" y="770"/>
                    </a:lnTo>
                    <a:lnTo>
                      <a:pt x="2324" y="774"/>
                    </a:lnTo>
                    <a:lnTo>
                      <a:pt x="2319" y="780"/>
                    </a:lnTo>
                    <a:lnTo>
                      <a:pt x="2315" y="782"/>
                    </a:lnTo>
                    <a:lnTo>
                      <a:pt x="2310" y="782"/>
                    </a:lnTo>
                    <a:lnTo>
                      <a:pt x="2307" y="784"/>
                    </a:lnTo>
                    <a:lnTo>
                      <a:pt x="2307" y="784"/>
                    </a:lnTo>
                    <a:close/>
                    <a:moveTo>
                      <a:pt x="1928" y="809"/>
                    </a:moveTo>
                    <a:lnTo>
                      <a:pt x="1934" y="806"/>
                    </a:lnTo>
                    <a:lnTo>
                      <a:pt x="1932" y="804"/>
                    </a:lnTo>
                    <a:lnTo>
                      <a:pt x="1930" y="801"/>
                    </a:lnTo>
                    <a:lnTo>
                      <a:pt x="1927" y="801"/>
                    </a:lnTo>
                    <a:lnTo>
                      <a:pt x="1923" y="801"/>
                    </a:lnTo>
                    <a:lnTo>
                      <a:pt x="1922" y="804"/>
                    </a:lnTo>
                    <a:lnTo>
                      <a:pt x="1923" y="809"/>
                    </a:lnTo>
                    <a:lnTo>
                      <a:pt x="1928" y="809"/>
                    </a:lnTo>
                    <a:lnTo>
                      <a:pt x="1928" y="809"/>
                    </a:lnTo>
                    <a:close/>
                    <a:moveTo>
                      <a:pt x="2320" y="750"/>
                    </a:moveTo>
                    <a:lnTo>
                      <a:pt x="2322" y="750"/>
                    </a:lnTo>
                    <a:lnTo>
                      <a:pt x="2332" y="745"/>
                    </a:lnTo>
                    <a:lnTo>
                      <a:pt x="2332" y="741"/>
                    </a:lnTo>
                    <a:lnTo>
                      <a:pt x="2334" y="733"/>
                    </a:lnTo>
                    <a:lnTo>
                      <a:pt x="2332" y="729"/>
                    </a:lnTo>
                    <a:lnTo>
                      <a:pt x="2332" y="728"/>
                    </a:lnTo>
                    <a:lnTo>
                      <a:pt x="2331" y="726"/>
                    </a:lnTo>
                    <a:lnTo>
                      <a:pt x="2329" y="726"/>
                    </a:lnTo>
                    <a:lnTo>
                      <a:pt x="2320" y="726"/>
                    </a:lnTo>
                    <a:lnTo>
                      <a:pt x="2319" y="726"/>
                    </a:lnTo>
                    <a:lnTo>
                      <a:pt x="2315" y="728"/>
                    </a:lnTo>
                    <a:lnTo>
                      <a:pt x="2313" y="731"/>
                    </a:lnTo>
                    <a:lnTo>
                      <a:pt x="2315" y="745"/>
                    </a:lnTo>
                    <a:lnTo>
                      <a:pt x="2320" y="750"/>
                    </a:lnTo>
                    <a:close/>
                    <a:moveTo>
                      <a:pt x="1206" y="739"/>
                    </a:moveTo>
                    <a:lnTo>
                      <a:pt x="1210" y="741"/>
                    </a:lnTo>
                    <a:lnTo>
                      <a:pt x="1211" y="738"/>
                    </a:lnTo>
                    <a:lnTo>
                      <a:pt x="1211" y="736"/>
                    </a:lnTo>
                    <a:lnTo>
                      <a:pt x="1210" y="734"/>
                    </a:lnTo>
                    <a:lnTo>
                      <a:pt x="1208" y="733"/>
                    </a:lnTo>
                    <a:lnTo>
                      <a:pt x="1205" y="734"/>
                    </a:lnTo>
                    <a:lnTo>
                      <a:pt x="1205" y="736"/>
                    </a:lnTo>
                    <a:lnTo>
                      <a:pt x="1205" y="738"/>
                    </a:lnTo>
                    <a:lnTo>
                      <a:pt x="1206" y="739"/>
                    </a:lnTo>
                    <a:lnTo>
                      <a:pt x="1206" y="739"/>
                    </a:lnTo>
                    <a:close/>
                    <a:moveTo>
                      <a:pt x="2271" y="900"/>
                    </a:moveTo>
                    <a:lnTo>
                      <a:pt x="2260" y="901"/>
                    </a:lnTo>
                    <a:lnTo>
                      <a:pt x="2257" y="903"/>
                    </a:lnTo>
                    <a:lnTo>
                      <a:pt x="2257" y="903"/>
                    </a:lnTo>
                    <a:lnTo>
                      <a:pt x="2255" y="903"/>
                    </a:lnTo>
                    <a:lnTo>
                      <a:pt x="2255" y="905"/>
                    </a:lnTo>
                    <a:lnTo>
                      <a:pt x="2255" y="906"/>
                    </a:lnTo>
                    <a:lnTo>
                      <a:pt x="2260" y="908"/>
                    </a:lnTo>
                    <a:lnTo>
                      <a:pt x="2260" y="908"/>
                    </a:lnTo>
                    <a:lnTo>
                      <a:pt x="2262" y="906"/>
                    </a:lnTo>
                    <a:lnTo>
                      <a:pt x="2264" y="906"/>
                    </a:lnTo>
                    <a:lnTo>
                      <a:pt x="2264" y="908"/>
                    </a:lnTo>
                    <a:lnTo>
                      <a:pt x="2265" y="910"/>
                    </a:lnTo>
                    <a:lnTo>
                      <a:pt x="2269" y="910"/>
                    </a:lnTo>
                    <a:lnTo>
                      <a:pt x="2272" y="905"/>
                    </a:lnTo>
                    <a:lnTo>
                      <a:pt x="2272" y="903"/>
                    </a:lnTo>
                    <a:lnTo>
                      <a:pt x="2271" y="901"/>
                    </a:lnTo>
                    <a:lnTo>
                      <a:pt x="2271" y="900"/>
                    </a:lnTo>
                    <a:lnTo>
                      <a:pt x="2271" y="900"/>
                    </a:lnTo>
                    <a:close/>
                    <a:moveTo>
                      <a:pt x="1338" y="499"/>
                    </a:moveTo>
                    <a:lnTo>
                      <a:pt x="1341" y="497"/>
                    </a:lnTo>
                    <a:lnTo>
                      <a:pt x="1345" y="492"/>
                    </a:lnTo>
                    <a:lnTo>
                      <a:pt x="1345" y="491"/>
                    </a:lnTo>
                    <a:lnTo>
                      <a:pt x="1345" y="487"/>
                    </a:lnTo>
                    <a:lnTo>
                      <a:pt x="1338" y="489"/>
                    </a:lnTo>
                    <a:lnTo>
                      <a:pt x="1336" y="491"/>
                    </a:lnTo>
                    <a:lnTo>
                      <a:pt x="1335" y="496"/>
                    </a:lnTo>
                    <a:lnTo>
                      <a:pt x="1336" y="496"/>
                    </a:lnTo>
                    <a:lnTo>
                      <a:pt x="1338" y="499"/>
                    </a:lnTo>
                    <a:lnTo>
                      <a:pt x="1338" y="499"/>
                    </a:lnTo>
                    <a:close/>
                    <a:moveTo>
                      <a:pt x="2820" y="1631"/>
                    </a:moveTo>
                    <a:lnTo>
                      <a:pt x="2820" y="1629"/>
                    </a:lnTo>
                    <a:lnTo>
                      <a:pt x="2816" y="1624"/>
                    </a:lnTo>
                    <a:lnTo>
                      <a:pt x="2816" y="1621"/>
                    </a:lnTo>
                    <a:lnTo>
                      <a:pt x="2816" y="1619"/>
                    </a:lnTo>
                    <a:lnTo>
                      <a:pt x="2815" y="1619"/>
                    </a:lnTo>
                    <a:lnTo>
                      <a:pt x="2810" y="1617"/>
                    </a:lnTo>
                    <a:lnTo>
                      <a:pt x="2808" y="1619"/>
                    </a:lnTo>
                    <a:lnTo>
                      <a:pt x="2806" y="1619"/>
                    </a:lnTo>
                    <a:lnTo>
                      <a:pt x="2811" y="1622"/>
                    </a:lnTo>
                    <a:lnTo>
                      <a:pt x="2813" y="1624"/>
                    </a:lnTo>
                    <a:lnTo>
                      <a:pt x="2813" y="1626"/>
                    </a:lnTo>
                    <a:lnTo>
                      <a:pt x="2813" y="1628"/>
                    </a:lnTo>
                    <a:lnTo>
                      <a:pt x="2816" y="1631"/>
                    </a:lnTo>
                    <a:lnTo>
                      <a:pt x="2818" y="1634"/>
                    </a:lnTo>
                    <a:lnTo>
                      <a:pt x="2818" y="1634"/>
                    </a:lnTo>
                    <a:lnTo>
                      <a:pt x="2820" y="1634"/>
                    </a:lnTo>
                    <a:lnTo>
                      <a:pt x="2822" y="1638"/>
                    </a:lnTo>
                    <a:lnTo>
                      <a:pt x="2823" y="1639"/>
                    </a:lnTo>
                    <a:lnTo>
                      <a:pt x="2823" y="1634"/>
                    </a:lnTo>
                    <a:lnTo>
                      <a:pt x="2823" y="1633"/>
                    </a:lnTo>
                    <a:lnTo>
                      <a:pt x="2820" y="1631"/>
                    </a:lnTo>
                    <a:lnTo>
                      <a:pt x="2820" y="1631"/>
                    </a:lnTo>
                    <a:close/>
                    <a:moveTo>
                      <a:pt x="2592" y="1805"/>
                    </a:moveTo>
                    <a:lnTo>
                      <a:pt x="2592" y="1807"/>
                    </a:lnTo>
                    <a:lnTo>
                      <a:pt x="2594" y="1808"/>
                    </a:lnTo>
                    <a:lnTo>
                      <a:pt x="2596" y="1807"/>
                    </a:lnTo>
                    <a:lnTo>
                      <a:pt x="2597" y="1805"/>
                    </a:lnTo>
                    <a:lnTo>
                      <a:pt x="2596" y="1801"/>
                    </a:lnTo>
                    <a:lnTo>
                      <a:pt x="2597" y="1800"/>
                    </a:lnTo>
                    <a:lnTo>
                      <a:pt x="2597" y="1796"/>
                    </a:lnTo>
                    <a:lnTo>
                      <a:pt x="2597" y="1796"/>
                    </a:lnTo>
                    <a:lnTo>
                      <a:pt x="2592" y="1805"/>
                    </a:lnTo>
                    <a:lnTo>
                      <a:pt x="2592" y="1805"/>
                    </a:lnTo>
                    <a:close/>
                    <a:moveTo>
                      <a:pt x="2563" y="1851"/>
                    </a:moveTo>
                    <a:lnTo>
                      <a:pt x="2562" y="1853"/>
                    </a:lnTo>
                    <a:lnTo>
                      <a:pt x="2562" y="1853"/>
                    </a:lnTo>
                    <a:lnTo>
                      <a:pt x="2563" y="1853"/>
                    </a:lnTo>
                    <a:lnTo>
                      <a:pt x="2563" y="1851"/>
                    </a:lnTo>
                    <a:lnTo>
                      <a:pt x="2563" y="1849"/>
                    </a:lnTo>
                    <a:lnTo>
                      <a:pt x="2563" y="1851"/>
                    </a:lnTo>
                    <a:close/>
                    <a:moveTo>
                      <a:pt x="2620" y="1764"/>
                    </a:moveTo>
                    <a:lnTo>
                      <a:pt x="2618" y="1766"/>
                    </a:lnTo>
                    <a:lnTo>
                      <a:pt x="2615" y="1772"/>
                    </a:lnTo>
                    <a:lnTo>
                      <a:pt x="2613" y="1774"/>
                    </a:lnTo>
                    <a:lnTo>
                      <a:pt x="2608" y="1776"/>
                    </a:lnTo>
                    <a:lnTo>
                      <a:pt x="2606" y="1778"/>
                    </a:lnTo>
                    <a:lnTo>
                      <a:pt x="2604" y="1778"/>
                    </a:lnTo>
                    <a:lnTo>
                      <a:pt x="2604" y="1778"/>
                    </a:lnTo>
                    <a:lnTo>
                      <a:pt x="2604" y="1779"/>
                    </a:lnTo>
                    <a:lnTo>
                      <a:pt x="2604" y="1783"/>
                    </a:lnTo>
                    <a:lnTo>
                      <a:pt x="2606" y="1784"/>
                    </a:lnTo>
                    <a:lnTo>
                      <a:pt x="2608" y="1784"/>
                    </a:lnTo>
                    <a:lnTo>
                      <a:pt x="2609" y="1784"/>
                    </a:lnTo>
                    <a:lnTo>
                      <a:pt x="2609" y="1783"/>
                    </a:lnTo>
                    <a:lnTo>
                      <a:pt x="2611" y="1781"/>
                    </a:lnTo>
                    <a:lnTo>
                      <a:pt x="2616" y="1781"/>
                    </a:lnTo>
                    <a:lnTo>
                      <a:pt x="2618" y="1778"/>
                    </a:lnTo>
                    <a:lnTo>
                      <a:pt x="2620" y="1772"/>
                    </a:lnTo>
                    <a:lnTo>
                      <a:pt x="2621" y="1769"/>
                    </a:lnTo>
                    <a:lnTo>
                      <a:pt x="2621" y="1766"/>
                    </a:lnTo>
                    <a:lnTo>
                      <a:pt x="2621" y="1764"/>
                    </a:lnTo>
                    <a:lnTo>
                      <a:pt x="2620" y="1764"/>
                    </a:lnTo>
                    <a:lnTo>
                      <a:pt x="2620" y="1764"/>
                    </a:lnTo>
                    <a:close/>
                    <a:moveTo>
                      <a:pt x="2627" y="1761"/>
                    </a:moveTo>
                    <a:lnTo>
                      <a:pt x="2623" y="1762"/>
                    </a:lnTo>
                    <a:lnTo>
                      <a:pt x="2623" y="1764"/>
                    </a:lnTo>
                    <a:lnTo>
                      <a:pt x="2623" y="1766"/>
                    </a:lnTo>
                    <a:lnTo>
                      <a:pt x="2625" y="1767"/>
                    </a:lnTo>
                    <a:lnTo>
                      <a:pt x="2627" y="1767"/>
                    </a:lnTo>
                    <a:lnTo>
                      <a:pt x="2627" y="1767"/>
                    </a:lnTo>
                    <a:lnTo>
                      <a:pt x="2628" y="1764"/>
                    </a:lnTo>
                    <a:lnTo>
                      <a:pt x="2628" y="1761"/>
                    </a:lnTo>
                    <a:lnTo>
                      <a:pt x="2628" y="1761"/>
                    </a:lnTo>
                    <a:lnTo>
                      <a:pt x="2627" y="1761"/>
                    </a:lnTo>
                    <a:lnTo>
                      <a:pt x="2627" y="1761"/>
                    </a:lnTo>
                    <a:close/>
                    <a:moveTo>
                      <a:pt x="1189" y="647"/>
                    </a:moveTo>
                    <a:lnTo>
                      <a:pt x="1191" y="651"/>
                    </a:lnTo>
                    <a:lnTo>
                      <a:pt x="1193" y="653"/>
                    </a:lnTo>
                    <a:lnTo>
                      <a:pt x="1196" y="649"/>
                    </a:lnTo>
                    <a:lnTo>
                      <a:pt x="1196" y="653"/>
                    </a:lnTo>
                    <a:lnTo>
                      <a:pt x="1198" y="654"/>
                    </a:lnTo>
                    <a:lnTo>
                      <a:pt x="1199" y="647"/>
                    </a:lnTo>
                    <a:lnTo>
                      <a:pt x="1201" y="647"/>
                    </a:lnTo>
                    <a:lnTo>
                      <a:pt x="1203" y="646"/>
                    </a:lnTo>
                    <a:lnTo>
                      <a:pt x="1201" y="644"/>
                    </a:lnTo>
                    <a:lnTo>
                      <a:pt x="1201" y="641"/>
                    </a:lnTo>
                    <a:lnTo>
                      <a:pt x="1201" y="634"/>
                    </a:lnTo>
                    <a:lnTo>
                      <a:pt x="1198" y="634"/>
                    </a:lnTo>
                    <a:lnTo>
                      <a:pt x="1196" y="635"/>
                    </a:lnTo>
                    <a:lnTo>
                      <a:pt x="1196" y="639"/>
                    </a:lnTo>
                    <a:lnTo>
                      <a:pt x="1196" y="642"/>
                    </a:lnTo>
                    <a:lnTo>
                      <a:pt x="1194" y="642"/>
                    </a:lnTo>
                    <a:lnTo>
                      <a:pt x="1193" y="639"/>
                    </a:lnTo>
                    <a:lnTo>
                      <a:pt x="1187" y="646"/>
                    </a:lnTo>
                    <a:lnTo>
                      <a:pt x="1189" y="647"/>
                    </a:lnTo>
                    <a:lnTo>
                      <a:pt x="1189" y="647"/>
                    </a:lnTo>
                    <a:lnTo>
                      <a:pt x="1189" y="647"/>
                    </a:lnTo>
                    <a:close/>
                    <a:moveTo>
                      <a:pt x="2611" y="1762"/>
                    </a:moveTo>
                    <a:lnTo>
                      <a:pt x="2613" y="1762"/>
                    </a:lnTo>
                    <a:lnTo>
                      <a:pt x="2613" y="1761"/>
                    </a:lnTo>
                    <a:lnTo>
                      <a:pt x="2613" y="1759"/>
                    </a:lnTo>
                    <a:lnTo>
                      <a:pt x="2611" y="1759"/>
                    </a:lnTo>
                    <a:lnTo>
                      <a:pt x="2609" y="1759"/>
                    </a:lnTo>
                    <a:lnTo>
                      <a:pt x="2609" y="1761"/>
                    </a:lnTo>
                    <a:lnTo>
                      <a:pt x="2609" y="1761"/>
                    </a:lnTo>
                    <a:lnTo>
                      <a:pt x="2611" y="1762"/>
                    </a:lnTo>
                    <a:lnTo>
                      <a:pt x="2611" y="1762"/>
                    </a:lnTo>
                    <a:close/>
                    <a:moveTo>
                      <a:pt x="2546" y="1870"/>
                    </a:moveTo>
                    <a:lnTo>
                      <a:pt x="2543" y="1873"/>
                    </a:lnTo>
                    <a:lnTo>
                      <a:pt x="2539" y="1876"/>
                    </a:lnTo>
                    <a:lnTo>
                      <a:pt x="2538" y="1876"/>
                    </a:lnTo>
                    <a:lnTo>
                      <a:pt x="2538" y="1878"/>
                    </a:lnTo>
                    <a:lnTo>
                      <a:pt x="2538" y="1878"/>
                    </a:lnTo>
                    <a:lnTo>
                      <a:pt x="2539" y="1878"/>
                    </a:lnTo>
                    <a:lnTo>
                      <a:pt x="2543" y="1875"/>
                    </a:lnTo>
                    <a:lnTo>
                      <a:pt x="2548" y="1868"/>
                    </a:lnTo>
                    <a:lnTo>
                      <a:pt x="2548" y="1868"/>
                    </a:lnTo>
                    <a:lnTo>
                      <a:pt x="2546" y="1870"/>
                    </a:lnTo>
                    <a:lnTo>
                      <a:pt x="2546" y="1870"/>
                    </a:lnTo>
                    <a:close/>
                    <a:moveTo>
                      <a:pt x="2584" y="1818"/>
                    </a:moveTo>
                    <a:lnTo>
                      <a:pt x="2582" y="1820"/>
                    </a:lnTo>
                    <a:lnTo>
                      <a:pt x="2580" y="1822"/>
                    </a:lnTo>
                    <a:lnTo>
                      <a:pt x="2580" y="1822"/>
                    </a:lnTo>
                    <a:lnTo>
                      <a:pt x="2582" y="1824"/>
                    </a:lnTo>
                    <a:lnTo>
                      <a:pt x="2582" y="1822"/>
                    </a:lnTo>
                    <a:lnTo>
                      <a:pt x="2585" y="1820"/>
                    </a:lnTo>
                    <a:lnTo>
                      <a:pt x="2585" y="1818"/>
                    </a:lnTo>
                    <a:lnTo>
                      <a:pt x="2585" y="1818"/>
                    </a:lnTo>
                    <a:lnTo>
                      <a:pt x="2584" y="1818"/>
                    </a:lnTo>
                    <a:lnTo>
                      <a:pt x="2584" y="1818"/>
                    </a:lnTo>
                    <a:close/>
                    <a:moveTo>
                      <a:pt x="2428" y="1968"/>
                    </a:moveTo>
                    <a:lnTo>
                      <a:pt x="2428" y="1970"/>
                    </a:lnTo>
                    <a:lnTo>
                      <a:pt x="2428" y="1970"/>
                    </a:lnTo>
                    <a:lnTo>
                      <a:pt x="2428" y="1970"/>
                    </a:lnTo>
                    <a:lnTo>
                      <a:pt x="2428" y="1970"/>
                    </a:lnTo>
                    <a:lnTo>
                      <a:pt x="2430" y="1970"/>
                    </a:lnTo>
                    <a:lnTo>
                      <a:pt x="2430" y="1968"/>
                    </a:lnTo>
                    <a:lnTo>
                      <a:pt x="2430" y="1968"/>
                    </a:lnTo>
                    <a:lnTo>
                      <a:pt x="2428" y="1968"/>
                    </a:lnTo>
                    <a:lnTo>
                      <a:pt x="2428" y="1968"/>
                    </a:lnTo>
                    <a:close/>
                    <a:moveTo>
                      <a:pt x="2433" y="1963"/>
                    </a:moveTo>
                    <a:lnTo>
                      <a:pt x="2433" y="1963"/>
                    </a:lnTo>
                    <a:lnTo>
                      <a:pt x="2433" y="1963"/>
                    </a:lnTo>
                    <a:lnTo>
                      <a:pt x="2433" y="1963"/>
                    </a:lnTo>
                    <a:lnTo>
                      <a:pt x="2433" y="1963"/>
                    </a:lnTo>
                    <a:lnTo>
                      <a:pt x="2433" y="1965"/>
                    </a:lnTo>
                    <a:lnTo>
                      <a:pt x="2435" y="1963"/>
                    </a:lnTo>
                    <a:lnTo>
                      <a:pt x="2435" y="1963"/>
                    </a:lnTo>
                    <a:lnTo>
                      <a:pt x="2433" y="1963"/>
                    </a:lnTo>
                    <a:close/>
                    <a:moveTo>
                      <a:pt x="2431" y="1941"/>
                    </a:moveTo>
                    <a:lnTo>
                      <a:pt x="2430" y="1941"/>
                    </a:lnTo>
                    <a:lnTo>
                      <a:pt x="2426" y="1946"/>
                    </a:lnTo>
                    <a:lnTo>
                      <a:pt x="2425" y="1948"/>
                    </a:lnTo>
                    <a:lnTo>
                      <a:pt x="2425" y="1950"/>
                    </a:lnTo>
                    <a:lnTo>
                      <a:pt x="2423" y="1951"/>
                    </a:lnTo>
                    <a:lnTo>
                      <a:pt x="2423" y="1953"/>
                    </a:lnTo>
                    <a:lnTo>
                      <a:pt x="2421" y="1955"/>
                    </a:lnTo>
                    <a:lnTo>
                      <a:pt x="2418" y="1958"/>
                    </a:lnTo>
                    <a:lnTo>
                      <a:pt x="2416" y="1960"/>
                    </a:lnTo>
                    <a:lnTo>
                      <a:pt x="2416" y="1962"/>
                    </a:lnTo>
                    <a:lnTo>
                      <a:pt x="2419" y="1963"/>
                    </a:lnTo>
                    <a:lnTo>
                      <a:pt x="2419" y="1958"/>
                    </a:lnTo>
                    <a:lnTo>
                      <a:pt x="2423" y="1957"/>
                    </a:lnTo>
                    <a:lnTo>
                      <a:pt x="2425" y="1953"/>
                    </a:lnTo>
                    <a:lnTo>
                      <a:pt x="2426" y="1951"/>
                    </a:lnTo>
                    <a:lnTo>
                      <a:pt x="2430" y="1948"/>
                    </a:lnTo>
                    <a:lnTo>
                      <a:pt x="2431" y="1946"/>
                    </a:lnTo>
                    <a:lnTo>
                      <a:pt x="2433" y="1946"/>
                    </a:lnTo>
                    <a:lnTo>
                      <a:pt x="2435" y="1945"/>
                    </a:lnTo>
                    <a:lnTo>
                      <a:pt x="2437" y="1945"/>
                    </a:lnTo>
                    <a:lnTo>
                      <a:pt x="2438" y="1943"/>
                    </a:lnTo>
                    <a:lnTo>
                      <a:pt x="2435" y="1943"/>
                    </a:lnTo>
                    <a:lnTo>
                      <a:pt x="2431" y="1941"/>
                    </a:lnTo>
                    <a:lnTo>
                      <a:pt x="2431" y="1941"/>
                    </a:lnTo>
                    <a:close/>
                    <a:moveTo>
                      <a:pt x="2426" y="1968"/>
                    </a:moveTo>
                    <a:lnTo>
                      <a:pt x="2426" y="1968"/>
                    </a:lnTo>
                    <a:lnTo>
                      <a:pt x="2425" y="1968"/>
                    </a:lnTo>
                    <a:lnTo>
                      <a:pt x="2425" y="1968"/>
                    </a:lnTo>
                    <a:lnTo>
                      <a:pt x="2425" y="1968"/>
                    </a:lnTo>
                    <a:lnTo>
                      <a:pt x="2425" y="1968"/>
                    </a:lnTo>
                    <a:lnTo>
                      <a:pt x="2425" y="1968"/>
                    </a:lnTo>
                    <a:lnTo>
                      <a:pt x="2425" y="1968"/>
                    </a:lnTo>
                    <a:lnTo>
                      <a:pt x="2425" y="1970"/>
                    </a:lnTo>
                    <a:lnTo>
                      <a:pt x="2426" y="1970"/>
                    </a:lnTo>
                    <a:lnTo>
                      <a:pt x="2426" y="1970"/>
                    </a:lnTo>
                    <a:lnTo>
                      <a:pt x="2426" y="1970"/>
                    </a:lnTo>
                    <a:lnTo>
                      <a:pt x="2426" y="1968"/>
                    </a:lnTo>
                    <a:lnTo>
                      <a:pt x="2426" y="1968"/>
                    </a:lnTo>
                    <a:lnTo>
                      <a:pt x="2426" y="1968"/>
                    </a:lnTo>
                    <a:close/>
                    <a:moveTo>
                      <a:pt x="2481" y="1916"/>
                    </a:moveTo>
                    <a:lnTo>
                      <a:pt x="2481" y="1914"/>
                    </a:lnTo>
                    <a:lnTo>
                      <a:pt x="2481" y="1914"/>
                    </a:lnTo>
                    <a:lnTo>
                      <a:pt x="2481" y="1914"/>
                    </a:lnTo>
                    <a:lnTo>
                      <a:pt x="2479" y="1914"/>
                    </a:lnTo>
                    <a:lnTo>
                      <a:pt x="2478" y="1914"/>
                    </a:lnTo>
                    <a:lnTo>
                      <a:pt x="2473" y="1921"/>
                    </a:lnTo>
                    <a:lnTo>
                      <a:pt x="2467" y="1921"/>
                    </a:lnTo>
                    <a:lnTo>
                      <a:pt x="2467" y="1921"/>
                    </a:lnTo>
                    <a:lnTo>
                      <a:pt x="2466" y="1917"/>
                    </a:lnTo>
                    <a:lnTo>
                      <a:pt x="2464" y="1917"/>
                    </a:lnTo>
                    <a:lnTo>
                      <a:pt x="2464" y="1919"/>
                    </a:lnTo>
                    <a:lnTo>
                      <a:pt x="2464" y="1921"/>
                    </a:lnTo>
                    <a:lnTo>
                      <a:pt x="2461" y="1922"/>
                    </a:lnTo>
                    <a:lnTo>
                      <a:pt x="2459" y="1926"/>
                    </a:lnTo>
                    <a:lnTo>
                      <a:pt x="2457" y="1926"/>
                    </a:lnTo>
                    <a:lnTo>
                      <a:pt x="2455" y="1929"/>
                    </a:lnTo>
                    <a:lnTo>
                      <a:pt x="2452" y="1931"/>
                    </a:lnTo>
                    <a:lnTo>
                      <a:pt x="2450" y="1934"/>
                    </a:lnTo>
                    <a:lnTo>
                      <a:pt x="2449" y="1936"/>
                    </a:lnTo>
                    <a:lnTo>
                      <a:pt x="2445" y="1939"/>
                    </a:lnTo>
                    <a:lnTo>
                      <a:pt x="2445" y="1941"/>
                    </a:lnTo>
                    <a:lnTo>
                      <a:pt x="2445" y="1943"/>
                    </a:lnTo>
                    <a:lnTo>
                      <a:pt x="2449" y="1939"/>
                    </a:lnTo>
                    <a:lnTo>
                      <a:pt x="2450" y="1939"/>
                    </a:lnTo>
                    <a:lnTo>
                      <a:pt x="2452" y="1936"/>
                    </a:lnTo>
                    <a:lnTo>
                      <a:pt x="2457" y="1933"/>
                    </a:lnTo>
                    <a:lnTo>
                      <a:pt x="2459" y="1931"/>
                    </a:lnTo>
                    <a:lnTo>
                      <a:pt x="2459" y="1929"/>
                    </a:lnTo>
                    <a:lnTo>
                      <a:pt x="2459" y="1928"/>
                    </a:lnTo>
                    <a:lnTo>
                      <a:pt x="2462" y="1929"/>
                    </a:lnTo>
                    <a:lnTo>
                      <a:pt x="2464" y="1928"/>
                    </a:lnTo>
                    <a:lnTo>
                      <a:pt x="2466" y="1926"/>
                    </a:lnTo>
                    <a:lnTo>
                      <a:pt x="2471" y="1922"/>
                    </a:lnTo>
                    <a:lnTo>
                      <a:pt x="2474" y="1921"/>
                    </a:lnTo>
                    <a:lnTo>
                      <a:pt x="2478" y="1919"/>
                    </a:lnTo>
                    <a:lnTo>
                      <a:pt x="2481" y="1919"/>
                    </a:lnTo>
                    <a:lnTo>
                      <a:pt x="2481" y="1917"/>
                    </a:lnTo>
                    <a:lnTo>
                      <a:pt x="2481" y="1916"/>
                    </a:lnTo>
                    <a:lnTo>
                      <a:pt x="2481" y="1916"/>
                    </a:lnTo>
                    <a:lnTo>
                      <a:pt x="2481" y="1916"/>
                    </a:lnTo>
                    <a:close/>
                    <a:moveTo>
                      <a:pt x="2510" y="1895"/>
                    </a:moveTo>
                    <a:lnTo>
                      <a:pt x="2503" y="1900"/>
                    </a:lnTo>
                    <a:lnTo>
                      <a:pt x="2500" y="1904"/>
                    </a:lnTo>
                    <a:lnTo>
                      <a:pt x="2498" y="1905"/>
                    </a:lnTo>
                    <a:lnTo>
                      <a:pt x="2493" y="1912"/>
                    </a:lnTo>
                    <a:lnTo>
                      <a:pt x="2495" y="1912"/>
                    </a:lnTo>
                    <a:lnTo>
                      <a:pt x="2498" y="1911"/>
                    </a:lnTo>
                    <a:lnTo>
                      <a:pt x="2502" y="1907"/>
                    </a:lnTo>
                    <a:lnTo>
                      <a:pt x="2503" y="1905"/>
                    </a:lnTo>
                    <a:lnTo>
                      <a:pt x="2505" y="1904"/>
                    </a:lnTo>
                    <a:lnTo>
                      <a:pt x="2508" y="1902"/>
                    </a:lnTo>
                    <a:lnTo>
                      <a:pt x="2508" y="1900"/>
                    </a:lnTo>
                    <a:lnTo>
                      <a:pt x="2515" y="1895"/>
                    </a:lnTo>
                    <a:lnTo>
                      <a:pt x="2510" y="1895"/>
                    </a:lnTo>
                    <a:lnTo>
                      <a:pt x="2510" y="1895"/>
                    </a:lnTo>
                    <a:lnTo>
                      <a:pt x="2510" y="1895"/>
                    </a:lnTo>
                    <a:close/>
                    <a:moveTo>
                      <a:pt x="2443" y="1958"/>
                    </a:moveTo>
                    <a:lnTo>
                      <a:pt x="2440" y="1960"/>
                    </a:lnTo>
                    <a:lnTo>
                      <a:pt x="2438" y="1960"/>
                    </a:lnTo>
                    <a:lnTo>
                      <a:pt x="2438" y="1962"/>
                    </a:lnTo>
                    <a:lnTo>
                      <a:pt x="2440" y="1962"/>
                    </a:lnTo>
                    <a:lnTo>
                      <a:pt x="2442" y="1962"/>
                    </a:lnTo>
                    <a:lnTo>
                      <a:pt x="2445" y="1960"/>
                    </a:lnTo>
                    <a:lnTo>
                      <a:pt x="2443" y="1958"/>
                    </a:lnTo>
                    <a:lnTo>
                      <a:pt x="2443" y="1958"/>
                    </a:lnTo>
                    <a:close/>
                    <a:moveTo>
                      <a:pt x="2517" y="1483"/>
                    </a:moveTo>
                    <a:lnTo>
                      <a:pt x="2515" y="1484"/>
                    </a:lnTo>
                    <a:lnTo>
                      <a:pt x="2514" y="1486"/>
                    </a:lnTo>
                    <a:lnTo>
                      <a:pt x="2514" y="1488"/>
                    </a:lnTo>
                    <a:lnTo>
                      <a:pt x="2514" y="1488"/>
                    </a:lnTo>
                    <a:lnTo>
                      <a:pt x="2515" y="1488"/>
                    </a:lnTo>
                    <a:lnTo>
                      <a:pt x="2519" y="1486"/>
                    </a:lnTo>
                    <a:lnTo>
                      <a:pt x="2517" y="1484"/>
                    </a:lnTo>
                    <a:lnTo>
                      <a:pt x="2517" y="1483"/>
                    </a:lnTo>
                    <a:lnTo>
                      <a:pt x="2517" y="1483"/>
                    </a:lnTo>
                    <a:close/>
                    <a:moveTo>
                      <a:pt x="2784" y="1481"/>
                    </a:moveTo>
                    <a:lnTo>
                      <a:pt x="2782" y="1481"/>
                    </a:lnTo>
                    <a:lnTo>
                      <a:pt x="2777" y="1484"/>
                    </a:lnTo>
                    <a:lnTo>
                      <a:pt x="2769" y="1488"/>
                    </a:lnTo>
                    <a:lnTo>
                      <a:pt x="2769" y="1489"/>
                    </a:lnTo>
                    <a:lnTo>
                      <a:pt x="2769" y="1491"/>
                    </a:lnTo>
                    <a:lnTo>
                      <a:pt x="2769" y="1496"/>
                    </a:lnTo>
                    <a:lnTo>
                      <a:pt x="2765" y="1501"/>
                    </a:lnTo>
                    <a:lnTo>
                      <a:pt x="2762" y="1505"/>
                    </a:lnTo>
                    <a:lnTo>
                      <a:pt x="2762" y="1505"/>
                    </a:lnTo>
                    <a:lnTo>
                      <a:pt x="2762" y="1507"/>
                    </a:lnTo>
                    <a:lnTo>
                      <a:pt x="2763" y="1507"/>
                    </a:lnTo>
                    <a:lnTo>
                      <a:pt x="2767" y="1503"/>
                    </a:lnTo>
                    <a:lnTo>
                      <a:pt x="2772" y="1498"/>
                    </a:lnTo>
                    <a:lnTo>
                      <a:pt x="2779" y="1495"/>
                    </a:lnTo>
                    <a:lnTo>
                      <a:pt x="2786" y="1493"/>
                    </a:lnTo>
                    <a:lnTo>
                      <a:pt x="2786" y="1489"/>
                    </a:lnTo>
                    <a:lnTo>
                      <a:pt x="2786" y="1484"/>
                    </a:lnTo>
                    <a:lnTo>
                      <a:pt x="2784" y="1481"/>
                    </a:lnTo>
                    <a:lnTo>
                      <a:pt x="2784" y="1481"/>
                    </a:lnTo>
                    <a:close/>
                    <a:moveTo>
                      <a:pt x="1085" y="271"/>
                    </a:moveTo>
                    <a:lnTo>
                      <a:pt x="1092" y="274"/>
                    </a:lnTo>
                    <a:lnTo>
                      <a:pt x="1095" y="274"/>
                    </a:lnTo>
                    <a:lnTo>
                      <a:pt x="1095" y="279"/>
                    </a:lnTo>
                    <a:lnTo>
                      <a:pt x="1098" y="279"/>
                    </a:lnTo>
                    <a:lnTo>
                      <a:pt x="1114" y="279"/>
                    </a:lnTo>
                    <a:lnTo>
                      <a:pt x="1112" y="276"/>
                    </a:lnTo>
                    <a:lnTo>
                      <a:pt x="1109" y="272"/>
                    </a:lnTo>
                    <a:lnTo>
                      <a:pt x="1092" y="264"/>
                    </a:lnTo>
                    <a:lnTo>
                      <a:pt x="1090" y="267"/>
                    </a:lnTo>
                    <a:lnTo>
                      <a:pt x="1088" y="262"/>
                    </a:lnTo>
                    <a:lnTo>
                      <a:pt x="1085" y="260"/>
                    </a:lnTo>
                    <a:lnTo>
                      <a:pt x="1083" y="264"/>
                    </a:lnTo>
                    <a:lnTo>
                      <a:pt x="1085" y="266"/>
                    </a:lnTo>
                    <a:lnTo>
                      <a:pt x="1085" y="271"/>
                    </a:lnTo>
                    <a:lnTo>
                      <a:pt x="1085" y="271"/>
                    </a:lnTo>
                    <a:close/>
                    <a:moveTo>
                      <a:pt x="1085" y="775"/>
                    </a:moveTo>
                    <a:lnTo>
                      <a:pt x="1085" y="777"/>
                    </a:lnTo>
                    <a:lnTo>
                      <a:pt x="1086" y="780"/>
                    </a:lnTo>
                    <a:lnTo>
                      <a:pt x="1095" y="782"/>
                    </a:lnTo>
                    <a:lnTo>
                      <a:pt x="1097" y="782"/>
                    </a:lnTo>
                    <a:lnTo>
                      <a:pt x="1088" y="775"/>
                    </a:lnTo>
                    <a:lnTo>
                      <a:pt x="1085" y="775"/>
                    </a:lnTo>
                    <a:lnTo>
                      <a:pt x="1085" y="775"/>
                    </a:lnTo>
                    <a:close/>
                    <a:moveTo>
                      <a:pt x="1080" y="782"/>
                    </a:moveTo>
                    <a:lnTo>
                      <a:pt x="1081" y="780"/>
                    </a:lnTo>
                    <a:lnTo>
                      <a:pt x="1083" y="775"/>
                    </a:lnTo>
                    <a:lnTo>
                      <a:pt x="1083" y="775"/>
                    </a:lnTo>
                    <a:lnTo>
                      <a:pt x="1081" y="774"/>
                    </a:lnTo>
                    <a:lnTo>
                      <a:pt x="1074" y="775"/>
                    </a:lnTo>
                    <a:lnTo>
                      <a:pt x="1071" y="780"/>
                    </a:lnTo>
                    <a:lnTo>
                      <a:pt x="1069" y="784"/>
                    </a:lnTo>
                    <a:lnTo>
                      <a:pt x="1073" y="782"/>
                    </a:lnTo>
                    <a:lnTo>
                      <a:pt x="1080" y="782"/>
                    </a:lnTo>
                    <a:lnTo>
                      <a:pt x="1080" y="782"/>
                    </a:lnTo>
                    <a:close/>
                    <a:moveTo>
                      <a:pt x="1052" y="818"/>
                    </a:moveTo>
                    <a:lnTo>
                      <a:pt x="1056" y="820"/>
                    </a:lnTo>
                    <a:lnTo>
                      <a:pt x="1056" y="821"/>
                    </a:lnTo>
                    <a:lnTo>
                      <a:pt x="1057" y="820"/>
                    </a:lnTo>
                    <a:lnTo>
                      <a:pt x="1057" y="818"/>
                    </a:lnTo>
                    <a:lnTo>
                      <a:pt x="1057" y="816"/>
                    </a:lnTo>
                    <a:lnTo>
                      <a:pt x="1057" y="814"/>
                    </a:lnTo>
                    <a:lnTo>
                      <a:pt x="1059" y="809"/>
                    </a:lnTo>
                    <a:lnTo>
                      <a:pt x="1062" y="808"/>
                    </a:lnTo>
                    <a:lnTo>
                      <a:pt x="1057" y="804"/>
                    </a:lnTo>
                    <a:lnTo>
                      <a:pt x="1056" y="804"/>
                    </a:lnTo>
                    <a:lnTo>
                      <a:pt x="1052" y="803"/>
                    </a:lnTo>
                    <a:lnTo>
                      <a:pt x="1049" y="804"/>
                    </a:lnTo>
                    <a:lnTo>
                      <a:pt x="1047" y="808"/>
                    </a:lnTo>
                    <a:lnTo>
                      <a:pt x="1045" y="811"/>
                    </a:lnTo>
                    <a:lnTo>
                      <a:pt x="1047" y="813"/>
                    </a:lnTo>
                    <a:lnTo>
                      <a:pt x="1052" y="818"/>
                    </a:lnTo>
                    <a:lnTo>
                      <a:pt x="1052" y="818"/>
                    </a:lnTo>
                    <a:close/>
                    <a:moveTo>
                      <a:pt x="1143" y="131"/>
                    </a:moveTo>
                    <a:lnTo>
                      <a:pt x="1160" y="127"/>
                    </a:lnTo>
                    <a:lnTo>
                      <a:pt x="1167" y="124"/>
                    </a:lnTo>
                    <a:lnTo>
                      <a:pt x="1167" y="122"/>
                    </a:lnTo>
                    <a:lnTo>
                      <a:pt x="1167" y="117"/>
                    </a:lnTo>
                    <a:lnTo>
                      <a:pt x="1165" y="116"/>
                    </a:lnTo>
                    <a:lnTo>
                      <a:pt x="1155" y="112"/>
                    </a:lnTo>
                    <a:lnTo>
                      <a:pt x="1145" y="114"/>
                    </a:lnTo>
                    <a:lnTo>
                      <a:pt x="1143" y="117"/>
                    </a:lnTo>
                    <a:lnTo>
                      <a:pt x="1139" y="127"/>
                    </a:lnTo>
                    <a:lnTo>
                      <a:pt x="1141" y="129"/>
                    </a:lnTo>
                    <a:lnTo>
                      <a:pt x="1143" y="131"/>
                    </a:lnTo>
                    <a:lnTo>
                      <a:pt x="1143" y="131"/>
                    </a:lnTo>
                    <a:close/>
                    <a:moveTo>
                      <a:pt x="970" y="808"/>
                    </a:moveTo>
                    <a:lnTo>
                      <a:pt x="974" y="809"/>
                    </a:lnTo>
                    <a:lnTo>
                      <a:pt x="975" y="809"/>
                    </a:lnTo>
                    <a:lnTo>
                      <a:pt x="980" y="806"/>
                    </a:lnTo>
                    <a:lnTo>
                      <a:pt x="984" y="804"/>
                    </a:lnTo>
                    <a:lnTo>
                      <a:pt x="994" y="801"/>
                    </a:lnTo>
                    <a:lnTo>
                      <a:pt x="999" y="801"/>
                    </a:lnTo>
                    <a:lnTo>
                      <a:pt x="999" y="797"/>
                    </a:lnTo>
                    <a:lnTo>
                      <a:pt x="997" y="792"/>
                    </a:lnTo>
                    <a:lnTo>
                      <a:pt x="996" y="789"/>
                    </a:lnTo>
                    <a:lnTo>
                      <a:pt x="994" y="787"/>
                    </a:lnTo>
                    <a:lnTo>
                      <a:pt x="991" y="782"/>
                    </a:lnTo>
                    <a:lnTo>
                      <a:pt x="989" y="780"/>
                    </a:lnTo>
                    <a:lnTo>
                      <a:pt x="987" y="779"/>
                    </a:lnTo>
                    <a:lnTo>
                      <a:pt x="985" y="777"/>
                    </a:lnTo>
                    <a:lnTo>
                      <a:pt x="974" y="780"/>
                    </a:lnTo>
                    <a:lnTo>
                      <a:pt x="970" y="782"/>
                    </a:lnTo>
                    <a:lnTo>
                      <a:pt x="967" y="787"/>
                    </a:lnTo>
                    <a:lnTo>
                      <a:pt x="968" y="797"/>
                    </a:lnTo>
                    <a:lnTo>
                      <a:pt x="967" y="801"/>
                    </a:lnTo>
                    <a:lnTo>
                      <a:pt x="967" y="804"/>
                    </a:lnTo>
                    <a:lnTo>
                      <a:pt x="965" y="806"/>
                    </a:lnTo>
                    <a:lnTo>
                      <a:pt x="968" y="809"/>
                    </a:lnTo>
                    <a:lnTo>
                      <a:pt x="970" y="808"/>
                    </a:lnTo>
                    <a:lnTo>
                      <a:pt x="970" y="808"/>
                    </a:lnTo>
                    <a:close/>
                    <a:moveTo>
                      <a:pt x="1138" y="828"/>
                    </a:moveTo>
                    <a:lnTo>
                      <a:pt x="1148" y="830"/>
                    </a:lnTo>
                    <a:lnTo>
                      <a:pt x="1150" y="830"/>
                    </a:lnTo>
                    <a:lnTo>
                      <a:pt x="1150" y="826"/>
                    </a:lnTo>
                    <a:lnTo>
                      <a:pt x="1151" y="816"/>
                    </a:lnTo>
                    <a:lnTo>
                      <a:pt x="1148" y="813"/>
                    </a:lnTo>
                    <a:lnTo>
                      <a:pt x="1146" y="809"/>
                    </a:lnTo>
                    <a:lnTo>
                      <a:pt x="1143" y="806"/>
                    </a:lnTo>
                    <a:lnTo>
                      <a:pt x="1134" y="818"/>
                    </a:lnTo>
                    <a:lnTo>
                      <a:pt x="1133" y="821"/>
                    </a:lnTo>
                    <a:lnTo>
                      <a:pt x="1134" y="825"/>
                    </a:lnTo>
                    <a:lnTo>
                      <a:pt x="1138" y="828"/>
                    </a:lnTo>
                    <a:lnTo>
                      <a:pt x="1138" y="828"/>
                    </a:lnTo>
                    <a:close/>
                    <a:moveTo>
                      <a:pt x="2847" y="1639"/>
                    </a:moveTo>
                    <a:lnTo>
                      <a:pt x="2844" y="1636"/>
                    </a:lnTo>
                    <a:lnTo>
                      <a:pt x="2842" y="1636"/>
                    </a:lnTo>
                    <a:lnTo>
                      <a:pt x="2840" y="1634"/>
                    </a:lnTo>
                    <a:lnTo>
                      <a:pt x="2839" y="1634"/>
                    </a:lnTo>
                    <a:lnTo>
                      <a:pt x="2840" y="1636"/>
                    </a:lnTo>
                    <a:lnTo>
                      <a:pt x="2844" y="1639"/>
                    </a:lnTo>
                    <a:lnTo>
                      <a:pt x="2851" y="1645"/>
                    </a:lnTo>
                    <a:lnTo>
                      <a:pt x="2851" y="1643"/>
                    </a:lnTo>
                    <a:lnTo>
                      <a:pt x="2847" y="1639"/>
                    </a:lnTo>
                    <a:lnTo>
                      <a:pt x="2847" y="1639"/>
                    </a:lnTo>
                    <a:close/>
                    <a:moveTo>
                      <a:pt x="1109" y="840"/>
                    </a:moveTo>
                    <a:lnTo>
                      <a:pt x="1107" y="845"/>
                    </a:lnTo>
                    <a:lnTo>
                      <a:pt x="1105" y="849"/>
                    </a:lnTo>
                    <a:lnTo>
                      <a:pt x="1100" y="852"/>
                    </a:lnTo>
                    <a:lnTo>
                      <a:pt x="1100" y="855"/>
                    </a:lnTo>
                    <a:lnTo>
                      <a:pt x="1100" y="857"/>
                    </a:lnTo>
                    <a:lnTo>
                      <a:pt x="1105" y="857"/>
                    </a:lnTo>
                    <a:lnTo>
                      <a:pt x="1114" y="857"/>
                    </a:lnTo>
                    <a:lnTo>
                      <a:pt x="1117" y="855"/>
                    </a:lnTo>
                    <a:lnTo>
                      <a:pt x="1121" y="850"/>
                    </a:lnTo>
                    <a:lnTo>
                      <a:pt x="1124" y="849"/>
                    </a:lnTo>
                    <a:lnTo>
                      <a:pt x="1128" y="845"/>
                    </a:lnTo>
                    <a:lnTo>
                      <a:pt x="1128" y="843"/>
                    </a:lnTo>
                    <a:lnTo>
                      <a:pt x="1126" y="840"/>
                    </a:lnTo>
                    <a:lnTo>
                      <a:pt x="1116" y="835"/>
                    </a:lnTo>
                    <a:lnTo>
                      <a:pt x="1112" y="835"/>
                    </a:lnTo>
                    <a:lnTo>
                      <a:pt x="1109" y="840"/>
                    </a:lnTo>
                    <a:lnTo>
                      <a:pt x="1109" y="840"/>
                    </a:lnTo>
                    <a:close/>
                    <a:moveTo>
                      <a:pt x="2254" y="1626"/>
                    </a:moveTo>
                    <a:lnTo>
                      <a:pt x="2250" y="1629"/>
                    </a:lnTo>
                    <a:lnTo>
                      <a:pt x="2248" y="1631"/>
                    </a:lnTo>
                    <a:lnTo>
                      <a:pt x="2250" y="1631"/>
                    </a:lnTo>
                    <a:lnTo>
                      <a:pt x="2252" y="1631"/>
                    </a:lnTo>
                    <a:lnTo>
                      <a:pt x="2254" y="1631"/>
                    </a:lnTo>
                    <a:lnTo>
                      <a:pt x="2255" y="1631"/>
                    </a:lnTo>
                    <a:lnTo>
                      <a:pt x="2259" y="1626"/>
                    </a:lnTo>
                    <a:lnTo>
                      <a:pt x="2257" y="1626"/>
                    </a:lnTo>
                    <a:lnTo>
                      <a:pt x="2255" y="1626"/>
                    </a:lnTo>
                    <a:lnTo>
                      <a:pt x="2254" y="1626"/>
                    </a:lnTo>
                    <a:lnTo>
                      <a:pt x="2254" y="1626"/>
                    </a:lnTo>
                    <a:close/>
                    <a:moveTo>
                      <a:pt x="2274" y="1628"/>
                    </a:moveTo>
                    <a:lnTo>
                      <a:pt x="2272" y="1626"/>
                    </a:lnTo>
                    <a:lnTo>
                      <a:pt x="2272" y="1626"/>
                    </a:lnTo>
                    <a:lnTo>
                      <a:pt x="2265" y="1622"/>
                    </a:lnTo>
                    <a:lnTo>
                      <a:pt x="2265" y="1624"/>
                    </a:lnTo>
                    <a:lnTo>
                      <a:pt x="2262" y="1629"/>
                    </a:lnTo>
                    <a:lnTo>
                      <a:pt x="2262" y="1629"/>
                    </a:lnTo>
                    <a:lnTo>
                      <a:pt x="2260" y="1633"/>
                    </a:lnTo>
                    <a:lnTo>
                      <a:pt x="2259" y="1636"/>
                    </a:lnTo>
                    <a:lnTo>
                      <a:pt x="2260" y="1636"/>
                    </a:lnTo>
                    <a:lnTo>
                      <a:pt x="2264" y="1633"/>
                    </a:lnTo>
                    <a:lnTo>
                      <a:pt x="2264" y="1634"/>
                    </a:lnTo>
                    <a:lnTo>
                      <a:pt x="2267" y="1641"/>
                    </a:lnTo>
                    <a:lnTo>
                      <a:pt x="2269" y="1641"/>
                    </a:lnTo>
                    <a:lnTo>
                      <a:pt x="2269" y="1639"/>
                    </a:lnTo>
                    <a:lnTo>
                      <a:pt x="2271" y="1638"/>
                    </a:lnTo>
                    <a:lnTo>
                      <a:pt x="2272" y="1636"/>
                    </a:lnTo>
                    <a:lnTo>
                      <a:pt x="2274" y="1634"/>
                    </a:lnTo>
                    <a:lnTo>
                      <a:pt x="2274" y="1633"/>
                    </a:lnTo>
                    <a:lnTo>
                      <a:pt x="2276" y="1629"/>
                    </a:lnTo>
                    <a:lnTo>
                      <a:pt x="2277" y="1628"/>
                    </a:lnTo>
                    <a:lnTo>
                      <a:pt x="2277" y="1628"/>
                    </a:lnTo>
                    <a:lnTo>
                      <a:pt x="2274" y="1628"/>
                    </a:lnTo>
                    <a:lnTo>
                      <a:pt x="2274" y="1628"/>
                    </a:lnTo>
                    <a:close/>
                    <a:moveTo>
                      <a:pt x="3277" y="1191"/>
                    </a:moveTo>
                    <a:lnTo>
                      <a:pt x="3275" y="1189"/>
                    </a:lnTo>
                    <a:lnTo>
                      <a:pt x="3268" y="1189"/>
                    </a:lnTo>
                    <a:lnTo>
                      <a:pt x="3268" y="1188"/>
                    </a:lnTo>
                    <a:lnTo>
                      <a:pt x="3268" y="1186"/>
                    </a:lnTo>
                    <a:lnTo>
                      <a:pt x="3268" y="1184"/>
                    </a:lnTo>
                    <a:lnTo>
                      <a:pt x="3267" y="1184"/>
                    </a:lnTo>
                    <a:lnTo>
                      <a:pt x="3265" y="1183"/>
                    </a:lnTo>
                    <a:lnTo>
                      <a:pt x="3263" y="1184"/>
                    </a:lnTo>
                    <a:lnTo>
                      <a:pt x="3261" y="1186"/>
                    </a:lnTo>
                    <a:lnTo>
                      <a:pt x="3261" y="1184"/>
                    </a:lnTo>
                    <a:lnTo>
                      <a:pt x="3263" y="1183"/>
                    </a:lnTo>
                    <a:lnTo>
                      <a:pt x="3263" y="1181"/>
                    </a:lnTo>
                    <a:lnTo>
                      <a:pt x="3261" y="1181"/>
                    </a:lnTo>
                    <a:lnTo>
                      <a:pt x="3255" y="1172"/>
                    </a:lnTo>
                    <a:lnTo>
                      <a:pt x="3251" y="1169"/>
                    </a:lnTo>
                    <a:lnTo>
                      <a:pt x="3246" y="1166"/>
                    </a:lnTo>
                    <a:lnTo>
                      <a:pt x="3243" y="1159"/>
                    </a:lnTo>
                    <a:lnTo>
                      <a:pt x="3237" y="1154"/>
                    </a:lnTo>
                    <a:lnTo>
                      <a:pt x="3234" y="1150"/>
                    </a:lnTo>
                    <a:lnTo>
                      <a:pt x="3229" y="1152"/>
                    </a:lnTo>
                    <a:lnTo>
                      <a:pt x="3225" y="1150"/>
                    </a:lnTo>
                    <a:lnTo>
                      <a:pt x="3222" y="1149"/>
                    </a:lnTo>
                    <a:lnTo>
                      <a:pt x="3215" y="1147"/>
                    </a:lnTo>
                    <a:lnTo>
                      <a:pt x="3215" y="1149"/>
                    </a:lnTo>
                    <a:lnTo>
                      <a:pt x="3224" y="1150"/>
                    </a:lnTo>
                    <a:lnTo>
                      <a:pt x="3224" y="1152"/>
                    </a:lnTo>
                    <a:lnTo>
                      <a:pt x="3224" y="1154"/>
                    </a:lnTo>
                    <a:lnTo>
                      <a:pt x="3222" y="1154"/>
                    </a:lnTo>
                    <a:lnTo>
                      <a:pt x="3215" y="1152"/>
                    </a:lnTo>
                    <a:lnTo>
                      <a:pt x="3214" y="1152"/>
                    </a:lnTo>
                    <a:lnTo>
                      <a:pt x="3212" y="1150"/>
                    </a:lnTo>
                    <a:lnTo>
                      <a:pt x="3212" y="1150"/>
                    </a:lnTo>
                    <a:lnTo>
                      <a:pt x="3210" y="1152"/>
                    </a:lnTo>
                    <a:lnTo>
                      <a:pt x="3210" y="1154"/>
                    </a:lnTo>
                    <a:lnTo>
                      <a:pt x="3212" y="1155"/>
                    </a:lnTo>
                    <a:lnTo>
                      <a:pt x="3210" y="1157"/>
                    </a:lnTo>
                    <a:lnTo>
                      <a:pt x="3208" y="1157"/>
                    </a:lnTo>
                    <a:lnTo>
                      <a:pt x="3208" y="1154"/>
                    </a:lnTo>
                    <a:lnTo>
                      <a:pt x="3208" y="1152"/>
                    </a:lnTo>
                    <a:lnTo>
                      <a:pt x="3210" y="1149"/>
                    </a:lnTo>
                    <a:lnTo>
                      <a:pt x="3212" y="1147"/>
                    </a:lnTo>
                    <a:lnTo>
                      <a:pt x="3212" y="1147"/>
                    </a:lnTo>
                    <a:lnTo>
                      <a:pt x="3205" y="1145"/>
                    </a:lnTo>
                    <a:lnTo>
                      <a:pt x="3203" y="1143"/>
                    </a:lnTo>
                    <a:lnTo>
                      <a:pt x="3202" y="1142"/>
                    </a:lnTo>
                    <a:lnTo>
                      <a:pt x="3198" y="1145"/>
                    </a:lnTo>
                    <a:lnTo>
                      <a:pt x="3188" y="1145"/>
                    </a:lnTo>
                    <a:lnTo>
                      <a:pt x="3184" y="1145"/>
                    </a:lnTo>
                    <a:lnTo>
                      <a:pt x="3184" y="1147"/>
                    </a:lnTo>
                    <a:lnTo>
                      <a:pt x="3186" y="1147"/>
                    </a:lnTo>
                    <a:lnTo>
                      <a:pt x="3188" y="1149"/>
                    </a:lnTo>
                    <a:lnTo>
                      <a:pt x="3190" y="1147"/>
                    </a:lnTo>
                    <a:lnTo>
                      <a:pt x="3190" y="1150"/>
                    </a:lnTo>
                    <a:lnTo>
                      <a:pt x="3193" y="1150"/>
                    </a:lnTo>
                    <a:lnTo>
                      <a:pt x="3195" y="1152"/>
                    </a:lnTo>
                    <a:lnTo>
                      <a:pt x="3195" y="1155"/>
                    </a:lnTo>
                    <a:lnTo>
                      <a:pt x="3195" y="1159"/>
                    </a:lnTo>
                    <a:lnTo>
                      <a:pt x="3196" y="1160"/>
                    </a:lnTo>
                    <a:lnTo>
                      <a:pt x="3195" y="1164"/>
                    </a:lnTo>
                    <a:lnTo>
                      <a:pt x="3193" y="1167"/>
                    </a:lnTo>
                    <a:lnTo>
                      <a:pt x="3191" y="1167"/>
                    </a:lnTo>
                    <a:lnTo>
                      <a:pt x="3191" y="1171"/>
                    </a:lnTo>
                    <a:lnTo>
                      <a:pt x="3193" y="1172"/>
                    </a:lnTo>
                    <a:lnTo>
                      <a:pt x="3196" y="1172"/>
                    </a:lnTo>
                    <a:lnTo>
                      <a:pt x="3198" y="1174"/>
                    </a:lnTo>
                    <a:lnTo>
                      <a:pt x="3200" y="1178"/>
                    </a:lnTo>
                    <a:lnTo>
                      <a:pt x="3198" y="1181"/>
                    </a:lnTo>
                    <a:lnTo>
                      <a:pt x="3198" y="1183"/>
                    </a:lnTo>
                    <a:lnTo>
                      <a:pt x="3196" y="1184"/>
                    </a:lnTo>
                    <a:lnTo>
                      <a:pt x="3196" y="1186"/>
                    </a:lnTo>
                    <a:lnTo>
                      <a:pt x="3195" y="1186"/>
                    </a:lnTo>
                    <a:lnTo>
                      <a:pt x="3195" y="1186"/>
                    </a:lnTo>
                    <a:lnTo>
                      <a:pt x="3195" y="1179"/>
                    </a:lnTo>
                    <a:lnTo>
                      <a:pt x="3195" y="1176"/>
                    </a:lnTo>
                    <a:lnTo>
                      <a:pt x="3191" y="1176"/>
                    </a:lnTo>
                    <a:lnTo>
                      <a:pt x="3191" y="1178"/>
                    </a:lnTo>
                    <a:lnTo>
                      <a:pt x="3188" y="1181"/>
                    </a:lnTo>
                    <a:lnTo>
                      <a:pt x="3188" y="1181"/>
                    </a:lnTo>
                    <a:lnTo>
                      <a:pt x="3188" y="1179"/>
                    </a:lnTo>
                    <a:lnTo>
                      <a:pt x="3188" y="1178"/>
                    </a:lnTo>
                    <a:lnTo>
                      <a:pt x="3186" y="1174"/>
                    </a:lnTo>
                    <a:lnTo>
                      <a:pt x="3186" y="1172"/>
                    </a:lnTo>
                    <a:lnTo>
                      <a:pt x="3184" y="1169"/>
                    </a:lnTo>
                    <a:lnTo>
                      <a:pt x="3183" y="1169"/>
                    </a:lnTo>
                    <a:lnTo>
                      <a:pt x="3179" y="1169"/>
                    </a:lnTo>
                    <a:lnTo>
                      <a:pt x="3178" y="1167"/>
                    </a:lnTo>
                    <a:lnTo>
                      <a:pt x="3179" y="1162"/>
                    </a:lnTo>
                    <a:lnTo>
                      <a:pt x="3181" y="1160"/>
                    </a:lnTo>
                    <a:lnTo>
                      <a:pt x="3181" y="1154"/>
                    </a:lnTo>
                    <a:lnTo>
                      <a:pt x="3179" y="1152"/>
                    </a:lnTo>
                    <a:lnTo>
                      <a:pt x="3179" y="1150"/>
                    </a:lnTo>
                    <a:lnTo>
                      <a:pt x="3178" y="1145"/>
                    </a:lnTo>
                    <a:lnTo>
                      <a:pt x="3178" y="1140"/>
                    </a:lnTo>
                    <a:lnTo>
                      <a:pt x="3179" y="1137"/>
                    </a:lnTo>
                    <a:lnTo>
                      <a:pt x="3179" y="1133"/>
                    </a:lnTo>
                    <a:lnTo>
                      <a:pt x="3178" y="1130"/>
                    </a:lnTo>
                    <a:lnTo>
                      <a:pt x="3176" y="1128"/>
                    </a:lnTo>
                    <a:lnTo>
                      <a:pt x="3176" y="1130"/>
                    </a:lnTo>
                    <a:lnTo>
                      <a:pt x="3174" y="1132"/>
                    </a:lnTo>
                    <a:lnTo>
                      <a:pt x="3174" y="1132"/>
                    </a:lnTo>
                    <a:lnTo>
                      <a:pt x="3169" y="1132"/>
                    </a:lnTo>
                    <a:lnTo>
                      <a:pt x="3172" y="1128"/>
                    </a:lnTo>
                    <a:lnTo>
                      <a:pt x="3172" y="1123"/>
                    </a:lnTo>
                    <a:lnTo>
                      <a:pt x="3171" y="1121"/>
                    </a:lnTo>
                    <a:lnTo>
                      <a:pt x="3171" y="1120"/>
                    </a:lnTo>
                    <a:lnTo>
                      <a:pt x="3169" y="1116"/>
                    </a:lnTo>
                    <a:lnTo>
                      <a:pt x="3140" y="1094"/>
                    </a:lnTo>
                    <a:lnTo>
                      <a:pt x="3135" y="1091"/>
                    </a:lnTo>
                    <a:lnTo>
                      <a:pt x="3133" y="1089"/>
                    </a:lnTo>
                    <a:lnTo>
                      <a:pt x="3130" y="1087"/>
                    </a:lnTo>
                    <a:lnTo>
                      <a:pt x="3128" y="1087"/>
                    </a:lnTo>
                    <a:lnTo>
                      <a:pt x="3126" y="1089"/>
                    </a:lnTo>
                    <a:lnTo>
                      <a:pt x="3126" y="1087"/>
                    </a:lnTo>
                    <a:lnTo>
                      <a:pt x="3126" y="1085"/>
                    </a:lnTo>
                    <a:lnTo>
                      <a:pt x="3128" y="1084"/>
                    </a:lnTo>
                    <a:lnTo>
                      <a:pt x="3125" y="1080"/>
                    </a:lnTo>
                    <a:lnTo>
                      <a:pt x="3114" y="1072"/>
                    </a:lnTo>
                    <a:lnTo>
                      <a:pt x="3113" y="1070"/>
                    </a:lnTo>
                    <a:lnTo>
                      <a:pt x="3113" y="1074"/>
                    </a:lnTo>
                    <a:lnTo>
                      <a:pt x="3121" y="1080"/>
                    </a:lnTo>
                    <a:lnTo>
                      <a:pt x="3123" y="1082"/>
                    </a:lnTo>
                    <a:lnTo>
                      <a:pt x="3121" y="1085"/>
                    </a:lnTo>
                    <a:lnTo>
                      <a:pt x="3118" y="1085"/>
                    </a:lnTo>
                    <a:lnTo>
                      <a:pt x="3118" y="1084"/>
                    </a:lnTo>
                    <a:lnTo>
                      <a:pt x="3118" y="1080"/>
                    </a:lnTo>
                    <a:lnTo>
                      <a:pt x="3118" y="1077"/>
                    </a:lnTo>
                    <a:lnTo>
                      <a:pt x="3114" y="1075"/>
                    </a:lnTo>
                    <a:lnTo>
                      <a:pt x="3109" y="1074"/>
                    </a:lnTo>
                    <a:lnTo>
                      <a:pt x="3106" y="1072"/>
                    </a:lnTo>
                    <a:lnTo>
                      <a:pt x="3104" y="1068"/>
                    </a:lnTo>
                    <a:lnTo>
                      <a:pt x="3104" y="1065"/>
                    </a:lnTo>
                    <a:lnTo>
                      <a:pt x="3107" y="1068"/>
                    </a:lnTo>
                    <a:lnTo>
                      <a:pt x="3109" y="1070"/>
                    </a:lnTo>
                    <a:lnTo>
                      <a:pt x="3106" y="1065"/>
                    </a:lnTo>
                    <a:lnTo>
                      <a:pt x="3102" y="1060"/>
                    </a:lnTo>
                    <a:lnTo>
                      <a:pt x="3094" y="1057"/>
                    </a:lnTo>
                    <a:lnTo>
                      <a:pt x="3092" y="1055"/>
                    </a:lnTo>
                    <a:lnTo>
                      <a:pt x="3090" y="1051"/>
                    </a:lnTo>
                    <a:lnTo>
                      <a:pt x="3090" y="1051"/>
                    </a:lnTo>
                    <a:lnTo>
                      <a:pt x="3089" y="1053"/>
                    </a:lnTo>
                    <a:lnTo>
                      <a:pt x="3085" y="1051"/>
                    </a:lnTo>
                    <a:lnTo>
                      <a:pt x="3080" y="1048"/>
                    </a:lnTo>
                    <a:lnTo>
                      <a:pt x="3078" y="1046"/>
                    </a:lnTo>
                    <a:lnTo>
                      <a:pt x="3066" y="1034"/>
                    </a:lnTo>
                    <a:lnTo>
                      <a:pt x="3059" y="1031"/>
                    </a:lnTo>
                    <a:lnTo>
                      <a:pt x="3059" y="1029"/>
                    </a:lnTo>
                    <a:lnTo>
                      <a:pt x="3059" y="1028"/>
                    </a:lnTo>
                    <a:lnTo>
                      <a:pt x="3058" y="1026"/>
                    </a:lnTo>
                    <a:lnTo>
                      <a:pt x="3051" y="1022"/>
                    </a:lnTo>
                    <a:lnTo>
                      <a:pt x="3041" y="1021"/>
                    </a:lnTo>
                    <a:lnTo>
                      <a:pt x="3030" y="1014"/>
                    </a:lnTo>
                    <a:lnTo>
                      <a:pt x="3022" y="1012"/>
                    </a:lnTo>
                    <a:lnTo>
                      <a:pt x="3012" y="1005"/>
                    </a:lnTo>
                    <a:lnTo>
                      <a:pt x="3006" y="1000"/>
                    </a:lnTo>
                    <a:lnTo>
                      <a:pt x="3001" y="999"/>
                    </a:lnTo>
                    <a:lnTo>
                      <a:pt x="3000" y="999"/>
                    </a:lnTo>
                    <a:lnTo>
                      <a:pt x="2989" y="1000"/>
                    </a:lnTo>
                    <a:lnTo>
                      <a:pt x="2981" y="1000"/>
                    </a:lnTo>
                    <a:lnTo>
                      <a:pt x="2971" y="1000"/>
                    </a:lnTo>
                    <a:lnTo>
                      <a:pt x="2964" y="1000"/>
                    </a:lnTo>
                    <a:lnTo>
                      <a:pt x="2960" y="999"/>
                    </a:lnTo>
                    <a:lnTo>
                      <a:pt x="2955" y="995"/>
                    </a:lnTo>
                    <a:lnTo>
                      <a:pt x="2953" y="997"/>
                    </a:lnTo>
                    <a:lnTo>
                      <a:pt x="2952" y="1002"/>
                    </a:lnTo>
                    <a:lnTo>
                      <a:pt x="2947" y="1000"/>
                    </a:lnTo>
                    <a:lnTo>
                      <a:pt x="2943" y="997"/>
                    </a:lnTo>
                    <a:lnTo>
                      <a:pt x="2938" y="995"/>
                    </a:lnTo>
                    <a:lnTo>
                      <a:pt x="2926" y="993"/>
                    </a:lnTo>
                    <a:lnTo>
                      <a:pt x="2912" y="988"/>
                    </a:lnTo>
                    <a:lnTo>
                      <a:pt x="2905" y="988"/>
                    </a:lnTo>
                    <a:lnTo>
                      <a:pt x="2897" y="987"/>
                    </a:lnTo>
                    <a:lnTo>
                      <a:pt x="2899" y="997"/>
                    </a:lnTo>
                    <a:lnTo>
                      <a:pt x="2899" y="1000"/>
                    </a:lnTo>
                    <a:lnTo>
                      <a:pt x="2895" y="1007"/>
                    </a:lnTo>
                    <a:lnTo>
                      <a:pt x="2892" y="1010"/>
                    </a:lnTo>
                    <a:lnTo>
                      <a:pt x="2892" y="1014"/>
                    </a:lnTo>
                    <a:lnTo>
                      <a:pt x="2900" y="1016"/>
                    </a:lnTo>
                    <a:lnTo>
                      <a:pt x="2902" y="1026"/>
                    </a:lnTo>
                    <a:lnTo>
                      <a:pt x="2905" y="1033"/>
                    </a:lnTo>
                    <a:lnTo>
                      <a:pt x="2907" y="1039"/>
                    </a:lnTo>
                    <a:lnTo>
                      <a:pt x="2907" y="1045"/>
                    </a:lnTo>
                    <a:lnTo>
                      <a:pt x="2899" y="1057"/>
                    </a:lnTo>
                    <a:lnTo>
                      <a:pt x="2890" y="1058"/>
                    </a:lnTo>
                    <a:lnTo>
                      <a:pt x="2882" y="1058"/>
                    </a:lnTo>
                    <a:lnTo>
                      <a:pt x="2876" y="1051"/>
                    </a:lnTo>
                    <a:lnTo>
                      <a:pt x="2875" y="1043"/>
                    </a:lnTo>
                    <a:lnTo>
                      <a:pt x="2868" y="1039"/>
                    </a:lnTo>
                    <a:lnTo>
                      <a:pt x="2861" y="1036"/>
                    </a:lnTo>
                    <a:lnTo>
                      <a:pt x="2858" y="1034"/>
                    </a:lnTo>
                    <a:lnTo>
                      <a:pt x="2856" y="1033"/>
                    </a:lnTo>
                    <a:lnTo>
                      <a:pt x="2854" y="1024"/>
                    </a:lnTo>
                    <a:lnTo>
                      <a:pt x="2852" y="1016"/>
                    </a:lnTo>
                    <a:lnTo>
                      <a:pt x="2851" y="1014"/>
                    </a:lnTo>
                    <a:lnTo>
                      <a:pt x="2849" y="1009"/>
                    </a:lnTo>
                    <a:lnTo>
                      <a:pt x="2847" y="1009"/>
                    </a:lnTo>
                    <a:lnTo>
                      <a:pt x="2842" y="1007"/>
                    </a:lnTo>
                    <a:lnTo>
                      <a:pt x="2832" y="1017"/>
                    </a:lnTo>
                    <a:lnTo>
                      <a:pt x="2828" y="1021"/>
                    </a:lnTo>
                    <a:lnTo>
                      <a:pt x="2827" y="1021"/>
                    </a:lnTo>
                    <a:lnTo>
                      <a:pt x="2811" y="1017"/>
                    </a:lnTo>
                    <a:lnTo>
                      <a:pt x="2806" y="1016"/>
                    </a:lnTo>
                    <a:lnTo>
                      <a:pt x="2782" y="1014"/>
                    </a:lnTo>
                    <a:lnTo>
                      <a:pt x="2775" y="1009"/>
                    </a:lnTo>
                    <a:lnTo>
                      <a:pt x="2772" y="1007"/>
                    </a:lnTo>
                    <a:lnTo>
                      <a:pt x="2767" y="1009"/>
                    </a:lnTo>
                    <a:lnTo>
                      <a:pt x="2763" y="1010"/>
                    </a:lnTo>
                    <a:lnTo>
                      <a:pt x="2758" y="1009"/>
                    </a:lnTo>
                    <a:lnTo>
                      <a:pt x="2753" y="1010"/>
                    </a:lnTo>
                    <a:lnTo>
                      <a:pt x="2741" y="1012"/>
                    </a:lnTo>
                    <a:lnTo>
                      <a:pt x="2738" y="1014"/>
                    </a:lnTo>
                    <a:lnTo>
                      <a:pt x="2734" y="1017"/>
                    </a:lnTo>
                    <a:lnTo>
                      <a:pt x="2726" y="1028"/>
                    </a:lnTo>
                    <a:lnTo>
                      <a:pt x="2724" y="1031"/>
                    </a:lnTo>
                    <a:lnTo>
                      <a:pt x="2724" y="1036"/>
                    </a:lnTo>
                    <a:lnTo>
                      <a:pt x="2726" y="1045"/>
                    </a:lnTo>
                    <a:lnTo>
                      <a:pt x="2726" y="1053"/>
                    </a:lnTo>
                    <a:lnTo>
                      <a:pt x="2726" y="1055"/>
                    </a:lnTo>
                    <a:lnTo>
                      <a:pt x="2722" y="1057"/>
                    </a:lnTo>
                    <a:lnTo>
                      <a:pt x="2721" y="1065"/>
                    </a:lnTo>
                    <a:lnTo>
                      <a:pt x="2717" y="1070"/>
                    </a:lnTo>
                    <a:lnTo>
                      <a:pt x="2712" y="1072"/>
                    </a:lnTo>
                    <a:lnTo>
                      <a:pt x="2716" y="1068"/>
                    </a:lnTo>
                    <a:lnTo>
                      <a:pt x="2717" y="1065"/>
                    </a:lnTo>
                    <a:lnTo>
                      <a:pt x="2722" y="1053"/>
                    </a:lnTo>
                    <a:lnTo>
                      <a:pt x="2721" y="1048"/>
                    </a:lnTo>
                    <a:lnTo>
                      <a:pt x="2719" y="1046"/>
                    </a:lnTo>
                    <a:lnTo>
                      <a:pt x="2716" y="1043"/>
                    </a:lnTo>
                    <a:lnTo>
                      <a:pt x="2716" y="1029"/>
                    </a:lnTo>
                    <a:lnTo>
                      <a:pt x="2714" y="1022"/>
                    </a:lnTo>
                    <a:lnTo>
                      <a:pt x="2714" y="1014"/>
                    </a:lnTo>
                    <a:lnTo>
                      <a:pt x="2710" y="1012"/>
                    </a:lnTo>
                    <a:lnTo>
                      <a:pt x="2698" y="1007"/>
                    </a:lnTo>
                    <a:lnTo>
                      <a:pt x="2693" y="1005"/>
                    </a:lnTo>
                    <a:lnTo>
                      <a:pt x="2692" y="1000"/>
                    </a:lnTo>
                    <a:lnTo>
                      <a:pt x="2693" y="993"/>
                    </a:lnTo>
                    <a:lnTo>
                      <a:pt x="2693" y="988"/>
                    </a:lnTo>
                    <a:lnTo>
                      <a:pt x="2695" y="983"/>
                    </a:lnTo>
                    <a:lnTo>
                      <a:pt x="2697" y="980"/>
                    </a:lnTo>
                    <a:lnTo>
                      <a:pt x="2697" y="975"/>
                    </a:lnTo>
                    <a:lnTo>
                      <a:pt x="2695" y="970"/>
                    </a:lnTo>
                    <a:lnTo>
                      <a:pt x="2695" y="964"/>
                    </a:lnTo>
                    <a:lnTo>
                      <a:pt x="2693" y="959"/>
                    </a:lnTo>
                    <a:lnTo>
                      <a:pt x="2692" y="956"/>
                    </a:lnTo>
                    <a:lnTo>
                      <a:pt x="2683" y="947"/>
                    </a:lnTo>
                    <a:lnTo>
                      <a:pt x="2671" y="939"/>
                    </a:lnTo>
                    <a:lnTo>
                      <a:pt x="2659" y="934"/>
                    </a:lnTo>
                    <a:lnTo>
                      <a:pt x="2647" y="932"/>
                    </a:lnTo>
                    <a:lnTo>
                      <a:pt x="2633" y="930"/>
                    </a:lnTo>
                    <a:lnTo>
                      <a:pt x="2618" y="930"/>
                    </a:lnTo>
                    <a:lnTo>
                      <a:pt x="2611" y="934"/>
                    </a:lnTo>
                    <a:lnTo>
                      <a:pt x="2601" y="934"/>
                    </a:lnTo>
                    <a:lnTo>
                      <a:pt x="2589" y="937"/>
                    </a:lnTo>
                    <a:lnTo>
                      <a:pt x="2577" y="942"/>
                    </a:lnTo>
                    <a:lnTo>
                      <a:pt x="2570" y="942"/>
                    </a:lnTo>
                    <a:lnTo>
                      <a:pt x="2558" y="946"/>
                    </a:lnTo>
                    <a:lnTo>
                      <a:pt x="2553" y="946"/>
                    </a:lnTo>
                    <a:lnTo>
                      <a:pt x="2538" y="937"/>
                    </a:lnTo>
                    <a:lnTo>
                      <a:pt x="2543" y="935"/>
                    </a:lnTo>
                    <a:lnTo>
                      <a:pt x="2544" y="934"/>
                    </a:lnTo>
                    <a:lnTo>
                      <a:pt x="2538" y="924"/>
                    </a:lnTo>
                    <a:lnTo>
                      <a:pt x="2534" y="918"/>
                    </a:lnTo>
                    <a:lnTo>
                      <a:pt x="2526" y="913"/>
                    </a:lnTo>
                    <a:lnTo>
                      <a:pt x="2522" y="913"/>
                    </a:lnTo>
                    <a:lnTo>
                      <a:pt x="2520" y="913"/>
                    </a:lnTo>
                    <a:lnTo>
                      <a:pt x="2508" y="920"/>
                    </a:lnTo>
                    <a:lnTo>
                      <a:pt x="2507" y="922"/>
                    </a:lnTo>
                    <a:lnTo>
                      <a:pt x="2512" y="915"/>
                    </a:lnTo>
                    <a:lnTo>
                      <a:pt x="2514" y="913"/>
                    </a:lnTo>
                    <a:lnTo>
                      <a:pt x="2517" y="908"/>
                    </a:lnTo>
                    <a:lnTo>
                      <a:pt x="2517" y="906"/>
                    </a:lnTo>
                    <a:lnTo>
                      <a:pt x="2515" y="905"/>
                    </a:lnTo>
                    <a:lnTo>
                      <a:pt x="2505" y="905"/>
                    </a:lnTo>
                    <a:lnTo>
                      <a:pt x="2505" y="905"/>
                    </a:lnTo>
                    <a:lnTo>
                      <a:pt x="2502" y="901"/>
                    </a:lnTo>
                    <a:lnTo>
                      <a:pt x="2502" y="900"/>
                    </a:lnTo>
                    <a:lnTo>
                      <a:pt x="2495" y="896"/>
                    </a:lnTo>
                    <a:lnTo>
                      <a:pt x="2490" y="895"/>
                    </a:lnTo>
                    <a:lnTo>
                      <a:pt x="2485" y="895"/>
                    </a:lnTo>
                    <a:lnTo>
                      <a:pt x="2483" y="893"/>
                    </a:lnTo>
                    <a:lnTo>
                      <a:pt x="2485" y="891"/>
                    </a:lnTo>
                    <a:lnTo>
                      <a:pt x="2485" y="889"/>
                    </a:lnTo>
                    <a:lnTo>
                      <a:pt x="2486" y="888"/>
                    </a:lnTo>
                    <a:lnTo>
                      <a:pt x="2490" y="886"/>
                    </a:lnTo>
                    <a:lnTo>
                      <a:pt x="2502" y="884"/>
                    </a:lnTo>
                    <a:lnTo>
                      <a:pt x="2505" y="881"/>
                    </a:lnTo>
                    <a:lnTo>
                      <a:pt x="2503" y="879"/>
                    </a:lnTo>
                    <a:lnTo>
                      <a:pt x="2503" y="876"/>
                    </a:lnTo>
                    <a:lnTo>
                      <a:pt x="2500" y="869"/>
                    </a:lnTo>
                    <a:lnTo>
                      <a:pt x="2495" y="866"/>
                    </a:lnTo>
                    <a:lnTo>
                      <a:pt x="2485" y="859"/>
                    </a:lnTo>
                    <a:lnTo>
                      <a:pt x="2474" y="855"/>
                    </a:lnTo>
                    <a:lnTo>
                      <a:pt x="2455" y="854"/>
                    </a:lnTo>
                    <a:lnTo>
                      <a:pt x="2452" y="855"/>
                    </a:lnTo>
                    <a:lnTo>
                      <a:pt x="2449" y="857"/>
                    </a:lnTo>
                    <a:lnTo>
                      <a:pt x="2445" y="864"/>
                    </a:lnTo>
                    <a:lnTo>
                      <a:pt x="2435" y="881"/>
                    </a:lnTo>
                    <a:lnTo>
                      <a:pt x="2428" y="888"/>
                    </a:lnTo>
                    <a:lnTo>
                      <a:pt x="2423" y="891"/>
                    </a:lnTo>
                    <a:lnTo>
                      <a:pt x="2411" y="895"/>
                    </a:lnTo>
                    <a:lnTo>
                      <a:pt x="2409" y="893"/>
                    </a:lnTo>
                    <a:lnTo>
                      <a:pt x="2408" y="891"/>
                    </a:lnTo>
                    <a:lnTo>
                      <a:pt x="2409" y="888"/>
                    </a:lnTo>
                    <a:lnTo>
                      <a:pt x="2409" y="886"/>
                    </a:lnTo>
                    <a:lnTo>
                      <a:pt x="2409" y="884"/>
                    </a:lnTo>
                    <a:lnTo>
                      <a:pt x="2409" y="881"/>
                    </a:lnTo>
                    <a:lnTo>
                      <a:pt x="2409" y="879"/>
                    </a:lnTo>
                    <a:lnTo>
                      <a:pt x="2411" y="879"/>
                    </a:lnTo>
                    <a:lnTo>
                      <a:pt x="2413" y="883"/>
                    </a:lnTo>
                    <a:lnTo>
                      <a:pt x="2416" y="883"/>
                    </a:lnTo>
                    <a:lnTo>
                      <a:pt x="2423" y="879"/>
                    </a:lnTo>
                    <a:lnTo>
                      <a:pt x="2423" y="874"/>
                    </a:lnTo>
                    <a:lnTo>
                      <a:pt x="2421" y="871"/>
                    </a:lnTo>
                    <a:lnTo>
                      <a:pt x="2421" y="864"/>
                    </a:lnTo>
                    <a:lnTo>
                      <a:pt x="2421" y="862"/>
                    </a:lnTo>
                    <a:lnTo>
                      <a:pt x="2423" y="860"/>
                    </a:lnTo>
                    <a:lnTo>
                      <a:pt x="2423" y="862"/>
                    </a:lnTo>
                    <a:lnTo>
                      <a:pt x="2428" y="867"/>
                    </a:lnTo>
                    <a:lnTo>
                      <a:pt x="2430" y="866"/>
                    </a:lnTo>
                    <a:lnTo>
                      <a:pt x="2431" y="867"/>
                    </a:lnTo>
                    <a:lnTo>
                      <a:pt x="2428" y="879"/>
                    </a:lnTo>
                    <a:lnTo>
                      <a:pt x="2430" y="879"/>
                    </a:lnTo>
                    <a:lnTo>
                      <a:pt x="2435" y="872"/>
                    </a:lnTo>
                    <a:lnTo>
                      <a:pt x="2438" y="867"/>
                    </a:lnTo>
                    <a:lnTo>
                      <a:pt x="2443" y="860"/>
                    </a:lnTo>
                    <a:lnTo>
                      <a:pt x="2443" y="857"/>
                    </a:lnTo>
                    <a:lnTo>
                      <a:pt x="2438" y="857"/>
                    </a:lnTo>
                    <a:lnTo>
                      <a:pt x="2409" y="859"/>
                    </a:lnTo>
                    <a:lnTo>
                      <a:pt x="2397" y="864"/>
                    </a:lnTo>
                    <a:lnTo>
                      <a:pt x="2394" y="864"/>
                    </a:lnTo>
                    <a:lnTo>
                      <a:pt x="2392" y="859"/>
                    </a:lnTo>
                    <a:lnTo>
                      <a:pt x="2396" y="859"/>
                    </a:lnTo>
                    <a:lnTo>
                      <a:pt x="2401" y="857"/>
                    </a:lnTo>
                    <a:lnTo>
                      <a:pt x="2404" y="852"/>
                    </a:lnTo>
                    <a:lnTo>
                      <a:pt x="2406" y="850"/>
                    </a:lnTo>
                    <a:lnTo>
                      <a:pt x="2413" y="850"/>
                    </a:lnTo>
                    <a:lnTo>
                      <a:pt x="2418" y="852"/>
                    </a:lnTo>
                    <a:lnTo>
                      <a:pt x="2431" y="854"/>
                    </a:lnTo>
                    <a:lnTo>
                      <a:pt x="2431" y="847"/>
                    </a:lnTo>
                    <a:lnTo>
                      <a:pt x="2430" y="845"/>
                    </a:lnTo>
                    <a:lnTo>
                      <a:pt x="2421" y="843"/>
                    </a:lnTo>
                    <a:lnTo>
                      <a:pt x="2418" y="842"/>
                    </a:lnTo>
                    <a:lnTo>
                      <a:pt x="2413" y="840"/>
                    </a:lnTo>
                    <a:lnTo>
                      <a:pt x="2399" y="837"/>
                    </a:lnTo>
                    <a:lnTo>
                      <a:pt x="2396" y="835"/>
                    </a:lnTo>
                    <a:lnTo>
                      <a:pt x="2384" y="833"/>
                    </a:lnTo>
                    <a:lnTo>
                      <a:pt x="2380" y="831"/>
                    </a:lnTo>
                    <a:lnTo>
                      <a:pt x="2351" y="830"/>
                    </a:lnTo>
                    <a:lnTo>
                      <a:pt x="2341" y="825"/>
                    </a:lnTo>
                    <a:lnTo>
                      <a:pt x="2337" y="821"/>
                    </a:lnTo>
                    <a:lnTo>
                      <a:pt x="2327" y="820"/>
                    </a:lnTo>
                    <a:lnTo>
                      <a:pt x="2325" y="820"/>
                    </a:lnTo>
                    <a:lnTo>
                      <a:pt x="2325" y="820"/>
                    </a:lnTo>
                    <a:lnTo>
                      <a:pt x="2325" y="821"/>
                    </a:lnTo>
                    <a:lnTo>
                      <a:pt x="2331" y="830"/>
                    </a:lnTo>
                    <a:lnTo>
                      <a:pt x="2331" y="835"/>
                    </a:lnTo>
                    <a:lnTo>
                      <a:pt x="2332" y="838"/>
                    </a:lnTo>
                    <a:lnTo>
                      <a:pt x="2325" y="843"/>
                    </a:lnTo>
                    <a:lnTo>
                      <a:pt x="2320" y="845"/>
                    </a:lnTo>
                    <a:lnTo>
                      <a:pt x="2305" y="843"/>
                    </a:lnTo>
                    <a:lnTo>
                      <a:pt x="2301" y="847"/>
                    </a:lnTo>
                    <a:lnTo>
                      <a:pt x="2296" y="855"/>
                    </a:lnTo>
                    <a:lnTo>
                      <a:pt x="2296" y="859"/>
                    </a:lnTo>
                    <a:lnTo>
                      <a:pt x="2296" y="866"/>
                    </a:lnTo>
                    <a:lnTo>
                      <a:pt x="2301" y="866"/>
                    </a:lnTo>
                    <a:lnTo>
                      <a:pt x="2303" y="862"/>
                    </a:lnTo>
                    <a:lnTo>
                      <a:pt x="2305" y="860"/>
                    </a:lnTo>
                    <a:lnTo>
                      <a:pt x="2315" y="862"/>
                    </a:lnTo>
                    <a:lnTo>
                      <a:pt x="2315" y="864"/>
                    </a:lnTo>
                    <a:lnTo>
                      <a:pt x="2312" y="866"/>
                    </a:lnTo>
                    <a:lnTo>
                      <a:pt x="2308" y="866"/>
                    </a:lnTo>
                    <a:lnTo>
                      <a:pt x="2305" y="876"/>
                    </a:lnTo>
                    <a:lnTo>
                      <a:pt x="2300" y="878"/>
                    </a:lnTo>
                    <a:lnTo>
                      <a:pt x="2303" y="879"/>
                    </a:lnTo>
                    <a:lnTo>
                      <a:pt x="2307" y="883"/>
                    </a:lnTo>
                    <a:lnTo>
                      <a:pt x="2307" y="895"/>
                    </a:lnTo>
                    <a:lnTo>
                      <a:pt x="2312" y="903"/>
                    </a:lnTo>
                    <a:lnTo>
                      <a:pt x="2312" y="906"/>
                    </a:lnTo>
                    <a:lnTo>
                      <a:pt x="2305" y="906"/>
                    </a:lnTo>
                    <a:lnTo>
                      <a:pt x="2300" y="910"/>
                    </a:lnTo>
                    <a:lnTo>
                      <a:pt x="2296" y="910"/>
                    </a:lnTo>
                    <a:lnTo>
                      <a:pt x="2293" y="903"/>
                    </a:lnTo>
                    <a:lnTo>
                      <a:pt x="2289" y="898"/>
                    </a:lnTo>
                    <a:lnTo>
                      <a:pt x="2286" y="898"/>
                    </a:lnTo>
                    <a:lnTo>
                      <a:pt x="2284" y="901"/>
                    </a:lnTo>
                    <a:lnTo>
                      <a:pt x="2279" y="900"/>
                    </a:lnTo>
                    <a:lnTo>
                      <a:pt x="2277" y="900"/>
                    </a:lnTo>
                    <a:lnTo>
                      <a:pt x="2276" y="901"/>
                    </a:lnTo>
                    <a:lnTo>
                      <a:pt x="2274" y="905"/>
                    </a:lnTo>
                    <a:lnTo>
                      <a:pt x="2274" y="908"/>
                    </a:lnTo>
                    <a:lnTo>
                      <a:pt x="2272" y="910"/>
                    </a:lnTo>
                    <a:lnTo>
                      <a:pt x="2272" y="913"/>
                    </a:lnTo>
                    <a:lnTo>
                      <a:pt x="2274" y="913"/>
                    </a:lnTo>
                    <a:lnTo>
                      <a:pt x="2276" y="915"/>
                    </a:lnTo>
                    <a:lnTo>
                      <a:pt x="2279" y="917"/>
                    </a:lnTo>
                    <a:lnTo>
                      <a:pt x="2276" y="917"/>
                    </a:lnTo>
                    <a:lnTo>
                      <a:pt x="2274" y="918"/>
                    </a:lnTo>
                    <a:lnTo>
                      <a:pt x="2274" y="920"/>
                    </a:lnTo>
                    <a:lnTo>
                      <a:pt x="2271" y="922"/>
                    </a:lnTo>
                    <a:lnTo>
                      <a:pt x="2272" y="924"/>
                    </a:lnTo>
                    <a:lnTo>
                      <a:pt x="2272" y="925"/>
                    </a:lnTo>
                    <a:lnTo>
                      <a:pt x="2274" y="927"/>
                    </a:lnTo>
                    <a:lnTo>
                      <a:pt x="2272" y="927"/>
                    </a:lnTo>
                    <a:lnTo>
                      <a:pt x="2269" y="925"/>
                    </a:lnTo>
                    <a:lnTo>
                      <a:pt x="2267" y="924"/>
                    </a:lnTo>
                    <a:lnTo>
                      <a:pt x="2262" y="918"/>
                    </a:lnTo>
                    <a:lnTo>
                      <a:pt x="2260" y="915"/>
                    </a:lnTo>
                    <a:lnTo>
                      <a:pt x="2257" y="912"/>
                    </a:lnTo>
                    <a:lnTo>
                      <a:pt x="2243" y="901"/>
                    </a:lnTo>
                    <a:lnTo>
                      <a:pt x="2236" y="898"/>
                    </a:lnTo>
                    <a:lnTo>
                      <a:pt x="2233" y="898"/>
                    </a:lnTo>
                    <a:lnTo>
                      <a:pt x="2226" y="900"/>
                    </a:lnTo>
                    <a:lnTo>
                      <a:pt x="2223" y="903"/>
                    </a:lnTo>
                    <a:lnTo>
                      <a:pt x="2216" y="905"/>
                    </a:lnTo>
                    <a:lnTo>
                      <a:pt x="2212" y="908"/>
                    </a:lnTo>
                    <a:lnTo>
                      <a:pt x="2211" y="913"/>
                    </a:lnTo>
                    <a:lnTo>
                      <a:pt x="2199" y="913"/>
                    </a:lnTo>
                    <a:lnTo>
                      <a:pt x="2190" y="910"/>
                    </a:lnTo>
                    <a:lnTo>
                      <a:pt x="2185" y="906"/>
                    </a:lnTo>
                    <a:lnTo>
                      <a:pt x="2180" y="900"/>
                    </a:lnTo>
                    <a:lnTo>
                      <a:pt x="2175" y="891"/>
                    </a:lnTo>
                    <a:lnTo>
                      <a:pt x="2173" y="889"/>
                    </a:lnTo>
                    <a:lnTo>
                      <a:pt x="2173" y="888"/>
                    </a:lnTo>
                    <a:lnTo>
                      <a:pt x="2171" y="883"/>
                    </a:lnTo>
                    <a:lnTo>
                      <a:pt x="2171" y="879"/>
                    </a:lnTo>
                    <a:lnTo>
                      <a:pt x="2170" y="883"/>
                    </a:lnTo>
                    <a:lnTo>
                      <a:pt x="2165" y="893"/>
                    </a:lnTo>
                    <a:lnTo>
                      <a:pt x="2163" y="898"/>
                    </a:lnTo>
                    <a:lnTo>
                      <a:pt x="2161" y="906"/>
                    </a:lnTo>
                    <a:lnTo>
                      <a:pt x="2158" y="915"/>
                    </a:lnTo>
                    <a:lnTo>
                      <a:pt x="2158" y="918"/>
                    </a:lnTo>
                    <a:lnTo>
                      <a:pt x="2159" y="922"/>
                    </a:lnTo>
                    <a:lnTo>
                      <a:pt x="2156" y="924"/>
                    </a:lnTo>
                    <a:lnTo>
                      <a:pt x="2154" y="930"/>
                    </a:lnTo>
                    <a:lnTo>
                      <a:pt x="2149" y="941"/>
                    </a:lnTo>
                    <a:lnTo>
                      <a:pt x="2147" y="946"/>
                    </a:lnTo>
                    <a:lnTo>
                      <a:pt x="2144" y="949"/>
                    </a:lnTo>
                    <a:lnTo>
                      <a:pt x="2142" y="951"/>
                    </a:lnTo>
                    <a:lnTo>
                      <a:pt x="2139" y="951"/>
                    </a:lnTo>
                    <a:lnTo>
                      <a:pt x="2137" y="947"/>
                    </a:lnTo>
                    <a:lnTo>
                      <a:pt x="2135" y="939"/>
                    </a:lnTo>
                    <a:lnTo>
                      <a:pt x="2134" y="937"/>
                    </a:lnTo>
                    <a:lnTo>
                      <a:pt x="2132" y="942"/>
                    </a:lnTo>
                    <a:lnTo>
                      <a:pt x="2130" y="942"/>
                    </a:lnTo>
                    <a:lnTo>
                      <a:pt x="2125" y="939"/>
                    </a:lnTo>
                    <a:lnTo>
                      <a:pt x="2120" y="932"/>
                    </a:lnTo>
                    <a:lnTo>
                      <a:pt x="2115" y="929"/>
                    </a:lnTo>
                    <a:lnTo>
                      <a:pt x="2108" y="912"/>
                    </a:lnTo>
                    <a:lnTo>
                      <a:pt x="2105" y="905"/>
                    </a:lnTo>
                    <a:lnTo>
                      <a:pt x="2103" y="900"/>
                    </a:lnTo>
                    <a:lnTo>
                      <a:pt x="2099" y="900"/>
                    </a:lnTo>
                    <a:lnTo>
                      <a:pt x="2098" y="896"/>
                    </a:lnTo>
                    <a:lnTo>
                      <a:pt x="2099" y="893"/>
                    </a:lnTo>
                    <a:lnTo>
                      <a:pt x="2105" y="891"/>
                    </a:lnTo>
                    <a:lnTo>
                      <a:pt x="2110" y="891"/>
                    </a:lnTo>
                    <a:lnTo>
                      <a:pt x="2106" y="884"/>
                    </a:lnTo>
                    <a:lnTo>
                      <a:pt x="2105" y="881"/>
                    </a:lnTo>
                    <a:lnTo>
                      <a:pt x="2103" y="878"/>
                    </a:lnTo>
                    <a:lnTo>
                      <a:pt x="2103" y="883"/>
                    </a:lnTo>
                    <a:lnTo>
                      <a:pt x="2103" y="886"/>
                    </a:lnTo>
                    <a:lnTo>
                      <a:pt x="2101" y="889"/>
                    </a:lnTo>
                    <a:lnTo>
                      <a:pt x="2099" y="891"/>
                    </a:lnTo>
                    <a:lnTo>
                      <a:pt x="2089" y="871"/>
                    </a:lnTo>
                    <a:lnTo>
                      <a:pt x="2082" y="860"/>
                    </a:lnTo>
                    <a:lnTo>
                      <a:pt x="2079" y="855"/>
                    </a:lnTo>
                    <a:lnTo>
                      <a:pt x="2076" y="850"/>
                    </a:lnTo>
                    <a:lnTo>
                      <a:pt x="2077" y="849"/>
                    </a:lnTo>
                    <a:lnTo>
                      <a:pt x="2086" y="855"/>
                    </a:lnTo>
                    <a:lnTo>
                      <a:pt x="2091" y="860"/>
                    </a:lnTo>
                    <a:lnTo>
                      <a:pt x="2099" y="871"/>
                    </a:lnTo>
                    <a:lnTo>
                      <a:pt x="2106" y="869"/>
                    </a:lnTo>
                    <a:lnTo>
                      <a:pt x="2108" y="866"/>
                    </a:lnTo>
                    <a:lnTo>
                      <a:pt x="2108" y="855"/>
                    </a:lnTo>
                    <a:lnTo>
                      <a:pt x="2106" y="849"/>
                    </a:lnTo>
                    <a:lnTo>
                      <a:pt x="2103" y="845"/>
                    </a:lnTo>
                    <a:lnTo>
                      <a:pt x="2093" y="843"/>
                    </a:lnTo>
                    <a:lnTo>
                      <a:pt x="2089" y="842"/>
                    </a:lnTo>
                    <a:lnTo>
                      <a:pt x="2091" y="842"/>
                    </a:lnTo>
                    <a:lnTo>
                      <a:pt x="2094" y="840"/>
                    </a:lnTo>
                    <a:lnTo>
                      <a:pt x="2098" y="838"/>
                    </a:lnTo>
                    <a:lnTo>
                      <a:pt x="2103" y="833"/>
                    </a:lnTo>
                    <a:lnTo>
                      <a:pt x="2106" y="831"/>
                    </a:lnTo>
                    <a:lnTo>
                      <a:pt x="2105" y="826"/>
                    </a:lnTo>
                    <a:lnTo>
                      <a:pt x="2101" y="820"/>
                    </a:lnTo>
                    <a:lnTo>
                      <a:pt x="2094" y="820"/>
                    </a:lnTo>
                    <a:lnTo>
                      <a:pt x="2093" y="818"/>
                    </a:lnTo>
                    <a:lnTo>
                      <a:pt x="2096" y="816"/>
                    </a:lnTo>
                    <a:lnTo>
                      <a:pt x="2098" y="813"/>
                    </a:lnTo>
                    <a:lnTo>
                      <a:pt x="2101" y="809"/>
                    </a:lnTo>
                    <a:lnTo>
                      <a:pt x="2103" y="804"/>
                    </a:lnTo>
                    <a:lnTo>
                      <a:pt x="2101" y="804"/>
                    </a:lnTo>
                    <a:lnTo>
                      <a:pt x="2099" y="804"/>
                    </a:lnTo>
                    <a:lnTo>
                      <a:pt x="2098" y="803"/>
                    </a:lnTo>
                    <a:lnTo>
                      <a:pt x="2098" y="799"/>
                    </a:lnTo>
                    <a:lnTo>
                      <a:pt x="2096" y="796"/>
                    </a:lnTo>
                    <a:lnTo>
                      <a:pt x="2093" y="794"/>
                    </a:lnTo>
                    <a:lnTo>
                      <a:pt x="2086" y="794"/>
                    </a:lnTo>
                    <a:lnTo>
                      <a:pt x="2086" y="792"/>
                    </a:lnTo>
                    <a:lnTo>
                      <a:pt x="2088" y="791"/>
                    </a:lnTo>
                    <a:lnTo>
                      <a:pt x="2084" y="789"/>
                    </a:lnTo>
                    <a:lnTo>
                      <a:pt x="2082" y="785"/>
                    </a:lnTo>
                    <a:lnTo>
                      <a:pt x="2081" y="784"/>
                    </a:lnTo>
                    <a:lnTo>
                      <a:pt x="2081" y="782"/>
                    </a:lnTo>
                    <a:lnTo>
                      <a:pt x="2077" y="780"/>
                    </a:lnTo>
                    <a:lnTo>
                      <a:pt x="2064" y="775"/>
                    </a:lnTo>
                    <a:lnTo>
                      <a:pt x="2062" y="777"/>
                    </a:lnTo>
                    <a:lnTo>
                      <a:pt x="2058" y="784"/>
                    </a:lnTo>
                    <a:lnTo>
                      <a:pt x="2053" y="789"/>
                    </a:lnTo>
                    <a:lnTo>
                      <a:pt x="2050" y="785"/>
                    </a:lnTo>
                    <a:lnTo>
                      <a:pt x="2048" y="785"/>
                    </a:lnTo>
                    <a:lnTo>
                      <a:pt x="2048" y="784"/>
                    </a:lnTo>
                    <a:lnTo>
                      <a:pt x="2050" y="780"/>
                    </a:lnTo>
                    <a:lnTo>
                      <a:pt x="2050" y="779"/>
                    </a:lnTo>
                    <a:lnTo>
                      <a:pt x="2048" y="775"/>
                    </a:lnTo>
                    <a:lnTo>
                      <a:pt x="2048" y="775"/>
                    </a:lnTo>
                    <a:lnTo>
                      <a:pt x="2045" y="777"/>
                    </a:lnTo>
                    <a:lnTo>
                      <a:pt x="2041" y="779"/>
                    </a:lnTo>
                    <a:lnTo>
                      <a:pt x="2040" y="780"/>
                    </a:lnTo>
                    <a:lnTo>
                      <a:pt x="2036" y="782"/>
                    </a:lnTo>
                    <a:lnTo>
                      <a:pt x="2036" y="777"/>
                    </a:lnTo>
                    <a:lnTo>
                      <a:pt x="2021" y="765"/>
                    </a:lnTo>
                    <a:lnTo>
                      <a:pt x="2016" y="762"/>
                    </a:lnTo>
                    <a:lnTo>
                      <a:pt x="2012" y="762"/>
                    </a:lnTo>
                    <a:lnTo>
                      <a:pt x="2005" y="765"/>
                    </a:lnTo>
                    <a:lnTo>
                      <a:pt x="2004" y="765"/>
                    </a:lnTo>
                    <a:lnTo>
                      <a:pt x="2000" y="770"/>
                    </a:lnTo>
                    <a:lnTo>
                      <a:pt x="1995" y="767"/>
                    </a:lnTo>
                    <a:lnTo>
                      <a:pt x="1993" y="770"/>
                    </a:lnTo>
                    <a:lnTo>
                      <a:pt x="1992" y="777"/>
                    </a:lnTo>
                    <a:lnTo>
                      <a:pt x="1992" y="784"/>
                    </a:lnTo>
                    <a:lnTo>
                      <a:pt x="1992" y="785"/>
                    </a:lnTo>
                    <a:lnTo>
                      <a:pt x="1993" y="789"/>
                    </a:lnTo>
                    <a:lnTo>
                      <a:pt x="1995" y="794"/>
                    </a:lnTo>
                    <a:lnTo>
                      <a:pt x="1997" y="799"/>
                    </a:lnTo>
                    <a:lnTo>
                      <a:pt x="1997" y="801"/>
                    </a:lnTo>
                    <a:lnTo>
                      <a:pt x="1995" y="801"/>
                    </a:lnTo>
                    <a:lnTo>
                      <a:pt x="1995" y="803"/>
                    </a:lnTo>
                    <a:lnTo>
                      <a:pt x="1993" y="806"/>
                    </a:lnTo>
                    <a:lnTo>
                      <a:pt x="1992" y="811"/>
                    </a:lnTo>
                    <a:lnTo>
                      <a:pt x="1988" y="814"/>
                    </a:lnTo>
                    <a:lnTo>
                      <a:pt x="1985" y="814"/>
                    </a:lnTo>
                    <a:lnTo>
                      <a:pt x="1978" y="809"/>
                    </a:lnTo>
                    <a:lnTo>
                      <a:pt x="1976" y="811"/>
                    </a:lnTo>
                    <a:lnTo>
                      <a:pt x="1976" y="814"/>
                    </a:lnTo>
                    <a:lnTo>
                      <a:pt x="1980" y="816"/>
                    </a:lnTo>
                    <a:lnTo>
                      <a:pt x="1981" y="818"/>
                    </a:lnTo>
                    <a:lnTo>
                      <a:pt x="1980" y="820"/>
                    </a:lnTo>
                    <a:lnTo>
                      <a:pt x="1976" y="820"/>
                    </a:lnTo>
                    <a:lnTo>
                      <a:pt x="1971" y="820"/>
                    </a:lnTo>
                    <a:lnTo>
                      <a:pt x="1966" y="818"/>
                    </a:lnTo>
                    <a:lnTo>
                      <a:pt x="1964" y="814"/>
                    </a:lnTo>
                    <a:lnTo>
                      <a:pt x="1961" y="814"/>
                    </a:lnTo>
                    <a:lnTo>
                      <a:pt x="1954" y="814"/>
                    </a:lnTo>
                    <a:lnTo>
                      <a:pt x="1947" y="816"/>
                    </a:lnTo>
                    <a:lnTo>
                      <a:pt x="1939" y="813"/>
                    </a:lnTo>
                    <a:lnTo>
                      <a:pt x="1927" y="814"/>
                    </a:lnTo>
                    <a:lnTo>
                      <a:pt x="1923" y="813"/>
                    </a:lnTo>
                    <a:lnTo>
                      <a:pt x="1916" y="808"/>
                    </a:lnTo>
                    <a:lnTo>
                      <a:pt x="1908" y="804"/>
                    </a:lnTo>
                    <a:lnTo>
                      <a:pt x="1898" y="796"/>
                    </a:lnTo>
                    <a:lnTo>
                      <a:pt x="1896" y="787"/>
                    </a:lnTo>
                    <a:lnTo>
                      <a:pt x="1898" y="780"/>
                    </a:lnTo>
                    <a:lnTo>
                      <a:pt x="1904" y="780"/>
                    </a:lnTo>
                    <a:lnTo>
                      <a:pt x="1908" y="780"/>
                    </a:lnTo>
                    <a:lnTo>
                      <a:pt x="1906" y="777"/>
                    </a:lnTo>
                    <a:lnTo>
                      <a:pt x="1906" y="775"/>
                    </a:lnTo>
                    <a:lnTo>
                      <a:pt x="1898" y="772"/>
                    </a:lnTo>
                    <a:lnTo>
                      <a:pt x="1877" y="772"/>
                    </a:lnTo>
                    <a:lnTo>
                      <a:pt x="1860" y="767"/>
                    </a:lnTo>
                    <a:lnTo>
                      <a:pt x="1838" y="765"/>
                    </a:lnTo>
                    <a:lnTo>
                      <a:pt x="1829" y="772"/>
                    </a:lnTo>
                    <a:lnTo>
                      <a:pt x="1814" y="774"/>
                    </a:lnTo>
                    <a:lnTo>
                      <a:pt x="1810" y="777"/>
                    </a:lnTo>
                    <a:lnTo>
                      <a:pt x="1803" y="779"/>
                    </a:lnTo>
                    <a:lnTo>
                      <a:pt x="1803" y="784"/>
                    </a:lnTo>
                    <a:lnTo>
                      <a:pt x="1807" y="787"/>
                    </a:lnTo>
                    <a:lnTo>
                      <a:pt x="1809" y="787"/>
                    </a:lnTo>
                    <a:lnTo>
                      <a:pt x="1810" y="789"/>
                    </a:lnTo>
                    <a:lnTo>
                      <a:pt x="1809" y="791"/>
                    </a:lnTo>
                    <a:lnTo>
                      <a:pt x="1809" y="791"/>
                    </a:lnTo>
                    <a:lnTo>
                      <a:pt x="1805" y="794"/>
                    </a:lnTo>
                    <a:lnTo>
                      <a:pt x="1803" y="796"/>
                    </a:lnTo>
                    <a:lnTo>
                      <a:pt x="1805" y="803"/>
                    </a:lnTo>
                    <a:lnTo>
                      <a:pt x="1803" y="808"/>
                    </a:lnTo>
                    <a:lnTo>
                      <a:pt x="1802" y="816"/>
                    </a:lnTo>
                    <a:lnTo>
                      <a:pt x="1800" y="820"/>
                    </a:lnTo>
                    <a:lnTo>
                      <a:pt x="1798" y="825"/>
                    </a:lnTo>
                    <a:lnTo>
                      <a:pt x="1798" y="828"/>
                    </a:lnTo>
                    <a:lnTo>
                      <a:pt x="1802" y="830"/>
                    </a:lnTo>
                    <a:lnTo>
                      <a:pt x="1805" y="833"/>
                    </a:lnTo>
                    <a:lnTo>
                      <a:pt x="1807" y="835"/>
                    </a:lnTo>
                    <a:lnTo>
                      <a:pt x="1807" y="835"/>
                    </a:lnTo>
                    <a:lnTo>
                      <a:pt x="1800" y="833"/>
                    </a:lnTo>
                    <a:lnTo>
                      <a:pt x="1797" y="830"/>
                    </a:lnTo>
                    <a:lnTo>
                      <a:pt x="1797" y="826"/>
                    </a:lnTo>
                    <a:lnTo>
                      <a:pt x="1797" y="823"/>
                    </a:lnTo>
                    <a:lnTo>
                      <a:pt x="1798" y="818"/>
                    </a:lnTo>
                    <a:lnTo>
                      <a:pt x="1800" y="816"/>
                    </a:lnTo>
                    <a:lnTo>
                      <a:pt x="1802" y="809"/>
                    </a:lnTo>
                    <a:lnTo>
                      <a:pt x="1803" y="803"/>
                    </a:lnTo>
                    <a:lnTo>
                      <a:pt x="1803" y="789"/>
                    </a:lnTo>
                    <a:lnTo>
                      <a:pt x="1798" y="785"/>
                    </a:lnTo>
                    <a:lnTo>
                      <a:pt x="1797" y="782"/>
                    </a:lnTo>
                    <a:lnTo>
                      <a:pt x="1800" y="774"/>
                    </a:lnTo>
                    <a:lnTo>
                      <a:pt x="1802" y="768"/>
                    </a:lnTo>
                    <a:lnTo>
                      <a:pt x="1800" y="765"/>
                    </a:lnTo>
                    <a:lnTo>
                      <a:pt x="1797" y="755"/>
                    </a:lnTo>
                    <a:lnTo>
                      <a:pt x="1793" y="750"/>
                    </a:lnTo>
                    <a:lnTo>
                      <a:pt x="1791" y="748"/>
                    </a:lnTo>
                    <a:lnTo>
                      <a:pt x="1790" y="746"/>
                    </a:lnTo>
                    <a:lnTo>
                      <a:pt x="1791" y="756"/>
                    </a:lnTo>
                    <a:lnTo>
                      <a:pt x="1791" y="760"/>
                    </a:lnTo>
                    <a:lnTo>
                      <a:pt x="1790" y="762"/>
                    </a:lnTo>
                    <a:lnTo>
                      <a:pt x="1781" y="765"/>
                    </a:lnTo>
                    <a:lnTo>
                      <a:pt x="1778" y="765"/>
                    </a:lnTo>
                    <a:lnTo>
                      <a:pt x="1771" y="762"/>
                    </a:lnTo>
                    <a:lnTo>
                      <a:pt x="1762" y="756"/>
                    </a:lnTo>
                    <a:lnTo>
                      <a:pt x="1761" y="753"/>
                    </a:lnTo>
                    <a:lnTo>
                      <a:pt x="1759" y="746"/>
                    </a:lnTo>
                    <a:lnTo>
                      <a:pt x="1764" y="745"/>
                    </a:lnTo>
                    <a:lnTo>
                      <a:pt x="1766" y="743"/>
                    </a:lnTo>
                    <a:lnTo>
                      <a:pt x="1762" y="741"/>
                    </a:lnTo>
                    <a:lnTo>
                      <a:pt x="1757" y="741"/>
                    </a:lnTo>
                    <a:lnTo>
                      <a:pt x="1756" y="748"/>
                    </a:lnTo>
                    <a:lnTo>
                      <a:pt x="1754" y="748"/>
                    </a:lnTo>
                    <a:lnTo>
                      <a:pt x="1740" y="743"/>
                    </a:lnTo>
                    <a:lnTo>
                      <a:pt x="1737" y="745"/>
                    </a:lnTo>
                    <a:lnTo>
                      <a:pt x="1733" y="750"/>
                    </a:lnTo>
                    <a:lnTo>
                      <a:pt x="1732" y="753"/>
                    </a:lnTo>
                    <a:lnTo>
                      <a:pt x="1730" y="758"/>
                    </a:lnTo>
                    <a:lnTo>
                      <a:pt x="1730" y="762"/>
                    </a:lnTo>
                    <a:lnTo>
                      <a:pt x="1732" y="763"/>
                    </a:lnTo>
                    <a:lnTo>
                      <a:pt x="1737" y="765"/>
                    </a:lnTo>
                    <a:lnTo>
                      <a:pt x="1744" y="763"/>
                    </a:lnTo>
                    <a:lnTo>
                      <a:pt x="1750" y="760"/>
                    </a:lnTo>
                    <a:lnTo>
                      <a:pt x="1750" y="762"/>
                    </a:lnTo>
                    <a:lnTo>
                      <a:pt x="1752" y="763"/>
                    </a:lnTo>
                    <a:lnTo>
                      <a:pt x="1750" y="765"/>
                    </a:lnTo>
                    <a:lnTo>
                      <a:pt x="1744" y="770"/>
                    </a:lnTo>
                    <a:lnTo>
                      <a:pt x="1733" y="780"/>
                    </a:lnTo>
                    <a:lnTo>
                      <a:pt x="1728" y="782"/>
                    </a:lnTo>
                    <a:lnTo>
                      <a:pt x="1723" y="779"/>
                    </a:lnTo>
                    <a:lnTo>
                      <a:pt x="1720" y="785"/>
                    </a:lnTo>
                    <a:lnTo>
                      <a:pt x="1718" y="787"/>
                    </a:lnTo>
                    <a:lnTo>
                      <a:pt x="1708" y="791"/>
                    </a:lnTo>
                    <a:lnTo>
                      <a:pt x="1704" y="791"/>
                    </a:lnTo>
                    <a:lnTo>
                      <a:pt x="1702" y="794"/>
                    </a:lnTo>
                    <a:lnTo>
                      <a:pt x="1701" y="794"/>
                    </a:lnTo>
                    <a:lnTo>
                      <a:pt x="1697" y="796"/>
                    </a:lnTo>
                    <a:lnTo>
                      <a:pt x="1692" y="801"/>
                    </a:lnTo>
                    <a:lnTo>
                      <a:pt x="1685" y="801"/>
                    </a:lnTo>
                    <a:lnTo>
                      <a:pt x="1680" y="801"/>
                    </a:lnTo>
                    <a:lnTo>
                      <a:pt x="1668" y="803"/>
                    </a:lnTo>
                    <a:lnTo>
                      <a:pt x="1665" y="804"/>
                    </a:lnTo>
                    <a:lnTo>
                      <a:pt x="1663" y="808"/>
                    </a:lnTo>
                    <a:lnTo>
                      <a:pt x="1661" y="811"/>
                    </a:lnTo>
                    <a:lnTo>
                      <a:pt x="1660" y="814"/>
                    </a:lnTo>
                    <a:lnTo>
                      <a:pt x="1653" y="823"/>
                    </a:lnTo>
                    <a:lnTo>
                      <a:pt x="1648" y="825"/>
                    </a:lnTo>
                    <a:lnTo>
                      <a:pt x="1643" y="826"/>
                    </a:lnTo>
                    <a:lnTo>
                      <a:pt x="1648" y="821"/>
                    </a:lnTo>
                    <a:lnTo>
                      <a:pt x="1653" y="814"/>
                    </a:lnTo>
                    <a:lnTo>
                      <a:pt x="1663" y="791"/>
                    </a:lnTo>
                    <a:lnTo>
                      <a:pt x="1672" y="791"/>
                    </a:lnTo>
                    <a:lnTo>
                      <a:pt x="1673" y="787"/>
                    </a:lnTo>
                    <a:lnTo>
                      <a:pt x="1682" y="772"/>
                    </a:lnTo>
                    <a:lnTo>
                      <a:pt x="1684" y="770"/>
                    </a:lnTo>
                    <a:lnTo>
                      <a:pt x="1692" y="770"/>
                    </a:lnTo>
                    <a:lnTo>
                      <a:pt x="1701" y="765"/>
                    </a:lnTo>
                    <a:lnTo>
                      <a:pt x="1718" y="743"/>
                    </a:lnTo>
                    <a:lnTo>
                      <a:pt x="1726" y="738"/>
                    </a:lnTo>
                    <a:lnTo>
                      <a:pt x="1732" y="733"/>
                    </a:lnTo>
                    <a:lnTo>
                      <a:pt x="1733" y="729"/>
                    </a:lnTo>
                    <a:lnTo>
                      <a:pt x="1733" y="726"/>
                    </a:lnTo>
                    <a:lnTo>
                      <a:pt x="1733" y="724"/>
                    </a:lnTo>
                    <a:lnTo>
                      <a:pt x="1733" y="722"/>
                    </a:lnTo>
                    <a:lnTo>
                      <a:pt x="1740" y="717"/>
                    </a:lnTo>
                    <a:lnTo>
                      <a:pt x="1744" y="712"/>
                    </a:lnTo>
                    <a:lnTo>
                      <a:pt x="1752" y="705"/>
                    </a:lnTo>
                    <a:lnTo>
                      <a:pt x="1761" y="699"/>
                    </a:lnTo>
                    <a:lnTo>
                      <a:pt x="1771" y="692"/>
                    </a:lnTo>
                    <a:lnTo>
                      <a:pt x="1778" y="683"/>
                    </a:lnTo>
                    <a:lnTo>
                      <a:pt x="1791" y="671"/>
                    </a:lnTo>
                    <a:lnTo>
                      <a:pt x="1805" y="651"/>
                    </a:lnTo>
                    <a:lnTo>
                      <a:pt x="1807" y="639"/>
                    </a:lnTo>
                    <a:lnTo>
                      <a:pt x="1803" y="635"/>
                    </a:lnTo>
                    <a:lnTo>
                      <a:pt x="1800" y="632"/>
                    </a:lnTo>
                    <a:lnTo>
                      <a:pt x="1798" y="627"/>
                    </a:lnTo>
                    <a:lnTo>
                      <a:pt x="1797" y="625"/>
                    </a:lnTo>
                    <a:lnTo>
                      <a:pt x="1793" y="630"/>
                    </a:lnTo>
                    <a:lnTo>
                      <a:pt x="1788" y="617"/>
                    </a:lnTo>
                    <a:lnTo>
                      <a:pt x="1783" y="610"/>
                    </a:lnTo>
                    <a:lnTo>
                      <a:pt x="1783" y="608"/>
                    </a:lnTo>
                    <a:lnTo>
                      <a:pt x="1783" y="608"/>
                    </a:lnTo>
                    <a:lnTo>
                      <a:pt x="1786" y="610"/>
                    </a:lnTo>
                    <a:lnTo>
                      <a:pt x="1797" y="620"/>
                    </a:lnTo>
                    <a:lnTo>
                      <a:pt x="1802" y="622"/>
                    </a:lnTo>
                    <a:lnTo>
                      <a:pt x="1802" y="624"/>
                    </a:lnTo>
                    <a:lnTo>
                      <a:pt x="1803" y="625"/>
                    </a:lnTo>
                    <a:lnTo>
                      <a:pt x="1803" y="630"/>
                    </a:lnTo>
                    <a:lnTo>
                      <a:pt x="1805" y="630"/>
                    </a:lnTo>
                    <a:lnTo>
                      <a:pt x="1805" y="629"/>
                    </a:lnTo>
                    <a:lnTo>
                      <a:pt x="1809" y="620"/>
                    </a:lnTo>
                    <a:lnTo>
                      <a:pt x="1810" y="608"/>
                    </a:lnTo>
                    <a:lnTo>
                      <a:pt x="1810" y="603"/>
                    </a:lnTo>
                    <a:lnTo>
                      <a:pt x="1803" y="605"/>
                    </a:lnTo>
                    <a:lnTo>
                      <a:pt x="1802" y="588"/>
                    </a:lnTo>
                    <a:lnTo>
                      <a:pt x="1800" y="583"/>
                    </a:lnTo>
                    <a:lnTo>
                      <a:pt x="1798" y="576"/>
                    </a:lnTo>
                    <a:lnTo>
                      <a:pt x="1795" y="576"/>
                    </a:lnTo>
                    <a:lnTo>
                      <a:pt x="1793" y="578"/>
                    </a:lnTo>
                    <a:lnTo>
                      <a:pt x="1795" y="579"/>
                    </a:lnTo>
                    <a:lnTo>
                      <a:pt x="1797" y="583"/>
                    </a:lnTo>
                    <a:lnTo>
                      <a:pt x="1795" y="586"/>
                    </a:lnTo>
                    <a:lnTo>
                      <a:pt x="1795" y="588"/>
                    </a:lnTo>
                    <a:lnTo>
                      <a:pt x="1790" y="591"/>
                    </a:lnTo>
                    <a:lnTo>
                      <a:pt x="1786" y="593"/>
                    </a:lnTo>
                    <a:lnTo>
                      <a:pt x="1788" y="589"/>
                    </a:lnTo>
                    <a:lnTo>
                      <a:pt x="1790" y="586"/>
                    </a:lnTo>
                    <a:lnTo>
                      <a:pt x="1788" y="581"/>
                    </a:lnTo>
                    <a:lnTo>
                      <a:pt x="1788" y="579"/>
                    </a:lnTo>
                    <a:lnTo>
                      <a:pt x="1786" y="566"/>
                    </a:lnTo>
                    <a:lnTo>
                      <a:pt x="1783" y="564"/>
                    </a:lnTo>
                    <a:lnTo>
                      <a:pt x="1779" y="562"/>
                    </a:lnTo>
                    <a:lnTo>
                      <a:pt x="1778" y="562"/>
                    </a:lnTo>
                    <a:lnTo>
                      <a:pt x="1773" y="566"/>
                    </a:lnTo>
                    <a:lnTo>
                      <a:pt x="1774" y="562"/>
                    </a:lnTo>
                    <a:lnTo>
                      <a:pt x="1776" y="557"/>
                    </a:lnTo>
                    <a:lnTo>
                      <a:pt x="1773" y="552"/>
                    </a:lnTo>
                    <a:lnTo>
                      <a:pt x="1771" y="547"/>
                    </a:lnTo>
                    <a:lnTo>
                      <a:pt x="1766" y="547"/>
                    </a:lnTo>
                    <a:lnTo>
                      <a:pt x="1762" y="540"/>
                    </a:lnTo>
                    <a:lnTo>
                      <a:pt x="1757" y="538"/>
                    </a:lnTo>
                    <a:lnTo>
                      <a:pt x="1745" y="535"/>
                    </a:lnTo>
                    <a:lnTo>
                      <a:pt x="1735" y="538"/>
                    </a:lnTo>
                    <a:lnTo>
                      <a:pt x="1723" y="535"/>
                    </a:lnTo>
                    <a:lnTo>
                      <a:pt x="1709" y="538"/>
                    </a:lnTo>
                    <a:lnTo>
                      <a:pt x="1704" y="538"/>
                    </a:lnTo>
                    <a:lnTo>
                      <a:pt x="1701" y="537"/>
                    </a:lnTo>
                    <a:lnTo>
                      <a:pt x="1697" y="538"/>
                    </a:lnTo>
                    <a:lnTo>
                      <a:pt x="1696" y="543"/>
                    </a:lnTo>
                    <a:lnTo>
                      <a:pt x="1696" y="550"/>
                    </a:lnTo>
                    <a:lnTo>
                      <a:pt x="1692" y="554"/>
                    </a:lnTo>
                    <a:lnTo>
                      <a:pt x="1691" y="555"/>
                    </a:lnTo>
                    <a:lnTo>
                      <a:pt x="1682" y="554"/>
                    </a:lnTo>
                    <a:lnTo>
                      <a:pt x="1675" y="557"/>
                    </a:lnTo>
                    <a:lnTo>
                      <a:pt x="1672" y="555"/>
                    </a:lnTo>
                    <a:lnTo>
                      <a:pt x="1667" y="555"/>
                    </a:lnTo>
                    <a:lnTo>
                      <a:pt x="1667" y="549"/>
                    </a:lnTo>
                    <a:lnTo>
                      <a:pt x="1670" y="549"/>
                    </a:lnTo>
                    <a:lnTo>
                      <a:pt x="1672" y="550"/>
                    </a:lnTo>
                    <a:lnTo>
                      <a:pt x="1677" y="537"/>
                    </a:lnTo>
                    <a:lnTo>
                      <a:pt x="1682" y="530"/>
                    </a:lnTo>
                    <a:lnTo>
                      <a:pt x="1687" y="521"/>
                    </a:lnTo>
                    <a:lnTo>
                      <a:pt x="1684" y="514"/>
                    </a:lnTo>
                    <a:lnTo>
                      <a:pt x="1677" y="511"/>
                    </a:lnTo>
                    <a:lnTo>
                      <a:pt x="1673" y="511"/>
                    </a:lnTo>
                    <a:lnTo>
                      <a:pt x="1672" y="513"/>
                    </a:lnTo>
                    <a:lnTo>
                      <a:pt x="1665" y="511"/>
                    </a:lnTo>
                    <a:lnTo>
                      <a:pt x="1661" y="511"/>
                    </a:lnTo>
                    <a:lnTo>
                      <a:pt x="1656" y="514"/>
                    </a:lnTo>
                    <a:lnTo>
                      <a:pt x="1653" y="514"/>
                    </a:lnTo>
                    <a:lnTo>
                      <a:pt x="1653" y="506"/>
                    </a:lnTo>
                    <a:lnTo>
                      <a:pt x="1646" y="506"/>
                    </a:lnTo>
                    <a:lnTo>
                      <a:pt x="1624" y="506"/>
                    </a:lnTo>
                    <a:lnTo>
                      <a:pt x="1627" y="503"/>
                    </a:lnTo>
                    <a:lnTo>
                      <a:pt x="1637" y="499"/>
                    </a:lnTo>
                    <a:lnTo>
                      <a:pt x="1648" y="494"/>
                    </a:lnTo>
                    <a:lnTo>
                      <a:pt x="1655" y="484"/>
                    </a:lnTo>
                    <a:lnTo>
                      <a:pt x="1660" y="480"/>
                    </a:lnTo>
                    <a:lnTo>
                      <a:pt x="1658" y="475"/>
                    </a:lnTo>
                    <a:lnTo>
                      <a:pt x="1656" y="472"/>
                    </a:lnTo>
                    <a:lnTo>
                      <a:pt x="1653" y="468"/>
                    </a:lnTo>
                    <a:lnTo>
                      <a:pt x="1646" y="467"/>
                    </a:lnTo>
                    <a:lnTo>
                      <a:pt x="1639" y="463"/>
                    </a:lnTo>
                    <a:lnTo>
                      <a:pt x="1636" y="458"/>
                    </a:lnTo>
                    <a:lnTo>
                      <a:pt x="1624" y="450"/>
                    </a:lnTo>
                    <a:lnTo>
                      <a:pt x="1620" y="450"/>
                    </a:lnTo>
                    <a:lnTo>
                      <a:pt x="1612" y="460"/>
                    </a:lnTo>
                    <a:lnTo>
                      <a:pt x="1608" y="458"/>
                    </a:lnTo>
                    <a:lnTo>
                      <a:pt x="1603" y="460"/>
                    </a:lnTo>
                    <a:lnTo>
                      <a:pt x="1593" y="470"/>
                    </a:lnTo>
                    <a:lnTo>
                      <a:pt x="1572" y="497"/>
                    </a:lnTo>
                    <a:lnTo>
                      <a:pt x="1569" y="506"/>
                    </a:lnTo>
                    <a:lnTo>
                      <a:pt x="1566" y="513"/>
                    </a:lnTo>
                    <a:lnTo>
                      <a:pt x="1562" y="514"/>
                    </a:lnTo>
                    <a:lnTo>
                      <a:pt x="1560" y="523"/>
                    </a:lnTo>
                    <a:lnTo>
                      <a:pt x="1560" y="530"/>
                    </a:lnTo>
                    <a:lnTo>
                      <a:pt x="1562" y="533"/>
                    </a:lnTo>
                    <a:lnTo>
                      <a:pt x="1564" y="540"/>
                    </a:lnTo>
                    <a:lnTo>
                      <a:pt x="1562" y="547"/>
                    </a:lnTo>
                    <a:lnTo>
                      <a:pt x="1562" y="552"/>
                    </a:lnTo>
                    <a:lnTo>
                      <a:pt x="1562" y="554"/>
                    </a:lnTo>
                    <a:lnTo>
                      <a:pt x="1567" y="554"/>
                    </a:lnTo>
                    <a:lnTo>
                      <a:pt x="1576" y="557"/>
                    </a:lnTo>
                    <a:lnTo>
                      <a:pt x="1574" y="560"/>
                    </a:lnTo>
                    <a:lnTo>
                      <a:pt x="1569" y="557"/>
                    </a:lnTo>
                    <a:lnTo>
                      <a:pt x="1564" y="559"/>
                    </a:lnTo>
                    <a:lnTo>
                      <a:pt x="1560" y="554"/>
                    </a:lnTo>
                    <a:lnTo>
                      <a:pt x="1550" y="557"/>
                    </a:lnTo>
                    <a:lnTo>
                      <a:pt x="1542" y="557"/>
                    </a:lnTo>
                    <a:lnTo>
                      <a:pt x="1535" y="559"/>
                    </a:lnTo>
                    <a:lnTo>
                      <a:pt x="1521" y="555"/>
                    </a:lnTo>
                    <a:lnTo>
                      <a:pt x="1521" y="557"/>
                    </a:lnTo>
                    <a:lnTo>
                      <a:pt x="1525" y="562"/>
                    </a:lnTo>
                    <a:lnTo>
                      <a:pt x="1526" y="566"/>
                    </a:lnTo>
                    <a:lnTo>
                      <a:pt x="1533" y="574"/>
                    </a:lnTo>
                    <a:lnTo>
                      <a:pt x="1537" y="578"/>
                    </a:lnTo>
                    <a:lnTo>
                      <a:pt x="1540" y="586"/>
                    </a:lnTo>
                    <a:lnTo>
                      <a:pt x="1540" y="601"/>
                    </a:lnTo>
                    <a:lnTo>
                      <a:pt x="1538" y="606"/>
                    </a:lnTo>
                    <a:lnTo>
                      <a:pt x="1537" y="612"/>
                    </a:lnTo>
                    <a:lnTo>
                      <a:pt x="1535" y="612"/>
                    </a:lnTo>
                    <a:lnTo>
                      <a:pt x="1533" y="612"/>
                    </a:lnTo>
                    <a:lnTo>
                      <a:pt x="1537" y="608"/>
                    </a:lnTo>
                    <a:lnTo>
                      <a:pt x="1538" y="600"/>
                    </a:lnTo>
                    <a:lnTo>
                      <a:pt x="1540" y="595"/>
                    </a:lnTo>
                    <a:lnTo>
                      <a:pt x="1537" y="589"/>
                    </a:lnTo>
                    <a:lnTo>
                      <a:pt x="1537" y="589"/>
                    </a:lnTo>
                    <a:lnTo>
                      <a:pt x="1535" y="588"/>
                    </a:lnTo>
                    <a:lnTo>
                      <a:pt x="1528" y="583"/>
                    </a:lnTo>
                    <a:lnTo>
                      <a:pt x="1525" y="579"/>
                    </a:lnTo>
                    <a:lnTo>
                      <a:pt x="1519" y="579"/>
                    </a:lnTo>
                    <a:lnTo>
                      <a:pt x="1518" y="578"/>
                    </a:lnTo>
                    <a:lnTo>
                      <a:pt x="1513" y="583"/>
                    </a:lnTo>
                    <a:lnTo>
                      <a:pt x="1509" y="583"/>
                    </a:lnTo>
                    <a:lnTo>
                      <a:pt x="1506" y="586"/>
                    </a:lnTo>
                    <a:lnTo>
                      <a:pt x="1504" y="589"/>
                    </a:lnTo>
                    <a:lnTo>
                      <a:pt x="1499" y="589"/>
                    </a:lnTo>
                    <a:lnTo>
                      <a:pt x="1499" y="595"/>
                    </a:lnTo>
                    <a:lnTo>
                      <a:pt x="1495" y="598"/>
                    </a:lnTo>
                    <a:lnTo>
                      <a:pt x="1492" y="593"/>
                    </a:lnTo>
                    <a:lnTo>
                      <a:pt x="1490" y="595"/>
                    </a:lnTo>
                    <a:lnTo>
                      <a:pt x="1483" y="601"/>
                    </a:lnTo>
                    <a:lnTo>
                      <a:pt x="1477" y="605"/>
                    </a:lnTo>
                    <a:lnTo>
                      <a:pt x="1477" y="603"/>
                    </a:lnTo>
                    <a:lnTo>
                      <a:pt x="1478" y="596"/>
                    </a:lnTo>
                    <a:lnTo>
                      <a:pt x="1477" y="596"/>
                    </a:lnTo>
                    <a:lnTo>
                      <a:pt x="1466" y="601"/>
                    </a:lnTo>
                    <a:lnTo>
                      <a:pt x="1461" y="606"/>
                    </a:lnTo>
                    <a:lnTo>
                      <a:pt x="1459" y="605"/>
                    </a:lnTo>
                    <a:lnTo>
                      <a:pt x="1466" y="596"/>
                    </a:lnTo>
                    <a:lnTo>
                      <a:pt x="1468" y="589"/>
                    </a:lnTo>
                    <a:lnTo>
                      <a:pt x="1465" y="588"/>
                    </a:lnTo>
                    <a:lnTo>
                      <a:pt x="1459" y="586"/>
                    </a:lnTo>
                    <a:lnTo>
                      <a:pt x="1454" y="586"/>
                    </a:lnTo>
                    <a:lnTo>
                      <a:pt x="1448" y="588"/>
                    </a:lnTo>
                    <a:lnTo>
                      <a:pt x="1439" y="584"/>
                    </a:lnTo>
                    <a:lnTo>
                      <a:pt x="1437" y="588"/>
                    </a:lnTo>
                    <a:lnTo>
                      <a:pt x="1436" y="588"/>
                    </a:lnTo>
                    <a:lnTo>
                      <a:pt x="1430" y="586"/>
                    </a:lnTo>
                    <a:lnTo>
                      <a:pt x="1425" y="588"/>
                    </a:lnTo>
                    <a:lnTo>
                      <a:pt x="1422" y="593"/>
                    </a:lnTo>
                    <a:lnTo>
                      <a:pt x="1417" y="588"/>
                    </a:lnTo>
                    <a:lnTo>
                      <a:pt x="1413" y="588"/>
                    </a:lnTo>
                    <a:lnTo>
                      <a:pt x="1412" y="595"/>
                    </a:lnTo>
                    <a:lnTo>
                      <a:pt x="1408" y="591"/>
                    </a:lnTo>
                    <a:lnTo>
                      <a:pt x="1406" y="598"/>
                    </a:lnTo>
                    <a:lnTo>
                      <a:pt x="1406" y="603"/>
                    </a:lnTo>
                    <a:lnTo>
                      <a:pt x="1408" y="605"/>
                    </a:lnTo>
                    <a:lnTo>
                      <a:pt x="1410" y="603"/>
                    </a:lnTo>
                    <a:lnTo>
                      <a:pt x="1412" y="601"/>
                    </a:lnTo>
                    <a:lnTo>
                      <a:pt x="1413" y="600"/>
                    </a:lnTo>
                    <a:lnTo>
                      <a:pt x="1417" y="605"/>
                    </a:lnTo>
                    <a:lnTo>
                      <a:pt x="1418" y="601"/>
                    </a:lnTo>
                    <a:lnTo>
                      <a:pt x="1420" y="600"/>
                    </a:lnTo>
                    <a:lnTo>
                      <a:pt x="1422" y="603"/>
                    </a:lnTo>
                    <a:lnTo>
                      <a:pt x="1432" y="600"/>
                    </a:lnTo>
                    <a:lnTo>
                      <a:pt x="1430" y="603"/>
                    </a:lnTo>
                    <a:lnTo>
                      <a:pt x="1420" y="608"/>
                    </a:lnTo>
                    <a:lnTo>
                      <a:pt x="1401" y="613"/>
                    </a:lnTo>
                    <a:lnTo>
                      <a:pt x="1398" y="617"/>
                    </a:lnTo>
                    <a:lnTo>
                      <a:pt x="1388" y="618"/>
                    </a:lnTo>
                    <a:lnTo>
                      <a:pt x="1381" y="624"/>
                    </a:lnTo>
                    <a:lnTo>
                      <a:pt x="1371" y="624"/>
                    </a:lnTo>
                    <a:lnTo>
                      <a:pt x="1355" y="629"/>
                    </a:lnTo>
                    <a:lnTo>
                      <a:pt x="1343" y="639"/>
                    </a:lnTo>
                    <a:lnTo>
                      <a:pt x="1338" y="637"/>
                    </a:lnTo>
                    <a:lnTo>
                      <a:pt x="1328" y="646"/>
                    </a:lnTo>
                    <a:lnTo>
                      <a:pt x="1323" y="651"/>
                    </a:lnTo>
                    <a:lnTo>
                      <a:pt x="1307" y="663"/>
                    </a:lnTo>
                    <a:lnTo>
                      <a:pt x="1297" y="658"/>
                    </a:lnTo>
                    <a:lnTo>
                      <a:pt x="1294" y="659"/>
                    </a:lnTo>
                    <a:lnTo>
                      <a:pt x="1292" y="664"/>
                    </a:lnTo>
                    <a:lnTo>
                      <a:pt x="1294" y="668"/>
                    </a:lnTo>
                    <a:lnTo>
                      <a:pt x="1297" y="668"/>
                    </a:lnTo>
                    <a:lnTo>
                      <a:pt x="1299" y="670"/>
                    </a:lnTo>
                    <a:lnTo>
                      <a:pt x="1302" y="671"/>
                    </a:lnTo>
                    <a:lnTo>
                      <a:pt x="1302" y="676"/>
                    </a:lnTo>
                    <a:lnTo>
                      <a:pt x="1295" y="688"/>
                    </a:lnTo>
                    <a:lnTo>
                      <a:pt x="1292" y="693"/>
                    </a:lnTo>
                    <a:lnTo>
                      <a:pt x="1287" y="695"/>
                    </a:lnTo>
                    <a:lnTo>
                      <a:pt x="1278" y="687"/>
                    </a:lnTo>
                    <a:lnTo>
                      <a:pt x="1276" y="690"/>
                    </a:lnTo>
                    <a:lnTo>
                      <a:pt x="1276" y="693"/>
                    </a:lnTo>
                    <a:lnTo>
                      <a:pt x="1273" y="692"/>
                    </a:lnTo>
                    <a:lnTo>
                      <a:pt x="1271" y="699"/>
                    </a:lnTo>
                    <a:lnTo>
                      <a:pt x="1276" y="700"/>
                    </a:lnTo>
                    <a:lnTo>
                      <a:pt x="1283" y="704"/>
                    </a:lnTo>
                    <a:lnTo>
                      <a:pt x="1288" y="707"/>
                    </a:lnTo>
                    <a:lnTo>
                      <a:pt x="1292" y="712"/>
                    </a:lnTo>
                    <a:lnTo>
                      <a:pt x="1295" y="716"/>
                    </a:lnTo>
                    <a:lnTo>
                      <a:pt x="1299" y="719"/>
                    </a:lnTo>
                    <a:lnTo>
                      <a:pt x="1292" y="721"/>
                    </a:lnTo>
                    <a:lnTo>
                      <a:pt x="1287" y="716"/>
                    </a:lnTo>
                    <a:lnTo>
                      <a:pt x="1285" y="714"/>
                    </a:lnTo>
                    <a:lnTo>
                      <a:pt x="1282" y="712"/>
                    </a:lnTo>
                    <a:lnTo>
                      <a:pt x="1278" y="714"/>
                    </a:lnTo>
                    <a:lnTo>
                      <a:pt x="1275" y="722"/>
                    </a:lnTo>
                    <a:lnTo>
                      <a:pt x="1278" y="724"/>
                    </a:lnTo>
                    <a:lnTo>
                      <a:pt x="1285" y="728"/>
                    </a:lnTo>
                    <a:lnTo>
                      <a:pt x="1288" y="731"/>
                    </a:lnTo>
                    <a:lnTo>
                      <a:pt x="1299" y="753"/>
                    </a:lnTo>
                    <a:lnTo>
                      <a:pt x="1300" y="755"/>
                    </a:lnTo>
                    <a:lnTo>
                      <a:pt x="1304" y="756"/>
                    </a:lnTo>
                    <a:lnTo>
                      <a:pt x="1305" y="758"/>
                    </a:lnTo>
                    <a:lnTo>
                      <a:pt x="1300" y="762"/>
                    </a:lnTo>
                    <a:lnTo>
                      <a:pt x="1300" y="765"/>
                    </a:lnTo>
                    <a:lnTo>
                      <a:pt x="1297" y="770"/>
                    </a:lnTo>
                    <a:lnTo>
                      <a:pt x="1282" y="774"/>
                    </a:lnTo>
                    <a:lnTo>
                      <a:pt x="1278" y="777"/>
                    </a:lnTo>
                    <a:lnTo>
                      <a:pt x="1276" y="777"/>
                    </a:lnTo>
                    <a:lnTo>
                      <a:pt x="1275" y="779"/>
                    </a:lnTo>
                    <a:lnTo>
                      <a:pt x="1273" y="782"/>
                    </a:lnTo>
                    <a:lnTo>
                      <a:pt x="1273" y="785"/>
                    </a:lnTo>
                    <a:lnTo>
                      <a:pt x="1275" y="789"/>
                    </a:lnTo>
                    <a:lnTo>
                      <a:pt x="1276" y="792"/>
                    </a:lnTo>
                    <a:lnTo>
                      <a:pt x="1288" y="804"/>
                    </a:lnTo>
                    <a:lnTo>
                      <a:pt x="1288" y="804"/>
                    </a:lnTo>
                    <a:lnTo>
                      <a:pt x="1285" y="803"/>
                    </a:lnTo>
                    <a:lnTo>
                      <a:pt x="1280" y="799"/>
                    </a:lnTo>
                    <a:lnTo>
                      <a:pt x="1276" y="794"/>
                    </a:lnTo>
                    <a:lnTo>
                      <a:pt x="1271" y="791"/>
                    </a:lnTo>
                    <a:lnTo>
                      <a:pt x="1271" y="787"/>
                    </a:lnTo>
                    <a:lnTo>
                      <a:pt x="1271" y="782"/>
                    </a:lnTo>
                    <a:lnTo>
                      <a:pt x="1271" y="782"/>
                    </a:lnTo>
                    <a:lnTo>
                      <a:pt x="1271" y="779"/>
                    </a:lnTo>
                    <a:lnTo>
                      <a:pt x="1276" y="774"/>
                    </a:lnTo>
                    <a:lnTo>
                      <a:pt x="1282" y="770"/>
                    </a:lnTo>
                    <a:lnTo>
                      <a:pt x="1288" y="763"/>
                    </a:lnTo>
                    <a:lnTo>
                      <a:pt x="1295" y="756"/>
                    </a:lnTo>
                    <a:lnTo>
                      <a:pt x="1294" y="755"/>
                    </a:lnTo>
                    <a:lnTo>
                      <a:pt x="1292" y="751"/>
                    </a:lnTo>
                    <a:lnTo>
                      <a:pt x="1287" y="751"/>
                    </a:lnTo>
                    <a:lnTo>
                      <a:pt x="1275" y="755"/>
                    </a:lnTo>
                    <a:lnTo>
                      <a:pt x="1268" y="756"/>
                    </a:lnTo>
                    <a:lnTo>
                      <a:pt x="1264" y="763"/>
                    </a:lnTo>
                    <a:lnTo>
                      <a:pt x="1259" y="763"/>
                    </a:lnTo>
                    <a:lnTo>
                      <a:pt x="1258" y="763"/>
                    </a:lnTo>
                    <a:lnTo>
                      <a:pt x="1251" y="760"/>
                    </a:lnTo>
                    <a:lnTo>
                      <a:pt x="1244" y="763"/>
                    </a:lnTo>
                    <a:lnTo>
                      <a:pt x="1230" y="767"/>
                    </a:lnTo>
                    <a:lnTo>
                      <a:pt x="1227" y="767"/>
                    </a:lnTo>
                    <a:lnTo>
                      <a:pt x="1194" y="768"/>
                    </a:lnTo>
                    <a:lnTo>
                      <a:pt x="1187" y="768"/>
                    </a:lnTo>
                    <a:lnTo>
                      <a:pt x="1170" y="774"/>
                    </a:lnTo>
                    <a:lnTo>
                      <a:pt x="1170" y="777"/>
                    </a:lnTo>
                    <a:lnTo>
                      <a:pt x="1170" y="780"/>
                    </a:lnTo>
                    <a:lnTo>
                      <a:pt x="1169" y="784"/>
                    </a:lnTo>
                    <a:lnTo>
                      <a:pt x="1167" y="789"/>
                    </a:lnTo>
                    <a:lnTo>
                      <a:pt x="1167" y="792"/>
                    </a:lnTo>
                    <a:lnTo>
                      <a:pt x="1167" y="796"/>
                    </a:lnTo>
                    <a:lnTo>
                      <a:pt x="1169" y="801"/>
                    </a:lnTo>
                    <a:lnTo>
                      <a:pt x="1169" y="806"/>
                    </a:lnTo>
                    <a:lnTo>
                      <a:pt x="1172" y="808"/>
                    </a:lnTo>
                    <a:lnTo>
                      <a:pt x="1174" y="809"/>
                    </a:lnTo>
                    <a:lnTo>
                      <a:pt x="1175" y="814"/>
                    </a:lnTo>
                    <a:lnTo>
                      <a:pt x="1174" y="821"/>
                    </a:lnTo>
                    <a:lnTo>
                      <a:pt x="1172" y="828"/>
                    </a:lnTo>
                    <a:lnTo>
                      <a:pt x="1172" y="830"/>
                    </a:lnTo>
                    <a:lnTo>
                      <a:pt x="1174" y="835"/>
                    </a:lnTo>
                    <a:lnTo>
                      <a:pt x="1175" y="843"/>
                    </a:lnTo>
                    <a:lnTo>
                      <a:pt x="1175" y="845"/>
                    </a:lnTo>
                    <a:lnTo>
                      <a:pt x="1181" y="850"/>
                    </a:lnTo>
                    <a:lnTo>
                      <a:pt x="1184" y="854"/>
                    </a:lnTo>
                    <a:lnTo>
                      <a:pt x="1189" y="854"/>
                    </a:lnTo>
                    <a:lnTo>
                      <a:pt x="1194" y="855"/>
                    </a:lnTo>
                    <a:lnTo>
                      <a:pt x="1199" y="859"/>
                    </a:lnTo>
                    <a:lnTo>
                      <a:pt x="1201" y="860"/>
                    </a:lnTo>
                    <a:lnTo>
                      <a:pt x="1201" y="862"/>
                    </a:lnTo>
                    <a:lnTo>
                      <a:pt x="1203" y="869"/>
                    </a:lnTo>
                    <a:lnTo>
                      <a:pt x="1205" y="871"/>
                    </a:lnTo>
                    <a:lnTo>
                      <a:pt x="1210" y="879"/>
                    </a:lnTo>
                    <a:lnTo>
                      <a:pt x="1213" y="881"/>
                    </a:lnTo>
                    <a:lnTo>
                      <a:pt x="1222" y="883"/>
                    </a:lnTo>
                    <a:lnTo>
                      <a:pt x="1223" y="886"/>
                    </a:lnTo>
                    <a:lnTo>
                      <a:pt x="1227" y="895"/>
                    </a:lnTo>
                    <a:lnTo>
                      <a:pt x="1228" y="896"/>
                    </a:lnTo>
                    <a:lnTo>
                      <a:pt x="1228" y="900"/>
                    </a:lnTo>
                    <a:lnTo>
                      <a:pt x="1228" y="903"/>
                    </a:lnTo>
                    <a:lnTo>
                      <a:pt x="1227" y="905"/>
                    </a:lnTo>
                    <a:lnTo>
                      <a:pt x="1225" y="908"/>
                    </a:lnTo>
                    <a:lnTo>
                      <a:pt x="1222" y="918"/>
                    </a:lnTo>
                    <a:lnTo>
                      <a:pt x="1220" y="929"/>
                    </a:lnTo>
                    <a:lnTo>
                      <a:pt x="1223" y="935"/>
                    </a:lnTo>
                    <a:lnTo>
                      <a:pt x="1228" y="949"/>
                    </a:lnTo>
                    <a:lnTo>
                      <a:pt x="1230" y="954"/>
                    </a:lnTo>
                    <a:lnTo>
                      <a:pt x="1232" y="963"/>
                    </a:lnTo>
                    <a:lnTo>
                      <a:pt x="1230" y="966"/>
                    </a:lnTo>
                    <a:lnTo>
                      <a:pt x="1230" y="970"/>
                    </a:lnTo>
                    <a:lnTo>
                      <a:pt x="1227" y="973"/>
                    </a:lnTo>
                    <a:lnTo>
                      <a:pt x="1223" y="975"/>
                    </a:lnTo>
                    <a:lnTo>
                      <a:pt x="1218" y="978"/>
                    </a:lnTo>
                    <a:lnTo>
                      <a:pt x="1218" y="980"/>
                    </a:lnTo>
                    <a:lnTo>
                      <a:pt x="1220" y="985"/>
                    </a:lnTo>
                    <a:lnTo>
                      <a:pt x="1220" y="987"/>
                    </a:lnTo>
                    <a:lnTo>
                      <a:pt x="1218" y="988"/>
                    </a:lnTo>
                    <a:lnTo>
                      <a:pt x="1217" y="988"/>
                    </a:lnTo>
                    <a:lnTo>
                      <a:pt x="1215" y="987"/>
                    </a:lnTo>
                    <a:lnTo>
                      <a:pt x="1213" y="985"/>
                    </a:lnTo>
                    <a:lnTo>
                      <a:pt x="1211" y="981"/>
                    </a:lnTo>
                    <a:lnTo>
                      <a:pt x="1211" y="976"/>
                    </a:lnTo>
                    <a:lnTo>
                      <a:pt x="1215" y="970"/>
                    </a:lnTo>
                    <a:lnTo>
                      <a:pt x="1218" y="959"/>
                    </a:lnTo>
                    <a:lnTo>
                      <a:pt x="1218" y="954"/>
                    </a:lnTo>
                    <a:lnTo>
                      <a:pt x="1218" y="946"/>
                    </a:lnTo>
                    <a:lnTo>
                      <a:pt x="1217" y="942"/>
                    </a:lnTo>
                    <a:lnTo>
                      <a:pt x="1215" y="939"/>
                    </a:lnTo>
                    <a:lnTo>
                      <a:pt x="1211" y="939"/>
                    </a:lnTo>
                    <a:lnTo>
                      <a:pt x="1210" y="942"/>
                    </a:lnTo>
                    <a:lnTo>
                      <a:pt x="1206" y="954"/>
                    </a:lnTo>
                    <a:lnTo>
                      <a:pt x="1203" y="963"/>
                    </a:lnTo>
                    <a:lnTo>
                      <a:pt x="1203" y="966"/>
                    </a:lnTo>
                    <a:lnTo>
                      <a:pt x="1203" y="968"/>
                    </a:lnTo>
                    <a:lnTo>
                      <a:pt x="1203" y="971"/>
                    </a:lnTo>
                    <a:lnTo>
                      <a:pt x="1201" y="964"/>
                    </a:lnTo>
                    <a:lnTo>
                      <a:pt x="1201" y="959"/>
                    </a:lnTo>
                    <a:lnTo>
                      <a:pt x="1203" y="953"/>
                    </a:lnTo>
                    <a:lnTo>
                      <a:pt x="1205" y="947"/>
                    </a:lnTo>
                    <a:lnTo>
                      <a:pt x="1205" y="942"/>
                    </a:lnTo>
                    <a:lnTo>
                      <a:pt x="1203" y="935"/>
                    </a:lnTo>
                    <a:lnTo>
                      <a:pt x="1203" y="932"/>
                    </a:lnTo>
                    <a:lnTo>
                      <a:pt x="1203" y="930"/>
                    </a:lnTo>
                    <a:lnTo>
                      <a:pt x="1205" y="920"/>
                    </a:lnTo>
                    <a:lnTo>
                      <a:pt x="1208" y="918"/>
                    </a:lnTo>
                    <a:lnTo>
                      <a:pt x="1215" y="910"/>
                    </a:lnTo>
                    <a:lnTo>
                      <a:pt x="1217" y="908"/>
                    </a:lnTo>
                    <a:lnTo>
                      <a:pt x="1220" y="901"/>
                    </a:lnTo>
                    <a:lnTo>
                      <a:pt x="1220" y="900"/>
                    </a:lnTo>
                    <a:lnTo>
                      <a:pt x="1222" y="896"/>
                    </a:lnTo>
                    <a:lnTo>
                      <a:pt x="1220" y="893"/>
                    </a:lnTo>
                    <a:lnTo>
                      <a:pt x="1217" y="891"/>
                    </a:lnTo>
                    <a:lnTo>
                      <a:pt x="1213" y="889"/>
                    </a:lnTo>
                    <a:lnTo>
                      <a:pt x="1208" y="889"/>
                    </a:lnTo>
                    <a:lnTo>
                      <a:pt x="1199" y="893"/>
                    </a:lnTo>
                    <a:lnTo>
                      <a:pt x="1191" y="893"/>
                    </a:lnTo>
                    <a:lnTo>
                      <a:pt x="1189" y="891"/>
                    </a:lnTo>
                    <a:lnTo>
                      <a:pt x="1175" y="878"/>
                    </a:lnTo>
                    <a:lnTo>
                      <a:pt x="1175" y="872"/>
                    </a:lnTo>
                    <a:lnTo>
                      <a:pt x="1174" y="869"/>
                    </a:lnTo>
                    <a:lnTo>
                      <a:pt x="1174" y="869"/>
                    </a:lnTo>
                    <a:lnTo>
                      <a:pt x="1169" y="866"/>
                    </a:lnTo>
                    <a:lnTo>
                      <a:pt x="1158" y="862"/>
                    </a:lnTo>
                    <a:lnTo>
                      <a:pt x="1148" y="852"/>
                    </a:lnTo>
                    <a:lnTo>
                      <a:pt x="1131" y="850"/>
                    </a:lnTo>
                    <a:lnTo>
                      <a:pt x="1126" y="852"/>
                    </a:lnTo>
                    <a:lnTo>
                      <a:pt x="1121" y="855"/>
                    </a:lnTo>
                    <a:lnTo>
                      <a:pt x="1116" y="860"/>
                    </a:lnTo>
                    <a:lnTo>
                      <a:pt x="1114" y="862"/>
                    </a:lnTo>
                    <a:lnTo>
                      <a:pt x="1110" y="864"/>
                    </a:lnTo>
                    <a:lnTo>
                      <a:pt x="1110" y="866"/>
                    </a:lnTo>
                    <a:lnTo>
                      <a:pt x="1110" y="869"/>
                    </a:lnTo>
                    <a:lnTo>
                      <a:pt x="1112" y="871"/>
                    </a:lnTo>
                    <a:lnTo>
                      <a:pt x="1117" y="869"/>
                    </a:lnTo>
                    <a:lnTo>
                      <a:pt x="1121" y="869"/>
                    </a:lnTo>
                    <a:lnTo>
                      <a:pt x="1124" y="872"/>
                    </a:lnTo>
                    <a:lnTo>
                      <a:pt x="1126" y="878"/>
                    </a:lnTo>
                    <a:lnTo>
                      <a:pt x="1124" y="881"/>
                    </a:lnTo>
                    <a:lnTo>
                      <a:pt x="1117" y="886"/>
                    </a:lnTo>
                    <a:lnTo>
                      <a:pt x="1112" y="884"/>
                    </a:lnTo>
                    <a:lnTo>
                      <a:pt x="1104" y="876"/>
                    </a:lnTo>
                    <a:lnTo>
                      <a:pt x="1100" y="874"/>
                    </a:lnTo>
                    <a:lnTo>
                      <a:pt x="1090" y="874"/>
                    </a:lnTo>
                    <a:lnTo>
                      <a:pt x="1085" y="879"/>
                    </a:lnTo>
                    <a:lnTo>
                      <a:pt x="1083" y="881"/>
                    </a:lnTo>
                    <a:lnTo>
                      <a:pt x="1085" y="886"/>
                    </a:lnTo>
                    <a:lnTo>
                      <a:pt x="1086" y="895"/>
                    </a:lnTo>
                    <a:lnTo>
                      <a:pt x="1088" y="900"/>
                    </a:lnTo>
                    <a:lnTo>
                      <a:pt x="1092" y="903"/>
                    </a:lnTo>
                    <a:lnTo>
                      <a:pt x="1100" y="910"/>
                    </a:lnTo>
                    <a:lnTo>
                      <a:pt x="1104" y="912"/>
                    </a:lnTo>
                    <a:lnTo>
                      <a:pt x="1110" y="917"/>
                    </a:lnTo>
                    <a:lnTo>
                      <a:pt x="1116" y="918"/>
                    </a:lnTo>
                    <a:lnTo>
                      <a:pt x="1119" y="917"/>
                    </a:lnTo>
                    <a:lnTo>
                      <a:pt x="1126" y="920"/>
                    </a:lnTo>
                    <a:lnTo>
                      <a:pt x="1129" y="930"/>
                    </a:lnTo>
                    <a:lnTo>
                      <a:pt x="1131" y="934"/>
                    </a:lnTo>
                    <a:lnTo>
                      <a:pt x="1133" y="935"/>
                    </a:lnTo>
                    <a:lnTo>
                      <a:pt x="1134" y="937"/>
                    </a:lnTo>
                    <a:lnTo>
                      <a:pt x="1136" y="937"/>
                    </a:lnTo>
                    <a:lnTo>
                      <a:pt x="1138" y="935"/>
                    </a:lnTo>
                    <a:lnTo>
                      <a:pt x="1141" y="935"/>
                    </a:lnTo>
                    <a:lnTo>
                      <a:pt x="1141" y="939"/>
                    </a:lnTo>
                    <a:lnTo>
                      <a:pt x="1139" y="939"/>
                    </a:lnTo>
                    <a:lnTo>
                      <a:pt x="1131" y="941"/>
                    </a:lnTo>
                    <a:lnTo>
                      <a:pt x="1128" y="939"/>
                    </a:lnTo>
                    <a:lnTo>
                      <a:pt x="1122" y="937"/>
                    </a:lnTo>
                    <a:lnTo>
                      <a:pt x="1114" y="925"/>
                    </a:lnTo>
                    <a:lnTo>
                      <a:pt x="1102" y="925"/>
                    </a:lnTo>
                    <a:lnTo>
                      <a:pt x="1100" y="929"/>
                    </a:lnTo>
                    <a:lnTo>
                      <a:pt x="1097" y="924"/>
                    </a:lnTo>
                    <a:lnTo>
                      <a:pt x="1085" y="924"/>
                    </a:lnTo>
                    <a:lnTo>
                      <a:pt x="1078" y="920"/>
                    </a:lnTo>
                    <a:lnTo>
                      <a:pt x="1069" y="915"/>
                    </a:lnTo>
                    <a:lnTo>
                      <a:pt x="1069" y="913"/>
                    </a:lnTo>
                    <a:lnTo>
                      <a:pt x="1069" y="910"/>
                    </a:lnTo>
                    <a:lnTo>
                      <a:pt x="1071" y="906"/>
                    </a:lnTo>
                    <a:lnTo>
                      <a:pt x="1073" y="903"/>
                    </a:lnTo>
                    <a:lnTo>
                      <a:pt x="1073" y="896"/>
                    </a:lnTo>
                    <a:lnTo>
                      <a:pt x="1068" y="886"/>
                    </a:lnTo>
                    <a:lnTo>
                      <a:pt x="1069" y="878"/>
                    </a:lnTo>
                    <a:lnTo>
                      <a:pt x="1071" y="876"/>
                    </a:lnTo>
                    <a:lnTo>
                      <a:pt x="1074" y="864"/>
                    </a:lnTo>
                    <a:lnTo>
                      <a:pt x="1076" y="860"/>
                    </a:lnTo>
                    <a:lnTo>
                      <a:pt x="1076" y="859"/>
                    </a:lnTo>
                    <a:lnTo>
                      <a:pt x="1078" y="857"/>
                    </a:lnTo>
                    <a:lnTo>
                      <a:pt x="1076" y="854"/>
                    </a:lnTo>
                    <a:lnTo>
                      <a:pt x="1076" y="852"/>
                    </a:lnTo>
                    <a:lnTo>
                      <a:pt x="1074" y="847"/>
                    </a:lnTo>
                    <a:lnTo>
                      <a:pt x="1074" y="843"/>
                    </a:lnTo>
                    <a:lnTo>
                      <a:pt x="1074" y="838"/>
                    </a:lnTo>
                    <a:lnTo>
                      <a:pt x="1073" y="831"/>
                    </a:lnTo>
                    <a:lnTo>
                      <a:pt x="1071" y="825"/>
                    </a:lnTo>
                    <a:lnTo>
                      <a:pt x="1066" y="821"/>
                    </a:lnTo>
                    <a:lnTo>
                      <a:pt x="1062" y="821"/>
                    </a:lnTo>
                    <a:lnTo>
                      <a:pt x="1061" y="823"/>
                    </a:lnTo>
                    <a:lnTo>
                      <a:pt x="1059" y="825"/>
                    </a:lnTo>
                    <a:lnTo>
                      <a:pt x="1061" y="830"/>
                    </a:lnTo>
                    <a:lnTo>
                      <a:pt x="1064" y="837"/>
                    </a:lnTo>
                    <a:lnTo>
                      <a:pt x="1064" y="840"/>
                    </a:lnTo>
                    <a:lnTo>
                      <a:pt x="1066" y="849"/>
                    </a:lnTo>
                    <a:lnTo>
                      <a:pt x="1066" y="859"/>
                    </a:lnTo>
                    <a:lnTo>
                      <a:pt x="1064" y="862"/>
                    </a:lnTo>
                    <a:lnTo>
                      <a:pt x="1062" y="866"/>
                    </a:lnTo>
                    <a:lnTo>
                      <a:pt x="1059" y="871"/>
                    </a:lnTo>
                    <a:lnTo>
                      <a:pt x="1054" y="876"/>
                    </a:lnTo>
                    <a:lnTo>
                      <a:pt x="1051" y="878"/>
                    </a:lnTo>
                    <a:lnTo>
                      <a:pt x="1044" y="881"/>
                    </a:lnTo>
                    <a:lnTo>
                      <a:pt x="1039" y="884"/>
                    </a:lnTo>
                    <a:lnTo>
                      <a:pt x="1027" y="910"/>
                    </a:lnTo>
                    <a:lnTo>
                      <a:pt x="1028" y="913"/>
                    </a:lnTo>
                    <a:lnTo>
                      <a:pt x="1032" y="917"/>
                    </a:lnTo>
                    <a:lnTo>
                      <a:pt x="1035" y="920"/>
                    </a:lnTo>
                    <a:lnTo>
                      <a:pt x="1037" y="924"/>
                    </a:lnTo>
                    <a:lnTo>
                      <a:pt x="1039" y="932"/>
                    </a:lnTo>
                    <a:lnTo>
                      <a:pt x="1051" y="956"/>
                    </a:lnTo>
                    <a:lnTo>
                      <a:pt x="1051" y="959"/>
                    </a:lnTo>
                    <a:lnTo>
                      <a:pt x="1049" y="968"/>
                    </a:lnTo>
                    <a:lnTo>
                      <a:pt x="1044" y="978"/>
                    </a:lnTo>
                    <a:lnTo>
                      <a:pt x="1040" y="983"/>
                    </a:lnTo>
                    <a:lnTo>
                      <a:pt x="1037" y="1004"/>
                    </a:lnTo>
                    <a:lnTo>
                      <a:pt x="1035" y="1009"/>
                    </a:lnTo>
                    <a:lnTo>
                      <a:pt x="1039" y="1014"/>
                    </a:lnTo>
                    <a:lnTo>
                      <a:pt x="1040" y="1021"/>
                    </a:lnTo>
                    <a:lnTo>
                      <a:pt x="1042" y="1026"/>
                    </a:lnTo>
                    <a:lnTo>
                      <a:pt x="1040" y="1036"/>
                    </a:lnTo>
                    <a:lnTo>
                      <a:pt x="1040" y="1039"/>
                    </a:lnTo>
                    <a:lnTo>
                      <a:pt x="1044" y="1041"/>
                    </a:lnTo>
                    <a:lnTo>
                      <a:pt x="1051" y="1039"/>
                    </a:lnTo>
                    <a:lnTo>
                      <a:pt x="1059" y="1043"/>
                    </a:lnTo>
                    <a:lnTo>
                      <a:pt x="1064" y="1041"/>
                    </a:lnTo>
                    <a:lnTo>
                      <a:pt x="1071" y="1034"/>
                    </a:lnTo>
                    <a:lnTo>
                      <a:pt x="1074" y="1034"/>
                    </a:lnTo>
                    <a:lnTo>
                      <a:pt x="1083" y="1034"/>
                    </a:lnTo>
                    <a:lnTo>
                      <a:pt x="1095" y="1041"/>
                    </a:lnTo>
                    <a:lnTo>
                      <a:pt x="1109" y="1050"/>
                    </a:lnTo>
                    <a:lnTo>
                      <a:pt x="1110" y="1053"/>
                    </a:lnTo>
                    <a:lnTo>
                      <a:pt x="1114" y="1053"/>
                    </a:lnTo>
                    <a:lnTo>
                      <a:pt x="1117" y="1067"/>
                    </a:lnTo>
                    <a:lnTo>
                      <a:pt x="1119" y="1075"/>
                    </a:lnTo>
                    <a:lnTo>
                      <a:pt x="1121" y="1080"/>
                    </a:lnTo>
                    <a:lnTo>
                      <a:pt x="1121" y="1087"/>
                    </a:lnTo>
                    <a:lnTo>
                      <a:pt x="1119" y="1087"/>
                    </a:lnTo>
                    <a:lnTo>
                      <a:pt x="1116" y="1089"/>
                    </a:lnTo>
                    <a:lnTo>
                      <a:pt x="1114" y="1091"/>
                    </a:lnTo>
                    <a:lnTo>
                      <a:pt x="1112" y="1099"/>
                    </a:lnTo>
                    <a:lnTo>
                      <a:pt x="1112" y="1104"/>
                    </a:lnTo>
                    <a:lnTo>
                      <a:pt x="1114" y="1113"/>
                    </a:lnTo>
                    <a:lnTo>
                      <a:pt x="1124" y="1116"/>
                    </a:lnTo>
                    <a:lnTo>
                      <a:pt x="1133" y="1118"/>
                    </a:lnTo>
                    <a:lnTo>
                      <a:pt x="1138" y="1118"/>
                    </a:lnTo>
                    <a:lnTo>
                      <a:pt x="1138" y="1120"/>
                    </a:lnTo>
                    <a:lnTo>
                      <a:pt x="1139" y="1121"/>
                    </a:lnTo>
                    <a:lnTo>
                      <a:pt x="1133" y="1121"/>
                    </a:lnTo>
                    <a:lnTo>
                      <a:pt x="1121" y="1121"/>
                    </a:lnTo>
                    <a:lnTo>
                      <a:pt x="1117" y="1121"/>
                    </a:lnTo>
                    <a:lnTo>
                      <a:pt x="1116" y="1121"/>
                    </a:lnTo>
                    <a:lnTo>
                      <a:pt x="1114" y="1118"/>
                    </a:lnTo>
                    <a:lnTo>
                      <a:pt x="1109" y="1114"/>
                    </a:lnTo>
                    <a:lnTo>
                      <a:pt x="1109" y="1113"/>
                    </a:lnTo>
                    <a:lnTo>
                      <a:pt x="1105" y="1111"/>
                    </a:lnTo>
                    <a:lnTo>
                      <a:pt x="1107" y="1103"/>
                    </a:lnTo>
                    <a:lnTo>
                      <a:pt x="1107" y="1084"/>
                    </a:lnTo>
                    <a:lnTo>
                      <a:pt x="1107" y="1075"/>
                    </a:lnTo>
                    <a:lnTo>
                      <a:pt x="1104" y="1068"/>
                    </a:lnTo>
                    <a:lnTo>
                      <a:pt x="1097" y="1060"/>
                    </a:lnTo>
                    <a:lnTo>
                      <a:pt x="1095" y="1053"/>
                    </a:lnTo>
                    <a:lnTo>
                      <a:pt x="1092" y="1048"/>
                    </a:lnTo>
                    <a:lnTo>
                      <a:pt x="1088" y="1048"/>
                    </a:lnTo>
                    <a:lnTo>
                      <a:pt x="1085" y="1048"/>
                    </a:lnTo>
                    <a:lnTo>
                      <a:pt x="1074" y="1053"/>
                    </a:lnTo>
                    <a:lnTo>
                      <a:pt x="1066" y="1055"/>
                    </a:lnTo>
                    <a:lnTo>
                      <a:pt x="1056" y="1060"/>
                    </a:lnTo>
                    <a:lnTo>
                      <a:pt x="1054" y="1065"/>
                    </a:lnTo>
                    <a:lnTo>
                      <a:pt x="1052" y="1079"/>
                    </a:lnTo>
                    <a:lnTo>
                      <a:pt x="1054" y="1084"/>
                    </a:lnTo>
                    <a:lnTo>
                      <a:pt x="1056" y="1089"/>
                    </a:lnTo>
                    <a:lnTo>
                      <a:pt x="1059" y="1096"/>
                    </a:lnTo>
                    <a:lnTo>
                      <a:pt x="1059" y="1101"/>
                    </a:lnTo>
                    <a:lnTo>
                      <a:pt x="1059" y="1104"/>
                    </a:lnTo>
                    <a:lnTo>
                      <a:pt x="1059" y="1111"/>
                    </a:lnTo>
                    <a:lnTo>
                      <a:pt x="1057" y="1114"/>
                    </a:lnTo>
                    <a:lnTo>
                      <a:pt x="1045" y="1130"/>
                    </a:lnTo>
                    <a:lnTo>
                      <a:pt x="1044" y="1133"/>
                    </a:lnTo>
                    <a:lnTo>
                      <a:pt x="1042" y="1145"/>
                    </a:lnTo>
                    <a:lnTo>
                      <a:pt x="1040" y="1150"/>
                    </a:lnTo>
                    <a:lnTo>
                      <a:pt x="1035" y="1157"/>
                    </a:lnTo>
                    <a:lnTo>
                      <a:pt x="1032" y="1159"/>
                    </a:lnTo>
                    <a:lnTo>
                      <a:pt x="1015" y="1171"/>
                    </a:lnTo>
                    <a:lnTo>
                      <a:pt x="1013" y="1174"/>
                    </a:lnTo>
                    <a:lnTo>
                      <a:pt x="1011" y="1183"/>
                    </a:lnTo>
                    <a:lnTo>
                      <a:pt x="1008" y="1186"/>
                    </a:lnTo>
                    <a:lnTo>
                      <a:pt x="1004" y="1186"/>
                    </a:lnTo>
                    <a:lnTo>
                      <a:pt x="997" y="1183"/>
                    </a:lnTo>
                    <a:lnTo>
                      <a:pt x="994" y="1181"/>
                    </a:lnTo>
                    <a:lnTo>
                      <a:pt x="989" y="1181"/>
                    </a:lnTo>
                    <a:lnTo>
                      <a:pt x="974" y="1181"/>
                    </a:lnTo>
                    <a:lnTo>
                      <a:pt x="967" y="1179"/>
                    </a:lnTo>
                    <a:lnTo>
                      <a:pt x="962" y="1174"/>
                    </a:lnTo>
                    <a:lnTo>
                      <a:pt x="956" y="1174"/>
                    </a:lnTo>
                    <a:lnTo>
                      <a:pt x="951" y="1171"/>
                    </a:lnTo>
                    <a:lnTo>
                      <a:pt x="951" y="1167"/>
                    </a:lnTo>
                    <a:lnTo>
                      <a:pt x="950" y="1164"/>
                    </a:lnTo>
                    <a:lnTo>
                      <a:pt x="950" y="1160"/>
                    </a:lnTo>
                    <a:lnTo>
                      <a:pt x="948" y="1160"/>
                    </a:lnTo>
                    <a:lnTo>
                      <a:pt x="950" y="1159"/>
                    </a:lnTo>
                    <a:lnTo>
                      <a:pt x="953" y="1159"/>
                    </a:lnTo>
                    <a:lnTo>
                      <a:pt x="963" y="1159"/>
                    </a:lnTo>
                    <a:lnTo>
                      <a:pt x="965" y="1157"/>
                    </a:lnTo>
                    <a:lnTo>
                      <a:pt x="967" y="1159"/>
                    </a:lnTo>
                    <a:lnTo>
                      <a:pt x="968" y="1162"/>
                    </a:lnTo>
                    <a:lnTo>
                      <a:pt x="974" y="1166"/>
                    </a:lnTo>
                    <a:lnTo>
                      <a:pt x="975" y="1164"/>
                    </a:lnTo>
                    <a:lnTo>
                      <a:pt x="979" y="1162"/>
                    </a:lnTo>
                    <a:lnTo>
                      <a:pt x="980" y="1162"/>
                    </a:lnTo>
                    <a:lnTo>
                      <a:pt x="980" y="1162"/>
                    </a:lnTo>
                    <a:lnTo>
                      <a:pt x="979" y="1164"/>
                    </a:lnTo>
                    <a:lnTo>
                      <a:pt x="975" y="1166"/>
                    </a:lnTo>
                    <a:lnTo>
                      <a:pt x="975" y="1167"/>
                    </a:lnTo>
                    <a:lnTo>
                      <a:pt x="975" y="1169"/>
                    </a:lnTo>
                    <a:lnTo>
                      <a:pt x="979" y="1171"/>
                    </a:lnTo>
                    <a:lnTo>
                      <a:pt x="982" y="1172"/>
                    </a:lnTo>
                    <a:lnTo>
                      <a:pt x="985" y="1172"/>
                    </a:lnTo>
                    <a:lnTo>
                      <a:pt x="987" y="1169"/>
                    </a:lnTo>
                    <a:lnTo>
                      <a:pt x="992" y="1166"/>
                    </a:lnTo>
                    <a:lnTo>
                      <a:pt x="997" y="1166"/>
                    </a:lnTo>
                    <a:lnTo>
                      <a:pt x="997" y="1160"/>
                    </a:lnTo>
                    <a:lnTo>
                      <a:pt x="996" y="1155"/>
                    </a:lnTo>
                    <a:lnTo>
                      <a:pt x="994" y="1152"/>
                    </a:lnTo>
                    <a:lnTo>
                      <a:pt x="999" y="1152"/>
                    </a:lnTo>
                    <a:lnTo>
                      <a:pt x="1003" y="1149"/>
                    </a:lnTo>
                    <a:lnTo>
                      <a:pt x="1018" y="1121"/>
                    </a:lnTo>
                    <a:lnTo>
                      <a:pt x="1025" y="1114"/>
                    </a:lnTo>
                    <a:lnTo>
                      <a:pt x="1027" y="1111"/>
                    </a:lnTo>
                    <a:lnTo>
                      <a:pt x="1028" y="1106"/>
                    </a:lnTo>
                    <a:lnTo>
                      <a:pt x="1028" y="1101"/>
                    </a:lnTo>
                    <a:lnTo>
                      <a:pt x="1028" y="1096"/>
                    </a:lnTo>
                    <a:lnTo>
                      <a:pt x="1028" y="1091"/>
                    </a:lnTo>
                    <a:lnTo>
                      <a:pt x="1030" y="1084"/>
                    </a:lnTo>
                    <a:lnTo>
                      <a:pt x="1033" y="1077"/>
                    </a:lnTo>
                    <a:lnTo>
                      <a:pt x="1037" y="1075"/>
                    </a:lnTo>
                    <a:lnTo>
                      <a:pt x="1037" y="1072"/>
                    </a:lnTo>
                    <a:lnTo>
                      <a:pt x="1035" y="1070"/>
                    </a:lnTo>
                    <a:lnTo>
                      <a:pt x="1028" y="1063"/>
                    </a:lnTo>
                    <a:lnTo>
                      <a:pt x="1021" y="1057"/>
                    </a:lnTo>
                    <a:lnTo>
                      <a:pt x="1018" y="1055"/>
                    </a:lnTo>
                    <a:lnTo>
                      <a:pt x="1016" y="1050"/>
                    </a:lnTo>
                    <a:lnTo>
                      <a:pt x="1016" y="1043"/>
                    </a:lnTo>
                    <a:lnTo>
                      <a:pt x="1016" y="1039"/>
                    </a:lnTo>
                    <a:lnTo>
                      <a:pt x="1016" y="1028"/>
                    </a:lnTo>
                    <a:lnTo>
                      <a:pt x="1018" y="1021"/>
                    </a:lnTo>
                    <a:lnTo>
                      <a:pt x="1018" y="1004"/>
                    </a:lnTo>
                    <a:lnTo>
                      <a:pt x="1016" y="983"/>
                    </a:lnTo>
                    <a:lnTo>
                      <a:pt x="1015" y="978"/>
                    </a:lnTo>
                    <a:lnTo>
                      <a:pt x="1016" y="973"/>
                    </a:lnTo>
                    <a:lnTo>
                      <a:pt x="1018" y="970"/>
                    </a:lnTo>
                    <a:lnTo>
                      <a:pt x="1020" y="968"/>
                    </a:lnTo>
                    <a:lnTo>
                      <a:pt x="1020" y="946"/>
                    </a:lnTo>
                    <a:lnTo>
                      <a:pt x="1020" y="937"/>
                    </a:lnTo>
                    <a:lnTo>
                      <a:pt x="1016" y="927"/>
                    </a:lnTo>
                    <a:lnTo>
                      <a:pt x="1008" y="917"/>
                    </a:lnTo>
                    <a:lnTo>
                      <a:pt x="1003" y="908"/>
                    </a:lnTo>
                    <a:lnTo>
                      <a:pt x="1004" y="905"/>
                    </a:lnTo>
                    <a:lnTo>
                      <a:pt x="1004" y="903"/>
                    </a:lnTo>
                    <a:lnTo>
                      <a:pt x="1008" y="900"/>
                    </a:lnTo>
                    <a:lnTo>
                      <a:pt x="1011" y="895"/>
                    </a:lnTo>
                    <a:lnTo>
                      <a:pt x="1013" y="886"/>
                    </a:lnTo>
                    <a:lnTo>
                      <a:pt x="1016" y="874"/>
                    </a:lnTo>
                    <a:lnTo>
                      <a:pt x="1018" y="871"/>
                    </a:lnTo>
                    <a:lnTo>
                      <a:pt x="1020" y="854"/>
                    </a:lnTo>
                    <a:lnTo>
                      <a:pt x="1021" y="845"/>
                    </a:lnTo>
                    <a:lnTo>
                      <a:pt x="1021" y="831"/>
                    </a:lnTo>
                    <a:lnTo>
                      <a:pt x="1018" y="828"/>
                    </a:lnTo>
                    <a:lnTo>
                      <a:pt x="1015" y="825"/>
                    </a:lnTo>
                    <a:lnTo>
                      <a:pt x="1008" y="823"/>
                    </a:lnTo>
                    <a:lnTo>
                      <a:pt x="1004" y="823"/>
                    </a:lnTo>
                    <a:lnTo>
                      <a:pt x="999" y="818"/>
                    </a:lnTo>
                    <a:lnTo>
                      <a:pt x="996" y="818"/>
                    </a:lnTo>
                    <a:lnTo>
                      <a:pt x="980" y="820"/>
                    </a:lnTo>
                    <a:lnTo>
                      <a:pt x="970" y="818"/>
                    </a:lnTo>
                    <a:lnTo>
                      <a:pt x="965" y="820"/>
                    </a:lnTo>
                    <a:lnTo>
                      <a:pt x="962" y="820"/>
                    </a:lnTo>
                    <a:lnTo>
                      <a:pt x="960" y="818"/>
                    </a:lnTo>
                    <a:lnTo>
                      <a:pt x="962" y="816"/>
                    </a:lnTo>
                    <a:lnTo>
                      <a:pt x="962" y="814"/>
                    </a:lnTo>
                    <a:lnTo>
                      <a:pt x="962" y="813"/>
                    </a:lnTo>
                    <a:lnTo>
                      <a:pt x="960" y="813"/>
                    </a:lnTo>
                    <a:lnTo>
                      <a:pt x="956" y="814"/>
                    </a:lnTo>
                    <a:lnTo>
                      <a:pt x="950" y="833"/>
                    </a:lnTo>
                    <a:lnTo>
                      <a:pt x="944" y="850"/>
                    </a:lnTo>
                    <a:lnTo>
                      <a:pt x="941" y="874"/>
                    </a:lnTo>
                    <a:lnTo>
                      <a:pt x="938" y="884"/>
                    </a:lnTo>
                    <a:lnTo>
                      <a:pt x="934" y="895"/>
                    </a:lnTo>
                    <a:lnTo>
                      <a:pt x="929" y="903"/>
                    </a:lnTo>
                    <a:lnTo>
                      <a:pt x="920" y="912"/>
                    </a:lnTo>
                    <a:lnTo>
                      <a:pt x="915" y="915"/>
                    </a:lnTo>
                    <a:lnTo>
                      <a:pt x="908" y="918"/>
                    </a:lnTo>
                    <a:lnTo>
                      <a:pt x="905" y="927"/>
                    </a:lnTo>
                    <a:lnTo>
                      <a:pt x="903" y="930"/>
                    </a:lnTo>
                    <a:lnTo>
                      <a:pt x="903" y="934"/>
                    </a:lnTo>
                    <a:lnTo>
                      <a:pt x="907" y="932"/>
                    </a:lnTo>
                    <a:lnTo>
                      <a:pt x="905" y="937"/>
                    </a:lnTo>
                    <a:lnTo>
                      <a:pt x="903" y="942"/>
                    </a:lnTo>
                    <a:lnTo>
                      <a:pt x="903" y="944"/>
                    </a:lnTo>
                    <a:lnTo>
                      <a:pt x="903" y="946"/>
                    </a:lnTo>
                    <a:lnTo>
                      <a:pt x="907" y="947"/>
                    </a:lnTo>
                    <a:lnTo>
                      <a:pt x="912" y="946"/>
                    </a:lnTo>
                    <a:lnTo>
                      <a:pt x="914" y="947"/>
                    </a:lnTo>
                    <a:lnTo>
                      <a:pt x="915" y="951"/>
                    </a:lnTo>
                    <a:lnTo>
                      <a:pt x="915" y="964"/>
                    </a:lnTo>
                    <a:lnTo>
                      <a:pt x="914" y="976"/>
                    </a:lnTo>
                    <a:lnTo>
                      <a:pt x="912" y="980"/>
                    </a:lnTo>
                    <a:lnTo>
                      <a:pt x="914" y="983"/>
                    </a:lnTo>
                    <a:lnTo>
                      <a:pt x="914" y="987"/>
                    </a:lnTo>
                    <a:lnTo>
                      <a:pt x="912" y="992"/>
                    </a:lnTo>
                    <a:lnTo>
                      <a:pt x="912" y="993"/>
                    </a:lnTo>
                    <a:lnTo>
                      <a:pt x="908" y="992"/>
                    </a:lnTo>
                    <a:lnTo>
                      <a:pt x="907" y="1002"/>
                    </a:lnTo>
                    <a:lnTo>
                      <a:pt x="907" y="1007"/>
                    </a:lnTo>
                    <a:lnTo>
                      <a:pt x="907" y="1012"/>
                    </a:lnTo>
                    <a:lnTo>
                      <a:pt x="907" y="1014"/>
                    </a:lnTo>
                    <a:lnTo>
                      <a:pt x="908" y="1017"/>
                    </a:lnTo>
                    <a:lnTo>
                      <a:pt x="908" y="1016"/>
                    </a:lnTo>
                    <a:lnTo>
                      <a:pt x="908" y="1012"/>
                    </a:lnTo>
                    <a:lnTo>
                      <a:pt x="910" y="1010"/>
                    </a:lnTo>
                    <a:lnTo>
                      <a:pt x="922" y="1016"/>
                    </a:lnTo>
                    <a:lnTo>
                      <a:pt x="924" y="1019"/>
                    </a:lnTo>
                    <a:lnTo>
                      <a:pt x="929" y="1022"/>
                    </a:lnTo>
                    <a:lnTo>
                      <a:pt x="931" y="1024"/>
                    </a:lnTo>
                    <a:lnTo>
                      <a:pt x="931" y="1034"/>
                    </a:lnTo>
                    <a:lnTo>
                      <a:pt x="936" y="1045"/>
                    </a:lnTo>
                    <a:lnTo>
                      <a:pt x="939" y="1050"/>
                    </a:lnTo>
                    <a:lnTo>
                      <a:pt x="941" y="1051"/>
                    </a:lnTo>
                    <a:lnTo>
                      <a:pt x="944" y="1051"/>
                    </a:lnTo>
                    <a:lnTo>
                      <a:pt x="946" y="1050"/>
                    </a:lnTo>
                    <a:lnTo>
                      <a:pt x="951" y="1050"/>
                    </a:lnTo>
                    <a:lnTo>
                      <a:pt x="948" y="1057"/>
                    </a:lnTo>
                    <a:lnTo>
                      <a:pt x="944" y="1070"/>
                    </a:lnTo>
                    <a:lnTo>
                      <a:pt x="939" y="1082"/>
                    </a:lnTo>
                    <a:lnTo>
                      <a:pt x="936" y="1084"/>
                    </a:lnTo>
                    <a:lnTo>
                      <a:pt x="932" y="1079"/>
                    </a:lnTo>
                    <a:lnTo>
                      <a:pt x="927" y="1075"/>
                    </a:lnTo>
                    <a:lnTo>
                      <a:pt x="924" y="1074"/>
                    </a:lnTo>
                    <a:lnTo>
                      <a:pt x="922" y="1070"/>
                    </a:lnTo>
                    <a:lnTo>
                      <a:pt x="912" y="1060"/>
                    </a:lnTo>
                    <a:lnTo>
                      <a:pt x="910" y="1055"/>
                    </a:lnTo>
                    <a:lnTo>
                      <a:pt x="905" y="1053"/>
                    </a:lnTo>
                    <a:lnTo>
                      <a:pt x="898" y="1050"/>
                    </a:lnTo>
                    <a:lnTo>
                      <a:pt x="898" y="1050"/>
                    </a:lnTo>
                    <a:lnTo>
                      <a:pt x="891" y="1046"/>
                    </a:lnTo>
                    <a:lnTo>
                      <a:pt x="886" y="1043"/>
                    </a:lnTo>
                    <a:lnTo>
                      <a:pt x="886" y="1041"/>
                    </a:lnTo>
                    <a:lnTo>
                      <a:pt x="881" y="1038"/>
                    </a:lnTo>
                    <a:lnTo>
                      <a:pt x="878" y="1036"/>
                    </a:lnTo>
                    <a:lnTo>
                      <a:pt x="873" y="1033"/>
                    </a:lnTo>
                    <a:lnTo>
                      <a:pt x="869" y="1034"/>
                    </a:lnTo>
                    <a:lnTo>
                      <a:pt x="869" y="1029"/>
                    </a:lnTo>
                    <a:lnTo>
                      <a:pt x="864" y="1024"/>
                    </a:lnTo>
                    <a:lnTo>
                      <a:pt x="855" y="1019"/>
                    </a:lnTo>
                    <a:lnTo>
                      <a:pt x="840" y="1010"/>
                    </a:lnTo>
                    <a:lnTo>
                      <a:pt x="826" y="1007"/>
                    </a:lnTo>
                    <a:lnTo>
                      <a:pt x="809" y="1005"/>
                    </a:lnTo>
                    <a:lnTo>
                      <a:pt x="796" y="1002"/>
                    </a:lnTo>
                    <a:lnTo>
                      <a:pt x="792" y="1002"/>
                    </a:lnTo>
                    <a:lnTo>
                      <a:pt x="790" y="1004"/>
                    </a:lnTo>
                    <a:lnTo>
                      <a:pt x="785" y="1010"/>
                    </a:lnTo>
                    <a:lnTo>
                      <a:pt x="780" y="1012"/>
                    </a:lnTo>
                    <a:lnTo>
                      <a:pt x="778" y="1016"/>
                    </a:lnTo>
                    <a:lnTo>
                      <a:pt x="782" y="1022"/>
                    </a:lnTo>
                    <a:lnTo>
                      <a:pt x="789" y="1041"/>
                    </a:lnTo>
                    <a:lnTo>
                      <a:pt x="792" y="1039"/>
                    </a:lnTo>
                    <a:lnTo>
                      <a:pt x="794" y="1048"/>
                    </a:lnTo>
                    <a:lnTo>
                      <a:pt x="790" y="1053"/>
                    </a:lnTo>
                    <a:lnTo>
                      <a:pt x="787" y="1058"/>
                    </a:lnTo>
                    <a:lnTo>
                      <a:pt x="785" y="1062"/>
                    </a:lnTo>
                    <a:lnTo>
                      <a:pt x="778" y="1063"/>
                    </a:lnTo>
                    <a:lnTo>
                      <a:pt x="773" y="1063"/>
                    </a:lnTo>
                    <a:lnTo>
                      <a:pt x="773" y="1068"/>
                    </a:lnTo>
                    <a:lnTo>
                      <a:pt x="775" y="1074"/>
                    </a:lnTo>
                    <a:lnTo>
                      <a:pt x="773" y="1075"/>
                    </a:lnTo>
                    <a:lnTo>
                      <a:pt x="773" y="1079"/>
                    </a:lnTo>
                    <a:lnTo>
                      <a:pt x="773" y="1079"/>
                    </a:lnTo>
                    <a:lnTo>
                      <a:pt x="772" y="1080"/>
                    </a:lnTo>
                    <a:lnTo>
                      <a:pt x="770" y="1082"/>
                    </a:lnTo>
                    <a:lnTo>
                      <a:pt x="768" y="1082"/>
                    </a:lnTo>
                    <a:lnTo>
                      <a:pt x="761" y="1079"/>
                    </a:lnTo>
                    <a:lnTo>
                      <a:pt x="758" y="1077"/>
                    </a:lnTo>
                    <a:lnTo>
                      <a:pt x="758" y="1068"/>
                    </a:lnTo>
                    <a:lnTo>
                      <a:pt x="760" y="1063"/>
                    </a:lnTo>
                    <a:lnTo>
                      <a:pt x="761" y="1063"/>
                    </a:lnTo>
                    <a:lnTo>
                      <a:pt x="763" y="1062"/>
                    </a:lnTo>
                    <a:lnTo>
                      <a:pt x="760" y="1055"/>
                    </a:lnTo>
                    <a:lnTo>
                      <a:pt x="758" y="1053"/>
                    </a:lnTo>
                    <a:lnTo>
                      <a:pt x="758" y="1050"/>
                    </a:lnTo>
                    <a:lnTo>
                      <a:pt x="758" y="1048"/>
                    </a:lnTo>
                    <a:lnTo>
                      <a:pt x="754" y="1048"/>
                    </a:lnTo>
                    <a:lnTo>
                      <a:pt x="744" y="1051"/>
                    </a:lnTo>
                    <a:lnTo>
                      <a:pt x="741" y="1057"/>
                    </a:lnTo>
                    <a:lnTo>
                      <a:pt x="741" y="1053"/>
                    </a:lnTo>
                    <a:lnTo>
                      <a:pt x="725" y="1067"/>
                    </a:lnTo>
                    <a:lnTo>
                      <a:pt x="720" y="1072"/>
                    </a:lnTo>
                    <a:lnTo>
                      <a:pt x="715" y="1070"/>
                    </a:lnTo>
                    <a:lnTo>
                      <a:pt x="710" y="1068"/>
                    </a:lnTo>
                    <a:lnTo>
                      <a:pt x="703" y="1067"/>
                    </a:lnTo>
                    <a:lnTo>
                      <a:pt x="700" y="1067"/>
                    </a:lnTo>
                    <a:lnTo>
                      <a:pt x="696" y="1067"/>
                    </a:lnTo>
                    <a:lnTo>
                      <a:pt x="693" y="1070"/>
                    </a:lnTo>
                    <a:lnTo>
                      <a:pt x="688" y="1070"/>
                    </a:lnTo>
                    <a:lnTo>
                      <a:pt x="683" y="1075"/>
                    </a:lnTo>
                    <a:lnTo>
                      <a:pt x="677" y="1080"/>
                    </a:lnTo>
                    <a:lnTo>
                      <a:pt x="676" y="1089"/>
                    </a:lnTo>
                    <a:lnTo>
                      <a:pt x="674" y="1091"/>
                    </a:lnTo>
                    <a:lnTo>
                      <a:pt x="671" y="1085"/>
                    </a:lnTo>
                    <a:lnTo>
                      <a:pt x="669" y="1084"/>
                    </a:lnTo>
                    <a:lnTo>
                      <a:pt x="667" y="1085"/>
                    </a:lnTo>
                    <a:lnTo>
                      <a:pt x="664" y="1085"/>
                    </a:lnTo>
                    <a:lnTo>
                      <a:pt x="662" y="1087"/>
                    </a:lnTo>
                    <a:lnTo>
                      <a:pt x="659" y="1089"/>
                    </a:lnTo>
                    <a:lnTo>
                      <a:pt x="659" y="1087"/>
                    </a:lnTo>
                    <a:lnTo>
                      <a:pt x="650" y="1087"/>
                    </a:lnTo>
                    <a:lnTo>
                      <a:pt x="648" y="1087"/>
                    </a:lnTo>
                    <a:lnTo>
                      <a:pt x="647" y="1085"/>
                    </a:lnTo>
                    <a:lnTo>
                      <a:pt x="647" y="1084"/>
                    </a:lnTo>
                    <a:lnTo>
                      <a:pt x="647" y="1082"/>
                    </a:lnTo>
                    <a:lnTo>
                      <a:pt x="652" y="1080"/>
                    </a:lnTo>
                    <a:lnTo>
                      <a:pt x="654" y="1079"/>
                    </a:lnTo>
                    <a:lnTo>
                      <a:pt x="657" y="1080"/>
                    </a:lnTo>
                    <a:lnTo>
                      <a:pt x="659" y="1077"/>
                    </a:lnTo>
                    <a:lnTo>
                      <a:pt x="659" y="1072"/>
                    </a:lnTo>
                    <a:lnTo>
                      <a:pt x="655" y="1067"/>
                    </a:lnTo>
                    <a:lnTo>
                      <a:pt x="657" y="1063"/>
                    </a:lnTo>
                    <a:lnTo>
                      <a:pt x="659" y="1058"/>
                    </a:lnTo>
                    <a:lnTo>
                      <a:pt x="659" y="1058"/>
                    </a:lnTo>
                    <a:lnTo>
                      <a:pt x="659" y="1057"/>
                    </a:lnTo>
                    <a:lnTo>
                      <a:pt x="659" y="1055"/>
                    </a:lnTo>
                    <a:lnTo>
                      <a:pt x="657" y="1053"/>
                    </a:lnTo>
                    <a:lnTo>
                      <a:pt x="657" y="1053"/>
                    </a:lnTo>
                    <a:lnTo>
                      <a:pt x="657" y="1051"/>
                    </a:lnTo>
                    <a:lnTo>
                      <a:pt x="667" y="1050"/>
                    </a:lnTo>
                    <a:lnTo>
                      <a:pt x="669" y="1048"/>
                    </a:lnTo>
                    <a:lnTo>
                      <a:pt x="664" y="1048"/>
                    </a:lnTo>
                    <a:lnTo>
                      <a:pt x="657" y="1048"/>
                    </a:lnTo>
                    <a:lnTo>
                      <a:pt x="648" y="1051"/>
                    </a:lnTo>
                    <a:lnTo>
                      <a:pt x="635" y="1062"/>
                    </a:lnTo>
                    <a:lnTo>
                      <a:pt x="628" y="1068"/>
                    </a:lnTo>
                    <a:lnTo>
                      <a:pt x="630" y="1068"/>
                    </a:lnTo>
                    <a:lnTo>
                      <a:pt x="633" y="1068"/>
                    </a:lnTo>
                    <a:lnTo>
                      <a:pt x="635" y="1074"/>
                    </a:lnTo>
                    <a:lnTo>
                      <a:pt x="635" y="1075"/>
                    </a:lnTo>
                    <a:lnTo>
                      <a:pt x="635" y="1077"/>
                    </a:lnTo>
                    <a:lnTo>
                      <a:pt x="631" y="1080"/>
                    </a:lnTo>
                    <a:lnTo>
                      <a:pt x="630" y="1082"/>
                    </a:lnTo>
                    <a:lnTo>
                      <a:pt x="628" y="1082"/>
                    </a:lnTo>
                    <a:lnTo>
                      <a:pt x="626" y="1082"/>
                    </a:lnTo>
                    <a:lnTo>
                      <a:pt x="624" y="1080"/>
                    </a:lnTo>
                    <a:lnTo>
                      <a:pt x="626" y="1079"/>
                    </a:lnTo>
                    <a:lnTo>
                      <a:pt x="628" y="1075"/>
                    </a:lnTo>
                    <a:lnTo>
                      <a:pt x="624" y="1072"/>
                    </a:lnTo>
                    <a:lnTo>
                      <a:pt x="623" y="1072"/>
                    </a:lnTo>
                    <a:lnTo>
                      <a:pt x="621" y="1072"/>
                    </a:lnTo>
                    <a:lnTo>
                      <a:pt x="614" y="1075"/>
                    </a:lnTo>
                    <a:lnTo>
                      <a:pt x="609" y="1079"/>
                    </a:lnTo>
                    <a:lnTo>
                      <a:pt x="604" y="1080"/>
                    </a:lnTo>
                    <a:lnTo>
                      <a:pt x="599" y="1082"/>
                    </a:lnTo>
                    <a:lnTo>
                      <a:pt x="597" y="1084"/>
                    </a:lnTo>
                    <a:lnTo>
                      <a:pt x="592" y="1089"/>
                    </a:lnTo>
                    <a:lnTo>
                      <a:pt x="588" y="1091"/>
                    </a:lnTo>
                    <a:lnTo>
                      <a:pt x="582" y="1096"/>
                    </a:lnTo>
                    <a:lnTo>
                      <a:pt x="566" y="1106"/>
                    </a:lnTo>
                    <a:lnTo>
                      <a:pt x="563" y="1108"/>
                    </a:lnTo>
                    <a:lnTo>
                      <a:pt x="561" y="1106"/>
                    </a:lnTo>
                    <a:lnTo>
                      <a:pt x="559" y="1104"/>
                    </a:lnTo>
                    <a:lnTo>
                      <a:pt x="558" y="1106"/>
                    </a:lnTo>
                    <a:lnTo>
                      <a:pt x="559" y="1109"/>
                    </a:lnTo>
                    <a:lnTo>
                      <a:pt x="561" y="1113"/>
                    </a:lnTo>
                    <a:lnTo>
                      <a:pt x="561" y="1116"/>
                    </a:lnTo>
                    <a:lnTo>
                      <a:pt x="558" y="1114"/>
                    </a:lnTo>
                    <a:lnTo>
                      <a:pt x="551" y="1118"/>
                    </a:lnTo>
                    <a:lnTo>
                      <a:pt x="542" y="1121"/>
                    </a:lnTo>
                    <a:lnTo>
                      <a:pt x="542" y="1125"/>
                    </a:lnTo>
                    <a:lnTo>
                      <a:pt x="542" y="1126"/>
                    </a:lnTo>
                    <a:lnTo>
                      <a:pt x="542" y="1132"/>
                    </a:lnTo>
                    <a:lnTo>
                      <a:pt x="541" y="1137"/>
                    </a:lnTo>
                    <a:lnTo>
                      <a:pt x="539" y="1147"/>
                    </a:lnTo>
                    <a:lnTo>
                      <a:pt x="539" y="1150"/>
                    </a:lnTo>
                    <a:lnTo>
                      <a:pt x="535" y="1154"/>
                    </a:lnTo>
                    <a:lnTo>
                      <a:pt x="520" y="1159"/>
                    </a:lnTo>
                    <a:lnTo>
                      <a:pt x="517" y="1159"/>
                    </a:lnTo>
                    <a:lnTo>
                      <a:pt x="517" y="1159"/>
                    </a:lnTo>
                    <a:lnTo>
                      <a:pt x="515" y="1159"/>
                    </a:lnTo>
                    <a:lnTo>
                      <a:pt x="511" y="1157"/>
                    </a:lnTo>
                    <a:lnTo>
                      <a:pt x="508" y="1157"/>
                    </a:lnTo>
                    <a:lnTo>
                      <a:pt x="506" y="1157"/>
                    </a:lnTo>
                    <a:lnTo>
                      <a:pt x="505" y="1155"/>
                    </a:lnTo>
                    <a:lnTo>
                      <a:pt x="501" y="1150"/>
                    </a:lnTo>
                    <a:lnTo>
                      <a:pt x="498" y="1140"/>
                    </a:lnTo>
                    <a:lnTo>
                      <a:pt x="489" y="1135"/>
                    </a:lnTo>
                    <a:lnTo>
                      <a:pt x="486" y="1133"/>
                    </a:lnTo>
                    <a:lnTo>
                      <a:pt x="486" y="1130"/>
                    </a:lnTo>
                    <a:lnTo>
                      <a:pt x="486" y="1126"/>
                    </a:lnTo>
                    <a:lnTo>
                      <a:pt x="494" y="1116"/>
                    </a:lnTo>
                    <a:lnTo>
                      <a:pt x="498" y="1113"/>
                    </a:lnTo>
                    <a:lnTo>
                      <a:pt x="510" y="1109"/>
                    </a:lnTo>
                    <a:lnTo>
                      <a:pt x="515" y="1109"/>
                    </a:lnTo>
                    <a:lnTo>
                      <a:pt x="520" y="1108"/>
                    </a:lnTo>
                    <a:lnTo>
                      <a:pt x="520" y="1101"/>
                    </a:lnTo>
                    <a:lnTo>
                      <a:pt x="515" y="1094"/>
                    </a:lnTo>
                    <a:lnTo>
                      <a:pt x="510" y="1085"/>
                    </a:lnTo>
                    <a:lnTo>
                      <a:pt x="505" y="1075"/>
                    </a:lnTo>
                    <a:lnTo>
                      <a:pt x="498" y="1072"/>
                    </a:lnTo>
                    <a:lnTo>
                      <a:pt x="489" y="1070"/>
                    </a:lnTo>
                    <a:lnTo>
                      <a:pt x="472" y="1072"/>
                    </a:lnTo>
                    <a:lnTo>
                      <a:pt x="469" y="1072"/>
                    </a:lnTo>
                    <a:lnTo>
                      <a:pt x="458" y="1065"/>
                    </a:lnTo>
                    <a:lnTo>
                      <a:pt x="457" y="1065"/>
                    </a:lnTo>
                    <a:lnTo>
                      <a:pt x="455" y="1065"/>
                    </a:lnTo>
                    <a:lnTo>
                      <a:pt x="455" y="1067"/>
                    </a:lnTo>
                    <a:lnTo>
                      <a:pt x="457" y="1068"/>
                    </a:lnTo>
                    <a:lnTo>
                      <a:pt x="470" y="1082"/>
                    </a:lnTo>
                    <a:lnTo>
                      <a:pt x="472" y="1087"/>
                    </a:lnTo>
                    <a:lnTo>
                      <a:pt x="472" y="1092"/>
                    </a:lnTo>
                    <a:lnTo>
                      <a:pt x="472" y="1094"/>
                    </a:lnTo>
                    <a:lnTo>
                      <a:pt x="472" y="1096"/>
                    </a:lnTo>
                    <a:lnTo>
                      <a:pt x="472" y="1099"/>
                    </a:lnTo>
                    <a:lnTo>
                      <a:pt x="469" y="1116"/>
                    </a:lnTo>
                    <a:lnTo>
                      <a:pt x="465" y="1128"/>
                    </a:lnTo>
                    <a:lnTo>
                      <a:pt x="464" y="1133"/>
                    </a:lnTo>
                    <a:lnTo>
                      <a:pt x="464" y="1137"/>
                    </a:lnTo>
                    <a:lnTo>
                      <a:pt x="465" y="1140"/>
                    </a:lnTo>
                    <a:lnTo>
                      <a:pt x="469" y="1142"/>
                    </a:lnTo>
                    <a:lnTo>
                      <a:pt x="474" y="1145"/>
                    </a:lnTo>
                    <a:lnTo>
                      <a:pt x="476" y="1150"/>
                    </a:lnTo>
                    <a:lnTo>
                      <a:pt x="476" y="1152"/>
                    </a:lnTo>
                    <a:lnTo>
                      <a:pt x="476" y="1160"/>
                    </a:lnTo>
                    <a:lnTo>
                      <a:pt x="477" y="1166"/>
                    </a:lnTo>
                    <a:lnTo>
                      <a:pt x="474" y="1174"/>
                    </a:lnTo>
                    <a:lnTo>
                      <a:pt x="472" y="1178"/>
                    </a:lnTo>
                    <a:lnTo>
                      <a:pt x="470" y="1186"/>
                    </a:lnTo>
                    <a:lnTo>
                      <a:pt x="470" y="1193"/>
                    </a:lnTo>
                    <a:lnTo>
                      <a:pt x="470" y="1195"/>
                    </a:lnTo>
                    <a:lnTo>
                      <a:pt x="470" y="1198"/>
                    </a:lnTo>
                    <a:lnTo>
                      <a:pt x="469" y="1195"/>
                    </a:lnTo>
                    <a:lnTo>
                      <a:pt x="467" y="1193"/>
                    </a:lnTo>
                    <a:lnTo>
                      <a:pt x="465" y="1191"/>
                    </a:lnTo>
                    <a:lnTo>
                      <a:pt x="464" y="1189"/>
                    </a:lnTo>
                    <a:lnTo>
                      <a:pt x="460" y="1191"/>
                    </a:lnTo>
                    <a:lnTo>
                      <a:pt x="458" y="1191"/>
                    </a:lnTo>
                    <a:lnTo>
                      <a:pt x="458" y="1189"/>
                    </a:lnTo>
                    <a:lnTo>
                      <a:pt x="462" y="1186"/>
                    </a:lnTo>
                    <a:lnTo>
                      <a:pt x="460" y="1184"/>
                    </a:lnTo>
                    <a:lnTo>
                      <a:pt x="458" y="1183"/>
                    </a:lnTo>
                    <a:lnTo>
                      <a:pt x="453" y="1178"/>
                    </a:lnTo>
                    <a:lnTo>
                      <a:pt x="448" y="1178"/>
                    </a:lnTo>
                    <a:lnTo>
                      <a:pt x="445" y="1178"/>
                    </a:lnTo>
                    <a:lnTo>
                      <a:pt x="441" y="1178"/>
                    </a:lnTo>
                    <a:lnTo>
                      <a:pt x="438" y="1174"/>
                    </a:lnTo>
                    <a:lnTo>
                      <a:pt x="436" y="1172"/>
                    </a:lnTo>
                    <a:lnTo>
                      <a:pt x="433" y="1172"/>
                    </a:lnTo>
                    <a:lnTo>
                      <a:pt x="431" y="1176"/>
                    </a:lnTo>
                    <a:lnTo>
                      <a:pt x="426" y="1186"/>
                    </a:lnTo>
                    <a:lnTo>
                      <a:pt x="419" y="1191"/>
                    </a:lnTo>
                    <a:lnTo>
                      <a:pt x="412" y="1196"/>
                    </a:lnTo>
                    <a:lnTo>
                      <a:pt x="405" y="1198"/>
                    </a:lnTo>
                    <a:lnTo>
                      <a:pt x="404" y="1200"/>
                    </a:lnTo>
                    <a:lnTo>
                      <a:pt x="400" y="1205"/>
                    </a:lnTo>
                    <a:lnTo>
                      <a:pt x="397" y="1210"/>
                    </a:lnTo>
                    <a:lnTo>
                      <a:pt x="388" y="1217"/>
                    </a:lnTo>
                    <a:lnTo>
                      <a:pt x="387" y="1218"/>
                    </a:lnTo>
                    <a:lnTo>
                      <a:pt x="387" y="1224"/>
                    </a:lnTo>
                    <a:lnTo>
                      <a:pt x="387" y="1227"/>
                    </a:lnTo>
                    <a:lnTo>
                      <a:pt x="388" y="1232"/>
                    </a:lnTo>
                    <a:lnTo>
                      <a:pt x="393" y="1241"/>
                    </a:lnTo>
                    <a:lnTo>
                      <a:pt x="397" y="1244"/>
                    </a:lnTo>
                    <a:lnTo>
                      <a:pt x="399" y="1249"/>
                    </a:lnTo>
                    <a:lnTo>
                      <a:pt x="400" y="1254"/>
                    </a:lnTo>
                    <a:lnTo>
                      <a:pt x="399" y="1254"/>
                    </a:lnTo>
                    <a:lnTo>
                      <a:pt x="395" y="1254"/>
                    </a:lnTo>
                    <a:lnTo>
                      <a:pt x="392" y="1254"/>
                    </a:lnTo>
                    <a:lnTo>
                      <a:pt x="388" y="1258"/>
                    </a:lnTo>
                    <a:lnTo>
                      <a:pt x="388" y="1259"/>
                    </a:lnTo>
                    <a:lnTo>
                      <a:pt x="387" y="1263"/>
                    </a:lnTo>
                    <a:lnTo>
                      <a:pt x="383" y="1263"/>
                    </a:lnTo>
                    <a:lnTo>
                      <a:pt x="373" y="1256"/>
                    </a:lnTo>
                    <a:lnTo>
                      <a:pt x="364" y="1253"/>
                    </a:lnTo>
                    <a:lnTo>
                      <a:pt x="363" y="1253"/>
                    </a:lnTo>
                    <a:lnTo>
                      <a:pt x="361" y="1251"/>
                    </a:lnTo>
                    <a:lnTo>
                      <a:pt x="361" y="1251"/>
                    </a:lnTo>
                    <a:lnTo>
                      <a:pt x="357" y="1251"/>
                    </a:lnTo>
                    <a:lnTo>
                      <a:pt x="354" y="1251"/>
                    </a:lnTo>
                    <a:lnTo>
                      <a:pt x="352" y="1249"/>
                    </a:lnTo>
                    <a:lnTo>
                      <a:pt x="344" y="1239"/>
                    </a:lnTo>
                    <a:lnTo>
                      <a:pt x="337" y="1235"/>
                    </a:lnTo>
                    <a:lnTo>
                      <a:pt x="335" y="1235"/>
                    </a:lnTo>
                    <a:lnTo>
                      <a:pt x="332" y="1235"/>
                    </a:lnTo>
                    <a:lnTo>
                      <a:pt x="330" y="1244"/>
                    </a:lnTo>
                    <a:lnTo>
                      <a:pt x="327" y="1247"/>
                    </a:lnTo>
                    <a:lnTo>
                      <a:pt x="325" y="1246"/>
                    </a:lnTo>
                    <a:lnTo>
                      <a:pt x="325" y="1251"/>
                    </a:lnTo>
                    <a:lnTo>
                      <a:pt x="325" y="1253"/>
                    </a:lnTo>
                    <a:lnTo>
                      <a:pt x="327" y="1254"/>
                    </a:lnTo>
                    <a:lnTo>
                      <a:pt x="328" y="1258"/>
                    </a:lnTo>
                    <a:lnTo>
                      <a:pt x="334" y="1266"/>
                    </a:lnTo>
                    <a:lnTo>
                      <a:pt x="337" y="1270"/>
                    </a:lnTo>
                    <a:lnTo>
                      <a:pt x="339" y="1271"/>
                    </a:lnTo>
                    <a:lnTo>
                      <a:pt x="342" y="1271"/>
                    </a:lnTo>
                    <a:lnTo>
                      <a:pt x="347" y="1271"/>
                    </a:lnTo>
                    <a:lnTo>
                      <a:pt x="349" y="1271"/>
                    </a:lnTo>
                    <a:lnTo>
                      <a:pt x="352" y="1275"/>
                    </a:lnTo>
                    <a:lnTo>
                      <a:pt x="352" y="1280"/>
                    </a:lnTo>
                    <a:lnTo>
                      <a:pt x="354" y="1285"/>
                    </a:lnTo>
                    <a:lnTo>
                      <a:pt x="354" y="1287"/>
                    </a:lnTo>
                    <a:lnTo>
                      <a:pt x="352" y="1290"/>
                    </a:lnTo>
                    <a:lnTo>
                      <a:pt x="345" y="1293"/>
                    </a:lnTo>
                    <a:lnTo>
                      <a:pt x="342" y="1297"/>
                    </a:lnTo>
                    <a:lnTo>
                      <a:pt x="340" y="1297"/>
                    </a:lnTo>
                    <a:lnTo>
                      <a:pt x="334" y="1292"/>
                    </a:lnTo>
                    <a:lnTo>
                      <a:pt x="328" y="1290"/>
                    </a:lnTo>
                    <a:lnTo>
                      <a:pt x="322" y="1288"/>
                    </a:lnTo>
                    <a:lnTo>
                      <a:pt x="320" y="1287"/>
                    </a:lnTo>
                    <a:lnTo>
                      <a:pt x="316" y="1280"/>
                    </a:lnTo>
                    <a:lnTo>
                      <a:pt x="311" y="1273"/>
                    </a:lnTo>
                    <a:lnTo>
                      <a:pt x="308" y="1271"/>
                    </a:lnTo>
                    <a:lnTo>
                      <a:pt x="303" y="1273"/>
                    </a:lnTo>
                    <a:lnTo>
                      <a:pt x="301" y="1273"/>
                    </a:lnTo>
                    <a:lnTo>
                      <a:pt x="296" y="1270"/>
                    </a:lnTo>
                    <a:lnTo>
                      <a:pt x="292" y="1263"/>
                    </a:lnTo>
                    <a:lnTo>
                      <a:pt x="292" y="1258"/>
                    </a:lnTo>
                    <a:lnTo>
                      <a:pt x="292" y="1256"/>
                    </a:lnTo>
                    <a:lnTo>
                      <a:pt x="294" y="1254"/>
                    </a:lnTo>
                    <a:lnTo>
                      <a:pt x="292" y="1253"/>
                    </a:lnTo>
                    <a:lnTo>
                      <a:pt x="292" y="1247"/>
                    </a:lnTo>
                    <a:lnTo>
                      <a:pt x="291" y="1244"/>
                    </a:lnTo>
                    <a:lnTo>
                      <a:pt x="289" y="1235"/>
                    </a:lnTo>
                    <a:lnTo>
                      <a:pt x="286" y="1230"/>
                    </a:lnTo>
                    <a:lnTo>
                      <a:pt x="284" y="1225"/>
                    </a:lnTo>
                    <a:lnTo>
                      <a:pt x="286" y="1224"/>
                    </a:lnTo>
                    <a:lnTo>
                      <a:pt x="287" y="1220"/>
                    </a:lnTo>
                    <a:lnTo>
                      <a:pt x="289" y="1213"/>
                    </a:lnTo>
                    <a:lnTo>
                      <a:pt x="291" y="1212"/>
                    </a:lnTo>
                    <a:lnTo>
                      <a:pt x="291" y="1208"/>
                    </a:lnTo>
                    <a:lnTo>
                      <a:pt x="291" y="1207"/>
                    </a:lnTo>
                    <a:lnTo>
                      <a:pt x="291" y="1205"/>
                    </a:lnTo>
                    <a:lnTo>
                      <a:pt x="289" y="1200"/>
                    </a:lnTo>
                    <a:lnTo>
                      <a:pt x="284" y="1191"/>
                    </a:lnTo>
                    <a:lnTo>
                      <a:pt x="279" y="1188"/>
                    </a:lnTo>
                    <a:lnTo>
                      <a:pt x="267" y="1183"/>
                    </a:lnTo>
                    <a:lnTo>
                      <a:pt x="265" y="1183"/>
                    </a:lnTo>
                    <a:lnTo>
                      <a:pt x="263" y="1183"/>
                    </a:lnTo>
                    <a:lnTo>
                      <a:pt x="265" y="1181"/>
                    </a:lnTo>
                    <a:lnTo>
                      <a:pt x="268" y="1179"/>
                    </a:lnTo>
                    <a:lnTo>
                      <a:pt x="268" y="1176"/>
                    </a:lnTo>
                    <a:lnTo>
                      <a:pt x="267" y="1176"/>
                    </a:lnTo>
                    <a:lnTo>
                      <a:pt x="265" y="1174"/>
                    </a:lnTo>
                    <a:lnTo>
                      <a:pt x="262" y="1172"/>
                    </a:lnTo>
                    <a:lnTo>
                      <a:pt x="260" y="1171"/>
                    </a:lnTo>
                    <a:lnTo>
                      <a:pt x="262" y="1169"/>
                    </a:lnTo>
                    <a:lnTo>
                      <a:pt x="260" y="1166"/>
                    </a:lnTo>
                    <a:lnTo>
                      <a:pt x="255" y="1164"/>
                    </a:lnTo>
                    <a:lnTo>
                      <a:pt x="255" y="1164"/>
                    </a:lnTo>
                    <a:lnTo>
                      <a:pt x="253" y="1162"/>
                    </a:lnTo>
                    <a:lnTo>
                      <a:pt x="251" y="1159"/>
                    </a:lnTo>
                    <a:lnTo>
                      <a:pt x="246" y="1154"/>
                    </a:lnTo>
                    <a:lnTo>
                      <a:pt x="246" y="1150"/>
                    </a:lnTo>
                    <a:lnTo>
                      <a:pt x="245" y="1147"/>
                    </a:lnTo>
                    <a:lnTo>
                      <a:pt x="241" y="1143"/>
                    </a:lnTo>
                    <a:lnTo>
                      <a:pt x="238" y="1143"/>
                    </a:lnTo>
                    <a:lnTo>
                      <a:pt x="236" y="1142"/>
                    </a:lnTo>
                    <a:lnTo>
                      <a:pt x="245" y="1142"/>
                    </a:lnTo>
                    <a:lnTo>
                      <a:pt x="255" y="1145"/>
                    </a:lnTo>
                    <a:lnTo>
                      <a:pt x="255" y="1147"/>
                    </a:lnTo>
                    <a:lnTo>
                      <a:pt x="253" y="1149"/>
                    </a:lnTo>
                    <a:lnTo>
                      <a:pt x="257" y="1154"/>
                    </a:lnTo>
                    <a:lnTo>
                      <a:pt x="260" y="1157"/>
                    </a:lnTo>
                    <a:lnTo>
                      <a:pt x="265" y="1160"/>
                    </a:lnTo>
                    <a:lnTo>
                      <a:pt x="267" y="1160"/>
                    </a:lnTo>
                    <a:lnTo>
                      <a:pt x="268" y="1160"/>
                    </a:lnTo>
                    <a:lnTo>
                      <a:pt x="272" y="1162"/>
                    </a:lnTo>
                    <a:lnTo>
                      <a:pt x="274" y="1164"/>
                    </a:lnTo>
                    <a:lnTo>
                      <a:pt x="279" y="1164"/>
                    </a:lnTo>
                    <a:lnTo>
                      <a:pt x="284" y="1167"/>
                    </a:lnTo>
                    <a:lnTo>
                      <a:pt x="284" y="1167"/>
                    </a:lnTo>
                    <a:lnTo>
                      <a:pt x="284" y="1169"/>
                    </a:lnTo>
                    <a:lnTo>
                      <a:pt x="286" y="1171"/>
                    </a:lnTo>
                    <a:lnTo>
                      <a:pt x="287" y="1171"/>
                    </a:lnTo>
                    <a:lnTo>
                      <a:pt x="292" y="1169"/>
                    </a:lnTo>
                    <a:lnTo>
                      <a:pt x="303" y="1178"/>
                    </a:lnTo>
                    <a:lnTo>
                      <a:pt x="304" y="1179"/>
                    </a:lnTo>
                    <a:lnTo>
                      <a:pt x="322" y="1183"/>
                    </a:lnTo>
                    <a:lnTo>
                      <a:pt x="328" y="1184"/>
                    </a:lnTo>
                    <a:lnTo>
                      <a:pt x="334" y="1184"/>
                    </a:lnTo>
                    <a:lnTo>
                      <a:pt x="339" y="1188"/>
                    </a:lnTo>
                    <a:lnTo>
                      <a:pt x="345" y="1191"/>
                    </a:lnTo>
                    <a:lnTo>
                      <a:pt x="351" y="1193"/>
                    </a:lnTo>
                    <a:lnTo>
                      <a:pt x="361" y="1195"/>
                    </a:lnTo>
                    <a:lnTo>
                      <a:pt x="366" y="1195"/>
                    </a:lnTo>
                    <a:lnTo>
                      <a:pt x="378" y="1191"/>
                    </a:lnTo>
                    <a:lnTo>
                      <a:pt x="393" y="1183"/>
                    </a:lnTo>
                    <a:lnTo>
                      <a:pt x="402" y="1176"/>
                    </a:lnTo>
                    <a:lnTo>
                      <a:pt x="414" y="1159"/>
                    </a:lnTo>
                    <a:lnTo>
                      <a:pt x="416" y="1154"/>
                    </a:lnTo>
                    <a:lnTo>
                      <a:pt x="417" y="1143"/>
                    </a:lnTo>
                    <a:lnTo>
                      <a:pt x="417" y="1140"/>
                    </a:lnTo>
                    <a:lnTo>
                      <a:pt x="416" y="1138"/>
                    </a:lnTo>
                    <a:lnTo>
                      <a:pt x="412" y="1137"/>
                    </a:lnTo>
                    <a:lnTo>
                      <a:pt x="412" y="1130"/>
                    </a:lnTo>
                    <a:lnTo>
                      <a:pt x="412" y="1128"/>
                    </a:lnTo>
                    <a:lnTo>
                      <a:pt x="409" y="1114"/>
                    </a:lnTo>
                    <a:lnTo>
                      <a:pt x="405" y="1113"/>
                    </a:lnTo>
                    <a:lnTo>
                      <a:pt x="404" y="1111"/>
                    </a:lnTo>
                    <a:lnTo>
                      <a:pt x="402" y="1111"/>
                    </a:lnTo>
                    <a:lnTo>
                      <a:pt x="399" y="1108"/>
                    </a:lnTo>
                    <a:lnTo>
                      <a:pt x="395" y="1103"/>
                    </a:lnTo>
                    <a:lnTo>
                      <a:pt x="392" y="1099"/>
                    </a:lnTo>
                    <a:lnTo>
                      <a:pt x="388" y="1094"/>
                    </a:lnTo>
                    <a:lnTo>
                      <a:pt x="388" y="1092"/>
                    </a:lnTo>
                    <a:lnTo>
                      <a:pt x="387" y="1091"/>
                    </a:lnTo>
                    <a:lnTo>
                      <a:pt x="387" y="1094"/>
                    </a:lnTo>
                    <a:lnTo>
                      <a:pt x="388" y="1097"/>
                    </a:lnTo>
                    <a:lnTo>
                      <a:pt x="383" y="1096"/>
                    </a:lnTo>
                    <a:lnTo>
                      <a:pt x="369" y="1084"/>
                    </a:lnTo>
                    <a:lnTo>
                      <a:pt x="366" y="1082"/>
                    </a:lnTo>
                    <a:lnTo>
                      <a:pt x="366" y="1084"/>
                    </a:lnTo>
                    <a:lnTo>
                      <a:pt x="361" y="1082"/>
                    </a:lnTo>
                    <a:lnTo>
                      <a:pt x="359" y="1079"/>
                    </a:lnTo>
                    <a:lnTo>
                      <a:pt x="347" y="1063"/>
                    </a:lnTo>
                    <a:lnTo>
                      <a:pt x="327" y="1048"/>
                    </a:lnTo>
                    <a:lnTo>
                      <a:pt x="311" y="1038"/>
                    </a:lnTo>
                    <a:lnTo>
                      <a:pt x="301" y="1033"/>
                    </a:lnTo>
                    <a:lnTo>
                      <a:pt x="299" y="1033"/>
                    </a:lnTo>
                    <a:lnTo>
                      <a:pt x="298" y="1034"/>
                    </a:lnTo>
                    <a:lnTo>
                      <a:pt x="296" y="1036"/>
                    </a:lnTo>
                    <a:lnTo>
                      <a:pt x="292" y="1036"/>
                    </a:lnTo>
                    <a:lnTo>
                      <a:pt x="282" y="1031"/>
                    </a:lnTo>
                    <a:lnTo>
                      <a:pt x="280" y="1031"/>
                    </a:lnTo>
                    <a:lnTo>
                      <a:pt x="270" y="1031"/>
                    </a:lnTo>
                    <a:lnTo>
                      <a:pt x="268" y="1033"/>
                    </a:lnTo>
                    <a:lnTo>
                      <a:pt x="265" y="1041"/>
                    </a:lnTo>
                    <a:lnTo>
                      <a:pt x="263" y="1043"/>
                    </a:lnTo>
                    <a:lnTo>
                      <a:pt x="260" y="1045"/>
                    </a:lnTo>
                    <a:lnTo>
                      <a:pt x="260" y="1041"/>
                    </a:lnTo>
                    <a:lnTo>
                      <a:pt x="263" y="1039"/>
                    </a:lnTo>
                    <a:lnTo>
                      <a:pt x="265" y="1033"/>
                    </a:lnTo>
                    <a:lnTo>
                      <a:pt x="265" y="1031"/>
                    </a:lnTo>
                    <a:lnTo>
                      <a:pt x="265" y="1028"/>
                    </a:lnTo>
                    <a:lnTo>
                      <a:pt x="265" y="1024"/>
                    </a:lnTo>
                    <a:lnTo>
                      <a:pt x="263" y="1024"/>
                    </a:lnTo>
                    <a:lnTo>
                      <a:pt x="262" y="1024"/>
                    </a:lnTo>
                    <a:lnTo>
                      <a:pt x="257" y="1028"/>
                    </a:lnTo>
                    <a:lnTo>
                      <a:pt x="255" y="1028"/>
                    </a:lnTo>
                    <a:lnTo>
                      <a:pt x="257" y="1024"/>
                    </a:lnTo>
                    <a:lnTo>
                      <a:pt x="257" y="1022"/>
                    </a:lnTo>
                    <a:lnTo>
                      <a:pt x="255" y="1022"/>
                    </a:lnTo>
                    <a:lnTo>
                      <a:pt x="250" y="1021"/>
                    </a:lnTo>
                    <a:lnTo>
                      <a:pt x="245" y="1022"/>
                    </a:lnTo>
                    <a:lnTo>
                      <a:pt x="245" y="1017"/>
                    </a:lnTo>
                    <a:lnTo>
                      <a:pt x="241" y="1016"/>
                    </a:lnTo>
                    <a:lnTo>
                      <a:pt x="239" y="1014"/>
                    </a:lnTo>
                    <a:lnTo>
                      <a:pt x="241" y="1010"/>
                    </a:lnTo>
                    <a:lnTo>
                      <a:pt x="251" y="1016"/>
                    </a:lnTo>
                    <a:lnTo>
                      <a:pt x="255" y="1016"/>
                    </a:lnTo>
                    <a:lnTo>
                      <a:pt x="257" y="1014"/>
                    </a:lnTo>
                    <a:lnTo>
                      <a:pt x="257" y="1010"/>
                    </a:lnTo>
                    <a:lnTo>
                      <a:pt x="257" y="1009"/>
                    </a:lnTo>
                    <a:lnTo>
                      <a:pt x="255" y="1007"/>
                    </a:lnTo>
                    <a:lnTo>
                      <a:pt x="248" y="1004"/>
                    </a:lnTo>
                    <a:lnTo>
                      <a:pt x="245" y="1000"/>
                    </a:lnTo>
                    <a:lnTo>
                      <a:pt x="238" y="995"/>
                    </a:lnTo>
                    <a:lnTo>
                      <a:pt x="236" y="999"/>
                    </a:lnTo>
                    <a:lnTo>
                      <a:pt x="238" y="1002"/>
                    </a:lnTo>
                    <a:lnTo>
                      <a:pt x="238" y="1004"/>
                    </a:lnTo>
                    <a:lnTo>
                      <a:pt x="234" y="1002"/>
                    </a:lnTo>
                    <a:lnTo>
                      <a:pt x="233" y="1004"/>
                    </a:lnTo>
                    <a:lnTo>
                      <a:pt x="231" y="1009"/>
                    </a:lnTo>
                    <a:lnTo>
                      <a:pt x="229" y="1010"/>
                    </a:lnTo>
                    <a:lnTo>
                      <a:pt x="227" y="1010"/>
                    </a:lnTo>
                    <a:lnTo>
                      <a:pt x="219" y="1005"/>
                    </a:lnTo>
                    <a:lnTo>
                      <a:pt x="215" y="1005"/>
                    </a:lnTo>
                    <a:lnTo>
                      <a:pt x="217" y="1012"/>
                    </a:lnTo>
                    <a:lnTo>
                      <a:pt x="217" y="1016"/>
                    </a:lnTo>
                    <a:lnTo>
                      <a:pt x="215" y="1017"/>
                    </a:lnTo>
                    <a:lnTo>
                      <a:pt x="215" y="1019"/>
                    </a:lnTo>
                    <a:lnTo>
                      <a:pt x="214" y="1019"/>
                    </a:lnTo>
                    <a:lnTo>
                      <a:pt x="210" y="1019"/>
                    </a:lnTo>
                    <a:lnTo>
                      <a:pt x="207" y="1016"/>
                    </a:lnTo>
                    <a:lnTo>
                      <a:pt x="203" y="1014"/>
                    </a:lnTo>
                    <a:lnTo>
                      <a:pt x="202" y="1014"/>
                    </a:lnTo>
                    <a:lnTo>
                      <a:pt x="202" y="1014"/>
                    </a:lnTo>
                    <a:lnTo>
                      <a:pt x="203" y="1016"/>
                    </a:lnTo>
                    <a:lnTo>
                      <a:pt x="202" y="1019"/>
                    </a:lnTo>
                    <a:lnTo>
                      <a:pt x="202" y="1021"/>
                    </a:lnTo>
                    <a:lnTo>
                      <a:pt x="202" y="1022"/>
                    </a:lnTo>
                    <a:lnTo>
                      <a:pt x="200" y="1024"/>
                    </a:lnTo>
                    <a:lnTo>
                      <a:pt x="198" y="1026"/>
                    </a:lnTo>
                    <a:lnTo>
                      <a:pt x="197" y="1028"/>
                    </a:lnTo>
                    <a:lnTo>
                      <a:pt x="188" y="1031"/>
                    </a:lnTo>
                    <a:lnTo>
                      <a:pt x="186" y="1033"/>
                    </a:lnTo>
                    <a:lnTo>
                      <a:pt x="185" y="1043"/>
                    </a:lnTo>
                    <a:lnTo>
                      <a:pt x="183" y="1043"/>
                    </a:lnTo>
                    <a:lnTo>
                      <a:pt x="181" y="1045"/>
                    </a:lnTo>
                    <a:lnTo>
                      <a:pt x="180" y="1046"/>
                    </a:lnTo>
                    <a:lnTo>
                      <a:pt x="178" y="1046"/>
                    </a:lnTo>
                    <a:lnTo>
                      <a:pt x="174" y="1050"/>
                    </a:lnTo>
                    <a:lnTo>
                      <a:pt x="171" y="1051"/>
                    </a:lnTo>
                    <a:lnTo>
                      <a:pt x="169" y="1053"/>
                    </a:lnTo>
                    <a:lnTo>
                      <a:pt x="169" y="1055"/>
                    </a:lnTo>
                    <a:lnTo>
                      <a:pt x="174" y="1055"/>
                    </a:lnTo>
                    <a:lnTo>
                      <a:pt x="174" y="1055"/>
                    </a:lnTo>
                    <a:lnTo>
                      <a:pt x="176" y="1057"/>
                    </a:lnTo>
                    <a:lnTo>
                      <a:pt x="176" y="1058"/>
                    </a:lnTo>
                    <a:lnTo>
                      <a:pt x="174" y="1060"/>
                    </a:lnTo>
                    <a:lnTo>
                      <a:pt x="169" y="1072"/>
                    </a:lnTo>
                    <a:lnTo>
                      <a:pt x="169" y="1075"/>
                    </a:lnTo>
                    <a:lnTo>
                      <a:pt x="171" y="1082"/>
                    </a:lnTo>
                    <a:lnTo>
                      <a:pt x="174" y="1091"/>
                    </a:lnTo>
                    <a:lnTo>
                      <a:pt x="181" y="1094"/>
                    </a:lnTo>
                    <a:lnTo>
                      <a:pt x="186" y="1096"/>
                    </a:lnTo>
                    <a:lnTo>
                      <a:pt x="190" y="1103"/>
                    </a:lnTo>
                    <a:lnTo>
                      <a:pt x="195" y="1113"/>
                    </a:lnTo>
                    <a:lnTo>
                      <a:pt x="198" y="1116"/>
                    </a:lnTo>
                    <a:lnTo>
                      <a:pt x="198" y="1116"/>
                    </a:lnTo>
                    <a:lnTo>
                      <a:pt x="198" y="1123"/>
                    </a:lnTo>
                    <a:lnTo>
                      <a:pt x="195" y="1128"/>
                    </a:lnTo>
                    <a:lnTo>
                      <a:pt x="191" y="1133"/>
                    </a:lnTo>
                    <a:lnTo>
                      <a:pt x="188" y="1140"/>
                    </a:lnTo>
                    <a:lnTo>
                      <a:pt x="185" y="1145"/>
                    </a:lnTo>
                    <a:lnTo>
                      <a:pt x="181" y="1150"/>
                    </a:lnTo>
                    <a:lnTo>
                      <a:pt x="181" y="1154"/>
                    </a:lnTo>
                    <a:lnTo>
                      <a:pt x="181" y="1155"/>
                    </a:lnTo>
                    <a:lnTo>
                      <a:pt x="181" y="1157"/>
                    </a:lnTo>
                    <a:lnTo>
                      <a:pt x="185" y="1164"/>
                    </a:lnTo>
                    <a:lnTo>
                      <a:pt x="186" y="1169"/>
                    </a:lnTo>
                    <a:lnTo>
                      <a:pt x="188" y="1172"/>
                    </a:lnTo>
                    <a:lnTo>
                      <a:pt x="190" y="1178"/>
                    </a:lnTo>
                    <a:lnTo>
                      <a:pt x="191" y="1181"/>
                    </a:lnTo>
                    <a:lnTo>
                      <a:pt x="193" y="1184"/>
                    </a:lnTo>
                    <a:lnTo>
                      <a:pt x="193" y="1186"/>
                    </a:lnTo>
                    <a:lnTo>
                      <a:pt x="195" y="1189"/>
                    </a:lnTo>
                    <a:lnTo>
                      <a:pt x="197" y="1193"/>
                    </a:lnTo>
                    <a:lnTo>
                      <a:pt x="198" y="1196"/>
                    </a:lnTo>
                    <a:lnTo>
                      <a:pt x="200" y="1208"/>
                    </a:lnTo>
                    <a:lnTo>
                      <a:pt x="202" y="1210"/>
                    </a:lnTo>
                    <a:lnTo>
                      <a:pt x="200" y="1213"/>
                    </a:lnTo>
                    <a:lnTo>
                      <a:pt x="200" y="1213"/>
                    </a:lnTo>
                    <a:lnTo>
                      <a:pt x="197" y="1213"/>
                    </a:lnTo>
                    <a:lnTo>
                      <a:pt x="193" y="1215"/>
                    </a:lnTo>
                    <a:lnTo>
                      <a:pt x="193" y="1215"/>
                    </a:lnTo>
                    <a:lnTo>
                      <a:pt x="195" y="1218"/>
                    </a:lnTo>
                    <a:lnTo>
                      <a:pt x="193" y="1222"/>
                    </a:lnTo>
                    <a:lnTo>
                      <a:pt x="193" y="1229"/>
                    </a:lnTo>
                    <a:lnTo>
                      <a:pt x="191" y="1232"/>
                    </a:lnTo>
                    <a:lnTo>
                      <a:pt x="191" y="1232"/>
                    </a:lnTo>
                    <a:lnTo>
                      <a:pt x="191" y="1234"/>
                    </a:lnTo>
                    <a:lnTo>
                      <a:pt x="191" y="1234"/>
                    </a:lnTo>
                    <a:lnTo>
                      <a:pt x="195" y="1234"/>
                    </a:lnTo>
                    <a:lnTo>
                      <a:pt x="195" y="1235"/>
                    </a:lnTo>
                    <a:lnTo>
                      <a:pt x="195" y="1237"/>
                    </a:lnTo>
                    <a:lnTo>
                      <a:pt x="195" y="1239"/>
                    </a:lnTo>
                    <a:lnTo>
                      <a:pt x="193" y="1241"/>
                    </a:lnTo>
                    <a:lnTo>
                      <a:pt x="191" y="1242"/>
                    </a:lnTo>
                    <a:lnTo>
                      <a:pt x="191" y="1244"/>
                    </a:lnTo>
                    <a:lnTo>
                      <a:pt x="191" y="1246"/>
                    </a:lnTo>
                    <a:lnTo>
                      <a:pt x="191" y="1247"/>
                    </a:lnTo>
                    <a:lnTo>
                      <a:pt x="193" y="1251"/>
                    </a:lnTo>
                    <a:lnTo>
                      <a:pt x="195" y="1253"/>
                    </a:lnTo>
                    <a:lnTo>
                      <a:pt x="200" y="1254"/>
                    </a:lnTo>
                    <a:lnTo>
                      <a:pt x="202" y="1256"/>
                    </a:lnTo>
                    <a:lnTo>
                      <a:pt x="202" y="1258"/>
                    </a:lnTo>
                    <a:lnTo>
                      <a:pt x="202" y="1259"/>
                    </a:lnTo>
                    <a:lnTo>
                      <a:pt x="198" y="1263"/>
                    </a:lnTo>
                    <a:lnTo>
                      <a:pt x="198" y="1264"/>
                    </a:lnTo>
                    <a:lnTo>
                      <a:pt x="200" y="1268"/>
                    </a:lnTo>
                    <a:lnTo>
                      <a:pt x="202" y="1271"/>
                    </a:lnTo>
                    <a:lnTo>
                      <a:pt x="207" y="1276"/>
                    </a:lnTo>
                    <a:lnTo>
                      <a:pt x="209" y="1278"/>
                    </a:lnTo>
                    <a:lnTo>
                      <a:pt x="209" y="1280"/>
                    </a:lnTo>
                    <a:lnTo>
                      <a:pt x="209" y="1282"/>
                    </a:lnTo>
                    <a:lnTo>
                      <a:pt x="209" y="1285"/>
                    </a:lnTo>
                    <a:lnTo>
                      <a:pt x="209" y="1287"/>
                    </a:lnTo>
                    <a:lnTo>
                      <a:pt x="207" y="1290"/>
                    </a:lnTo>
                    <a:lnTo>
                      <a:pt x="203" y="1297"/>
                    </a:lnTo>
                    <a:lnTo>
                      <a:pt x="198" y="1299"/>
                    </a:lnTo>
                    <a:lnTo>
                      <a:pt x="198" y="1300"/>
                    </a:lnTo>
                    <a:lnTo>
                      <a:pt x="200" y="1302"/>
                    </a:lnTo>
                    <a:lnTo>
                      <a:pt x="207" y="1309"/>
                    </a:lnTo>
                    <a:lnTo>
                      <a:pt x="212" y="1314"/>
                    </a:lnTo>
                    <a:lnTo>
                      <a:pt x="217" y="1319"/>
                    </a:lnTo>
                    <a:lnTo>
                      <a:pt x="222" y="1322"/>
                    </a:lnTo>
                    <a:lnTo>
                      <a:pt x="222" y="1324"/>
                    </a:lnTo>
                    <a:lnTo>
                      <a:pt x="224" y="1328"/>
                    </a:lnTo>
                    <a:lnTo>
                      <a:pt x="227" y="1331"/>
                    </a:lnTo>
                    <a:lnTo>
                      <a:pt x="227" y="1333"/>
                    </a:lnTo>
                    <a:lnTo>
                      <a:pt x="229" y="1334"/>
                    </a:lnTo>
                    <a:lnTo>
                      <a:pt x="229" y="1336"/>
                    </a:lnTo>
                    <a:lnTo>
                      <a:pt x="227" y="1341"/>
                    </a:lnTo>
                    <a:lnTo>
                      <a:pt x="226" y="1345"/>
                    </a:lnTo>
                    <a:lnTo>
                      <a:pt x="224" y="1350"/>
                    </a:lnTo>
                    <a:lnTo>
                      <a:pt x="222" y="1353"/>
                    </a:lnTo>
                    <a:lnTo>
                      <a:pt x="217" y="1360"/>
                    </a:lnTo>
                    <a:lnTo>
                      <a:pt x="210" y="1367"/>
                    </a:lnTo>
                    <a:lnTo>
                      <a:pt x="209" y="1370"/>
                    </a:lnTo>
                    <a:lnTo>
                      <a:pt x="205" y="1374"/>
                    </a:lnTo>
                    <a:lnTo>
                      <a:pt x="198" y="1382"/>
                    </a:lnTo>
                    <a:lnTo>
                      <a:pt x="198" y="1384"/>
                    </a:lnTo>
                    <a:lnTo>
                      <a:pt x="193" y="1391"/>
                    </a:lnTo>
                    <a:lnTo>
                      <a:pt x="191" y="1392"/>
                    </a:lnTo>
                    <a:lnTo>
                      <a:pt x="190" y="1394"/>
                    </a:lnTo>
                    <a:lnTo>
                      <a:pt x="185" y="1401"/>
                    </a:lnTo>
                    <a:lnTo>
                      <a:pt x="180" y="1406"/>
                    </a:lnTo>
                    <a:lnTo>
                      <a:pt x="174" y="1409"/>
                    </a:lnTo>
                    <a:lnTo>
                      <a:pt x="173" y="1413"/>
                    </a:lnTo>
                    <a:lnTo>
                      <a:pt x="171" y="1414"/>
                    </a:lnTo>
                    <a:lnTo>
                      <a:pt x="169" y="1416"/>
                    </a:lnTo>
                    <a:lnTo>
                      <a:pt x="169" y="1416"/>
                    </a:lnTo>
                    <a:lnTo>
                      <a:pt x="164" y="1423"/>
                    </a:lnTo>
                    <a:lnTo>
                      <a:pt x="157" y="1430"/>
                    </a:lnTo>
                    <a:lnTo>
                      <a:pt x="164" y="1430"/>
                    </a:lnTo>
                    <a:lnTo>
                      <a:pt x="171" y="1425"/>
                    </a:lnTo>
                    <a:lnTo>
                      <a:pt x="171" y="1426"/>
                    </a:lnTo>
                    <a:lnTo>
                      <a:pt x="173" y="1428"/>
                    </a:lnTo>
                    <a:lnTo>
                      <a:pt x="173" y="1430"/>
                    </a:lnTo>
                    <a:lnTo>
                      <a:pt x="173" y="1432"/>
                    </a:lnTo>
                    <a:lnTo>
                      <a:pt x="169" y="1430"/>
                    </a:lnTo>
                    <a:lnTo>
                      <a:pt x="171" y="1433"/>
                    </a:lnTo>
                    <a:lnTo>
                      <a:pt x="173" y="1437"/>
                    </a:lnTo>
                    <a:lnTo>
                      <a:pt x="176" y="1438"/>
                    </a:lnTo>
                    <a:lnTo>
                      <a:pt x="181" y="1443"/>
                    </a:lnTo>
                    <a:lnTo>
                      <a:pt x="186" y="1445"/>
                    </a:lnTo>
                    <a:lnTo>
                      <a:pt x="191" y="1443"/>
                    </a:lnTo>
                    <a:lnTo>
                      <a:pt x="193" y="1443"/>
                    </a:lnTo>
                    <a:lnTo>
                      <a:pt x="197" y="1447"/>
                    </a:lnTo>
                    <a:lnTo>
                      <a:pt x="198" y="1450"/>
                    </a:lnTo>
                    <a:lnTo>
                      <a:pt x="200" y="1450"/>
                    </a:lnTo>
                    <a:lnTo>
                      <a:pt x="202" y="1454"/>
                    </a:lnTo>
                    <a:lnTo>
                      <a:pt x="202" y="1455"/>
                    </a:lnTo>
                    <a:lnTo>
                      <a:pt x="202" y="1455"/>
                    </a:lnTo>
                    <a:lnTo>
                      <a:pt x="193" y="1454"/>
                    </a:lnTo>
                    <a:lnTo>
                      <a:pt x="183" y="1452"/>
                    </a:lnTo>
                    <a:lnTo>
                      <a:pt x="181" y="1452"/>
                    </a:lnTo>
                    <a:lnTo>
                      <a:pt x="180" y="1455"/>
                    </a:lnTo>
                    <a:lnTo>
                      <a:pt x="180" y="1457"/>
                    </a:lnTo>
                    <a:lnTo>
                      <a:pt x="180" y="1457"/>
                    </a:lnTo>
                    <a:lnTo>
                      <a:pt x="178" y="1459"/>
                    </a:lnTo>
                    <a:lnTo>
                      <a:pt x="174" y="1459"/>
                    </a:lnTo>
                    <a:lnTo>
                      <a:pt x="173" y="1459"/>
                    </a:lnTo>
                    <a:lnTo>
                      <a:pt x="171" y="1457"/>
                    </a:lnTo>
                    <a:lnTo>
                      <a:pt x="169" y="1459"/>
                    </a:lnTo>
                    <a:lnTo>
                      <a:pt x="169" y="1460"/>
                    </a:lnTo>
                    <a:lnTo>
                      <a:pt x="168" y="1462"/>
                    </a:lnTo>
                    <a:lnTo>
                      <a:pt x="164" y="1462"/>
                    </a:lnTo>
                    <a:lnTo>
                      <a:pt x="162" y="1459"/>
                    </a:lnTo>
                    <a:lnTo>
                      <a:pt x="162" y="1459"/>
                    </a:lnTo>
                    <a:lnTo>
                      <a:pt x="161" y="1462"/>
                    </a:lnTo>
                    <a:lnTo>
                      <a:pt x="161" y="1464"/>
                    </a:lnTo>
                    <a:lnTo>
                      <a:pt x="162" y="1467"/>
                    </a:lnTo>
                    <a:lnTo>
                      <a:pt x="161" y="1471"/>
                    </a:lnTo>
                    <a:lnTo>
                      <a:pt x="162" y="1472"/>
                    </a:lnTo>
                    <a:lnTo>
                      <a:pt x="162" y="1474"/>
                    </a:lnTo>
                    <a:lnTo>
                      <a:pt x="164" y="1474"/>
                    </a:lnTo>
                    <a:lnTo>
                      <a:pt x="162" y="1476"/>
                    </a:lnTo>
                    <a:lnTo>
                      <a:pt x="162" y="1476"/>
                    </a:lnTo>
                    <a:lnTo>
                      <a:pt x="161" y="1476"/>
                    </a:lnTo>
                    <a:lnTo>
                      <a:pt x="161" y="1478"/>
                    </a:lnTo>
                    <a:lnTo>
                      <a:pt x="159" y="1478"/>
                    </a:lnTo>
                    <a:lnTo>
                      <a:pt x="159" y="1479"/>
                    </a:lnTo>
                    <a:lnTo>
                      <a:pt x="157" y="1481"/>
                    </a:lnTo>
                    <a:lnTo>
                      <a:pt x="156" y="1488"/>
                    </a:lnTo>
                    <a:lnTo>
                      <a:pt x="154" y="1491"/>
                    </a:lnTo>
                    <a:lnTo>
                      <a:pt x="150" y="1493"/>
                    </a:lnTo>
                    <a:lnTo>
                      <a:pt x="150" y="1495"/>
                    </a:lnTo>
                    <a:lnTo>
                      <a:pt x="150" y="1496"/>
                    </a:lnTo>
                    <a:lnTo>
                      <a:pt x="149" y="1498"/>
                    </a:lnTo>
                    <a:lnTo>
                      <a:pt x="152" y="1510"/>
                    </a:lnTo>
                    <a:lnTo>
                      <a:pt x="152" y="1512"/>
                    </a:lnTo>
                    <a:lnTo>
                      <a:pt x="150" y="1513"/>
                    </a:lnTo>
                    <a:lnTo>
                      <a:pt x="150" y="1515"/>
                    </a:lnTo>
                    <a:lnTo>
                      <a:pt x="150" y="1517"/>
                    </a:lnTo>
                    <a:lnTo>
                      <a:pt x="152" y="1520"/>
                    </a:lnTo>
                    <a:lnTo>
                      <a:pt x="154" y="1525"/>
                    </a:lnTo>
                    <a:lnTo>
                      <a:pt x="154" y="1527"/>
                    </a:lnTo>
                    <a:lnTo>
                      <a:pt x="156" y="1529"/>
                    </a:lnTo>
                    <a:lnTo>
                      <a:pt x="156" y="1530"/>
                    </a:lnTo>
                    <a:lnTo>
                      <a:pt x="156" y="1530"/>
                    </a:lnTo>
                    <a:lnTo>
                      <a:pt x="156" y="1530"/>
                    </a:lnTo>
                    <a:lnTo>
                      <a:pt x="156" y="1530"/>
                    </a:lnTo>
                    <a:lnTo>
                      <a:pt x="152" y="1532"/>
                    </a:lnTo>
                    <a:lnTo>
                      <a:pt x="150" y="1534"/>
                    </a:lnTo>
                    <a:lnTo>
                      <a:pt x="150" y="1535"/>
                    </a:lnTo>
                    <a:lnTo>
                      <a:pt x="149" y="1537"/>
                    </a:lnTo>
                    <a:lnTo>
                      <a:pt x="149" y="1539"/>
                    </a:lnTo>
                    <a:lnTo>
                      <a:pt x="149" y="1542"/>
                    </a:lnTo>
                    <a:lnTo>
                      <a:pt x="149" y="1542"/>
                    </a:lnTo>
                    <a:lnTo>
                      <a:pt x="150" y="1542"/>
                    </a:lnTo>
                    <a:lnTo>
                      <a:pt x="150" y="1542"/>
                    </a:lnTo>
                    <a:lnTo>
                      <a:pt x="152" y="1546"/>
                    </a:lnTo>
                    <a:lnTo>
                      <a:pt x="154" y="1547"/>
                    </a:lnTo>
                    <a:lnTo>
                      <a:pt x="157" y="1549"/>
                    </a:lnTo>
                    <a:lnTo>
                      <a:pt x="157" y="1551"/>
                    </a:lnTo>
                    <a:lnTo>
                      <a:pt x="157" y="1553"/>
                    </a:lnTo>
                    <a:lnTo>
                      <a:pt x="157" y="1554"/>
                    </a:lnTo>
                    <a:lnTo>
                      <a:pt x="157" y="1554"/>
                    </a:lnTo>
                    <a:lnTo>
                      <a:pt x="156" y="1556"/>
                    </a:lnTo>
                    <a:lnTo>
                      <a:pt x="156" y="1559"/>
                    </a:lnTo>
                    <a:lnTo>
                      <a:pt x="156" y="1561"/>
                    </a:lnTo>
                    <a:lnTo>
                      <a:pt x="154" y="1566"/>
                    </a:lnTo>
                    <a:lnTo>
                      <a:pt x="154" y="1566"/>
                    </a:lnTo>
                    <a:lnTo>
                      <a:pt x="157" y="1566"/>
                    </a:lnTo>
                    <a:lnTo>
                      <a:pt x="157" y="1566"/>
                    </a:lnTo>
                    <a:lnTo>
                      <a:pt x="159" y="1568"/>
                    </a:lnTo>
                    <a:lnTo>
                      <a:pt x="159" y="1570"/>
                    </a:lnTo>
                    <a:lnTo>
                      <a:pt x="159" y="1571"/>
                    </a:lnTo>
                    <a:lnTo>
                      <a:pt x="161" y="1573"/>
                    </a:lnTo>
                    <a:lnTo>
                      <a:pt x="161" y="1575"/>
                    </a:lnTo>
                    <a:lnTo>
                      <a:pt x="162" y="1576"/>
                    </a:lnTo>
                    <a:lnTo>
                      <a:pt x="162" y="1578"/>
                    </a:lnTo>
                    <a:lnTo>
                      <a:pt x="164" y="1582"/>
                    </a:lnTo>
                    <a:lnTo>
                      <a:pt x="164" y="1585"/>
                    </a:lnTo>
                    <a:lnTo>
                      <a:pt x="164" y="1587"/>
                    </a:lnTo>
                    <a:lnTo>
                      <a:pt x="164" y="1588"/>
                    </a:lnTo>
                    <a:lnTo>
                      <a:pt x="164" y="1590"/>
                    </a:lnTo>
                    <a:lnTo>
                      <a:pt x="166" y="1593"/>
                    </a:lnTo>
                    <a:lnTo>
                      <a:pt x="166" y="1593"/>
                    </a:lnTo>
                    <a:lnTo>
                      <a:pt x="168" y="1592"/>
                    </a:lnTo>
                    <a:lnTo>
                      <a:pt x="168" y="1592"/>
                    </a:lnTo>
                    <a:lnTo>
                      <a:pt x="171" y="1592"/>
                    </a:lnTo>
                    <a:lnTo>
                      <a:pt x="173" y="1593"/>
                    </a:lnTo>
                    <a:lnTo>
                      <a:pt x="174" y="1595"/>
                    </a:lnTo>
                    <a:lnTo>
                      <a:pt x="174" y="1597"/>
                    </a:lnTo>
                    <a:lnTo>
                      <a:pt x="176" y="1597"/>
                    </a:lnTo>
                    <a:lnTo>
                      <a:pt x="180" y="1595"/>
                    </a:lnTo>
                    <a:lnTo>
                      <a:pt x="181" y="1595"/>
                    </a:lnTo>
                    <a:lnTo>
                      <a:pt x="181" y="1595"/>
                    </a:lnTo>
                    <a:lnTo>
                      <a:pt x="185" y="1597"/>
                    </a:lnTo>
                    <a:lnTo>
                      <a:pt x="186" y="1597"/>
                    </a:lnTo>
                    <a:lnTo>
                      <a:pt x="188" y="1599"/>
                    </a:lnTo>
                    <a:lnTo>
                      <a:pt x="188" y="1600"/>
                    </a:lnTo>
                    <a:lnTo>
                      <a:pt x="186" y="1602"/>
                    </a:lnTo>
                    <a:lnTo>
                      <a:pt x="186" y="1604"/>
                    </a:lnTo>
                    <a:lnTo>
                      <a:pt x="188" y="1605"/>
                    </a:lnTo>
                    <a:lnTo>
                      <a:pt x="190" y="1607"/>
                    </a:lnTo>
                    <a:lnTo>
                      <a:pt x="191" y="1604"/>
                    </a:lnTo>
                    <a:lnTo>
                      <a:pt x="193" y="1604"/>
                    </a:lnTo>
                    <a:lnTo>
                      <a:pt x="193" y="1604"/>
                    </a:lnTo>
                    <a:lnTo>
                      <a:pt x="195" y="1602"/>
                    </a:lnTo>
                    <a:lnTo>
                      <a:pt x="197" y="1602"/>
                    </a:lnTo>
                    <a:lnTo>
                      <a:pt x="198" y="1600"/>
                    </a:lnTo>
                    <a:lnTo>
                      <a:pt x="200" y="1600"/>
                    </a:lnTo>
                    <a:lnTo>
                      <a:pt x="203" y="1600"/>
                    </a:lnTo>
                    <a:lnTo>
                      <a:pt x="207" y="1602"/>
                    </a:lnTo>
                    <a:lnTo>
                      <a:pt x="209" y="1604"/>
                    </a:lnTo>
                    <a:lnTo>
                      <a:pt x="210" y="1605"/>
                    </a:lnTo>
                    <a:lnTo>
                      <a:pt x="210" y="1607"/>
                    </a:lnTo>
                    <a:lnTo>
                      <a:pt x="212" y="1607"/>
                    </a:lnTo>
                    <a:lnTo>
                      <a:pt x="212" y="1609"/>
                    </a:lnTo>
                    <a:lnTo>
                      <a:pt x="214" y="1609"/>
                    </a:lnTo>
                    <a:lnTo>
                      <a:pt x="215" y="1609"/>
                    </a:lnTo>
                    <a:lnTo>
                      <a:pt x="215" y="1609"/>
                    </a:lnTo>
                    <a:lnTo>
                      <a:pt x="217" y="1610"/>
                    </a:lnTo>
                    <a:lnTo>
                      <a:pt x="217" y="1612"/>
                    </a:lnTo>
                    <a:lnTo>
                      <a:pt x="215" y="1616"/>
                    </a:lnTo>
                    <a:lnTo>
                      <a:pt x="215" y="1617"/>
                    </a:lnTo>
                    <a:lnTo>
                      <a:pt x="215" y="1619"/>
                    </a:lnTo>
                    <a:lnTo>
                      <a:pt x="214" y="1619"/>
                    </a:lnTo>
                    <a:lnTo>
                      <a:pt x="215" y="1621"/>
                    </a:lnTo>
                    <a:lnTo>
                      <a:pt x="215" y="1622"/>
                    </a:lnTo>
                    <a:lnTo>
                      <a:pt x="217" y="1624"/>
                    </a:lnTo>
                    <a:lnTo>
                      <a:pt x="217" y="1626"/>
                    </a:lnTo>
                    <a:lnTo>
                      <a:pt x="217" y="1628"/>
                    </a:lnTo>
                    <a:lnTo>
                      <a:pt x="215" y="1631"/>
                    </a:lnTo>
                    <a:lnTo>
                      <a:pt x="215" y="1633"/>
                    </a:lnTo>
                    <a:lnTo>
                      <a:pt x="214" y="1634"/>
                    </a:lnTo>
                    <a:lnTo>
                      <a:pt x="214" y="1636"/>
                    </a:lnTo>
                    <a:lnTo>
                      <a:pt x="214" y="1636"/>
                    </a:lnTo>
                    <a:lnTo>
                      <a:pt x="217" y="1639"/>
                    </a:lnTo>
                    <a:lnTo>
                      <a:pt x="221" y="1641"/>
                    </a:lnTo>
                    <a:lnTo>
                      <a:pt x="221" y="1641"/>
                    </a:lnTo>
                    <a:lnTo>
                      <a:pt x="221" y="1643"/>
                    </a:lnTo>
                    <a:lnTo>
                      <a:pt x="221" y="1645"/>
                    </a:lnTo>
                    <a:lnTo>
                      <a:pt x="219" y="1646"/>
                    </a:lnTo>
                    <a:lnTo>
                      <a:pt x="222" y="1648"/>
                    </a:lnTo>
                    <a:lnTo>
                      <a:pt x="222" y="1650"/>
                    </a:lnTo>
                    <a:lnTo>
                      <a:pt x="224" y="1653"/>
                    </a:lnTo>
                    <a:lnTo>
                      <a:pt x="226" y="1657"/>
                    </a:lnTo>
                    <a:lnTo>
                      <a:pt x="231" y="1658"/>
                    </a:lnTo>
                    <a:lnTo>
                      <a:pt x="233" y="1660"/>
                    </a:lnTo>
                    <a:lnTo>
                      <a:pt x="234" y="1662"/>
                    </a:lnTo>
                    <a:lnTo>
                      <a:pt x="234" y="1662"/>
                    </a:lnTo>
                    <a:lnTo>
                      <a:pt x="234" y="1665"/>
                    </a:lnTo>
                    <a:lnTo>
                      <a:pt x="233" y="1667"/>
                    </a:lnTo>
                    <a:lnTo>
                      <a:pt x="233" y="1668"/>
                    </a:lnTo>
                    <a:lnTo>
                      <a:pt x="234" y="1668"/>
                    </a:lnTo>
                    <a:lnTo>
                      <a:pt x="238" y="1668"/>
                    </a:lnTo>
                    <a:lnTo>
                      <a:pt x="241" y="1668"/>
                    </a:lnTo>
                    <a:lnTo>
                      <a:pt x="246" y="1672"/>
                    </a:lnTo>
                    <a:lnTo>
                      <a:pt x="246" y="1674"/>
                    </a:lnTo>
                    <a:lnTo>
                      <a:pt x="246" y="1675"/>
                    </a:lnTo>
                    <a:lnTo>
                      <a:pt x="246" y="1675"/>
                    </a:lnTo>
                    <a:lnTo>
                      <a:pt x="246" y="1677"/>
                    </a:lnTo>
                    <a:lnTo>
                      <a:pt x="251" y="1680"/>
                    </a:lnTo>
                    <a:lnTo>
                      <a:pt x="251" y="1680"/>
                    </a:lnTo>
                    <a:lnTo>
                      <a:pt x="251" y="1682"/>
                    </a:lnTo>
                    <a:lnTo>
                      <a:pt x="251" y="1684"/>
                    </a:lnTo>
                    <a:lnTo>
                      <a:pt x="250" y="1684"/>
                    </a:lnTo>
                    <a:lnTo>
                      <a:pt x="248" y="1684"/>
                    </a:lnTo>
                    <a:lnTo>
                      <a:pt x="246" y="1686"/>
                    </a:lnTo>
                    <a:lnTo>
                      <a:pt x="246" y="1687"/>
                    </a:lnTo>
                    <a:lnTo>
                      <a:pt x="243" y="1691"/>
                    </a:lnTo>
                    <a:lnTo>
                      <a:pt x="239" y="1691"/>
                    </a:lnTo>
                    <a:lnTo>
                      <a:pt x="238" y="1691"/>
                    </a:lnTo>
                    <a:lnTo>
                      <a:pt x="234" y="1691"/>
                    </a:lnTo>
                    <a:lnTo>
                      <a:pt x="233" y="1689"/>
                    </a:lnTo>
                    <a:lnTo>
                      <a:pt x="233" y="1689"/>
                    </a:lnTo>
                    <a:lnTo>
                      <a:pt x="231" y="1687"/>
                    </a:lnTo>
                    <a:lnTo>
                      <a:pt x="229" y="1687"/>
                    </a:lnTo>
                    <a:lnTo>
                      <a:pt x="226" y="1687"/>
                    </a:lnTo>
                    <a:lnTo>
                      <a:pt x="226" y="1689"/>
                    </a:lnTo>
                    <a:lnTo>
                      <a:pt x="226" y="1691"/>
                    </a:lnTo>
                    <a:lnTo>
                      <a:pt x="224" y="1692"/>
                    </a:lnTo>
                    <a:lnTo>
                      <a:pt x="222" y="1694"/>
                    </a:lnTo>
                    <a:lnTo>
                      <a:pt x="224" y="1694"/>
                    </a:lnTo>
                    <a:lnTo>
                      <a:pt x="226" y="1696"/>
                    </a:lnTo>
                    <a:lnTo>
                      <a:pt x="227" y="1699"/>
                    </a:lnTo>
                    <a:lnTo>
                      <a:pt x="229" y="1701"/>
                    </a:lnTo>
                    <a:lnTo>
                      <a:pt x="229" y="1703"/>
                    </a:lnTo>
                    <a:lnTo>
                      <a:pt x="229" y="1703"/>
                    </a:lnTo>
                    <a:lnTo>
                      <a:pt x="227" y="1704"/>
                    </a:lnTo>
                    <a:lnTo>
                      <a:pt x="227" y="1706"/>
                    </a:lnTo>
                    <a:lnTo>
                      <a:pt x="231" y="1709"/>
                    </a:lnTo>
                    <a:lnTo>
                      <a:pt x="229" y="1709"/>
                    </a:lnTo>
                    <a:lnTo>
                      <a:pt x="229" y="1713"/>
                    </a:lnTo>
                    <a:lnTo>
                      <a:pt x="229" y="1716"/>
                    </a:lnTo>
                    <a:lnTo>
                      <a:pt x="229" y="1716"/>
                    </a:lnTo>
                    <a:lnTo>
                      <a:pt x="231" y="1718"/>
                    </a:lnTo>
                    <a:lnTo>
                      <a:pt x="231" y="1718"/>
                    </a:lnTo>
                    <a:lnTo>
                      <a:pt x="233" y="1721"/>
                    </a:lnTo>
                    <a:lnTo>
                      <a:pt x="233" y="1723"/>
                    </a:lnTo>
                    <a:lnTo>
                      <a:pt x="233" y="1723"/>
                    </a:lnTo>
                    <a:lnTo>
                      <a:pt x="234" y="1723"/>
                    </a:lnTo>
                    <a:lnTo>
                      <a:pt x="238" y="1725"/>
                    </a:lnTo>
                    <a:lnTo>
                      <a:pt x="238" y="1725"/>
                    </a:lnTo>
                    <a:lnTo>
                      <a:pt x="239" y="1725"/>
                    </a:lnTo>
                    <a:lnTo>
                      <a:pt x="241" y="1723"/>
                    </a:lnTo>
                    <a:lnTo>
                      <a:pt x="243" y="1721"/>
                    </a:lnTo>
                    <a:lnTo>
                      <a:pt x="245" y="1718"/>
                    </a:lnTo>
                    <a:lnTo>
                      <a:pt x="245" y="1716"/>
                    </a:lnTo>
                    <a:lnTo>
                      <a:pt x="246" y="1716"/>
                    </a:lnTo>
                    <a:lnTo>
                      <a:pt x="248" y="1716"/>
                    </a:lnTo>
                    <a:lnTo>
                      <a:pt x="250" y="1716"/>
                    </a:lnTo>
                    <a:lnTo>
                      <a:pt x="253" y="1718"/>
                    </a:lnTo>
                    <a:lnTo>
                      <a:pt x="255" y="1718"/>
                    </a:lnTo>
                    <a:lnTo>
                      <a:pt x="260" y="1714"/>
                    </a:lnTo>
                    <a:lnTo>
                      <a:pt x="262" y="1714"/>
                    </a:lnTo>
                    <a:lnTo>
                      <a:pt x="265" y="1714"/>
                    </a:lnTo>
                    <a:lnTo>
                      <a:pt x="268" y="1714"/>
                    </a:lnTo>
                    <a:lnTo>
                      <a:pt x="270" y="1714"/>
                    </a:lnTo>
                    <a:lnTo>
                      <a:pt x="272" y="1716"/>
                    </a:lnTo>
                    <a:lnTo>
                      <a:pt x="274" y="1718"/>
                    </a:lnTo>
                    <a:lnTo>
                      <a:pt x="275" y="1721"/>
                    </a:lnTo>
                    <a:lnTo>
                      <a:pt x="279" y="1726"/>
                    </a:lnTo>
                    <a:lnTo>
                      <a:pt x="284" y="1732"/>
                    </a:lnTo>
                    <a:lnTo>
                      <a:pt x="284" y="1733"/>
                    </a:lnTo>
                    <a:lnTo>
                      <a:pt x="284" y="1735"/>
                    </a:lnTo>
                    <a:lnTo>
                      <a:pt x="280" y="1735"/>
                    </a:lnTo>
                    <a:lnTo>
                      <a:pt x="279" y="1735"/>
                    </a:lnTo>
                    <a:lnTo>
                      <a:pt x="279" y="1737"/>
                    </a:lnTo>
                    <a:lnTo>
                      <a:pt x="279" y="1738"/>
                    </a:lnTo>
                    <a:lnTo>
                      <a:pt x="280" y="1740"/>
                    </a:lnTo>
                    <a:lnTo>
                      <a:pt x="280" y="1742"/>
                    </a:lnTo>
                    <a:lnTo>
                      <a:pt x="280" y="1743"/>
                    </a:lnTo>
                    <a:lnTo>
                      <a:pt x="280" y="1745"/>
                    </a:lnTo>
                    <a:lnTo>
                      <a:pt x="280" y="1745"/>
                    </a:lnTo>
                    <a:lnTo>
                      <a:pt x="280" y="1747"/>
                    </a:lnTo>
                    <a:lnTo>
                      <a:pt x="280" y="1749"/>
                    </a:lnTo>
                    <a:lnTo>
                      <a:pt x="280" y="1749"/>
                    </a:lnTo>
                    <a:lnTo>
                      <a:pt x="280" y="1749"/>
                    </a:lnTo>
                    <a:lnTo>
                      <a:pt x="286" y="1749"/>
                    </a:lnTo>
                    <a:lnTo>
                      <a:pt x="287" y="1750"/>
                    </a:lnTo>
                    <a:lnTo>
                      <a:pt x="289" y="1750"/>
                    </a:lnTo>
                    <a:lnTo>
                      <a:pt x="291" y="1750"/>
                    </a:lnTo>
                    <a:lnTo>
                      <a:pt x="292" y="1750"/>
                    </a:lnTo>
                    <a:lnTo>
                      <a:pt x="294" y="1750"/>
                    </a:lnTo>
                    <a:lnTo>
                      <a:pt x="296" y="1750"/>
                    </a:lnTo>
                    <a:lnTo>
                      <a:pt x="298" y="1750"/>
                    </a:lnTo>
                    <a:lnTo>
                      <a:pt x="298" y="1752"/>
                    </a:lnTo>
                    <a:lnTo>
                      <a:pt x="298" y="1754"/>
                    </a:lnTo>
                    <a:lnTo>
                      <a:pt x="299" y="1755"/>
                    </a:lnTo>
                    <a:lnTo>
                      <a:pt x="301" y="1755"/>
                    </a:lnTo>
                    <a:lnTo>
                      <a:pt x="301" y="1755"/>
                    </a:lnTo>
                    <a:lnTo>
                      <a:pt x="301" y="1755"/>
                    </a:lnTo>
                    <a:lnTo>
                      <a:pt x="301" y="1757"/>
                    </a:lnTo>
                    <a:lnTo>
                      <a:pt x="301" y="1757"/>
                    </a:lnTo>
                    <a:lnTo>
                      <a:pt x="301" y="1759"/>
                    </a:lnTo>
                    <a:lnTo>
                      <a:pt x="303" y="1762"/>
                    </a:lnTo>
                    <a:lnTo>
                      <a:pt x="303" y="1764"/>
                    </a:lnTo>
                    <a:lnTo>
                      <a:pt x="303" y="1764"/>
                    </a:lnTo>
                    <a:lnTo>
                      <a:pt x="303" y="1766"/>
                    </a:lnTo>
                    <a:lnTo>
                      <a:pt x="303" y="1767"/>
                    </a:lnTo>
                    <a:lnTo>
                      <a:pt x="303" y="1767"/>
                    </a:lnTo>
                    <a:lnTo>
                      <a:pt x="303" y="1771"/>
                    </a:lnTo>
                    <a:lnTo>
                      <a:pt x="304" y="1772"/>
                    </a:lnTo>
                    <a:lnTo>
                      <a:pt x="306" y="1772"/>
                    </a:lnTo>
                    <a:lnTo>
                      <a:pt x="306" y="1776"/>
                    </a:lnTo>
                    <a:lnTo>
                      <a:pt x="308" y="1776"/>
                    </a:lnTo>
                    <a:lnTo>
                      <a:pt x="310" y="1774"/>
                    </a:lnTo>
                    <a:lnTo>
                      <a:pt x="311" y="1772"/>
                    </a:lnTo>
                    <a:lnTo>
                      <a:pt x="315" y="1774"/>
                    </a:lnTo>
                    <a:lnTo>
                      <a:pt x="316" y="1774"/>
                    </a:lnTo>
                    <a:lnTo>
                      <a:pt x="318" y="1776"/>
                    </a:lnTo>
                    <a:lnTo>
                      <a:pt x="318" y="1778"/>
                    </a:lnTo>
                    <a:lnTo>
                      <a:pt x="320" y="1778"/>
                    </a:lnTo>
                    <a:lnTo>
                      <a:pt x="322" y="1778"/>
                    </a:lnTo>
                    <a:lnTo>
                      <a:pt x="323" y="1778"/>
                    </a:lnTo>
                    <a:lnTo>
                      <a:pt x="325" y="1779"/>
                    </a:lnTo>
                    <a:lnTo>
                      <a:pt x="327" y="1779"/>
                    </a:lnTo>
                    <a:lnTo>
                      <a:pt x="328" y="1779"/>
                    </a:lnTo>
                    <a:lnTo>
                      <a:pt x="328" y="1778"/>
                    </a:lnTo>
                    <a:lnTo>
                      <a:pt x="334" y="1776"/>
                    </a:lnTo>
                    <a:lnTo>
                      <a:pt x="335" y="1776"/>
                    </a:lnTo>
                    <a:lnTo>
                      <a:pt x="337" y="1776"/>
                    </a:lnTo>
                    <a:lnTo>
                      <a:pt x="339" y="1774"/>
                    </a:lnTo>
                    <a:lnTo>
                      <a:pt x="340" y="1774"/>
                    </a:lnTo>
                    <a:lnTo>
                      <a:pt x="342" y="1774"/>
                    </a:lnTo>
                    <a:lnTo>
                      <a:pt x="344" y="1776"/>
                    </a:lnTo>
                    <a:lnTo>
                      <a:pt x="344" y="1778"/>
                    </a:lnTo>
                    <a:lnTo>
                      <a:pt x="345" y="1779"/>
                    </a:lnTo>
                    <a:lnTo>
                      <a:pt x="347" y="1783"/>
                    </a:lnTo>
                    <a:lnTo>
                      <a:pt x="352" y="1788"/>
                    </a:lnTo>
                    <a:lnTo>
                      <a:pt x="354" y="1788"/>
                    </a:lnTo>
                    <a:lnTo>
                      <a:pt x="354" y="1788"/>
                    </a:lnTo>
                    <a:lnTo>
                      <a:pt x="356" y="1788"/>
                    </a:lnTo>
                    <a:lnTo>
                      <a:pt x="356" y="1788"/>
                    </a:lnTo>
                    <a:lnTo>
                      <a:pt x="356" y="1786"/>
                    </a:lnTo>
                    <a:lnTo>
                      <a:pt x="357" y="1784"/>
                    </a:lnTo>
                    <a:lnTo>
                      <a:pt x="357" y="1784"/>
                    </a:lnTo>
                    <a:lnTo>
                      <a:pt x="361" y="1788"/>
                    </a:lnTo>
                    <a:lnTo>
                      <a:pt x="363" y="1788"/>
                    </a:lnTo>
                    <a:lnTo>
                      <a:pt x="364" y="1788"/>
                    </a:lnTo>
                    <a:lnTo>
                      <a:pt x="368" y="1789"/>
                    </a:lnTo>
                    <a:lnTo>
                      <a:pt x="369" y="1791"/>
                    </a:lnTo>
                    <a:lnTo>
                      <a:pt x="373" y="1791"/>
                    </a:lnTo>
                    <a:lnTo>
                      <a:pt x="375" y="1791"/>
                    </a:lnTo>
                    <a:lnTo>
                      <a:pt x="375" y="1791"/>
                    </a:lnTo>
                    <a:lnTo>
                      <a:pt x="376" y="1791"/>
                    </a:lnTo>
                    <a:lnTo>
                      <a:pt x="376" y="1793"/>
                    </a:lnTo>
                    <a:lnTo>
                      <a:pt x="378" y="1795"/>
                    </a:lnTo>
                    <a:lnTo>
                      <a:pt x="380" y="1795"/>
                    </a:lnTo>
                    <a:lnTo>
                      <a:pt x="381" y="1795"/>
                    </a:lnTo>
                    <a:lnTo>
                      <a:pt x="383" y="1796"/>
                    </a:lnTo>
                    <a:lnTo>
                      <a:pt x="387" y="1800"/>
                    </a:lnTo>
                    <a:lnTo>
                      <a:pt x="388" y="1800"/>
                    </a:lnTo>
                    <a:lnTo>
                      <a:pt x="390" y="1798"/>
                    </a:lnTo>
                    <a:lnTo>
                      <a:pt x="392" y="1798"/>
                    </a:lnTo>
                    <a:lnTo>
                      <a:pt x="393" y="1798"/>
                    </a:lnTo>
                    <a:lnTo>
                      <a:pt x="393" y="1800"/>
                    </a:lnTo>
                    <a:lnTo>
                      <a:pt x="392" y="1801"/>
                    </a:lnTo>
                    <a:lnTo>
                      <a:pt x="392" y="1803"/>
                    </a:lnTo>
                    <a:lnTo>
                      <a:pt x="393" y="1805"/>
                    </a:lnTo>
                    <a:lnTo>
                      <a:pt x="393" y="1807"/>
                    </a:lnTo>
                    <a:lnTo>
                      <a:pt x="393" y="1808"/>
                    </a:lnTo>
                    <a:lnTo>
                      <a:pt x="392" y="1810"/>
                    </a:lnTo>
                    <a:lnTo>
                      <a:pt x="390" y="1812"/>
                    </a:lnTo>
                    <a:lnTo>
                      <a:pt x="388" y="1813"/>
                    </a:lnTo>
                    <a:lnTo>
                      <a:pt x="387" y="1815"/>
                    </a:lnTo>
                    <a:lnTo>
                      <a:pt x="385" y="1815"/>
                    </a:lnTo>
                    <a:lnTo>
                      <a:pt x="385" y="1817"/>
                    </a:lnTo>
                    <a:lnTo>
                      <a:pt x="387" y="1818"/>
                    </a:lnTo>
                    <a:lnTo>
                      <a:pt x="388" y="1818"/>
                    </a:lnTo>
                    <a:lnTo>
                      <a:pt x="392" y="1820"/>
                    </a:lnTo>
                    <a:lnTo>
                      <a:pt x="392" y="1820"/>
                    </a:lnTo>
                    <a:lnTo>
                      <a:pt x="390" y="1822"/>
                    </a:lnTo>
                    <a:lnTo>
                      <a:pt x="390" y="1822"/>
                    </a:lnTo>
                    <a:lnTo>
                      <a:pt x="387" y="1822"/>
                    </a:lnTo>
                    <a:lnTo>
                      <a:pt x="387" y="1822"/>
                    </a:lnTo>
                    <a:lnTo>
                      <a:pt x="385" y="1824"/>
                    </a:lnTo>
                    <a:lnTo>
                      <a:pt x="385" y="1825"/>
                    </a:lnTo>
                    <a:lnTo>
                      <a:pt x="385" y="1827"/>
                    </a:lnTo>
                    <a:lnTo>
                      <a:pt x="387" y="1829"/>
                    </a:lnTo>
                    <a:lnTo>
                      <a:pt x="388" y="1829"/>
                    </a:lnTo>
                    <a:lnTo>
                      <a:pt x="388" y="1830"/>
                    </a:lnTo>
                    <a:lnTo>
                      <a:pt x="388" y="1832"/>
                    </a:lnTo>
                    <a:lnTo>
                      <a:pt x="388" y="1834"/>
                    </a:lnTo>
                    <a:lnTo>
                      <a:pt x="388" y="1836"/>
                    </a:lnTo>
                    <a:lnTo>
                      <a:pt x="388" y="1836"/>
                    </a:lnTo>
                    <a:lnTo>
                      <a:pt x="388" y="1836"/>
                    </a:lnTo>
                    <a:lnTo>
                      <a:pt x="390" y="1836"/>
                    </a:lnTo>
                    <a:lnTo>
                      <a:pt x="390" y="1837"/>
                    </a:lnTo>
                    <a:lnTo>
                      <a:pt x="390" y="1837"/>
                    </a:lnTo>
                    <a:lnTo>
                      <a:pt x="388" y="1839"/>
                    </a:lnTo>
                    <a:lnTo>
                      <a:pt x="388" y="1844"/>
                    </a:lnTo>
                    <a:lnTo>
                      <a:pt x="387" y="1846"/>
                    </a:lnTo>
                    <a:lnTo>
                      <a:pt x="387" y="1847"/>
                    </a:lnTo>
                    <a:lnTo>
                      <a:pt x="387" y="1849"/>
                    </a:lnTo>
                    <a:lnTo>
                      <a:pt x="385" y="1849"/>
                    </a:lnTo>
                    <a:lnTo>
                      <a:pt x="380" y="1849"/>
                    </a:lnTo>
                    <a:lnTo>
                      <a:pt x="375" y="1849"/>
                    </a:lnTo>
                    <a:lnTo>
                      <a:pt x="373" y="1849"/>
                    </a:lnTo>
                    <a:lnTo>
                      <a:pt x="369" y="1849"/>
                    </a:lnTo>
                    <a:lnTo>
                      <a:pt x="368" y="1849"/>
                    </a:lnTo>
                    <a:lnTo>
                      <a:pt x="366" y="1853"/>
                    </a:lnTo>
                    <a:lnTo>
                      <a:pt x="364" y="1854"/>
                    </a:lnTo>
                    <a:lnTo>
                      <a:pt x="363" y="1854"/>
                    </a:lnTo>
                    <a:lnTo>
                      <a:pt x="359" y="1856"/>
                    </a:lnTo>
                    <a:lnTo>
                      <a:pt x="357" y="1858"/>
                    </a:lnTo>
                    <a:lnTo>
                      <a:pt x="357" y="1859"/>
                    </a:lnTo>
                    <a:lnTo>
                      <a:pt x="357" y="1861"/>
                    </a:lnTo>
                    <a:lnTo>
                      <a:pt x="357" y="1863"/>
                    </a:lnTo>
                    <a:lnTo>
                      <a:pt x="357" y="1863"/>
                    </a:lnTo>
                    <a:lnTo>
                      <a:pt x="356" y="1863"/>
                    </a:lnTo>
                    <a:lnTo>
                      <a:pt x="357" y="1864"/>
                    </a:lnTo>
                    <a:lnTo>
                      <a:pt x="357" y="1864"/>
                    </a:lnTo>
                    <a:lnTo>
                      <a:pt x="357" y="1864"/>
                    </a:lnTo>
                    <a:lnTo>
                      <a:pt x="357" y="1866"/>
                    </a:lnTo>
                    <a:lnTo>
                      <a:pt x="357" y="1866"/>
                    </a:lnTo>
                    <a:lnTo>
                      <a:pt x="357" y="1866"/>
                    </a:lnTo>
                    <a:lnTo>
                      <a:pt x="356" y="1868"/>
                    </a:lnTo>
                    <a:lnTo>
                      <a:pt x="356" y="1870"/>
                    </a:lnTo>
                    <a:lnTo>
                      <a:pt x="357" y="1870"/>
                    </a:lnTo>
                    <a:lnTo>
                      <a:pt x="363" y="1868"/>
                    </a:lnTo>
                    <a:lnTo>
                      <a:pt x="364" y="1866"/>
                    </a:lnTo>
                    <a:lnTo>
                      <a:pt x="368" y="1864"/>
                    </a:lnTo>
                    <a:lnTo>
                      <a:pt x="366" y="1866"/>
                    </a:lnTo>
                    <a:lnTo>
                      <a:pt x="364" y="1866"/>
                    </a:lnTo>
                    <a:lnTo>
                      <a:pt x="363" y="1868"/>
                    </a:lnTo>
                    <a:lnTo>
                      <a:pt x="366" y="1868"/>
                    </a:lnTo>
                    <a:lnTo>
                      <a:pt x="371" y="1868"/>
                    </a:lnTo>
                    <a:lnTo>
                      <a:pt x="373" y="1864"/>
                    </a:lnTo>
                    <a:lnTo>
                      <a:pt x="376" y="1864"/>
                    </a:lnTo>
                    <a:lnTo>
                      <a:pt x="376" y="1866"/>
                    </a:lnTo>
                    <a:lnTo>
                      <a:pt x="378" y="1870"/>
                    </a:lnTo>
                    <a:lnTo>
                      <a:pt x="378" y="1871"/>
                    </a:lnTo>
                    <a:lnTo>
                      <a:pt x="376" y="1871"/>
                    </a:lnTo>
                    <a:lnTo>
                      <a:pt x="375" y="1871"/>
                    </a:lnTo>
                    <a:lnTo>
                      <a:pt x="368" y="1875"/>
                    </a:lnTo>
                    <a:lnTo>
                      <a:pt x="364" y="1876"/>
                    </a:lnTo>
                    <a:lnTo>
                      <a:pt x="361" y="1878"/>
                    </a:lnTo>
                    <a:lnTo>
                      <a:pt x="363" y="1880"/>
                    </a:lnTo>
                    <a:lnTo>
                      <a:pt x="363" y="1882"/>
                    </a:lnTo>
                    <a:lnTo>
                      <a:pt x="359" y="1882"/>
                    </a:lnTo>
                    <a:lnTo>
                      <a:pt x="357" y="1882"/>
                    </a:lnTo>
                    <a:lnTo>
                      <a:pt x="356" y="1882"/>
                    </a:lnTo>
                    <a:lnTo>
                      <a:pt x="352" y="1883"/>
                    </a:lnTo>
                    <a:lnTo>
                      <a:pt x="351" y="1883"/>
                    </a:lnTo>
                    <a:lnTo>
                      <a:pt x="349" y="1883"/>
                    </a:lnTo>
                    <a:lnTo>
                      <a:pt x="349" y="1885"/>
                    </a:lnTo>
                    <a:lnTo>
                      <a:pt x="351" y="1888"/>
                    </a:lnTo>
                    <a:lnTo>
                      <a:pt x="352" y="1890"/>
                    </a:lnTo>
                    <a:lnTo>
                      <a:pt x="354" y="1890"/>
                    </a:lnTo>
                    <a:lnTo>
                      <a:pt x="359" y="1893"/>
                    </a:lnTo>
                    <a:lnTo>
                      <a:pt x="363" y="1899"/>
                    </a:lnTo>
                    <a:lnTo>
                      <a:pt x="361" y="1899"/>
                    </a:lnTo>
                    <a:lnTo>
                      <a:pt x="359" y="1897"/>
                    </a:lnTo>
                    <a:lnTo>
                      <a:pt x="356" y="1897"/>
                    </a:lnTo>
                    <a:lnTo>
                      <a:pt x="356" y="1900"/>
                    </a:lnTo>
                    <a:lnTo>
                      <a:pt x="354" y="1902"/>
                    </a:lnTo>
                    <a:lnTo>
                      <a:pt x="354" y="1902"/>
                    </a:lnTo>
                    <a:lnTo>
                      <a:pt x="354" y="1900"/>
                    </a:lnTo>
                    <a:lnTo>
                      <a:pt x="352" y="1899"/>
                    </a:lnTo>
                    <a:lnTo>
                      <a:pt x="351" y="1900"/>
                    </a:lnTo>
                    <a:lnTo>
                      <a:pt x="349" y="1905"/>
                    </a:lnTo>
                    <a:lnTo>
                      <a:pt x="345" y="1911"/>
                    </a:lnTo>
                    <a:lnTo>
                      <a:pt x="345" y="1912"/>
                    </a:lnTo>
                    <a:lnTo>
                      <a:pt x="345" y="1914"/>
                    </a:lnTo>
                    <a:lnTo>
                      <a:pt x="345" y="1914"/>
                    </a:lnTo>
                    <a:lnTo>
                      <a:pt x="345" y="1914"/>
                    </a:lnTo>
                    <a:lnTo>
                      <a:pt x="345" y="1916"/>
                    </a:lnTo>
                    <a:lnTo>
                      <a:pt x="345" y="1917"/>
                    </a:lnTo>
                    <a:lnTo>
                      <a:pt x="339" y="1919"/>
                    </a:lnTo>
                    <a:lnTo>
                      <a:pt x="337" y="1921"/>
                    </a:lnTo>
                    <a:lnTo>
                      <a:pt x="335" y="1919"/>
                    </a:lnTo>
                    <a:lnTo>
                      <a:pt x="334" y="1917"/>
                    </a:lnTo>
                    <a:lnTo>
                      <a:pt x="330" y="1916"/>
                    </a:lnTo>
                    <a:lnTo>
                      <a:pt x="330" y="1916"/>
                    </a:lnTo>
                    <a:lnTo>
                      <a:pt x="328" y="1917"/>
                    </a:lnTo>
                    <a:lnTo>
                      <a:pt x="328" y="1917"/>
                    </a:lnTo>
                    <a:lnTo>
                      <a:pt x="330" y="1919"/>
                    </a:lnTo>
                    <a:lnTo>
                      <a:pt x="332" y="1919"/>
                    </a:lnTo>
                    <a:lnTo>
                      <a:pt x="332" y="1921"/>
                    </a:lnTo>
                    <a:lnTo>
                      <a:pt x="327" y="1922"/>
                    </a:lnTo>
                    <a:lnTo>
                      <a:pt x="327" y="1924"/>
                    </a:lnTo>
                    <a:lnTo>
                      <a:pt x="327" y="1924"/>
                    </a:lnTo>
                    <a:lnTo>
                      <a:pt x="332" y="1926"/>
                    </a:lnTo>
                    <a:lnTo>
                      <a:pt x="337" y="1928"/>
                    </a:lnTo>
                    <a:lnTo>
                      <a:pt x="339" y="1931"/>
                    </a:lnTo>
                    <a:lnTo>
                      <a:pt x="340" y="1933"/>
                    </a:lnTo>
                    <a:lnTo>
                      <a:pt x="342" y="1934"/>
                    </a:lnTo>
                    <a:lnTo>
                      <a:pt x="344" y="1936"/>
                    </a:lnTo>
                    <a:lnTo>
                      <a:pt x="344" y="1936"/>
                    </a:lnTo>
                    <a:lnTo>
                      <a:pt x="347" y="1936"/>
                    </a:lnTo>
                    <a:lnTo>
                      <a:pt x="351" y="1936"/>
                    </a:lnTo>
                    <a:lnTo>
                      <a:pt x="356" y="1943"/>
                    </a:lnTo>
                    <a:lnTo>
                      <a:pt x="359" y="1945"/>
                    </a:lnTo>
                    <a:lnTo>
                      <a:pt x="364" y="1946"/>
                    </a:lnTo>
                    <a:lnTo>
                      <a:pt x="366" y="1946"/>
                    </a:lnTo>
                    <a:lnTo>
                      <a:pt x="378" y="1957"/>
                    </a:lnTo>
                    <a:lnTo>
                      <a:pt x="381" y="1962"/>
                    </a:lnTo>
                    <a:lnTo>
                      <a:pt x="388" y="1968"/>
                    </a:lnTo>
                    <a:lnTo>
                      <a:pt x="390" y="1970"/>
                    </a:lnTo>
                    <a:lnTo>
                      <a:pt x="392" y="1968"/>
                    </a:lnTo>
                    <a:lnTo>
                      <a:pt x="393" y="1967"/>
                    </a:lnTo>
                    <a:lnTo>
                      <a:pt x="393" y="1965"/>
                    </a:lnTo>
                    <a:lnTo>
                      <a:pt x="397" y="1967"/>
                    </a:lnTo>
                    <a:lnTo>
                      <a:pt x="400" y="1967"/>
                    </a:lnTo>
                    <a:lnTo>
                      <a:pt x="404" y="1967"/>
                    </a:lnTo>
                    <a:lnTo>
                      <a:pt x="407" y="1968"/>
                    </a:lnTo>
                    <a:lnTo>
                      <a:pt x="409" y="1970"/>
                    </a:lnTo>
                    <a:lnTo>
                      <a:pt x="412" y="1970"/>
                    </a:lnTo>
                    <a:lnTo>
                      <a:pt x="417" y="1972"/>
                    </a:lnTo>
                    <a:lnTo>
                      <a:pt x="419" y="1974"/>
                    </a:lnTo>
                    <a:lnTo>
                      <a:pt x="421" y="1975"/>
                    </a:lnTo>
                    <a:lnTo>
                      <a:pt x="431" y="1975"/>
                    </a:lnTo>
                    <a:lnTo>
                      <a:pt x="431" y="1975"/>
                    </a:lnTo>
                    <a:lnTo>
                      <a:pt x="431" y="1975"/>
                    </a:lnTo>
                    <a:lnTo>
                      <a:pt x="434" y="1975"/>
                    </a:lnTo>
                    <a:lnTo>
                      <a:pt x="438" y="1975"/>
                    </a:lnTo>
                    <a:lnTo>
                      <a:pt x="440" y="1977"/>
                    </a:lnTo>
                    <a:lnTo>
                      <a:pt x="441" y="1977"/>
                    </a:lnTo>
                    <a:lnTo>
                      <a:pt x="445" y="1977"/>
                    </a:lnTo>
                    <a:lnTo>
                      <a:pt x="446" y="1977"/>
                    </a:lnTo>
                    <a:lnTo>
                      <a:pt x="448" y="1979"/>
                    </a:lnTo>
                    <a:lnTo>
                      <a:pt x="448" y="1979"/>
                    </a:lnTo>
                    <a:lnTo>
                      <a:pt x="450" y="1980"/>
                    </a:lnTo>
                    <a:lnTo>
                      <a:pt x="455" y="1984"/>
                    </a:lnTo>
                    <a:lnTo>
                      <a:pt x="460" y="1984"/>
                    </a:lnTo>
                    <a:lnTo>
                      <a:pt x="460" y="1986"/>
                    </a:lnTo>
                    <a:lnTo>
                      <a:pt x="464" y="1987"/>
                    </a:lnTo>
                    <a:lnTo>
                      <a:pt x="464" y="1987"/>
                    </a:lnTo>
                    <a:lnTo>
                      <a:pt x="464" y="1989"/>
                    </a:lnTo>
                    <a:lnTo>
                      <a:pt x="464" y="1989"/>
                    </a:lnTo>
                    <a:lnTo>
                      <a:pt x="464" y="1991"/>
                    </a:lnTo>
                    <a:lnTo>
                      <a:pt x="464" y="1991"/>
                    </a:lnTo>
                    <a:lnTo>
                      <a:pt x="465" y="1992"/>
                    </a:lnTo>
                    <a:lnTo>
                      <a:pt x="467" y="1992"/>
                    </a:lnTo>
                    <a:lnTo>
                      <a:pt x="469" y="1991"/>
                    </a:lnTo>
                    <a:lnTo>
                      <a:pt x="470" y="1991"/>
                    </a:lnTo>
                    <a:lnTo>
                      <a:pt x="472" y="1989"/>
                    </a:lnTo>
                    <a:lnTo>
                      <a:pt x="474" y="1989"/>
                    </a:lnTo>
                    <a:lnTo>
                      <a:pt x="477" y="1987"/>
                    </a:lnTo>
                    <a:lnTo>
                      <a:pt x="479" y="1987"/>
                    </a:lnTo>
                    <a:lnTo>
                      <a:pt x="481" y="1987"/>
                    </a:lnTo>
                    <a:lnTo>
                      <a:pt x="481" y="1989"/>
                    </a:lnTo>
                    <a:lnTo>
                      <a:pt x="482" y="1991"/>
                    </a:lnTo>
                    <a:lnTo>
                      <a:pt x="484" y="1987"/>
                    </a:lnTo>
                    <a:lnTo>
                      <a:pt x="484" y="1987"/>
                    </a:lnTo>
                    <a:lnTo>
                      <a:pt x="486" y="1987"/>
                    </a:lnTo>
                    <a:lnTo>
                      <a:pt x="489" y="1989"/>
                    </a:lnTo>
                    <a:lnTo>
                      <a:pt x="491" y="1989"/>
                    </a:lnTo>
                    <a:lnTo>
                      <a:pt x="491" y="1989"/>
                    </a:lnTo>
                    <a:lnTo>
                      <a:pt x="494" y="1992"/>
                    </a:lnTo>
                    <a:lnTo>
                      <a:pt x="498" y="1992"/>
                    </a:lnTo>
                    <a:lnTo>
                      <a:pt x="500" y="1992"/>
                    </a:lnTo>
                    <a:lnTo>
                      <a:pt x="501" y="1994"/>
                    </a:lnTo>
                    <a:lnTo>
                      <a:pt x="501" y="1994"/>
                    </a:lnTo>
                    <a:lnTo>
                      <a:pt x="500" y="1997"/>
                    </a:lnTo>
                    <a:lnTo>
                      <a:pt x="500" y="2001"/>
                    </a:lnTo>
                    <a:lnTo>
                      <a:pt x="500" y="2001"/>
                    </a:lnTo>
                    <a:lnTo>
                      <a:pt x="501" y="2003"/>
                    </a:lnTo>
                    <a:lnTo>
                      <a:pt x="503" y="2004"/>
                    </a:lnTo>
                    <a:lnTo>
                      <a:pt x="505" y="2004"/>
                    </a:lnTo>
                    <a:lnTo>
                      <a:pt x="505" y="2006"/>
                    </a:lnTo>
                    <a:lnTo>
                      <a:pt x="508" y="2006"/>
                    </a:lnTo>
                    <a:lnTo>
                      <a:pt x="510" y="2006"/>
                    </a:lnTo>
                    <a:lnTo>
                      <a:pt x="510" y="2006"/>
                    </a:lnTo>
                    <a:lnTo>
                      <a:pt x="511" y="2008"/>
                    </a:lnTo>
                    <a:lnTo>
                      <a:pt x="515" y="2009"/>
                    </a:lnTo>
                    <a:lnTo>
                      <a:pt x="515" y="2009"/>
                    </a:lnTo>
                    <a:lnTo>
                      <a:pt x="517" y="2009"/>
                    </a:lnTo>
                    <a:lnTo>
                      <a:pt x="517" y="2011"/>
                    </a:lnTo>
                    <a:lnTo>
                      <a:pt x="517" y="2011"/>
                    </a:lnTo>
                    <a:lnTo>
                      <a:pt x="518" y="2011"/>
                    </a:lnTo>
                    <a:lnTo>
                      <a:pt x="520" y="2011"/>
                    </a:lnTo>
                    <a:lnTo>
                      <a:pt x="520" y="2011"/>
                    </a:lnTo>
                    <a:lnTo>
                      <a:pt x="522" y="2013"/>
                    </a:lnTo>
                    <a:lnTo>
                      <a:pt x="523" y="2014"/>
                    </a:lnTo>
                    <a:lnTo>
                      <a:pt x="525" y="2016"/>
                    </a:lnTo>
                    <a:lnTo>
                      <a:pt x="525" y="2016"/>
                    </a:lnTo>
                    <a:lnTo>
                      <a:pt x="527" y="2018"/>
                    </a:lnTo>
                    <a:lnTo>
                      <a:pt x="529" y="2020"/>
                    </a:lnTo>
                    <a:lnTo>
                      <a:pt x="530" y="2020"/>
                    </a:lnTo>
                    <a:lnTo>
                      <a:pt x="530" y="2025"/>
                    </a:lnTo>
                    <a:lnTo>
                      <a:pt x="532" y="2025"/>
                    </a:lnTo>
                    <a:lnTo>
                      <a:pt x="535" y="2026"/>
                    </a:lnTo>
                    <a:lnTo>
                      <a:pt x="537" y="2026"/>
                    </a:lnTo>
                    <a:lnTo>
                      <a:pt x="541" y="2026"/>
                    </a:lnTo>
                    <a:lnTo>
                      <a:pt x="542" y="2026"/>
                    </a:lnTo>
                    <a:lnTo>
                      <a:pt x="544" y="2023"/>
                    </a:lnTo>
                    <a:lnTo>
                      <a:pt x="546" y="2020"/>
                    </a:lnTo>
                    <a:lnTo>
                      <a:pt x="547" y="2020"/>
                    </a:lnTo>
                    <a:lnTo>
                      <a:pt x="551" y="2018"/>
                    </a:lnTo>
                    <a:lnTo>
                      <a:pt x="553" y="2016"/>
                    </a:lnTo>
                    <a:lnTo>
                      <a:pt x="553" y="2014"/>
                    </a:lnTo>
                    <a:lnTo>
                      <a:pt x="554" y="2013"/>
                    </a:lnTo>
                    <a:lnTo>
                      <a:pt x="556" y="2011"/>
                    </a:lnTo>
                    <a:lnTo>
                      <a:pt x="554" y="2009"/>
                    </a:lnTo>
                    <a:lnTo>
                      <a:pt x="553" y="2008"/>
                    </a:lnTo>
                    <a:lnTo>
                      <a:pt x="553" y="2008"/>
                    </a:lnTo>
                    <a:lnTo>
                      <a:pt x="551" y="2004"/>
                    </a:lnTo>
                    <a:lnTo>
                      <a:pt x="549" y="2003"/>
                    </a:lnTo>
                    <a:lnTo>
                      <a:pt x="546" y="1997"/>
                    </a:lnTo>
                    <a:lnTo>
                      <a:pt x="541" y="1991"/>
                    </a:lnTo>
                    <a:lnTo>
                      <a:pt x="541" y="1991"/>
                    </a:lnTo>
                    <a:lnTo>
                      <a:pt x="539" y="1989"/>
                    </a:lnTo>
                    <a:lnTo>
                      <a:pt x="539" y="1986"/>
                    </a:lnTo>
                    <a:lnTo>
                      <a:pt x="537" y="1984"/>
                    </a:lnTo>
                    <a:lnTo>
                      <a:pt x="535" y="1982"/>
                    </a:lnTo>
                    <a:lnTo>
                      <a:pt x="535" y="1980"/>
                    </a:lnTo>
                    <a:lnTo>
                      <a:pt x="534" y="1980"/>
                    </a:lnTo>
                    <a:lnTo>
                      <a:pt x="535" y="1975"/>
                    </a:lnTo>
                    <a:lnTo>
                      <a:pt x="535" y="1974"/>
                    </a:lnTo>
                    <a:lnTo>
                      <a:pt x="535" y="1970"/>
                    </a:lnTo>
                    <a:lnTo>
                      <a:pt x="535" y="1967"/>
                    </a:lnTo>
                    <a:lnTo>
                      <a:pt x="537" y="1963"/>
                    </a:lnTo>
                    <a:lnTo>
                      <a:pt x="537" y="1960"/>
                    </a:lnTo>
                    <a:lnTo>
                      <a:pt x="537" y="1957"/>
                    </a:lnTo>
                    <a:lnTo>
                      <a:pt x="537" y="1958"/>
                    </a:lnTo>
                    <a:lnTo>
                      <a:pt x="534" y="1967"/>
                    </a:lnTo>
                    <a:lnTo>
                      <a:pt x="534" y="1960"/>
                    </a:lnTo>
                    <a:lnTo>
                      <a:pt x="532" y="1955"/>
                    </a:lnTo>
                    <a:lnTo>
                      <a:pt x="532" y="1951"/>
                    </a:lnTo>
                    <a:lnTo>
                      <a:pt x="530" y="1950"/>
                    </a:lnTo>
                    <a:lnTo>
                      <a:pt x="529" y="1948"/>
                    </a:lnTo>
                    <a:lnTo>
                      <a:pt x="525" y="1945"/>
                    </a:lnTo>
                    <a:lnTo>
                      <a:pt x="523" y="1945"/>
                    </a:lnTo>
                    <a:lnTo>
                      <a:pt x="520" y="1943"/>
                    </a:lnTo>
                    <a:lnTo>
                      <a:pt x="520" y="1943"/>
                    </a:lnTo>
                    <a:lnTo>
                      <a:pt x="520" y="1941"/>
                    </a:lnTo>
                    <a:lnTo>
                      <a:pt x="520" y="1939"/>
                    </a:lnTo>
                    <a:lnTo>
                      <a:pt x="520" y="1936"/>
                    </a:lnTo>
                    <a:lnTo>
                      <a:pt x="522" y="1934"/>
                    </a:lnTo>
                    <a:lnTo>
                      <a:pt x="525" y="1933"/>
                    </a:lnTo>
                    <a:lnTo>
                      <a:pt x="525" y="1933"/>
                    </a:lnTo>
                    <a:lnTo>
                      <a:pt x="525" y="1931"/>
                    </a:lnTo>
                    <a:lnTo>
                      <a:pt x="527" y="1933"/>
                    </a:lnTo>
                    <a:lnTo>
                      <a:pt x="527" y="1933"/>
                    </a:lnTo>
                    <a:lnTo>
                      <a:pt x="527" y="1929"/>
                    </a:lnTo>
                    <a:lnTo>
                      <a:pt x="529" y="1928"/>
                    </a:lnTo>
                    <a:lnTo>
                      <a:pt x="530" y="1928"/>
                    </a:lnTo>
                    <a:lnTo>
                      <a:pt x="532" y="1924"/>
                    </a:lnTo>
                    <a:lnTo>
                      <a:pt x="532" y="1922"/>
                    </a:lnTo>
                    <a:lnTo>
                      <a:pt x="534" y="1919"/>
                    </a:lnTo>
                    <a:lnTo>
                      <a:pt x="534" y="1916"/>
                    </a:lnTo>
                    <a:lnTo>
                      <a:pt x="534" y="1916"/>
                    </a:lnTo>
                    <a:lnTo>
                      <a:pt x="535" y="1916"/>
                    </a:lnTo>
                    <a:lnTo>
                      <a:pt x="535" y="1914"/>
                    </a:lnTo>
                    <a:lnTo>
                      <a:pt x="535" y="1914"/>
                    </a:lnTo>
                    <a:lnTo>
                      <a:pt x="535" y="1911"/>
                    </a:lnTo>
                    <a:lnTo>
                      <a:pt x="534" y="1909"/>
                    </a:lnTo>
                    <a:lnTo>
                      <a:pt x="535" y="1909"/>
                    </a:lnTo>
                    <a:lnTo>
                      <a:pt x="535" y="1909"/>
                    </a:lnTo>
                    <a:lnTo>
                      <a:pt x="537" y="1911"/>
                    </a:lnTo>
                    <a:lnTo>
                      <a:pt x="537" y="1912"/>
                    </a:lnTo>
                    <a:lnTo>
                      <a:pt x="539" y="1911"/>
                    </a:lnTo>
                    <a:lnTo>
                      <a:pt x="539" y="1909"/>
                    </a:lnTo>
                    <a:lnTo>
                      <a:pt x="541" y="1909"/>
                    </a:lnTo>
                    <a:lnTo>
                      <a:pt x="542" y="1909"/>
                    </a:lnTo>
                    <a:lnTo>
                      <a:pt x="546" y="1909"/>
                    </a:lnTo>
                    <a:lnTo>
                      <a:pt x="547" y="1907"/>
                    </a:lnTo>
                    <a:lnTo>
                      <a:pt x="549" y="1907"/>
                    </a:lnTo>
                    <a:lnTo>
                      <a:pt x="554" y="1902"/>
                    </a:lnTo>
                    <a:lnTo>
                      <a:pt x="554" y="1902"/>
                    </a:lnTo>
                    <a:lnTo>
                      <a:pt x="556" y="1902"/>
                    </a:lnTo>
                    <a:lnTo>
                      <a:pt x="558" y="1904"/>
                    </a:lnTo>
                    <a:lnTo>
                      <a:pt x="558" y="1904"/>
                    </a:lnTo>
                    <a:lnTo>
                      <a:pt x="559" y="1904"/>
                    </a:lnTo>
                    <a:lnTo>
                      <a:pt x="559" y="1902"/>
                    </a:lnTo>
                    <a:lnTo>
                      <a:pt x="558" y="1900"/>
                    </a:lnTo>
                    <a:lnTo>
                      <a:pt x="558" y="1900"/>
                    </a:lnTo>
                    <a:lnTo>
                      <a:pt x="558" y="1899"/>
                    </a:lnTo>
                    <a:lnTo>
                      <a:pt x="559" y="1897"/>
                    </a:lnTo>
                    <a:lnTo>
                      <a:pt x="561" y="1897"/>
                    </a:lnTo>
                    <a:lnTo>
                      <a:pt x="566" y="1895"/>
                    </a:lnTo>
                    <a:lnTo>
                      <a:pt x="566" y="1893"/>
                    </a:lnTo>
                    <a:lnTo>
                      <a:pt x="566" y="1892"/>
                    </a:lnTo>
                    <a:lnTo>
                      <a:pt x="568" y="1892"/>
                    </a:lnTo>
                    <a:lnTo>
                      <a:pt x="568" y="1892"/>
                    </a:lnTo>
                    <a:lnTo>
                      <a:pt x="568" y="1890"/>
                    </a:lnTo>
                    <a:lnTo>
                      <a:pt x="563" y="1888"/>
                    </a:lnTo>
                    <a:lnTo>
                      <a:pt x="559" y="1887"/>
                    </a:lnTo>
                    <a:lnTo>
                      <a:pt x="556" y="1885"/>
                    </a:lnTo>
                    <a:lnTo>
                      <a:pt x="556" y="1885"/>
                    </a:lnTo>
                    <a:lnTo>
                      <a:pt x="556" y="1883"/>
                    </a:lnTo>
                    <a:lnTo>
                      <a:pt x="554" y="1883"/>
                    </a:lnTo>
                    <a:lnTo>
                      <a:pt x="554" y="1882"/>
                    </a:lnTo>
                    <a:lnTo>
                      <a:pt x="554" y="1880"/>
                    </a:lnTo>
                    <a:lnTo>
                      <a:pt x="556" y="1880"/>
                    </a:lnTo>
                    <a:lnTo>
                      <a:pt x="556" y="1880"/>
                    </a:lnTo>
                    <a:lnTo>
                      <a:pt x="558" y="1880"/>
                    </a:lnTo>
                    <a:lnTo>
                      <a:pt x="558" y="1880"/>
                    </a:lnTo>
                    <a:lnTo>
                      <a:pt x="559" y="1882"/>
                    </a:lnTo>
                    <a:lnTo>
                      <a:pt x="561" y="1882"/>
                    </a:lnTo>
                    <a:lnTo>
                      <a:pt x="563" y="1880"/>
                    </a:lnTo>
                    <a:lnTo>
                      <a:pt x="563" y="1878"/>
                    </a:lnTo>
                    <a:lnTo>
                      <a:pt x="561" y="1875"/>
                    </a:lnTo>
                    <a:lnTo>
                      <a:pt x="558" y="1870"/>
                    </a:lnTo>
                    <a:lnTo>
                      <a:pt x="556" y="1864"/>
                    </a:lnTo>
                    <a:lnTo>
                      <a:pt x="556" y="1864"/>
                    </a:lnTo>
                    <a:lnTo>
                      <a:pt x="553" y="1859"/>
                    </a:lnTo>
                    <a:lnTo>
                      <a:pt x="551" y="1856"/>
                    </a:lnTo>
                    <a:lnTo>
                      <a:pt x="547" y="1853"/>
                    </a:lnTo>
                    <a:lnTo>
                      <a:pt x="547" y="1851"/>
                    </a:lnTo>
                    <a:lnTo>
                      <a:pt x="544" y="1851"/>
                    </a:lnTo>
                    <a:lnTo>
                      <a:pt x="537" y="1851"/>
                    </a:lnTo>
                    <a:lnTo>
                      <a:pt x="535" y="1849"/>
                    </a:lnTo>
                    <a:lnTo>
                      <a:pt x="534" y="1851"/>
                    </a:lnTo>
                    <a:lnTo>
                      <a:pt x="530" y="1853"/>
                    </a:lnTo>
                    <a:lnTo>
                      <a:pt x="529" y="1851"/>
                    </a:lnTo>
                    <a:lnTo>
                      <a:pt x="529" y="1847"/>
                    </a:lnTo>
                    <a:lnTo>
                      <a:pt x="527" y="1846"/>
                    </a:lnTo>
                    <a:lnTo>
                      <a:pt x="527" y="1844"/>
                    </a:lnTo>
                    <a:lnTo>
                      <a:pt x="529" y="1841"/>
                    </a:lnTo>
                    <a:lnTo>
                      <a:pt x="527" y="1837"/>
                    </a:lnTo>
                    <a:lnTo>
                      <a:pt x="525" y="1836"/>
                    </a:lnTo>
                    <a:lnTo>
                      <a:pt x="523" y="1836"/>
                    </a:lnTo>
                    <a:lnTo>
                      <a:pt x="518" y="1832"/>
                    </a:lnTo>
                    <a:lnTo>
                      <a:pt x="518" y="1829"/>
                    </a:lnTo>
                    <a:lnTo>
                      <a:pt x="520" y="1822"/>
                    </a:lnTo>
                    <a:lnTo>
                      <a:pt x="523" y="1817"/>
                    </a:lnTo>
                    <a:lnTo>
                      <a:pt x="525" y="1815"/>
                    </a:lnTo>
                    <a:lnTo>
                      <a:pt x="525" y="1813"/>
                    </a:lnTo>
                    <a:lnTo>
                      <a:pt x="527" y="1812"/>
                    </a:lnTo>
                    <a:lnTo>
                      <a:pt x="525" y="1810"/>
                    </a:lnTo>
                    <a:lnTo>
                      <a:pt x="525" y="1808"/>
                    </a:lnTo>
                    <a:lnTo>
                      <a:pt x="523" y="1807"/>
                    </a:lnTo>
                    <a:lnTo>
                      <a:pt x="522" y="1805"/>
                    </a:lnTo>
                    <a:lnTo>
                      <a:pt x="522" y="1801"/>
                    </a:lnTo>
                    <a:lnTo>
                      <a:pt x="523" y="1795"/>
                    </a:lnTo>
                    <a:lnTo>
                      <a:pt x="525" y="1791"/>
                    </a:lnTo>
                    <a:lnTo>
                      <a:pt x="529" y="1788"/>
                    </a:lnTo>
                    <a:lnTo>
                      <a:pt x="530" y="1786"/>
                    </a:lnTo>
                    <a:lnTo>
                      <a:pt x="532" y="1784"/>
                    </a:lnTo>
                    <a:lnTo>
                      <a:pt x="532" y="1783"/>
                    </a:lnTo>
                    <a:lnTo>
                      <a:pt x="532" y="1779"/>
                    </a:lnTo>
                    <a:lnTo>
                      <a:pt x="532" y="1778"/>
                    </a:lnTo>
                    <a:lnTo>
                      <a:pt x="532" y="1778"/>
                    </a:lnTo>
                    <a:lnTo>
                      <a:pt x="534" y="1776"/>
                    </a:lnTo>
                    <a:lnTo>
                      <a:pt x="535" y="1774"/>
                    </a:lnTo>
                    <a:lnTo>
                      <a:pt x="537" y="1774"/>
                    </a:lnTo>
                    <a:lnTo>
                      <a:pt x="539" y="1774"/>
                    </a:lnTo>
                    <a:lnTo>
                      <a:pt x="542" y="1778"/>
                    </a:lnTo>
                    <a:lnTo>
                      <a:pt x="546" y="1783"/>
                    </a:lnTo>
                    <a:lnTo>
                      <a:pt x="547" y="1788"/>
                    </a:lnTo>
                    <a:lnTo>
                      <a:pt x="549" y="1788"/>
                    </a:lnTo>
                    <a:lnTo>
                      <a:pt x="551" y="1791"/>
                    </a:lnTo>
                    <a:lnTo>
                      <a:pt x="553" y="1791"/>
                    </a:lnTo>
                    <a:lnTo>
                      <a:pt x="556" y="1789"/>
                    </a:lnTo>
                    <a:lnTo>
                      <a:pt x="559" y="1788"/>
                    </a:lnTo>
                    <a:lnTo>
                      <a:pt x="561" y="1788"/>
                    </a:lnTo>
                    <a:lnTo>
                      <a:pt x="561" y="1786"/>
                    </a:lnTo>
                    <a:lnTo>
                      <a:pt x="561" y="1783"/>
                    </a:lnTo>
                    <a:lnTo>
                      <a:pt x="559" y="1781"/>
                    </a:lnTo>
                    <a:lnTo>
                      <a:pt x="559" y="1779"/>
                    </a:lnTo>
                    <a:lnTo>
                      <a:pt x="558" y="1776"/>
                    </a:lnTo>
                    <a:lnTo>
                      <a:pt x="558" y="1769"/>
                    </a:lnTo>
                    <a:lnTo>
                      <a:pt x="556" y="1767"/>
                    </a:lnTo>
                    <a:lnTo>
                      <a:pt x="558" y="1767"/>
                    </a:lnTo>
                    <a:lnTo>
                      <a:pt x="559" y="1767"/>
                    </a:lnTo>
                    <a:lnTo>
                      <a:pt x="559" y="1769"/>
                    </a:lnTo>
                    <a:lnTo>
                      <a:pt x="563" y="1767"/>
                    </a:lnTo>
                    <a:lnTo>
                      <a:pt x="565" y="1764"/>
                    </a:lnTo>
                    <a:lnTo>
                      <a:pt x="570" y="1761"/>
                    </a:lnTo>
                    <a:lnTo>
                      <a:pt x="571" y="1759"/>
                    </a:lnTo>
                    <a:lnTo>
                      <a:pt x="571" y="1755"/>
                    </a:lnTo>
                    <a:lnTo>
                      <a:pt x="573" y="1754"/>
                    </a:lnTo>
                    <a:lnTo>
                      <a:pt x="577" y="1754"/>
                    </a:lnTo>
                    <a:lnTo>
                      <a:pt x="580" y="1752"/>
                    </a:lnTo>
                    <a:lnTo>
                      <a:pt x="582" y="1750"/>
                    </a:lnTo>
                    <a:lnTo>
                      <a:pt x="585" y="1749"/>
                    </a:lnTo>
                    <a:lnTo>
                      <a:pt x="588" y="1747"/>
                    </a:lnTo>
                    <a:lnTo>
                      <a:pt x="588" y="1747"/>
                    </a:lnTo>
                    <a:lnTo>
                      <a:pt x="590" y="1745"/>
                    </a:lnTo>
                    <a:lnTo>
                      <a:pt x="594" y="1740"/>
                    </a:lnTo>
                    <a:lnTo>
                      <a:pt x="595" y="1738"/>
                    </a:lnTo>
                    <a:lnTo>
                      <a:pt x="597" y="1735"/>
                    </a:lnTo>
                    <a:lnTo>
                      <a:pt x="599" y="1733"/>
                    </a:lnTo>
                    <a:lnTo>
                      <a:pt x="600" y="1735"/>
                    </a:lnTo>
                    <a:lnTo>
                      <a:pt x="602" y="1735"/>
                    </a:lnTo>
                    <a:lnTo>
                      <a:pt x="606" y="1737"/>
                    </a:lnTo>
                    <a:lnTo>
                      <a:pt x="607" y="1738"/>
                    </a:lnTo>
                    <a:lnTo>
                      <a:pt x="607" y="1740"/>
                    </a:lnTo>
                    <a:lnTo>
                      <a:pt x="607" y="1742"/>
                    </a:lnTo>
                    <a:lnTo>
                      <a:pt x="609" y="1742"/>
                    </a:lnTo>
                    <a:lnTo>
                      <a:pt x="611" y="1742"/>
                    </a:lnTo>
                    <a:lnTo>
                      <a:pt x="611" y="1742"/>
                    </a:lnTo>
                    <a:lnTo>
                      <a:pt x="614" y="1742"/>
                    </a:lnTo>
                    <a:lnTo>
                      <a:pt x="618" y="1740"/>
                    </a:lnTo>
                    <a:lnTo>
                      <a:pt x="621" y="1735"/>
                    </a:lnTo>
                    <a:lnTo>
                      <a:pt x="626" y="1735"/>
                    </a:lnTo>
                    <a:lnTo>
                      <a:pt x="628" y="1735"/>
                    </a:lnTo>
                    <a:lnTo>
                      <a:pt x="630" y="1738"/>
                    </a:lnTo>
                    <a:lnTo>
                      <a:pt x="631" y="1740"/>
                    </a:lnTo>
                    <a:lnTo>
                      <a:pt x="633" y="1742"/>
                    </a:lnTo>
                    <a:lnTo>
                      <a:pt x="633" y="1742"/>
                    </a:lnTo>
                    <a:lnTo>
                      <a:pt x="633" y="1742"/>
                    </a:lnTo>
                    <a:lnTo>
                      <a:pt x="636" y="1742"/>
                    </a:lnTo>
                    <a:lnTo>
                      <a:pt x="636" y="1742"/>
                    </a:lnTo>
                    <a:lnTo>
                      <a:pt x="638" y="1742"/>
                    </a:lnTo>
                    <a:lnTo>
                      <a:pt x="638" y="1742"/>
                    </a:lnTo>
                    <a:lnTo>
                      <a:pt x="642" y="1742"/>
                    </a:lnTo>
                    <a:lnTo>
                      <a:pt x="645" y="1742"/>
                    </a:lnTo>
                    <a:lnTo>
                      <a:pt x="645" y="1742"/>
                    </a:lnTo>
                    <a:lnTo>
                      <a:pt x="647" y="1742"/>
                    </a:lnTo>
                    <a:lnTo>
                      <a:pt x="650" y="1743"/>
                    </a:lnTo>
                    <a:lnTo>
                      <a:pt x="652" y="1743"/>
                    </a:lnTo>
                    <a:lnTo>
                      <a:pt x="654" y="1749"/>
                    </a:lnTo>
                    <a:lnTo>
                      <a:pt x="655" y="1750"/>
                    </a:lnTo>
                    <a:lnTo>
                      <a:pt x="659" y="1752"/>
                    </a:lnTo>
                    <a:lnTo>
                      <a:pt x="660" y="1752"/>
                    </a:lnTo>
                    <a:lnTo>
                      <a:pt x="662" y="1755"/>
                    </a:lnTo>
                    <a:lnTo>
                      <a:pt x="664" y="1757"/>
                    </a:lnTo>
                    <a:lnTo>
                      <a:pt x="665" y="1759"/>
                    </a:lnTo>
                    <a:lnTo>
                      <a:pt x="669" y="1762"/>
                    </a:lnTo>
                    <a:lnTo>
                      <a:pt x="669" y="1766"/>
                    </a:lnTo>
                    <a:lnTo>
                      <a:pt x="669" y="1769"/>
                    </a:lnTo>
                    <a:lnTo>
                      <a:pt x="671" y="1771"/>
                    </a:lnTo>
                    <a:lnTo>
                      <a:pt x="671" y="1771"/>
                    </a:lnTo>
                    <a:lnTo>
                      <a:pt x="671" y="1769"/>
                    </a:lnTo>
                    <a:lnTo>
                      <a:pt x="672" y="1769"/>
                    </a:lnTo>
                    <a:lnTo>
                      <a:pt x="672" y="1767"/>
                    </a:lnTo>
                    <a:lnTo>
                      <a:pt x="672" y="1762"/>
                    </a:lnTo>
                    <a:lnTo>
                      <a:pt x="672" y="1761"/>
                    </a:lnTo>
                    <a:lnTo>
                      <a:pt x="671" y="1759"/>
                    </a:lnTo>
                    <a:lnTo>
                      <a:pt x="671" y="1757"/>
                    </a:lnTo>
                    <a:lnTo>
                      <a:pt x="671" y="1757"/>
                    </a:lnTo>
                    <a:lnTo>
                      <a:pt x="672" y="1755"/>
                    </a:lnTo>
                    <a:lnTo>
                      <a:pt x="674" y="1757"/>
                    </a:lnTo>
                    <a:lnTo>
                      <a:pt x="677" y="1759"/>
                    </a:lnTo>
                    <a:lnTo>
                      <a:pt x="679" y="1761"/>
                    </a:lnTo>
                    <a:lnTo>
                      <a:pt x="683" y="1764"/>
                    </a:lnTo>
                    <a:lnTo>
                      <a:pt x="686" y="1766"/>
                    </a:lnTo>
                    <a:lnTo>
                      <a:pt x="689" y="1769"/>
                    </a:lnTo>
                    <a:lnTo>
                      <a:pt x="693" y="1769"/>
                    </a:lnTo>
                    <a:lnTo>
                      <a:pt x="695" y="1769"/>
                    </a:lnTo>
                    <a:lnTo>
                      <a:pt x="696" y="1767"/>
                    </a:lnTo>
                    <a:lnTo>
                      <a:pt x="700" y="1766"/>
                    </a:lnTo>
                    <a:lnTo>
                      <a:pt x="700" y="1762"/>
                    </a:lnTo>
                    <a:lnTo>
                      <a:pt x="701" y="1761"/>
                    </a:lnTo>
                    <a:lnTo>
                      <a:pt x="705" y="1759"/>
                    </a:lnTo>
                    <a:lnTo>
                      <a:pt x="708" y="1755"/>
                    </a:lnTo>
                    <a:lnTo>
                      <a:pt x="710" y="1755"/>
                    </a:lnTo>
                    <a:lnTo>
                      <a:pt x="710" y="1757"/>
                    </a:lnTo>
                    <a:lnTo>
                      <a:pt x="713" y="1755"/>
                    </a:lnTo>
                    <a:lnTo>
                      <a:pt x="715" y="1755"/>
                    </a:lnTo>
                    <a:lnTo>
                      <a:pt x="719" y="1754"/>
                    </a:lnTo>
                    <a:lnTo>
                      <a:pt x="720" y="1755"/>
                    </a:lnTo>
                    <a:lnTo>
                      <a:pt x="724" y="1757"/>
                    </a:lnTo>
                    <a:lnTo>
                      <a:pt x="725" y="1759"/>
                    </a:lnTo>
                    <a:lnTo>
                      <a:pt x="729" y="1759"/>
                    </a:lnTo>
                    <a:lnTo>
                      <a:pt x="731" y="1759"/>
                    </a:lnTo>
                    <a:lnTo>
                      <a:pt x="732" y="1757"/>
                    </a:lnTo>
                    <a:lnTo>
                      <a:pt x="732" y="1755"/>
                    </a:lnTo>
                    <a:lnTo>
                      <a:pt x="734" y="1754"/>
                    </a:lnTo>
                    <a:lnTo>
                      <a:pt x="734" y="1754"/>
                    </a:lnTo>
                    <a:lnTo>
                      <a:pt x="737" y="1754"/>
                    </a:lnTo>
                    <a:lnTo>
                      <a:pt x="741" y="1754"/>
                    </a:lnTo>
                    <a:lnTo>
                      <a:pt x="741" y="1754"/>
                    </a:lnTo>
                    <a:lnTo>
                      <a:pt x="744" y="1754"/>
                    </a:lnTo>
                    <a:lnTo>
                      <a:pt x="748" y="1757"/>
                    </a:lnTo>
                    <a:lnTo>
                      <a:pt x="749" y="1761"/>
                    </a:lnTo>
                    <a:lnTo>
                      <a:pt x="753" y="1764"/>
                    </a:lnTo>
                    <a:lnTo>
                      <a:pt x="754" y="1766"/>
                    </a:lnTo>
                    <a:lnTo>
                      <a:pt x="756" y="1766"/>
                    </a:lnTo>
                    <a:lnTo>
                      <a:pt x="758" y="1766"/>
                    </a:lnTo>
                    <a:lnTo>
                      <a:pt x="760" y="1767"/>
                    </a:lnTo>
                    <a:lnTo>
                      <a:pt x="765" y="1767"/>
                    </a:lnTo>
                    <a:lnTo>
                      <a:pt x="765" y="1769"/>
                    </a:lnTo>
                    <a:lnTo>
                      <a:pt x="766" y="1769"/>
                    </a:lnTo>
                    <a:lnTo>
                      <a:pt x="766" y="1771"/>
                    </a:lnTo>
                    <a:lnTo>
                      <a:pt x="766" y="1771"/>
                    </a:lnTo>
                    <a:lnTo>
                      <a:pt x="770" y="1771"/>
                    </a:lnTo>
                    <a:lnTo>
                      <a:pt x="772" y="1769"/>
                    </a:lnTo>
                    <a:lnTo>
                      <a:pt x="773" y="1766"/>
                    </a:lnTo>
                    <a:lnTo>
                      <a:pt x="775" y="1762"/>
                    </a:lnTo>
                    <a:lnTo>
                      <a:pt x="775" y="1761"/>
                    </a:lnTo>
                    <a:lnTo>
                      <a:pt x="777" y="1761"/>
                    </a:lnTo>
                    <a:lnTo>
                      <a:pt x="777" y="1761"/>
                    </a:lnTo>
                    <a:lnTo>
                      <a:pt x="778" y="1764"/>
                    </a:lnTo>
                    <a:lnTo>
                      <a:pt x="780" y="1766"/>
                    </a:lnTo>
                    <a:lnTo>
                      <a:pt x="784" y="1766"/>
                    </a:lnTo>
                    <a:lnTo>
                      <a:pt x="785" y="1766"/>
                    </a:lnTo>
                    <a:lnTo>
                      <a:pt x="787" y="1766"/>
                    </a:lnTo>
                    <a:lnTo>
                      <a:pt x="794" y="1766"/>
                    </a:lnTo>
                    <a:lnTo>
                      <a:pt x="799" y="1762"/>
                    </a:lnTo>
                    <a:lnTo>
                      <a:pt x="802" y="1761"/>
                    </a:lnTo>
                    <a:lnTo>
                      <a:pt x="804" y="1757"/>
                    </a:lnTo>
                    <a:lnTo>
                      <a:pt x="804" y="1752"/>
                    </a:lnTo>
                    <a:lnTo>
                      <a:pt x="806" y="1749"/>
                    </a:lnTo>
                    <a:lnTo>
                      <a:pt x="806" y="1747"/>
                    </a:lnTo>
                    <a:lnTo>
                      <a:pt x="802" y="1743"/>
                    </a:lnTo>
                    <a:lnTo>
                      <a:pt x="801" y="1743"/>
                    </a:lnTo>
                    <a:lnTo>
                      <a:pt x="796" y="1742"/>
                    </a:lnTo>
                    <a:lnTo>
                      <a:pt x="794" y="1740"/>
                    </a:lnTo>
                    <a:lnTo>
                      <a:pt x="794" y="1740"/>
                    </a:lnTo>
                    <a:lnTo>
                      <a:pt x="787" y="1737"/>
                    </a:lnTo>
                    <a:lnTo>
                      <a:pt x="784" y="1737"/>
                    </a:lnTo>
                    <a:lnTo>
                      <a:pt x="784" y="1735"/>
                    </a:lnTo>
                    <a:lnTo>
                      <a:pt x="782" y="1733"/>
                    </a:lnTo>
                    <a:lnTo>
                      <a:pt x="780" y="1732"/>
                    </a:lnTo>
                    <a:lnTo>
                      <a:pt x="777" y="1728"/>
                    </a:lnTo>
                    <a:lnTo>
                      <a:pt x="775" y="1728"/>
                    </a:lnTo>
                    <a:lnTo>
                      <a:pt x="777" y="1726"/>
                    </a:lnTo>
                    <a:lnTo>
                      <a:pt x="778" y="1725"/>
                    </a:lnTo>
                    <a:lnTo>
                      <a:pt x="780" y="1725"/>
                    </a:lnTo>
                    <a:lnTo>
                      <a:pt x="784" y="1721"/>
                    </a:lnTo>
                    <a:lnTo>
                      <a:pt x="785" y="1721"/>
                    </a:lnTo>
                    <a:lnTo>
                      <a:pt x="789" y="1721"/>
                    </a:lnTo>
                    <a:lnTo>
                      <a:pt x="790" y="1718"/>
                    </a:lnTo>
                    <a:lnTo>
                      <a:pt x="794" y="1716"/>
                    </a:lnTo>
                    <a:lnTo>
                      <a:pt x="794" y="1714"/>
                    </a:lnTo>
                    <a:lnTo>
                      <a:pt x="794" y="1713"/>
                    </a:lnTo>
                    <a:lnTo>
                      <a:pt x="790" y="1708"/>
                    </a:lnTo>
                    <a:lnTo>
                      <a:pt x="790" y="1704"/>
                    </a:lnTo>
                    <a:lnTo>
                      <a:pt x="790" y="1703"/>
                    </a:lnTo>
                    <a:lnTo>
                      <a:pt x="792" y="1699"/>
                    </a:lnTo>
                    <a:lnTo>
                      <a:pt x="794" y="1699"/>
                    </a:lnTo>
                    <a:lnTo>
                      <a:pt x="794" y="1696"/>
                    </a:lnTo>
                    <a:lnTo>
                      <a:pt x="796" y="1696"/>
                    </a:lnTo>
                    <a:lnTo>
                      <a:pt x="799" y="1694"/>
                    </a:lnTo>
                    <a:lnTo>
                      <a:pt x="802" y="1694"/>
                    </a:lnTo>
                    <a:lnTo>
                      <a:pt x="804" y="1696"/>
                    </a:lnTo>
                    <a:lnTo>
                      <a:pt x="808" y="1696"/>
                    </a:lnTo>
                    <a:lnTo>
                      <a:pt x="811" y="1696"/>
                    </a:lnTo>
                    <a:lnTo>
                      <a:pt x="813" y="1696"/>
                    </a:lnTo>
                    <a:lnTo>
                      <a:pt x="814" y="1696"/>
                    </a:lnTo>
                    <a:lnTo>
                      <a:pt x="816" y="1694"/>
                    </a:lnTo>
                    <a:lnTo>
                      <a:pt x="814" y="1692"/>
                    </a:lnTo>
                    <a:lnTo>
                      <a:pt x="814" y="1691"/>
                    </a:lnTo>
                    <a:lnTo>
                      <a:pt x="809" y="1689"/>
                    </a:lnTo>
                    <a:lnTo>
                      <a:pt x="808" y="1687"/>
                    </a:lnTo>
                    <a:lnTo>
                      <a:pt x="806" y="1687"/>
                    </a:lnTo>
                    <a:lnTo>
                      <a:pt x="802" y="1687"/>
                    </a:lnTo>
                    <a:lnTo>
                      <a:pt x="801" y="1686"/>
                    </a:lnTo>
                    <a:lnTo>
                      <a:pt x="799" y="1686"/>
                    </a:lnTo>
                    <a:lnTo>
                      <a:pt x="797" y="1684"/>
                    </a:lnTo>
                    <a:lnTo>
                      <a:pt x="797" y="1682"/>
                    </a:lnTo>
                    <a:lnTo>
                      <a:pt x="799" y="1680"/>
                    </a:lnTo>
                    <a:lnTo>
                      <a:pt x="801" y="1679"/>
                    </a:lnTo>
                    <a:lnTo>
                      <a:pt x="802" y="1680"/>
                    </a:lnTo>
                    <a:lnTo>
                      <a:pt x="804" y="1679"/>
                    </a:lnTo>
                    <a:lnTo>
                      <a:pt x="804" y="1679"/>
                    </a:lnTo>
                    <a:lnTo>
                      <a:pt x="804" y="1677"/>
                    </a:lnTo>
                    <a:lnTo>
                      <a:pt x="804" y="1677"/>
                    </a:lnTo>
                    <a:lnTo>
                      <a:pt x="804" y="1675"/>
                    </a:lnTo>
                    <a:lnTo>
                      <a:pt x="802" y="1675"/>
                    </a:lnTo>
                    <a:lnTo>
                      <a:pt x="801" y="1677"/>
                    </a:lnTo>
                    <a:lnTo>
                      <a:pt x="799" y="1677"/>
                    </a:lnTo>
                    <a:lnTo>
                      <a:pt x="796" y="1675"/>
                    </a:lnTo>
                    <a:lnTo>
                      <a:pt x="794" y="1674"/>
                    </a:lnTo>
                    <a:lnTo>
                      <a:pt x="794" y="1674"/>
                    </a:lnTo>
                    <a:lnTo>
                      <a:pt x="796" y="1672"/>
                    </a:lnTo>
                    <a:lnTo>
                      <a:pt x="797" y="1670"/>
                    </a:lnTo>
                    <a:lnTo>
                      <a:pt x="797" y="1668"/>
                    </a:lnTo>
                    <a:lnTo>
                      <a:pt x="797" y="1667"/>
                    </a:lnTo>
                    <a:lnTo>
                      <a:pt x="797" y="1663"/>
                    </a:lnTo>
                    <a:lnTo>
                      <a:pt x="799" y="1662"/>
                    </a:lnTo>
                    <a:lnTo>
                      <a:pt x="801" y="1660"/>
                    </a:lnTo>
                    <a:lnTo>
                      <a:pt x="806" y="1662"/>
                    </a:lnTo>
                    <a:lnTo>
                      <a:pt x="813" y="1663"/>
                    </a:lnTo>
                    <a:lnTo>
                      <a:pt x="813" y="1663"/>
                    </a:lnTo>
                    <a:lnTo>
                      <a:pt x="814" y="1663"/>
                    </a:lnTo>
                    <a:lnTo>
                      <a:pt x="814" y="1662"/>
                    </a:lnTo>
                    <a:lnTo>
                      <a:pt x="823" y="1662"/>
                    </a:lnTo>
                    <a:lnTo>
                      <a:pt x="825" y="1660"/>
                    </a:lnTo>
                    <a:lnTo>
                      <a:pt x="826" y="1660"/>
                    </a:lnTo>
                    <a:lnTo>
                      <a:pt x="835" y="1658"/>
                    </a:lnTo>
                    <a:lnTo>
                      <a:pt x="835" y="1658"/>
                    </a:lnTo>
                    <a:lnTo>
                      <a:pt x="837" y="1657"/>
                    </a:lnTo>
                    <a:lnTo>
                      <a:pt x="838" y="1657"/>
                    </a:lnTo>
                    <a:lnTo>
                      <a:pt x="840" y="1657"/>
                    </a:lnTo>
                    <a:lnTo>
                      <a:pt x="843" y="1655"/>
                    </a:lnTo>
                    <a:lnTo>
                      <a:pt x="847" y="1655"/>
                    </a:lnTo>
                    <a:lnTo>
                      <a:pt x="847" y="1655"/>
                    </a:lnTo>
                    <a:lnTo>
                      <a:pt x="849" y="1655"/>
                    </a:lnTo>
                    <a:lnTo>
                      <a:pt x="852" y="1653"/>
                    </a:lnTo>
                    <a:lnTo>
                      <a:pt x="852" y="1653"/>
                    </a:lnTo>
                    <a:lnTo>
                      <a:pt x="854" y="1651"/>
                    </a:lnTo>
                    <a:lnTo>
                      <a:pt x="855" y="1651"/>
                    </a:lnTo>
                    <a:lnTo>
                      <a:pt x="861" y="1650"/>
                    </a:lnTo>
                    <a:lnTo>
                      <a:pt x="862" y="1650"/>
                    </a:lnTo>
                    <a:lnTo>
                      <a:pt x="864" y="1651"/>
                    </a:lnTo>
                    <a:lnTo>
                      <a:pt x="867" y="1650"/>
                    </a:lnTo>
                    <a:lnTo>
                      <a:pt x="869" y="1650"/>
                    </a:lnTo>
                    <a:lnTo>
                      <a:pt x="871" y="1650"/>
                    </a:lnTo>
                    <a:lnTo>
                      <a:pt x="873" y="1651"/>
                    </a:lnTo>
                    <a:lnTo>
                      <a:pt x="874" y="1650"/>
                    </a:lnTo>
                    <a:lnTo>
                      <a:pt x="874" y="1648"/>
                    </a:lnTo>
                    <a:lnTo>
                      <a:pt x="876" y="1645"/>
                    </a:lnTo>
                    <a:lnTo>
                      <a:pt x="878" y="1645"/>
                    </a:lnTo>
                    <a:lnTo>
                      <a:pt x="878" y="1643"/>
                    </a:lnTo>
                    <a:lnTo>
                      <a:pt x="879" y="1643"/>
                    </a:lnTo>
                    <a:lnTo>
                      <a:pt x="881" y="1641"/>
                    </a:lnTo>
                    <a:lnTo>
                      <a:pt x="885" y="1641"/>
                    </a:lnTo>
                    <a:lnTo>
                      <a:pt x="888" y="1639"/>
                    </a:lnTo>
                    <a:lnTo>
                      <a:pt x="890" y="1641"/>
                    </a:lnTo>
                    <a:lnTo>
                      <a:pt x="895" y="1639"/>
                    </a:lnTo>
                    <a:lnTo>
                      <a:pt x="902" y="1639"/>
                    </a:lnTo>
                    <a:lnTo>
                      <a:pt x="905" y="1638"/>
                    </a:lnTo>
                    <a:lnTo>
                      <a:pt x="912" y="1636"/>
                    </a:lnTo>
                    <a:lnTo>
                      <a:pt x="915" y="1634"/>
                    </a:lnTo>
                    <a:lnTo>
                      <a:pt x="919" y="1634"/>
                    </a:lnTo>
                    <a:lnTo>
                      <a:pt x="922" y="1633"/>
                    </a:lnTo>
                    <a:lnTo>
                      <a:pt x="926" y="1631"/>
                    </a:lnTo>
                    <a:lnTo>
                      <a:pt x="927" y="1631"/>
                    </a:lnTo>
                    <a:lnTo>
                      <a:pt x="931" y="1631"/>
                    </a:lnTo>
                    <a:lnTo>
                      <a:pt x="932" y="1629"/>
                    </a:lnTo>
                    <a:lnTo>
                      <a:pt x="932" y="1629"/>
                    </a:lnTo>
                    <a:lnTo>
                      <a:pt x="934" y="1628"/>
                    </a:lnTo>
                    <a:lnTo>
                      <a:pt x="932" y="1626"/>
                    </a:lnTo>
                    <a:lnTo>
                      <a:pt x="932" y="1624"/>
                    </a:lnTo>
                    <a:lnTo>
                      <a:pt x="934" y="1622"/>
                    </a:lnTo>
                    <a:lnTo>
                      <a:pt x="938" y="1622"/>
                    </a:lnTo>
                    <a:lnTo>
                      <a:pt x="939" y="1622"/>
                    </a:lnTo>
                    <a:lnTo>
                      <a:pt x="943" y="1619"/>
                    </a:lnTo>
                    <a:lnTo>
                      <a:pt x="944" y="1617"/>
                    </a:lnTo>
                    <a:lnTo>
                      <a:pt x="948" y="1616"/>
                    </a:lnTo>
                    <a:lnTo>
                      <a:pt x="953" y="1617"/>
                    </a:lnTo>
                    <a:lnTo>
                      <a:pt x="958" y="1617"/>
                    </a:lnTo>
                    <a:lnTo>
                      <a:pt x="962" y="1619"/>
                    </a:lnTo>
                    <a:lnTo>
                      <a:pt x="965" y="1621"/>
                    </a:lnTo>
                    <a:lnTo>
                      <a:pt x="967" y="1622"/>
                    </a:lnTo>
                    <a:lnTo>
                      <a:pt x="968" y="1624"/>
                    </a:lnTo>
                    <a:lnTo>
                      <a:pt x="970" y="1624"/>
                    </a:lnTo>
                    <a:lnTo>
                      <a:pt x="974" y="1622"/>
                    </a:lnTo>
                    <a:lnTo>
                      <a:pt x="975" y="1622"/>
                    </a:lnTo>
                    <a:lnTo>
                      <a:pt x="975" y="1621"/>
                    </a:lnTo>
                    <a:lnTo>
                      <a:pt x="977" y="1619"/>
                    </a:lnTo>
                    <a:lnTo>
                      <a:pt x="982" y="1619"/>
                    </a:lnTo>
                    <a:lnTo>
                      <a:pt x="982" y="1621"/>
                    </a:lnTo>
                    <a:lnTo>
                      <a:pt x="985" y="1624"/>
                    </a:lnTo>
                    <a:lnTo>
                      <a:pt x="985" y="1631"/>
                    </a:lnTo>
                    <a:lnTo>
                      <a:pt x="989" y="1639"/>
                    </a:lnTo>
                    <a:lnTo>
                      <a:pt x="991" y="1643"/>
                    </a:lnTo>
                    <a:lnTo>
                      <a:pt x="989" y="1645"/>
                    </a:lnTo>
                    <a:lnTo>
                      <a:pt x="989" y="1648"/>
                    </a:lnTo>
                    <a:lnTo>
                      <a:pt x="989" y="1650"/>
                    </a:lnTo>
                    <a:lnTo>
                      <a:pt x="987" y="1653"/>
                    </a:lnTo>
                    <a:lnTo>
                      <a:pt x="989" y="1655"/>
                    </a:lnTo>
                    <a:lnTo>
                      <a:pt x="992" y="1657"/>
                    </a:lnTo>
                    <a:lnTo>
                      <a:pt x="999" y="1657"/>
                    </a:lnTo>
                    <a:lnTo>
                      <a:pt x="1004" y="1655"/>
                    </a:lnTo>
                    <a:lnTo>
                      <a:pt x="1006" y="1655"/>
                    </a:lnTo>
                    <a:lnTo>
                      <a:pt x="1008" y="1655"/>
                    </a:lnTo>
                    <a:lnTo>
                      <a:pt x="1008" y="1651"/>
                    </a:lnTo>
                    <a:lnTo>
                      <a:pt x="1009" y="1651"/>
                    </a:lnTo>
                    <a:lnTo>
                      <a:pt x="1011" y="1653"/>
                    </a:lnTo>
                    <a:lnTo>
                      <a:pt x="1013" y="1657"/>
                    </a:lnTo>
                    <a:lnTo>
                      <a:pt x="1013" y="1658"/>
                    </a:lnTo>
                    <a:lnTo>
                      <a:pt x="1013" y="1660"/>
                    </a:lnTo>
                    <a:lnTo>
                      <a:pt x="1013" y="1663"/>
                    </a:lnTo>
                    <a:lnTo>
                      <a:pt x="1015" y="1663"/>
                    </a:lnTo>
                    <a:lnTo>
                      <a:pt x="1016" y="1663"/>
                    </a:lnTo>
                    <a:lnTo>
                      <a:pt x="1016" y="1662"/>
                    </a:lnTo>
                    <a:lnTo>
                      <a:pt x="1018" y="1662"/>
                    </a:lnTo>
                    <a:lnTo>
                      <a:pt x="1016" y="1660"/>
                    </a:lnTo>
                    <a:lnTo>
                      <a:pt x="1016" y="1660"/>
                    </a:lnTo>
                    <a:lnTo>
                      <a:pt x="1016" y="1658"/>
                    </a:lnTo>
                    <a:lnTo>
                      <a:pt x="1018" y="1658"/>
                    </a:lnTo>
                    <a:lnTo>
                      <a:pt x="1020" y="1658"/>
                    </a:lnTo>
                    <a:lnTo>
                      <a:pt x="1023" y="1658"/>
                    </a:lnTo>
                    <a:lnTo>
                      <a:pt x="1027" y="1663"/>
                    </a:lnTo>
                    <a:lnTo>
                      <a:pt x="1030" y="1663"/>
                    </a:lnTo>
                    <a:lnTo>
                      <a:pt x="1030" y="1663"/>
                    </a:lnTo>
                    <a:lnTo>
                      <a:pt x="1032" y="1663"/>
                    </a:lnTo>
                    <a:lnTo>
                      <a:pt x="1035" y="1662"/>
                    </a:lnTo>
                    <a:lnTo>
                      <a:pt x="1037" y="1660"/>
                    </a:lnTo>
                    <a:lnTo>
                      <a:pt x="1037" y="1660"/>
                    </a:lnTo>
                    <a:lnTo>
                      <a:pt x="1039" y="1660"/>
                    </a:lnTo>
                    <a:lnTo>
                      <a:pt x="1039" y="1660"/>
                    </a:lnTo>
                    <a:lnTo>
                      <a:pt x="1039" y="1662"/>
                    </a:lnTo>
                    <a:lnTo>
                      <a:pt x="1039" y="1665"/>
                    </a:lnTo>
                    <a:lnTo>
                      <a:pt x="1035" y="1667"/>
                    </a:lnTo>
                    <a:lnTo>
                      <a:pt x="1033" y="1668"/>
                    </a:lnTo>
                    <a:lnTo>
                      <a:pt x="1030" y="1672"/>
                    </a:lnTo>
                    <a:lnTo>
                      <a:pt x="1030" y="1675"/>
                    </a:lnTo>
                    <a:lnTo>
                      <a:pt x="1032" y="1677"/>
                    </a:lnTo>
                    <a:lnTo>
                      <a:pt x="1032" y="1679"/>
                    </a:lnTo>
                    <a:lnTo>
                      <a:pt x="1032" y="1680"/>
                    </a:lnTo>
                    <a:lnTo>
                      <a:pt x="1033" y="1680"/>
                    </a:lnTo>
                    <a:lnTo>
                      <a:pt x="1033" y="1679"/>
                    </a:lnTo>
                    <a:lnTo>
                      <a:pt x="1037" y="1675"/>
                    </a:lnTo>
                    <a:lnTo>
                      <a:pt x="1039" y="1675"/>
                    </a:lnTo>
                    <a:lnTo>
                      <a:pt x="1042" y="1674"/>
                    </a:lnTo>
                    <a:lnTo>
                      <a:pt x="1045" y="1675"/>
                    </a:lnTo>
                    <a:lnTo>
                      <a:pt x="1049" y="1675"/>
                    </a:lnTo>
                    <a:lnTo>
                      <a:pt x="1049" y="1677"/>
                    </a:lnTo>
                    <a:lnTo>
                      <a:pt x="1051" y="1679"/>
                    </a:lnTo>
                    <a:lnTo>
                      <a:pt x="1052" y="1679"/>
                    </a:lnTo>
                    <a:lnTo>
                      <a:pt x="1052" y="1677"/>
                    </a:lnTo>
                    <a:lnTo>
                      <a:pt x="1052" y="1675"/>
                    </a:lnTo>
                    <a:lnTo>
                      <a:pt x="1052" y="1674"/>
                    </a:lnTo>
                    <a:lnTo>
                      <a:pt x="1057" y="1670"/>
                    </a:lnTo>
                    <a:lnTo>
                      <a:pt x="1061" y="1668"/>
                    </a:lnTo>
                    <a:lnTo>
                      <a:pt x="1061" y="1667"/>
                    </a:lnTo>
                    <a:lnTo>
                      <a:pt x="1062" y="1668"/>
                    </a:lnTo>
                    <a:lnTo>
                      <a:pt x="1064" y="1668"/>
                    </a:lnTo>
                    <a:lnTo>
                      <a:pt x="1068" y="1665"/>
                    </a:lnTo>
                    <a:lnTo>
                      <a:pt x="1071" y="1663"/>
                    </a:lnTo>
                    <a:lnTo>
                      <a:pt x="1071" y="1662"/>
                    </a:lnTo>
                    <a:lnTo>
                      <a:pt x="1071" y="1660"/>
                    </a:lnTo>
                    <a:lnTo>
                      <a:pt x="1071" y="1660"/>
                    </a:lnTo>
                    <a:lnTo>
                      <a:pt x="1076" y="1658"/>
                    </a:lnTo>
                    <a:lnTo>
                      <a:pt x="1076" y="1658"/>
                    </a:lnTo>
                    <a:lnTo>
                      <a:pt x="1080" y="1657"/>
                    </a:lnTo>
                    <a:lnTo>
                      <a:pt x="1085" y="1653"/>
                    </a:lnTo>
                    <a:lnTo>
                      <a:pt x="1088" y="1651"/>
                    </a:lnTo>
                    <a:lnTo>
                      <a:pt x="1092" y="1651"/>
                    </a:lnTo>
                    <a:lnTo>
                      <a:pt x="1093" y="1651"/>
                    </a:lnTo>
                    <a:lnTo>
                      <a:pt x="1095" y="1650"/>
                    </a:lnTo>
                    <a:lnTo>
                      <a:pt x="1097" y="1648"/>
                    </a:lnTo>
                    <a:lnTo>
                      <a:pt x="1098" y="1648"/>
                    </a:lnTo>
                    <a:lnTo>
                      <a:pt x="1098" y="1651"/>
                    </a:lnTo>
                    <a:lnTo>
                      <a:pt x="1097" y="1657"/>
                    </a:lnTo>
                    <a:lnTo>
                      <a:pt x="1095" y="1657"/>
                    </a:lnTo>
                    <a:lnTo>
                      <a:pt x="1090" y="1657"/>
                    </a:lnTo>
                    <a:lnTo>
                      <a:pt x="1090" y="1658"/>
                    </a:lnTo>
                    <a:lnTo>
                      <a:pt x="1092" y="1660"/>
                    </a:lnTo>
                    <a:lnTo>
                      <a:pt x="1092" y="1662"/>
                    </a:lnTo>
                    <a:lnTo>
                      <a:pt x="1092" y="1662"/>
                    </a:lnTo>
                    <a:lnTo>
                      <a:pt x="1093" y="1663"/>
                    </a:lnTo>
                    <a:lnTo>
                      <a:pt x="1098" y="1668"/>
                    </a:lnTo>
                    <a:lnTo>
                      <a:pt x="1104" y="1674"/>
                    </a:lnTo>
                    <a:lnTo>
                      <a:pt x="1110" y="1679"/>
                    </a:lnTo>
                    <a:lnTo>
                      <a:pt x="1116" y="1682"/>
                    </a:lnTo>
                    <a:lnTo>
                      <a:pt x="1117" y="1684"/>
                    </a:lnTo>
                    <a:lnTo>
                      <a:pt x="1119" y="1686"/>
                    </a:lnTo>
                    <a:lnTo>
                      <a:pt x="1122" y="1691"/>
                    </a:lnTo>
                    <a:lnTo>
                      <a:pt x="1124" y="1696"/>
                    </a:lnTo>
                    <a:lnTo>
                      <a:pt x="1131" y="1706"/>
                    </a:lnTo>
                    <a:lnTo>
                      <a:pt x="1134" y="1714"/>
                    </a:lnTo>
                    <a:lnTo>
                      <a:pt x="1139" y="1725"/>
                    </a:lnTo>
                    <a:lnTo>
                      <a:pt x="1143" y="1730"/>
                    </a:lnTo>
                    <a:lnTo>
                      <a:pt x="1150" y="1742"/>
                    </a:lnTo>
                    <a:lnTo>
                      <a:pt x="1151" y="1745"/>
                    </a:lnTo>
                    <a:lnTo>
                      <a:pt x="1153" y="1752"/>
                    </a:lnTo>
                    <a:lnTo>
                      <a:pt x="1157" y="1757"/>
                    </a:lnTo>
                    <a:lnTo>
                      <a:pt x="1158" y="1762"/>
                    </a:lnTo>
                    <a:lnTo>
                      <a:pt x="1160" y="1764"/>
                    </a:lnTo>
                    <a:lnTo>
                      <a:pt x="1160" y="1762"/>
                    </a:lnTo>
                    <a:lnTo>
                      <a:pt x="1162" y="1761"/>
                    </a:lnTo>
                    <a:lnTo>
                      <a:pt x="1162" y="1761"/>
                    </a:lnTo>
                    <a:lnTo>
                      <a:pt x="1163" y="1759"/>
                    </a:lnTo>
                    <a:lnTo>
                      <a:pt x="1165" y="1759"/>
                    </a:lnTo>
                    <a:lnTo>
                      <a:pt x="1165" y="1759"/>
                    </a:lnTo>
                    <a:lnTo>
                      <a:pt x="1167" y="1757"/>
                    </a:lnTo>
                    <a:lnTo>
                      <a:pt x="1169" y="1757"/>
                    </a:lnTo>
                    <a:lnTo>
                      <a:pt x="1167" y="1754"/>
                    </a:lnTo>
                    <a:lnTo>
                      <a:pt x="1167" y="1752"/>
                    </a:lnTo>
                    <a:lnTo>
                      <a:pt x="1169" y="1750"/>
                    </a:lnTo>
                    <a:lnTo>
                      <a:pt x="1169" y="1750"/>
                    </a:lnTo>
                    <a:lnTo>
                      <a:pt x="1170" y="1750"/>
                    </a:lnTo>
                    <a:lnTo>
                      <a:pt x="1170" y="1749"/>
                    </a:lnTo>
                    <a:lnTo>
                      <a:pt x="1172" y="1749"/>
                    </a:lnTo>
                    <a:lnTo>
                      <a:pt x="1174" y="1747"/>
                    </a:lnTo>
                    <a:lnTo>
                      <a:pt x="1175" y="1747"/>
                    </a:lnTo>
                    <a:lnTo>
                      <a:pt x="1175" y="1747"/>
                    </a:lnTo>
                    <a:lnTo>
                      <a:pt x="1177" y="1749"/>
                    </a:lnTo>
                    <a:lnTo>
                      <a:pt x="1177" y="1750"/>
                    </a:lnTo>
                    <a:lnTo>
                      <a:pt x="1179" y="1750"/>
                    </a:lnTo>
                    <a:lnTo>
                      <a:pt x="1181" y="1750"/>
                    </a:lnTo>
                    <a:lnTo>
                      <a:pt x="1181" y="1752"/>
                    </a:lnTo>
                    <a:lnTo>
                      <a:pt x="1181" y="1754"/>
                    </a:lnTo>
                    <a:lnTo>
                      <a:pt x="1181" y="1755"/>
                    </a:lnTo>
                    <a:lnTo>
                      <a:pt x="1181" y="1757"/>
                    </a:lnTo>
                    <a:lnTo>
                      <a:pt x="1181" y="1757"/>
                    </a:lnTo>
                    <a:lnTo>
                      <a:pt x="1184" y="1757"/>
                    </a:lnTo>
                    <a:lnTo>
                      <a:pt x="1186" y="1757"/>
                    </a:lnTo>
                    <a:lnTo>
                      <a:pt x="1186" y="1759"/>
                    </a:lnTo>
                    <a:lnTo>
                      <a:pt x="1187" y="1761"/>
                    </a:lnTo>
                    <a:lnTo>
                      <a:pt x="1187" y="1762"/>
                    </a:lnTo>
                    <a:lnTo>
                      <a:pt x="1187" y="1764"/>
                    </a:lnTo>
                    <a:lnTo>
                      <a:pt x="1187" y="1764"/>
                    </a:lnTo>
                    <a:lnTo>
                      <a:pt x="1191" y="1764"/>
                    </a:lnTo>
                    <a:lnTo>
                      <a:pt x="1193" y="1764"/>
                    </a:lnTo>
                    <a:lnTo>
                      <a:pt x="1196" y="1764"/>
                    </a:lnTo>
                    <a:lnTo>
                      <a:pt x="1199" y="1766"/>
                    </a:lnTo>
                    <a:lnTo>
                      <a:pt x="1201" y="1764"/>
                    </a:lnTo>
                    <a:lnTo>
                      <a:pt x="1205" y="1764"/>
                    </a:lnTo>
                    <a:lnTo>
                      <a:pt x="1208" y="1764"/>
                    </a:lnTo>
                    <a:lnTo>
                      <a:pt x="1210" y="1764"/>
                    </a:lnTo>
                    <a:lnTo>
                      <a:pt x="1211" y="1762"/>
                    </a:lnTo>
                    <a:lnTo>
                      <a:pt x="1211" y="1761"/>
                    </a:lnTo>
                    <a:lnTo>
                      <a:pt x="1213" y="1759"/>
                    </a:lnTo>
                    <a:lnTo>
                      <a:pt x="1215" y="1759"/>
                    </a:lnTo>
                    <a:lnTo>
                      <a:pt x="1217" y="1759"/>
                    </a:lnTo>
                    <a:lnTo>
                      <a:pt x="1218" y="1757"/>
                    </a:lnTo>
                    <a:lnTo>
                      <a:pt x="1220" y="1757"/>
                    </a:lnTo>
                    <a:lnTo>
                      <a:pt x="1222" y="1757"/>
                    </a:lnTo>
                    <a:lnTo>
                      <a:pt x="1223" y="1757"/>
                    </a:lnTo>
                    <a:lnTo>
                      <a:pt x="1228" y="1759"/>
                    </a:lnTo>
                    <a:lnTo>
                      <a:pt x="1230" y="1759"/>
                    </a:lnTo>
                    <a:lnTo>
                      <a:pt x="1234" y="1762"/>
                    </a:lnTo>
                    <a:lnTo>
                      <a:pt x="1235" y="1762"/>
                    </a:lnTo>
                    <a:lnTo>
                      <a:pt x="1237" y="1766"/>
                    </a:lnTo>
                    <a:lnTo>
                      <a:pt x="1239" y="1767"/>
                    </a:lnTo>
                    <a:lnTo>
                      <a:pt x="1239" y="1771"/>
                    </a:lnTo>
                    <a:lnTo>
                      <a:pt x="1240" y="1772"/>
                    </a:lnTo>
                    <a:lnTo>
                      <a:pt x="1240" y="1778"/>
                    </a:lnTo>
                    <a:lnTo>
                      <a:pt x="1242" y="1779"/>
                    </a:lnTo>
                    <a:lnTo>
                      <a:pt x="1244" y="1779"/>
                    </a:lnTo>
                    <a:lnTo>
                      <a:pt x="1246" y="1779"/>
                    </a:lnTo>
                    <a:lnTo>
                      <a:pt x="1247" y="1781"/>
                    </a:lnTo>
                    <a:lnTo>
                      <a:pt x="1252" y="1783"/>
                    </a:lnTo>
                    <a:lnTo>
                      <a:pt x="1254" y="1784"/>
                    </a:lnTo>
                    <a:lnTo>
                      <a:pt x="1256" y="1784"/>
                    </a:lnTo>
                    <a:lnTo>
                      <a:pt x="1256" y="1786"/>
                    </a:lnTo>
                    <a:lnTo>
                      <a:pt x="1254" y="1788"/>
                    </a:lnTo>
                    <a:lnTo>
                      <a:pt x="1256" y="1789"/>
                    </a:lnTo>
                    <a:lnTo>
                      <a:pt x="1258" y="1791"/>
                    </a:lnTo>
                    <a:lnTo>
                      <a:pt x="1258" y="1793"/>
                    </a:lnTo>
                    <a:lnTo>
                      <a:pt x="1259" y="1796"/>
                    </a:lnTo>
                    <a:lnTo>
                      <a:pt x="1259" y="1798"/>
                    </a:lnTo>
                    <a:lnTo>
                      <a:pt x="1261" y="1798"/>
                    </a:lnTo>
                    <a:lnTo>
                      <a:pt x="1263" y="1798"/>
                    </a:lnTo>
                    <a:lnTo>
                      <a:pt x="1264" y="1798"/>
                    </a:lnTo>
                    <a:lnTo>
                      <a:pt x="1273" y="1800"/>
                    </a:lnTo>
                    <a:lnTo>
                      <a:pt x="1273" y="1800"/>
                    </a:lnTo>
                    <a:lnTo>
                      <a:pt x="1275" y="1801"/>
                    </a:lnTo>
                    <a:lnTo>
                      <a:pt x="1275" y="1801"/>
                    </a:lnTo>
                    <a:lnTo>
                      <a:pt x="1276" y="1801"/>
                    </a:lnTo>
                    <a:lnTo>
                      <a:pt x="1278" y="1801"/>
                    </a:lnTo>
                    <a:lnTo>
                      <a:pt x="1280" y="1800"/>
                    </a:lnTo>
                    <a:lnTo>
                      <a:pt x="1280" y="1798"/>
                    </a:lnTo>
                    <a:lnTo>
                      <a:pt x="1283" y="1796"/>
                    </a:lnTo>
                    <a:lnTo>
                      <a:pt x="1285" y="1795"/>
                    </a:lnTo>
                    <a:lnTo>
                      <a:pt x="1287" y="1793"/>
                    </a:lnTo>
                    <a:lnTo>
                      <a:pt x="1288" y="1793"/>
                    </a:lnTo>
                    <a:lnTo>
                      <a:pt x="1288" y="1793"/>
                    </a:lnTo>
                    <a:lnTo>
                      <a:pt x="1288" y="1795"/>
                    </a:lnTo>
                    <a:lnTo>
                      <a:pt x="1287" y="1796"/>
                    </a:lnTo>
                    <a:lnTo>
                      <a:pt x="1287" y="1798"/>
                    </a:lnTo>
                    <a:lnTo>
                      <a:pt x="1287" y="1800"/>
                    </a:lnTo>
                    <a:lnTo>
                      <a:pt x="1288" y="1800"/>
                    </a:lnTo>
                    <a:lnTo>
                      <a:pt x="1290" y="1801"/>
                    </a:lnTo>
                    <a:lnTo>
                      <a:pt x="1294" y="1807"/>
                    </a:lnTo>
                    <a:lnTo>
                      <a:pt x="1294" y="1807"/>
                    </a:lnTo>
                    <a:lnTo>
                      <a:pt x="1295" y="1808"/>
                    </a:lnTo>
                    <a:lnTo>
                      <a:pt x="1297" y="1808"/>
                    </a:lnTo>
                    <a:lnTo>
                      <a:pt x="1299" y="1810"/>
                    </a:lnTo>
                    <a:lnTo>
                      <a:pt x="1300" y="1812"/>
                    </a:lnTo>
                    <a:lnTo>
                      <a:pt x="1300" y="1813"/>
                    </a:lnTo>
                    <a:lnTo>
                      <a:pt x="1302" y="1813"/>
                    </a:lnTo>
                    <a:lnTo>
                      <a:pt x="1304" y="1813"/>
                    </a:lnTo>
                    <a:lnTo>
                      <a:pt x="1304" y="1812"/>
                    </a:lnTo>
                    <a:lnTo>
                      <a:pt x="1305" y="1812"/>
                    </a:lnTo>
                    <a:lnTo>
                      <a:pt x="1307" y="1812"/>
                    </a:lnTo>
                    <a:lnTo>
                      <a:pt x="1309" y="1810"/>
                    </a:lnTo>
                    <a:lnTo>
                      <a:pt x="1309" y="1812"/>
                    </a:lnTo>
                    <a:lnTo>
                      <a:pt x="1309" y="1812"/>
                    </a:lnTo>
                    <a:lnTo>
                      <a:pt x="1312" y="1812"/>
                    </a:lnTo>
                    <a:lnTo>
                      <a:pt x="1312" y="1810"/>
                    </a:lnTo>
                    <a:lnTo>
                      <a:pt x="1314" y="1810"/>
                    </a:lnTo>
                    <a:lnTo>
                      <a:pt x="1316" y="1808"/>
                    </a:lnTo>
                    <a:lnTo>
                      <a:pt x="1316" y="1807"/>
                    </a:lnTo>
                    <a:lnTo>
                      <a:pt x="1316" y="1805"/>
                    </a:lnTo>
                    <a:lnTo>
                      <a:pt x="1317" y="1803"/>
                    </a:lnTo>
                    <a:lnTo>
                      <a:pt x="1319" y="1801"/>
                    </a:lnTo>
                    <a:lnTo>
                      <a:pt x="1321" y="1801"/>
                    </a:lnTo>
                    <a:lnTo>
                      <a:pt x="1321" y="1801"/>
                    </a:lnTo>
                    <a:lnTo>
                      <a:pt x="1324" y="1801"/>
                    </a:lnTo>
                    <a:lnTo>
                      <a:pt x="1326" y="1801"/>
                    </a:lnTo>
                    <a:lnTo>
                      <a:pt x="1326" y="1801"/>
                    </a:lnTo>
                    <a:lnTo>
                      <a:pt x="1328" y="1803"/>
                    </a:lnTo>
                    <a:lnTo>
                      <a:pt x="1329" y="1803"/>
                    </a:lnTo>
                    <a:lnTo>
                      <a:pt x="1329" y="1801"/>
                    </a:lnTo>
                    <a:lnTo>
                      <a:pt x="1329" y="1800"/>
                    </a:lnTo>
                    <a:lnTo>
                      <a:pt x="1331" y="1800"/>
                    </a:lnTo>
                    <a:lnTo>
                      <a:pt x="1331" y="1801"/>
                    </a:lnTo>
                    <a:lnTo>
                      <a:pt x="1331" y="1801"/>
                    </a:lnTo>
                    <a:lnTo>
                      <a:pt x="1333" y="1801"/>
                    </a:lnTo>
                    <a:lnTo>
                      <a:pt x="1335" y="1801"/>
                    </a:lnTo>
                    <a:lnTo>
                      <a:pt x="1336" y="1800"/>
                    </a:lnTo>
                    <a:lnTo>
                      <a:pt x="1336" y="1798"/>
                    </a:lnTo>
                    <a:lnTo>
                      <a:pt x="1336" y="1798"/>
                    </a:lnTo>
                    <a:lnTo>
                      <a:pt x="1338" y="1798"/>
                    </a:lnTo>
                    <a:lnTo>
                      <a:pt x="1340" y="1798"/>
                    </a:lnTo>
                    <a:lnTo>
                      <a:pt x="1341" y="1796"/>
                    </a:lnTo>
                    <a:lnTo>
                      <a:pt x="1343" y="1795"/>
                    </a:lnTo>
                    <a:lnTo>
                      <a:pt x="1345" y="1795"/>
                    </a:lnTo>
                    <a:lnTo>
                      <a:pt x="1345" y="1793"/>
                    </a:lnTo>
                    <a:lnTo>
                      <a:pt x="1345" y="1791"/>
                    </a:lnTo>
                    <a:lnTo>
                      <a:pt x="1345" y="1789"/>
                    </a:lnTo>
                    <a:lnTo>
                      <a:pt x="1347" y="1788"/>
                    </a:lnTo>
                    <a:lnTo>
                      <a:pt x="1348" y="1788"/>
                    </a:lnTo>
                    <a:lnTo>
                      <a:pt x="1352" y="1786"/>
                    </a:lnTo>
                    <a:lnTo>
                      <a:pt x="1352" y="1784"/>
                    </a:lnTo>
                    <a:lnTo>
                      <a:pt x="1352" y="1783"/>
                    </a:lnTo>
                    <a:lnTo>
                      <a:pt x="1353" y="1783"/>
                    </a:lnTo>
                    <a:lnTo>
                      <a:pt x="1355" y="1783"/>
                    </a:lnTo>
                    <a:lnTo>
                      <a:pt x="1357" y="1781"/>
                    </a:lnTo>
                    <a:lnTo>
                      <a:pt x="1359" y="1781"/>
                    </a:lnTo>
                    <a:lnTo>
                      <a:pt x="1362" y="1779"/>
                    </a:lnTo>
                    <a:lnTo>
                      <a:pt x="1364" y="1779"/>
                    </a:lnTo>
                    <a:lnTo>
                      <a:pt x="1365" y="1779"/>
                    </a:lnTo>
                    <a:lnTo>
                      <a:pt x="1365" y="1778"/>
                    </a:lnTo>
                    <a:lnTo>
                      <a:pt x="1367" y="1776"/>
                    </a:lnTo>
                    <a:lnTo>
                      <a:pt x="1369" y="1776"/>
                    </a:lnTo>
                    <a:lnTo>
                      <a:pt x="1371" y="1774"/>
                    </a:lnTo>
                    <a:lnTo>
                      <a:pt x="1372" y="1774"/>
                    </a:lnTo>
                    <a:lnTo>
                      <a:pt x="1376" y="1772"/>
                    </a:lnTo>
                    <a:lnTo>
                      <a:pt x="1376" y="1772"/>
                    </a:lnTo>
                    <a:lnTo>
                      <a:pt x="1377" y="1772"/>
                    </a:lnTo>
                    <a:lnTo>
                      <a:pt x="1379" y="1772"/>
                    </a:lnTo>
                    <a:lnTo>
                      <a:pt x="1379" y="1771"/>
                    </a:lnTo>
                    <a:lnTo>
                      <a:pt x="1381" y="1769"/>
                    </a:lnTo>
                    <a:lnTo>
                      <a:pt x="1382" y="1769"/>
                    </a:lnTo>
                    <a:lnTo>
                      <a:pt x="1382" y="1767"/>
                    </a:lnTo>
                    <a:lnTo>
                      <a:pt x="1384" y="1766"/>
                    </a:lnTo>
                    <a:lnTo>
                      <a:pt x="1386" y="1766"/>
                    </a:lnTo>
                    <a:lnTo>
                      <a:pt x="1389" y="1766"/>
                    </a:lnTo>
                    <a:lnTo>
                      <a:pt x="1391" y="1766"/>
                    </a:lnTo>
                    <a:lnTo>
                      <a:pt x="1393" y="1766"/>
                    </a:lnTo>
                    <a:lnTo>
                      <a:pt x="1394" y="1762"/>
                    </a:lnTo>
                    <a:lnTo>
                      <a:pt x="1394" y="1762"/>
                    </a:lnTo>
                    <a:lnTo>
                      <a:pt x="1396" y="1761"/>
                    </a:lnTo>
                    <a:lnTo>
                      <a:pt x="1396" y="1761"/>
                    </a:lnTo>
                    <a:lnTo>
                      <a:pt x="1398" y="1762"/>
                    </a:lnTo>
                    <a:lnTo>
                      <a:pt x="1400" y="1764"/>
                    </a:lnTo>
                    <a:lnTo>
                      <a:pt x="1401" y="1764"/>
                    </a:lnTo>
                    <a:lnTo>
                      <a:pt x="1401" y="1766"/>
                    </a:lnTo>
                    <a:lnTo>
                      <a:pt x="1403" y="1766"/>
                    </a:lnTo>
                    <a:lnTo>
                      <a:pt x="1405" y="1766"/>
                    </a:lnTo>
                    <a:lnTo>
                      <a:pt x="1405" y="1762"/>
                    </a:lnTo>
                    <a:lnTo>
                      <a:pt x="1406" y="1762"/>
                    </a:lnTo>
                    <a:lnTo>
                      <a:pt x="1408" y="1762"/>
                    </a:lnTo>
                    <a:lnTo>
                      <a:pt x="1408" y="1764"/>
                    </a:lnTo>
                    <a:lnTo>
                      <a:pt x="1408" y="1766"/>
                    </a:lnTo>
                    <a:lnTo>
                      <a:pt x="1410" y="1767"/>
                    </a:lnTo>
                    <a:lnTo>
                      <a:pt x="1412" y="1767"/>
                    </a:lnTo>
                    <a:lnTo>
                      <a:pt x="1413" y="1767"/>
                    </a:lnTo>
                    <a:lnTo>
                      <a:pt x="1415" y="1767"/>
                    </a:lnTo>
                    <a:lnTo>
                      <a:pt x="1417" y="1767"/>
                    </a:lnTo>
                    <a:lnTo>
                      <a:pt x="1418" y="1769"/>
                    </a:lnTo>
                    <a:lnTo>
                      <a:pt x="1422" y="1769"/>
                    </a:lnTo>
                    <a:lnTo>
                      <a:pt x="1422" y="1769"/>
                    </a:lnTo>
                    <a:lnTo>
                      <a:pt x="1424" y="1769"/>
                    </a:lnTo>
                    <a:lnTo>
                      <a:pt x="1429" y="1769"/>
                    </a:lnTo>
                    <a:lnTo>
                      <a:pt x="1430" y="1769"/>
                    </a:lnTo>
                    <a:lnTo>
                      <a:pt x="1434" y="1769"/>
                    </a:lnTo>
                    <a:lnTo>
                      <a:pt x="1434" y="1771"/>
                    </a:lnTo>
                    <a:lnTo>
                      <a:pt x="1434" y="1774"/>
                    </a:lnTo>
                    <a:lnTo>
                      <a:pt x="1436" y="1778"/>
                    </a:lnTo>
                    <a:lnTo>
                      <a:pt x="1436" y="1779"/>
                    </a:lnTo>
                    <a:lnTo>
                      <a:pt x="1436" y="1781"/>
                    </a:lnTo>
                    <a:lnTo>
                      <a:pt x="1437" y="1781"/>
                    </a:lnTo>
                    <a:lnTo>
                      <a:pt x="1437" y="1783"/>
                    </a:lnTo>
                    <a:lnTo>
                      <a:pt x="1439" y="1784"/>
                    </a:lnTo>
                    <a:lnTo>
                      <a:pt x="1441" y="1786"/>
                    </a:lnTo>
                    <a:lnTo>
                      <a:pt x="1441" y="1786"/>
                    </a:lnTo>
                    <a:lnTo>
                      <a:pt x="1442" y="1784"/>
                    </a:lnTo>
                    <a:lnTo>
                      <a:pt x="1444" y="1784"/>
                    </a:lnTo>
                    <a:lnTo>
                      <a:pt x="1446" y="1784"/>
                    </a:lnTo>
                    <a:lnTo>
                      <a:pt x="1448" y="1786"/>
                    </a:lnTo>
                    <a:lnTo>
                      <a:pt x="1448" y="1788"/>
                    </a:lnTo>
                    <a:lnTo>
                      <a:pt x="1449" y="1788"/>
                    </a:lnTo>
                    <a:lnTo>
                      <a:pt x="1451" y="1788"/>
                    </a:lnTo>
                    <a:lnTo>
                      <a:pt x="1454" y="1788"/>
                    </a:lnTo>
                    <a:lnTo>
                      <a:pt x="1454" y="1788"/>
                    </a:lnTo>
                    <a:lnTo>
                      <a:pt x="1456" y="1789"/>
                    </a:lnTo>
                    <a:lnTo>
                      <a:pt x="1458" y="1789"/>
                    </a:lnTo>
                    <a:lnTo>
                      <a:pt x="1458" y="1788"/>
                    </a:lnTo>
                    <a:lnTo>
                      <a:pt x="1461" y="1788"/>
                    </a:lnTo>
                    <a:lnTo>
                      <a:pt x="1463" y="1786"/>
                    </a:lnTo>
                    <a:lnTo>
                      <a:pt x="1465" y="1786"/>
                    </a:lnTo>
                    <a:lnTo>
                      <a:pt x="1465" y="1786"/>
                    </a:lnTo>
                    <a:lnTo>
                      <a:pt x="1465" y="1788"/>
                    </a:lnTo>
                    <a:lnTo>
                      <a:pt x="1466" y="1788"/>
                    </a:lnTo>
                    <a:lnTo>
                      <a:pt x="1466" y="1786"/>
                    </a:lnTo>
                    <a:lnTo>
                      <a:pt x="1468" y="1786"/>
                    </a:lnTo>
                    <a:lnTo>
                      <a:pt x="1468" y="1786"/>
                    </a:lnTo>
                    <a:lnTo>
                      <a:pt x="1471" y="1788"/>
                    </a:lnTo>
                    <a:lnTo>
                      <a:pt x="1473" y="1789"/>
                    </a:lnTo>
                    <a:lnTo>
                      <a:pt x="1473" y="1789"/>
                    </a:lnTo>
                    <a:lnTo>
                      <a:pt x="1475" y="1789"/>
                    </a:lnTo>
                    <a:lnTo>
                      <a:pt x="1477" y="1788"/>
                    </a:lnTo>
                    <a:lnTo>
                      <a:pt x="1477" y="1789"/>
                    </a:lnTo>
                    <a:lnTo>
                      <a:pt x="1478" y="1789"/>
                    </a:lnTo>
                    <a:lnTo>
                      <a:pt x="1478" y="1789"/>
                    </a:lnTo>
                    <a:lnTo>
                      <a:pt x="1480" y="1789"/>
                    </a:lnTo>
                    <a:lnTo>
                      <a:pt x="1485" y="1789"/>
                    </a:lnTo>
                    <a:lnTo>
                      <a:pt x="1487" y="1791"/>
                    </a:lnTo>
                    <a:lnTo>
                      <a:pt x="1489" y="1791"/>
                    </a:lnTo>
                    <a:lnTo>
                      <a:pt x="1489" y="1793"/>
                    </a:lnTo>
                    <a:lnTo>
                      <a:pt x="1490" y="1795"/>
                    </a:lnTo>
                    <a:lnTo>
                      <a:pt x="1492" y="1795"/>
                    </a:lnTo>
                    <a:lnTo>
                      <a:pt x="1494" y="1793"/>
                    </a:lnTo>
                    <a:lnTo>
                      <a:pt x="1497" y="1791"/>
                    </a:lnTo>
                    <a:lnTo>
                      <a:pt x="1497" y="1789"/>
                    </a:lnTo>
                    <a:lnTo>
                      <a:pt x="1499" y="1788"/>
                    </a:lnTo>
                    <a:lnTo>
                      <a:pt x="1501" y="1788"/>
                    </a:lnTo>
                    <a:lnTo>
                      <a:pt x="1501" y="1788"/>
                    </a:lnTo>
                    <a:lnTo>
                      <a:pt x="1502" y="1788"/>
                    </a:lnTo>
                    <a:lnTo>
                      <a:pt x="1504" y="1786"/>
                    </a:lnTo>
                    <a:lnTo>
                      <a:pt x="1506" y="1786"/>
                    </a:lnTo>
                    <a:lnTo>
                      <a:pt x="1507" y="1784"/>
                    </a:lnTo>
                    <a:lnTo>
                      <a:pt x="1507" y="1783"/>
                    </a:lnTo>
                    <a:lnTo>
                      <a:pt x="1509" y="1781"/>
                    </a:lnTo>
                    <a:lnTo>
                      <a:pt x="1509" y="1779"/>
                    </a:lnTo>
                    <a:lnTo>
                      <a:pt x="1509" y="1778"/>
                    </a:lnTo>
                    <a:lnTo>
                      <a:pt x="1511" y="1774"/>
                    </a:lnTo>
                    <a:lnTo>
                      <a:pt x="1511" y="1772"/>
                    </a:lnTo>
                    <a:lnTo>
                      <a:pt x="1511" y="1771"/>
                    </a:lnTo>
                    <a:lnTo>
                      <a:pt x="1509" y="1769"/>
                    </a:lnTo>
                    <a:lnTo>
                      <a:pt x="1507" y="1769"/>
                    </a:lnTo>
                    <a:lnTo>
                      <a:pt x="1507" y="1767"/>
                    </a:lnTo>
                    <a:lnTo>
                      <a:pt x="1506" y="1767"/>
                    </a:lnTo>
                    <a:lnTo>
                      <a:pt x="1506" y="1766"/>
                    </a:lnTo>
                    <a:lnTo>
                      <a:pt x="1504" y="1764"/>
                    </a:lnTo>
                    <a:lnTo>
                      <a:pt x="1504" y="1762"/>
                    </a:lnTo>
                    <a:lnTo>
                      <a:pt x="1504" y="1761"/>
                    </a:lnTo>
                    <a:lnTo>
                      <a:pt x="1504" y="1759"/>
                    </a:lnTo>
                    <a:lnTo>
                      <a:pt x="1502" y="1757"/>
                    </a:lnTo>
                    <a:lnTo>
                      <a:pt x="1502" y="1757"/>
                    </a:lnTo>
                    <a:lnTo>
                      <a:pt x="1502" y="1755"/>
                    </a:lnTo>
                    <a:lnTo>
                      <a:pt x="1504" y="1752"/>
                    </a:lnTo>
                    <a:lnTo>
                      <a:pt x="1504" y="1750"/>
                    </a:lnTo>
                    <a:lnTo>
                      <a:pt x="1504" y="1749"/>
                    </a:lnTo>
                    <a:lnTo>
                      <a:pt x="1504" y="1747"/>
                    </a:lnTo>
                    <a:lnTo>
                      <a:pt x="1504" y="1745"/>
                    </a:lnTo>
                    <a:lnTo>
                      <a:pt x="1506" y="1745"/>
                    </a:lnTo>
                    <a:lnTo>
                      <a:pt x="1506" y="1742"/>
                    </a:lnTo>
                    <a:lnTo>
                      <a:pt x="1507" y="1742"/>
                    </a:lnTo>
                    <a:lnTo>
                      <a:pt x="1509" y="1742"/>
                    </a:lnTo>
                    <a:lnTo>
                      <a:pt x="1509" y="1740"/>
                    </a:lnTo>
                    <a:lnTo>
                      <a:pt x="1509" y="1738"/>
                    </a:lnTo>
                    <a:lnTo>
                      <a:pt x="1511" y="1737"/>
                    </a:lnTo>
                    <a:lnTo>
                      <a:pt x="1511" y="1735"/>
                    </a:lnTo>
                    <a:lnTo>
                      <a:pt x="1513" y="1735"/>
                    </a:lnTo>
                    <a:lnTo>
                      <a:pt x="1518" y="1732"/>
                    </a:lnTo>
                    <a:lnTo>
                      <a:pt x="1519" y="1728"/>
                    </a:lnTo>
                    <a:lnTo>
                      <a:pt x="1521" y="1726"/>
                    </a:lnTo>
                    <a:lnTo>
                      <a:pt x="1521" y="1723"/>
                    </a:lnTo>
                    <a:lnTo>
                      <a:pt x="1523" y="1721"/>
                    </a:lnTo>
                    <a:lnTo>
                      <a:pt x="1523" y="1723"/>
                    </a:lnTo>
                    <a:lnTo>
                      <a:pt x="1525" y="1725"/>
                    </a:lnTo>
                    <a:lnTo>
                      <a:pt x="1526" y="1725"/>
                    </a:lnTo>
                    <a:lnTo>
                      <a:pt x="1528" y="1726"/>
                    </a:lnTo>
                    <a:lnTo>
                      <a:pt x="1531" y="1728"/>
                    </a:lnTo>
                    <a:lnTo>
                      <a:pt x="1535" y="1728"/>
                    </a:lnTo>
                    <a:lnTo>
                      <a:pt x="1537" y="1728"/>
                    </a:lnTo>
                    <a:lnTo>
                      <a:pt x="1538" y="1730"/>
                    </a:lnTo>
                    <a:lnTo>
                      <a:pt x="1540" y="1732"/>
                    </a:lnTo>
                    <a:lnTo>
                      <a:pt x="1542" y="1733"/>
                    </a:lnTo>
                    <a:lnTo>
                      <a:pt x="1543" y="1733"/>
                    </a:lnTo>
                    <a:lnTo>
                      <a:pt x="1548" y="1733"/>
                    </a:lnTo>
                    <a:lnTo>
                      <a:pt x="1552" y="1733"/>
                    </a:lnTo>
                    <a:lnTo>
                      <a:pt x="1554" y="1735"/>
                    </a:lnTo>
                    <a:lnTo>
                      <a:pt x="1557" y="1737"/>
                    </a:lnTo>
                    <a:lnTo>
                      <a:pt x="1560" y="1738"/>
                    </a:lnTo>
                    <a:lnTo>
                      <a:pt x="1564" y="1740"/>
                    </a:lnTo>
                    <a:lnTo>
                      <a:pt x="1567" y="1740"/>
                    </a:lnTo>
                    <a:lnTo>
                      <a:pt x="1569" y="1742"/>
                    </a:lnTo>
                    <a:lnTo>
                      <a:pt x="1571" y="1742"/>
                    </a:lnTo>
                    <a:lnTo>
                      <a:pt x="1572" y="1742"/>
                    </a:lnTo>
                    <a:lnTo>
                      <a:pt x="1574" y="1742"/>
                    </a:lnTo>
                    <a:lnTo>
                      <a:pt x="1579" y="1743"/>
                    </a:lnTo>
                    <a:lnTo>
                      <a:pt x="1581" y="1745"/>
                    </a:lnTo>
                    <a:lnTo>
                      <a:pt x="1584" y="1745"/>
                    </a:lnTo>
                    <a:lnTo>
                      <a:pt x="1584" y="1747"/>
                    </a:lnTo>
                    <a:lnTo>
                      <a:pt x="1584" y="1749"/>
                    </a:lnTo>
                    <a:lnTo>
                      <a:pt x="1584" y="1750"/>
                    </a:lnTo>
                    <a:lnTo>
                      <a:pt x="1584" y="1754"/>
                    </a:lnTo>
                    <a:lnTo>
                      <a:pt x="1586" y="1755"/>
                    </a:lnTo>
                    <a:lnTo>
                      <a:pt x="1586" y="1757"/>
                    </a:lnTo>
                    <a:lnTo>
                      <a:pt x="1586" y="1759"/>
                    </a:lnTo>
                    <a:lnTo>
                      <a:pt x="1586" y="1762"/>
                    </a:lnTo>
                    <a:lnTo>
                      <a:pt x="1586" y="1762"/>
                    </a:lnTo>
                    <a:lnTo>
                      <a:pt x="1588" y="1764"/>
                    </a:lnTo>
                    <a:lnTo>
                      <a:pt x="1588" y="1764"/>
                    </a:lnTo>
                    <a:lnTo>
                      <a:pt x="1588" y="1766"/>
                    </a:lnTo>
                    <a:lnTo>
                      <a:pt x="1588" y="1767"/>
                    </a:lnTo>
                    <a:lnTo>
                      <a:pt x="1588" y="1769"/>
                    </a:lnTo>
                    <a:lnTo>
                      <a:pt x="1588" y="1771"/>
                    </a:lnTo>
                    <a:lnTo>
                      <a:pt x="1590" y="1771"/>
                    </a:lnTo>
                    <a:lnTo>
                      <a:pt x="1591" y="1771"/>
                    </a:lnTo>
                    <a:lnTo>
                      <a:pt x="1593" y="1772"/>
                    </a:lnTo>
                    <a:lnTo>
                      <a:pt x="1595" y="1774"/>
                    </a:lnTo>
                    <a:lnTo>
                      <a:pt x="1596" y="1776"/>
                    </a:lnTo>
                    <a:lnTo>
                      <a:pt x="1598" y="1776"/>
                    </a:lnTo>
                    <a:lnTo>
                      <a:pt x="1602" y="1778"/>
                    </a:lnTo>
                    <a:lnTo>
                      <a:pt x="1605" y="1778"/>
                    </a:lnTo>
                    <a:lnTo>
                      <a:pt x="1605" y="1778"/>
                    </a:lnTo>
                    <a:lnTo>
                      <a:pt x="1607" y="1781"/>
                    </a:lnTo>
                    <a:lnTo>
                      <a:pt x="1610" y="1781"/>
                    </a:lnTo>
                    <a:lnTo>
                      <a:pt x="1610" y="1781"/>
                    </a:lnTo>
                    <a:lnTo>
                      <a:pt x="1614" y="1783"/>
                    </a:lnTo>
                    <a:lnTo>
                      <a:pt x="1615" y="1781"/>
                    </a:lnTo>
                    <a:lnTo>
                      <a:pt x="1617" y="1781"/>
                    </a:lnTo>
                    <a:lnTo>
                      <a:pt x="1617" y="1781"/>
                    </a:lnTo>
                    <a:lnTo>
                      <a:pt x="1620" y="1781"/>
                    </a:lnTo>
                    <a:lnTo>
                      <a:pt x="1622" y="1781"/>
                    </a:lnTo>
                    <a:lnTo>
                      <a:pt x="1624" y="1781"/>
                    </a:lnTo>
                    <a:lnTo>
                      <a:pt x="1625" y="1779"/>
                    </a:lnTo>
                    <a:lnTo>
                      <a:pt x="1627" y="1778"/>
                    </a:lnTo>
                    <a:lnTo>
                      <a:pt x="1629" y="1778"/>
                    </a:lnTo>
                    <a:lnTo>
                      <a:pt x="1632" y="1778"/>
                    </a:lnTo>
                    <a:lnTo>
                      <a:pt x="1634" y="1776"/>
                    </a:lnTo>
                    <a:lnTo>
                      <a:pt x="1639" y="1774"/>
                    </a:lnTo>
                    <a:lnTo>
                      <a:pt x="1641" y="1774"/>
                    </a:lnTo>
                    <a:lnTo>
                      <a:pt x="1643" y="1774"/>
                    </a:lnTo>
                    <a:lnTo>
                      <a:pt x="1644" y="1772"/>
                    </a:lnTo>
                    <a:lnTo>
                      <a:pt x="1648" y="1772"/>
                    </a:lnTo>
                    <a:lnTo>
                      <a:pt x="1649" y="1772"/>
                    </a:lnTo>
                    <a:lnTo>
                      <a:pt x="1653" y="1774"/>
                    </a:lnTo>
                    <a:lnTo>
                      <a:pt x="1656" y="1774"/>
                    </a:lnTo>
                    <a:lnTo>
                      <a:pt x="1658" y="1776"/>
                    </a:lnTo>
                    <a:lnTo>
                      <a:pt x="1660" y="1776"/>
                    </a:lnTo>
                    <a:lnTo>
                      <a:pt x="1663" y="1778"/>
                    </a:lnTo>
                    <a:lnTo>
                      <a:pt x="1667" y="1778"/>
                    </a:lnTo>
                    <a:lnTo>
                      <a:pt x="1670" y="1776"/>
                    </a:lnTo>
                    <a:lnTo>
                      <a:pt x="1672" y="1778"/>
                    </a:lnTo>
                    <a:lnTo>
                      <a:pt x="1675" y="1779"/>
                    </a:lnTo>
                    <a:lnTo>
                      <a:pt x="1677" y="1781"/>
                    </a:lnTo>
                    <a:lnTo>
                      <a:pt x="1679" y="1784"/>
                    </a:lnTo>
                    <a:lnTo>
                      <a:pt x="1680" y="1786"/>
                    </a:lnTo>
                    <a:lnTo>
                      <a:pt x="1682" y="1786"/>
                    </a:lnTo>
                    <a:lnTo>
                      <a:pt x="1685" y="1786"/>
                    </a:lnTo>
                    <a:lnTo>
                      <a:pt x="1691" y="1786"/>
                    </a:lnTo>
                    <a:lnTo>
                      <a:pt x="1694" y="1788"/>
                    </a:lnTo>
                    <a:lnTo>
                      <a:pt x="1696" y="1788"/>
                    </a:lnTo>
                    <a:lnTo>
                      <a:pt x="1696" y="1788"/>
                    </a:lnTo>
                    <a:lnTo>
                      <a:pt x="1696" y="1791"/>
                    </a:lnTo>
                    <a:lnTo>
                      <a:pt x="1696" y="1795"/>
                    </a:lnTo>
                    <a:lnTo>
                      <a:pt x="1696" y="1795"/>
                    </a:lnTo>
                    <a:lnTo>
                      <a:pt x="1697" y="1796"/>
                    </a:lnTo>
                    <a:lnTo>
                      <a:pt x="1697" y="1796"/>
                    </a:lnTo>
                    <a:lnTo>
                      <a:pt x="1697" y="1798"/>
                    </a:lnTo>
                    <a:lnTo>
                      <a:pt x="1699" y="1800"/>
                    </a:lnTo>
                    <a:lnTo>
                      <a:pt x="1701" y="1800"/>
                    </a:lnTo>
                    <a:lnTo>
                      <a:pt x="1704" y="1805"/>
                    </a:lnTo>
                    <a:lnTo>
                      <a:pt x="1708" y="1805"/>
                    </a:lnTo>
                    <a:lnTo>
                      <a:pt x="1709" y="1807"/>
                    </a:lnTo>
                    <a:lnTo>
                      <a:pt x="1711" y="1807"/>
                    </a:lnTo>
                    <a:lnTo>
                      <a:pt x="1714" y="1807"/>
                    </a:lnTo>
                    <a:lnTo>
                      <a:pt x="1721" y="1807"/>
                    </a:lnTo>
                    <a:lnTo>
                      <a:pt x="1725" y="1807"/>
                    </a:lnTo>
                    <a:lnTo>
                      <a:pt x="1726" y="1808"/>
                    </a:lnTo>
                    <a:lnTo>
                      <a:pt x="1732" y="1808"/>
                    </a:lnTo>
                    <a:lnTo>
                      <a:pt x="1735" y="1810"/>
                    </a:lnTo>
                    <a:lnTo>
                      <a:pt x="1740" y="1810"/>
                    </a:lnTo>
                    <a:lnTo>
                      <a:pt x="1742" y="1810"/>
                    </a:lnTo>
                    <a:lnTo>
                      <a:pt x="1744" y="1810"/>
                    </a:lnTo>
                    <a:lnTo>
                      <a:pt x="1745" y="1810"/>
                    </a:lnTo>
                    <a:lnTo>
                      <a:pt x="1747" y="1812"/>
                    </a:lnTo>
                    <a:lnTo>
                      <a:pt x="1749" y="1812"/>
                    </a:lnTo>
                    <a:lnTo>
                      <a:pt x="1752" y="1810"/>
                    </a:lnTo>
                    <a:lnTo>
                      <a:pt x="1759" y="1807"/>
                    </a:lnTo>
                    <a:lnTo>
                      <a:pt x="1761" y="1805"/>
                    </a:lnTo>
                    <a:lnTo>
                      <a:pt x="1762" y="1805"/>
                    </a:lnTo>
                    <a:lnTo>
                      <a:pt x="1764" y="1805"/>
                    </a:lnTo>
                    <a:lnTo>
                      <a:pt x="1766" y="1805"/>
                    </a:lnTo>
                    <a:lnTo>
                      <a:pt x="1769" y="1805"/>
                    </a:lnTo>
                    <a:lnTo>
                      <a:pt x="1771" y="1803"/>
                    </a:lnTo>
                    <a:lnTo>
                      <a:pt x="1773" y="1803"/>
                    </a:lnTo>
                    <a:lnTo>
                      <a:pt x="1776" y="1803"/>
                    </a:lnTo>
                    <a:lnTo>
                      <a:pt x="1781" y="1800"/>
                    </a:lnTo>
                    <a:lnTo>
                      <a:pt x="1783" y="1800"/>
                    </a:lnTo>
                    <a:lnTo>
                      <a:pt x="1788" y="1801"/>
                    </a:lnTo>
                    <a:lnTo>
                      <a:pt x="1790" y="1800"/>
                    </a:lnTo>
                    <a:lnTo>
                      <a:pt x="1791" y="1800"/>
                    </a:lnTo>
                    <a:lnTo>
                      <a:pt x="1795" y="1798"/>
                    </a:lnTo>
                    <a:lnTo>
                      <a:pt x="1795" y="1795"/>
                    </a:lnTo>
                    <a:lnTo>
                      <a:pt x="1797" y="1793"/>
                    </a:lnTo>
                    <a:lnTo>
                      <a:pt x="1800" y="1789"/>
                    </a:lnTo>
                    <a:lnTo>
                      <a:pt x="1802" y="1788"/>
                    </a:lnTo>
                    <a:lnTo>
                      <a:pt x="1803" y="1786"/>
                    </a:lnTo>
                    <a:lnTo>
                      <a:pt x="1807" y="1784"/>
                    </a:lnTo>
                    <a:lnTo>
                      <a:pt x="1810" y="1783"/>
                    </a:lnTo>
                    <a:lnTo>
                      <a:pt x="1814" y="1781"/>
                    </a:lnTo>
                    <a:lnTo>
                      <a:pt x="1817" y="1779"/>
                    </a:lnTo>
                    <a:lnTo>
                      <a:pt x="1819" y="1778"/>
                    </a:lnTo>
                    <a:lnTo>
                      <a:pt x="1821" y="1779"/>
                    </a:lnTo>
                    <a:lnTo>
                      <a:pt x="1822" y="1779"/>
                    </a:lnTo>
                    <a:lnTo>
                      <a:pt x="1826" y="1779"/>
                    </a:lnTo>
                    <a:lnTo>
                      <a:pt x="1827" y="1779"/>
                    </a:lnTo>
                    <a:lnTo>
                      <a:pt x="1829" y="1781"/>
                    </a:lnTo>
                    <a:lnTo>
                      <a:pt x="1833" y="1783"/>
                    </a:lnTo>
                    <a:lnTo>
                      <a:pt x="1834" y="1784"/>
                    </a:lnTo>
                    <a:lnTo>
                      <a:pt x="1838" y="1788"/>
                    </a:lnTo>
                    <a:lnTo>
                      <a:pt x="1839" y="1789"/>
                    </a:lnTo>
                    <a:lnTo>
                      <a:pt x="1839" y="1789"/>
                    </a:lnTo>
                    <a:lnTo>
                      <a:pt x="1843" y="1789"/>
                    </a:lnTo>
                    <a:lnTo>
                      <a:pt x="1846" y="1789"/>
                    </a:lnTo>
                    <a:lnTo>
                      <a:pt x="1846" y="1789"/>
                    </a:lnTo>
                    <a:lnTo>
                      <a:pt x="1850" y="1788"/>
                    </a:lnTo>
                    <a:lnTo>
                      <a:pt x="1853" y="1786"/>
                    </a:lnTo>
                    <a:lnTo>
                      <a:pt x="1855" y="1786"/>
                    </a:lnTo>
                    <a:lnTo>
                      <a:pt x="1858" y="1786"/>
                    </a:lnTo>
                    <a:lnTo>
                      <a:pt x="1862" y="1788"/>
                    </a:lnTo>
                    <a:lnTo>
                      <a:pt x="1863" y="1789"/>
                    </a:lnTo>
                    <a:lnTo>
                      <a:pt x="1863" y="1791"/>
                    </a:lnTo>
                    <a:lnTo>
                      <a:pt x="1868" y="1795"/>
                    </a:lnTo>
                    <a:lnTo>
                      <a:pt x="1870" y="1795"/>
                    </a:lnTo>
                    <a:lnTo>
                      <a:pt x="1875" y="1798"/>
                    </a:lnTo>
                    <a:lnTo>
                      <a:pt x="1879" y="1798"/>
                    </a:lnTo>
                    <a:lnTo>
                      <a:pt x="1884" y="1800"/>
                    </a:lnTo>
                    <a:lnTo>
                      <a:pt x="1886" y="1801"/>
                    </a:lnTo>
                    <a:lnTo>
                      <a:pt x="1887" y="1801"/>
                    </a:lnTo>
                    <a:lnTo>
                      <a:pt x="1892" y="1795"/>
                    </a:lnTo>
                    <a:lnTo>
                      <a:pt x="1898" y="1791"/>
                    </a:lnTo>
                    <a:lnTo>
                      <a:pt x="1904" y="1788"/>
                    </a:lnTo>
                    <a:lnTo>
                      <a:pt x="1908" y="1786"/>
                    </a:lnTo>
                    <a:lnTo>
                      <a:pt x="1911" y="1786"/>
                    </a:lnTo>
                    <a:lnTo>
                      <a:pt x="1913" y="1784"/>
                    </a:lnTo>
                    <a:lnTo>
                      <a:pt x="1915" y="1781"/>
                    </a:lnTo>
                    <a:lnTo>
                      <a:pt x="1915" y="1778"/>
                    </a:lnTo>
                    <a:lnTo>
                      <a:pt x="1915" y="1776"/>
                    </a:lnTo>
                    <a:lnTo>
                      <a:pt x="1913" y="1774"/>
                    </a:lnTo>
                    <a:lnTo>
                      <a:pt x="1911" y="1774"/>
                    </a:lnTo>
                    <a:lnTo>
                      <a:pt x="1913" y="1774"/>
                    </a:lnTo>
                    <a:lnTo>
                      <a:pt x="1913" y="1772"/>
                    </a:lnTo>
                    <a:lnTo>
                      <a:pt x="1915" y="1769"/>
                    </a:lnTo>
                    <a:lnTo>
                      <a:pt x="1915" y="1767"/>
                    </a:lnTo>
                    <a:lnTo>
                      <a:pt x="1916" y="1766"/>
                    </a:lnTo>
                    <a:lnTo>
                      <a:pt x="1918" y="1762"/>
                    </a:lnTo>
                    <a:lnTo>
                      <a:pt x="1918" y="1761"/>
                    </a:lnTo>
                    <a:lnTo>
                      <a:pt x="1920" y="1757"/>
                    </a:lnTo>
                    <a:lnTo>
                      <a:pt x="1922" y="1755"/>
                    </a:lnTo>
                    <a:lnTo>
                      <a:pt x="1923" y="1754"/>
                    </a:lnTo>
                    <a:lnTo>
                      <a:pt x="1923" y="1750"/>
                    </a:lnTo>
                    <a:lnTo>
                      <a:pt x="1925" y="1749"/>
                    </a:lnTo>
                    <a:lnTo>
                      <a:pt x="1927" y="1743"/>
                    </a:lnTo>
                    <a:lnTo>
                      <a:pt x="1928" y="1738"/>
                    </a:lnTo>
                    <a:lnTo>
                      <a:pt x="1932" y="1735"/>
                    </a:lnTo>
                    <a:lnTo>
                      <a:pt x="1937" y="1730"/>
                    </a:lnTo>
                    <a:lnTo>
                      <a:pt x="1940" y="1726"/>
                    </a:lnTo>
                    <a:lnTo>
                      <a:pt x="1942" y="1723"/>
                    </a:lnTo>
                    <a:lnTo>
                      <a:pt x="1942" y="1720"/>
                    </a:lnTo>
                    <a:lnTo>
                      <a:pt x="1940" y="1716"/>
                    </a:lnTo>
                    <a:lnTo>
                      <a:pt x="1940" y="1713"/>
                    </a:lnTo>
                    <a:lnTo>
                      <a:pt x="1940" y="1709"/>
                    </a:lnTo>
                    <a:lnTo>
                      <a:pt x="1940" y="1708"/>
                    </a:lnTo>
                    <a:lnTo>
                      <a:pt x="1937" y="1706"/>
                    </a:lnTo>
                    <a:lnTo>
                      <a:pt x="1935" y="1706"/>
                    </a:lnTo>
                    <a:lnTo>
                      <a:pt x="1932" y="1706"/>
                    </a:lnTo>
                    <a:lnTo>
                      <a:pt x="1928" y="1706"/>
                    </a:lnTo>
                    <a:lnTo>
                      <a:pt x="1928" y="1703"/>
                    </a:lnTo>
                    <a:lnTo>
                      <a:pt x="1930" y="1701"/>
                    </a:lnTo>
                    <a:lnTo>
                      <a:pt x="1932" y="1699"/>
                    </a:lnTo>
                    <a:lnTo>
                      <a:pt x="1935" y="1696"/>
                    </a:lnTo>
                    <a:lnTo>
                      <a:pt x="1942" y="1689"/>
                    </a:lnTo>
                    <a:lnTo>
                      <a:pt x="1947" y="1686"/>
                    </a:lnTo>
                    <a:lnTo>
                      <a:pt x="1954" y="1684"/>
                    </a:lnTo>
                    <a:lnTo>
                      <a:pt x="1961" y="1682"/>
                    </a:lnTo>
                    <a:lnTo>
                      <a:pt x="1968" y="1680"/>
                    </a:lnTo>
                    <a:lnTo>
                      <a:pt x="1973" y="1679"/>
                    </a:lnTo>
                    <a:lnTo>
                      <a:pt x="1973" y="1679"/>
                    </a:lnTo>
                    <a:lnTo>
                      <a:pt x="1976" y="1680"/>
                    </a:lnTo>
                    <a:lnTo>
                      <a:pt x="1980" y="1679"/>
                    </a:lnTo>
                    <a:lnTo>
                      <a:pt x="1985" y="1679"/>
                    </a:lnTo>
                    <a:lnTo>
                      <a:pt x="1988" y="1677"/>
                    </a:lnTo>
                    <a:lnTo>
                      <a:pt x="1992" y="1677"/>
                    </a:lnTo>
                    <a:lnTo>
                      <a:pt x="1993" y="1677"/>
                    </a:lnTo>
                    <a:lnTo>
                      <a:pt x="1995" y="1677"/>
                    </a:lnTo>
                    <a:lnTo>
                      <a:pt x="1995" y="1677"/>
                    </a:lnTo>
                    <a:lnTo>
                      <a:pt x="1997" y="1677"/>
                    </a:lnTo>
                    <a:lnTo>
                      <a:pt x="1997" y="1677"/>
                    </a:lnTo>
                    <a:lnTo>
                      <a:pt x="2000" y="1679"/>
                    </a:lnTo>
                    <a:lnTo>
                      <a:pt x="2004" y="1680"/>
                    </a:lnTo>
                    <a:lnTo>
                      <a:pt x="2007" y="1682"/>
                    </a:lnTo>
                    <a:lnTo>
                      <a:pt x="2009" y="1682"/>
                    </a:lnTo>
                    <a:lnTo>
                      <a:pt x="2011" y="1684"/>
                    </a:lnTo>
                    <a:lnTo>
                      <a:pt x="2012" y="1686"/>
                    </a:lnTo>
                    <a:lnTo>
                      <a:pt x="2014" y="1687"/>
                    </a:lnTo>
                    <a:lnTo>
                      <a:pt x="2017" y="1687"/>
                    </a:lnTo>
                    <a:lnTo>
                      <a:pt x="2021" y="1691"/>
                    </a:lnTo>
                    <a:lnTo>
                      <a:pt x="2021" y="1691"/>
                    </a:lnTo>
                    <a:lnTo>
                      <a:pt x="2022" y="1689"/>
                    </a:lnTo>
                    <a:lnTo>
                      <a:pt x="2022" y="1687"/>
                    </a:lnTo>
                    <a:lnTo>
                      <a:pt x="2026" y="1687"/>
                    </a:lnTo>
                    <a:lnTo>
                      <a:pt x="2028" y="1689"/>
                    </a:lnTo>
                    <a:lnTo>
                      <a:pt x="2033" y="1692"/>
                    </a:lnTo>
                    <a:lnTo>
                      <a:pt x="2034" y="1692"/>
                    </a:lnTo>
                    <a:lnTo>
                      <a:pt x="2034" y="1692"/>
                    </a:lnTo>
                    <a:lnTo>
                      <a:pt x="2036" y="1692"/>
                    </a:lnTo>
                    <a:lnTo>
                      <a:pt x="2038" y="1694"/>
                    </a:lnTo>
                    <a:lnTo>
                      <a:pt x="2038" y="1696"/>
                    </a:lnTo>
                    <a:lnTo>
                      <a:pt x="2036" y="1696"/>
                    </a:lnTo>
                    <a:lnTo>
                      <a:pt x="2038" y="1697"/>
                    </a:lnTo>
                    <a:lnTo>
                      <a:pt x="2040" y="1697"/>
                    </a:lnTo>
                    <a:lnTo>
                      <a:pt x="2041" y="1697"/>
                    </a:lnTo>
                    <a:lnTo>
                      <a:pt x="2041" y="1701"/>
                    </a:lnTo>
                    <a:lnTo>
                      <a:pt x="2043" y="1701"/>
                    </a:lnTo>
                    <a:lnTo>
                      <a:pt x="2045" y="1703"/>
                    </a:lnTo>
                    <a:lnTo>
                      <a:pt x="2045" y="1703"/>
                    </a:lnTo>
                    <a:lnTo>
                      <a:pt x="2045" y="1704"/>
                    </a:lnTo>
                    <a:lnTo>
                      <a:pt x="2045" y="1704"/>
                    </a:lnTo>
                    <a:lnTo>
                      <a:pt x="2043" y="1706"/>
                    </a:lnTo>
                    <a:lnTo>
                      <a:pt x="2043" y="1706"/>
                    </a:lnTo>
                    <a:lnTo>
                      <a:pt x="2045" y="1708"/>
                    </a:lnTo>
                    <a:lnTo>
                      <a:pt x="2046" y="1708"/>
                    </a:lnTo>
                    <a:lnTo>
                      <a:pt x="2046" y="1709"/>
                    </a:lnTo>
                    <a:lnTo>
                      <a:pt x="2046" y="1711"/>
                    </a:lnTo>
                    <a:lnTo>
                      <a:pt x="2048" y="1711"/>
                    </a:lnTo>
                    <a:lnTo>
                      <a:pt x="2050" y="1713"/>
                    </a:lnTo>
                    <a:lnTo>
                      <a:pt x="2050" y="1714"/>
                    </a:lnTo>
                    <a:lnTo>
                      <a:pt x="2050" y="1714"/>
                    </a:lnTo>
                    <a:lnTo>
                      <a:pt x="2050" y="1716"/>
                    </a:lnTo>
                    <a:lnTo>
                      <a:pt x="2050" y="1716"/>
                    </a:lnTo>
                    <a:lnTo>
                      <a:pt x="2050" y="1720"/>
                    </a:lnTo>
                    <a:lnTo>
                      <a:pt x="2050" y="1720"/>
                    </a:lnTo>
                    <a:lnTo>
                      <a:pt x="2052" y="1721"/>
                    </a:lnTo>
                    <a:lnTo>
                      <a:pt x="2052" y="1725"/>
                    </a:lnTo>
                    <a:lnTo>
                      <a:pt x="2053" y="1728"/>
                    </a:lnTo>
                    <a:lnTo>
                      <a:pt x="2055" y="1732"/>
                    </a:lnTo>
                    <a:lnTo>
                      <a:pt x="2057" y="1735"/>
                    </a:lnTo>
                    <a:lnTo>
                      <a:pt x="2057" y="1738"/>
                    </a:lnTo>
                    <a:lnTo>
                      <a:pt x="2057" y="1738"/>
                    </a:lnTo>
                    <a:lnTo>
                      <a:pt x="2058" y="1740"/>
                    </a:lnTo>
                    <a:lnTo>
                      <a:pt x="2058" y="1740"/>
                    </a:lnTo>
                    <a:lnTo>
                      <a:pt x="2058" y="1742"/>
                    </a:lnTo>
                    <a:lnTo>
                      <a:pt x="2058" y="1743"/>
                    </a:lnTo>
                    <a:lnTo>
                      <a:pt x="2060" y="1745"/>
                    </a:lnTo>
                    <a:lnTo>
                      <a:pt x="2058" y="1747"/>
                    </a:lnTo>
                    <a:lnTo>
                      <a:pt x="2060" y="1749"/>
                    </a:lnTo>
                    <a:lnTo>
                      <a:pt x="2060" y="1749"/>
                    </a:lnTo>
                    <a:lnTo>
                      <a:pt x="2060" y="1750"/>
                    </a:lnTo>
                    <a:lnTo>
                      <a:pt x="2060" y="1754"/>
                    </a:lnTo>
                    <a:lnTo>
                      <a:pt x="2062" y="1757"/>
                    </a:lnTo>
                    <a:lnTo>
                      <a:pt x="2065" y="1761"/>
                    </a:lnTo>
                    <a:lnTo>
                      <a:pt x="2069" y="1766"/>
                    </a:lnTo>
                    <a:lnTo>
                      <a:pt x="2069" y="1767"/>
                    </a:lnTo>
                    <a:lnTo>
                      <a:pt x="2069" y="1769"/>
                    </a:lnTo>
                    <a:lnTo>
                      <a:pt x="2069" y="1771"/>
                    </a:lnTo>
                    <a:lnTo>
                      <a:pt x="2069" y="1772"/>
                    </a:lnTo>
                    <a:lnTo>
                      <a:pt x="2069" y="1774"/>
                    </a:lnTo>
                    <a:lnTo>
                      <a:pt x="2069" y="1774"/>
                    </a:lnTo>
                    <a:lnTo>
                      <a:pt x="2069" y="1776"/>
                    </a:lnTo>
                    <a:lnTo>
                      <a:pt x="2070" y="1778"/>
                    </a:lnTo>
                    <a:lnTo>
                      <a:pt x="2074" y="1779"/>
                    </a:lnTo>
                    <a:lnTo>
                      <a:pt x="2072" y="1784"/>
                    </a:lnTo>
                    <a:lnTo>
                      <a:pt x="2072" y="1786"/>
                    </a:lnTo>
                    <a:lnTo>
                      <a:pt x="2072" y="1789"/>
                    </a:lnTo>
                    <a:lnTo>
                      <a:pt x="2072" y="1791"/>
                    </a:lnTo>
                    <a:lnTo>
                      <a:pt x="2074" y="1793"/>
                    </a:lnTo>
                    <a:lnTo>
                      <a:pt x="2076" y="1795"/>
                    </a:lnTo>
                    <a:lnTo>
                      <a:pt x="2076" y="1796"/>
                    </a:lnTo>
                    <a:lnTo>
                      <a:pt x="2077" y="1798"/>
                    </a:lnTo>
                    <a:lnTo>
                      <a:pt x="2081" y="1800"/>
                    </a:lnTo>
                    <a:lnTo>
                      <a:pt x="2086" y="1800"/>
                    </a:lnTo>
                    <a:lnTo>
                      <a:pt x="2091" y="1798"/>
                    </a:lnTo>
                    <a:lnTo>
                      <a:pt x="2094" y="1798"/>
                    </a:lnTo>
                    <a:lnTo>
                      <a:pt x="2096" y="1798"/>
                    </a:lnTo>
                    <a:lnTo>
                      <a:pt x="2096" y="1800"/>
                    </a:lnTo>
                    <a:lnTo>
                      <a:pt x="2096" y="1801"/>
                    </a:lnTo>
                    <a:lnTo>
                      <a:pt x="2098" y="1801"/>
                    </a:lnTo>
                    <a:lnTo>
                      <a:pt x="2099" y="1803"/>
                    </a:lnTo>
                    <a:lnTo>
                      <a:pt x="2101" y="1803"/>
                    </a:lnTo>
                    <a:lnTo>
                      <a:pt x="2101" y="1805"/>
                    </a:lnTo>
                    <a:lnTo>
                      <a:pt x="2103" y="1805"/>
                    </a:lnTo>
                    <a:lnTo>
                      <a:pt x="2105" y="1805"/>
                    </a:lnTo>
                    <a:lnTo>
                      <a:pt x="2105" y="1805"/>
                    </a:lnTo>
                    <a:lnTo>
                      <a:pt x="2106" y="1805"/>
                    </a:lnTo>
                    <a:lnTo>
                      <a:pt x="2108" y="1805"/>
                    </a:lnTo>
                    <a:lnTo>
                      <a:pt x="2108" y="1805"/>
                    </a:lnTo>
                    <a:lnTo>
                      <a:pt x="2110" y="1805"/>
                    </a:lnTo>
                    <a:lnTo>
                      <a:pt x="2110" y="1805"/>
                    </a:lnTo>
                    <a:lnTo>
                      <a:pt x="2111" y="1807"/>
                    </a:lnTo>
                    <a:lnTo>
                      <a:pt x="2111" y="1807"/>
                    </a:lnTo>
                    <a:lnTo>
                      <a:pt x="2113" y="1808"/>
                    </a:lnTo>
                    <a:lnTo>
                      <a:pt x="2117" y="1810"/>
                    </a:lnTo>
                    <a:lnTo>
                      <a:pt x="2120" y="1817"/>
                    </a:lnTo>
                    <a:lnTo>
                      <a:pt x="2123" y="1818"/>
                    </a:lnTo>
                    <a:lnTo>
                      <a:pt x="2127" y="1820"/>
                    </a:lnTo>
                    <a:lnTo>
                      <a:pt x="2130" y="1820"/>
                    </a:lnTo>
                    <a:lnTo>
                      <a:pt x="2132" y="1822"/>
                    </a:lnTo>
                    <a:lnTo>
                      <a:pt x="2130" y="1825"/>
                    </a:lnTo>
                    <a:lnTo>
                      <a:pt x="2130" y="1827"/>
                    </a:lnTo>
                    <a:lnTo>
                      <a:pt x="2132" y="1829"/>
                    </a:lnTo>
                    <a:lnTo>
                      <a:pt x="2132" y="1830"/>
                    </a:lnTo>
                    <a:lnTo>
                      <a:pt x="2134" y="1832"/>
                    </a:lnTo>
                    <a:lnTo>
                      <a:pt x="2134" y="1834"/>
                    </a:lnTo>
                    <a:lnTo>
                      <a:pt x="2135" y="1834"/>
                    </a:lnTo>
                    <a:lnTo>
                      <a:pt x="2135" y="1837"/>
                    </a:lnTo>
                    <a:lnTo>
                      <a:pt x="2134" y="1841"/>
                    </a:lnTo>
                    <a:lnTo>
                      <a:pt x="2134" y="1844"/>
                    </a:lnTo>
                    <a:lnTo>
                      <a:pt x="2135" y="1846"/>
                    </a:lnTo>
                    <a:lnTo>
                      <a:pt x="2137" y="1849"/>
                    </a:lnTo>
                    <a:lnTo>
                      <a:pt x="2137" y="1851"/>
                    </a:lnTo>
                    <a:lnTo>
                      <a:pt x="2139" y="1853"/>
                    </a:lnTo>
                    <a:lnTo>
                      <a:pt x="2139" y="1853"/>
                    </a:lnTo>
                    <a:lnTo>
                      <a:pt x="2141" y="1853"/>
                    </a:lnTo>
                    <a:lnTo>
                      <a:pt x="2146" y="1853"/>
                    </a:lnTo>
                    <a:lnTo>
                      <a:pt x="2147" y="1853"/>
                    </a:lnTo>
                    <a:lnTo>
                      <a:pt x="2149" y="1853"/>
                    </a:lnTo>
                    <a:lnTo>
                      <a:pt x="2154" y="1853"/>
                    </a:lnTo>
                    <a:lnTo>
                      <a:pt x="2161" y="1853"/>
                    </a:lnTo>
                    <a:lnTo>
                      <a:pt x="2166" y="1853"/>
                    </a:lnTo>
                    <a:lnTo>
                      <a:pt x="2168" y="1853"/>
                    </a:lnTo>
                    <a:lnTo>
                      <a:pt x="2170" y="1851"/>
                    </a:lnTo>
                    <a:lnTo>
                      <a:pt x="2171" y="1847"/>
                    </a:lnTo>
                    <a:lnTo>
                      <a:pt x="2171" y="1846"/>
                    </a:lnTo>
                    <a:lnTo>
                      <a:pt x="2173" y="1846"/>
                    </a:lnTo>
                    <a:lnTo>
                      <a:pt x="2175" y="1846"/>
                    </a:lnTo>
                    <a:lnTo>
                      <a:pt x="2178" y="1842"/>
                    </a:lnTo>
                    <a:lnTo>
                      <a:pt x="2180" y="1841"/>
                    </a:lnTo>
                    <a:lnTo>
                      <a:pt x="2183" y="1841"/>
                    </a:lnTo>
                    <a:lnTo>
                      <a:pt x="2187" y="1842"/>
                    </a:lnTo>
                    <a:lnTo>
                      <a:pt x="2188" y="1841"/>
                    </a:lnTo>
                    <a:lnTo>
                      <a:pt x="2190" y="1839"/>
                    </a:lnTo>
                    <a:lnTo>
                      <a:pt x="2194" y="1837"/>
                    </a:lnTo>
                    <a:lnTo>
                      <a:pt x="2200" y="1834"/>
                    </a:lnTo>
                    <a:lnTo>
                      <a:pt x="2202" y="1834"/>
                    </a:lnTo>
                    <a:lnTo>
                      <a:pt x="2204" y="1834"/>
                    </a:lnTo>
                    <a:lnTo>
                      <a:pt x="2206" y="1834"/>
                    </a:lnTo>
                    <a:lnTo>
                      <a:pt x="2207" y="1836"/>
                    </a:lnTo>
                    <a:lnTo>
                      <a:pt x="2209" y="1837"/>
                    </a:lnTo>
                    <a:lnTo>
                      <a:pt x="2209" y="1839"/>
                    </a:lnTo>
                    <a:lnTo>
                      <a:pt x="2209" y="1841"/>
                    </a:lnTo>
                    <a:lnTo>
                      <a:pt x="2209" y="1841"/>
                    </a:lnTo>
                    <a:lnTo>
                      <a:pt x="2209" y="1842"/>
                    </a:lnTo>
                    <a:lnTo>
                      <a:pt x="2207" y="1844"/>
                    </a:lnTo>
                    <a:lnTo>
                      <a:pt x="2207" y="1846"/>
                    </a:lnTo>
                    <a:lnTo>
                      <a:pt x="2209" y="1847"/>
                    </a:lnTo>
                    <a:lnTo>
                      <a:pt x="2211" y="1849"/>
                    </a:lnTo>
                    <a:lnTo>
                      <a:pt x="2211" y="1853"/>
                    </a:lnTo>
                    <a:lnTo>
                      <a:pt x="2211" y="1853"/>
                    </a:lnTo>
                    <a:lnTo>
                      <a:pt x="2211" y="1854"/>
                    </a:lnTo>
                    <a:lnTo>
                      <a:pt x="2209" y="1858"/>
                    </a:lnTo>
                    <a:lnTo>
                      <a:pt x="2207" y="1859"/>
                    </a:lnTo>
                    <a:lnTo>
                      <a:pt x="2206" y="1859"/>
                    </a:lnTo>
                    <a:lnTo>
                      <a:pt x="2204" y="1861"/>
                    </a:lnTo>
                    <a:lnTo>
                      <a:pt x="2204" y="1861"/>
                    </a:lnTo>
                    <a:lnTo>
                      <a:pt x="2202" y="1861"/>
                    </a:lnTo>
                    <a:lnTo>
                      <a:pt x="2202" y="1863"/>
                    </a:lnTo>
                    <a:lnTo>
                      <a:pt x="2200" y="1863"/>
                    </a:lnTo>
                    <a:lnTo>
                      <a:pt x="2200" y="1864"/>
                    </a:lnTo>
                    <a:lnTo>
                      <a:pt x="2200" y="1864"/>
                    </a:lnTo>
                    <a:lnTo>
                      <a:pt x="2200" y="1868"/>
                    </a:lnTo>
                    <a:lnTo>
                      <a:pt x="2200" y="1870"/>
                    </a:lnTo>
                    <a:lnTo>
                      <a:pt x="2199" y="1871"/>
                    </a:lnTo>
                    <a:lnTo>
                      <a:pt x="2199" y="1873"/>
                    </a:lnTo>
                    <a:lnTo>
                      <a:pt x="2199" y="1875"/>
                    </a:lnTo>
                    <a:lnTo>
                      <a:pt x="2197" y="1876"/>
                    </a:lnTo>
                    <a:lnTo>
                      <a:pt x="2197" y="1876"/>
                    </a:lnTo>
                    <a:lnTo>
                      <a:pt x="2197" y="1880"/>
                    </a:lnTo>
                    <a:lnTo>
                      <a:pt x="2195" y="1883"/>
                    </a:lnTo>
                    <a:lnTo>
                      <a:pt x="2194" y="1887"/>
                    </a:lnTo>
                    <a:lnTo>
                      <a:pt x="2195" y="1888"/>
                    </a:lnTo>
                    <a:lnTo>
                      <a:pt x="2195" y="1890"/>
                    </a:lnTo>
                    <a:lnTo>
                      <a:pt x="2194" y="1892"/>
                    </a:lnTo>
                    <a:lnTo>
                      <a:pt x="2194" y="1892"/>
                    </a:lnTo>
                    <a:lnTo>
                      <a:pt x="2194" y="1893"/>
                    </a:lnTo>
                    <a:lnTo>
                      <a:pt x="2194" y="1893"/>
                    </a:lnTo>
                    <a:lnTo>
                      <a:pt x="2192" y="1895"/>
                    </a:lnTo>
                    <a:lnTo>
                      <a:pt x="2190" y="1897"/>
                    </a:lnTo>
                    <a:lnTo>
                      <a:pt x="2192" y="1899"/>
                    </a:lnTo>
                    <a:lnTo>
                      <a:pt x="2190" y="1900"/>
                    </a:lnTo>
                    <a:lnTo>
                      <a:pt x="2190" y="1902"/>
                    </a:lnTo>
                    <a:lnTo>
                      <a:pt x="2188" y="1902"/>
                    </a:lnTo>
                    <a:lnTo>
                      <a:pt x="2188" y="1904"/>
                    </a:lnTo>
                    <a:lnTo>
                      <a:pt x="2187" y="1904"/>
                    </a:lnTo>
                    <a:lnTo>
                      <a:pt x="2187" y="1905"/>
                    </a:lnTo>
                    <a:lnTo>
                      <a:pt x="2187" y="1907"/>
                    </a:lnTo>
                    <a:lnTo>
                      <a:pt x="2187" y="1909"/>
                    </a:lnTo>
                    <a:lnTo>
                      <a:pt x="2187" y="1911"/>
                    </a:lnTo>
                    <a:lnTo>
                      <a:pt x="2185" y="1911"/>
                    </a:lnTo>
                    <a:lnTo>
                      <a:pt x="2185" y="1912"/>
                    </a:lnTo>
                    <a:lnTo>
                      <a:pt x="2183" y="1912"/>
                    </a:lnTo>
                    <a:lnTo>
                      <a:pt x="2183" y="1912"/>
                    </a:lnTo>
                    <a:lnTo>
                      <a:pt x="2182" y="1914"/>
                    </a:lnTo>
                    <a:lnTo>
                      <a:pt x="2180" y="1919"/>
                    </a:lnTo>
                    <a:lnTo>
                      <a:pt x="2180" y="1921"/>
                    </a:lnTo>
                    <a:lnTo>
                      <a:pt x="2180" y="1924"/>
                    </a:lnTo>
                    <a:lnTo>
                      <a:pt x="2178" y="1926"/>
                    </a:lnTo>
                    <a:lnTo>
                      <a:pt x="2176" y="1926"/>
                    </a:lnTo>
                    <a:lnTo>
                      <a:pt x="2175" y="1926"/>
                    </a:lnTo>
                    <a:lnTo>
                      <a:pt x="2175" y="1926"/>
                    </a:lnTo>
                    <a:lnTo>
                      <a:pt x="2171" y="1926"/>
                    </a:lnTo>
                    <a:lnTo>
                      <a:pt x="2171" y="1924"/>
                    </a:lnTo>
                    <a:lnTo>
                      <a:pt x="2170" y="1924"/>
                    </a:lnTo>
                    <a:lnTo>
                      <a:pt x="2165" y="1922"/>
                    </a:lnTo>
                    <a:lnTo>
                      <a:pt x="2161" y="1922"/>
                    </a:lnTo>
                    <a:lnTo>
                      <a:pt x="2159" y="1921"/>
                    </a:lnTo>
                    <a:lnTo>
                      <a:pt x="2158" y="1921"/>
                    </a:lnTo>
                    <a:lnTo>
                      <a:pt x="2156" y="1921"/>
                    </a:lnTo>
                    <a:lnTo>
                      <a:pt x="2156" y="1919"/>
                    </a:lnTo>
                    <a:lnTo>
                      <a:pt x="2154" y="1919"/>
                    </a:lnTo>
                    <a:lnTo>
                      <a:pt x="2153" y="1921"/>
                    </a:lnTo>
                    <a:lnTo>
                      <a:pt x="2151" y="1922"/>
                    </a:lnTo>
                    <a:lnTo>
                      <a:pt x="2151" y="1924"/>
                    </a:lnTo>
                    <a:lnTo>
                      <a:pt x="2151" y="1926"/>
                    </a:lnTo>
                    <a:lnTo>
                      <a:pt x="2149" y="1928"/>
                    </a:lnTo>
                    <a:lnTo>
                      <a:pt x="2147" y="1928"/>
                    </a:lnTo>
                    <a:lnTo>
                      <a:pt x="2144" y="1929"/>
                    </a:lnTo>
                    <a:lnTo>
                      <a:pt x="2144" y="1929"/>
                    </a:lnTo>
                    <a:lnTo>
                      <a:pt x="2141" y="1929"/>
                    </a:lnTo>
                    <a:lnTo>
                      <a:pt x="2141" y="1931"/>
                    </a:lnTo>
                    <a:lnTo>
                      <a:pt x="2139" y="1931"/>
                    </a:lnTo>
                    <a:lnTo>
                      <a:pt x="2139" y="1933"/>
                    </a:lnTo>
                    <a:lnTo>
                      <a:pt x="2139" y="1934"/>
                    </a:lnTo>
                    <a:lnTo>
                      <a:pt x="2141" y="1936"/>
                    </a:lnTo>
                    <a:lnTo>
                      <a:pt x="2141" y="1938"/>
                    </a:lnTo>
                    <a:lnTo>
                      <a:pt x="2142" y="1941"/>
                    </a:lnTo>
                    <a:lnTo>
                      <a:pt x="2144" y="1953"/>
                    </a:lnTo>
                    <a:lnTo>
                      <a:pt x="2144" y="1955"/>
                    </a:lnTo>
                    <a:lnTo>
                      <a:pt x="2142" y="1962"/>
                    </a:lnTo>
                    <a:lnTo>
                      <a:pt x="2142" y="1963"/>
                    </a:lnTo>
                    <a:lnTo>
                      <a:pt x="2142" y="1965"/>
                    </a:lnTo>
                    <a:lnTo>
                      <a:pt x="2142" y="1967"/>
                    </a:lnTo>
                    <a:lnTo>
                      <a:pt x="2142" y="1968"/>
                    </a:lnTo>
                    <a:lnTo>
                      <a:pt x="2144" y="1968"/>
                    </a:lnTo>
                    <a:lnTo>
                      <a:pt x="2144" y="1968"/>
                    </a:lnTo>
                    <a:lnTo>
                      <a:pt x="2144" y="1970"/>
                    </a:lnTo>
                    <a:lnTo>
                      <a:pt x="2144" y="1972"/>
                    </a:lnTo>
                    <a:lnTo>
                      <a:pt x="2144" y="1974"/>
                    </a:lnTo>
                    <a:lnTo>
                      <a:pt x="2142" y="1977"/>
                    </a:lnTo>
                    <a:lnTo>
                      <a:pt x="2142" y="1979"/>
                    </a:lnTo>
                    <a:lnTo>
                      <a:pt x="2141" y="1979"/>
                    </a:lnTo>
                    <a:lnTo>
                      <a:pt x="2141" y="1979"/>
                    </a:lnTo>
                    <a:lnTo>
                      <a:pt x="2141" y="1982"/>
                    </a:lnTo>
                    <a:lnTo>
                      <a:pt x="2141" y="1984"/>
                    </a:lnTo>
                    <a:lnTo>
                      <a:pt x="2139" y="1984"/>
                    </a:lnTo>
                    <a:lnTo>
                      <a:pt x="2139" y="1984"/>
                    </a:lnTo>
                    <a:lnTo>
                      <a:pt x="2137" y="1984"/>
                    </a:lnTo>
                    <a:lnTo>
                      <a:pt x="2135" y="1984"/>
                    </a:lnTo>
                    <a:lnTo>
                      <a:pt x="2134" y="1986"/>
                    </a:lnTo>
                    <a:lnTo>
                      <a:pt x="2130" y="1986"/>
                    </a:lnTo>
                    <a:lnTo>
                      <a:pt x="2129" y="1986"/>
                    </a:lnTo>
                    <a:lnTo>
                      <a:pt x="2129" y="1987"/>
                    </a:lnTo>
                    <a:lnTo>
                      <a:pt x="2129" y="1987"/>
                    </a:lnTo>
                    <a:lnTo>
                      <a:pt x="2129" y="1989"/>
                    </a:lnTo>
                    <a:lnTo>
                      <a:pt x="2129" y="1989"/>
                    </a:lnTo>
                    <a:lnTo>
                      <a:pt x="2130" y="1989"/>
                    </a:lnTo>
                    <a:lnTo>
                      <a:pt x="2130" y="1991"/>
                    </a:lnTo>
                    <a:lnTo>
                      <a:pt x="2130" y="1992"/>
                    </a:lnTo>
                    <a:lnTo>
                      <a:pt x="2130" y="1992"/>
                    </a:lnTo>
                    <a:lnTo>
                      <a:pt x="2130" y="1994"/>
                    </a:lnTo>
                    <a:lnTo>
                      <a:pt x="2132" y="1996"/>
                    </a:lnTo>
                    <a:lnTo>
                      <a:pt x="2132" y="1997"/>
                    </a:lnTo>
                    <a:lnTo>
                      <a:pt x="2132" y="1997"/>
                    </a:lnTo>
                    <a:lnTo>
                      <a:pt x="2134" y="1999"/>
                    </a:lnTo>
                    <a:lnTo>
                      <a:pt x="2134" y="1997"/>
                    </a:lnTo>
                    <a:lnTo>
                      <a:pt x="2135" y="1992"/>
                    </a:lnTo>
                    <a:lnTo>
                      <a:pt x="2134" y="1989"/>
                    </a:lnTo>
                    <a:lnTo>
                      <a:pt x="2134" y="1989"/>
                    </a:lnTo>
                    <a:lnTo>
                      <a:pt x="2139" y="1991"/>
                    </a:lnTo>
                    <a:lnTo>
                      <a:pt x="2139" y="1989"/>
                    </a:lnTo>
                    <a:lnTo>
                      <a:pt x="2142" y="1991"/>
                    </a:lnTo>
                    <a:lnTo>
                      <a:pt x="2144" y="1989"/>
                    </a:lnTo>
                    <a:lnTo>
                      <a:pt x="2144" y="1987"/>
                    </a:lnTo>
                    <a:lnTo>
                      <a:pt x="2147" y="1986"/>
                    </a:lnTo>
                    <a:lnTo>
                      <a:pt x="2149" y="1980"/>
                    </a:lnTo>
                    <a:lnTo>
                      <a:pt x="2153" y="1975"/>
                    </a:lnTo>
                    <a:lnTo>
                      <a:pt x="2154" y="1974"/>
                    </a:lnTo>
                    <a:lnTo>
                      <a:pt x="2158" y="1972"/>
                    </a:lnTo>
                    <a:lnTo>
                      <a:pt x="2158" y="1974"/>
                    </a:lnTo>
                    <a:lnTo>
                      <a:pt x="2159" y="1974"/>
                    </a:lnTo>
                    <a:lnTo>
                      <a:pt x="2156" y="1975"/>
                    </a:lnTo>
                    <a:lnTo>
                      <a:pt x="2156" y="1979"/>
                    </a:lnTo>
                    <a:lnTo>
                      <a:pt x="2158" y="1979"/>
                    </a:lnTo>
                    <a:lnTo>
                      <a:pt x="2159" y="1977"/>
                    </a:lnTo>
                    <a:lnTo>
                      <a:pt x="2163" y="1974"/>
                    </a:lnTo>
                    <a:lnTo>
                      <a:pt x="2165" y="1972"/>
                    </a:lnTo>
                    <a:lnTo>
                      <a:pt x="2165" y="1974"/>
                    </a:lnTo>
                    <a:lnTo>
                      <a:pt x="2165" y="1984"/>
                    </a:lnTo>
                    <a:lnTo>
                      <a:pt x="2168" y="1982"/>
                    </a:lnTo>
                    <a:lnTo>
                      <a:pt x="2170" y="1984"/>
                    </a:lnTo>
                    <a:lnTo>
                      <a:pt x="2171" y="1984"/>
                    </a:lnTo>
                    <a:lnTo>
                      <a:pt x="2175" y="1986"/>
                    </a:lnTo>
                    <a:lnTo>
                      <a:pt x="2176" y="1986"/>
                    </a:lnTo>
                    <a:lnTo>
                      <a:pt x="2178" y="1986"/>
                    </a:lnTo>
                    <a:lnTo>
                      <a:pt x="2178" y="1987"/>
                    </a:lnTo>
                    <a:lnTo>
                      <a:pt x="2180" y="1989"/>
                    </a:lnTo>
                    <a:lnTo>
                      <a:pt x="2183" y="1987"/>
                    </a:lnTo>
                    <a:lnTo>
                      <a:pt x="2188" y="1986"/>
                    </a:lnTo>
                    <a:lnTo>
                      <a:pt x="2192" y="1986"/>
                    </a:lnTo>
                    <a:lnTo>
                      <a:pt x="2197" y="1982"/>
                    </a:lnTo>
                    <a:lnTo>
                      <a:pt x="2200" y="1979"/>
                    </a:lnTo>
                    <a:lnTo>
                      <a:pt x="2211" y="1974"/>
                    </a:lnTo>
                    <a:lnTo>
                      <a:pt x="2214" y="1970"/>
                    </a:lnTo>
                    <a:lnTo>
                      <a:pt x="2219" y="1967"/>
                    </a:lnTo>
                    <a:lnTo>
                      <a:pt x="2221" y="1963"/>
                    </a:lnTo>
                    <a:lnTo>
                      <a:pt x="2224" y="1958"/>
                    </a:lnTo>
                    <a:lnTo>
                      <a:pt x="2226" y="1957"/>
                    </a:lnTo>
                    <a:lnTo>
                      <a:pt x="2226" y="1955"/>
                    </a:lnTo>
                    <a:lnTo>
                      <a:pt x="2233" y="1945"/>
                    </a:lnTo>
                    <a:lnTo>
                      <a:pt x="2235" y="1943"/>
                    </a:lnTo>
                    <a:lnTo>
                      <a:pt x="2238" y="1941"/>
                    </a:lnTo>
                    <a:lnTo>
                      <a:pt x="2240" y="1939"/>
                    </a:lnTo>
                    <a:lnTo>
                      <a:pt x="2240" y="1936"/>
                    </a:lnTo>
                    <a:lnTo>
                      <a:pt x="2243" y="1933"/>
                    </a:lnTo>
                    <a:lnTo>
                      <a:pt x="2247" y="1928"/>
                    </a:lnTo>
                    <a:lnTo>
                      <a:pt x="2250" y="1926"/>
                    </a:lnTo>
                    <a:lnTo>
                      <a:pt x="2250" y="1922"/>
                    </a:lnTo>
                    <a:lnTo>
                      <a:pt x="2257" y="1917"/>
                    </a:lnTo>
                    <a:lnTo>
                      <a:pt x="2262" y="1911"/>
                    </a:lnTo>
                    <a:lnTo>
                      <a:pt x="2267" y="1905"/>
                    </a:lnTo>
                    <a:lnTo>
                      <a:pt x="2269" y="1902"/>
                    </a:lnTo>
                    <a:lnTo>
                      <a:pt x="2276" y="1893"/>
                    </a:lnTo>
                    <a:lnTo>
                      <a:pt x="2277" y="1888"/>
                    </a:lnTo>
                    <a:lnTo>
                      <a:pt x="2281" y="1885"/>
                    </a:lnTo>
                    <a:lnTo>
                      <a:pt x="2281" y="1880"/>
                    </a:lnTo>
                    <a:lnTo>
                      <a:pt x="2283" y="1876"/>
                    </a:lnTo>
                    <a:lnTo>
                      <a:pt x="2284" y="1873"/>
                    </a:lnTo>
                    <a:lnTo>
                      <a:pt x="2284" y="1871"/>
                    </a:lnTo>
                    <a:lnTo>
                      <a:pt x="2293" y="1861"/>
                    </a:lnTo>
                    <a:lnTo>
                      <a:pt x="2296" y="1854"/>
                    </a:lnTo>
                    <a:lnTo>
                      <a:pt x="2300" y="1847"/>
                    </a:lnTo>
                    <a:lnTo>
                      <a:pt x="2303" y="1846"/>
                    </a:lnTo>
                    <a:lnTo>
                      <a:pt x="2307" y="1842"/>
                    </a:lnTo>
                    <a:lnTo>
                      <a:pt x="2307" y="1839"/>
                    </a:lnTo>
                    <a:lnTo>
                      <a:pt x="2312" y="1836"/>
                    </a:lnTo>
                    <a:lnTo>
                      <a:pt x="2313" y="1832"/>
                    </a:lnTo>
                    <a:lnTo>
                      <a:pt x="2315" y="1829"/>
                    </a:lnTo>
                    <a:lnTo>
                      <a:pt x="2317" y="1822"/>
                    </a:lnTo>
                    <a:lnTo>
                      <a:pt x="2319" y="1817"/>
                    </a:lnTo>
                    <a:lnTo>
                      <a:pt x="2319" y="1815"/>
                    </a:lnTo>
                    <a:lnTo>
                      <a:pt x="2319" y="1813"/>
                    </a:lnTo>
                    <a:lnTo>
                      <a:pt x="2319" y="1812"/>
                    </a:lnTo>
                    <a:lnTo>
                      <a:pt x="2319" y="1812"/>
                    </a:lnTo>
                    <a:lnTo>
                      <a:pt x="2319" y="1810"/>
                    </a:lnTo>
                    <a:lnTo>
                      <a:pt x="2320" y="1807"/>
                    </a:lnTo>
                    <a:lnTo>
                      <a:pt x="2320" y="1807"/>
                    </a:lnTo>
                    <a:lnTo>
                      <a:pt x="2322" y="1798"/>
                    </a:lnTo>
                    <a:lnTo>
                      <a:pt x="2322" y="1793"/>
                    </a:lnTo>
                    <a:lnTo>
                      <a:pt x="2320" y="1791"/>
                    </a:lnTo>
                    <a:lnTo>
                      <a:pt x="2320" y="1789"/>
                    </a:lnTo>
                    <a:lnTo>
                      <a:pt x="2324" y="1784"/>
                    </a:lnTo>
                    <a:lnTo>
                      <a:pt x="2324" y="1784"/>
                    </a:lnTo>
                    <a:lnTo>
                      <a:pt x="2324" y="1784"/>
                    </a:lnTo>
                    <a:lnTo>
                      <a:pt x="2324" y="1783"/>
                    </a:lnTo>
                    <a:lnTo>
                      <a:pt x="2322" y="1783"/>
                    </a:lnTo>
                    <a:lnTo>
                      <a:pt x="2322" y="1769"/>
                    </a:lnTo>
                    <a:lnTo>
                      <a:pt x="2322" y="1762"/>
                    </a:lnTo>
                    <a:lnTo>
                      <a:pt x="2324" y="1757"/>
                    </a:lnTo>
                    <a:lnTo>
                      <a:pt x="2325" y="1755"/>
                    </a:lnTo>
                    <a:lnTo>
                      <a:pt x="2325" y="1749"/>
                    </a:lnTo>
                    <a:lnTo>
                      <a:pt x="2329" y="1743"/>
                    </a:lnTo>
                    <a:lnTo>
                      <a:pt x="2331" y="1737"/>
                    </a:lnTo>
                    <a:lnTo>
                      <a:pt x="2334" y="1733"/>
                    </a:lnTo>
                    <a:lnTo>
                      <a:pt x="2336" y="1730"/>
                    </a:lnTo>
                    <a:lnTo>
                      <a:pt x="2339" y="1728"/>
                    </a:lnTo>
                    <a:lnTo>
                      <a:pt x="2339" y="1723"/>
                    </a:lnTo>
                    <a:lnTo>
                      <a:pt x="2341" y="1720"/>
                    </a:lnTo>
                    <a:lnTo>
                      <a:pt x="2339" y="1718"/>
                    </a:lnTo>
                    <a:lnTo>
                      <a:pt x="2337" y="1718"/>
                    </a:lnTo>
                    <a:lnTo>
                      <a:pt x="2334" y="1714"/>
                    </a:lnTo>
                    <a:lnTo>
                      <a:pt x="2334" y="1711"/>
                    </a:lnTo>
                    <a:lnTo>
                      <a:pt x="2336" y="1708"/>
                    </a:lnTo>
                    <a:lnTo>
                      <a:pt x="2336" y="1706"/>
                    </a:lnTo>
                    <a:lnTo>
                      <a:pt x="2336" y="1699"/>
                    </a:lnTo>
                    <a:lnTo>
                      <a:pt x="2332" y="1697"/>
                    </a:lnTo>
                    <a:lnTo>
                      <a:pt x="2329" y="1692"/>
                    </a:lnTo>
                    <a:lnTo>
                      <a:pt x="2329" y="1691"/>
                    </a:lnTo>
                    <a:lnTo>
                      <a:pt x="2329" y="1691"/>
                    </a:lnTo>
                    <a:lnTo>
                      <a:pt x="2334" y="1694"/>
                    </a:lnTo>
                    <a:lnTo>
                      <a:pt x="2337" y="1691"/>
                    </a:lnTo>
                    <a:lnTo>
                      <a:pt x="2339" y="1689"/>
                    </a:lnTo>
                    <a:lnTo>
                      <a:pt x="2339" y="1686"/>
                    </a:lnTo>
                    <a:lnTo>
                      <a:pt x="2336" y="1684"/>
                    </a:lnTo>
                    <a:lnTo>
                      <a:pt x="2332" y="1680"/>
                    </a:lnTo>
                    <a:lnTo>
                      <a:pt x="2331" y="1679"/>
                    </a:lnTo>
                    <a:lnTo>
                      <a:pt x="2325" y="1675"/>
                    </a:lnTo>
                    <a:lnTo>
                      <a:pt x="2319" y="1668"/>
                    </a:lnTo>
                    <a:lnTo>
                      <a:pt x="2317" y="1662"/>
                    </a:lnTo>
                    <a:lnTo>
                      <a:pt x="2315" y="1660"/>
                    </a:lnTo>
                    <a:lnTo>
                      <a:pt x="2310" y="1655"/>
                    </a:lnTo>
                    <a:lnTo>
                      <a:pt x="2308" y="1653"/>
                    </a:lnTo>
                    <a:lnTo>
                      <a:pt x="2307" y="1653"/>
                    </a:lnTo>
                    <a:lnTo>
                      <a:pt x="2300" y="1657"/>
                    </a:lnTo>
                    <a:lnTo>
                      <a:pt x="2295" y="1655"/>
                    </a:lnTo>
                    <a:lnTo>
                      <a:pt x="2288" y="1651"/>
                    </a:lnTo>
                    <a:lnTo>
                      <a:pt x="2286" y="1653"/>
                    </a:lnTo>
                    <a:lnTo>
                      <a:pt x="2288" y="1655"/>
                    </a:lnTo>
                    <a:lnTo>
                      <a:pt x="2288" y="1657"/>
                    </a:lnTo>
                    <a:lnTo>
                      <a:pt x="2288" y="1660"/>
                    </a:lnTo>
                    <a:lnTo>
                      <a:pt x="2288" y="1667"/>
                    </a:lnTo>
                    <a:lnTo>
                      <a:pt x="2286" y="1670"/>
                    </a:lnTo>
                    <a:lnTo>
                      <a:pt x="2283" y="1675"/>
                    </a:lnTo>
                    <a:lnTo>
                      <a:pt x="2283" y="1677"/>
                    </a:lnTo>
                    <a:lnTo>
                      <a:pt x="2279" y="1677"/>
                    </a:lnTo>
                    <a:lnTo>
                      <a:pt x="2279" y="1677"/>
                    </a:lnTo>
                    <a:lnTo>
                      <a:pt x="2279" y="1675"/>
                    </a:lnTo>
                    <a:lnTo>
                      <a:pt x="2281" y="1672"/>
                    </a:lnTo>
                    <a:lnTo>
                      <a:pt x="2284" y="1668"/>
                    </a:lnTo>
                    <a:lnTo>
                      <a:pt x="2284" y="1663"/>
                    </a:lnTo>
                    <a:lnTo>
                      <a:pt x="2284" y="1663"/>
                    </a:lnTo>
                    <a:lnTo>
                      <a:pt x="2283" y="1663"/>
                    </a:lnTo>
                    <a:lnTo>
                      <a:pt x="2281" y="1665"/>
                    </a:lnTo>
                    <a:lnTo>
                      <a:pt x="2279" y="1670"/>
                    </a:lnTo>
                    <a:lnTo>
                      <a:pt x="2272" y="1675"/>
                    </a:lnTo>
                    <a:lnTo>
                      <a:pt x="2269" y="1677"/>
                    </a:lnTo>
                    <a:lnTo>
                      <a:pt x="2260" y="1677"/>
                    </a:lnTo>
                    <a:lnTo>
                      <a:pt x="2259" y="1677"/>
                    </a:lnTo>
                    <a:lnTo>
                      <a:pt x="2259" y="1675"/>
                    </a:lnTo>
                    <a:lnTo>
                      <a:pt x="2260" y="1674"/>
                    </a:lnTo>
                    <a:lnTo>
                      <a:pt x="2264" y="1672"/>
                    </a:lnTo>
                    <a:lnTo>
                      <a:pt x="2267" y="1667"/>
                    </a:lnTo>
                    <a:lnTo>
                      <a:pt x="2269" y="1665"/>
                    </a:lnTo>
                    <a:lnTo>
                      <a:pt x="2271" y="1663"/>
                    </a:lnTo>
                    <a:lnTo>
                      <a:pt x="2265" y="1663"/>
                    </a:lnTo>
                    <a:lnTo>
                      <a:pt x="2264" y="1662"/>
                    </a:lnTo>
                    <a:lnTo>
                      <a:pt x="2260" y="1658"/>
                    </a:lnTo>
                    <a:lnTo>
                      <a:pt x="2262" y="1658"/>
                    </a:lnTo>
                    <a:lnTo>
                      <a:pt x="2264" y="1658"/>
                    </a:lnTo>
                    <a:lnTo>
                      <a:pt x="2264" y="1657"/>
                    </a:lnTo>
                    <a:lnTo>
                      <a:pt x="2267" y="1653"/>
                    </a:lnTo>
                    <a:lnTo>
                      <a:pt x="2264" y="1653"/>
                    </a:lnTo>
                    <a:lnTo>
                      <a:pt x="2262" y="1653"/>
                    </a:lnTo>
                    <a:lnTo>
                      <a:pt x="2257" y="1657"/>
                    </a:lnTo>
                    <a:lnTo>
                      <a:pt x="2257" y="1658"/>
                    </a:lnTo>
                    <a:lnTo>
                      <a:pt x="2257" y="1660"/>
                    </a:lnTo>
                    <a:lnTo>
                      <a:pt x="2259" y="1662"/>
                    </a:lnTo>
                    <a:lnTo>
                      <a:pt x="2257" y="1668"/>
                    </a:lnTo>
                    <a:lnTo>
                      <a:pt x="2255" y="1667"/>
                    </a:lnTo>
                    <a:lnTo>
                      <a:pt x="2252" y="1667"/>
                    </a:lnTo>
                    <a:lnTo>
                      <a:pt x="2250" y="1668"/>
                    </a:lnTo>
                    <a:lnTo>
                      <a:pt x="2248" y="1668"/>
                    </a:lnTo>
                    <a:lnTo>
                      <a:pt x="2248" y="1665"/>
                    </a:lnTo>
                    <a:lnTo>
                      <a:pt x="2248" y="1660"/>
                    </a:lnTo>
                    <a:lnTo>
                      <a:pt x="2250" y="1650"/>
                    </a:lnTo>
                    <a:lnTo>
                      <a:pt x="2250" y="1648"/>
                    </a:lnTo>
                    <a:lnTo>
                      <a:pt x="2252" y="1643"/>
                    </a:lnTo>
                    <a:lnTo>
                      <a:pt x="2250" y="1641"/>
                    </a:lnTo>
                    <a:lnTo>
                      <a:pt x="2248" y="1641"/>
                    </a:lnTo>
                    <a:lnTo>
                      <a:pt x="2247" y="1641"/>
                    </a:lnTo>
                    <a:lnTo>
                      <a:pt x="2240" y="1641"/>
                    </a:lnTo>
                    <a:lnTo>
                      <a:pt x="2233" y="1643"/>
                    </a:lnTo>
                    <a:lnTo>
                      <a:pt x="2224" y="1639"/>
                    </a:lnTo>
                    <a:lnTo>
                      <a:pt x="2223" y="1639"/>
                    </a:lnTo>
                    <a:lnTo>
                      <a:pt x="2221" y="1638"/>
                    </a:lnTo>
                    <a:lnTo>
                      <a:pt x="2219" y="1634"/>
                    </a:lnTo>
                    <a:lnTo>
                      <a:pt x="2221" y="1633"/>
                    </a:lnTo>
                    <a:lnTo>
                      <a:pt x="2221" y="1631"/>
                    </a:lnTo>
                    <a:lnTo>
                      <a:pt x="2226" y="1626"/>
                    </a:lnTo>
                    <a:lnTo>
                      <a:pt x="2230" y="1624"/>
                    </a:lnTo>
                    <a:lnTo>
                      <a:pt x="2238" y="1617"/>
                    </a:lnTo>
                    <a:lnTo>
                      <a:pt x="2242" y="1612"/>
                    </a:lnTo>
                    <a:lnTo>
                      <a:pt x="2243" y="1610"/>
                    </a:lnTo>
                    <a:lnTo>
                      <a:pt x="2250" y="1605"/>
                    </a:lnTo>
                    <a:lnTo>
                      <a:pt x="2255" y="1602"/>
                    </a:lnTo>
                    <a:lnTo>
                      <a:pt x="2259" y="1599"/>
                    </a:lnTo>
                    <a:lnTo>
                      <a:pt x="2262" y="1597"/>
                    </a:lnTo>
                    <a:lnTo>
                      <a:pt x="2265" y="1592"/>
                    </a:lnTo>
                    <a:lnTo>
                      <a:pt x="2267" y="1590"/>
                    </a:lnTo>
                    <a:lnTo>
                      <a:pt x="2276" y="1580"/>
                    </a:lnTo>
                    <a:lnTo>
                      <a:pt x="2276" y="1578"/>
                    </a:lnTo>
                    <a:lnTo>
                      <a:pt x="2277" y="1575"/>
                    </a:lnTo>
                    <a:lnTo>
                      <a:pt x="2277" y="1573"/>
                    </a:lnTo>
                    <a:lnTo>
                      <a:pt x="2286" y="1563"/>
                    </a:lnTo>
                    <a:lnTo>
                      <a:pt x="2293" y="1558"/>
                    </a:lnTo>
                    <a:lnTo>
                      <a:pt x="2296" y="1551"/>
                    </a:lnTo>
                    <a:lnTo>
                      <a:pt x="2301" y="1549"/>
                    </a:lnTo>
                    <a:lnTo>
                      <a:pt x="2303" y="1547"/>
                    </a:lnTo>
                    <a:lnTo>
                      <a:pt x="2305" y="1544"/>
                    </a:lnTo>
                    <a:lnTo>
                      <a:pt x="2308" y="1542"/>
                    </a:lnTo>
                    <a:lnTo>
                      <a:pt x="2310" y="1541"/>
                    </a:lnTo>
                    <a:lnTo>
                      <a:pt x="2312" y="1537"/>
                    </a:lnTo>
                    <a:lnTo>
                      <a:pt x="2320" y="1532"/>
                    </a:lnTo>
                    <a:lnTo>
                      <a:pt x="2322" y="1530"/>
                    </a:lnTo>
                    <a:lnTo>
                      <a:pt x="2325" y="1518"/>
                    </a:lnTo>
                    <a:lnTo>
                      <a:pt x="2327" y="1515"/>
                    </a:lnTo>
                    <a:lnTo>
                      <a:pt x="2331" y="1510"/>
                    </a:lnTo>
                    <a:lnTo>
                      <a:pt x="2337" y="1507"/>
                    </a:lnTo>
                    <a:lnTo>
                      <a:pt x="2342" y="1501"/>
                    </a:lnTo>
                    <a:lnTo>
                      <a:pt x="2346" y="1498"/>
                    </a:lnTo>
                    <a:lnTo>
                      <a:pt x="2351" y="1489"/>
                    </a:lnTo>
                    <a:lnTo>
                      <a:pt x="2356" y="1483"/>
                    </a:lnTo>
                    <a:lnTo>
                      <a:pt x="2361" y="1479"/>
                    </a:lnTo>
                    <a:lnTo>
                      <a:pt x="2373" y="1474"/>
                    </a:lnTo>
                    <a:lnTo>
                      <a:pt x="2380" y="1476"/>
                    </a:lnTo>
                    <a:lnTo>
                      <a:pt x="2387" y="1474"/>
                    </a:lnTo>
                    <a:lnTo>
                      <a:pt x="2390" y="1474"/>
                    </a:lnTo>
                    <a:lnTo>
                      <a:pt x="2399" y="1474"/>
                    </a:lnTo>
                    <a:lnTo>
                      <a:pt x="2419" y="1474"/>
                    </a:lnTo>
                    <a:lnTo>
                      <a:pt x="2423" y="1474"/>
                    </a:lnTo>
                    <a:lnTo>
                      <a:pt x="2425" y="1476"/>
                    </a:lnTo>
                    <a:lnTo>
                      <a:pt x="2426" y="1481"/>
                    </a:lnTo>
                    <a:lnTo>
                      <a:pt x="2428" y="1483"/>
                    </a:lnTo>
                    <a:lnTo>
                      <a:pt x="2433" y="1481"/>
                    </a:lnTo>
                    <a:lnTo>
                      <a:pt x="2437" y="1472"/>
                    </a:lnTo>
                    <a:lnTo>
                      <a:pt x="2438" y="1472"/>
                    </a:lnTo>
                    <a:lnTo>
                      <a:pt x="2443" y="1474"/>
                    </a:lnTo>
                    <a:lnTo>
                      <a:pt x="2447" y="1476"/>
                    </a:lnTo>
                    <a:lnTo>
                      <a:pt x="2457" y="1479"/>
                    </a:lnTo>
                    <a:lnTo>
                      <a:pt x="2459" y="1478"/>
                    </a:lnTo>
                    <a:lnTo>
                      <a:pt x="2464" y="1474"/>
                    </a:lnTo>
                    <a:lnTo>
                      <a:pt x="2471" y="1472"/>
                    </a:lnTo>
                    <a:lnTo>
                      <a:pt x="2474" y="1479"/>
                    </a:lnTo>
                    <a:lnTo>
                      <a:pt x="2479" y="1479"/>
                    </a:lnTo>
                    <a:lnTo>
                      <a:pt x="2483" y="1478"/>
                    </a:lnTo>
                    <a:lnTo>
                      <a:pt x="2485" y="1474"/>
                    </a:lnTo>
                    <a:lnTo>
                      <a:pt x="2483" y="1474"/>
                    </a:lnTo>
                    <a:lnTo>
                      <a:pt x="2479" y="1474"/>
                    </a:lnTo>
                    <a:lnTo>
                      <a:pt x="2479" y="1472"/>
                    </a:lnTo>
                    <a:lnTo>
                      <a:pt x="2481" y="1469"/>
                    </a:lnTo>
                    <a:lnTo>
                      <a:pt x="2483" y="1471"/>
                    </a:lnTo>
                    <a:lnTo>
                      <a:pt x="2488" y="1471"/>
                    </a:lnTo>
                    <a:lnTo>
                      <a:pt x="2490" y="1471"/>
                    </a:lnTo>
                    <a:lnTo>
                      <a:pt x="2488" y="1469"/>
                    </a:lnTo>
                    <a:lnTo>
                      <a:pt x="2488" y="1467"/>
                    </a:lnTo>
                    <a:lnTo>
                      <a:pt x="2486" y="1466"/>
                    </a:lnTo>
                    <a:lnTo>
                      <a:pt x="2490" y="1462"/>
                    </a:lnTo>
                    <a:lnTo>
                      <a:pt x="2493" y="1460"/>
                    </a:lnTo>
                    <a:lnTo>
                      <a:pt x="2496" y="1460"/>
                    </a:lnTo>
                    <a:lnTo>
                      <a:pt x="2508" y="1464"/>
                    </a:lnTo>
                    <a:lnTo>
                      <a:pt x="2510" y="1466"/>
                    </a:lnTo>
                    <a:lnTo>
                      <a:pt x="2514" y="1467"/>
                    </a:lnTo>
                    <a:lnTo>
                      <a:pt x="2517" y="1467"/>
                    </a:lnTo>
                    <a:lnTo>
                      <a:pt x="2514" y="1469"/>
                    </a:lnTo>
                    <a:lnTo>
                      <a:pt x="2514" y="1471"/>
                    </a:lnTo>
                    <a:lnTo>
                      <a:pt x="2515" y="1469"/>
                    </a:lnTo>
                    <a:lnTo>
                      <a:pt x="2519" y="1471"/>
                    </a:lnTo>
                    <a:lnTo>
                      <a:pt x="2520" y="1471"/>
                    </a:lnTo>
                    <a:lnTo>
                      <a:pt x="2520" y="1471"/>
                    </a:lnTo>
                    <a:lnTo>
                      <a:pt x="2522" y="1469"/>
                    </a:lnTo>
                    <a:lnTo>
                      <a:pt x="2522" y="1467"/>
                    </a:lnTo>
                    <a:lnTo>
                      <a:pt x="2524" y="1467"/>
                    </a:lnTo>
                    <a:lnTo>
                      <a:pt x="2527" y="1467"/>
                    </a:lnTo>
                    <a:lnTo>
                      <a:pt x="2531" y="1467"/>
                    </a:lnTo>
                    <a:lnTo>
                      <a:pt x="2532" y="1469"/>
                    </a:lnTo>
                    <a:lnTo>
                      <a:pt x="2539" y="1478"/>
                    </a:lnTo>
                    <a:lnTo>
                      <a:pt x="2541" y="1478"/>
                    </a:lnTo>
                    <a:lnTo>
                      <a:pt x="2544" y="1478"/>
                    </a:lnTo>
                    <a:lnTo>
                      <a:pt x="2546" y="1478"/>
                    </a:lnTo>
                    <a:lnTo>
                      <a:pt x="2548" y="1481"/>
                    </a:lnTo>
                    <a:lnTo>
                      <a:pt x="2543" y="1483"/>
                    </a:lnTo>
                    <a:lnTo>
                      <a:pt x="2538" y="1483"/>
                    </a:lnTo>
                    <a:lnTo>
                      <a:pt x="2532" y="1483"/>
                    </a:lnTo>
                    <a:lnTo>
                      <a:pt x="2526" y="1486"/>
                    </a:lnTo>
                    <a:lnTo>
                      <a:pt x="2529" y="1493"/>
                    </a:lnTo>
                    <a:lnTo>
                      <a:pt x="2538" y="1493"/>
                    </a:lnTo>
                    <a:lnTo>
                      <a:pt x="2544" y="1493"/>
                    </a:lnTo>
                    <a:lnTo>
                      <a:pt x="2546" y="1489"/>
                    </a:lnTo>
                    <a:lnTo>
                      <a:pt x="2548" y="1488"/>
                    </a:lnTo>
                    <a:lnTo>
                      <a:pt x="2550" y="1488"/>
                    </a:lnTo>
                    <a:lnTo>
                      <a:pt x="2553" y="1491"/>
                    </a:lnTo>
                    <a:lnTo>
                      <a:pt x="2558" y="1491"/>
                    </a:lnTo>
                    <a:lnTo>
                      <a:pt x="2560" y="1491"/>
                    </a:lnTo>
                    <a:lnTo>
                      <a:pt x="2563" y="1486"/>
                    </a:lnTo>
                    <a:lnTo>
                      <a:pt x="2565" y="1486"/>
                    </a:lnTo>
                    <a:lnTo>
                      <a:pt x="2567" y="1486"/>
                    </a:lnTo>
                    <a:lnTo>
                      <a:pt x="2568" y="1481"/>
                    </a:lnTo>
                    <a:lnTo>
                      <a:pt x="2575" y="1481"/>
                    </a:lnTo>
                    <a:lnTo>
                      <a:pt x="2579" y="1484"/>
                    </a:lnTo>
                    <a:lnTo>
                      <a:pt x="2580" y="1486"/>
                    </a:lnTo>
                    <a:lnTo>
                      <a:pt x="2585" y="1484"/>
                    </a:lnTo>
                    <a:lnTo>
                      <a:pt x="2589" y="1481"/>
                    </a:lnTo>
                    <a:lnTo>
                      <a:pt x="2589" y="1481"/>
                    </a:lnTo>
                    <a:lnTo>
                      <a:pt x="2594" y="1483"/>
                    </a:lnTo>
                    <a:lnTo>
                      <a:pt x="2597" y="1481"/>
                    </a:lnTo>
                    <a:lnTo>
                      <a:pt x="2601" y="1481"/>
                    </a:lnTo>
                    <a:lnTo>
                      <a:pt x="2603" y="1481"/>
                    </a:lnTo>
                    <a:lnTo>
                      <a:pt x="2603" y="1479"/>
                    </a:lnTo>
                    <a:lnTo>
                      <a:pt x="2603" y="1476"/>
                    </a:lnTo>
                    <a:lnTo>
                      <a:pt x="2599" y="1472"/>
                    </a:lnTo>
                    <a:lnTo>
                      <a:pt x="2592" y="1469"/>
                    </a:lnTo>
                    <a:lnTo>
                      <a:pt x="2587" y="1471"/>
                    </a:lnTo>
                    <a:lnTo>
                      <a:pt x="2585" y="1471"/>
                    </a:lnTo>
                    <a:lnTo>
                      <a:pt x="2585" y="1471"/>
                    </a:lnTo>
                    <a:lnTo>
                      <a:pt x="2584" y="1469"/>
                    </a:lnTo>
                    <a:lnTo>
                      <a:pt x="2585" y="1466"/>
                    </a:lnTo>
                    <a:lnTo>
                      <a:pt x="2585" y="1464"/>
                    </a:lnTo>
                    <a:lnTo>
                      <a:pt x="2585" y="1462"/>
                    </a:lnTo>
                    <a:lnTo>
                      <a:pt x="2587" y="1457"/>
                    </a:lnTo>
                    <a:lnTo>
                      <a:pt x="2589" y="1455"/>
                    </a:lnTo>
                    <a:lnTo>
                      <a:pt x="2589" y="1455"/>
                    </a:lnTo>
                    <a:lnTo>
                      <a:pt x="2592" y="1447"/>
                    </a:lnTo>
                    <a:lnTo>
                      <a:pt x="2599" y="1437"/>
                    </a:lnTo>
                    <a:lnTo>
                      <a:pt x="2608" y="1430"/>
                    </a:lnTo>
                    <a:lnTo>
                      <a:pt x="2615" y="1425"/>
                    </a:lnTo>
                    <a:lnTo>
                      <a:pt x="2616" y="1421"/>
                    </a:lnTo>
                    <a:lnTo>
                      <a:pt x="2620" y="1413"/>
                    </a:lnTo>
                    <a:lnTo>
                      <a:pt x="2627" y="1406"/>
                    </a:lnTo>
                    <a:lnTo>
                      <a:pt x="2628" y="1404"/>
                    </a:lnTo>
                    <a:lnTo>
                      <a:pt x="2632" y="1401"/>
                    </a:lnTo>
                    <a:lnTo>
                      <a:pt x="2632" y="1394"/>
                    </a:lnTo>
                    <a:lnTo>
                      <a:pt x="2635" y="1391"/>
                    </a:lnTo>
                    <a:lnTo>
                      <a:pt x="2637" y="1391"/>
                    </a:lnTo>
                    <a:lnTo>
                      <a:pt x="2640" y="1385"/>
                    </a:lnTo>
                    <a:lnTo>
                      <a:pt x="2645" y="1382"/>
                    </a:lnTo>
                    <a:lnTo>
                      <a:pt x="2647" y="1380"/>
                    </a:lnTo>
                    <a:lnTo>
                      <a:pt x="2654" y="1380"/>
                    </a:lnTo>
                    <a:lnTo>
                      <a:pt x="2659" y="1382"/>
                    </a:lnTo>
                    <a:lnTo>
                      <a:pt x="2661" y="1382"/>
                    </a:lnTo>
                    <a:lnTo>
                      <a:pt x="2664" y="1379"/>
                    </a:lnTo>
                    <a:lnTo>
                      <a:pt x="2668" y="1380"/>
                    </a:lnTo>
                    <a:lnTo>
                      <a:pt x="2674" y="1379"/>
                    </a:lnTo>
                    <a:lnTo>
                      <a:pt x="2678" y="1375"/>
                    </a:lnTo>
                    <a:lnTo>
                      <a:pt x="2681" y="1375"/>
                    </a:lnTo>
                    <a:lnTo>
                      <a:pt x="2683" y="1375"/>
                    </a:lnTo>
                    <a:lnTo>
                      <a:pt x="2685" y="1380"/>
                    </a:lnTo>
                    <a:lnTo>
                      <a:pt x="2686" y="1380"/>
                    </a:lnTo>
                    <a:lnTo>
                      <a:pt x="2688" y="1384"/>
                    </a:lnTo>
                    <a:lnTo>
                      <a:pt x="2692" y="1382"/>
                    </a:lnTo>
                    <a:lnTo>
                      <a:pt x="2700" y="1377"/>
                    </a:lnTo>
                    <a:lnTo>
                      <a:pt x="2700" y="1377"/>
                    </a:lnTo>
                    <a:lnTo>
                      <a:pt x="2702" y="1377"/>
                    </a:lnTo>
                    <a:lnTo>
                      <a:pt x="2702" y="1379"/>
                    </a:lnTo>
                    <a:lnTo>
                      <a:pt x="2702" y="1380"/>
                    </a:lnTo>
                    <a:lnTo>
                      <a:pt x="2700" y="1387"/>
                    </a:lnTo>
                    <a:lnTo>
                      <a:pt x="2700" y="1391"/>
                    </a:lnTo>
                    <a:lnTo>
                      <a:pt x="2695" y="1399"/>
                    </a:lnTo>
                    <a:lnTo>
                      <a:pt x="2693" y="1401"/>
                    </a:lnTo>
                    <a:lnTo>
                      <a:pt x="2695" y="1403"/>
                    </a:lnTo>
                    <a:lnTo>
                      <a:pt x="2695" y="1408"/>
                    </a:lnTo>
                    <a:lnTo>
                      <a:pt x="2693" y="1411"/>
                    </a:lnTo>
                    <a:lnTo>
                      <a:pt x="2692" y="1414"/>
                    </a:lnTo>
                    <a:lnTo>
                      <a:pt x="2693" y="1414"/>
                    </a:lnTo>
                    <a:lnTo>
                      <a:pt x="2697" y="1413"/>
                    </a:lnTo>
                    <a:lnTo>
                      <a:pt x="2700" y="1411"/>
                    </a:lnTo>
                    <a:lnTo>
                      <a:pt x="2702" y="1411"/>
                    </a:lnTo>
                    <a:lnTo>
                      <a:pt x="2704" y="1411"/>
                    </a:lnTo>
                    <a:lnTo>
                      <a:pt x="2700" y="1420"/>
                    </a:lnTo>
                    <a:lnTo>
                      <a:pt x="2700" y="1423"/>
                    </a:lnTo>
                    <a:lnTo>
                      <a:pt x="2700" y="1425"/>
                    </a:lnTo>
                    <a:lnTo>
                      <a:pt x="2700" y="1426"/>
                    </a:lnTo>
                    <a:lnTo>
                      <a:pt x="2702" y="1425"/>
                    </a:lnTo>
                    <a:lnTo>
                      <a:pt x="2704" y="1423"/>
                    </a:lnTo>
                    <a:lnTo>
                      <a:pt x="2705" y="1423"/>
                    </a:lnTo>
                    <a:lnTo>
                      <a:pt x="2710" y="1421"/>
                    </a:lnTo>
                    <a:lnTo>
                      <a:pt x="2714" y="1416"/>
                    </a:lnTo>
                    <a:lnTo>
                      <a:pt x="2716" y="1414"/>
                    </a:lnTo>
                    <a:lnTo>
                      <a:pt x="2738" y="1391"/>
                    </a:lnTo>
                    <a:lnTo>
                      <a:pt x="2743" y="1385"/>
                    </a:lnTo>
                    <a:lnTo>
                      <a:pt x="2745" y="1385"/>
                    </a:lnTo>
                    <a:lnTo>
                      <a:pt x="2746" y="1387"/>
                    </a:lnTo>
                    <a:lnTo>
                      <a:pt x="2748" y="1387"/>
                    </a:lnTo>
                    <a:lnTo>
                      <a:pt x="2748" y="1384"/>
                    </a:lnTo>
                    <a:lnTo>
                      <a:pt x="2750" y="1384"/>
                    </a:lnTo>
                    <a:lnTo>
                      <a:pt x="2751" y="1384"/>
                    </a:lnTo>
                    <a:lnTo>
                      <a:pt x="2753" y="1389"/>
                    </a:lnTo>
                    <a:lnTo>
                      <a:pt x="2753" y="1391"/>
                    </a:lnTo>
                    <a:lnTo>
                      <a:pt x="2755" y="1391"/>
                    </a:lnTo>
                    <a:lnTo>
                      <a:pt x="2755" y="1389"/>
                    </a:lnTo>
                    <a:lnTo>
                      <a:pt x="2757" y="1387"/>
                    </a:lnTo>
                    <a:lnTo>
                      <a:pt x="2758" y="1387"/>
                    </a:lnTo>
                    <a:lnTo>
                      <a:pt x="2758" y="1384"/>
                    </a:lnTo>
                    <a:lnTo>
                      <a:pt x="2758" y="1384"/>
                    </a:lnTo>
                    <a:lnTo>
                      <a:pt x="2753" y="1380"/>
                    </a:lnTo>
                    <a:lnTo>
                      <a:pt x="2755" y="1377"/>
                    </a:lnTo>
                    <a:lnTo>
                      <a:pt x="2757" y="1370"/>
                    </a:lnTo>
                    <a:lnTo>
                      <a:pt x="2757" y="1367"/>
                    </a:lnTo>
                    <a:lnTo>
                      <a:pt x="2757" y="1362"/>
                    </a:lnTo>
                    <a:lnTo>
                      <a:pt x="2758" y="1360"/>
                    </a:lnTo>
                    <a:lnTo>
                      <a:pt x="2758" y="1358"/>
                    </a:lnTo>
                    <a:lnTo>
                      <a:pt x="2760" y="1357"/>
                    </a:lnTo>
                    <a:lnTo>
                      <a:pt x="2758" y="1353"/>
                    </a:lnTo>
                    <a:lnTo>
                      <a:pt x="2760" y="1351"/>
                    </a:lnTo>
                    <a:lnTo>
                      <a:pt x="2760" y="1350"/>
                    </a:lnTo>
                    <a:lnTo>
                      <a:pt x="2777" y="1343"/>
                    </a:lnTo>
                    <a:lnTo>
                      <a:pt x="2781" y="1343"/>
                    </a:lnTo>
                    <a:lnTo>
                      <a:pt x="2784" y="1345"/>
                    </a:lnTo>
                    <a:lnTo>
                      <a:pt x="2787" y="1348"/>
                    </a:lnTo>
                    <a:lnTo>
                      <a:pt x="2793" y="1351"/>
                    </a:lnTo>
                    <a:lnTo>
                      <a:pt x="2799" y="1351"/>
                    </a:lnTo>
                    <a:lnTo>
                      <a:pt x="2801" y="1353"/>
                    </a:lnTo>
                    <a:lnTo>
                      <a:pt x="2798" y="1353"/>
                    </a:lnTo>
                    <a:lnTo>
                      <a:pt x="2796" y="1353"/>
                    </a:lnTo>
                    <a:lnTo>
                      <a:pt x="2796" y="1355"/>
                    </a:lnTo>
                    <a:lnTo>
                      <a:pt x="2796" y="1357"/>
                    </a:lnTo>
                    <a:lnTo>
                      <a:pt x="2794" y="1355"/>
                    </a:lnTo>
                    <a:lnTo>
                      <a:pt x="2791" y="1355"/>
                    </a:lnTo>
                    <a:lnTo>
                      <a:pt x="2786" y="1353"/>
                    </a:lnTo>
                    <a:lnTo>
                      <a:pt x="2784" y="1353"/>
                    </a:lnTo>
                    <a:lnTo>
                      <a:pt x="2779" y="1358"/>
                    </a:lnTo>
                    <a:lnTo>
                      <a:pt x="2777" y="1360"/>
                    </a:lnTo>
                    <a:lnTo>
                      <a:pt x="2774" y="1370"/>
                    </a:lnTo>
                    <a:lnTo>
                      <a:pt x="2774" y="1377"/>
                    </a:lnTo>
                    <a:lnTo>
                      <a:pt x="2774" y="1384"/>
                    </a:lnTo>
                    <a:lnTo>
                      <a:pt x="2770" y="1387"/>
                    </a:lnTo>
                    <a:lnTo>
                      <a:pt x="2770" y="1391"/>
                    </a:lnTo>
                    <a:lnTo>
                      <a:pt x="2769" y="1394"/>
                    </a:lnTo>
                    <a:lnTo>
                      <a:pt x="2772" y="1396"/>
                    </a:lnTo>
                    <a:lnTo>
                      <a:pt x="2774" y="1397"/>
                    </a:lnTo>
                    <a:lnTo>
                      <a:pt x="2774" y="1399"/>
                    </a:lnTo>
                    <a:lnTo>
                      <a:pt x="2770" y="1403"/>
                    </a:lnTo>
                    <a:lnTo>
                      <a:pt x="2765" y="1408"/>
                    </a:lnTo>
                    <a:lnTo>
                      <a:pt x="2765" y="1409"/>
                    </a:lnTo>
                    <a:lnTo>
                      <a:pt x="2765" y="1411"/>
                    </a:lnTo>
                    <a:lnTo>
                      <a:pt x="2767" y="1416"/>
                    </a:lnTo>
                    <a:lnTo>
                      <a:pt x="2765" y="1418"/>
                    </a:lnTo>
                    <a:lnTo>
                      <a:pt x="2763" y="1418"/>
                    </a:lnTo>
                    <a:lnTo>
                      <a:pt x="2760" y="1420"/>
                    </a:lnTo>
                    <a:lnTo>
                      <a:pt x="2753" y="1421"/>
                    </a:lnTo>
                    <a:lnTo>
                      <a:pt x="2748" y="1426"/>
                    </a:lnTo>
                    <a:lnTo>
                      <a:pt x="2739" y="1430"/>
                    </a:lnTo>
                    <a:lnTo>
                      <a:pt x="2736" y="1433"/>
                    </a:lnTo>
                    <a:lnTo>
                      <a:pt x="2734" y="1435"/>
                    </a:lnTo>
                    <a:lnTo>
                      <a:pt x="2731" y="1442"/>
                    </a:lnTo>
                    <a:lnTo>
                      <a:pt x="2729" y="1445"/>
                    </a:lnTo>
                    <a:lnTo>
                      <a:pt x="2724" y="1450"/>
                    </a:lnTo>
                    <a:lnTo>
                      <a:pt x="2719" y="1457"/>
                    </a:lnTo>
                    <a:lnTo>
                      <a:pt x="2712" y="1466"/>
                    </a:lnTo>
                    <a:lnTo>
                      <a:pt x="2710" y="1466"/>
                    </a:lnTo>
                    <a:lnTo>
                      <a:pt x="2707" y="1469"/>
                    </a:lnTo>
                    <a:lnTo>
                      <a:pt x="2704" y="1474"/>
                    </a:lnTo>
                    <a:lnTo>
                      <a:pt x="2693" y="1484"/>
                    </a:lnTo>
                    <a:lnTo>
                      <a:pt x="2688" y="1496"/>
                    </a:lnTo>
                    <a:lnTo>
                      <a:pt x="2686" y="1500"/>
                    </a:lnTo>
                    <a:lnTo>
                      <a:pt x="2683" y="1503"/>
                    </a:lnTo>
                    <a:lnTo>
                      <a:pt x="2681" y="1507"/>
                    </a:lnTo>
                    <a:lnTo>
                      <a:pt x="2678" y="1510"/>
                    </a:lnTo>
                    <a:lnTo>
                      <a:pt x="2671" y="1515"/>
                    </a:lnTo>
                    <a:lnTo>
                      <a:pt x="2666" y="1520"/>
                    </a:lnTo>
                    <a:lnTo>
                      <a:pt x="2664" y="1522"/>
                    </a:lnTo>
                    <a:lnTo>
                      <a:pt x="2662" y="1525"/>
                    </a:lnTo>
                    <a:lnTo>
                      <a:pt x="2662" y="1525"/>
                    </a:lnTo>
                    <a:lnTo>
                      <a:pt x="2657" y="1525"/>
                    </a:lnTo>
                    <a:lnTo>
                      <a:pt x="2651" y="1525"/>
                    </a:lnTo>
                    <a:lnTo>
                      <a:pt x="2647" y="1532"/>
                    </a:lnTo>
                    <a:lnTo>
                      <a:pt x="2642" y="1534"/>
                    </a:lnTo>
                    <a:lnTo>
                      <a:pt x="2639" y="1532"/>
                    </a:lnTo>
                    <a:lnTo>
                      <a:pt x="2637" y="1532"/>
                    </a:lnTo>
                    <a:lnTo>
                      <a:pt x="2635" y="1534"/>
                    </a:lnTo>
                    <a:lnTo>
                      <a:pt x="2635" y="1534"/>
                    </a:lnTo>
                    <a:lnTo>
                      <a:pt x="2637" y="1537"/>
                    </a:lnTo>
                    <a:lnTo>
                      <a:pt x="2637" y="1539"/>
                    </a:lnTo>
                    <a:lnTo>
                      <a:pt x="2639" y="1541"/>
                    </a:lnTo>
                    <a:lnTo>
                      <a:pt x="2639" y="1544"/>
                    </a:lnTo>
                    <a:lnTo>
                      <a:pt x="2635" y="1551"/>
                    </a:lnTo>
                    <a:lnTo>
                      <a:pt x="2633" y="1556"/>
                    </a:lnTo>
                    <a:lnTo>
                      <a:pt x="2630" y="1559"/>
                    </a:lnTo>
                    <a:lnTo>
                      <a:pt x="2621" y="1568"/>
                    </a:lnTo>
                    <a:lnTo>
                      <a:pt x="2620" y="1570"/>
                    </a:lnTo>
                    <a:lnTo>
                      <a:pt x="2620" y="1571"/>
                    </a:lnTo>
                    <a:lnTo>
                      <a:pt x="2615" y="1593"/>
                    </a:lnTo>
                    <a:lnTo>
                      <a:pt x="2613" y="1602"/>
                    </a:lnTo>
                    <a:lnTo>
                      <a:pt x="2611" y="1617"/>
                    </a:lnTo>
                    <a:lnTo>
                      <a:pt x="2611" y="1622"/>
                    </a:lnTo>
                    <a:lnTo>
                      <a:pt x="2613" y="1634"/>
                    </a:lnTo>
                    <a:lnTo>
                      <a:pt x="2613" y="1645"/>
                    </a:lnTo>
                    <a:lnTo>
                      <a:pt x="2618" y="1665"/>
                    </a:lnTo>
                    <a:lnTo>
                      <a:pt x="2618" y="1670"/>
                    </a:lnTo>
                    <a:lnTo>
                      <a:pt x="2621" y="1694"/>
                    </a:lnTo>
                    <a:lnTo>
                      <a:pt x="2621" y="1699"/>
                    </a:lnTo>
                    <a:lnTo>
                      <a:pt x="2623" y="1703"/>
                    </a:lnTo>
                    <a:lnTo>
                      <a:pt x="2623" y="1706"/>
                    </a:lnTo>
                    <a:lnTo>
                      <a:pt x="2627" y="1709"/>
                    </a:lnTo>
                    <a:lnTo>
                      <a:pt x="2627" y="1714"/>
                    </a:lnTo>
                    <a:lnTo>
                      <a:pt x="2628" y="1728"/>
                    </a:lnTo>
                    <a:lnTo>
                      <a:pt x="2628" y="1742"/>
                    </a:lnTo>
                    <a:lnTo>
                      <a:pt x="2630" y="1745"/>
                    </a:lnTo>
                    <a:lnTo>
                      <a:pt x="2630" y="1747"/>
                    </a:lnTo>
                    <a:lnTo>
                      <a:pt x="2632" y="1749"/>
                    </a:lnTo>
                    <a:lnTo>
                      <a:pt x="2633" y="1752"/>
                    </a:lnTo>
                    <a:lnTo>
                      <a:pt x="2633" y="1755"/>
                    </a:lnTo>
                    <a:lnTo>
                      <a:pt x="2633" y="1757"/>
                    </a:lnTo>
                    <a:lnTo>
                      <a:pt x="2635" y="1755"/>
                    </a:lnTo>
                    <a:lnTo>
                      <a:pt x="2642" y="1750"/>
                    </a:lnTo>
                    <a:lnTo>
                      <a:pt x="2649" y="1743"/>
                    </a:lnTo>
                    <a:lnTo>
                      <a:pt x="2649" y="1742"/>
                    </a:lnTo>
                    <a:lnTo>
                      <a:pt x="2651" y="1740"/>
                    </a:lnTo>
                    <a:lnTo>
                      <a:pt x="2654" y="1738"/>
                    </a:lnTo>
                    <a:lnTo>
                      <a:pt x="2659" y="1732"/>
                    </a:lnTo>
                    <a:lnTo>
                      <a:pt x="2664" y="1723"/>
                    </a:lnTo>
                    <a:lnTo>
                      <a:pt x="2666" y="1716"/>
                    </a:lnTo>
                    <a:lnTo>
                      <a:pt x="2668" y="1713"/>
                    </a:lnTo>
                    <a:lnTo>
                      <a:pt x="2668" y="1711"/>
                    </a:lnTo>
                    <a:lnTo>
                      <a:pt x="2668" y="1706"/>
                    </a:lnTo>
                    <a:lnTo>
                      <a:pt x="2668" y="1704"/>
                    </a:lnTo>
                    <a:lnTo>
                      <a:pt x="2669" y="1697"/>
                    </a:lnTo>
                    <a:lnTo>
                      <a:pt x="2669" y="1697"/>
                    </a:lnTo>
                    <a:lnTo>
                      <a:pt x="2666" y="1696"/>
                    </a:lnTo>
                    <a:lnTo>
                      <a:pt x="2668" y="1692"/>
                    </a:lnTo>
                    <a:lnTo>
                      <a:pt x="2669" y="1692"/>
                    </a:lnTo>
                    <a:lnTo>
                      <a:pt x="2669" y="1694"/>
                    </a:lnTo>
                    <a:lnTo>
                      <a:pt x="2671" y="1696"/>
                    </a:lnTo>
                    <a:lnTo>
                      <a:pt x="2673" y="1697"/>
                    </a:lnTo>
                    <a:lnTo>
                      <a:pt x="2676" y="1692"/>
                    </a:lnTo>
                    <a:lnTo>
                      <a:pt x="2680" y="1691"/>
                    </a:lnTo>
                    <a:lnTo>
                      <a:pt x="2688" y="1687"/>
                    </a:lnTo>
                    <a:lnTo>
                      <a:pt x="2692" y="1687"/>
                    </a:lnTo>
                    <a:lnTo>
                      <a:pt x="2695" y="1691"/>
                    </a:lnTo>
                    <a:lnTo>
                      <a:pt x="2697" y="1691"/>
                    </a:lnTo>
                    <a:lnTo>
                      <a:pt x="2697" y="1686"/>
                    </a:lnTo>
                    <a:lnTo>
                      <a:pt x="2695" y="1682"/>
                    </a:lnTo>
                    <a:lnTo>
                      <a:pt x="2695" y="1680"/>
                    </a:lnTo>
                    <a:lnTo>
                      <a:pt x="2695" y="1677"/>
                    </a:lnTo>
                    <a:lnTo>
                      <a:pt x="2695" y="1674"/>
                    </a:lnTo>
                    <a:lnTo>
                      <a:pt x="2693" y="1672"/>
                    </a:lnTo>
                    <a:lnTo>
                      <a:pt x="2693" y="1668"/>
                    </a:lnTo>
                    <a:lnTo>
                      <a:pt x="2695" y="1662"/>
                    </a:lnTo>
                    <a:lnTo>
                      <a:pt x="2697" y="1658"/>
                    </a:lnTo>
                    <a:lnTo>
                      <a:pt x="2698" y="1657"/>
                    </a:lnTo>
                    <a:lnTo>
                      <a:pt x="2702" y="1653"/>
                    </a:lnTo>
                    <a:lnTo>
                      <a:pt x="2707" y="1648"/>
                    </a:lnTo>
                    <a:lnTo>
                      <a:pt x="2710" y="1645"/>
                    </a:lnTo>
                    <a:lnTo>
                      <a:pt x="2714" y="1643"/>
                    </a:lnTo>
                    <a:lnTo>
                      <a:pt x="2717" y="1643"/>
                    </a:lnTo>
                    <a:lnTo>
                      <a:pt x="2721" y="1645"/>
                    </a:lnTo>
                    <a:lnTo>
                      <a:pt x="2728" y="1645"/>
                    </a:lnTo>
                    <a:lnTo>
                      <a:pt x="2729" y="1645"/>
                    </a:lnTo>
                    <a:lnTo>
                      <a:pt x="2734" y="1639"/>
                    </a:lnTo>
                    <a:lnTo>
                      <a:pt x="2736" y="1638"/>
                    </a:lnTo>
                    <a:lnTo>
                      <a:pt x="2736" y="1633"/>
                    </a:lnTo>
                    <a:lnTo>
                      <a:pt x="2734" y="1629"/>
                    </a:lnTo>
                    <a:lnTo>
                      <a:pt x="2731" y="1624"/>
                    </a:lnTo>
                    <a:lnTo>
                      <a:pt x="2731" y="1622"/>
                    </a:lnTo>
                    <a:lnTo>
                      <a:pt x="2729" y="1617"/>
                    </a:lnTo>
                    <a:lnTo>
                      <a:pt x="2729" y="1612"/>
                    </a:lnTo>
                    <a:lnTo>
                      <a:pt x="2731" y="1607"/>
                    </a:lnTo>
                    <a:lnTo>
                      <a:pt x="2733" y="1600"/>
                    </a:lnTo>
                    <a:lnTo>
                      <a:pt x="2736" y="1592"/>
                    </a:lnTo>
                    <a:lnTo>
                      <a:pt x="2738" y="1592"/>
                    </a:lnTo>
                    <a:lnTo>
                      <a:pt x="2741" y="1588"/>
                    </a:lnTo>
                    <a:lnTo>
                      <a:pt x="2743" y="1587"/>
                    </a:lnTo>
                    <a:lnTo>
                      <a:pt x="2745" y="1587"/>
                    </a:lnTo>
                    <a:lnTo>
                      <a:pt x="2745" y="1582"/>
                    </a:lnTo>
                    <a:lnTo>
                      <a:pt x="2746" y="1580"/>
                    </a:lnTo>
                    <a:lnTo>
                      <a:pt x="2748" y="1578"/>
                    </a:lnTo>
                    <a:lnTo>
                      <a:pt x="2751" y="1580"/>
                    </a:lnTo>
                    <a:lnTo>
                      <a:pt x="2753" y="1578"/>
                    </a:lnTo>
                    <a:lnTo>
                      <a:pt x="2755" y="1578"/>
                    </a:lnTo>
                    <a:lnTo>
                      <a:pt x="2753" y="1580"/>
                    </a:lnTo>
                    <a:lnTo>
                      <a:pt x="2751" y="1582"/>
                    </a:lnTo>
                    <a:lnTo>
                      <a:pt x="2748" y="1585"/>
                    </a:lnTo>
                    <a:lnTo>
                      <a:pt x="2746" y="1588"/>
                    </a:lnTo>
                    <a:lnTo>
                      <a:pt x="2751" y="1593"/>
                    </a:lnTo>
                    <a:lnTo>
                      <a:pt x="2753" y="1595"/>
                    </a:lnTo>
                    <a:lnTo>
                      <a:pt x="2755" y="1593"/>
                    </a:lnTo>
                    <a:lnTo>
                      <a:pt x="2758" y="1590"/>
                    </a:lnTo>
                    <a:lnTo>
                      <a:pt x="2758" y="1590"/>
                    </a:lnTo>
                    <a:lnTo>
                      <a:pt x="2760" y="1588"/>
                    </a:lnTo>
                    <a:lnTo>
                      <a:pt x="2760" y="1580"/>
                    </a:lnTo>
                    <a:lnTo>
                      <a:pt x="2758" y="1576"/>
                    </a:lnTo>
                    <a:lnTo>
                      <a:pt x="2758" y="1571"/>
                    </a:lnTo>
                    <a:lnTo>
                      <a:pt x="2757" y="1571"/>
                    </a:lnTo>
                    <a:lnTo>
                      <a:pt x="2755" y="1570"/>
                    </a:lnTo>
                    <a:lnTo>
                      <a:pt x="2753" y="1571"/>
                    </a:lnTo>
                    <a:lnTo>
                      <a:pt x="2751" y="1570"/>
                    </a:lnTo>
                    <a:lnTo>
                      <a:pt x="2750" y="1568"/>
                    </a:lnTo>
                    <a:lnTo>
                      <a:pt x="2750" y="1564"/>
                    </a:lnTo>
                    <a:lnTo>
                      <a:pt x="2750" y="1559"/>
                    </a:lnTo>
                    <a:lnTo>
                      <a:pt x="2750" y="1558"/>
                    </a:lnTo>
                    <a:lnTo>
                      <a:pt x="2750" y="1553"/>
                    </a:lnTo>
                    <a:lnTo>
                      <a:pt x="2750" y="1551"/>
                    </a:lnTo>
                    <a:lnTo>
                      <a:pt x="2750" y="1547"/>
                    </a:lnTo>
                    <a:lnTo>
                      <a:pt x="2753" y="1544"/>
                    </a:lnTo>
                    <a:lnTo>
                      <a:pt x="2757" y="1541"/>
                    </a:lnTo>
                    <a:lnTo>
                      <a:pt x="2757" y="1539"/>
                    </a:lnTo>
                    <a:lnTo>
                      <a:pt x="2758" y="1537"/>
                    </a:lnTo>
                    <a:lnTo>
                      <a:pt x="2758" y="1532"/>
                    </a:lnTo>
                    <a:lnTo>
                      <a:pt x="2757" y="1530"/>
                    </a:lnTo>
                    <a:lnTo>
                      <a:pt x="2748" y="1527"/>
                    </a:lnTo>
                    <a:lnTo>
                      <a:pt x="2746" y="1527"/>
                    </a:lnTo>
                    <a:lnTo>
                      <a:pt x="2745" y="1529"/>
                    </a:lnTo>
                    <a:lnTo>
                      <a:pt x="2743" y="1534"/>
                    </a:lnTo>
                    <a:lnTo>
                      <a:pt x="2743" y="1535"/>
                    </a:lnTo>
                    <a:lnTo>
                      <a:pt x="2743" y="1534"/>
                    </a:lnTo>
                    <a:lnTo>
                      <a:pt x="2743" y="1534"/>
                    </a:lnTo>
                    <a:lnTo>
                      <a:pt x="2738" y="1532"/>
                    </a:lnTo>
                    <a:lnTo>
                      <a:pt x="2736" y="1530"/>
                    </a:lnTo>
                    <a:lnTo>
                      <a:pt x="2736" y="1529"/>
                    </a:lnTo>
                    <a:lnTo>
                      <a:pt x="2734" y="1525"/>
                    </a:lnTo>
                    <a:lnTo>
                      <a:pt x="2734" y="1522"/>
                    </a:lnTo>
                    <a:lnTo>
                      <a:pt x="2736" y="1515"/>
                    </a:lnTo>
                    <a:lnTo>
                      <a:pt x="2738" y="1510"/>
                    </a:lnTo>
                    <a:lnTo>
                      <a:pt x="2743" y="1500"/>
                    </a:lnTo>
                    <a:lnTo>
                      <a:pt x="2746" y="1496"/>
                    </a:lnTo>
                    <a:lnTo>
                      <a:pt x="2751" y="1491"/>
                    </a:lnTo>
                    <a:lnTo>
                      <a:pt x="2753" y="1489"/>
                    </a:lnTo>
                    <a:lnTo>
                      <a:pt x="2753" y="1489"/>
                    </a:lnTo>
                    <a:lnTo>
                      <a:pt x="2753" y="1488"/>
                    </a:lnTo>
                    <a:lnTo>
                      <a:pt x="2753" y="1484"/>
                    </a:lnTo>
                    <a:lnTo>
                      <a:pt x="2753" y="1484"/>
                    </a:lnTo>
                    <a:lnTo>
                      <a:pt x="2755" y="1483"/>
                    </a:lnTo>
                    <a:lnTo>
                      <a:pt x="2755" y="1484"/>
                    </a:lnTo>
                    <a:lnTo>
                      <a:pt x="2758" y="1478"/>
                    </a:lnTo>
                    <a:lnTo>
                      <a:pt x="2758" y="1469"/>
                    </a:lnTo>
                    <a:lnTo>
                      <a:pt x="2760" y="1462"/>
                    </a:lnTo>
                    <a:lnTo>
                      <a:pt x="2760" y="1459"/>
                    </a:lnTo>
                    <a:lnTo>
                      <a:pt x="2762" y="1457"/>
                    </a:lnTo>
                    <a:lnTo>
                      <a:pt x="2763" y="1455"/>
                    </a:lnTo>
                    <a:lnTo>
                      <a:pt x="2765" y="1454"/>
                    </a:lnTo>
                    <a:lnTo>
                      <a:pt x="2767" y="1452"/>
                    </a:lnTo>
                    <a:lnTo>
                      <a:pt x="2769" y="1450"/>
                    </a:lnTo>
                    <a:lnTo>
                      <a:pt x="2769" y="1450"/>
                    </a:lnTo>
                    <a:lnTo>
                      <a:pt x="2772" y="1450"/>
                    </a:lnTo>
                    <a:lnTo>
                      <a:pt x="2774" y="1450"/>
                    </a:lnTo>
                    <a:lnTo>
                      <a:pt x="2775" y="1452"/>
                    </a:lnTo>
                    <a:lnTo>
                      <a:pt x="2775" y="1455"/>
                    </a:lnTo>
                    <a:lnTo>
                      <a:pt x="2777" y="1452"/>
                    </a:lnTo>
                    <a:lnTo>
                      <a:pt x="2781" y="1449"/>
                    </a:lnTo>
                    <a:lnTo>
                      <a:pt x="2782" y="1449"/>
                    </a:lnTo>
                    <a:lnTo>
                      <a:pt x="2784" y="1449"/>
                    </a:lnTo>
                    <a:lnTo>
                      <a:pt x="2786" y="1452"/>
                    </a:lnTo>
                    <a:lnTo>
                      <a:pt x="2787" y="1455"/>
                    </a:lnTo>
                    <a:lnTo>
                      <a:pt x="2789" y="1457"/>
                    </a:lnTo>
                    <a:lnTo>
                      <a:pt x="2791" y="1457"/>
                    </a:lnTo>
                    <a:lnTo>
                      <a:pt x="2793" y="1457"/>
                    </a:lnTo>
                    <a:lnTo>
                      <a:pt x="2794" y="1454"/>
                    </a:lnTo>
                    <a:lnTo>
                      <a:pt x="2794" y="1447"/>
                    </a:lnTo>
                    <a:lnTo>
                      <a:pt x="2796" y="1447"/>
                    </a:lnTo>
                    <a:lnTo>
                      <a:pt x="2798" y="1445"/>
                    </a:lnTo>
                    <a:lnTo>
                      <a:pt x="2801" y="1443"/>
                    </a:lnTo>
                    <a:lnTo>
                      <a:pt x="2803" y="1442"/>
                    </a:lnTo>
                    <a:lnTo>
                      <a:pt x="2810" y="1437"/>
                    </a:lnTo>
                    <a:lnTo>
                      <a:pt x="2815" y="1433"/>
                    </a:lnTo>
                    <a:lnTo>
                      <a:pt x="2818" y="1433"/>
                    </a:lnTo>
                    <a:lnTo>
                      <a:pt x="2818" y="1435"/>
                    </a:lnTo>
                    <a:lnTo>
                      <a:pt x="2816" y="1438"/>
                    </a:lnTo>
                    <a:lnTo>
                      <a:pt x="2816" y="1443"/>
                    </a:lnTo>
                    <a:lnTo>
                      <a:pt x="2815" y="1447"/>
                    </a:lnTo>
                    <a:lnTo>
                      <a:pt x="2815" y="1452"/>
                    </a:lnTo>
                    <a:lnTo>
                      <a:pt x="2815" y="1454"/>
                    </a:lnTo>
                    <a:lnTo>
                      <a:pt x="2815" y="1457"/>
                    </a:lnTo>
                    <a:lnTo>
                      <a:pt x="2816" y="1457"/>
                    </a:lnTo>
                    <a:lnTo>
                      <a:pt x="2818" y="1455"/>
                    </a:lnTo>
                    <a:lnTo>
                      <a:pt x="2820" y="1454"/>
                    </a:lnTo>
                    <a:lnTo>
                      <a:pt x="2830" y="1440"/>
                    </a:lnTo>
                    <a:lnTo>
                      <a:pt x="2835" y="1435"/>
                    </a:lnTo>
                    <a:lnTo>
                      <a:pt x="2842" y="1433"/>
                    </a:lnTo>
                    <a:lnTo>
                      <a:pt x="2846" y="1432"/>
                    </a:lnTo>
                    <a:lnTo>
                      <a:pt x="2852" y="1430"/>
                    </a:lnTo>
                    <a:lnTo>
                      <a:pt x="2859" y="1428"/>
                    </a:lnTo>
                    <a:lnTo>
                      <a:pt x="2863" y="1430"/>
                    </a:lnTo>
                    <a:lnTo>
                      <a:pt x="2864" y="1430"/>
                    </a:lnTo>
                    <a:lnTo>
                      <a:pt x="2873" y="1428"/>
                    </a:lnTo>
                    <a:lnTo>
                      <a:pt x="2875" y="1430"/>
                    </a:lnTo>
                    <a:lnTo>
                      <a:pt x="2882" y="1435"/>
                    </a:lnTo>
                    <a:lnTo>
                      <a:pt x="2885" y="1442"/>
                    </a:lnTo>
                    <a:lnTo>
                      <a:pt x="2885" y="1442"/>
                    </a:lnTo>
                    <a:lnTo>
                      <a:pt x="2887" y="1443"/>
                    </a:lnTo>
                    <a:lnTo>
                      <a:pt x="2887" y="1445"/>
                    </a:lnTo>
                    <a:lnTo>
                      <a:pt x="2887" y="1447"/>
                    </a:lnTo>
                    <a:lnTo>
                      <a:pt x="2888" y="1449"/>
                    </a:lnTo>
                    <a:lnTo>
                      <a:pt x="2892" y="1452"/>
                    </a:lnTo>
                    <a:lnTo>
                      <a:pt x="2895" y="1452"/>
                    </a:lnTo>
                    <a:lnTo>
                      <a:pt x="2895" y="1450"/>
                    </a:lnTo>
                    <a:lnTo>
                      <a:pt x="2897" y="1449"/>
                    </a:lnTo>
                    <a:lnTo>
                      <a:pt x="2899" y="1442"/>
                    </a:lnTo>
                    <a:lnTo>
                      <a:pt x="2900" y="1438"/>
                    </a:lnTo>
                    <a:lnTo>
                      <a:pt x="2900" y="1437"/>
                    </a:lnTo>
                    <a:lnTo>
                      <a:pt x="2900" y="1435"/>
                    </a:lnTo>
                    <a:lnTo>
                      <a:pt x="2904" y="1432"/>
                    </a:lnTo>
                    <a:lnTo>
                      <a:pt x="2907" y="1432"/>
                    </a:lnTo>
                    <a:lnTo>
                      <a:pt x="2917" y="1423"/>
                    </a:lnTo>
                    <a:lnTo>
                      <a:pt x="2921" y="1418"/>
                    </a:lnTo>
                    <a:lnTo>
                      <a:pt x="2924" y="1418"/>
                    </a:lnTo>
                    <a:lnTo>
                      <a:pt x="2924" y="1418"/>
                    </a:lnTo>
                    <a:lnTo>
                      <a:pt x="2926" y="1416"/>
                    </a:lnTo>
                    <a:lnTo>
                      <a:pt x="2928" y="1416"/>
                    </a:lnTo>
                    <a:lnTo>
                      <a:pt x="2931" y="1413"/>
                    </a:lnTo>
                    <a:lnTo>
                      <a:pt x="2935" y="1409"/>
                    </a:lnTo>
                    <a:lnTo>
                      <a:pt x="2933" y="1408"/>
                    </a:lnTo>
                    <a:lnTo>
                      <a:pt x="2935" y="1406"/>
                    </a:lnTo>
                    <a:lnTo>
                      <a:pt x="2936" y="1404"/>
                    </a:lnTo>
                    <a:lnTo>
                      <a:pt x="2938" y="1404"/>
                    </a:lnTo>
                    <a:lnTo>
                      <a:pt x="2940" y="1403"/>
                    </a:lnTo>
                    <a:lnTo>
                      <a:pt x="2940" y="1401"/>
                    </a:lnTo>
                    <a:lnTo>
                      <a:pt x="2941" y="1399"/>
                    </a:lnTo>
                    <a:lnTo>
                      <a:pt x="2941" y="1401"/>
                    </a:lnTo>
                    <a:lnTo>
                      <a:pt x="2943" y="1401"/>
                    </a:lnTo>
                    <a:lnTo>
                      <a:pt x="2945" y="1399"/>
                    </a:lnTo>
                    <a:lnTo>
                      <a:pt x="2943" y="1397"/>
                    </a:lnTo>
                    <a:lnTo>
                      <a:pt x="2941" y="1396"/>
                    </a:lnTo>
                    <a:lnTo>
                      <a:pt x="2943" y="1394"/>
                    </a:lnTo>
                    <a:lnTo>
                      <a:pt x="2947" y="1396"/>
                    </a:lnTo>
                    <a:lnTo>
                      <a:pt x="2948" y="1396"/>
                    </a:lnTo>
                    <a:lnTo>
                      <a:pt x="2953" y="1391"/>
                    </a:lnTo>
                    <a:lnTo>
                      <a:pt x="2959" y="1384"/>
                    </a:lnTo>
                    <a:lnTo>
                      <a:pt x="2962" y="1385"/>
                    </a:lnTo>
                    <a:lnTo>
                      <a:pt x="2967" y="1380"/>
                    </a:lnTo>
                    <a:lnTo>
                      <a:pt x="2971" y="1380"/>
                    </a:lnTo>
                    <a:lnTo>
                      <a:pt x="2976" y="1379"/>
                    </a:lnTo>
                    <a:lnTo>
                      <a:pt x="2977" y="1377"/>
                    </a:lnTo>
                    <a:lnTo>
                      <a:pt x="2979" y="1374"/>
                    </a:lnTo>
                    <a:lnTo>
                      <a:pt x="2981" y="1375"/>
                    </a:lnTo>
                    <a:lnTo>
                      <a:pt x="2988" y="1370"/>
                    </a:lnTo>
                    <a:lnTo>
                      <a:pt x="2989" y="1368"/>
                    </a:lnTo>
                    <a:lnTo>
                      <a:pt x="2991" y="1367"/>
                    </a:lnTo>
                    <a:lnTo>
                      <a:pt x="2993" y="1367"/>
                    </a:lnTo>
                    <a:lnTo>
                      <a:pt x="2996" y="1365"/>
                    </a:lnTo>
                    <a:lnTo>
                      <a:pt x="3010" y="1358"/>
                    </a:lnTo>
                    <a:lnTo>
                      <a:pt x="3012" y="1355"/>
                    </a:lnTo>
                    <a:lnTo>
                      <a:pt x="3017" y="1351"/>
                    </a:lnTo>
                    <a:lnTo>
                      <a:pt x="3022" y="1350"/>
                    </a:lnTo>
                    <a:lnTo>
                      <a:pt x="3025" y="1350"/>
                    </a:lnTo>
                    <a:lnTo>
                      <a:pt x="3027" y="1348"/>
                    </a:lnTo>
                    <a:lnTo>
                      <a:pt x="3024" y="1346"/>
                    </a:lnTo>
                    <a:lnTo>
                      <a:pt x="3022" y="1345"/>
                    </a:lnTo>
                    <a:lnTo>
                      <a:pt x="3022" y="1343"/>
                    </a:lnTo>
                    <a:lnTo>
                      <a:pt x="3022" y="1343"/>
                    </a:lnTo>
                    <a:lnTo>
                      <a:pt x="3024" y="1339"/>
                    </a:lnTo>
                    <a:lnTo>
                      <a:pt x="3025" y="1339"/>
                    </a:lnTo>
                    <a:lnTo>
                      <a:pt x="3025" y="1341"/>
                    </a:lnTo>
                    <a:lnTo>
                      <a:pt x="3027" y="1341"/>
                    </a:lnTo>
                    <a:lnTo>
                      <a:pt x="3029" y="1339"/>
                    </a:lnTo>
                    <a:lnTo>
                      <a:pt x="3029" y="1339"/>
                    </a:lnTo>
                    <a:lnTo>
                      <a:pt x="3030" y="1341"/>
                    </a:lnTo>
                    <a:lnTo>
                      <a:pt x="3029" y="1345"/>
                    </a:lnTo>
                    <a:lnTo>
                      <a:pt x="3029" y="1346"/>
                    </a:lnTo>
                    <a:lnTo>
                      <a:pt x="3029" y="1348"/>
                    </a:lnTo>
                    <a:lnTo>
                      <a:pt x="3029" y="1348"/>
                    </a:lnTo>
                    <a:lnTo>
                      <a:pt x="3036" y="1348"/>
                    </a:lnTo>
                    <a:lnTo>
                      <a:pt x="3042" y="1350"/>
                    </a:lnTo>
                    <a:lnTo>
                      <a:pt x="3061" y="1358"/>
                    </a:lnTo>
                    <a:lnTo>
                      <a:pt x="3061" y="1358"/>
                    </a:lnTo>
                    <a:lnTo>
                      <a:pt x="3063" y="1360"/>
                    </a:lnTo>
                    <a:lnTo>
                      <a:pt x="3063" y="1357"/>
                    </a:lnTo>
                    <a:lnTo>
                      <a:pt x="3065" y="1353"/>
                    </a:lnTo>
                    <a:lnTo>
                      <a:pt x="3066" y="1351"/>
                    </a:lnTo>
                    <a:lnTo>
                      <a:pt x="3070" y="1346"/>
                    </a:lnTo>
                    <a:lnTo>
                      <a:pt x="3071" y="1345"/>
                    </a:lnTo>
                    <a:lnTo>
                      <a:pt x="3071" y="1341"/>
                    </a:lnTo>
                    <a:lnTo>
                      <a:pt x="3071" y="1336"/>
                    </a:lnTo>
                    <a:lnTo>
                      <a:pt x="3068" y="1336"/>
                    </a:lnTo>
                    <a:lnTo>
                      <a:pt x="3066" y="1333"/>
                    </a:lnTo>
                    <a:lnTo>
                      <a:pt x="3066" y="1331"/>
                    </a:lnTo>
                    <a:lnTo>
                      <a:pt x="3068" y="1329"/>
                    </a:lnTo>
                    <a:lnTo>
                      <a:pt x="3070" y="1328"/>
                    </a:lnTo>
                    <a:lnTo>
                      <a:pt x="3068" y="1324"/>
                    </a:lnTo>
                    <a:lnTo>
                      <a:pt x="3068" y="1322"/>
                    </a:lnTo>
                    <a:lnTo>
                      <a:pt x="3061" y="1319"/>
                    </a:lnTo>
                    <a:lnTo>
                      <a:pt x="3059" y="1316"/>
                    </a:lnTo>
                    <a:lnTo>
                      <a:pt x="3059" y="1314"/>
                    </a:lnTo>
                    <a:lnTo>
                      <a:pt x="3058" y="1307"/>
                    </a:lnTo>
                    <a:lnTo>
                      <a:pt x="3056" y="1309"/>
                    </a:lnTo>
                    <a:lnTo>
                      <a:pt x="3058" y="1312"/>
                    </a:lnTo>
                    <a:lnTo>
                      <a:pt x="3056" y="1314"/>
                    </a:lnTo>
                    <a:lnTo>
                      <a:pt x="3054" y="1314"/>
                    </a:lnTo>
                    <a:lnTo>
                      <a:pt x="3054" y="1312"/>
                    </a:lnTo>
                    <a:lnTo>
                      <a:pt x="3056" y="1309"/>
                    </a:lnTo>
                    <a:lnTo>
                      <a:pt x="3054" y="1307"/>
                    </a:lnTo>
                    <a:lnTo>
                      <a:pt x="3051" y="1307"/>
                    </a:lnTo>
                    <a:lnTo>
                      <a:pt x="3051" y="1305"/>
                    </a:lnTo>
                    <a:lnTo>
                      <a:pt x="3054" y="1304"/>
                    </a:lnTo>
                    <a:lnTo>
                      <a:pt x="3054" y="1304"/>
                    </a:lnTo>
                    <a:lnTo>
                      <a:pt x="3056" y="1302"/>
                    </a:lnTo>
                    <a:lnTo>
                      <a:pt x="3056" y="1295"/>
                    </a:lnTo>
                    <a:lnTo>
                      <a:pt x="3054" y="1290"/>
                    </a:lnTo>
                    <a:lnTo>
                      <a:pt x="3053" y="1288"/>
                    </a:lnTo>
                    <a:lnTo>
                      <a:pt x="3051" y="1288"/>
                    </a:lnTo>
                    <a:lnTo>
                      <a:pt x="3051" y="1285"/>
                    </a:lnTo>
                    <a:lnTo>
                      <a:pt x="3051" y="1283"/>
                    </a:lnTo>
                    <a:lnTo>
                      <a:pt x="3049" y="1276"/>
                    </a:lnTo>
                    <a:lnTo>
                      <a:pt x="3048" y="1275"/>
                    </a:lnTo>
                    <a:lnTo>
                      <a:pt x="3046" y="1271"/>
                    </a:lnTo>
                    <a:lnTo>
                      <a:pt x="3046" y="1275"/>
                    </a:lnTo>
                    <a:lnTo>
                      <a:pt x="3044" y="1278"/>
                    </a:lnTo>
                    <a:lnTo>
                      <a:pt x="3042" y="1278"/>
                    </a:lnTo>
                    <a:lnTo>
                      <a:pt x="3041" y="1278"/>
                    </a:lnTo>
                    <a:lnTo>
                      <a:pt x="3036" y="1275"/>
                    </a:lnTo>
                    <a:lnTo>
                      <a:pt x="3030" y="1268"/>
                    </a:lnTo>
                    <a:lnTo>
                      <a:pt x="3030" y="1263"/>
                    </a:lnTo>
                    <a:lnTo>
                      <a:pt x="3032" y="1256"/>
                    </a:lnTo>
                    <a:lnTo>
                      <a:pt x="3030" y="1254"/>
                    </a:lnTo>
                    <a:lnTo>
                      <a:pt x="3030" y="1254"/>
                    </a:lnTo>
                    <a:lnTo>
                      <a:pt x="3024" y="1256"/>
                    </a:lnTo>
                    <a:lnTo>
                      <a:pt x="3020" y="1259"/>
                    </a:lnTo>
                    <a:lnTo>
                      <a:pt x="3018" y="1261"/>
                    </a:lnTo>
                    <a:lnTo>
                      <a:pt x="3013" y="1258"/>
                    </a:lnTo>
                    <a:lnTo>
                      <a:pt x="3006" y="1263"/>
                    </a:lnTo>
                    <a:lnTo>
                      <a:pt x="3008" y="1259"/>
                    </a:lnTo>
                    <a:lnTo>
                      <a:pt x="3008" y="1259"/>
                    </a:lnTo>
                    <a:lnTo>
                      <a:pt x="3010" y="1258"/>
                    </a:lnTo>
                    <a:lnTo>
                      <a:pt x="3010" y="1253"/>
                    </a:lnTo>
                    <a:lnTo>
                      <a:pt x="3008" y="1251"/>
                    </a:lnTo>
                    <a:lnTo>
                      <a:pt x="3006" y="1249"/>
                    </a:lnTo>
                    <a:lnTo>
                      <a:pt x="3005" y="1247"/>
                    </a:lnTo>
                    <a:lnTo>
                      <a:pt x="3003" y="1249"/>
                    </a:lnTo>
                    <a:lnTo>
                      <a:pt x="3001" y="1251"/>
                    </a:lnTo>
                    <a:lnTo>
                      <a:pt x="2998" y="1254"/>
                    </a:lnTo>
                    <a:lnTo>
                      <a:pt x="2991" y="1254"/>
                    </a:lnTo>
                    <a:lnTo>
                      <a:pt x="2986" y="1254"/>
                    </a:lnTo>
                    <a:lnTo>
                      <a:pt x="2979" y="1258"/>
                    </a:lnTo>
                    <a:lnTo>
                      <a:pt x="2976" y="1258"/>
                    </a:lnTo>
                    <a:lnTo>
                      <a:pt x="2986" y="1254"/>
                    </a:lnTo>
                    <a:lnTo>
                      <a:pt x="2993" y="1253"/>
                    </a:lnTo>
                    <a:lnTo>
                      <a:pt x="3000" y="1251"/>
                    </a:lnTo>
                    <a:lnTo>
                      <a:pt x="3005" y="1246"/>
                    </a:lnTo>
                    <a:lnTo>
                      <a:pt x="3012" y="1251"/>
                    </a:lnTo>
                    <a:lnTo>
                      <a:pt x="3015" y="1251"/>
                    </a:lnTo>
                    <a:lnTo>
                      <a:pt x="3020" y="1251"/>
                    </a:lnTo>
                    <a:lnTo>
                      <a:pt x="3024" y="1253"/>
                    </a:lnTo>
                    <a:lnTo>
                      <a:pt x="3025" y="1253"/>
                    </a:lnTo>
                    <a:lnTo>
                      <a:pt x="3027" y="1249"/>
                    </a:lnTo>
                    <a:lnTo>
                      <a:pt x="3025" y="1246"/>
                    </a:lnTo>
                    <a:lnTo>
                      <a:pt x="3024" y="1244"/>
                    </a:lnTo>
                    <a:lnTo>
                      <a:pt x="3022" y="1242"/>
                    </a:lnTo>
                    <a:lnTo>
                      <a:pt x="3017" y="1244"/>
                    </a:lnTo>
                    <a:lnTo>
                      <a:pt x="3012" y="1242"/>
                    </a:lnTo>
                    <a:lnTo>
                      <a:pt x="3010" y="1242"/>
                    </a:lnTo>
                    <a:lnTo>
                      <a:pt x="3012" y="1241"/>
                    </a:lnTo>
                    <a:lnTo>
                      <a:pt x="3015" y="1242"/>
                    </a:lnTo>
                    <a:lnTo>
                      <a:pt x="3020" y="1241"/>
                    </a:lnTo>
                    <a:lnTo>
                      <a:pt x="3027" y="1242"/>
                    </a:lnTo>
                    <a:lnTo>
                      <a:pt x="3027" y="1246"/>
                    </a:lnTo>
                    <a:lnTo>
                      <a:pt x="3029" y="1247"/>
                    </a:lnTo>
                    <a:lnTo>
                      <a:pt x="3034" y="1254"/>
                    </a:lnTo>
                    <a:lnTo>
                      <a:pt x="3037" y="1256"/>
                    </a:lnTo>
                    <a:lnTo>
                      <a:pt x="3048" y="1258"/>
                    </a:lnTo>
                    <a:lnTo>
                      <a:pt x="3053" y="1261"/>
                    </a:lnTo>
                    <a:lnTo>
                      <a:pt x="3056" y="1259"/>
                    </a:lnTo>
                    <a:lnTo>
                      <a:pt x="3065" y="1254"/>
                    </a:lnTo>
                    <a:lnTo>
                      <a:pt x="3070" y="1251"/>
                    </a:lnTo>
                    <a:lnTo>
                      <a:pt x="3073" y="1247"/>
                    </a:lnTo>
                    <a:lnTo>
                      <a:pt x="3077" y="1242"/>
                    </a:lnTo>
                    <a:lnTo>
                      <a:pt x="3080" y="1241"/>
                    </a:lnTo>
                    <a:lnTo>
                      <a:pt x="3087" y="1235"/>
                    </a:lnTo>
                    <a:lnTo>
                      <a:pt x="3087" y="1232"/>
                    </a:lnTo>
                    <a:lnTo>
                      <a:pt x="3090" y="1225"/>
                    </a:lnTo>
                    <a:lnTo>
                      <a:pt x="3090" y="1224"/>
                    </a:lnTo>
                    <a:lnTo>
                      <a:pt x="3092" y="1220"/>
                    </a:lnTo>
                    <a:lnTo>
                      <a:pt x="3094" y="1217"/>
                    </a:lnTo>
                    <a:lnTo>
                      <a:pt x="3092" y="1215"/>
                    </a:lnTo>
                    <a:lnTo>
                      <a:pt x="3090" y="1212"/>
                    </a:lnTo>
                    <a:lnTo>
                      <a:pt x="3087" y="1208"/>
                    </a:lnTo>
                    <a:lnTo>
                      <a:pt x="3085" y="1207"/>
                    </a:lnTo>
                    <a:lnTo>
                      <a:pt x="3085" y="1201"/>
                    </a:lnTo>
                    <a:lnTo>
                      <a:pt x="3085" y="1196"/>
                    </a:lnTo>
                    <a:lnTo>
                      <a:pt x="3085" y="1193"/>
                    </a:lnTo>
                    <a:lnTo>
                      <a:pt x="3087" y="1189"/>
                    </a:lnTo>
                    <a:lnTo>
                      <a:pt x="3089" y="1191"/>
                    </a:lnTo>
                    <a:lnTo>
                      <a:pt x="3092" y="1191"/>
                    </a:lnTo>
                    <a:lnTo>
                      <a:pt x="3094" y="1189"/>
                    </a:lnTo>
                    <a:lnTo>
                      <a:pt x="3094" y="1188"/>
                    </a:lnTo>
                    <a:lnTo>
                      <a:pt x="3094" y="1184"/>
                    </a:lnTo>
                    <a:lnTo>
                      <a:pt x="3094" y="1183"/>
                    </a:lnTo>
                    <a:lnTo>
                      <a:pt x="3095" y="1183"/>
                    </a:lnTo>
                    <a:lnTo>
                      <a:pt x="3095" y="1181"/>
                    </a:lnTo>
                    <a:lnTo>
                      <a:pt x="3097" y="1179"/>
                    </a:lnTo>
                    <a:lnTo>
                      <a:pt x="3097" y="1181"/>
                    </a:lnTo>
                    <a:lnTo>
                      <a:pt x="3097" y="1186"/>
                    </a:lnTo>
                    <a:lnTo>
                      <a:pt x="3099" y="1188"/>
                    </a:lnTo>
                    <a:lnTo>
                      <a:pt x="3101" y="1189"/>
                    </a:lnTo>
                    <a:lnTo>
                      <a:pt x="3102" y="1189"/>
                    </a:lnTo>
                    <a:lnTo>
                      <a:pt x="3102" y="1188"/>
                    </a:lnTo>
                    <a:lnTo>
                      <a:pt x="3104" y="1186"/>
                    </a:lnTo>
                    <a:lnTo>
                      <a:pt x="3107" y="1181"/>
                    </a:lnTo>
                    <a:lnTo>
                      <a:pt x="3109" y="1179"/>
                    </a:lnTo>
                    <a:lnTo>
                      <a:pt x="3109" y="1183"/>
                    </a:lnTo>
                    <a:lnTo>
                      <a:pt x="3107" y="1188"/>
                    </a:lnTo>
                    <a:lnTo>
                      <a:pt x="3107" y="1189"/>
                    </a:lnTo>
                    <a:lnTo>
                      <a:pt x="3106" y="1191"/>
                    </a:lnTo>
                    <a:lnTo>
                      <a:pt x="3104" y="1196"/>
                    </a:lnTo>
                    <a:lnTo>
                      <a:pt x="3104" y="1196"/>
                    </a:lnTo>
                    <a:lnTo>
                      <a:pt x="3102" y="1196"/>
                    </a:lnTo>
                    <a:lnTo>
                      <a:pt x="3101" y="1196"/>
                    </a:lnTo>
                    <a:lnTo>
                      <a:pt x="3102" y="1200"/>
                    </a:lnTo>
                    <a:lnTo>
                      <a:pt x="3104" y="1203"/>
                    </a:lnTo>
                    <a:lnTo>
                      <a:pt x="3106" y="1207"/>
                    </a:lnTo>
                    <a:lnTo>
                      <a:pt x="3107" y="1208"/>
                    </a:lnTo>
                    <a:lnTo>
                      <a:pt x="3109" y="1208"/>
                    </a:lnTo>
                    <a:lnTo>
                      <a:pt x="3109" y="1210"/>
                    </a:lnTo>
                    <a:lnTo>
                      <a:pt x="3109" y="1212"/>
                    </a:lnTo>
                    <a:lnTo>
                      <a:pt x="3109" y="1217"/>
                    </a:lnTo>
                    <a:lnTo>
                      <a:pt x="3109" y="1218"/>
                    </a:lnTo>
                    <a:lnTo>
                      <a:pt x="3111" y="1222"/>
                    </a:lnTo>
                    <a:lnTo>
                      <a:pt x="3113" y="1222"/>
                    </a:lnTo>
                    <a:lnTo>
                      <a:pt x="3125" y="1222"/>
                    </a:lnTo>
                    <a:lnTo>
                      <a:pt x="3128" y="1220"/>
                    </a:lnTo>
                    <a:lnTo>
                      <a:pt x="3135" y="1217"/>
                    </a:lnTo>
                    <a:lnTo>
                      <a:pt x="3136" y="1215"/>
                    </a:lnTo>
                    <a:lnTo>
                      <a:pt x="3140" y="1217"/>
                    </a:lnTo>
                    <a:lnTo>
                      <a:pt x="3147" y="1218"/>
                    </a:lnTo>
                    <a:lnTo>
                      <a:pt x="3155" y="1222"/>
                    </a:lnTo>
                    <a:lnTo>
                      <a:pt x="3159" y="1227"/>
                    </a:lnTo>
                    <a:lnTo>
                      <a:pt x="3160" y="1234"/>
                    </a:lnTo>
                    <a:lnTo>
                      <a:pt x="3160" y="1239"/>
                    </a:lnTo>
                    <a:lnTo>
                      <a:pt x="3160" y="1241"/>
                    </a:lnTo>
                    <a:lnTo>
                      <a:pt x="3160" y="1242"/>
                    </a:lnTo>
                    <a:lnTo>
                      <a:pt x="3162" y="1246"/>
                    </a:lnTo>
                    <a:lnTo>
                      <a:pt x="3167" y="1249"/>
                    </a:lnTo>
                    <a:lnTo>
                      <a:pt x="3167" y="1251"/>
                    </a:lnTo>
                    <a:lnTo>
                      <a:pt x="3167" y="1253"/>
                    </a:lnTo>
                    <a:lnTo>
                      <a:pt x="3169" y="1253"/>
                    </a:lnTo>
                    <a:lnTo>
                      <a:pt x="3171" y="1253"/>
                    </a:lnTo>
                    <a:lnTo>
                      <a:pt x="3174" y="1253"/>
                    </a:lnTo>
                    <a:lnTo>
                      <a:pt x="3176" y="1253"/>
                    </a:lnTo>
                    <a:lnTo>
                      <a:pt x="3179" y="1254"/>
                    </a:lnTo>
                    <a:lnTo>
                      <a:pt x="3184" y="1256"/>
                    </a:lnTo>
                    <a:lnTo>
                      <a:pt x="3190" y="1259"/>
                    </a:lnTo>
                    <a:lnTo>
                      <a:pt x="3191" y="1263"/>
                    </a:lnTo>
                    <a:lnTo>
                      <a:pt x="3196" y="1268"/>
                    </a:lnTo>
                    <a:lnTo>
                      <a:pt x="3198" y="1270"/>
                    </a:lnTo>
                    <a:lnTo>
                      <a:pt x="3202" y="1271"/>
                    </a:lnTo>
                    <a:lnTo>
                      <a:pt x="3202" y="1273"/>
                    </a:lnTo>
                    <a:lnTo>
                      <a:pt x="3203" y="1271"/>
                    </a:lnTo>
                    <a:lnTo>
                      <a:pt x="3205" y="1270"/>
                    </a:lnTo>
                    <a:lnTo>
                      <a:pt x="3207" y="1266"/>
                    </a:lnTo>
                    <a:lnTo>
                      <a:pt x="3208" y="1264"/>
                    </a:lnTo>
                    <a:lnTo>
                      <a:pt x="3208" y="1266"/>
                    </a:lnTo>
                    <a:lnTo>
                      <a:pt x="3208" y="1268"/>
                    </a:lnTo>
                    <a:lnTo>
                      <a:pt x="3208" y="1270"/>
                    </a:lnTo>
                    <a:lnTo>
                      <a:pt x="3208" y="1273"/>
                    </a:lnTo>
                    <a:lnTo>
                      <a:pt x="3210" y="1275"/>
                    </a:lnTo>
                    <a:lnTo>
                      <a:pt x="3212" y="1276"/>
                    </a:lnTo>
                    <a:lnTo>
                      <a:pt x="3215" y="1275"/>
                    </a:lnTo>
                    <a:lnTo>
                      <a:pt x="3215" y="1273"/>
                    </a:lnTo>
                    <a:lnTo>
                      <a:pt x="3217" y="1271"/>
                    </a:lnTo>
                    <a:lnTo>
                      <a:pt x="3215" y="1266"/>
                    </a:lnTo>
                    <a:lnTo>
                      <a:pt x="3217" y="1264"/>
                    </a:lnTo>
                    <a:lnTo>
                      <a:pt x="3219" y="1266"/>
                    </a:lnTo>
                    <a:lnTo>
                      <a:pt x="3220" y="1268"/>
                    </a:lnTo>
                    <a:lnTo>
                      <a:pt x="3220" y="1270"/>
                    </a:lnTo>
                    <a:lnTo>
                      <a:pt x="3220" y="1270"/>
                    </a:lnTo>
                    <a:lnTo>
                      <a:pt x="3227" y="1270"/>
                    </a:lnTo>
                    <a:lnTo>
                      <a:pt x="3227" y="1270"/>
                    </a:lnTo>
                    <a:lnTo>
                      <a:pt x="3227" y="1268"/>
                    </a:lnTo>
                    <a:lnTo>
                      <a:pt x="3225" y="1266"/>
                    </a:lnTo>
                    <a:lnTo>
                      <a:pt x="3225" y="1264"/>
                    </a:lnTo>
                    <a:lnTo>
                      <a:pt x="3222" y="1263"/>
                    </a:lnTo>
                    <a:lnTo>
                      <a:pt x="3220" y="1261"/>
                    </a:lnTo>
                    <a:lnTo>
                      <a:pt x="3217" y="1261"/>
                    </a:lnTo>
                    <a:lnTo>
                      <a:pt x="3217" y="1261"/>
                    </a:lnTo>
                    <a:lnTo>
                      <a:pt x="3217" y="1259"/>
                    </a:lnTo>
                    <a:lnTo>
                      <a:pt x="3217" y="1258"/>
                    </a:lnTo>
                    <a:lnTo>
                      <a:pt x="3217" y="1256"/>
                    </a:lnTo>
                    <a:lnTo>
                      <a:pt x="3219" y="1254"/>
                    </a:lnTo>
                    <a:lnTo>
                      <a:pt x="3219" y="1253"/>
                    </a:lnTo>
                    <a:lnTo>
                      <a:pt x="3217" y="1251"/>
                    </a:lnTo>
                    <a:lnTo>
                      <a:pt x="3215" y="1251"/>
                    </a:lnTo>
                    <a:lnTo>
                      <a:pt x="3214" y="1253"/>
                    </a:lnTo>
                    <a:lnTo>
                      <a:pt x="3214" y="1251"/>
                    </a:lnTo>
                    <a:lnTo>
                      <a:pt x="3215" y="1249"/>
                    </a:lnTo>
                    <a:lnTo>
                      <a:pt x="3217" y="1249"/>
                    </a:lnTo>
                    <a:lnTo>
                      <a:pt x="3219" y="1249"/>
                    </a:lnTo>
                    <a:lnTo>
                      <a:pt x="3222" y="1247"/>
                    </a:lnTo>
                    <a:lnTo>
                      <a:pt x="3227" y="1246"/>
                    </a:lnTo>
                    <a:lnTo>
                      <a:pt x="3229" y="1244"/>
                    </a:lnTo>
                    <a:lnTo>
                      <a:pt x="3231" y="1242"/>
                    </a:lnTo>
                    <a:lnTo>
                      <a:pt x="3231" y="1237"/>
                    </a:lnTo>
                    <a:lnTo>
                      <a:pt x="3229" y="1234"/>
                    </a:lnTo>
                    <a:lnTo>
                      <a:pt x="3227" y="1234"/>
                    </a:lnTo>
                    <a:lnTo>
                      <a:pt x="3225" y="1234"/>
                    </a:lnTo>
                    <a:lnTo>
                      <a:pt x="3224" y="1234"/>
                    </a:lnTo>
                    <a:lnTo>
                      <a:pt x="3222" y="1232"/>
                    </a:lnTo>
                    <a:lnTo>
                      <a:pt x="3229" y="1230"/>
                    </a:lnTo>
                    <a:lnTo>
                      <a:pt x="3229" y="1230"/>
                    </a:lnTo>
                    <a:lnTo>
                      <a:pt x="3231" y="1224"/>
                    </a:lnTo>
                    <a:lnTo>
                      <a:pt x="3229" y="1224"/>
                    </a:lnTo>
                    <a:lnTo>
                      <a:pt x="3229" y="1224"/>
                    </a:lnTo>
                    <a:lnTo>
                      <a:pt x="3225" y="1224"/>
                    </a:lnTo>
                    <a:lnTo>
                      <a:pt x="3227" y="1222"/>
                    </a:lnTo>
                    <a:lnTo>
                      <a:pt x="3227" y="1222"/>
                    </a:lnTo>
                    <a:lnTo>
                      <a:pt x="3224" y="1215"/>
                    </a:lnTo>
                    <a:lnTo>
                      <a:pt x="3219" y="1212"/>
                    </a:lnTo>
                    <a:lnTo>
                      <a:pt x="3220" y="1212"/>
                    </a:lnTo>
                    <a:lnTo>
                      <a:pt x="3222" y="1212"/>
                    </a:lnTo>
                    <a:lnTo>
                      <a:pt x="3225" y="1213"/>
                    </a:lnTo>
                    <a:lnTo>
                      <a:pt x="3227" y="1215"/>
                    </a:lnTo>
                    <a:lnTo>
                      <a:pt x="3229" y="1217"/>
                    </a:lnTo>
                    <a:lnTo>
                      <a:pt x="3229" y="1217"/>
                    </a:lnTo>
                    <a:lnTo>
                      <a:pt x="3232" y="1218"/>
                    </a:lnTo>
                    <a:lnTo>
                      <a:pt x="3236" y="1218"/>
                    </a:lnTo>
                    <a:lnTo>
                      <a:pt x="3236" y="1220"/>
                    </a:lnTo>
                    <a:lnTo>
                      <a:pt x="3236" y="1222"/>
                    </a:lnTo>
                    <a:lnTo>
                      <a:pt x="3237" y="1220"/>
                    </a:lnTo>
                    <a:lnTo>
                      <a:pt x="3244" y="1220"/>
                    </a:lnTo>
                    <a:lnTo>
                      <a:pt x="3246" y="1220"/>
                    </a:lnTo>
                    <a:lnTo>
                      <a:pt x="3249" y="1220"/>
                    </a:lnTo>
                    <a:lnTo>
                      <a:pt x="3249" y="1220"/>
                    </a:lnTo>
                    <a:lnTo>
                      <a:pt x="3251" y="1220"/>
                    </a:lnTo>
                    <a:lnTo>
                      <a:pt x="3253" y="1218"/>
                    </a:lnTo>
                    <a:lnTo>
                      <a:pt x="3251" y="1215"/>
                    </a:lnTo>
                    <a:lnTo>
                      <a:pt x="3248" y="1212"/>
                    </a:lnTo>
                    <a:lnTo>
                      <a:pt x="3246" y="1210"/>
                    </a:lnTo>
                    <a:lnTo>
                      <a:pt x="3244" y="1207"/>
                    </a:lnTo>
                    <a:lnTo>
                      <a:pt x="3246" y="1207"/>
                    </a:lnTo>
                    <a:lnTo>
                      <a:pt x="3246" y="1207"/>
                    </a:lnTo>
                    <a:lnTo>
                      <a:pt x="3249" y="1210"/>
                    </a:lnTo>
                    <a:lnTo>
                      <a:pt x="3251" y="1212"/>
                    </a:lnTo>
                    <a:lnTo>
                      <a:pt x="3253" y="1213"/>
                    </a:lnTo>
                    <a:lnTo>
                      <a:pt x="3255" y="1215"/>
                    </a:lnTo>
                    <a:lnTo>
                      <a:pt x="3260" y="1215"/>
                    </a:lnTo>
                    <a:lnTo>
                      <a:pt x="3261" y="1213"/>
                    </a:lnTo>
                    <a:lnTo>
                      <a:pt x="3261" y="1212"/>
                    </a:lnTo>
                    <a:lnTo>
                      <a:pt x="3261" y="1207"/>
                    </a:lnTo>
                    <a:lnTo>
                      <a:pt x="3261" y="1203"/>
                    </a:lnTo>
                    <a:lnTo>
                      <a:pt x="3265" y="1201"/>
                    </a:lnTo>
                    <a:lnTo>
                      <a:pt x="3270" y="1198"/>
                    </a:lnTo>
                    <a:lnTo>
                      <a:pt x="3272" y="1196"/>
                    </a:lnTo>
                    <a:lnTo>
                      <a:pt x="3273" y="1196"/>
                    </a:lnTo>
                    <a:lnTo>
                      <a:pt x="3275" y="1198"/>
                    </a:lnTo>
                    <a:lnTo>
                      <a:pt x="3275" y="1198"/>
                    </a:lnTo>
                    <a:lnTo>
                      <a:pt x="3279" y="1195"/>
                    </a:lnTo>
                    <a:lnTo>
                      <a:pt x="3277" y="1191"/>
                    </a:lnTo>
                    <a:lnTo>
                      <a:pt x="3277" y="1191"/>
                    </a:lnTo>
                    <a:close/>
                    <a:moveTo>
                      <a:pt x="1776" y="705"/>
                    </a:moveTo>
                    <a:lnTo>
                      <a:pt x="1774" y="707"/>
                    </a:lnTo>
                    <a:lnTo>
                      <a:pt x="1774" y="709"/>
                    </a:lnTo>
                    <a:lnTo>
                      <a:pt x="1774" y="712"/>
                    </a:lnTo>
                    <a:lnTo>
                      <a:pt x="1773" y="717"/>
                    </a:lnTo>
                    <a:lnTo>
                      <a:pt x="1773" y="719"/>
                    </a:lnTo>
                    <a:lnTo>
                      <a:pt x="1768" y="717"/>
                    </a:lnTo>
                    <a:lnTo>
                      <a:pt x="1766" y="719"/>
                    </a:lnTo>
                    <a:lnTo>
                      <a:pt x="1764" y="719"/>
                    </a:lnTo>
                    <a:lnTo>
                      <a:pt x="1768" y="726"/>
                    </a:lnTo>
                    <a:lnTo>
                      <a:pt x="1773" y="729"/>
                    </a:lnTo>
                    <a:lnTo>
                      <a:pt x="1776" y="733"/>
                    </a:lnTo>
                    <a:lnTo>
                      <a:pt x="1778" y="734"/>
                    </a:lnTo>
                    <a:lnTo>
                      <a:pt x="1790" y="738"/>
                    </a:lnTo>
                    <a:lnTo>
                      <a:pt x="1790" y="738"/>
                    </a:lnTo>
                    <a:lnTo>
                      <a:pt x="1793" y="731"/>
                    </a:lnTo>
                    <a:lnTo>
                      <a:pt x="1797" y="728"/>
                    </a:lnTo>
                    <a:lnTo>
                      <a:pt x="1798" y="726"/>
                    </a:lnTo>
                    <a:lnTo>
                      <a:pt x="1798" y="722"/>
                    </a:lnTo>
                    <a:lnTo>
                      <a:pt x="1800" y="719"/>
                    </a:lnTo>
                    <a:lnTo>
                      <a:pt x="1800" y="716"/>
                    </a:lnTo>
                    <a:lnTo>
                      <a:pt x="1798" y="714"/>
                    </a:lnTo>
                    <a:lnTo>
                      <a:pt x="1793" y="710"/>
                    </a:lnTo>
                    <a:lnTo>
                      <a:pt x="1776" y="705"/>
                    </a:lnTo>
                    <a:lnTo>
                      <a:pt x="1776" y="705"/>
                    </a:lnTo>
                    <a:close/>
                    <a:moveTo>
                      <a:pt x="898" y="949"/>
                    </a:moveTo>
                    <a:lnTo>
                      <a:pt x="898" y="949"/>
                    </a:lnTo>
                    <a:lnTo>
                      <a:pt x="898" y="951"/>
                    </a:lnTo>
                    <a:lnTo>
                      <a:pt x="898" y="958"/>
                    </a:lnTo>
                    <a:lnTo>
                      <a:pt x="900" y="961"/>
                    </a:lnTo>
                    <a:lnTo>
                      <a:pt x="900" y="964"/>
                    </a:lnTo>
                    <a:lnTo>
                      <a:pt x="902" y="964"/>
                    </a:lnTo>
                    <a:lnTo>
                      <a:pt x="902" y="963"/>
                    </a:lnTo>
                    <a:lnTo>
                      <a:pt x="900" y="953"/>
                    </a:lnTo>
                    <a:lnTo>
                      <a:pt x="900" y="949"/>
                    </a:lnTo>
                    <a:lnTo>
                      <a:pt x="898" y="949"/>
                    </a:lnTo>
                    <a:lnTo>
                      <a:pt x="898" y="949"/>
                    </a:lnTo>
                    <a:close/>
                    <a:moveTo>
                      <a:pt x="968" y="1164"/>
                    </a:moveTo>
                    <a:lnTo>
                      <a:pt x="965" y="1164"/>
                    </a:lnTo>
                    <a:lnTo>
                      <a:pt x="963" y="1162"/>
                    </a:lnTo>
                    <a:lnTo>
                      <a:pt x="960" y="1162"/>
                    </a:lnTo>
                    <a:lnTo>
                      <a:pt x="958" y="1162"/>
                    </a:lnTo>
                    <a:lnTo>
                      <a:pt x="956" y="1164"/>
                    </a:lnTo>
                    <a:lnTo>
                      <a:pt x="960" y="1171"/>
                    </a:lnTo>
                    <a:lnTo>
                      <a:pt x="965" y="1174"/>
                    </a:lnTo>
                    <a:lnTo>
                      <a:pt x="968" y="1174"/>
                    </a:lnTo>
                    <a:lnTo>
                      <a:pt x="968" y="1172"/>
                    </a:lnTo>
                    <a:lnTo>
                      <a:pt x="970" y="1171"/>
                    </a:lnTo>
                    <a:lnTo>
                      <a:pt x="968" y="1169"/>
                    </a:lnTo>
                    <a:lnTo>
                      <a:pt x="968" y="1167"/>
                    </a:lnTo>
                    <a:lnTo>
                      <a:pt x="968" y="1164"/>
                    </a:lnTo>
                    <a:lnTo>
                      <a:pt x="968" y="1164"/>
                    </a:lnTo>
                    <a:close/>
                    <a:moveTo>
                      <a:pt x="915" y="1024"/>
                    </a:moveTo>
                    <a:lnTo>
                      <a:pt x="917" y="1019"/>
                    </a:lnTo>
                    <a:lnTo>
                      <a:pt x="915" y="1017"/>
                    </a:lnTo>
                    <a:lnTo>
                      <a:pt x="914" y="1016"/>
                    </a:lnTo>
                    <a:lnTo>
                      <a:pt x="910" y="1021"/>
                    </a:lnTo>
                    <a:lnTo>
                      <a:pt x="910" y="1022"/>
                    </a:lnTo>
                    <a:lnTo>
                      <a:pt x="912" y="1024"/>
                    </a:lnTo>
                    <a:lnTo>
                      <a:pt x="915" y="1024"/>
                    </a:lnTo>
                    <a:lnTo>
                      <a:pt x="915" y="1024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3" name="Freeform 198">
                <a:extLst>
                  <a:ext uri="{FF2B5EF4-FFF2-40B4-BE49-F238E27FC236}">
                    <a16:creationId xmlns:a16="http://schemas.microsoft.com/office/drawing/2014/main" xmlns="" id="{B17DD106-84F8-405E-896D-7EC59B09050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91" y="3069"/>
                <a:ext cx="37" cy="33"/>
              </a:xfrm>
              <a:custGeom>
                <a:avLst/>
                <a:gdLst>
                  <a:gd name="T0" fmla="*/ 31 w 37"/>
                  <a:gd name="T1" fmla="*/ 0 h 33"/>
                  <a:gd name="T2" fmla="*/ 31 w 37"/>
                  <a:gd name="T3" fmla="*/ 2 h 33"/>
                  <a:gd name="T4" fmla="*/ 34 w 37"/>
                  <a:gd name="T5" fmla="*/ 6 h 33"/>
                  <a:gd name="T6" fmla="*/ 36 w 37"/>
                  <a:gd name="T7" fmla="*/ 9 h 33"/>
                  <a:gd name="T8" fmla="*/ 36 w 37"/>
                  <a:gd name="T9" fmla="*/ 14 h 33"/>
                  <a:gd name="T10" fmla="*/ 37 w 37"/>
                  <a:gd name="T11" fmla="*/ 19 h 33"/>
                  <a:gd name="T12" fmla="*/ 37 w 37"/>
                  <a:gd name="T13" fmla="*/ 23 h 33"/>
                  <a:gd name="T14" fmla="*/ 36 w 37"/>
                  <a:gd name="T15" fmla="*/ 24 h 33"/>
                  <a:gd name="T16" fmla="*/ 34 w 37"/>
                  <a:gd name="T17" fmla="*/ 24 h 33"/>
                  <a:gd name="T18" fmla="*/ 32 w 37"/>
                  <a:gd name="T19" fmla="*/ 26 h 33"/>
                  <a:gd name="T20" fmla="*/ 31 w 37"/>
                  <a:gd name="T21" fmla="*/ 26 h 33"/>
                  <a:gd name="T22" fmla="*/ 29 w 37"/>
                  <a:gd name="T23" fmla="*/ 24 h 33"/>
                  <a:gd name="T24" fmla="*/ 25 w 37"/>
                  <a:gd name="T25" fmla="*/ 24 h 33"/>
                  <a:gd name="T26" fmla="*/ 24 w 37"/>
                  <a:gd name="T27" fmla="*/ 26 h 33"/>
                  <a:gd name="T28" fmla="*/ 22 w 37"/>
                  <a:gd name="T29" fmla="*/ 26 h 33"/>
                  <a:gd name="T30" fmla="*/ 20 w 37"/>
                  <a:gd name="T31" fmla="*/ 24 h 33"/>
                  <a:gd name="T32" fmla="*/ 19 w 37"/>
                  <a:gd name="T33" fmla="*/ 31 h 33"/>
                  <a:gd name="T34" fmla="*/ 17 w 37"/>
                  <a:gd name="T35" fmla="*/ 33 h 33"/>
                  <a:gd name="T36" fmla="*/ 13 w 37"/>
                  <a:gd name="T37" fmla="*/ 33 h 33"/>
                  <a:gd name="T38" fmla="*/ 10 w 37"/>
                  <a:gd name="T39" fmla="*/ 33 h 33"/>
                  <a:gd name="T40" fmla="*/ 7 w 37"/>
                  <a:gd name="T41" fmla="*/ 31 h 33"/>
                  <a:gd name="T42" fmla="*/ 3 w 37"/>
                  <a:gd name="T43" fmla="*/ 29 h 33"/>
                  <a:gd name="T44" fmla="*/ 2 w 37"/>
                  <a:gd name="T45" fmla="*/ 31 h 33"/>
                  <a:gd name="T46" fmla="*/ 0 w 37"/>
                  <a:gd name="T47" fmla="*/ 31 h 33"/>
                  <a:gd name="T48" fmla="*/ 0 w 37"/>
                  <a:gd name="T49" fmla="*/ 28 h 33"/>
                  <a:gd name="T50" fmla="*/ 0 w 37"/>
                  <a:gd name="T51" fmla="*/ 26 h 33"/>
                  <a:gd name="T52" fmla="*/ 2 w 37"/>
                  <a:gd name="T53" fmla="*/ 24 h 33"/>
                  <a:gd name="T54" fmla="*/ 5 w 37"/>
                  <a:gd name="T55" fmla="*/ 21 h 33"/>
                  <a:gd name="T56" fmla="*/ 5 w 37"/>
                  <a:gd name="T57" fmla="*/ 17 h 33"/>
                  <a:gd name="T58" fmla="*/ 5 w 37"/>
                  <a:gd name="T59" fmla="*/ 14 h 33"/>
                  <a:gd name="T60" fmla="*/ 7 w 37"/>
                  <a:gd name="T61" fmla="*/ 11 h 33"/>
                  <a:gd name="T62" fmla="*/ 10 w 37"/>
                  <a:gd name="T63" fmla="*/ 9 h 33"/>
                  <a:gd name="T64" fmla="*/ 12 w 37"/>
                  <a:gd name="T65" fmla="*/ 7 h 33"/>
                  <a:gd name="T66" fmla="*/ 13 w 37"/>
                  <a:gd name="T67" fmla="*/ 6 h 33"/>
                  <a:gd name="T68" fmla="*/ 19 w 37"/>
                  <a:gd name="T69" fmla="*/ 6 h 33"/>
                  <a:gd name="T70" fmla="*/ 19 w 37"/>
                  <a:gd name="T71" fmla="*/ 7 h 33"/>
                  <a:gd name="T72" fmla="*/ 20 w 37"/>
                  <a:gd name="T73" fmla="*/ 7 h 33"/>
                  <a:gd name="T74" fmla="*/ 24 w 37"/>
                  <a:gd name="T75" fmla="*/ 6 h 33"/>
                  <a:gd name="T76" fmla="*/ 27 w 37"/>
                  <a:gd name="T77" fmla="*/ 2 h 33"/>
                  <a:gd name="T78" fmla="*/ 27 w 37"/>
                  <a:gd name="T79" fmla="*/ 0 h 33"/>
                  <a:gd name="T80" fmla="*/ 31 w 37"/>
                  <a:gd name="T81" fmla="*/ 0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37" h="33">
                    <a:moveTo>
                      <a:pt x="31" y="0"/>
                    </a:moveTo>
                    <a:lnTo>
                      <a:pt x="31" y="0"/>
                    </a:lnTo>
                    <a:lnTo>
                      <a:pt x="31" y="0"/>
                    </a:lnTo>
                    <a:lnTo>
                      <a:pt x="31" y="2"/>
                    </a:lnTo>
                    <a:lnTo>
                      <a:pt x="32" y="6"/>
                    </a:lnTo>
                    <a:lnTo>
                      <a:pt x="34" y="6"/>
                    </a:lnTo>
                    <a:lnTo>
                      <a:pt x="36" y="7"/>
                    </a:lnTo>
                    <a:lnTo>
                      <a:pt x="36" y="9"/>
                    </a:lnTo>
                    <a:lnTo>
                      <a:pt x="37" y="12"/>
                    </a:lnTo>
                    <a:lnTo>
                      <a:pt x="36" y="14"/>
                    </a:lnTo>
                    <a:lnTo>
                      <a:pt x="37" y="17"/>
                    </a:lnTo>
                    <a:lnTo>
                      <a:pt x="37" y="19"/>
                    </a:lnTo>
                    <a:lnTo>
                      <a:pt x="37" y="21"/>
                    </a:lnTo>
                    <a:lnTo>
                      <a:pt x="37" y="23"/>
                    </a:lnTo>
                    <a:lnTo>
                      <a:pt x="37" y="24"/>
                    </a:lnTo>
                    <a:lnTo>
                      <a:pt x="36" y="24"/>
                    </a:lnTo>
                    <a:lnTo>
                      <a:pt x="36" y="24"/>
                    </a:lnTo>
                    <a:lnTo>
                      <a:pt x="34" y="24"/>
                    </a:lnTo>
                    <a:lnTo>
                      <a:pt x="34" y="24"/>
                    </a:lnTo>
                    <a:lnTo>
                      <a:pt x="32" y="26"/>
                    </a:lnTo>
                    <a:lnTo>
                      <a:pt x="32" y="26"/>
                    </a:lnTo>
                    <a:lnTo>
                      <a:pt x="31" y="26"/>
                    </a:lnTo>
                    <a:lnTo>
                      <a:pt x="31" y="24"/>
                    </a:lnTo>
                    <a:lnTo>
                      <a:pt x="29" y="24"/>
                    </a:lnTo>
                    <a:lnTo>
                      <a:pt x="25" y="24"/>
                    </a:lnTo>
                    <a:lnTo>
                      <a:pt x="25" y="24"/>
                    </a:lnTo>
                    <a:lnTo>
                      <a:pt x="24" y="24"/>
                    </a:lnTo>
                    <a:lnTo>
                      <a:pt x="24" y="26"/>
                    </a:lnTo>
                    <a:lnTo>
                      <a:pt x="24" y="26"/>
                    </a:lnTo>
                    <a:lnTo>
                      <a:pt x="22" y="26"/>
                    </a:lnTo>
                    <a:lnTo>
                      <a:pt x="20" y="24"/>
                    </a:lnTo>
                    <a:lnTo>
                      <a:pt x="20" y="24"/>
                    </a:lnTo>
                    <a:lnTo>
                      <a:pt x="19" y="28"/>
                    </a:lnTo>
                    <a:lnTo>
                      <a:pt x="19" y="31"/>
                    </a:lnTo>
                    <a:lnTo>
                      <a:pt x="19" y="31"/>
                    </a:lnTo>
                    <a:lnTo>
                      <a:pt x="17" y="33"/>
                    </a:lnTo>
                    <a:lnTo>
                      <a:pt x="15" y="33"/>
                    </a:lnTo>
                    <a:lnTo>
                      <a:pt x="13" y="33"/>
                    </a:lnTo>
                    <a:lnTo>
                      <a:pt x="10" y="33"/>
                    </a:lnTo>
                    <a:lnTo>
                      <a:pt x="10" y="33"/>
                    </a:lnTo>
                    <a:lnTo>
                      <a:pt x="8" y="33"/>
                    </a:lnTo>
                    <a:lnTo>
                      <a:pt x="7" y="31"/>
                    </a:lnTo>
                    <a:lnTo>
                      <a:pt x="5" y="29"/>
                    </a:lnTo>
                    <a:lnTo>
                      <a:pt x="3" y="29"/>
                    </a:lnTo>
                    <a:lnTo>
                      <a:pt x="3" y="29"/>
                    </a:lnTo>
                    <a:lnTo>
                      <a:pt x="2" y="31"/>
                    </a:lnTo>
                    <a:lnTo>
                      <a:pt x="2" y="31"/>
                    </a:lnTo>
                    <a:lnTo>
                      <a:pt x="0" y="31"/>
                    </a:lnTo>
                    <a:lnTo>
                      <a:pt x="0" y="29"/>
                    </a:lnTo>
                    <a:lnTo>
                      <a:pt x="0" y="28"/>
                    </a:lnTo>
                    <a:lnTo>
                      <a:pt x="0" y="26"/>
                    </a:lnTo>
                    <a:lnTo>
                      <a:pt x="0" y="26"/>
                    </a:lnTo>
                    <a:lnTo>
                      <a:pt x="0" y="24"/>
                    </a:lnTo>
                    <a:lnTo>
                      <a:pt x="2" y="24"/>
                    </a:lnTo>
                    <a:lnTo>
                      <a:pt x="3" y="23"/>
                    </a:lnTo>
                    <a:lnTo>
                      <a:pt x="5" y="21"/>
                    </a:lnTo>
                    <a:lnTo>
                      <a:pt x="5" y="21"/>
                    </a:lnTo>
                    <a:lnTo>
                      <a:pt x="5" y="17"/>
                    </a:lnTo>
                    <a:lnTo>
                      <a:pt x="5" y="16"/>
                    </a:lnTo>
                    <a:lnTo>
                      <a:pt x="5" y="14"/>
                    </a:lnTo>
                    <a:lnTo>
                      <a:pt x="5" y="12"/>
                    </a:lnTo>
                    <a:lnTo>
                      <a:pt x="7" y="11"/>
                    </a:lnTo>
                    <a:lnTo>
                      <a:pt x="8" y="9"/>
                    </a:lnTo>
                    <a:lnTo>
                      <a:pt x="10" y="9"/>
                    </a:lnTo>
                    <a:lnTo>
                      <a:pt x="10" y="7"/>
                    </a:lnTo>
                    <a:lnTo>
                      <a:pt x="12" y="7"/>
                    </a:lnTo>
                    <a:lnTo>
                      <a:pt x="13" y="6"/>
                    </a:lnTo>
                    <a:lnTo>
                      <a:pt x="13" y="6"/>
                    </a:lnTo>
                    <a:lnTo>
                      <a:pt x="17" y="6"/>
                    </a:lnTo>
                    <a:lnTo>
                      <a:pt x="19" y="6"/>
                    </a:lnTo>
                    <a:lnTo>
                      <a:pt x="19" y="7"/>
                    </a:lnTo>
                    <a:lnTo>
                      <a:pt x="19" y="7"/>
                    </a:lnTo>
                    <a:lnTo>
                      <a:pt x="20" y="7"/>
                    </a:lnTo>
                    <a:lnTo>
                      <a:pt x="20" y="7"/>
                    </a:lnTo>
                    <a:lnTo>
                      <a:pt x="22" y="6"/>
                    </a:lnTo>
                    <a:lnTo>
                      <a:pt x="24" y="6"/>
                    </a:lnTo>
                    <a:lnTo>
                      <a:pt x="25" y="4"/>
                    </a:lnTo>
                    <a:lnTo>
                      <a:pt x="27" y="2"/>
                    </a:lnTo>
                    <a:lnTo>
                      <a:pt x="27" y="0"/>
                    </a:lnTo>
                    <a:lnTo>
                      <a:pt x="27" y="0"/>
                    </a:lnTo>
                    <a:lnTo>
                      <a:pt x="29" y="0"/>
                    </a:lnTo>
                    <a:lnTo>
                      <a:pt x="31" y="0"/>
                    </a:lnTo>
                    <a:lnTo>
                      <a:pt x="31" y="0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4" name="Freeform 199">
                <a:extLst>
                  <a:ext uri="{FF2B5EF4-FFF2-40B4-BE49-F238E27FC236}">
                    <a16:creationId xmlns:a16="http://schemas.microsoft.com/office/drawing/2014/main" xmlns="" id="{30E02B6F-E142-4538-A48F-8881A650C3B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300" y="2403"/>
                <a:ext cx="404" cy="331"/>
              </a:xfrm>
              <a:custGeom>
                <a:avLst/>
                <a:gdLst>
                  <a:gd name="T0" fmla="*/ 248 w 404"/>
                  <a:gd name="T1" fmla="*/ 75 h 331"/>
                  <a:gd name="T2" fmla="*/ 267 w 404"/>
                  <a:gd name="T3" fmla="*/ 82 h 331"/>
                  <a:gd name="T4" fmla="*/ 272 w 404"/>
                  <a:gd name="T5" fmla="*/ 97 h 331"/>
                  <a:gd name="T6" fmla="*/ 284 w 404"/>
                  <a:gd name="T7" fmla="*/ 109 h 331"/>
                  <a:gd name="T8" fmla="*/ 296 w 404"/>
                  <a:gd name="T9" fmla="*/ 119 h 331"/>
                  <a:gd name="T10" fmla="*/ 300 w 404"/>
                  <a:gd name="T11" fmla="*/ 131 h 331"/>
                  <a:gd name="T12" fmla="*/ 300 w 404"/>
                  <a:gd name="T13" fmla="*/ 138 h 331"/>
                  <a:gd name="T14" fmla="*/ 310 w 404"/>
                  <a:gd name="T15" fmla="*/ 157 h 331"/>
                  <a:gd name="T16" fmla="*/ 319 w 404"/>
                  <a:gd name="T17" fmla="*/ 164 h 331"/>
                  <a:gd name="T18" fmla="*/ 324 w 404"/>
                  <a:gd name="T19" fmla="*/ 169 h 331"/>
                  <a:gd name="T20" fmla="*/ 327 w 404"/>
                  <a:gd name="T21" fmla="*/ 175 h 331"/>
                  <a:gd name="T22" fmla="*/ 334 w 404"/>
                  <a:gd name="T23" fmla="*/ 184 h 331"/>
                  <a:gd name="T24" fmla="*/ 343 w 404"/>
                  <a:gd name="T25" fmla="*/ 194 h 331"/>
                  <a:gd name="T26" fmla="*/ 351 w 404"/>
                  <a:gd name="T27" fmla="*/ 198 h 331"/>
                  <a:gd name="T28" fmla="*/ 378 w 404"/>
                  <a:gd name="T29" fmla="*/ 201 h 331"/>
                  <a:gd name="T30" fmla="*/ 394 w 404"/>
                  <a:gd name="T31" fmla="*/ 204 h 331"/>
                  <a:gd name="T32" fmla="*/ 402 w 404"/>
                  <a:gd name="T33" fmla="*/ 215 h 331"/>
                  <a:gd name="T34" fmla="*/ 401 w 404"/>
                  <a:gd name="T35" fmla="*/ 230 h 331"/>
                  <a:gd name="T36" fmla="*/ 396 w 404"/>
                  <a:gd name="T37" fmla="*/ 245 h 331"/>
                  <a:gd name="T38" fmla="*/ 387 w 404"/>
                  <a:gd name="T39" fmla="*/ 259 h 331"/>
                  <a:gd name="T40" fmla="*/ 363 w 404"/>
                  <a:gd name="T41" fmla="*/ 268 h 331"/>
                  <a:gd name="T42" fmla="*/ 341 w 404"/>
                  <a:gd name="T43" fmla="*/ 276 h 331"/>
                  <a:gd name="T44" fmla="*/ 310 w 404"/>
                  <a:gd name="T45" fmla="*/ 281 h 331"/>
                  <a:gd name="T46" fmla="*/ 274 w 404"/>
                  <a:gd name="T47" fmla="*/ 288 h 331"/>
                  <a:gd name="T48" fmla="*/ 252 w 404"/>
                  <a:gd name="T49" fmla="*/ 305 h 331"/>
                  <a:gd name="T50" fmla="*/ 238 w 404"/>
                  <a:gd name="T51" fmla="*/ 319 h 331"/>
                  <a:gd name="T52" fmla="*/ 221 w 404"/>
                  <a:gd name="T53" fmla="*/ 312 h 331"/>
                  <a:gd name="T54" fmla="*/ 199 w 404"/>
                  <a:gd name="T55" fmla="*/ 308 h 331"/>
                  <a:gd name="T56" fmla="*/ 180 w 404"/>
                  <a:gd name="T57" fmla="*/ 310 h 331"/>
                  <a:gd name="T58" fmla="*/ 171 w 404"/>
                  <a:gd name="T59" fmla="*/ 308 h 331"/>
                  <a:gd name="T60" fmla="*/ 166 w 404"/>
                  <a:gd name="T61" fmla="*/ 312 h 331"/>
                  <a:gd name="T62" fmla="*/ 165 w 404"/>
                  <a:gd name="T63" fmla="*/ 322 h 331"/>
                  <a:gd name="T64" fmla="*/ 158 w 404"/>
                  <a:gd name="T65" fmla="*/ 331 h 331"/>
                  <a:gd name="T66" fmla="*/ 153 w 404"/>
                  <a:gd name="T67" fmla="*/ 319 h 331"/>
                  <a:gd name="T68" fmla="*/ 135 w 404"/>
                  <a:gd name="T69" fmla="*/ 298 h 331"/>
                  <a:gd name="T70" fmla="*/ 125 w 404"/>
                  <a:gd name="T71" fmla="*/ 276 h 331"/>
                  <a:gd name="T72" fmla="*/ 113 w 404"/>
                  <a:gd name="T73" fmla="*/ 257 h 331"/>
                  <a:gd name="T74" fmla="*/ 86 w 404"/>
                  <a:gd name="T75" fmla="*/ 230 h 331"/>
                  <a:gd name="T76" fmla="*/ 86 w 404"/>
                  <a:gd name="T77" fmla="*/ 213 h 331"/>
                  <a:gd name="T78" fmla="*/ 82 w 404"/>
                  <a:gd name="T79" fmla="*/ 199 h 331"/>
                  <a:gd name="T80" fmla="*/ 74 w 404"/>
                  <a:gd name="T81" fmla="*/ 181 h 331"/>
                  <a:gd name="T82" fmla="*/ 58 w 404"/>
                  <a:gd name="T83" fmla="*/ 170 h 331"/>
                  <a:gd name="T84" fmla="*/ 52 w 404"/>
                  <a:gd name="T85" fmla="*/ 153 h 331"/>
                  <a:gd name="T86" fmla="*/ 40 w 404"/>
                  <a:gd name="T87" fmla="*/ 133 h 331"/>
                  <a:gd name="T88" fmla="*/ 19 w 404"/>
                  <a:gd name="T89" fmla="*/ 102 h 331"/>
                  <a:gd name="T90" fmla="*/ 0 w 404"/>
                  <a:gd name="T91" fmla="*/ 87 h 331"/>
                  <a:gd name="T92" fmla="*/ 19 w 404"/>
                  <a:gd name="T93" fmla="*/ 63 h 331"/>
                  <a:gd name="T94" fmla="*/ 41 w 404"/>
                  <a:gd name="T95" fmla="*/ 51 h 331"/>
                  <a:gd name="T96" fmla="*/ 58 w 404"/>
                  <a:gd name="T97" fmla="*/ 41 h 331"/>
                  <a:gd name="T98" fmla="*/ 55 w 404"/>
                  <a:gd name="T99" fmla="*/ 25 h 331"/>
                  <a:gd name="T100" fmla="*/ 67 w 404"/>
                  <a:gd name="T101" fmla="*/ 7 h 331"/>
                  <a:gd name="T102" fmla="*/ 98 w 404"/>
                  <a:gd name="T103" fmla="*/ 2 h 331"/>
                  <a:gd name="T104" fmla="*/ 134 w 404"/>
                  <a:gd name="T105" fmla="*/ 17 h 331"/>
                  <a:gd name="T106" fmla="*/ 170 w 404"/>
                  <a:gd name="T107" fmla="*/ 46 h 331"/>
                  <a:gd name="T108" fmla="*/ 209 w 404"/>
                  <a:gd name="T109" fmla="*/ 66 h 331"/>
                  <a:gd name="T110" fmla="*/ 38 w 404"/>
                  <a:gd name="T111" fmla="*/ 140 h 331"/>
                  <a:gd name="T112" fmla="*/ 45 w 404"/>
                  <a:gd name="T113" fmla="*/ 147 h 331"/>
                  <a:gd name="T114" fmla="*/ 38 w 404"/>
                  <a:gd name="T115" fmla="*/ 140 h 331"/>
                  <a:gd name="T116" fmla="*/ 45 w 404"/>
                  <a:gd name="T117" fmla="*/ 147 h 331"/>
                  <a:gd name="T118" fmla="*/ 146 w 404"/>
                  <a:gd name="T119" fmla="*/ 325 h 331"/>
                  <a:gd name="T120" fmla="*/ 141 w 404"/>
                  <a:gd name="T121" fmla="*/ 324 h 331"/>
                  <a:gd name="T122" fmla="*/ 141 w 404"/>
                  <a:gd name="T123" fmla="*/ 317 h 3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404" h="331">
                    <a:moveTo>
                      <a:pt x="230" y="66"/>
                    </a:moveTo>
                    <a:lnTo>
                      <a:pt x="233" y="68"/>
                    </a:lnTo>
                    <a:lnTo>
                      <a:pt x="238" y="68"/>
                    </a:lnTo>
                    <a:lnTo>
                      <a:pt x="242" y="68"/>
                    </a:lnTo>
                    <a:lnTo>
                      <a:pt x="247" y="70"/>
                    </a:lnTo>
                    <a:lnTo>
                      <a:pt x="248" y="73"/>
                    </a:lnTo>
                    <a:lnTo>
                      <a:pt x="248" y="75"/>
                    </a:lnTo>
                    <a:lnTo>
                      <a:pt x="250" y="77"/>
                    </a:lnTo>
                    <a:lnTo>
                      <a:pt x="252" y="78"/>
                    </a:lnTo>
                    <a:lnTo>
                      <a:pt x="255" y="78"/>
                    </a:lnTo>
                    <a:lnTo>
                      <a:pt x="259" y="78"/>
                    </a:lnTo>
                    <a:lnTo>
                      <a:pt x="262" y="78"/>
                    </a:lnTo>
                    <a:lnTo>
                      <a:pt x="266" y="78"/>
                    </a:lnTo>
                    <a:lnTo>
                      <a:pt x="267" y="82"/>
                    </a:lnTo>
                    <a:lnTo>
                      <a:pt x="267" y="83"/>
                    </a:lnTo>
                    <a:lnTo>
                      <a:pt x="269" y="89"/>
                    </a:lnTo>
                    <a:lnTo>
                      <a:pt x="272" y="92"/>
                    </a:lnTo>
                    <a:lnTo>
                      <a:pt x="274" y="94"/>
                    </a:lnTo>
                    <a:lnTo>
                      <a:pt x="274" y="95"/>
                    </a:lnTo>
                    <a:lnTo>
                      <a:pt x="272" y="95"/>
                    </a:lnTo>
                    <a:lnTo>
                      <a:pt x="272" y="97"/>
                    </a:lnTo>
                    <a:lnTo>
                      <a:pt x="276" y="99"/>
                    </a:lnTo>
                    <a:lnTo>
                      <a:pt x="279" y="100"/>
                    </a:lnTo>
                    <a:lnTo>
                      <a:pt x="279" y="100"/>
                    </a:lnTo>
                    <a:lnTo>
                      <a:pt x="281" y="102"/>
                    </a:lnTo>
                    <a:lnTo>
                      <a:pt x="281" y="102"/>
                    </a:lnTo>
                    <a:lnTo>
                      <a:pt x="283" y="106"/>
                    </a:lnTo>
                    <a:lnTo>
                      <a:pt x="284" y="109"/>
                    </a:lnTo>
                    <a:lnTo>
                      <a:pt x="288" y="109"/>
                    </a:lnTo>
                    <a:lnTo>
                      <a:pt x="291" y="112"/>
                    </a:lnTo>
                    <a:lnTo>
                      <a:pt x="296" y="116"/>
                    </a:lnTo>
                    <a:lnTo>
                      <a:pt x="300" y="119"/>
                    </a:lnTo>
                    <a:lnTo>
                      <a:pt x="298" y="119"/>
                    </a:lnTo>
                    <a:lnTo>
                      <a:pt x="298" y="119"/>
                    </a:lnTo>
                    <a:lnTo>
                      <a:pt x="296" y="119"/>
                    </a:lnTo>
                    <a:lnTo>
                      <a:pt x="296" y="119"/>
                    </a:lnTo>
                    <a:lnTo>
                      <a:pt x="296" y="121"/>
                    </a:lnTo>
                    <a:lnTo>
                      <a:pt x="296" y="123"/>
                    </a:lnTo>
                    <a:lnTo>
                      <a:pt x="298" y="124"/>
                    </a:lnTo>
                    <a:lnTo>
                      <a:pt x="300" y="124"/>
                    </a:lnTo>
                    <a:lnTo>
                      <a:pt x="300" y="126"/>
                    </a:lnTo>
                    <a:lnTo>
                      <a:pt x="300" y="131"/>
                    </a:lnTo>
                    <a:lnTo>
                      <a:pt x="298" y="131"/>
                    </a:lnTo>
                    <a:lnTo>
                      <a:pt x="298" y="131"/>
                    </a:lnTo>
                    <a:lnTo>
                      <a:pt x="296" y="131"/>
                    </a:lnTo>
                    <a:lnTo>
                      <a:pt x="296" y="131"/>
                    </a:lnTo>
                    <a:lnTo>
                      <a:pt x="298" y="135"/>
                    </a:lnTo>
                    <a:lnTo>
                      <a:pt x="298" y="136"/>
                    </a:lnTo>
                    <a:lnTo>
                      <a:pt x="300" y="138"/>
                    </a:lnTo>
                    <a:lnTo>
                      <a:pt x="301" y="141"/>
                    </a:lnTo>
                    <a:lnTo>
                      <a:pt x="301" y="143"/>
                    </a:lnTo>
                    <a:lnTo>
                      <a:pt x="305" y="145"/>
                    </a:lnTo>
                    <a:lnTo>
                      <a:pt x="307" y="148"/>
                    </a:lnTo>
                    <a:lnTo>
                      <a:pt x="307" y="153"/>
                    </a:lnTo>
                    <a:lnTo>
                      <a:pt x="308" y="155"/>
                    </a:lnTo>
                    <a:lnTo>
                      <a:pt x="310" y="157"/>
                    </a:lnTo>
                    <a:lnTo>
                      <a:pt x="312" y="158"/>
                    </a:lnTo>
                    <a:lnTo>
                      <a:pt x="312" y="162"/>
                    </a:lnTo>
                    <a:lnTo>
                      <a:pt x="313" y="164"/>
                    </a:lnTo>
                    <a:lnTo>
                      <a:pt x="315" y="164"/>
                    </a:lnTo>
                    <a:lnTo>
                      <a:pt x="315" y="164"/>
                    </a:lnTo>
                    <a:lnTo>
                      <a:pt x="317" y="164"/>
                    </a:lnTo>
                    <a:lnTo>
                      <a:pt x="319" y="164"/>
                    </a:lnTo>
                    <a:lnTo>
                      <a:pt x="320" y="164"/>
                    </a:lnTo>
                    <a:lnTo>
                      <a:pt x="322" y="164"/>
                    </a:lnTo>
                    <a:lnTo>
                      <a:pt x="324" y="164"/>
                    </a:lnTo>
                    <a:lnTo>
                      <a:pt x="324" y="164"/>
                    </a:lnTo>
                    <a:lnTo>
                      <a:pt x="322" y="165"/>
                    </a:lnTo>
                    <a:lnTo>
                      <a:pt x="322" y="169"/>
                    </a:lnTo>
                    <a:lnTo>
                      <a:pt x="324" y="169"/>
                    </a:lnTo>
                    <a:lnTo>
                      <a:pt x="324" y="169"/>
                    </a:lnTo>
                    <a:lnTo>
                      <a:pt x="325" y="169"/>
                    </a:lnTo>
                    <a:lnTo>
                      <a:pt x="325" y="169"/>
                    </a:lnTo>
                    <a:lnTo>
                      <a:pt x="325" y="170"/>
                    </a:lnTo>
                    <a:lnTo>
                      <a:pt x="327" y="172"/>
                    </a:lnTo>
                    <a:lnTo>
                      <a:pt x="327" y="174"/>
                    </a:lnTo>
                    <a:lnTo>
                      <a:pt x="327" y="175"/>
                    </a:lnTo>
                    <a:lnTo>
                      <a:pt x="329" y="175"/>
                    </a:lnTo>
                    <a:lnTo>
                      <a:pt x="329" y="177"/>
                    </a:lnTo>
                    <a:lnTo>
                      <a:pt x="331" y="179"/>
                    </a:lnTo>
                    <a:lnTo>
                      <a:pt x="332" y="181"/>
                    </a:lnTo>
                    <a:lnTo>
                      <a:pt x="332" y="182"/>
                    </a:lnTo>
                    <a:lnTo>
                      <a:pt x="334" y="182"/>
                    </a:lnTo>
                    <a:lnTo>
                      <a:pt x="334" y="184"/>
                    </a:lnTo>
                    <a:lnTo>
                      <a:pt x="336" y="186"/>
                    </a:lnTo>
                    <a:lnTo>
                      <a:pt x="337" y="187"/>
                    </a:lnTo>
                    <a:lnTo>
                      <a:pt x="337" y="189"/>
                    </a:lnTo>
                    <a:lnTo>
                      <a:pt x="339" y="189"/>
                    </a:lnTo>
                    <a:lnTo>
                      <a:pt x="341" y="191"/>
                    </a:lnTo>
                    <a:lnTo>
                      <a:pt x="341" y="193"/>
                    </a:lnTo>
                    <a:lnTo>
                      <a:pt x="343" y="194"/>
                    </a:lnTo>
                    <a:lnTo>
                      <a:pt x="343" y="194"/>
                    </a:lnTo>
                    <a:lnTo>
                      <a:pt x="344" y="196"/>
                    </a:lnTo>
                    <a:lnTo>
                      <a:pt x="346" y="198"/>
                    </a:lnTo>
                    <a:lnTo>
                      <a:pt x="346" y="198"/>
                    </a:lnTo>
                    <a:lnTo>
                      <a:pt x="348" y="198"/>
                    </a:lnTo>
                    <a:lnTo>
                      <a:pt x="349" y="198"/>
                    </a:lnTo>
                    <a:lnTo>
                      <a:pt x="351" y="198"/>
                    </a:lnTo>
                    <a:lnTo>
                      <a:pt x="355" y="199"/>
                    </a:lnTo>
                    <a:lnTo>
                      <a:pt x="358" y="199"/>
                    </a:lnTo>
                    <a:lnTo>
                      <a:pt x="361" y="199"/>
                    </a:lnTo>
                    <a:lnTo>
                      <a:pt x="365" y="199"/>
                    </a:lnTo>
                    <a:lnTo>
                      <a:pt x="370" y="201"/>
                    </a:lnTo>
                    <a:lnTo>
                      <a:pt x="373" y="201"/>
                    </a:lnTo>
                    <a:lnTo>
                      <a:pt x="378" y="201"/>
                    </a:lnTo>
                    <a:lnTo>
                      <a:pt x="382" y="203"/>
                    </a:lnTo>
                    <a:lnTo>
                      <a:pt x="385" y="203"/>
                    </a:lnTo>
                    <a:lnTo>
                      <a:pt x="389" y="203"/>
                    </a:lnTo>
                    <a:lnTo>
                      <a:pt x="390" y="203"/>
                    </a:lnTo>
                    <a:lnTo>
                      <a:pt x="392" y="204"/>
                    </a:lnTo>
                    <a:lnTo>
                      <a:pt x="392" y="204"/>
                    </a:lnTo>
                    <a:lnTo>
                      <a:pt x="394" y="204"/>
                    </a:lnTo>
                    <a:lnTo>
                      <a:pt x="394" y="204"/>
                    </a:lnTo>
                    <a:lnTo>
                      <a:pt x="396" y="203"/>
                    </a:lnTo>
                    <a:lnTo>
                      <a:pt x="397" y="204"/>
                    </a:lnTo>
                    <a:lnTo>
                      <a:pt x="399" y="206"/>
                    </a:lnTo>
                    <a:lnTo>
                      <a:pt x="401" y="210"/>
                    </a:lnTo>
                    <a:lnTo>
                      <a:pt x="402" y="211"/>
                    </a:lnTo>
                    <a:lnTo>
                      <a:pt x="402" y="215"/>
                    </a:lnTo>
                    <a:lnTo>
                      <a:pt x="404" y="216"/>
                    </a:lnTo>
                    <a:lnTo>
                      <a:pt x="404" y="218"/>
                    </a:lnTo>
                    <a:lnTo>
                      <a:pt x="402" y="222"/>
                    </a:lnTo>
                    <a:lnTo>
                      <a:pt x="402" y="223"/>
                    </a:lnTo>
                    <a:lnTo>
                      <a:pt x="402" y="225"/>
                    </a:lnTo>
                    <a:lnTo>
                      <a:pt x="401" y="228"/>
                    </a:lnTo>
                    <a:lnTo>
                      <a:pt x="401" y="230"/>
                    </a:lnTo>
                    <a:lnTo>
                      <a:pt x="399" y="232"/>
                    </a:lnTo>
                    <a:lnTo>
                      <a:pt x="399" y="235"/>
                    </a:lnTo>
                    <a:lnTo>
                      <a:pt x="399" y="237"/>
                    </a:lnTo>
                    <a:lnTo>
                      <a:pt x="397" y="239"/>
                    </a:lnTo>
                    <a:lnTo>
                      <a:pt x="397" y="242"/>
                    </a:lnTo>
                    <a:lnTo>
                      <a:pt x="396" y="244"/>
                    </a:lnTo>
                    <a:lnTo>
                      <a:pt x="396" y="245"/>
                    </a:lnTo>
                    <a:lnTo>
                      <a:pt x="394" y="249"/>
                    </a:lnTo>
                    <a:lnTo>
                      <a:pt x="394" y="250"/>
                    </a:lnTo>
                    <a:lnTo>
                      <a:pt x="394" y="252"/>
                    </a:lnTo>
                    <a:lnTo>
                      <a:pt x="392" y="256"/>
                    </a:lnTo>
                    <a:lnTo>
                      <a:pt x="392" y="257"/>
                    </a:lnTo>
                    <a:lnTo>
                      <a:pt x="390" y="259"/>
                    </a:lnTo>
                    <a:lnTo>
                      <a:pt x="387" y="259"/>
                    </a:lnTo>
                    <a:lnTo>
                      <a:pt x="384" y="261"/>
                    </a:lnTo>
                    <a:lnTo>
                      <a:pt x="380" y="262"/>
                    </a:lnTo>
                    <a:lnTo>
                      <a:pt x="377" y="262"/>
                    </a:lnTo>
                    <a:lnTo>
                      <a:pt x="373" y="264"/>
                    </a:lnTo>
                    <a:lnTo>
                      <a:pt x="370" y="266"/>
                    </a:lnTo>
                    <a:lnTo>
                      <a:pt x="367" y="266"/>
                    </a:lnTo>
                    <a:lnTo>
                      <a:pt x="363" y="268"/>
                    </a:lnTo>
                    <a:lnTo>
                      <a:pt x="360" y="269"/>
                    </a:lnTo>
                    <a:lnTo>
                      <a:pt x="356" y="269"/>
                    </a:lnTo>
                    <a:lnTo>
                      <a:pt x="353" y="271"/>
                    </a:lnTo>
                    <a:lnTo>
                      <a:pt x="349" y="273"/>
                    </a:lnTo>
                    <a:lnTo>
                      <a:pt x="346" y="273"/>
                    </a:lnTo>
                    <a:lnTo>
                      <a:pt x="343" y="274"/>
                    </a:lnTo>
                    <a:lnTo>
                      <a:pt x="341" y="276"/>
                    </a:lnTo>
                    <a:lnTo>
                      <a:pt x="337" y="276"/>
                    </a:lnTo>
                    <a:lnTo>
                      <a:pt x="334" y="278"/>
                    </a:lnTo>
                    <a:lnTo>
                      <a:pt x="329" y="278"/>
                    </a:lnTo>
                    <a:lnTo>
                      <a:pt x="325" y="279"/>
                    </a:lnTo>
                    <a:lnTo>
                      <a:pt x="320" y="279"/>
                    </a:lnTo>
                    <a:lnTo>
                      <a:pt x="315" y="281"/>
                    </a:lnTo>
                    <a:lnTo>
                      <a:pt x="310" y="281"/>
                    </a:lnTo>
                    <a:lnTo>
                      <a:pt x="303" y="283"/>
                    </a:lnTo>
                    <a:lnTo>
                      <a:pt x="296" y="283"/>
                    </a:lnTo>
                    <a:lnTo>
                      <a:pt x="291" y="285"/>
                    </a:lnTo>
                    <a:lnTo>
                      <a:pt x="286" y="285"/>
                    </a:lnTo>
                    <a:lnTo>
                      <a:pt x="281" y="285"/>
                    </a:lnTo>
                    <a:lnTo>
                      <a:pt x="278" y="286"/>
                    </a:lnTo>
                    <a:lnTo>
                      <a:pt x="274" y="288"/>
                    </a:lnTo>
                    <a:lnTo>
                      <a:pt x="269" y="290"/>
                    </a:lnTo>
                    <a:lnTo>
                      <a:pt x="264" y="293"/>
                    </a:lnTo>
                    <a:lnTo>
                      <a:pt x="260" y="295"/>
                    </a:lnTo>
                    <a:lnTo>
                      <a:pt x="259" y="298"/>
                    </a:lnTo>
                    <a:lnTo>
                      <a:pt x="257" y="300"/>
                    </a:lnTo>
                    <a:lnTo>
                      <a:pt x="254" y="303"/>
                    </a:lnTo>
                    <a:lnTo>
                      <a:pt x="252" y="305"/>
                    </a:lnTo>
                    <a:lnTo>
                      <a:pt x="250" y="308"/>
                    </a:lnTo>
                    <a:lnTo>
                      <a:pt x="248" y="312"/>
                    </a:lnTo>
                    <a:lnTo>
                      <a:pt x="247" y="315"/>
                    </a:lnTo>
                    <a:lnTo>
                      <a:pt x="245" y="317"/>
                    </a:lnTo>
                    <a:lnTo>
                      <a:pt x="243" y="317"/>
                    </a:lnTo>
                    <a:lnTo>
                      <a:pt x="242" y="319"/>
                    </a:lnTo>
                    <a:lnTo>
                      <a:pt x="238" y="319"/>
                    </a:lnTo>
                    <a:lnTo>
                      <a:pt x="236" y="315"/>
                    </a:lnTo>
                    <a:lnTo>
                      <a:pt x="235" y="314"/>
                    </a:lnTo>
                    <a:lnTo>
                      <a:pt x="233" y="312"/>
                    </a:lnTo>
                    <a:lnTo>
                      <a:pt x="233" y="312"/>
                    </a:lnTo>
                    <a:lnTo>
                      <a:pt x="230" y="312"/>
                    </a:lnTo>
                    <a:lnTo>
                      <a:pt x="224" y="314"/>
                    </a:lnTo>
                    <a:lnTo>
                      <a:pt x="221" y="312"/>
                    </a:lnTo>
                    <a:lnTo>
                      <a:pt x="216" y="312"/>
                    </a:lnTo>
                    <a:lnTo>
                      <a:pt x="211" y="312"/>
                    </a:lnTo>
                    <a:lnTo>
                      <a:pt x="207" y="312"/>
                    </a:lnTo>
                    <a:lnTo>
                      <a:pt x="204" y="310"/>
                    </a:lnTo>
                    <a:lnTo>
                      <a:pt x="204" y="308"/>
                    </a:lnTo>
                    <a:lnTo>
                      <a:pt x="202" y="308"/>
                    </a:lnTo>
                    <a:lnTo>
                      <a:pt x="199" y="308"/>
                    </a:lnTo>
                    <a:lnTo>
                      <a:pt x="195" y="308"/>
                    </a:lnTo>
                    <a:lnTo>
                      <a:pt x="192" y="310"/>
                    </a:lnTo>
                    <a:lnTo>
                      <a:pt x="187" y="310"/>
                    </a:lnTo>
                    <a:lnTo>
                      <a:pt x="183" y="310"/>
                    </a:lnTo>
                    <a:lnTo>
                      <a:pt x="182" y="310"/>
                    </a:lnTo>
                    <a:lnTo>
                      <a:pt x="182" y="310"/>
                    </a:lnTo>
                    <a:lnTo>
                      <a:pt x="180" y="310"/>
                    </a:lnTo>
                    <a:lnTo>
                      <a:pt x="180" y="312"/>
                    </a:lnTo>
                    <a:lnTo>
                      <a:pt x="178" y="310"/>
                    </a:lnTo>
                    <a:lnTo>
                      <a:pt x="177" y="310"/>
                    </a:lnTo>
                    <a:lnTo>
                      <a:pt x="175" y="310"/>
                    </a:lnTo>
                    <a:lnTo>
                      <a:pt x="175" y="308"/>
                    </a:lnTo>
                    <a:lnTo>
                      <a:pt x="173" y="308"/>
                    </a:lnTo>
                    <a:lnTo>
                      <a:pt x="171" y="308"/>
                    </a:lnTo>
                    <a:lnTo>
                      <a:pt x="171" y="307"/>
                    </a:lnTo>
                    <a:lnTo>
                      <a:pt x="170" y="307"/>
                    </a:lnTo>
                    <a:lnTo>
                      <a:pt x="168" y="308"/>
                    </a:lnTo>
                    <a:lnTo>
                      <a:pt x="168" y="308"/>
                    </a:lnTo>
                    <a:lnTo>
                      <a:pt x="165" y="310"/>
                    </a:lnTo>
                    <a:lnTo>
                      <a:pt x="165" y="312"/>
                    </a:lnTo>
                    <a:lnTo>
                      <a:pt x="166" y="312"/>
                    </a:lnTo>
                    <a:lnTo>
                      <a:pt x="166" y="314"/>
                    </a:lnTo>
                    <a:lnTo>
                      <a:pt x="165" y="314"/>
                    </a:lnTo>
                    <a:lnTo>
                      <a:pt x="165" y="315"/>
                    </a:lnTo>
                    <a:lnTo>
                      <a:pt x="165" y="317"/>
                    </a:lnTo>
                    <a:lnTo>
                      <a:pt x="165" y="319"/>
                    </a:lnTo>
                    <a:lnTo>
                      <a:pt x="165" y="320"/>
                    </a:lnTo>
                    <a:lnTo>
                      <a:pt x="165" y="322"/>
                    </a:lnTo>
                    <a:lnTo>
                      <a:pt x="165" y="322"/>
                    </a:lnTo>
                    <a:lnTo>
                      <a:pt x="165" y="324"/>
                    </a:lnTo>
                    <a:lnTo>
                      <a:pt x="163" y="324"/>
                    </a:lnTo>
                    <a:lnTo>
                      <a:pt x="163" y="325"/>
                    </a:lnTo>
                    <a:lnTo>
                      <a:pt x="163" y="327"/>
                    </a:lnTo>
                    <a:lnTo>
                      <a:pt x="161" y="327"/>
                    </a:lnTo>
                    <a:lnTo>
                      <a:pt x="158" y="331"/>
                    </a:lnTo>
                    <a:lnTo>
                      <a:pt x="158" y="329"/>
                    </a:lnTo>
                    <a:lnTo>
                      <a:pt x="156" y="325"/>
                    </a:lnTo>
                    <a:lnTo>
                      <a:pt x="156" y="324"/>
                    </a:lnTo>
                    <a:lnTo>
                      <a:pt x="156" y="322"/>
                    </a:lnTo>
                    <a:lnTo>
                      <a:pt x="154" y="322"/>
                    </a:lnTo>
                    <a:lnTo>
                      <a:pt x="153" y="320"/>
                    </a:lnTo>
                    <a:lnTo>
                      <a:pt x="153" y="319"/>
                    </a:lnTo>
                    <a:lnTo>
                      <a:pt x="151" y="317"/>
                    </a:lnTo>
                    <a:lnTo>
                      <a:pt x="149" y="315"/>
                    </a:lnTo>
                    <a:lnTo>
                      <a:pt x="149" y="312"/>
                    </a:lnTo>
                    <a:lnTo>
                      <a:pt x="147" y="308"/>
                    </a:lnTo>
                    <a:lnTo>
                      <a:pt x="144" y="305"/>
                    </a:lnTo>
                    <a:lnTo>
                      <a:pt x="137" y="300"/>
                    </a:lnTo>
                    <a:lnTo>
                      <a:pt x="135" y="298"/>
                    </a:lnTo>
                    <a:lnTo>
                      <a:pt x="134" y="293"/>
                    </a:lnTo>
                    <a:lnTo>
                      <a:pt x="132" y="288"/>
                    </a:lnTo>
                    <a:lnTo>
                      <a:pt x="127" y="285"/>
                    </a:lnTo>
                    <a:lnTo>
                      <a:pt x="127" y="283"/>
                    </a:lnTo>
                    <a:lnTo>
                      <a:pt x="127" y="279"/>
                    </a:lnTo>
                    <a:lnTo>
                      <a:pt x="125" y="278"/>
                    </a:lnTo>
                    <a:lnTo>
                      <a:pt x="125" y="276"/>
                    </a:lnTo>
                    <a:lnTo>
                      <a:pt x="122" y="268"/>
                    </a:lnTo>
                    <a:lnTo>
                      <a:pt x="120" y="266"/>
                    </a:lnTo>
                    <a:lnTo>
                      <a:pt x="118" y="264"/>
                    </a:lnTo>
                    <a:lnTo>
                      <a:pt x="118" y="262"/>
                    </a:lnTo>
                    <a:lnTo>
                      <a:pt x="118" y="262"/>
                    </a:lnTo>
                    <a:lnTo>
                      <a:pt x="117" y="261"/>
                    </a:lnTo>
                    <a:lnTo>
                      <a:pt x="113" y="257"/>
                    </a:lnTo>
                    <a:lnTo>
                      <a:pt x="106" y="252"/>
                    </a:lnTo>
                    <a:lnTo>
                      <a:pt x="101" y="252"/>
                    </a:lnTo>
                    <a:lnTo>
                      <a:pt x="100" y="249"/>
                    </a:lnTo>
                    <a:lnTo>
                      <a:pt x="96" y="247"/>
                    </a:lnTo>
                    <a:lnTo>
                      <a:pt x="94" y="242"/>
                    </a:lnTo>
                    <a:lnTo>
                      <a:pt x="89" y="239"/>
                    </a:lnTo>
                    <a:lnTo>
                      <a:pt x="86" y="230"/>
                    </a:lnTo>
                    <a:lnTo>
                      <a:pt x="88" y="228"/>
                    </a:lnTo>
                    <a:lnTo>
                      <a:pt x="88" y="227"/>
                    </a:lnTo>
                    <a:lnTo>
                      <a:pt x="86" y="223"/>
                    </a:lnTo>
                    <a:lnTo>
                      <a:pt x="86" y="222"/>
                    </a:lnTo>
                    <a:lnTo>
                      <a:pt x="84" y="220"/>
                    </a:lnTo>
                    <a:lnTo>
                      <a:pt x="86" y="216"/>
                    </a:lnTo>
                    <a:lnTo>
                      <a:pt x="86" y="213"/>
                    </a:lnTo>
                    <a:lnTo>
                      <a:pt x="86" y="211"/>
                    </a:lnTo>
                    <a:lnTo>
                      <a:pt x="86" y="208"/>
                    </a:lnTo>
                    <a:lnTo>
                      <a:pt x="86" y="204"/>
                    </a:lnTo>
                    <a:lnTo>
                      <a:pt x="84" y="203"/>
                    </a:lnTo>
                    <a:lnTo>
                      <a:pt x="84" y="201"/>
                    </a:lnTo>
                    <a:lnTo>
                      <a:pt x="84" y="199"/>
                    </a:lnTo>
                    <a:lnTo>
                      <a:pt x="82" y="199"/>
                    </a:lnTo>
                    <a:lnTo>
                      <a:pt x="84" y="199"/>
                    </a:lnTo>
                    <a:lnTo>
                      <a:pt x="82" y="196"/>
                    </a:lnTo>
                    <a:lnTo>
                      <a:pt x="81" y="196"/>
                    </a:lnTo>
                    <a:lnTo>
                      <a:pt x="81" y="193"/>
                    </a:lnTo>
                    <a:lnTo>
                      <a:pt x="79" y="189"/>
                    </a:lnTo>
                    <a:lnTo>
                      <a:pt x="76" y="184"/>
                    </a:lnTo>
                    <a:lnTo>
                      <a:pt x="74" y="181"/>
                    </a:lnTo>
                    <a:lnTo>
                      <a:pt x="70" y="177"/>
                    </a:lnTo>
                    <a:lnTo>
                      <a:pt x="67" y="174"/>
                    </a:lnTo>
                    <a:lnTo>
                      <a:pt x="65" y="172"/>
                    </a:lnTo>
                    <a:lnTo>
                      <a:pt x="64" y="172"/>
                    </a:lnTo>
                    <a:lnTo>
                      <a:pt x="62" y="172"/>
                    </a:lnTo>
                    <a:lnTo>
                      <a:pt x="60" y="170"/>
                    </a:lnTo>
                    <a:lnTo>
                      <a:pt x="58" y="170"/>
                    </a:lnTo>
                    <a:lnTo>
                      <a:pt x="57" y="169"/>
                    </a:lnTo>
                    <a:lnTo>
                      <a:pt x="55" y="165"/>
                    </a:lnTo>
                    <a:lnTo>
                      <a:pt x="53" y="162"/>
                    </a:lnTo>
                    <a:lnTo>
                      <a:pt x="50" y="158"/>
                    </a:lnTo>
                    <a:lnTo>
                      <a:pt x="50" y="157"/>
                    </a:lnTo>
                    <a:lnTo>
                      <a:pt x="52" y="155"/>
                    </a:lnTo>
                    <a:lnTo>
                      <a:pt x="52" y="153"/>
                    </a:lnTo>
                    <a:lnTo>
                      <a:pt x="50" y="152"/>
                    </a:lnTo>
                    <a:lnTo>
                      <a:pt x="50" y="148"/>
                    </a:lnTo>
                    <a:lnTo>
                      <a:pt x="45" y="141"/>
                    </a:lnTo>
                    <a:lnTo>
                      <a:pt x="43" y="140"/>
                    </a:lnTo>
                    <a:lnTo>
                      <a:pt x="41" y="138"/>
                    </a:lnTo>
                    <a:lnTo>
                      <a:pt x="41" y="136"/>
                    </a:lnTo>
                    <a:lnTo>
                      <a:pt x="40" y="133"/>
                    </a:lnTo>
                    <a:lnTo>
                      <a:pt x="38" y="131"/>
                    </a:lnTo>
                    <a:lnTo>
                      <a:pt x="33" y="121"/>
                    </a:lnTo>
                    <a:lnTo>
                      <a:pt x="29" y="118"/>
                    </a:lnTo>
                    <a:lnTo>
                      <a:pt x="28" y="114"/>
                    </a:lnTo>
                    <a:lnTo>
                      <a:pt x="24" y="111"/>
                    </a:lnTo>
                    <a:lnTo>
                      <a:pt x="23" y="107"/>
                    </a:lnTo>
                    <a:lnTo>
                      <a:pt x="19" y="102"/>
                    </a:lnTo>
                    <a:lnTo>
                      <a:pt x="16" y="97"/>
                    </a:lnTo>
                    <a:lnTo>
                      <a:pt x="12" y="90"/>
                    </a:lnTo>
                    <a:lnTo>
                      <a:pt x="9" y="89"/>
                    </a:lnTo>
                    <a:lnTo>
                      <a:pt x="5" y="89"/>
                    </a:lnTo>
                    <a:lnTo>
                      <a:pt x="2" y="89"/>
                    </a:lnTo>
                    <a:lnTo>
                      <a:pt x="0" y="89"/>
                    </a:lnTo>
                    <a:lnTo>
                      <a:pt x="0" y="87"/>
                    </a:lnTo>
                    <a:lnTo>
                      <a:pt x="2" y="85"/>
                    </a:lnTo>
                    <a:lnTo>
                      <a:pt x="4" y="80"/>
                    </a:lnTo>
                    <a:lnTo>
                      <a:pt x="4" y="75"/>
                    </a:lnTo>
                    <a:lnTo>
                      <a:pt x="7" y="61"/>
                    </a:lnTo>
                    <a:lnTo>
                      <a:pt x="11" y="61"/>
                    </a:lnTo>
                    <a:lnTo>
                      <a:pt x="14" y="63"/>
                    </a:lnTo>
                    <a:lnTo>
                      <a:pt x="19" y="63"/>
                    </a:lnTo>
                    <a:lnTo>
                      <a:pt x="24" y="65"/>
                    </a:lnTo>
                    <a:lnTo>
                      <a:pt x="28" y="65"/>
                    </a:lnTo>
                    <a:lnTo>
                      <a:pt x="28" y="65"/>
                    </a:lnTo>
                    <a:lnTo>
                      <a:pt x="33" y="61"/>
                    </a:lnTo>
                    <a:lnTo>
                      <a:pt x="36" y="58"/>
                    </a:lnTo>
                    <a:lnTo>
                      <a:pt x="38" y="54"/>
                    </a:lnTo>
                    <a:lnTo>
                      <a:pt x="41" y="51"/>
                    </a:lnTo>
                    <a:lnTo>
                      <a:pt x="41" y="49"/>
                    </a:lnTo>
                    <a:lnTo>
                      <a:pt x="45" y="49"/>
                    </a:lnTo>
                    <a:lnTo>
                      <a:pt x="50" y="48"/>
                    </a:lnTo>
                    <a:lnTo>
                      <a:pt x="55" y="48"/>
                    </a:lnTo>
                    <a:lnTo>
                      <a:pt x="55" y="48"/>
                    </a:lnTo>
                    <a:lnTo>
                      <a:pt x="57" y="44"/>
                    </a:lnTo>
                    <a:lnTo>
                      <a:pt x="58" y="41"/>
                    </a:lnTo>
                    <a:lnTo>
                      <a:pt x="58" y="39"/>
                    </a:lnTo>
                    <a:lnTo>
                      <a:pt x="58" y="39"/>
                    </a:lnTo>
                    <a:lnTo>
                      <a:pt x="64" y="37"/>
                    </a:lnTo>
                    <a:lnTo>
                      <a:pt x="65" y="36"/>
                    </a:lnTo>
                    <a:lnTo>
                      <a:pt x="62" y="32"/>
                    </a:lnTo>
                    <a:lnTo>
                      <a:pt x="58" y="29"/>
                    </a:lnTo>
                    <a:lnTo>
                      <a:pt x="55" y="25"/>
                    </a:lnTo>
                    <a:lnTo>
                      <a:pt x="53" y="22"/>
                    </a:lnTo>
                    <a:lnTo>
                      <a:pt x="48" y="17"/>
                    </a:lnTo>
                    <a:lnTo>
                      <a:pt x="45" y="14"/>
                    </a:lnTo>
                    <a:lnTo>
                      <a:pt x="50" y="12"/>
                    </a:lnTo>
                    <a:lnTo>
                      <a:pt x="55" y="12"/>
                    </a:lnTo>
                    <a:lnTo>
                      <a:pt x="62" y="10"/>
                    </a:lnTo>
                    <a:lnTo>
                      <a:pt x="67" y="7"/>
                    </a:lnTo>
                    <a:lnTo>
                      <a:pt x="72" y="7"/>
                    </a:lnTo>
                    <a:lnTo>
                      <a:pt x="81" y="3"/>
                    </a:lnTo>
                    <a:lnTo>
                      <a:pt x="84" y="3"/>
                    </a:lnTo>
                    <a:lnTo>
                      <a:pt x="84" y="3"/>
                    </a:lnTo>
                    <a:lnTo>
                      <a:pt x="88" y="0"/>
                    </a:lnTo>
                    <a:lnTo>
                      <a:pt x="93" y="0"/>
                    </a:lnTo>
                    <a:lnTo>
                      <a:pt x="98" y="2"/>
                    </a:lnTo>
                    <a:lnTo>
                      <a:pt x="105" y="3"/>
                    </a:lnTo>
                    <a:lnTo>
                      <a:pt x="112" y="3"/>
                    </a:lnTo>
                    <a:lnTo>
                      <a:pt x="113" y="5"/>
                    </a:lnTo>
                    <a:lnTo>
                      <a:pt x="120" y="8"/>
                    </a:lnTo>
                    <a:lnTo>
                      <a:pt x="124" y="12"/>
                    </a:lnTo>
                    <a:lnTo>
                      <a:pt x="129" y="14"/>
                    </a:lnTo>
                    <a:lnTo>
                      <a:pt x="134" y="17"/>
                    </a:lnTo>
                    <a:lnTo>
                      <a:pt x="139" y="20"/>
                    </a:lnTo>
                    <a:lnTo>
                      <a:pt x="144" y="24"/>
                    </a:lnTo>
                    <a:lnTo>
                      <a:pt x="147" y="27"/>
                    </a:lnTo>
                    <a:lnTo>
                      <a:pt x="153" y="31"/>
                    </a:lnTo>
                    <a:lnTo>
                      <a:pt x="159" y="36"/>
                    </a:lnTo>
                    <a:lnTo>
                      <a:pt x="163" y="41"/>
                    </a:lnTo>
                    <a:lnTo>
                      <a:pt x="170" y="46"/>
                    </a:lnTo>
                    <a:lnTo>
                      <a:pt x="177" y="51"/>
                    </a:lnTo>
                    <a:lnTo>
                      <a:pt x="183" y="56"/>
                    </a:lnTo>
                    <a:lnTo>
                      <a:pt x="189" y="60"/>
                    </a:lnTo>
                    <a:lnTo>
                      <a:pt x="194" y="65"/>
                    </a:lnTo>
                    <a:lnTo>
                      <a:pt x="195" y="65"/>
                    </a:lnTo>
                    <a:lnTo>
                      <a:pt x="201" y="65"/>
                    </a:lnTo>
                    <a:lnTo>
                      <a:pt x="209" y="66"/>
                    </a:lnTo>
                    <a:lnTo>
                      <a:pt x="218" y="66"/>
                    </a:lnTo>
                    <a:lnTo>
                      <a:pt x="226" y="68"/>
                    </a:lnTo>
                    <a:lnTo>
                      <a:pt x="230" y="66"/>
                    </a:lnTo>
                    <a:lnTo>
                      <a:pt x="230" y="66"/>
                    </a:lnTo>
                    <a:close/>
                    <a:moveTo>
                      <a:pt x="38" y="140"/>
                    </a:moveTo>
                    <a:lnTo>
                      <a:pt x="38" y="140"/>
                    </a:lnTo>
                    <a:lnTo>
                      <a:pt x="38" y="140"/>
                    </a:lnTo>
                    <a:lnTo>
                      <a:pt x="38" y="138"/>
                    </a:lnTo>
                    <a:lnTo>
                      <a:pt x="38" y="136"/>
                    </a:lnTo>
                    <a:lnTo>
                      <a:pt x="38" y="138"/>
                    </a:lnTo>
                    <a:lnTo>
                      <a:pt x="38" y="140"/>
                    </a:lnTo>
                    <a:lnTo>
                      <a:pt x="38" y="140"/>
                    </a:lnTo>
                    <a:lnTo>
                      <a:pt x="38" y="140"/>
                    </a:lnTo>
                    <a:close/>
                    <a:moveTo>
                      <a:pt x="45" y="147"/>
                    </a:moveTo>
                    <a:lnTo>
                      <a:pt x="45" y="147"/>
                    </a:lnTo>
                    <a:lnTo>
                      <a:pt x="43" y="145"/>
                    </a:lnTo>
                    <a:lnTo>
                      <a:pt x="41" y="143"/>
                    </a:lnTo>
                    <a:lnTo>
                      <a:pt x="41" y="143"/>
                    </a:lnTo>
                    <a:lnTo>
                      <a:pt x="38" y="141"/>
                    </a:lnTo>
                    <a:lnTo>
                      <a:pt x="36" y="141"/>
                    </a:lnTo>
                    <a:lnTo>
                      <a:pt x="38" y="140"/>
                    </a:lnTo>
                    <a:lnTo>
                      <a:pt x="38" y="141"/>
                    </a:lnTo>
                    <a:lnTo>
                      <a:pt x="38" y="141"/>
                    </a:lnTo>
                    <a:lnTo>
                      <a:pt x="41" y="143"/>
                    </a:lnTo>
                    <a:lnTo>
                      <a:pt x="45" y="145"/>
                    </a:lnTo>
                    <a:lnTo>
                      <a:pt x="45" y="147"/>
                    </a:lnTo>
                    <a:lnTo>
                      <a:pt x="45" y="147"/>
                    </a:lnTo>
                    <a:lnTo>
                      <a:pt x="45" y="147"/>
                    </a:lnTo>
                    <a:close/>
                    <a:moveTo>
                      <a:pt x="142" y="324"/>
                    </a:moveTo>
                    <a:lnTo>
                      <a:pt x="144" y="324"/>
                    </a:lnTo>
                    <a:lnTo>
                      <a:pt x="142" y="322"/>
                    </a:lnTo>
                    <a:lnTo>
                      <a:pt x="142" y="322"/>
                    </a:lnTo>
                    <a:lnTo>
                      <a:pt x="144" y="322"/>
                    </a:lnTo>
                    <a:lnTo>
                      <a:pt x="146" y="324"/>
                    </a:lnTo>
                    <a:lnTo>
                      <a:pt x="146" y="325"/>
                    </a:lnTo>
                    <a:lnTo>
                      <a:pt x="146" y="325"/>
                    </a:lnTo>
                    <a:lnTo>
                      <a:pt x="146" y="325"/>
                    </a:lnTo>
                    <a:lnTo>
                      <a:pt x="144" y="325"/>
                    </a:lnTo>
                    <a:lnTo>
                      <a:pt x="144" y="325"/>
                    </a:lnTo>
                    <a:lnTo>
                      <a:pt x="144" y="324"/>
                    </a:lnTo>
                    <a:lnTo>
                      <a:pt x="142" y="324"/>
                    </a:lnTo>
                    <a:lnTo>
                      <a:pt x="141" y="324"/>
                    </a:lnTo>
                    <a:lnTo>
                      <a:pt x="139" y="322"/>
                    </a:lnTo>
                    <a:lnTo>
                      <a:pt x="139" y="320"/>
                    </a:lnTo>
                    <a:lnTo>
                      <a:pt x="139" y="320"/>
                    </a:lnTo>
                    <a:lnTo>
                      <a:pt x="139" y="320"/>
                    </a:lnTo>
                    <a:lnTo>
                      <a:pt x="141" y="319"/>
                    </a:lnTo>
                    <a:lnTo>
                      <a:pt x="139" y="317"/>
                    </a:lnTo>
                    <a:lnTo>
                      <a:pt x="141" y="317"/>
                    </a:lnTo>
                    <a:lnTo>
                      <a:pt x="141" y="319"/>
                    </a:lnTo>
                    <a:lnTo>
                      <a:pt x="142" y="322"/>
                    </a:lnTo>
                    <a:lnTo>
                      <a:pt x="142" y="322"/>
                    </a:lnTo>
                    <a:lnTo>
                      <a:pt x="141" y="322"/>
                    </a:lnTo>
                    <a:lnTo>
                      <a:pt x="142" y="324"/>
                    </a:lnTo>
                    <a:lnTo>
                      <a:pt x="142" y="324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5" name="Freeform 200">
                <a:extLst>
                  <a:ext uri="{FF2B5EF4-FFF2-40B4-BE49-F238E27FC236}">
                    <a16:creationId xmlns:a16="http://schemas.microsoft.com/office/drawing/2014/main" xmlns="" id="{0ED61E30-2D6C-4B3A-8EC6-AA798078D9D6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626" y="3175"/>
                <a:ext cx="217" cy="101"/>
              </a:xfrm>
              <a:custGeom>
                <a:avLst/>
                <a:gdLst>
                  <a:gd name="T0" fmla="*/ 32 w 217"/>
                  <a:gd name="T1" fmla="*/ 14 h 101"/>
                  <a:gd name="T2" fmla="*/ 15 w 217"/>
                  <a:gd name="T3" fmla="*/ 2 h 101"/>
                  <a:gd name="T4" fmla="*/ 27 w 217"/>
                  <a:gd name="T5" fmla="*/ 7 h 101"/>
                  <a:gd name="T6" fmla="*/ 36 w 217"/>
                  <a:gd name="T7" fmla="*/ 14 h 101"/>
                  <a:gd name="T8" fmla="*/ 2 w 217"/>
                  <a:gd name="T9" fmla="*/ 7 h 101"/>
                  <a:gd name="T10" fmla="*/ 79 w 217"/>
                  <a:gd name="T11" fmla="*/ 36 h 101"/>
                  <a:gd name="T12" fmla="*/ 63 w 217"/>
                  <a:gd name="T13" fmla="*/ 27 h 101"/>
                  <a:gd name="T14" fmla="*/ 56 w 217"/>
                  <a:gd name="T15" fmla="*/ 19 h 101"/>
                  <a:gd name="T16" fmla="*/ 65 w 217"/>
                  <a:gd name="T17" fmla="*/ 24 h 101"/>
                  <a:gd name="T18" fmla="*/ 80 w 217"/>
                  <a:gd name="T19" fmla="*/ 32 h 101"/>
                  <a:gd name="T20" fmla="*/ 19 w 217"/>
                  <a:gd name="T21" fmla="*/ 26 h 101"/>
                  <a:gd name="T22" fmla="*/ 17 w 217"/>
                  <a:gd name="T23" fmla="*/ 19 h 101"/>
                  <a:gd name="T24" fmla="*/ 20 w 217"/>
                  <a:gd name="T25" fmla="*/ 24 h 101"/>
                  <a:gd name="T26" fmla="*/ 26 w 217"/>
                  <a:gd name="T27" fmla="*/ 26 h 101"/>
                  <a:gd name="T28" fmla="*/ 29 w 217"/>
                  <a:gd name="T29" fmla="*/ 27 h 101"/>
                  <a:gd name="T30" fmla="*/ 17 w 217"/>
                  <a:gd name="T31" fmla="*/ 26 h 101"/>
                  <a:gd name="T32" fmla="*/ 41 w 217"/>
                  <a:gd name="T33" fmla="*/ 31 h 101"/>
                  <a:gd name="T34" fmla="*/ 39 w 217"/>
                  <a:gd name="T35" fmla="*/ 36 h 101"/>
                  <a:gd name="T36" fmla="*/ 32 w 217"/>
                  <a:gd name="T37" fmla="*/ 31 h 101"/>
                  <a:gd name="T38" fmla="*/ 32 w 217"/>
                  <a:gd name="T39" fmla="*/ 27 h 101"/>
                  <a:gd name="T40" fmla="*/ 41 w 217"/>
                  <a:gd name="T41" fmla="*/ 31 h 101"/>
                  <a:gd name="T42" fmla="*/ 101 w 217"/>
                  <a:gd name="T43" fmla="*/ 41 h 101"/>
                  <a:gd name="T44" fmla="*/ 108 w 217"/>
                  <a:gd name="T45" fmla="*/ 50 h 101"/>
                  <a:gd name="T46" fmla="*/ 106 w 217"/>
                  <a:gd name="T47" fmla="*/ 53 h 101"/>
                  <a:gd name="T48" fmla="*/ 97 w 217"/>
                  <a:gd name="T49" fmla="*/ 36 h 101"/>
                  <a:gd name="T50" fmla="*/ 97 w 217"/>
                  <a:gd name="T51" fmla="*/ 32 h 101"/>
                  <a:gd name="T52" fmla="*/ 75 w 217"/>
                  <a:gd name="T53" fmla="*/ 34 h 101"/>
                  <a:gd name="T54" fmla="*/ 32 w 217"/>
                  <a:gd name="T55" fmla="*/ 39 h 101"/>
                  <a:gd name="T56" fmla="*/ 32 w 217"/>
                  <a:gd name="T57" fmla="*/ 34 h 101"/>
                  <a:gd name="T58" fmla="*/ 32 w 217"/>
                  <a:gd name="T59" fmla="*/ 39 h 101"/>
                  <a:gd name="T60" fmla="*/ 43 w 217"/>
                  <a:gd name="T61" fmla="*/ 38 h 101"/>
                  <a:gd name="T62" fmla="*/ 46 w 217"/>
                  <a:gd name="T63" fmla="*/ 38 h 101"/>
                  <a:gd name="T64" fmla="*/ 48 w 217"/>
                  <a:gd name="T65" fmla="*/ 43 h 101"/>
                  <a:gd name="T66" fmla="*/ 38 w 217"/>
                  <a:gd name="T67" fmla="*/ 41 h 101"/>
                  <a:gd name="T68" fmla="*/ 38 w 217"/>
                  <a:gd name="T69" fmla="*/ 39 h 101"/>
                  <a:gd name="T70" fmla="*/ 67 w 217"/>
                  <a:gd name="T71" fmla="*/ 48 h 101"/>
                  <a:gd name="T72" fmla="*/ 67 w 217"/>
                  <a:gd name="T73" fmla="*/ 46 h 101"/>
                  <a:gd name="T74" fmla="*/ 89 w 217"/>
                  <a:gd name="T75" fmla="*/ 46 h 101"/>
                  <a:gd name="T76" fmla="*/ 89 w 217"/>
                  <a:gd name="T77" fmla="*/ 48 h 101"/>
                  <a:gd name="T78" fmla="*/ 87 w 217"/>
                  <a:gd name="T79" fmla="*/ 46 h 101"/>
                  <a:gd name="T80" fmla="*/ 96 w 217"/>
                  <a:gd name="T81" fmla="*/ 56 h 101"/>
                  <a:gd name="T82" fmla="*/ 97 w 217"/>
                  <a:gd name="T83" fmla="*/ 63 h 101"/>
                  <a:gd name="T84" fmla="*/ 80 w 217"/>
                  <a:gd name="T85" fmla="*/ 60 h 101"/>
                  <a:gd name="T86" fmla="*/ 77 w 217"/>
                  <a:gd name="T87" fmla="*/ 51 h 101"/>
                  <a:gd name="T88" fmla="*/ 113 w 217"/>
                  <a:gd name="T89" fmla="*/ 60 h 101"/>
                  <a:gd name="T90" fmla="*/ 109 w 217"/>
                  <a:gd name="T91" fmla="*/ 55 h 101"/>
                  <a:gd name="T92" fmla="*/ 118 w 217"/>
                  <a:gd name="T93" fmla="*/ 73 h 101"/>
                  <a:gd name="T94" fmla="*/ 126 w 217"/>
                  <a:gd name="T95" fmla="*/ 80 h 101"/>
                  <a:gd name="T96" fmla="*/ 120 w 217"/>
                  <a:gd name="T97" fmla="*/ 80 h 101"/>
                  <a:gd name="T98" fmla="*/ 109 w 217"/>
                  <a:gd name="T99" fmla="*/ 72 h 101"/>
                  <a:gd name="T100" fmla="*/ 115 w 217"/>
                  <a:gd name="T101" fmla="*/ 72 h 101"/>
                  <a:gd name="T102" fmla="*/ 198 w 217"/>
                  <a:gd name="T103" fmla="*/ 80 h 101"/>
                  <a:gd name="T104" fmla="*/ 195 w 217"/>
                  <a:gd name="T105" fmla="*/ 79 h 101"/>
                  <a:gd name="T106" fmla="*/ 202 w 217"/>
                  <a:gd name="T107" fmla="*/ 79 h 101"/>
                  <a:gd name="T108" fmla="*/ 92 w 217"/>
                  <a:gd name="T109" fmla="*/ 101 h 101"/>
                  <a:gd name="T110" fmla="*/ 85 w 217"/>
                  <a:gd name="T111" fmla="*/ 96 h 101"/>
                  <a:gd name="T112" fmla="*/ 92 w 217"/>
                  <a:gd name="T113" fmla="*/ 97 h 101"/>
                  <a:gd name="T114" fmla="*/ 214 w 217"/>
                  <a:gd name="T115" fmla="*/ 97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217" h="101">
                    <a:moveTo>
                      <a:pt x="36" y="14"/>
                    </a:moveTo>
                    <a:lnTo>
                      <a:pt x="36" y="14"/>
                    </a:lnTo>
                    <a:lnTo>
                      <a:pt x="34" y="15"/>
                    </a:lnTo>
                    <a:lnTo>
                      <a:pt x="32" y="15"/>
                    </a:lnTo>
                    <a:lnTo>
                      <a:pt x="32" y="14"/>
                    </a:lnTo>
                    <a:lnTo>
                      <a:pt x="32" y="14"/>
                    </a:lnTo>
                    <a:lnTo>
                      <a:pt x="31" y="14"/>
                    </a:lnTo>
                    <a:lnTo>
                      <a:pt x="27" y="14"/>
                    </a:lnTo>
                    <a:lnTo>
                      <a:pt x="24" y="10"/>
                    </a:lnTo>
                    <a:lnTo>
                      <a:pt x="20" y="5"/>
                    </a:lnTo>
                    <a:lnTo>
                      <a:pt x="15" y="2"/>
                    </a:lnTo>
                    <a:lnTo>
                      <a:pt x="15" y="2"/>
                    </a:lnTo>
                    <a:lnTo>
                      <a:pt x="15" y="0"/>
                    </a:lnTo>
                    <a:lnTo>
                      <a:pt x="15" y="0"/>
                    </a:lnTo>
                    <a:lnTo>
                      <a:pt x="19" y="0"/>
                    </a:lnTo>
                    <a:lnTo>
                      <a:pt x="20" y="2"/>
                    </a:lnTo>
                    <a:lnTo>
                      <a:pt x="26" y="5"/>
                    </a:lnTo>
                    <a:lnTo>
                      <a:pt x="27" y="7"/>
                    </a:lnTo>
                    <a:lnTo>
                      <a:pt x="29" y="9"/>
                    </a:lnTo>
                    <a:lnTo>
                      <a:pt x="29" y="10"/>
                    </a:lnTo>
                    <a:lnTo>
                      <a:pt x="32" y="12"/>
                    </a:lnTo>
                    <a:lnTo>
                      <a:pt x="34" y="14"/>
                    </a:lnTo>
                    <a:lnTo>
                      <a:pt x="34" y="14"/>
                    </a:lnTo>
                    <a:lnTo>
                      <a:pt x="36" y="14"/>
                    </a:lnTo>
                    <a:lnTo>
                      <a:pt x="36" y="14"/>
                    </a:lnTo>
                    <a:close/>
                    <a:moveTo>
                      <a:pt x="3" y="9"/>
                    </a:moveTo>
                    <a:lnTo>
                      <a:pt x="2" y="9"/>
                    </a:lnTo>
                    <a:lnTo>
                      <a:pt x="0" y="9"/>
                    </a:lnTo>
                    <a:lnTo>
                      <a:pt x="2" y="7"/>
                    </a:lnTo>
                    <a:lnTo>
                      <a:pt x="2" y="7"/>
                    </a:lnTo>
                    <a:lnTo>
                      <a:pt x="3" y="9"/>
                    </a:lnTo>
                    <a:lnTo>
                      <a:pt x="3" y="9"/>
                    </a:lnTo>
                    <a:lnTo>
                      <a:pt x="3" y="9"/>
                    </a:lnTo>
                    <a:close/>
                    <a:moveTo>
                      <a:pt x="80" y="36"/>
                    </a:moveTo>
                    <a:lnTo>
                      <a:pt x="80" y="38"/>
                    </a:lnTo>
                    <a:lnTo>
                      <a:pt x="79" y="36"/>
                    </a:lnTo>
                    <a:lnTo>
                      <a:pt x="77" y="34"/>
                    </a:lnTo>
                    <a:lnTo>
                      <a:pt x="70" y="31"/>
                    </a:lnTo>
                    <a:lnTo>
                      <a:pt x="70" y="31"/>
                    </a:lnTo>
                    <a:lnTo>
                      <a:pt x="68" y="31"/>
                    </a:lnTo>
                    <a:lnTo>
                      <a:pt x="67" y="29"/>
                    </a:lnTo>
                    <a:lnTo>
                      <a:pt x="63" y="27"/>
                    </a:lnTo>
                    <a:lnTo>
                      <a:pt x="61" y="26"/>
                    </a:lnTo>
                    <a:lnTo>
                      <a:pt x="61" y="26"/>
                    </a:lnTo>
                    <a:lnTo>
                      <a:pt x="60" y="24"/>
                    </a:lnTo>
                    <a:lnTo>
                      <a:pt x="58" y="22"/>
                    </a:lnTo>
                    <a:lnTo>
                      <a:pt x="56" y="22"/>
                    </a:lnTo>
                    <a:lnTo>
                      <a:pt x="56" y="19"/>
                    </a:lnTo>
                    <a:lnTo>
                      <a:pt x="55" y="19"/>
                    </a:lnTo>
                    <a:lnTo>
                      <a:pt x="53" y="17"/>
                    </a:lnTo>
                    <a:lnTo>
                      <a:pt x="60" y="19"/>
                    </a:lnTo>
                    <a:lnTo>
                      <a:pt x="61" y="21"/>
                    </a:lnTo>
                    <a:lnTo>
                      <a:pt x="63" y="22"/>
                    </a:lnTo>
                    <a:lnTo>
                      <a:pt x="65" y="24"/>
                    </a:lnTo>
                    <a:lnTo>
                      <a:pt x="67" y="24"/>
                    </a:lnTo>
                    <a:lnTo>
                      <a:pt x="68" y="24"/>
                    </a:lnTo>
                    <a:lnTo>
                      <a:pt x="70" y="26"/>
                    </a:lnTo>
                    <a:lnTo>
                      <a:pt x="72" y="26"/>
                    </a:lnTo>
                    <a:lnTo>
                      <a:pt x="72" y="27"/>
                    </a:lnTo>
                    <a:lnTo>
                      <a:pt x="80" y="32"/>
                    </a:lnTo>
                    <a:lnTo>
                      <a:pt x="79" y="34"/>
                    </a:lnTo>
                    <a:lnTo>
                      <a:pt x="80" y="36"/>
                    </a:lnTo>
                    <a:lnTo>
                      <a:pt x="80" y="36"/>
                    </a:lnTo>
                    <a:lnTo>
                      <a:pt x="80" y="36"/>
                    </a:lnTo>
                    <a:close/>
                    <a:moveTo>
                      <a:pt x="20" y="24"/>
                    </a:moveTo>
                    <a:lnTo>
                      <a:pt x="19" y="26"/>
                    </a:lnTo>
                    <a:lnTo>
                      <a:pt x="19" y="24"/>
                    </a:lnTo>
                    <a:lnTo>
                      <a:pt x="19" y="24"/>
                    </a:lnTo>
                    <a:lnTo>
                      <a:pt x="19" y="22"/>
                    </a:lnTo>
                    <a:lnTo>
                      <a:pt x="17" y="21"/>
                    </a:lnTo>
                    <a:lnTo>
                      <a:pt x="15" y="19"/>
                    </a:lnTo>
                    <a:lnTo>
                      <a:pt x="17" y="19"/>
                    </a:lnTo>
                    <a:lnTo>
                      <a:pt x="19" y="19"/>
                    </a:lnTo>
                    <a:lnTo>
                      <a:pt x="20" y="21"/>
                    </a:lnTo>
                    <a:lnTo>
                      <a:pt x="22" y="21"/>
                    </a:lnTo>
                    <a:lnTo>
                      <a:pt x="22" y="22"/>
                    </a:lnTo>
                    <a:lnTo>
                      <a:pt x="20" y="24"/>
                    </a:lnTo>
                    <a:lnTo>
                      <a:pt x="20" y="24"/>
                    </a:lnTo>
                    <a:lnTo>
                      <a:pt x="20" y="24"/>
                    </a:lnTo>
                    <a:close/>
                    <a:moveTo>
                      <a:pt x="29" y="29"/>
                    </a:moveTo>
                    <a:lnTo>
                      <a:pt x="29" y="29"/>
                    </a:lnTo>
                    <a:lnTo>
                      <a:pt x="27" y="29"/>
                    </a:lnTo>
                    <a:lnTo>
                      <a:pt x="26" y="26"/>
                    </a:lnTo>
                    <a:lnTo>
                      <a:pt x="26" y="26"/>
                    </a:lnTo>
                    <a:lnTo>
                      <a:pt x="26" y="24"/>
                    </a:lnTo>
                    <a:lnTo>
                      <a:pt x="27" y="24"/>
                    </a:lnTo>
                    <a:lnTo>
                      <a:pt x="29" y="24"/>
                    </a:lnTo>
                    <a:lnTo>
                      <a:pt x="29" y="26"/>
                    </a:lnTo>
                    <a:lnTo>
                      <a:pt x="29" y="27"/>
                    </a:lnTo>
                    <a:lnTo>
                      <a:pt x="29" y="27"/>
                    </a:lnTo>
                    <a:lnTo>
                      <a:pt x="29" y="29"/>
                    </a:lnTo>
                    <a:lnTo>
                      <a:pt x="29" y="29"/>
                    </a:lnTo>
                    <a:close/>
                    <a:moveTo>
                      <a:pt x="19" y="29"/>
                    </a:moveTo>
                    <a:lnTo>
                      <a:pt x="17" y="31"/>
                    </a:lnTo>
                    <a:lnTo>
                      <a:pt x="17" y="27"/>
                    </a:lnTo>
                    <a:lnTo>
                      <a:pt x="17" y="26"/>
                    </a:lnTo>
                    <a:lnTo>
                      <a:pt x="17" y="26"/>
                    </a:lnTo>
                    <a:lnTo>
                      <a:pt x="17" y="26"/>
                    </a:lnTo>
                    <a:lnTo>
                      <a:pt x="19" y="27"/>
                    </a:lnTo>
                    <a:lnTo>
                      <a:pt x="19" y="29"/>
                    </a:lnTo>
                    <a:lnTo>
                      <a:pt x="19" y="29"/>
                    </a:lnTo>
                    <a:close/>
                    <a:moveTo>
                      <a:pt x="41" y="31"/>
                    </a:moveTo>
                    <a:lnTo>
                      <a:pt x="41" y="32"/>
                    </a:lnTo>
                    <a:lnTo>
                      <a:pt x="43" y="36"/>
                    </a:lnTo>
                    <a:lnTo>
                      <a:pt x="43" y="38"/>
                    </a:lnTo>
                    <a:lnTo>
                      <a:pt x="41" y="38"/>
                    </a:lnTo>
                    <a:lnTo>
                      <a:pt x="41" y="38"/>
                    </a:lnTo>
                    <a:lnTo>
                      <a:pt x="39" y="36"/>
                    </a:lnTo>
                    <a:lnTo>
                      <a:pt x="38" y="36"/>
                    </a:lnTo>
                    <a:lnTo>
                      <a:pt x="38" y="34"/>
                    </a:lnTo>
                    <a:lnTo>
                      <a:pt x="36" y="32"/>
                    </a:lnTo>
                    <a:lnTo>
                      <a:pt x="36" y="31"/>
                    </a:lnTo>
                    <a:lnTo>
                      <a:pt x="36" y="31"/>
                    </a:lnTo>
                    <a:lnTo>
                      <a:pt x="32" y="31"/>
                    </a:lnTo>
                    <a:lnTo>
                      <a:pt x="31" y="32"/>
                    </a:lnTo>
                    <a:lnTo>
                      <a:pt x="31" y="32"/>
                    </a:lnTo>
                    <a:lnTo>
                      <a:pt x="29" y="31"/>
                    </a:lnTo>
                    <a:lnTo>
                      <a:pt x="31" y="31"/>
                    </a:lnTo>
                    <a:lnTo>
                      <a:pt x="32" y="29"/>
                    </a:lnTo>
                    <a:lnTo>
                      <a:pt x="32" y="27"/>
                    </a:lnTo>
                    <a:lnTo>
                      <a:pt x="34" y="26"/>
                    </a:lnTo>
                    <a:lnTo>
                      <a:pt x="36" y="26"/>
                    </a:lnTo>
                    <a:lnTo>
                      <a:pt x="38" y="26"/>
                    </a:lnTo>
                    <a:lnTo>
                      <a:pt x="38" y="29"/>
                    </a:lnTo>
                    <a:lnTo>
                      <a:pt x="38" y="31"/>
                    </a:lnTo>
                    <a:lnTo>
                      <a:pt x="41" y="31"/>
                    </a:lnTo>
                    <a:lnTo>
                      <a:pt x="41" y="31"/>
                    </a:lnTo>
                    <a:close/>
                    <a:moveTo>
                      <a:pt x="97" y="32"/>
                    </a:moveTo>
                    <a:lnTo>
                      <a:pt x="103" y="38"/>
                    </a:lnTo>
                    <a:lnTo>
                      <a:pt x="103" y="39"/>
                    </a:lnTo>
                    <a:lnTo>
                      <a:pt x="101" y="39"/>
                    </a:lnTo>
                    <a:lnTo>
                      <a:pt x="101" y="41"/>
                    </a:lnTo>
                    <a:lnTo>
                      <a:pt x="103" y="43"/>
                    </a:lnTo>
                    <a:lnTo>
                      <a:pt x="103" y="43"/>
                    </a:lnTo>
                    <a:lnTo>
                      <a:pt x="106" y="44"/>
                    </a:lnTo>
                    <a:lnTo>
                      <a:pt x="106" y="48"/>
                    </a:lnTo>
                    <a:lnTo>
                      <a:pt x="106" y="48"/>
                    </a:lnTo>
                    <a:lnTo>
                      <a:pt x="108" y="50"/>
                    </a:lnTo>
                    <a:lnTo>
                      <a:pt x="108" y="51"/>
                    </a:lnTo>
                    <a:lnTo>
                      <a:pt x="109" y="55"/>
                    </a:lnTo>
                    <a:lnTo>
                      <a:pt x="109" y="56"/>
                    </a:lnTo>
                    <a:lnTo>
                      <a:pt x="109" y="58"/>
                    </a:lnTo>
                    <a:lnTo>
                      <a:pt x="109" y="56"/>
                    </a:lnTo>
                    <a:lnTo>
                      <a:pt x="106" y="53"/>
                    </a:lnTo>
                    <a:lnTo>
                      <a:pt x="103" y="51"/>
                    </a:lnTo>
                    <a:lnTo>
                      <a:pt x="103" y="51"/>
                    </a:lnTo>
                    <a:lnTo>
                      <a:pt x="101" y="48"/>
                    </a:lnTo>
                    <a:lnTo>
                      <a:pt x="97" y="44"/>
                    </a:lnTo>
                    <a:lnTo>
                      <a:pt x="96" y="38"/>
                    </a:lnTo>
                    <a:lnTo>
                      <a:pt x="97" y="36"/>
                    </a:lnTo>
                    <a:lnTo>
                      <a:pt x="94" y="34"/>
                    </a:lnTo>
                    <a:lnTo>
                      <a:pt x="94" y="32"/>
                    </a:lnTo>
                    <a:lnTo>
                      <a:pt x="96" y="32"/>
                    </a:lnTo>
                    <a:lnTo>
                      <a:pt x="96" y="32"/>
                    </a:lnTo>
                    <a:lnTo>
                      <a:pt x="97" y="32"/>
                    </a:lnTo>
                    <a:lnTo>
                      <a:pt x="97" y="32"/>
                    </a:lnTo>
                    <a:lnTo>
                      <a:pt x="97" y="32"/>
                    </a:lnTo>
                    <a:close/>
                    <a:moveTo>
                      <a:pt x="77" y="36"/>
                    </a:moveTo>
                    <a:lnTo>
                      <a:pt x="77" y="36"/>
                    </a:lnTo>
                    <a:lnTo>
                      <a:pt x="75" y="36"/>
                    </a:lnTo>
                    <a:lnTo>
                      <a:pt x="75" y="34"/>
                    </a:lnTo>
                    <a:lnTo>
                      <a:pt x="75" y="34"/>
                    </a:lnTo>
                    <a:lnTo>
                      <a:pt x="75" y="34"/>
                    </a:lnTo>
                    <a:lnTo>
                      <a:pt x="77" y="34"/>
                    </a:lnTo>
                    <a:lnTo>
                      <a:pt x="77" y="34"/>
                    </a:lnTo>
                    <a:lnTo>
                      <a:pt x="77" y="36"/>
                    </a:lnTo>
                    <a:lnTo>
                      <a:pt x="77" y="36"/>
                    </a:lnTo>
                    <a:close/>
                    <a:moveTo>
                      <a:pt x="32" y="39"/>
                    </a:moveTo>
                    <a:lnTo>
                      <a:pt x="32" y="41"/>
                    </a:lnTo>
                    <a:lnTo>
                      <a:pt x="32" y="39"/>
                    </a:lnTo>
                    <a:lnTo>
                      <a:pt x="29" y="38"/>
                    </a:lnTo>
                    <a:lnTo>
                      <a:pt x="31" y="36"/>
                    </a:lnTo>
                    <a:lnTo>
                      <a:pt x="32" y="34"/>
                    </a:lnTo>
                    <a:lnTo>
                      <a:pt x="32" y="34"/>
                    </a:lnTo>
                    <a:lnTo>
                      <a:pt x="34" y="36"/>
                    </a:lnTo>
                    <a:lnTo>
                      <a:pt x="32" y="38"/>
                    </a:lnTo>
                    <a:lnTo>
                      <a:pt x="32" y="38"/>
                    </a:lnTo>
                    <a:lnTo>
                      <a:pt x="32" y="39"/>
                    </a:lnTo>
                    <a:lnTo>
                      <a:pt x="32" y="39"/>
                    </a:lnTo>
                    <a:lnTo>
                      <a:pt x="32" y="39"/>
                    </a:lnTo>
                    <a:close/>
                    <a:moveTo>
                      <a:pt x="46" y="39"/>
                    </a:moveTo>
                    <a:lnTo>
                      <a:pt x="44" y="41"/>
                    </a:lnTo>
                    <a:lnTo>
                      <a:pt x="44" y="41"/>
                    </a:lnTo>
                    <a:lnTo>
                      <a:pt x="43" y="39"/>
                    </a:lnTo>
                    <a:lnTo>
                      <a:pt x="43" y="38"/>
                    </a:lnTo>
                    <a:lnTo>
                      <a:pt x="43" y="38"/>
                    </a:lnTo>
                    <a:lnTo>
                      <a:pt x="44" y="38"/>
                    </a:lnTo>
                    <a:lnTo>
                      <a:pt x="44" y="36"/>
                    </a:lnTo>
                    <a:lnTo>
                      <a:pt x="44" y="36"/>
                    </a:lnTo>
                    <a:lnTo>
                      <a:pt x="46" y="36"/>
                    </a:lnTo>
                    <a:lnTo>
                      <a:pt x="48" y="38"/>
                    </a:lnTo>
                    <a:lnTo>
                      <a:pt x="46" y="38"/>
                    </a:lnTo>
                    <a:lnTo>
                      <a:pt x="46" y="38"/>
                    </a:lnTo>
                    <a:lnTo>
                      <a:pt x="46" y="39"/>
                    </a:lnTo>
                    <a:lnTo>
                      <a:pt x="46" y="39"/>
                    </a:lnTo>
                    <a:lnTo>
                      <a:pt x="46" y="39"/>
                    </a:lnTo>
                    <a:close/>
                    <a:moveTo>
                      <a:pt x="49" y="43"/>
                    </a:moveTo>
                    <a:lnTo>
                      <a:pt x="48" y="43"/>
                    </a:lnTo>
                    <a:lnTo>
                      <a:pt x="48" y="41"/>
                    </a:lnTo>
                    <a:lnTo>
                      <a:pt x="49" y="39"/>
                    </a:lnTo>
                    <a:lnTo>
                      <a:pt x="49" y="41"/>
                    </a:lnTo>
                    <a:lnTo>
                      <a:pt x="49" y="41"/>
                    </a:lnTo>
                    <a:lnTo>
                      <a:pt x="49" y="43"/>
                    </a:lnTo>
                    <a:close/>
                    <a:moveTo>
                      <a:pt x="38" y="41"/>
                    </a:moveTo>
                    <a:lnTo>
                      <a:pt x="38" y="41"/>
                    </a:lnTo>
                    <a:lnTo>
                      <a:pt x="38" y="41"/>
                    </a:lnTo>
                    <a:lnTo>
                      <a:pt x="34" y="41"/>
                    </a:lnTo>
                    <a:lnTo>
                      <a:pt x="34" y="39"/>
                    </a:lnTo>
                    <a:lnTo>
                      <a:pt x="36" y="39"/>
                    </a:lnTo>
                    <a:lnTo>
                      <a:pt x="38" y="39"/>
                    </a:lnTo>
                    <a:lnTo>
                      <a:pt x="38" y="41"/>
                    </a:lnTo>
                    <a:lnTo>
                      <a:pt x="38" y="41"/>
                    </a:lnTo>
                    <a:lnTo>
                      <a:pt x="38" y="41"/>
                    </a:lnTo>
                    <a:close/>
                    <a:moveTo>
                      <a:pt x="68" y="48"/>
                    </a:moveTo>
                    <a:lnTo>
                      <a:pt x="67" y="48"/>
                    </a:lnTo>
                    <a:lnTo>
                      <a:pt x="67" y="48"/>
                    </a:lnTo>
                    <a:lnTo>
                      <a:pt x="65" y="48"/>
                    </a:lnTo>
                    <a:lnTo>
                      <a:pt x="65" y="46"/>
                    </a:lnTo>
                    <a:lnTo>
                      <a:pt x="65" y="46"/>
                    </a:lnTo>
                    <a:lnTo>
                      <a:pt x="67" y="46"/>
                    </a:lnTo>
                    <a:lnTo>
                      <a:pt x="67" y="46"/>
                    </a:lnTo>
                    <a:lnTo>
                      <a:pt x="67" y="46"/>
                    </a:lnTo>
                    <a:lnTo>
                      <a:pt x="68" y="46"/>
                    </a:lnTo>
                    <a:lnTo>
                      <a:pt x="68" y="48"/>
                    </a:lnTo>
                    <a:lnTo>
                      <a:pt x="68" y="48"/>
                    </a:lnTo>
                    <a:close/>
                    <a:moveTo>
                      <a:pt x="87" y="46"/>
                    </a:moveTo>
                    <a:lnTo>
                      <a:pt x="87" y="46"/>
                    </a:lnTo>
                    <a:lnTo>
                      <a:pt x="89" y="46"/>
                    </a:lnTo>
                    <a:lnTo>
                      <a:pt x="89" y="46"/>
                    </a:lnTo>
                    <a:lnTo>
                      <a:pt x="91" y="48"/>
                    </a:lnTo>
                    <a:lnTo>
                      <a:pt x="91" y="50"/>
                    </a:lnTo>
                    <a:lnTo>
                      <a:pt x="89" y="48"/>
                    </a:lnTo>
                    <a:lnTo>
                      <a:pt x="89" y="50"/>
                    </a:lnTo>
                    <a:lnTo>
                      <a:pt x="89" y="48"/>
                    </a:lnTo>
                    <a:lnTo>
                      <a:pt x="89" y="48"/>
                    </a:lnTo>
                    <a:lnTo>
                      <a:pt x="87" y="48"/>
                    </a:lnTo>
                    <a:lnTo>
                      <a:pt x="85" y="48"/>
                    </a:lnTo>
                    <a:lnTo>
                      <a:pt x="85" y="46"/>
                    </a:lnTo>
                    <a:lnTo>
                      <a:pt x="87" y="46"/>
                    </a:lnTo>
                    <a:lnTo>
                      <a:pt x="87" y="46"/>
                    </a:lnTo>
                    <a:close/>
                    <a:moveTo>
                      <a:pt x="79" y="51"/>
                    </a:moveTo>
                    <a:lnTo>
                      <a:pt x="82" y="55"/>
                    </a:lnTo>
                    <a:lnTo>
                      <a:pt x="84" y="53"/>
                    </a:lnTo>
                    <a:lnTo>
                      <a:pt x="91" y="53"/>
                    </a:lnTo>
                    <a:lnTo>
                      <a:pt x="94" y="56"/>
                    </a:lnTo>
                    <a:lnTo>
                      <a:pt x="96" y="56"/>
                    </a:lnTo>
                    <a:lnTo>
                      <a:pt x="96" y="58"/>
                    </a:lnTo>
                    <a:lnTo>
                      <a:pt x="97" y="60"/>
                    </a:lnTo>
                    <a:lnTo>
                      <a:pt x="99" y="60"/>
                    </a:lnTo>
                    <a:lnTo>
                      <a:pt x="99" y="61"/>
                    </a:lnTo>
                    <a:lnTo>
                      <a:pt x="99" y="63"/>
                    </a:lnTo>
                    <a:lnTo>
                      <a:pt x="97" y="63"/>
                    </a:lnTo>
                    <a:lnTo>
                      <a:pt x="96" y="63"/>
                    </a:lnTo>
                    <a:lnTo>
                      <a:pt x="92" y="63"/>
                    </a:lnTo>
                    <a:lnTo>
                      <a:pt x="89" y="61"/>
                    </a:lnTo>
                    <a:lnTo>
                      <a:pt x="84" y="61"/>
                    </a:lnTo>
                    <a:lnTo>
                      <a:pt x="80" y="61"/>
                    </a:lnTo>
                    <a:lnTo>
                      <a:pt x="80" y="60"/>
                    </a:lnTo>
                    <a:lnTo>
                      <a:pt x="79" y="60"/>
                    </a:lnTo>
                    <a:lnTo>
                      <a:pt x="77" y="58"/>
                    </a:lnTo>
                    <a:lnTo>
                      <a:pt x="75" y="56"/>
                    </a:lnTo>
                    <a:lnTo>
                      <a:pt x="75" y="55"/>
                    </a:lnTo>
                    <a:lnTo>
                      <a:pt x="75" y="53"/>
                    </a:lnTo>
                    <a:lnTo>
                      <a:pt x="77" y="51"/>
                    </a:lnTo>
                    <a:lnTo>
                      <a:pt x="77" y="51"/>
                    </a:lnTo>
                    <a:lnTo>
                      <a:pt x="79" y="51"/>
                    </a:lnTo>
                    <a:lnTo>
                      <a:pt x="79" y="51"/>
                    </a:lnTo>
                    <a:close/>
                    <a:moveTo>
                      <a:pt x="113" y="58"/>
                    </a:moveTo>
                    <a:lnTo>
                      <a:pt x="113" y="60"/>
                    </a:lnTo>
                    <a:lnTo>
                      <a:pt x="113" y="60"/>
                    </a:lnTo>
                    <a:lnTo>
                      <a:pt x="111" y="58"/>
                    </a:lnTo>
                    <a:lnTo>
                      <a:pt x="111" y="60"/>
                    </a:lnTo>
                    <a:lnTo>
                      <a:pt x="111" y="58"/>
                    </a:lnTo>
                    <a:lnTo>
                      <a:pt x="111" y="56"/>
                    </a:lnTo>
                    <a:lnTo>
                      <a:pt x="111" y="55"/>
                    </a:lnTo>
                    <a:lnTo>
                      <a:pt x="109" y="55"/>
                    </a:lnTo>
                    <a:lnTo>
                      <a:pt x="109" y="53"/>
                    </a:lnTo>
                    <a:lnTo>
                      <a:pt x="111" y="53"/>
                    </a:lnTo>
                    <a:lnTo>
                      <a:pt x="113" y="58"/>
                    </a:lnTo>
                    <a:lnTo>
                      <a:pt x="113" y="58"/>
                    </a:lnTo>
                    <a:close/>
                    <a:moveTo>
                      <a:pt x="116" y="72"/>
                    </a:moveTo>
                    <a:lnTo>
                      <a:pt x="118" y="73"/>
                    </a:lnTo>
                    <a:lnTo>
                      <a:pt x="120" y="73"/>
                    </a:lnTo>
                    <a:lnTo>
                      <a:pt x="121" y="73"/>
                    </a:lnTo>
                    <a:lnTo>
                      <a:pt x="123" y="73"/>
                    </a:lnTo>
                    <a:lnTo>
                      <a:pt x="125" y="75"/>
                    </a:lnTo>
                    <a:lnTo>
                      <a:pt x="126" y="79"/>
                    </a:lnTo>
                    <a:lnTo>
                      <a:pt x="126" y="80"/>
                    </a:lnTo>
                    <a:lnTo>
                      <a:pt x="128" y="80"/>
                    </a:lnTo>
                    <a:lnTo>
                      <a:pt x="128" y="80"/>
                    </a:lnTo>
                    <a:lnTo>
                      <a:pt x="125" y="80"/>
                    </a:lnTo>
                    <a:lnTo>
                      <a:pt x="125" y="80"/>
                    </a:lnTo>
                    <a:lnTo>
                      <a:pt x="123" y="80"/>
                    </a:lnTo>
                    <a:lnTo>
                      <a:pt x="120" y="80"/>
                    </a:lnTo>
                    <a:lnTo>
                      <a:pt x="118" y="79"/>
                    </a:lnTo>
                    <a:lnTo>
                      <a:pt x="113" y="75"/>
                    </a:lnTo>
                    <a:lnTo>
                      <a:pt x="113" y="73"/>
                    </a:lnTo>
                    <a:lnTo>
                      <a:pt x="113" y="73"/>
                    </a:lnTo>
                    <a:lnTo>
                      <a:pt x="111" y="72"/>
                    </a:lnTo>
                    <a:lnTo>
                      <a:pt x="109" y="72"/>
                    </a:lnTo>
                    <a:lnTo>
                      <a:pt x="108" y="72"/>
                    </a:lnTo>
                    <a:lnTo>
                      <a:pt x="108" y="70"/>
                    </a:lnTo>
                    <a:lnTo>
                      <a:pt x="108" y="68"/>
                    </a:lnTo>
                    <a:lnTo>
                      <a:pt x="109" y="68"/>
                    </a:lnTo>
                    <a:lnTo>
                      <a:pt x="111" y="70"/>
                    </a:lnTo>
                    <a:lnTo>
                      <a:pt x="115" y="72"/>
                    </a:lnTo>
                    <a:lnTo>
                      <a:pt x="116" y="72"/>
                    </a:lnTo>
                    <a:lnTo>
                      <a:pt x="116" y="72"/>
                    </a:lnTo>
                    <a:lnTo>
                      <a:pt x="116" y="72"/>
                    </a:lnTo>
                    <a:close/>
                    <a:moveTo>
                      <a:pt x="202" y="80"/>
                    </a:moveTo>
                    <a:lnTo>
                      <a:pt x="200" y="80"/>
                    </a:lnTo>
                    <a:lnTo>
                      <a:pt x="198" y="80"/>
                    </a:lnTo>
                    <a:lnTo>
                      <a:pt x="198" y="80"/>
                    </a:lnTo>
                    <a:lnTo>
                      <a:pt x="197" y="82"/>
                    </a:lnTo>
                    <a:lnTo>
                      <a:pt x="195" y="80"/>
                    </a:lnTo>
                    <a:lnTo>
                      <a:pt x="195" y="80"/>
                    </a:lnTo>
                    <a:lnTo>
                      <a:pt x="195" y="80"/>
                    </a:lnTo>
                    <a:lnTo>
                      <a:pt x="195" y="79"/>
                    </a:lnTo>
                    <a:lnTo>
                      <a:pt x="195" y="80"/>
                    </a:lnTo>
                    <a:lnTo>
                      <a:pt x="197" y="79"/>
                    </a:lnTo>
                    <a:lnTo>
                      <a:pt x="197" y="79"/>
                    </a:lnTo>
                    <a:lnTo>
                      <a:pt x="198" y="77"/>
                    </a:lnTo>
                    <a:lnTo>
                      <a:pt x="200" y="79"/>
                    </a:lnTo>
                    <a:lnTo>
                      <a:pt x="202" y="79"/>
                    </a:lnTo>
                    <a:lnTo>
                      <a:pt x="202" y="79"/>
                    </a:lnTo>
                    <a:lnTo>
                      <a:pt x="202" y="80"/>
                    </a:lnTo>
                    <a:lnTo>
                      <a:pt x="202" y="80"/>
                    </a:lnTo>
                    <a:close/>
                    <a:moveTo>
                      <a:pt x="94" y="99"/>
                    </a:moveTo>
                    <a:lnTo>
                      <a:pt x="92" y="101"/>
                    </a:lnTo>
                    <a:lnTo>
                      <a:pt x="92" y="101"/>
                    </a:lnTo>
                    <a:lnTo>
                      <a:pt x="91" y="99"/>
                    </a:lnTo>
                    <a:lnTo>
                      <a:pt x="91" y="97"/>
                    </a:lnTo>
                    <a:lnTo>
                      <a:pt x="89" y="97"/>
                    </a:lnTo>
                    <a:lnTo>
                      <a:pt x="85" y="97"/>
                    </a:lnTo>
                    <a:lnTo>
                      <a:pt x="85" y="96"/>
                    </a:lnTo>
                    <a:lnTo>
                      <a:pt x="85" y="96"/>
                    </a:lnTo>
                    <a:lnTo>
                      <a:pt x="84" y="96"/>
                    </a:lnTo>
                    <a:lnTo>
                      <a:pt x="84" y="94"/>
                    </a:lnTo>
                    <a:lnTo>
                      <a:pt x="84" y="94"/>
                    </a:lnTo>
                    <a:lnTo>
                      <a:pt x="84" y="94"/>
                    </a:lnTo>
                    <a:lnTo>
                      <a:pt x="85" y="94"/>
                    </a:lnTo>
                    <a:lnTo>
                      <a:pt x="92" y="97"/>
                    </a:lnTo>
                    <a:lnTo>
                      <a:pt x="94" y="99"/>
                    </a:lnTo>
                    <a:lnTo>
                      <a:pt x="94" y="99"/>
                    </a:lnTo>
                    <a:lnTo>
                      <a:pt x="94" y="99"/>
                    </a:lnTo>
                    <a:close/>
                    <a:moveTo>
                      <a:pt x="217" y="97"/>
                    </a:moveTo>
                    <a:lnTo>
                      <a:pt x="215" y="97"/>
                    </a:lnTo>
                    <a:lnTo>
                      <a:pt x="214" y="97"/>
                    </a:lnTo>
                    <a:lnTo>
                      <a:pt x="212" y="96"/>
                    </a:lnTo>
                    <a:lnTo>
                      <a:pt x="214" y="96"/>
                    </a:lnTo>
                    <a:lnTo>
                      <a:pt x="215" y="96"/>
                    </a:lnTo>
                    <a:lnTo>
                      <a:pt x="215" y="96"/>
                    </a:lnTo>
                    <a:lnTo>
                      <a:pt x="217" y="97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6" name="Freeform 201">
                <a:extLst>
                  <a:ext uri="{FF2B5EF4-FFF2-40B4-BE49-F238E27FC236}">
                    <a16:creationId xmlns:a16="http://schemas.microsoft.com/office/drawing/2014/main" xmlns="" id="{51DA0019-3A22-4E98-A1B0-A2608E72DDA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99" y="3136"/>
                <a:ext cx="3" cy="3"/>
              </a:xfrm>
              <a:custGeom>
                <a:avLst/>
                <a:gdLst>
                  <a:gd name="T0" fmla="*/ 3 w 3"/>
                  <a:gd name="T1" fmla="*/ 2 h 3"/>
                  <a:gd name="T2" fmla="*/ 3 w 3"/>
                  <a:gd name="T3" fmla="*/ 3 h 3"/>
                  <a:gd name="T4" fmla="*/ 3 w 3"/>
                  <a:gd name="T5" fmla="*/ 3 h 3"/>
                  <a:gd name="T6" fmla="*/ 2 w 3"/>
                  <a:gd name="T7" fmla="*/ 2 h 3"/>
                  <a:gd name="T8" fmla="*/ 2 w 3"/>
                  <a:gd name="T9" fmla="*/ 2 h 3"/>
                  <a:gd name="T10" fmla="*/ 0 w 3"/>
                  <a:gd name="T11" fmla="*/ 0 h 3"/>
                  <a:gd name="T12" fmla="*/ 2 w 3"/>
                  <a:gd name="T13" fmla="*/ 0 h 3"/>
                  <a:gd name="T14" fmla="*/ 3 w 3"/>
                  <a:gd name="T15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3">
                    <a:moveTo>
                      <a:pt x="3" y="2"/>
                    </a:moveTo>
                    <a:lnTo>
                      <a:pt x="3" y="3"/>
                    </a:lnTo>
                    <a:lnTo>
                      <a:pt x="3" y="3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0" y="0"/>
                    </a:lnTo>
                    <a:lnTo>
                      <a:pt x="2" y="0"/>
                    </a:lnTo>
                    <a:lnTo>
                      <a:pt x="3" y="2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7" name="Freeform 202">
                <a:extLst>
                  <a:ext uri="{FF2B5EF4-FFF2-40B4-BE49-F238E27FC236}">
                    <a16:creationId xmlns:a16="http://schemas.microsoft.com/office/drawing/2014/main" xmlns="" id="{7818F533-43C6-476D-B5A3-96EDB2E0F5A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56" y="2616"/>
                <a:ext cx="321" cy="268"/>
              </a:xfrm>
              <a:custGeom>
                <a:avLst/>
                <a:gdLst>
                  <a:gd name="T0" fmla="*/ 219 w 321"/>
                  <a:gd name="T1" fmla="*/ 3 h 268"/>
                  <a:gd name="T2" fmla="*/ 268 w 321"/>
                  <a:gd name="T3" fmla="*/ 3 h 268"/>
                  <a:gd name="T4" fmla="*/ 296 w 321"/>
                  <a:gd name="T5" fmla="*/ 22 h 268"/>
                  <a:gd name="T6" fmla="*/ 294 w 321"/>
                  <a:gd name="T7" fmla="*/ 32 h 268"/>
                  <a:gd name="T8" fmla="*/ 302 w 321"/>
                  <a:gd name="T9" fmla="*/ 70 h 268"/>
                  <a:gd name="T10" fmla="*/ 316 w 321"/>
                  <a:gd name="T11" fmla="*/ 80 h 268"/>
                  <a:gd name="T12" fmla="*/ 316 w 321"/>
                  <a:gd name="T13" fmla="*/ 90 h 268"/>
                  <a:gd name="T14" fmla="*/ 309 w 321"/>
                  <a:gd name="T15" fmla="*/ 94 h 268"/>
                  <a:gd name="T16" fmla="*/ 301 w 321"/>
                  <a:gd name="T17" fmla="*/ 97 h 268"/>
                  <a:gd name="T18" fmla="*/ 292 w 321"/>
                  <a:gd name="T19" fmla="*/ 104 h 268"/>
                  <a:gd name="T20" fmla="*/ 289 w 321"/>
                  <a:gd name="T21" fmla="*/ 119 h 268"/>
                  <a:gd name="T22" fmla="*/ 280 w 321"/>
                  <a:gd name="T23" fmla="*/ 145 h 268"/>
                  <a:gd name="T24" fmla="*/ 277 w 321"/>
                  <a:gd name="T25" fmla="*/ 174 h 268"/>
                  <a:gd name="T26" fmla="*/ 272 w 321"/>
                  <a:gd name="T27" fmla="*/ 189 h 268"/>
                  <a:gd name="T28" fmla="*/ 255 w 321"/>
                  <a:gd name="T29" fmla="*/ 206 h 268"/>
                  <a:gd name="T30" fmla="*/ 249 w 321"/>
                  <a:gd name="T31" fmla="*/ 227 h 268"/>
                  <a:gd name="T32" fmla="*/ 239 w 321"/>
                  <a:gd name="T33" fmla="*/ 228 h 268"/>
                  <a:gd name="T34" fmla="*/ 234 w 321"/>
                  <a:gd name="T35" fmla="*/ 251 h 268"/>
                  <a:gd name="T36" fmla="*/ 231 w 321"/>
                  <a:gd name="T37" fmla="*/ 252 h 268"/>
                  <a:gd name="T38" fmla="*/ 232 w 321"/>
                  <a:gd name="T39" fmla="*/ 244 h 268"/>
                  <a:gd name="T40" fmla="*/ 231 w 321"/>
                  <a:gd name="T41" fmla="*/ 239 h 268"/>
                  <a:gd name="T42" fmla="*/ 217 w 321"/>
                  <a:gd name="T43" fmla="*/ 227 h 268"/>
                  <a:gd name="T44" fmla="*/ 215 w 321"/>
                  <a:gd name="T45" fmla="*/ 210 h 268"/>
                  <a:gd name="T46" fmla="*/ 217 w 321"/>
                  <a:gd name="T47" fmla="*/ 199 h 268"/>
                  <a:gd name="T48" fmla="*/ 208 w 321"/>
                  <a:gd name="T49" fmla="*/ 199 h 268"/>
                  <a:gd name="T50" fmla="*/ 202 w 321"/>
                  <a:gd name="T51" fmla="*/ 208 h 268"/>
                  <a:gd name="T52" fmla="*/ 203 w 321"/>
                  <a:gd name="T53" fmla="*/ 220 h 268"/>
                  <a:gd name="T54" fmla="*/ 188 w 321"/>
                  <a:gd name="T55" fmla="*/ 237 h 268"/>
                  <a:gd name="T56" fmla="*/ 171 w 321"/>
                  <a:gd name="T57" fmla="*/ 247 h 268"/>
                  <a:gd name="T58" fmla="*/ 148 w 321"/>
                  <a:gd name="T59" fmla="*/ 240 h 268"/>
                  <a:gd name="T60" fmla="*/ 137 w 321"/>
                  <a:gd name="T61" fmla="*/ 249 h 268"/>
                  <a:gd name="T62" fmla="*/ 116 w 321"/>
                  <a:gd name="T63" fmla="*/ 249 h 268"/>
                  <a:gd name="T64" fmla="*/ 80 w 321"/>
                  <a:gd name="T65" fmla="*/ 242 h 268"/>
                  <a:gd name="T66" fmla="*/ 75 w 321"/>
                  <a:gd name="T67" fmla="*/ 234 h 268"/>
                  <a:gd name="T68" fmla="*/ 59 w 321"/>
                  <a:gd name="T69" fmla="*/ 240 h 268"/>
                  <a:gd name="T70" fmla="*/ 54 w 321"/>
                  <a:gd name="T71" fmla="*/ 254 h 268"/>
                  <a:gd name="T72" fmla="*/ 46 w 321"/>
                  <a:gd name="T73" fmla="*/ 264 h 268"/>
                  <a:gd name="T74" fmla="*/ 32 w 321"/>
                  <a:gd name="T75" fmla="*/ 266 h 268"/>
                  <a:gd name="T76" fmla="*/ 34 w 321"/>
                  <a:gd name="T77" fmla="*/ 254 h 268"/>
                  <a:gd name="T78" fmla="*/ 20 w 321"/>
                  <a:gd name="T79" fmla="*/ 227 h 268"/>
                  <a:gd name="T80" fmla="*/ 17 w 321"/>
                  <a:gd name="T81" fmla="*/ 215 h 268"/>
                  <a:gd name="T82" fmla="*/ 12 w 321"/>
                  <a:gd name="T83" fmla="*/ 203 h 268"/>
                  <a:gd name="T84" fmla="*/ 5 w 321"/>
                  <a:gd name="T85" fmla="*/ 189 h 268"/>
                  <a:gd name="T86" fmla="*/ 1 w 321"/>
                  <a:gd name="T87" fmla="*/ 181 h 268"/>
                  <a:gd name="T88" fmla="*/ 5 w 321"/>
                  <a:gd name="T89" fmla="*/ 169 h 268"/>
                  <a:gd name="T90" fmla="*/ 12 w 321"/>
                  <a:gd name="T91" fmla="*/ 162 h 268"/>
                  <a:gd name="T92" fmla="*/ 10 w 321"/>
                  <a:gd name="T93" fmla="*/ 153 h 268"/>
                  <a:gd name="T94" fmla="*/ 17 w 321"/>
                  <a:gd name="T95" fmla="*/ 147 h 268"/>
                  <a:gd name="T96" fmla="*/ 22 w 321"/>
                  <a:gd name="T97" fmla="*/ 131 h 268"/>
                  <a:gd name="T98" fmla="*/ 41 w 321"/>
                  <a:gd name="T99" fmla="*/ 130 h 268"/>
                  <a:gd name="T100" fmla="*/ 41 w 321"/>
                  <a:gd name="T101" fmla="*/ 73 h 268"/>
                  <a:gd name="T102" fmla="*/ 49 w 321"/>
                  <a:gd name="T103" fmla="*/ 44 h 268"/>
                  <a:gd name="T104" fmla="*/ 59 w 321"/>
                  <a:gd name="T105" fmla="*/ 24 h 268"/>
                  <a:gd name="T106" fmla="*/ 104 w 321"/>
                  <a:gd name="T107" fmla="*/ 3 h 268"/>
                  <a:gd name="T108" fmla="*/ 162 w 321"/>
                  <a:gd name="T109" fmla="*/ 3 h 268"/>
                  <a:gd name="T110" fmla="*/ 184 w 321"/>
                  <a:gd name="T111" fmla="*/ 0 h 2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321" h="268">
                    <a:moveTo>
                      <a:pt x="184" y="2"/>
                    </a:moveTo>
                    <a:lnTo>
                      <a:pt x="183" y="3"/>
                    </a:lnTo>
                    <a:lnTo>
                      <a:pt x="188" y="3"/>
                    </a:lnTo>
                    <a:lnTo>
                      <a:pt x="193" y="3"/>
                    </a:lnTo>
                    <a:lnTo>
                      <a:pt x="200" y="3"/>
                    </a:lnTo>
                    <a:lnTo>
                      <a:pt x="207" y="3"/>
                    </a:lnTo>
                    <a:lnTo>
                      <a:pt x="212" y="3"/>
                    </a:lnTo>
                    <a:lnTo>
                      <a:pt x="219" y="3"/>
                    </a:lnTo>
                    <a:lnTo>
                      <a:pt x="225" y="3"/>
                    </a:lnTo>
                    <a:lnTo>
                      <a:pt x="231" y="3"/>
                    </a:lnTo>
                    <a:lnTo>
                      <a:pt x="237" y="3"/>
                    </a:lnTo>
                    <a:lnTo>
                      <a:pt x="244" y="3"/>
                    </a:lnTo>
                    <a:lnTo>
                      <a:pt x="249" y="3"/>
                    </a:lnTo>
                    <a:lnTo>
                      <a:pt x="256" y="3"/>
                    </a:lnTo>
                    <a:lnTo>
                      <a:pt x="263" y="3"/>
                    </a:lnTo>
                    <a:lnTo>
                      <a:pt x="268" y="3"/>
                    </a:lnTo>
                    <a:lnTo>
                      <a:pt x="275" y="3"/>
                    </a:lnTo>
                    <a:lnTo>
                      <a:pt x="282" y="3"/>
                    </a:lnTo>
                    <a:lnTo>
                      <a:pt x="287" y="3"/>
                    </a:lnTo>
                    <a:lnTo>
                      <a:pt x="289" y="9"/>
                    </a:lnTo>
                    <a:lnTo>
                      <a:pt x="289" y="12"/>
                    </a:lnTo>
                    <a:lnTo>
                      <a:pt x="292" y="17"/>
                    </a:lnTo>
                    <a:lnTo>
                      <a:pt x="294" y="20"/>
                    </a:lnTo>
                    <a:lnTo>
                      <a:pt x="296" y="22"/>
                    </a:lnTo>
                    <a:lnTo>
                      <a:pt x="296" y="22"/>
                    </a:lnTo>
                    <a:lnTo>
                      <a:pt x="296" y="24"/>
                    </a:lnTo>
                    <a:lnTo>
                      <a:pt x="294" y="22"/>
                    </a:lnTo>
                    <a:lnTo>
                      <a:pt x="294" y="22"/>
                    </a:lnTo>
                    <a:lnTo>
                      <a:pt x="294" y="24"/>
                    </a:lnTo>
                    <a:lnTo>
                      <a:pt x="294" y="26"/>
                    </a:lnTo>
                    <a:lnTo>
                      <a:pt x="294" y="29"/>
                    </a:lnTo>
                    <a:lnTo>
                      <a:pt x="294" y="32"/>
                    </a:lnTo>
                    <a:lnTo>
                      <a:pt x="294" y="36"/>
                    </a:lnTo>
                    <a:lnTo>
                      <a:pt x="294" y="43"/>
                    </a:lnTo>
                    <a:lnTo>
                      <a:pt x="296" y="49"/>
                    </a:lnTo>
                    <a:lnTo>
                      <a:pt x="296" y="53"/>
                    </a:lnTo>
                    <a:lnTo>
                      <a:pt x="297" y="63"/>
                    </a:lnTo>
                    <a:lnTo>
                      <a:pt x="299" y="68"/>
                    </a:lnTo>
                    <a:lnTo>
                      <a:pt x="301" y="70"/>
                    </a:lnTo>
                    <a:lnTo>
                      <a:pt x="302" y="70"/>
                    </a:lnTo>
                    <a:lnTo>
                      <a:pt x="304" y="72"/>
                    </a:lnTo>
                    <a:lnTo>
                      <a:pt x="308" y="73"/>
                    </a:lnTo>
                    <a:lnTo>
                      <a:pt x="311" y="77"/>
                    </a:lnTo>
                    <a:lnTo>
                      <a:pt x="313" y="78"/>
                    </a:lnTo>
                    <a:lnTo>
                      <a:pt x="313" y="80"/>
                    </a:lnTo>
                    <a:lnTo>
                      <a:pt x="314" y="80"/>
                    </a:lnTo>
                    <a:lnTo>
                      <a:pt x="314" y="78"/>
                    </a:lnTo>
                    <a:lnTo>
                      <a:pt x="316" y="80"/>
                    </a:lnTo>
                    <a:lnTo>
                      <a:pt x="321" y="84"/>
                    </a:lnTo>
                    <a:lnTo>
                      <a:pt x="321" y="85"/>
                    </a:lnTo>
                    <a:lnTo>
                      <a:pt x="320" y="85"/>
                    </a:lnTo>
                    <a:lnTo>
                      <a:pt x="318" y="89"/>
                    </a:lnTo>
                    <a:lnTo>
                      <a:pt x="318" y="89"/>
                    </a:lnTo>
                    <a:lnTo>
                      <a:pt x="316" y="90"/>
                    </a:lnTo>
                    <a:lnTo>
                      <a:pt x="316" y="90"/>
                    </a:lnTo>
                    <a:lnTo>
                      <a:pt x="316" y="90"/>
                    </a:lnTo>
                    <a:lnTo>
                      <a:pt x="314" y="92"/>
                    </a:lnTo>
                    <a:lnTo>
                      <a:pt x="314" y="92"/>
                    </a:lnTo>
                    <a:lnTo>
                      <a:pt x="314" y="94"/>
                    </a:lnTo>
                    <a:lnTo>
                      <a:pt x="314" y="94"/>
                    </a:lnTo>
                    <a:lnTo>
                      <a:pt x="313" y="94"/>
                    </a:lnTo>
                    <a:lnTo>
                      <a:pt x="313" y="94"/>
                    </a:lnTo>
                    <a:lnTo>
                      <a:pt x="311" y="94"/>
                    </a:lnTo>
                    <a:lnTo>
                      <a:pt x="309" y="94"/>
                    </a:lnTo>
                    <a:lnTo>
                      <a:pt x="309" y="94"/>
                    </a:lnTo>
                    <a:lnTo>
                      <a:pt x="308" y="95"/>
                    </a:lnTo>
                    <a:lnTo>
                      <a:pt x="308" y="95"/>
                    </a:lnTo>
                    <a:lnTo>
                      <a:pt x="306" y="95"/>
                    </a:lnTo>
                    <a:lnTo>
                      <a:pt x="306" y="95"/>
                    </a:lnTo>
                    <a:lnTo>
                      <a:pt x="304" y="95"/>
                    </a:lnTo>
                    <a:lnTo>
                      <a:pt x="302" y="97"/>
                    </a:lnTo>
                    <a:lnTo>
                      <a:pt x="301" y="97"/>
                    </a:lnTo>
                    <a:lnTo>
                      <a:pt x="301" y="99"/>
                    </a:lnTo>
                    <a:lnTo>
                      <a:pt x="301" y="99"/>
                    </a:lnTo>
                    <a:lnTo>
                      <a:pt x="299" y="102"/>
                    </a:lnTo>
                    <a:lnTo>
                      <a:pt x="299" y="104"/>
                    </a:lnTo>
                    <a:lnTo>
                      <a:pt x="297" y="104"/>
                    </a:lnTo>
                    <a:lnTo>
                      <a:pt x="296" y="104"/>
                    </a:lnTo>
                    <a:lnTo>
                      <a:pt x="294" y="104"/>
                    </a:lnTo>
                    <a:lnTo>
                      <a:pt x="292" y="104"/>
                    </a:lnTo>
                    <a:lnTo>
                      <a:pt x="291" y="104"/>
                    </a:lnTo>
                    <a:lnTo>
                      <a:pt x="291" y="104"/>
                    </a:lnTo>
                    <a:lnTo>
                      <a:pt x="291" y="107"/>
                    </a:lnTo>
                    <a:lnTo>
                      <a:pt x="291" y="109"/>
                    </a:lnTo>
                    <a:lnTo>
                      <a:pt x="289" y="111"/>
                    </a:lnTo>
                    <a:lnTo>
                      <a:pt x="289" y="112"/>
                    </a:lnTo>
                    <a:lnTo>
                      <a:pt x="289" y="116"/>
                    </a:lnTo>
                    <a:lnTo>
                      <a:pt x="289" y="119"/>
                    </a:lnTo>
                    <a:lnTo>
                      <a:pt x="287" y="123"/>
                    </a:lnTo>
                    <a:lnTo>
                      <a:pt x="287" y="124"/>
                    </a:lnTo>
                    <a:lnTo>
                      <a:pt x="285" y="128"/>
                    </a:lnTo>
                    <a:lnTo>
                      <a:pt x="284" y="130"/>
                    </a:lnTo>
                    <a:lnTo>
                      <a:pt x="282" y="136"/>
                    </a:lnTo>
                    <a:lnTo>
                      <a:pt x="282" y="140"/>
                    </a:lnTo>
                    <a:lnTo>
                      <a:pt x="280" y="141"/>
                    </a:lnTo>
                    <a:lnTo>
                      <a:pt x="280" y="145"/>
                    </a:lnTo>
                    <a:lnTo>
                      <a:pt x="280" y="150"/>
                    </a:lnTo>
                    <a:lnTo>
                      <a:pt x="280" y="153"/>
                    </a:lnTo>
                    <a:lnTo>
                      <a:pt x="282" y="159"/>
                    </a:lnTo>
                    <a:lnTo>
                      <a:pt x="280" y="164"/>
                    </a:lnTo>
                    <a:lnTo>
                      <a:pt x="280" y="167"/>
                    </a:lnTo>
                    <a:lnTo>
                      <a:pt x="279" y="170"/>
                    </a:lnTo>
                    <a:lnTo>
                      <a:pt x="279" y="174"/>
                    </a:lnTo>
                    <a:lnTo>
                      <a:pt x="277" y="174"/>
                    </a:lnTo>
                    <a:lnTo>
                      <a:pt x="277" y="176"/>
                    </a:lnTo>
                    <a:lnTo>
                      <a:pt x="275" y="177"/>
                    </a:lnTo>
                    <a:lnTo>
                      <a:pt x="275" y="182"/>
                    </a:lnTo>
                    <a:lnTo>
                      <a:pt x="273" y="186"/>
                    </a:lnTo>
                    <a:lnTo>
                      <a:pt x="273" y="187"/>
                    </a:lnTo>
                    <a:lnTo>
                      <a:pt x="273" y="187"/>
                    </a:lnTo>
                    <a:lnTo>
                      <a:pt x="273" y="189"/>
                    </a:lnTo>
                    <a:lnTo>
                      <a:pt x="272" y="189"/>
                    </a:lnTo>
                    <a:lnTo>
                      <a:pt x="268" y="189"/>
                    </a:lnTo>
                    <a:lnTo>
                      <a:pt x="267" y="189"/>
                    </a:lnTo>
                    <a:lnTo>
                      <a:pt x="265" y="191"/>
                    </a:lnTo>
                    <a:lnTo>
                      <a:pt x="263" y="193"/>
                    </a:lnTo>
                    <a:lnTo>
                      <a:pt x="261" y="198"/>
                    </a:lnTo>
                    <a:lnTo>
                      <a:pt x="260" y="199"/>
                    </a:lnTo>
                    <a:lnTo>
                      <a:pt x="256" y="205"/>
                    </a:lnTo>
                    <a:lnTo>
                      <a:pt x="255" y="206"/>
                    </a:lnTo>
                    <a:lnTo>
                      <a:pt x="253" y="208"/>
                    </a:lnTo>
                    <a:lnTo>
                      <a:pt x="253" y="210"/>
                    </a:lnTo>
                    <a:lnTo>
                      <a:pt x="253" y="215"/>
                    </a:lnTo>
                    <a:lnTo>
                      <a:pt x="251" y="216"/>
                    </a:lnTo>
                    <a:lnTo>
                      <a:pt x="251" y="220"/>
                    </a:lnTo>
                    <a:lnTo>
                      <a:pt x="251" y="223"/>
                    </a:lnTo>
                    <a:lnTo>
                      <a:pt x="251" y="225"/>
                    </a:lnTo>
                    <a:lnTo>
                      <a:pt x="249" y="227"/>
                    </a:lnTo>
                    <a:lnTo>
                      <a:pt x="248" y="227"/>
                    </a:lnTo>
                    <a:lnTo>
                      <a:pt x="248" y="227"/>
                    </a:lnTo>
                    <a:lnTo>
                      <a:pt x="246" y="227"/>
                    </a:lnTo>
                    <a:lnTo>
                      <a:pt x="244" y="225"/>
                    </a:lnTo>
                    <a:lnTo>
                      <a:pt x="244" y="225"/>
                    </a:lnTo>
                    <a:lnTo>
                      <a:pt x="243" y="225"/>
                    </a:lnTo>
                    <a:lnTo>
                      <a:pt x="241" y="227"/>
                    </a:lnTo>
                    <a:lnTo>
                      <a:pt x="239" y="228"/>
                    </a:lnTo>
                    <a:lnTo>
                      <a:pt x="237" y="232"/>
                    </a:lnTo>
                    <a:lnTo>
                      <a:pt x="239" y="237"/>
                    </a:lnTo>
                    <a:lnTo>
                      <a:pt x="239" y="239"/>
                    </a:lnTo>
                    <a:lnTo>
                      <a:pt x="239" y="239"/>
                    </a:lnTo>
                    <a:lnTo>
                      <a:pt x="236" y="244"/>
                    </a:lnTo>
                    <a:lnTo>
                      <a:pt x="236" y="244"/>
                    </a:lnTo>
                    <a:lnTo>
                      <a:pt x="236" y="247"/>
                    </a:lnTo>
                    <a:lnTo>
                      <a:pt x="234" y="251"/>
                    </a:lnTo>
                    <a:lnTo>
                      <a:pt x="234" y="252"/>
                    </a:lnTo>
                    <a:lnTo>
                      <a:pt x="234" y="252"/>
                    </a:lnTo>
                    <a:lnTo>
                      <a:pt x="234" y="252"/>
                    </a:lnTo>
                    <a:lnTo>
                      <a:pt x="231" y="252"/>
                    </a:lnTo>
                    <a:lnTo>
                      <a:pt x="231" y="252"/>
                    </a:lnTo>
                    <a:lnTo>
                      <a:pt x="231" y="252"/>
                    </a:lnTo>
                    <a:lnTo>
                      <a:pt x="231" y="252"/>
                    </a:lnTo>
                    <a:lnTo>
                      <a:pt x="231" y="252"/>
                    </a:lnTo>
                    <a:lnTo>
                      <a:pt x="231" y="251"/>
                    </a:lnTo>
                    <a:lnTo>
                      <a:pt x="231" y="251"/>
                    </a:lnTo>
                    <a:lnTo>
                      <a:pt x="231" y="249"/>
                    </a:lnTo>
                    <a:lnTo>
                      <a:pt x="231" y="247"/>
                    </a:lnTo>
                    <a:lnTo>
                      <a:pt x="232" y="245"/>
                    </a:lnTo>
                    <a:lnTo>
                      <a:pt x="232" y="244"/>
                    </a:lnTo>
                    <a:lnTo>
                      <a:pt x="232" y="244"/>
                    </a:lnTo>
                    <a:lnTo>
                      <a:pt x="232" y="244"/>
                    </a:lnTo>
                    <a:lnTo>
                      <a:pt x="232" y="244"/>
                    </a:lnTo>
                    <a:lnTo>
                      <a:pt x="232" y="244"/>
                    </a:lnTo>
                    <a:lnTo>
                      <a:pt x="232" y="242"/>
                    </a:lnTo>
                    <a:lnTo>
                      <a:pt x="232" y="242"/>
                    </a:lnTo>
                    <a:lnTo>
                      <a:pt x="232" y="240"/>
                    </a:lnTo>
                    <a:lnTo>
                      <a:pt x="232" y="240"/>
                    </a:lnTo>
                    <a:lnTo>
                      <a:pt x="232" y="240"/>
                    </a:lnTo>
                    <a:lnTo>
                      <a:pt x="231" y="239"/>
                    </a:lnTo>
                    <a:lnTo>
                      <a:pt x="231" y="237"/>
                    </a:lnTo>
                    <a:lnTo>
                      <a:pt x="222" y="232"/>
                    </a:lnTo>
                    <a:lnTo>
                      <a:pt x="220" y="228"/>
                    </a:lnTo>
                    <a:lnTo>
                      <a:pt x="220" y="228"/>
                    </a:lnTo>
                    <a:lnTo>
                      <a:pt x="220" y="228"/>
                    </a:lnTo>
                    <a:lnTo>
                      <a:pt x="217" y="227"/>
                    </a:lnTo>
                    <a:lnTo>
                      <a:pt x="215" y="227"/>
                    </a:lnTo>
                    <a:lnTo>
                      <a:pt x="217" y="227"/>
                    </a:lnTo>
                    <a:lnTo>
                      <a:pt x="217" y="227"/>
                    </a:lnTo>
                    <a:lnTo>
                      <a:pt x="217" y="225"/>
                    </a:lnTo>
                    <a:lnTo>
                      <a:pt x="217" y="225"/>
                    </a:lnTo>
                    <a:lnTo>
                      <a:pt x="217" y="225"/>
                    </a:lnTo>
                    <a:lnTo>
                      <a:pt x="215" y="211"/>
                    </a:lnTo>
                    <a:lnTo>
                      <a:pt x="215" y="211"/>
                    </a:lnTo>
                    <a:lnTo>
                      <a:pt x="215" y="210"/>
                    </a:lnTo>
                    <a:lnTo>
                      <a:pt x="215" y="210"/>
                    </a:lnTo>
                    <a:lnTo>
                      <a:pt x="215" y="210"/>
                    </a:lnTo>
                    <a:lnTo>
                      <a:pt x="215" y="210"/>
                    </a:lnTo>
                    <a:lnTo>
                      <a:pt x="215" y="210"/>
                    </a:lnTo>
                    <a:lnTo>
                      <a:pt x="215" y="210"/>
                    </a:lnTo>
                    <a:lnTo>
                      <a:pt x="217" y="206"/>
                    </a:lnTo>
                    <a:lnTo>
                      <a:pt x="217" y="205"/>
                    </a:lnTo>
                    <a:lnTo>
                      <a:pt x="217" y="199"/>
                    </a:lnTo>
                    <a:lnTo>
                      <a:pt x="217" y="199"/>
                    </a:lnTo>
                    <a:lnTo>
                      <a:pt x="208" y="198"/>
                    </a:lnTo>
                    <a:lnTo>
                      <a:pt x="208" y="199"/>
                    </a:lnTo>
                    <a:lnTo>
                      <a:pt x="208" y="199"/>
                    </a:lnTo>
                    <a:lnTo>
                      <a:pt x="208" y="199"/>
                    </a:lnTo>
                    <a:lnTo>
                      <a:pt x="208" y="199"/>
                    </a:lnTo>
                    <a:lnTo>
                      <a:pt x="208" y="199"/>
                    </a:lnTo>
                    <a:lnTo>
                      <a:pt x="208" y="199"/>
                    </a:lnTo>
                    <a:lnTo>
                      <a:pt x="208" y="199"/>
                    </a:lnTo>
                    <a:lnTo>
                      <a:pt x="208" y="199"/>
                    </a:lnTo>
                    <a:lnTo>
                      <a:pt x="208" y="201"/>
                    </a:lnTo>
                    <a:lnTo>
                      <a:pt x="208" y="201"/>
                    </a:lnTo>
                    <a:lnTo>
                      <a:pt x="208" y="201"/>
                    </a:lnTo>
                    <a:lnTo>
                      <a:pt x="208" y="203"/>
                    </a:lnTo>
                    <a:lnTo>
                      <a:pt x="208" y="203"/>
                    </a:lnTo>
                    <a:lnTo>
                      <a:pt x="196" y="203"/>
                    </a:lnTo>
                    <a:lnTo>
                      <a:pt x="202" y="208"/>
                    </a:lnTo>
                    <a:lnTo>
                      <a:pt x="202" y="208"/>
                    </a:lnTo>
                    <a:lnTo>
                      <a:pt x="202" y="210"/>
                    </a:lnTo>
                    <a:lnTo>
                      <a:pt x="202" y="210"/>
                    </a:lnTo>
                    <a:lnTo>
                      <a:pt x="202" y="211"/>
                    </a:lnTo>
                    <a:lnTo>
                      <a:pt x="202" y="215"/>
                    </a:lnTo>
                    <a:lnTo>
                      <a:pt x="202" y="216"/>
                    </a:lnTo>
                    <a:lnTo>
                      <a:pt x="202" y="218"/>
                    </a:lnTo>
                    <a:lnTo>
                      <a:pt x="203" y="220"/>
                    </a:lnTo>
                    <a:lnTo>
                      <a:pt x="203" y="220"/>
                    </a:lnTo>
                    <a:lnTo>
                      <a:pt x="202" y="222"/>
                    </a:lnTo>
                    <a:lnTo>
                      <a:pt x="193" y="228"/>
                    </a:lnTo>
                    <a:lnTo>
                      <a:pt x="193" y="228"/>
                    </a:lnTo>
                    <a:lnTo>
                      <a:pt x="191" y="232"/>
                    </a:lnTo>
                    <a:lnTo>
                      <a:pt x="190" y="234"/>
                    </a:lnTo>
                    <a:lnTo>
                      <a:pt x="190" y="235"/>
                    </a:lnTo>
                    <a:lnTo>
                      <a:pt x="188" y="237"/>
                    </a:lnTo>
                    <a:lnTo>
                      <a:pt x="179" y="245"/>
                    </a:lnTo>
                    <a:lnTo>
                      <a:pt x="178" y="245"/>
                    </a:lnTo>
                    <a:lnTo>
                      <a:pt x="174" y="245"/>
                    </a:lnTo>
                    <a:lnTo>
                      <a:pt x="172" y="247"/>
                    </a:lnTo>
                    <a:lnTo>
                      <a:pt x="171" y="247"/>
                    </a:lnTo>
                    <a:lnTo>
                      <a:pt x="171" y="247"/>
                    </a:lnTo>
                    <a:lnTo>
                      <a:pt x="171" y="247"/>
                    </a:lnTo>
                    <a:lnTo>
                      <a:pt x="171" y="247"/>
                    </a:lnTo>
                    <a:lnTo>
                      <a:pt x="171" y="247"/>
                    </a:lnTo>
                    <a:lnTo>
                      <a:pt x="171" y="247"/>
                    </a:lnTo>
                    <a:lnTo>
                      <a:pt x="166" y="242"/>
                    </a:lnTo>
                    <a:lnTo>
                      <a:pt x="155" y="237"/>
                    </a:lnTo>
                    <a:lnTo>
                      <a:pt x="155" y="237"/>
                    </a:lnTo>
                    <a:lnTo>
                      <a:pt x="150" y="239"/>
                    </a:lnTo>
                    <a:lnTo>
                      <a:pt x="148" y="240"/>
                    </a:lnTo>
                    <a:lnTo>
                      <a:pt x="148" y="240"/>
                    </a:lnTo>
                    <a:lnTo>
                      <a:pt x="148" y="244"/>
                    </a:lnTo>
                    <a:lnTo>
                      <a:pt x="147" y="244"/>
                    </a:lnTo>
                    <a:lnTo>
                      <a:pt x="145" y="245"/>
                    </a:lnTo>
                    <a:lnTo>
                      <a:pt x="142" y="247"/>
                    </a:lnTo>
                    <a:lnTo>
                      <a:pt x="140" y="247"/>
                    </a:lnTo>
                    <a:lnTo>
                      <a:pt x="137" y="249"/>
                    </a:lnTo>
                    <a:lnTo>
                      <a:pt x="137" y="249"/>
                    </a:lnTo>
                    <a:lnTo>
                      <a:pt x="137" y="249"/>
                    </a:lnTo>
                    <a:lnTo>
                      <a:pt x="135" y="251"/>
                    </a:lnTo>
                    <a:lnTo>
                      <a:pt x="133" y="252"/>
                    </a:lnTo>
                    <a:lnTo>
                      <a:pt x="133" y="254"/>
                    </a:lnTo>
                    <a:lnTo>
                      <a:pt x="133" y="254"/>
                    </a:lnTo>
                    <a:lnTo>
                      <a:pt x="118" y="254"/>
                    </a:lnTo>
                    <a:lnTo>
                      <a:pt x="118" y="254"/>
                    </a:lnTo>
                    <a:lnTo>
                      <a:pt x="116" y="249"/>
                    </a:lnTo>
                    <a:lnTo>
                      <a:pt x="116" y="249"/>
                    </a:lnTo>
                    <a:lnTo>
                      <a:pt x="114" y="249"/>
                    </a:lnTo>
                    <a:lnTo>
                      <a:pt x="101" y="249"/>
                    </a:lnTo>
                    <a:lnTo>
                      <a:pt x="97" y="249"/>
                    </a:lnTo>
                    <a:lnTo>
                      <a:pt x="94" y="251"/>
                    </a:lnTo>
                    <a:lnTo>
                      <a:pt x="92" y="252"/>
                    </a:lnTo>
                    <a:lnTo>
                      <a:pt x="90" y="251"/>
                    </a:lnTo>
                    <a:lnTo>
                      <a:pt x="82" y="242"/>
                    </a:lnTo>
                    <a:lnTo>
                      <a:pt x="80" y="242"/>
                    </a:lnTo>
                    <a:lnTo>
                      <a:pt x="80" y="240"/>
                    </a:lnTo>
                    <a:lnTo>
                      <a:pt x="78" y="239"/>
                    </a:lnTo>
                    <a:lnTo>
                      <a:pt x="78" y="239"/>
                    </a:lnTo>
                    <a:lnTo>
                      <a:pt x="77" y="237"/>
                    </a:lnTo>
                    <a:lnTo>
                      <a:pt x="77" y="237"/>
                    </a:lnTo>
                    <a:lnTo>
                      <a:pt x="77" y="235"/>
                    </a:lnTo>
                    <a:lnTo>
                      <a:pt x="77" y="234"/>
                    </a:lnTo>
                    <a:lnTo>
                      <a:pt x="75" y="234"/>
                    </a:lnTo>
                    <a:lnTo>
                      <a:pt x="65" y="235"/>
                    </a:lnTo>
                    <a:lnTo>
                      <a:pt x="65" y="235"/>
                    </a:lnTo>
                    <a:lnTo>
                      <a:pt x="61" y="235"/>
                    </a:lnTo>
                    <a:lnTo>
                      <a:pt x="61" y="235"/>
                    </a:lnTo>
                    <a:lnTo>
                      <a:pt x="59" y="237"/>
                    </a:lnTo>
                    <a:lnTo>
                      <a:pt x="59" y="239"/>
                    </a:lnTo>
                    <a:lnTo>
                      <a:pt x="59" y="239"/>
                    </a:lnTo>
                    <a:lnTo>
                      <a:pt x="59" y="240"/>
                    </a:lnTo>
                    <a:lnTo>
                      <a:pt x="59" y="242"/>
                    </a:lnTo>
                    <a:lnTo>
                      <a:pt x="56" y="245"/>
                    </a:lnTo>
                    <a:lnTo>
                      <a:pt x="56" y="245"/>
                    </a:lnTo>
                    <a:lnTo>
                      <a:pt x="56" y="249"/>
                    </a:lnTo>
                    <a:lnTo>
                      <a:pt x="56" y="251"/>
                    </a:lnTo>
                    <a:lnTo>
                      <a:pt x="56" y="252"/>
                    </a:lnTo>
                    <a:lnTo>
                      <a:pt x="54" y="252"/>
                    </a:lnTo>
                    <a:lnTo>
                      <a:pt x="54" y="254"/>
                    </a:lnTo>
                    <a:lnTo>
                      <a:pt x="53" y="254"/>
                    </a:lnTo>
                    <a:lnTo>
                      <a:pt x="53" y="256"/>
                    </a:lnTo>
                    <a:lnTo>
                      <a:pt x="53" y="257"/>
                    </a:lnTo>
                    <a:lnTo>
                      <a:pt x="51" y="259"/>
                    </a:lnTo>
                    <a:lnTo>
                      <a:pt x="51" y="261"/>
                    </a:lnTo>
                    <a:lnTo>
                      <a:pt x="51" y="262"/>
                    </a:lnTo>
                    <a:lnTo>
                      <a:pt x="51" y="262"/>
                    </a:lnTo>
                    <a:lnTo>
                      <a:pt x="46" y="264"/>
                    </a:lnTo>
                    <a:lnTo>
                      <a:pt x="44" y="266"/>
                    </a:lnTo>
                    <a:lnTo>
                      <a:pt x="44" y="266"/>
                    </a:lnTo>
                    <a:lnTo>
                      <a:pt x="44" y="268"/>
                    </a:lnTo>
                    <a:lnTo>
                      <a:pt x="44" y="268"/>
                    </a:lnTo>
                    <a:lnTo>
                      <a:pt x="42" y="268"/>
                    </a:lnTo>
                    <a:lnTo>
                      <a:pt x="39" y="266"/>
                    </a:lnTo>
                    <a:lnTo>
                      <a:pt x="34" y="266"/>
                    </a:lnTo>
                    <a:lnTo>
                      <a:pt x="32" y="266"/>
                    </a:lnTo>
                    <a:lnTo>
                      <a:pt x="32" y="264"/>
                    </a:lnTo>
                    <a:lnTo>
                      <a:pt x="32" y="262"/>
                    </a:lnTo>
                    <a:lnTo>
                      <a:pt x="32" y="261"/>
                    </a:lnTo>
                    <a:lnTo>
                      <a:pt x="30" y="261"/>
                    </a:lnTo>
                    <a:lnTo>
                      <a:pt x="30" y="261"/>
                    </a:lnTo>
                    <a:lnTo>
                      <a:pt x="30" y="259"/>
                    </a:lnTo>
                    <a:lnTo>
                      <a:pt x="32" y="256"/>
                    </a:lnTo>
                    <a:lnTo>
                      <a:pt x="34" y="254"/>
                    </a:lnTo>
                    <a:lnTo>
                      <a:pt x="34" y="249"/>
                    </a:lnTo>
                    <a:lnTo>
                      <a:pt x="34" y="247"/>
                    </a:lnTo>
                    <a:lnTo>
                      <a:pt x="34" y="245"/>
                    </a:lnTo>
                    <a:lnTo>
                      <a:pt x="32" y="240"/>
                    </a:lnTo>
                    <a:lnTo>
                      <a:pt x="30" y="239"/>
                    </a:lnTo>
                    <a:lnTo>
                      <a:pt x="27" y="234"/>
                    </a:lnTo>
                    <a:lnTo>
                      <a:pt x="27" y="234"/>
                    </a:lnTo>
                    <a:lnTo>
                      <a:pt x="20" y="227"/>
                    </a:lnTo>
                    <a:lnTo>
                      <a:pt x="20" y="227"/>
                    </a:lnTo>
                    <a:lnTo>
                      <a:pt x="18" y="223"/>
                    </a:lnTo>
                    <a:lnTo>
                      <a:pt x="20" y="222"/>
                    </a:lnTo>
                    <a:lnTo>
                      <a:pt x="20" y="218"/>
                    </a:lnTo>
                    <a:lnTo>
                      <a:pt x="20" y="216"/>
                    </a:lnTo>
                    <a:lnTo>
                      <a:pt x="20" y="215"/>
                    </a:lnTo>
                    <a:lnTo>
                      <a:pt x="18" y="215"/>
                    </a:lnTo>
                    <a:lnTo>
                      <a:pt x="17" y="215"/>
                    </a:lnTo>
                    <a:lnTo>
                      <a:pt x="17" y="213"/>
                    </a:lnTo>
                    <a:lnTo>
                      <a:pt x="15" y="213"/>
                    </a:lnTo>
                    <a:lnTo>
                      <a:pt x="15" y="213"/>
                    </a:lnTo>
                    <a:lnTo>
                      <a:pt x="13" y="211"/>
                    </a:lnTo>
                    <a:lnTo>
                      <a:pt x="13" y="210"/>
                    </a:lnTo>
                    <a:lnTo>
                      <a:pt x="13" y="203"/>
                    </a:lnTo>
                    <a:lnTo>
                      <a:pt x="13" y="203"/>
                    </a:lnTo>
                    <a:lnTo>
                      <a:pt x="12" y="203"/>
                    </a:lnTo>
                    <a:lnTo>
                      <a:pt x="12" y="201"/>
                    </a:lnTo>
                    <a:lnTo>
                      <a:pt x="12" y="201"/>
                    </a:lnTo>
                    <a:lnTo>
                      <a:pt x="10" y="196"/>
                    </a:lnTo>
                    <a:lnTo>
                      <a:pt x="10" y="194"/>
                    </a:lnTo>
                    <a:lnTo>
                      <a:pt x="10" y="193"/>
                    </a:lnTo>
                    <a:lnTo>
                      <a:pt x="10" y="189"/>
                    </a:lnTo>
                    <a:lnTo>
                      <a:pt x="6" y="189"/>
                    </a:lnTo>
                    <a:lnTo>
                      <a:pt x="5" y="189"/>
                    </a:lnTo>
                    <a:lnTo>
                      <a:pt x="3" y="189"/>
                    </a:lnTo>
                    <a:lnTo>
                      <a:pt x="1" y="189"/>
                    </a:lnTo>
                    <a:lnTo>
                      <a:pt x="0" y="189"/>
                    </a:lnTo>
                    <a:lnTo>
                      <a:pt x="0" y="189"/>
                    </a:lnTo>
                    <a:lnTo>
                      <a:pt x="0" y="187"/>
                    </a:lnTo>
                    <a:lnTo>
                      <a:pt x="0" y="186"/>
                    </a:lnTo>
                    <a:lnTo>
                      <a:pt x="1" y="184"/>
                    </a:lnTo>
                    <a:lnTo>
                      <a:pt x="1" y="181"/>
                    </a:lnTo>
                    <a:lnTo>
                      <a:pt x="5" y="179"/>
                    </a:lnTo>
                    <a:lnTo>
                      <a:pt x="6" y="179"/>
                    </a:lnTo>
                    <a:lnTo>
                      <a:pt x="6" y="177"/>
                    </a:lnTo>
                    <a:lnTo>
                      <a:pt x="6" y="176"/>
                    </a:lnTo>
                    <a:lnTo>
                      <a:pt x="6" y="174"/>
                    </a:lnTo>
                    <a:lnTo>
                      <a:pt x="6" y="172"/>
                    </a:lnTo>
                    <a:lnTo>
                      <a:pt x="5" y="170"/>
                    </a:lnTo>
                    <a:lnTo>
                      <a:pt x="5" y="169"/>
                    </a:lnTo>
                    <a:lnTo>
                      <a:pt x="5" y="167"/>
                    </a:lnTo>
                    <a:lnTo>
                      <a:pt x="5" y="167"/>
                    </a:lnTo>
                    <a:lnTo>
                      <a:pt x="5" y="165"/>
                    </a:lnTo>
                    <a:lnTo>
                      <a:pt x="6" y="164"/>
                    </a:lnTo>
                    <a:lnTo>
                      <a:pt x="8" y="164"/>
                    </a:lnTo>
                    <a:lnTo>
                      <a:pt x="8" y="164"/>
                    </a:lnTo>
                    <a:lnTo>
                      <a:pt x="10" y="162"/>
                    </a:lnTo>
                    <a:lnTo>
                      <a:pt x="12" y="162"/>
                    </a:lnTo>
                    <a:lnTo>
                      <a:pt x="13" y="160"/>
                    </a:lnTo>
                    <a:lnTo>
                      <a:pt x="12" y="160"/>
                    </a:lnTo>
                    <a:lnTo>
                      <a:pt x="12" y="159"/>
                    </a:lnTo>
                    <a:lnTo>
                      <a:pt x="12" y="159"/>
                    </a:lnTo>
                    <a:lnTo>
                      <a:pt x="10" y="157"/>
                    </a:lnTo>
                    <a:lnTo>
                      <a:pt x="10" y="155"/>
                    </a:lnTo>
                    <a:lnTo>
                      <a:pt x="10" y="153"/>
                    </a:lnTo>
                    <a:lnTo>
                      <a:pt x="10" y="153"/>
                    </a:lnTo>
                    <a:lnTo>
                      <a:pt x="10" y="152"/>
                    </a:lnTo>
                    <a:lnTo>
                      <a:pt x="12" y="152"/>
                    </a:lnTo>
                    <a:lnTo>
                      <a:pt x="13" y="150"/>
                    </a:lnTo>
                    <a:lnTo>
                      <a:pt x="15" y="150"/>
                    </a:lnTo>
                    <a:lnTo>
                      <a:pt x="15" y="150"/>
                    </a:lnTo>
                    <a:lnTo>
                      <a:pt x="15" y="148"/>
                    </a:lnTo>
                    <a:lnTo>
                      <a:pt x="15" y="147"/>
                    </a:lnTo>
                    <a:lnTo>
                      <a:pt x="17" y="147"/>
                    </a:lnTo>
                    <a:lnTo>
                      <a:pt x="17" y="145"/>
                    </a:lnTo>
                    <a:lnTo>
                      <a:pt x="18" y="143"/>
                    </a:lnTo>
                    <a:lnTo>
                      <a:pt x="18" y="141"/>
                    </a:lnTo>
                    <a:lnTo>
                      <a:pt x="20" y="141"/>
                    </a:lnTo>
                    <a:lnTo>
                      <a:pt x="20" y="140"/>
                    </a:lnTo>
                    <a:lnTo>
                      <a:pt x="20" y="138"/>
                    </a:lnTo>
                    <a:lnTo>
                      <a:pt x="20" y="133"/>
                    </a:lnTo>
                    <a:lnTo>
                      <a:pt x="22" y="131"/>
                    </a:lnTo>
                    <a:lnTo>
                      <a:pt x="24" y="130"/>
                    </a:lnTo>
                    <a:lnTo>
                      <a:pt x="27" y="131"/>
                    </a:lnTo>
                    <a:lnTo>
                      <a:pt x="30" y="130"/>
                    </a:lnTo>
                    <a:lnTo>
                      <a:pt x="34" y="130"/>
                    </a:lnTo>
                    <a:lnTo>
                      <a:pt x="36" y="130"/>
                    </a:lnTo>
                    <a:lnTo>
                      <a:pt x="39" y="130"/>
                    </a:lnTo>
                    <a:lnTo>
                      <a:pt x="41" y="130"/>
                    </a:lnTo>
                    <a:lnTo>
                      <a:pt x="41" y="130"/>
                    </a:lnTo>
                    <a:lnTo>
                      <a:pt x="41" y="130"/>
                    </a:lnTo>
                    <a:lnTo>
                      <a:pt x="41" y="126"/>
                    </a:lnTo>
                    <a:lnTo>
                      <a:pt x="41" y="118"/>
                    </a:lnTo>
                    <a:lnTo>
                      <a:pt x="41" y="107"/>
                    </a:lnTo>
                    <a:lnTo>
                      <a:pt x="41" y="99"/>
                    </a:lnTo>
                    <a:lnTo>
                      <a:pt x="41" y="90"/>
                    </a:lnTo>
                    <a:lnTo>
                      <a:pt x="41" y="82"/>
                    </a:lnTo>
                    <a:lnTo>
                      <a:pt x="41" y="73"/>
                    </a:lnTo>
                    <a:lnTo>
                      <a:pt x="41" y="63"/>
                    </a:lnTo>
                    <a:lnTo>
                      <a:pt x="41" y="55"/>
                    </a:lnTo>
                    <a:lnTo>
                      <a:pt x="41" y="53"/>
                    </a:lnTo>
                    <a:lnTo>
                      <a:pt x="41" y="49"/>
                    </a:lnTo>
                    <a:lnTo>
                      <a:pt x="41" y="48"/>
                    </a:lnTo>
                    <a:lnTo>
                      <a:pt x="41" y="44"/>
                    </a:lnTo>
                    <a:lnTo>
                      <a:pt x="46" y="44"/>
                    </a:lnTo>
                    <a:lnTo>
                      <a:pt x="49" y="44"/>
                    </a:lnTo>
                    <a:lnTo>
                      <a:pt x="54" y="44"/>
                    </a:lnTo>
                    <a:lnTo>
                      <a:pt x="59" y="44"/>
                    </a:lnTo>
                    <a:lnTo>
                      <a:pt x="59" y="44"/>
                    </a:lnTo>
                    <a:lnTo>
                      <a:pt x="59" y="44"/>
                    </a:lnTo>
                    <a:lnTo>
                      <a:pt x="59" y="44"/>
                    </a:lnTo>
                    <a:lnTo>
                      <a:pt x="59" y="44"/>
                    </a:lnTo>
                    <a:lnTo>
                      <a:pt x="59" y="34"/>
                    </a:lnTo>
                    <a:lnTo>
                      <a:pt x="59" y="24"/>
                    </a:lnTo>
                    <a:lnTo>
                      <a:pt x="59" y="14"/>
                    </a:lnTo>
                    <a:lnTo>
                      <a:pt x="59" y="3"/>
                    </a:lnTo>
                    <a:lnTo>
                      <a:pt x="66" y="3"/>
                    </a:lnTo>
                    <a:lnTo>
                      <a:pt x="75" y="3"/>
                    </a:lnTo>
                    <a:lnTo>
                      <a:pt x="82" y="3"/>
                    </a:lnTo>
                    <a:lnTo>
                      <a:pt x="89" y="3"/>
                    </a:lnTo>
                    <a:lnTo>
                      <a:pt x="95" y="3"/>
                    </a:lnTo>
                    <a:lnTo>
                      <a:pt x="104" y="3"/>
                    </a:lnTo>
                    <a:lnTo>
                      <a:pt x="111" y="3"/>
                    </a:lnTo>
                    <a:lnTo>
                      <a:pt x="118" y="3"/>
                    </a:lnTo>
                    <a:lnTo>
                      <a:pt x="126" y="3"/>
                    </a:lnTo>
                    <a:lnTo>
                      <a:pt x="133" y="3"/>
                    </a:lnTo>
                    <a:lnTo>
                      <a:pt x="140" y="3"/>
                    </a:lnTo>
                    <a:lnTo>
                      <a:pt x="147" y="3"/>
                    </a:lnTo>
                    <a:lnTo>
                      <a:pt x="155" y="3"/>
                    </a:lnTo>
                    <a:lnTo>
                      <a:pt x="162" y="3"/>
                    </a:lnTo>
                    <a:lnTo>
                      <a:pt x="169" y="3"/>
                    </a:lnTo>
                    <a:lnTo>
                      <a:pt x="178" y="3"/>
                    </a:lnTo>
                    <a:lnTo>
                      <a:pt x="179" y="3"/>
                    </a:lnTo>
                    <a:lnTo>
                      <a:pt x="181" y="3"/>
                    </a:lnTo>
                    <a:lnTo>
                      <a:pt x="183" y="0"/>
                    </a:lnTo>
                    <a:lnTo>
                      <a:pt x="183" y="0"/>
                    </a:lnTo>
                    <a:lnTo>
                      <a:pt x="184" y="0"/>
                    </a:lnTo>
                    <a:lnTo>
                      <a:pt x="184" y="0"/>
                    </a:lnTo>
                    <a:lnTo>
                      <a:pt x="184" y="2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8" name="Freeform 203">
                <a:extLst>
                  <a:ext uri="{FF2B5EF4-FFF2-40B4-BE49-F238E27FC236}">
                    <a16:creationId xmlns:a16="http://schemas.microsoft.com/office/drawing/2014/main" xmlns="" id="{4C08FA02-F84E-4CA7-8726-E13B9EC5F42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850" y="1206"/>
                <a:ext cx="250" cy="571"/>
              </a:xfrm>
              <a:custGeom>
                <a:avLst/>
                <a:gdLst>
                  <a:gd name="T0" fmla="*/ 223 w 250"/>
                  <a:gd name="T1" fmla="*/ 157 h 571"/>
                  <a:gd name="T2" fmla="*/ 212 w 250"/>
                  <a:gd name="T3" fmla="*/ 171 h 571"/>
                  <a:gd name="T4" fmla="*/ 206 w 250"/>
                  <a:gd name="T5" fmla="*/ 178 h 571"/>
                  <a:gd name="T6" fmla="*/ 197 w 250"/>
                  <a:gd name="T7" fmla="*/ 183 h 571"/>
                  <a:gd name="T8" fmla="*/ 192 w 250"/>
                  <a:gd name="T9" fmla="*/ 207 h 571"/>
                  <a:gd name="T10" fmla="*/ 185 w 250"/>
                  <a:gd name="T11" fmla="*/ 247 h 571"/>
                  <a:gd name="T12" fmla="*/ 161 w 250"/>
                  <a:gd name="T13" fmla="*/ 263 h 571"/>
                  <a:gd name="T14" fmla="*/ 147 w 250"/>
                  <a:gd name="T15" fmla="*/ 276 h 571"/>
                  <a:gd name="T16" fmla="*/ 141 w 250"/>
                  <a:gd name="T17" fmla="*/ 285 h 571"/>
                  <a:gd name="T18" fmla="*/ 130 w 250"/>
                  <a:gd name="T19" fmla="*/ 292 h 571"/>
                  <a:gd name="T20" fmla="*/ 132 w 250"/>
                  <a:gd name="T21" fmla="*/ 302 h 571"/>
                  <a:gd name="T22" fmla="*/ 120 w 250"/>
                  <a:gd name="T23" fmla="*/ 312 h 571"/>
                  <a:gd name="T24" fmla="*/ 122 w 250"/>
                  <a:gd name="T25" fmla="*/ 339 h 571"/>
                  <a:gd name="T26" fmla="*/ 115 w 250"/>
                  <a:gd name="T27" fmla="*/ 355 h 571"/>
                  <a:gd name="T28" fmla="*/ 123 w 250"/>
                  <a:gd name="T29" fmla="*/ 380 h 571"/>
                  <a:gd name="T30" fmla="*/ 139 w 250"/>
                  <a:gd name="T31" fmla="*/ 392 h 571"/>
                  <a:gd name="T32" fmla="*/ 149 w 250"/>
                  <a:gd name="T33" fmla="*/ 414 h 571"/>
                  <a:gd name="T34" fmla="*/ 129 w 250"/>
                  <a:gd name="T35" fmla="*/ 428 h 571"/>
                  <a:gd name="T36" fmla="*/ 113 w 250"/>
                  <a:gd name="T37" fmla="*/ 421 h 571"/>
                  <a:gd name="T38" fmla="*/ 105 w 250"/>
                  <a:gd name="T39" fmla="*/ 426 h 571"/>
                  <a:gd name="T40" fmla="*/ 130 w 250"/>
                  <a:gd name="T41" fmla="*/ 430 h 571"/>
                  <a:gd name="T42" fmla="*/ 141 w 250"/>
                  <a:gd name="T43" fmla="*/ 432 h 571"/>
                  <a:gd name="T44" fmla="*/ 122 w 250"/>
                  <a:gd name="T45" fmla="*/ 449 h 571"/>
                  <a:gd name="T46" fmla="*/ 106 w 250"/>
                  <a:gd name="T47" fmla="*/ 457 h 571"/>
                  <a:gd name="T48" fmla="*/ 103 w 250"/>
                  <a:gd name="T49" fmla="*/ 486 h 571"/>
                  <a:gd name="T50" fmla="*/ 101 w 250"/>
                  <a:gd name="T51" fmla="*/ 517 h 571"/>
                  <a:gd name="T52" fmla="*/ 84 w 250"/>
                  <a:gd name="T53" fmla="*/ 544 h 571"/>
                  <a:gd name="T54" fmla="*/ 60 w 250"/>
                  <a:gd name="T55" fmla="*/ 553 h 571"/>
                  <a:gd name="T56" fmla="*/ 34 w 250"/>
                  <a:gd name="T57" fmla="*/ 568 h 571"/>
                  <a:gd name="T58" fmla="*/ 26 w 250"/>
                  <a:gd name="T59" fmla="*/ 539 h 571"/>
                  <a:gd name="T60" fmla="*/ 33 w 250"/>
                  <a:gd name="T61" fmla="*/ 529 h 571"/>
                  <a:gd name="T62" fmla="*/ 14 w 250"/>
                  <a:gd name="T63" fmla="*/ 491 h 571"/>
                  <a:gd name="T64" fmla="*/ 2 w 250"/>
                  <a:gd name="T65" fmla="*/ 462 h 571"/>
                  <a:gd name="T66" fmla="*/ 7 w 250"/>
                  <a:gd name="T67" fmla="*/ 447 h 571"/>
                  <a:gd name="T68" fmla="*/ 14 w 250"/>
                  <a:gd name="T69" fmla="*/ 411 h 571"/>
                  <a:gd name="T70" fmla="*/ 28 w 250"/>
                  <a:gd name="T71" fmla="*/ 387 h 571"/>
                  <a:gd name="T72" fmla="*/ 31 w 250"/>
                  <a:gd name="T73" fmla="*/ 360 h 571"/>
                  <a:gd name="T74" fmla="*/ 23 w 250"/>
                  <a:gd name="T75" fmla="*/ 319 h 571"/>
                  <a:gd name="T76" fmla="*/ 19 w 250"/>
                  <a:gd name="T77" fmla="*/ 282 h 571"/>
                  <a:gd name="T78" fmla="*/ 34 w 250"/>
                  <a:gd name="T79" fmla="*/ 241 h 571"/>
                  <a:gd name="T80" fmla="*/ 57 w 250"/>
                  <a:gd name="T81" fmla="*/ 222 h 571"/>
                  <a:gd name="T82" fmla="*/ 67 w 250"/>
                  <a:gd name="T83" fmla="*/ 161 h 571"/>
                  <a:gd name="T84" fmla="*/ 84 w 250"/>
                  <a:gd name="T85" fmla="*/ 125 h 571"/>
                  <a:gd name="T86" fmla="*/ 100 w 250"/>
                  <a:gd name="T87" fmla="*/ 79 h 571"/>
                  <a:gd name="T88" fmla="*/ 134 w 250"/>
                  <a:gd name="T89" fmla="*/ 46 h 571"/>
                  <a:gd name="T90" fmla="*/ 156 w 250"/>
                  <a:gd name="T91" fmla="*/ 29 h 571"/>
                  <a:gd name="T92" fmla="*/ 177 w 250"/>
                  <a:gd name="T93" fmla="*/ 9 h 571"/>
                  <a:gd name="T94" fmla="*/ 192 w 250"/>
                  <a:gd name="T95" fmla="*/ 11 h 571"/>
                  <a:gd name="T96" fmla="*/ 223 w 250"/>
                  <a:gd name="T97" fmla="*/ 34 h 571"/>
                  <a:gd name="T98" fmla="*/ 236 w 250"/>
                  <a:gd name="T99" fmla="*/ 60 h 571"/>
                  <a:gd name="T100" fmla="*/ 238 w 250"/>
                  <a:gd name="T101" fmla="*/ 82 h 571"/>
                  <a:gd name="T102" fmla="*/ 242 w 250"/>
                  <a:gd name="T103" fmla="*/ 104 h 571"/>
                  <a:gd name="T104" fmla="*/ 242 w 250"/>
                  <a:gd name="T105" fmla="*/ 128 h 571"/>
                  <a:gd name="T106" fmla="*/ 250 w 250"/>
                  <a:gd name="T107" fmla="*/ 161 h 571"/>
                  <a:gd name="T108" fmla="*/ 144 w 250"/>
                  <a:gd name="T109" fmla="*/ 425 h 571"/>
                  <a:gd name="T110" fmla="*/ 139 w 250"/>
                  <a:gd name="T111" fmla="*/ 442 h 571"/>
                  <a:gd name="T112" fmla="*/ 154 w 250"/>
                  <a:gd name="T113" fmla="*/ 483 h 571"/>
                  <a:gd name="T114" fmla="*/ 146 w 250"/>
                  <a:gd name="T115" fmla="*/ 503 h 571"/>
                  <a:gd name="T116" fmla="*/ 135 w 250"/>
                  <a:gd name="T117" fmla="*/ 510 h 571"/>
                  <a:gd name="T118" fmla="*/ 146 w 250"/>
                  <a:gd name="T119" fmla="*/ 484 h 571"/>
                  <a:gd name="T120" fmla="*/ 101 w 250"/>
                  <a:gd name="T121" fmla="*/ 532 h 571"/>
                  <a:gd name="T122" fmla="*/ 115 w 250"/>
                  <a:gd name="T123" fmla="*/ 503 h 5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250" h="571">
                    <a:moveTo>
                      <a:pt x="250" y="161"/>
                    </a:moveTo>
                    <a:lnTo>
                      <a:pt x="245" y="162"/>
                    </a:lnTo>
                    <a:lnTo>
                      <a:pt x="242" y="159"/>
                    </a:lnTo>
                    <a:lnTo>
                      <a:pt x="238" y="161"/>
                    </a:lnTo>
                    <a:lnTo>
                      <a:pt x="235" y="161"/>
                    </a:lnTo>
                    <a:lnTo>
                      <a:pt x="231" y="162"/>
                    </a:lnTo>
                    <a:lnTo>
                      <a:pt x="231" y="164"/>
                    </a:lnTo>
                    <a:lnTo>
                      <a:pt x="230" y="164"/>
                    </a:lnTo>
                    <a:lnTo>
                      <a:pt x="226" y="162"/>
                    </a:lnTo>
                    <a:lnTo>
                      <a:pt x="223" y="157"/>
                    </a:lnTo>
                    <a:lnTo>
                      <a:pt x="221" y="161"/>
                    </a:lnTo>
                    <a:lnTo>
                      <a:pt x="219" y="161"/>
                    </a:lnTo>
                    <a:lnTo>
                      <a:pt x="218" y="159"/>
                    </a:lnTo>
                    <a:lnTo>
                      <a:pt x="216" y="159"/>
                    </a:lnTo>
                    <a:lnTo>
                      <a:pt x="216" y="159"/>
                    </a:lnTo>
                    <a:lnTo>
                      <a:pt x="214" y="161"/>
                    </a:lnTo>
                    <a:lnTo>
                      <a:pt x="214" y="164"/>
                    </a:lnTo>
                    <a:lnTo>
                      <a:pt x="214" y="164"/>
                    </a:lnTo>
                    <a:lnTo>
                      <a:pt x="214" y="169"/>
                    </a:lnTo>
                    <a:lnTo>
                      <a:pt x="212" y="171"/>
                    </a:lnTo>
                    <a:lnTo>
                      <a:pt x="211" y="169"/>
                    </a:lnTo>
                    <a:lnTo>
                      <a:pt x="211" y="171"/>
                    </a:lnTo>
                    <a:lnTo>
                      <a:pt x="211" y="172"/>
                    </a:lnTo>
                    <a:lnTo>
                      <a:pt x="211" y="172"/>
                    </a:lnTo>
                    <a:lnTo>
                      <a:pt x="211" y="174"/>
                    </a:lnTo>
                    <a:lnTo>
                      <a:pt x="207" y="174"/>
                    </a:lnTo>
                    <a:lnTo>
                      <a:pt x="206" y="174"/>
                    </a:lnTo>
                    <a:lnTo>
                      <a:pt x="207" y="176"/>
                    </a:lnTo>
                    <a:lnTo>
                      <a:pt x="207" y="178"/>
                    </a:lnTo>
                    <a:lnTo>
                      <a:pt x="206" y="178"/>
                    </a:lnTo>
                    <a:lnTo>
                      <a:pt x="202" y="179"/>
                    </a:lnTo>
                    <a:lnTo>
                      <a:pt x="200" y="179"/>
                    </a:lnTo>
                    <a:lnTo>
                      <a:pt x="199" y="179"/>
                    </a:lnTo>
                    <a:lnTo>
                      <a:pt x="199" y="181"/>
                    </a:lnTo>
                    <a:lnTo>
                      <a:pt x="199" y="183"/>
                    </a:lnTo>
                    <a:lnTo>
                      <a:pt x="200" y="183"/>
                    </a:lnTo>
                    <a:lnTo>
                      <a:pt x="200" y="184"/>
                    </a:lnTo>
                    <a:lnTo>
                      <a:pt x="200" y="186"/>
                    </a:lnTo>
                    <a:lnTo>
                      <a:pt x="200" y="186"/>
                    </a:lnTo>
                    <a:lnTo>
                      <a:pt x="197" y="183"/>
                    </a:lnTo>
                    <a:lnTo>
                      <a:pt x="197" y="183"/>
                    </a:lnTo>
                    <a:lnTo>
                      <a:pt x="197" y="184"/>
                    </a:lnTo>
                    <a:lnTo>
                      <a:pt x="199" y="186"/>
                    </a:lnTo>
                    <a:lnTo>
                      <a:pt x="199" y="188"/>
                    </a:lnTo>
                    <a:lnTo>
                      <a:pt x="200" y="191"/>
                    </a:lnTo>
                    <a:lnTo>
                      <a:pt x="200" y="191"/>
                    </a:lnTo>
                    <a:lnTo>
                      <a:pt x="197" y="196"/>
                    </a:lnTo>
                    <a:lnTo>
                      <a:pt x="195" y="200"/>
                    </a:lnTo>
                    <a:lnTo>
                      <a:pt x="194" y="203"/>
                    </a:lnTo>
                    <a:lnTo>
                      <a:pt x="192" y="207"/>
                    </a:lnTo>
                    <a:lnTo>
                      <a:pt x="194" y="208"/>
                    </a:lnTo>
                    <a:lnTo>
                      <a:pt x="194" y="210"/>
                    </a:lnTo>
                    <a:lnTo>
                      <a:pt x="195" y="215"/>
                    </a:lnTo>
                    <a:lnTo>
                      <a:pt x="197" y="218"/>
                    </a:lnTo>
                    <a:lnTo>
                      <a:pt x="199" y="222"/>
                    </a:lnTo>
                    <a:lnTo>
                      <a:pt x="199" y="224"/>
                    </a:lnTo>
                    <a:lnTo>
                      <a:pt x="199" y="225"/>
                    </a:lnTo>
                    <a:lnTo>
                      <a:pt x="194" y="229"/>
                    </a:lnTo>
                    <a:lnTo>
                      <a:pt x="190" y="234"/>
                    </a:lnTo>
                    <a:lnTo>
                      <a:pt x="185" y="247"/>
                    </a:lnTo>
                    <a:lnTo>
                      <a:pt x="183" y="249"/>
                    </a:lnTo>
                    <a:lnTo>
                      <a:pt x="178" y="253"/>
                    </a:lnTo>
                    <a:lnTo>
                      <a:pt x="177" y="254"/>
                    </a:lnTo>
                    <a:lnTo>
                      <a:pt x="173" y="256"/>
                    </a:lnTo>
                    <a:lnTo>
                      <a:pt x="168" y="259"/>
                    </a:lnTo>
                    <a:lnTo>
                      <a:pt x="166" y="263"/>
                    </a:lnTo>
                    <a:lnTo>
                      <a:pt x="165" y="264"/>
                    </a:lnTo>
                    <a:lnTo>
                      <a:pt x="163" y="266"/>
                    </a:lnTo>
                    <a:lnTo>
                      <a:pt x="161" y="264"/>
                    </a:lnTo>
                    <a:lnTo>
                      <a:pt x="161" y="263"/>
                    </a:lnTo>
                    <a:lnTo>
                      <a:pt x="159" y="266"/>
                    </a:lnTo>
                    <a:lnTo>
                      <a:pt x="159" y="266"/>
                    </a:lnTo>
                    <a:lnTo>
                      <a:pt x="158" y="264"/>
                    </a:lnTo>
                    <a:lnTo>
                      <a:pt x="156" y="266"/>
                    </a:lnTo>
                    <a:lnTo>
                      <a:pt x="156" y="270"/>
                    </a:lnTo>
                    <a:lnTo>
                      <a:pt x="151" y="275"/>
                    </a:lnTo>
                    <a:lnTo>
                      <a:pt x="147" y="275"/>
                    </a:lnTo>
                    <a:lnTo>
                      <a:pt x="147" y="275"/>
                    </a:lnTo>
                    <a:lnTo>
                      <a:pt x="147" y="275"/>
                    </a:lnTo>
                    <a:lnTo>
                      <a:pt x="147" y="276"/>
                    </a:lnTo>
                    <a:lnTo>
                      <a:pt x="147" y="276"/>
                    </a:lnTo>
                    <a:lnTo>
                      <a:pt x="146" y="276"/>
                    </a:lnTo>
                    <a:lnTo>
                      <a:pt x="144" y="278"/>
                    </a:lnTo>
                    <a:lnTo>
                      <a:pt x="142" y="278"/>
                    </a:lnTo>
                    <a:lnTo>
                      <a:pt x="142" y="280"/>
                    </a:lnTo>
                    <a:lnTo>
                      <a:pt x="142" y="282"/>
                    </a:lnTo>
                    <a:lnTo>
                      <a:pt x="139" y="283"/>
                    </a:lnTo>
                    <a:lnTo>
                      <a:pt x="139" y="283"/>
                    </a:lnTo>
                    <a:lnTo>
                      <a:pt x="137" y="285"/>
                    </a:lnTo>
                    <a:lnTo>
                      <a:pt x="141" y="285"/>
                    </a:lnTo>
                    <a:lnTo>
                      <a:pt x="141" y="287"/>
                    </a:lnTo>
                    <a:lnTo>
                      <a:pt x="141" y="288"/>
                    </a:lnTo>
                    <a:lnTo>
                      <a:pt x="141" y="290"/>
                    </a:lnTo>
                    <a:lnTo>
                      <a:pt x="135" y="292"/>
                    </a:lnTo>
                    <a:lnTo>
                      <a:pt x="135" y="293"/>
                    </a:lnTo>
                    <a:lnTo>
                      <a:pt x="135" y="293"/>
                    </a:lnTo>
                    <a:lnTo>
                      <a:pt x="132" y="293"/>
                    </a:lnTo>
                    <a:lnTo>
                      <a:pt x="134" y="293"/>
                    </a:lnTo>
                    <a:lnTo>
                      <a:pt x="134" y="292"/>
                    </a:lnTo>
                    <a:lnTo>
                      <a:pt x="130" y="292"/>
                    </a:lnTo>
                    <a:lnTo>
                      <a:pt x="130" y="290"/>
                    </a:lnTo>
                    <a:lnTo>
                      <a:pt x="129" y="290"/>
                    </a:lnTo>
                    <a:lnTo>
                      <a:pt x="129" y="292"/>
                    </a:lnTo>
                    <a:lnTo>
                      <a:pt x="130" y="293"/>
                    </a:lnTo>
                    <a:lnTo>
                      <a:pt x="130" y="297"/>
                    </a:lnTo>
                    <a:lnTo>
                      <a:pt x="130" y="299"/>
                    </a:lnTo>
                    <a:lnTo>
                      <a:pt x="130" y="299"/>
                    </a:lnTo>
                    <a:lnTo>
                      <a:pt x="130" y="300"/>
                    </a:lnTo>
                    <a:lnTo>
                      <a:pt x="132" y="300"/>
                    </a:lnTo>
                    <a:lnTo>
                      <a:pt x="132" y="302"/>
                    </a:lnTo>
                    <a:lnTo>
                      <a:pt x="130" y="302"/>
                    </a:lnTo>
                    <a:lnTo>
                      <a:pt x="129" y="305"/>
                    </a:lnTo>
                    <a:lnTo>
                      <a:pt x="125" y="305"/>
                    </a:lnTo>
                    <a:lnTo>
                      <a:pt x="125" y="307"/>
                    </a:lnTo>
                    <a:lnTo>
                      <a:pt x="123" y="307"/>
                    </a:lnTo>
                    <a:lnTo>
                      <a:pt x="122" y="307"/>
                    </a:lnTo>
                    <a:lnTo>
                      <a:pt x="120" y="305"/>
                    </a:lnTo>
                    <a:lnTo>
                      <a:pt x="120" y="307"/>
                    </a:lnTo>
                    <a:lnTo>
                      <a:pt x="120" y="309"/>
                    </a:lnTo>
                    <a:lnTo>
                      <a:pt x="120" y="312"/>
                    </a:lnTo>
                    <a:lnTo>
                      <a:pt x="122" y="316"/>
                    </a:lnTo>
                    <a:lnTo>
                      <a:pt x="125" y="317"/>
                    </a:lnTo>
                    <a:lnTo>
                      <a:pt x="123" y="317"/>
                    </a:lnTo>
                    <a:lnTo>
                      <a:pt x="122" y="319"/>
                    </a:lnTo>
                    <a:lnTo>
                      <a:pt x="120" y="326"/>
                    </a:lnTo>
                    <a:lnTo>
                      <a:pt x="120" y="328"/>
                    </a:lnTo>
                    <a:lnTo>
                      <a:pt x="120" y="331"/>
                    </a:lnTo>
                    <a:lnTo>
                      <a:pt x="120" y="334"/>
                    </a:lnTo>
                    <a:lnTo>
                      <a:pt x="120" y="336"/>
                    </a:lnTo>
                    <a:lnTo>
                      <a:pt x="122" y="339"/>
                    </a:lnTo>
                    <a:lnTo>
                      <a:pt x="118" y="339"/>
                    </a:lnTo>
                    <a:lnTo>
                      <a:pt x="117" y="338"/>
                    </a:lnTo>
                    <a:lnTo>
                      <a:pt x="117" y="339"/>
                    </a:lnTo>
                    <a:lnTo>
                      <a:pt x="115" y="343"/>
                    </a:lnTo>
                    <a:lnTo>
                      <a:pt x="115" y="346"/>
                    </a:lnTo>
                    <a:lnTo>
                      <a:pt x="115" y="348"/>
                    </a:lnTo>
                    <a:lnTo>
                      <a:pt x="115" y="351"/>
                    </a:lnTo>
                    <a:lnTo>
                      <a:pt x="115" y="351"/>
                    </a:lnTo>
                    <a:lnTo>
                      <a:pt x="117" y="355"/>
                    </a:lnTo>
                    <a:lnTo>
                      <a:pt x="115" y="355"/>
                    </a:lnTo>
                    <a:lnTo>
                      <a:pt x="115" y="357"/>
                    </a:lnTo>
                    <a:lnTo>
                      <a:pt x="117" y="360"/>
                    </a:lnTo>
                    <a:lnTo>
                      <a:pt x="117" y="367"/>
                    </a:lnTo>
                    <a:lnTo>
                      <a:pt x="117" y="368"/>
                    </a:lnTo>
                    <a:lnTo>
                      <a:pt x="118" y="374"/>
                    </a:lnTo>
                    <a:lnTo>
                      <a:pt x="117" y="375"/>
                    </a:lnTo>
                    <a:lnTo>
                      <a:pt x="117" y="379"/>
                    </a:lnTo>
                    <a:lnTo>
                      <a:pt x="118" y="380"/>
                    </a:lnTo>
                    <a:lnTo>
                      <a:pt x="122" y="380"/>
                    </a:lnTo>
                    <a:lnTo>
                      <a:pt x="123" y="380"/>
                    </a:lnTo>
                    <a:lnTo>
                      <a:pt x="123" y="380"/>
                    </a:lnTo>
                    <a:lnTo>
                      <a:pt x="123" y="382"/>
                    </a:lnTo>
                    <a:lnTo>
                      <a:pt x="125" y="384"/>
                    </a:lnTo>
                    <a:lnTo>
                      <a:pt x="127" y="384"/>
                    </a:lnTo>
                    <a:lnTo>
                      <a:pt x="129" y="382"/>
                    </a:lnTo>
                    <a:lnTo>
                      <a:pt x="130" y="382"/>
                    </a:lnTo>
                    <a:lnTo>
                      <a:pt x="132" y="386"/>
                    </a:lnTo>
                    <a:lnTo>
                      <a:pt x="134" y="389"/>
                    </a:lnTo>
                    <a:lnTo>
                      <a:pt x="135" y="391"/>
                    </a:lnTo>
                    <a:lnTo>
                      <a:pt x="139" y="392"/>
                    </a:lnTo>
                    <a:lnTo>
                      <a:pt x="142" y="396"/>
                    </a:lnTo>
                    <a:lnTo>
                      <a:pt x="142" y="399"/>
                    </a:lnTo>
                    <a:lnTo>
                      <a:pt x="142" y="401"/>
                    </a:lnTo>
                    <a:lnTo>
                      <a:pt x="146" y="403"/>
                    </a:lnTo>
                    <a:lnTo>
                      <a:pt x="147" y="404"/>
                    </a:lnTo>
                    <a:lnTo>
                      <a:pt x="149" y="406"/>
                    </a:lnTo>
                    <a:lnTo>
                      <a:pt x="149" y="408"/>
                    </a:lnTo>
                    <a:lnTo>
                      <a:pt x="151" y="411"/>
                    </a:lnTo>
                    <a:lnTo>
                      <a:pt x="151" y="414"/>
                    </a:lnTo>
                    <a:lnTo>
                      <a:pt x="149" y="414"/>
                    </a:lnTo>
                    <a:lnTo>
                      <a:pt x="146" y="418"/>
                    </a:lnTo>
                    <a:lnTo>
                      <a:pt x="144" y="420"/>
                    </a:lnTo>
                    <a:lnTo>
                      <a:pt x="142" y="421"/>
                    </a:lnTo>
                    <a:lnTo>
                      <a:pt x="139" y="425"/>
                    </a:lnTo>
                    <a:lnTo>
                      <a:pt x="137" y="425"/>
                    </a:lnTo>
                    <a:lnTo>
                      <a:pt x="137" y="426"/>
                    </a:lnTo>
                    <a:lnTo>
                      <a:pt x="135" y="426"/>
                    </a:lnTo>
                    <a:lnTo>
                      <a:pt x="134" y="426"/>
                    </a:lnTo>
                    <a:lnTo>
                      <a:pt x="130" y="430"/>
                    </a:lnTo>
                    <a:lnTo>
                      <a:pt x="129" y="428"/>
                    </a:lnTo>
                    <a:lnTo>
                      <a:pt x="127" y="428"/>
                    </a:lnTo>
                    <a:lnTo>
                      <a:pt x="127" y="421"/>
                    </a:lnTo>
                    <a:lnTo>
                      <a:pt x="127" y="420"/>
                    </a:lnTo>
                    <a:lnTo>
                      <a:pt x="127" y="420"/>
                    </a:lnTo>
                    <a:lnTo>
                      <a:pt x="125" y="421"/>
                    </a:lnTo>
                    <a:lnTo>
                      <a:pt x="125" y="423"/>
                    </a:lnTo>
                    <a:lnTo>
                      <a:pt x="122" y="423"/>
                    </a:lnTo>
                    <a:lnTo>
                      <a:pt x="120" y="421"/>
                    </a:lnTo>
                    <a:lnTo>
                      <a:pt x="120" y="425"/>
                    </a:lnTo>
                    <a:lnTo>
                      <a:pt x="113" y="421"/>
                    </a:lnTo>
                    <a:lnTo>
                      <a:pt x="111" y="423"/>
                    </a:lnTo>
                    <a:lnTo>
                      <a:pt x="110" y="421"/>
                    </a:lnTo>
                    <a:lnTo>
                      <a:pt x="108" y="423"/>
                    </a:lnTo>
                    <a:lnTo>
                      <a:pt x="105" y="421"/>
                    </a:lnTo>
                    <a:lnTo>
                      <a:pt x="105" y="420"/>
                    </a:lnTo>
                    <a:lnTo>
                      <a:pt x="101" y="423"/>
                    </a:lnTo>
                    <a:lnTo>
                      <a:pt x="98" y="425"/>
                    </a:lnTo>
                    <a:lnTo>
                      <a:pt x="94" y="425"/>
                    </a:lnTo>
                    <a:lnTo>
                      <a:pt x="96" y="426"/>
                    </a:lnTo>
                    <a:lnTo>
                      <a:pt x="105" y="426"/>
                    </a:lnTo>
                    <a:lnTo>
                      <a:pt x="108" y="426"/>
                    </a:lnTo>
                    <a:lnTo>
                      <a:pt x="110" y="426"/>
                    </a:lnTo>
                    <a:lnTo>
                      <a:pt x="113" y="428"/>
                    </a:lnTo>
                    <a:lnTo>
                      <a:pt x="115" y="430"/>
                    </a:lnTo>
                    <a:lnTo>
                      <a:pt x="118" y="433"/>
                    </a:lnTo>
                    <a:lnTo>
                      <a:pt x="120" y="432"/>
                    </a:lnTo>
                    <a:lnTo>
                      <a:pt x="122" y="432"/>
                    </a:lnTo>
                    <a:lnTo>
                      <a:pt x="123" y="433"/>
                    </a:lnTo>
                    <a:lnTo>
                      <a:pt x="129" y="433"/>
                    </a:lnTo>
                    <a:lnTo>
                      <a:pt x="130" y="430"/>
                    </a:lnTo>
                    <a:lnTo>
                      <a:pt x="134" y="432"/>
                    </a:lnTo>
                    <a:lnTo>
                      <a:pt x="135" y="430"/>
                    </a:lnTo>
                    <a:lnTo>
                      <a:pt x="137" y="430"/>
                    </a:lnTo>
                    <a:lnTo>
                      <a:pt x="137" y="428"/>
                    </a:lnTo>
                    <a:lnTo>
                      <a:pt x="139" y="430"/>
                    </a:lnTo>
                    <a:lnTo>
                      <a:pt x="141" y="428"/>
                    </a:lnTo>
                    <a:lnTo>
                      <a:pt x="141" y="428"/>
                    </a:lnTo>
                    <a:lnTo>
                      <a:pt x="142" y="428"/>
                    </a:lnTo>
                    <a:lnTo>
                      <a:pt x="144" y="430"/>
                    </a:lnTo>
                    <a:lnTo>
                      <a:pt x="141" y="432"/>
                    </a:lnTo>
                    <a:lnTo>
                      <a:pt x="139" y="432"/>
                    </a:lnTo>
                    <a:lnTo>
                      <a:pt x="139" y="437"/>
                    </a:lnTo>
                    <a:lnTo>
                      <a:pt x="137" y="438"/>
                    </a:lnTo>
                    <a:lnTo>
                      <a:pt x="137" y="438"/>
                    </a:lnTo>
                    <a:lnTo>
                      <a:pt x="134" y="440"/>
                    </a:lnTo>
                    <a:lnTo>
                      <a:pt x="130" y="443"/>
                    </a:lnTo>
                    <a:lnTo>
                      <a:pt x="129" y="445"/>
                    </a:lnTo>
                    <a:lnTo>
                      <a:pt x="127" y="443"/>
                    </a:lnTo>
                    <a:lnTo>
                      <a:pt x="125" y="445"/>
                    </a:lnTo>
                    <a:lnTo>
                      <a:pt x="122" y="449"/>
                    </a:lnTo>
                    <a:lnTo>
                      <a:pt x="118" y="450"/>
                    </a:lnTo>
                    <a:lnTo>
                      <a:pt x="115" y="454"/>
                    </a:lnTo>
                    <a:lnTo>
                      <a:pt x="111" y="455"/>
                    </a:lnTo>
                    <a:lnTo>
                      <a:pt x="105" y="455"/>
                    </a:lnTo>
                    <a:lnTo>
                      <a:pt x="100" y="455"/>
                    </a:lnTo>
                    <a:lnTo>
                      <a:pt x="98" y="455"/>
                    </a:lnTo>
                    <a:lnTo>
                      <a:pt x="100" y="457"/>
                    </a:lnTo>
                    <a:lnTo>
                      <a:pt x="101" y="457"/>
                    </a:lnTo>
                    <a:lnTo>
                      <a:pt x="103" y="457"/>
                    </a:lnTo>
                    <a:lnTo>
                      <a:pt x="106" y="457"/>
                    </a:lnTo>
                    <a:lnTo>
                      <a:pt x="108" y="459"/>
                    </a:lnTo>
                    <a:lnTo>
                      <a:pt x="111" y="462"/>
                    </a:lnTo>
                    <a:lnTo>
                      <a:pt x="108" y="462"/>
                    </a:lnTo>
                    <a:lnTo>
                      <a:pt x="105" y="464"/>
                    </a:lnTo>
                    <a:lnTo>
                      <a:pt x="106" y="469"/>
                    </a:lnTo>
                    <a:lnTo>
                      <a:pt x="108" y="472"/>
                    </a:lnTo>
                    <a:lnTo>
                      <a:pt x="106" y="474"/>
                    </a:lnTo>
                    <a:lnTo>
                      <a:pt x="106" y="483"/>
                    </a:lnTo>
                    <a:lnTo>
                      <a:pt x="105" y="483"/>
                    </a:lnTo>
                    <a:lnTo>
                      <a:pt x="103" y="486"/>
                    </a:lnTo>
                    <a:lnTo>
                      <a:pt x="105" y="488"/>
                    </a:lnTo>
                    <a:lnTo>
                      <a:pt x="105" y="493"/>
                    </a:lnTo>
                    <a:lnTo>
                      <a:pt x="105" y="495"/>
                    </a:lnTo>
                    <a:lnTo>
                      <a:pt x="105" y="498"/>
                    </a:lnTo>
                    <a:lnTo>
                      <a:pt x="105" y="500"/>
                    </a:lnTo>
                    <a:lnTo>
                      <a:pt x="103" y="505"/>
                    </a:lnTo>
                    <a:lnTo>
                      <a:pt x="103" y="508"/>
                    </a:lnTo>
                    <a:lnTo>
                      <a:pt x="103" y="510"/>
                    </a:lnTo>
                    <a:lnTo>
                      <a:pt x="103" y="513"/>
                    </a:lnTo>
                    <a:lnTo>
                      <a:pt x="101" y="517"/>
                    </a:lnTo>
                    <a:lnTo>
                      <a:pt x="101" y="522"/>
                    </a:lnTo>
                    <a:lnTo>
                      <a:pt x="100" y="525"/>
                    </a:lnTo>
                    <a:lnTo>
                      <a:pt x="98" y="529"/>
                    </a:lnTo>
                    <a:lnTo>
                      <a:pt x="96" y="532"/>
                    </a:lnTo>
                    <a:lnTo>
                      <a:pt x="93" y="542"/>
                    </a:lnTo>
                    <a:lnTo>
                      <a:pt x="91" y="544"/>
                    </a:lnTo>
                    <a:lnTo>
                      <a:pt x="89" y="546"/>
                    </a:lnTo>
                    <a:lnTo>
                      <a:pt x="88" y="544"/>
                    </a:lnTo>
                    <a:lnTo>
                      <a:pt x="86" y="542"/>
                    </a:lnTo>
                    <a:lnTo>
                      <a:pt x="84" y="544"/>
                    </a:lnTo>
                    <a:lnTo>
                      <a:pt x="81" y="544"/>
                    </a:lnTo>
                    <a:lnTo>
                      <a:pt x="76" y="544"/>
                    </a:lnTo>
                    <a:lnTo>
                      <a:pt x="69" y="544"/>
                    </a:lnTo>
                    <a:lnTo>
                      <a:pt x="69" y="546"/>
                    </a:lnTo>
                    <a:lnTo>
                      <a:pt x="69" y="549"/>
                    </a:lnTo>
                    <a:lnTo>
                      <a:pt x="67" y="549"/>
                    </a:lnTo>
                    <a:lnTo>
                      <a:pt x="65" y="547"/>
                    </a:lnTo>
                    <a:lnTo>
                      <a:pt x="64" y="549"/>
                    </a:lnTo>
                    <a:lnTo>
                      <a:pt x="62" y="551"/>
                    </a:lnTo>
                    <a:lnTo>
                      <a:pt x="60" y="553"/>
                    </a:lnTo>
                    <a:lnTo>
                      <a:pt x="58" y="556"/>
                    </a:lnTo>
                    <a:lnTo>
                      <a:pt x="58" y="559"/>
                    </a:lnTo>
                    <a:lnTo>
                      <a:pt x="60" y="561"/>
                    </a:lnTo>
                    <a:lnTo>
                      <a:pt x="62" y="566"/>
                    </a:lnTo>
                    <a:lnTo>
                      <a:pt x="58" y="570"/>
                    </a:lnTo>
                    <a:lnTo>
                      <a:pt x="57" y="570"/>
                    </a:lnTo>
                    <a:lnTo>
                      <a:pt x="52" y="570"/>
                    </a:lnTo>
                    <a:lnTo>
                      <a:pt x="41" y="571"/>
                    </a:lnTo>
                    <a:lnTo>
                      <a:pt x="33" y="570"/>
                    </a:lnTo>
                    <a:lnTo>
                      <a:pt x="34" y="568"/>
                    </a:lnTo>
                    <a:lnTo>
                      <a:pt x="34" y="566"/>
                    </a:lnTo>
                    <a:lnTo>
                      <a:pt x="34" y="563"/>
                    </a:lnTo>
                    <a:lnTo>
                      <a:pt x="34" y="559"/>
                    </a:lnTo>
                    <a:lnTo>
                      <a:pt x="34" y="558"/>
                    </a:lnTo>
                    <a:lnTo>
                      <a:pt x="34" y="556"/>
                    </a:lnTo>
                    <a:lnTo>
                      <a:pt x="33" y="554"/>
                    </a:lnTo>
                    <a:lnTo>
                      <a:pt x="28" y="544"/>
                    </a:lnTo>
                    <a:lnTo>
                      <a:pt x="26" y="541"/>
                    </a:lnTo>
                    <a:lnTo>
                      <a:pt x="26" y="539"/>
                    </a:lnTo>
                    <a:lnTo>
                      <a:pt x="26" y="539"/>
                    </a:lnTo>
                    <a:lnTo>
                      <a:pt x="29" y="541"/>
                    </a:lnTo>
                    <a:lnTo>
                      <a:pt x="31" y="541"/>
                    </a:lnTo>
                    <a:lnTo>
                      <a:pt x="31" y="541"/>
                    </a:lnTo>
                    <a:lnTo>
                      <a:pt x="31" y="537"/>
                    </a:lnTo>
                    <a:lnTo>
                      <a:pt x="29" y="536"/>
                    </a:lnTo>
                    <a:lnTo>
                      <a:pt x="29" y="534"/>
                    </a:lnTo>
                    <a:lnTo>
                      <a:pt x="31" y="534"/>
                    </a:lnTo>
                    <a:lnTo>
                      <a:pt x="33" y="534"/>
                    </a:lnTo>
                    <a:lnTo>
                      <a:pt x="34" y="532"/>
                    </a:lnTo>
                    <a:lnTo>
                      <a:pt x="33" y="529"/>
                    </a:lnTo>
                    <a:lnTo>
                      <a:pt x="31" y="527"/>
                    </a:lnTo>
                    <a:lnTo>
                      <a:pt x="29" y="527"/>
                    </a:lnTo>
                    <a:lnTo>
                      <a:pt x="28" y="522"/>
                    </a:lnTo>
                    <a:lnTo>
                      <a:pt x="24" y="518"/>
                    </a:lnTo>
                    <a:lnTo>
                      <a:pt x="19" y="507"/>
                    </a:lnTo>
                    <a:lnTo>
                      <a:pt x="17" y="500"/>
                    </a:lnTo>
                    <a:lnTo>
                      <a:pt x="16" y="500"/>
                    </a:lnTo>
                    <a:lnTo>
                      <a:pt x="14" y="496"/>
                    </a:lnTo>
                    <a:lnTo>
                      <a:pt x="14" y="493"/>
                    </a:lnTo>
                    <a:lnTo>
                      <a:pt x="14" y="491"/>
                    </a:lnTo>
                    <a:lnTo>
                      <a:pt x="11" y="489"/>
                    </a:lnTo>
                    <a:lnTo>
                      <a:pt x="11" y="488"/>
                    </a:lnTo>
                    <a:lnTo>
                      <a:pt x="11" y="481"/>
                    </a:lnTo>
                    <a:lnTo>
                      <a:pt x="7" y="479"/>
                    </a:lnTo>
                    <a:lnTo>
                      <a:pt x="5" y="476"/>
                    </a:lnTo>
                    <a:lnTo>
                      <a:pt x="5" y="467"/>
                    </a:lnTo>
                    <a:lnTo>
                      <a:pt x="4" y="466"/>
                    </a:lnTo>
                    <a:lnTo>
                      <a:pt x="2" y="466"/>
                    </a:lnTo>
                    <a:lnTo>
                      <a:pt x="2" y="464"/>
                    </a:lnTo>
                    <a:lnTo>
                      <a:pt x="2" y="462"/>
                    </a:lnTo>
                    <a:lnTo>
                      <a:pt x="2" y="455"/>
                    </a:lnTo>
                    <a:lnTo>
                      <a:pt x="0" y="449"/>
                    </a:lnTo>
                    <a:lnTo>
                      <a:pt x="0" y="445"/>
                    </a:lnTo>
                    <a:lnTo>
                      <a:pt x="0" y="443"/>
                    </a:lnTo>
                    <a:lnTo>
                      <a:pt x="0" y="442"/>
                    </a:lnTo>
                    <a:lnTo>
                      <a:pt x="0" y="440"/>
                    </a:lnTo>
                    <a:lnTo>
                      <a:pt x="2" y="440"/>
                    </a:lnTo>
                    <a:lnTo>
                      <a:pt x="4" y="442"/>
                    </a:lnTo>
                    <a:lnTo>
                      <a:pt x="5" y="447"/>
                    </a:lnTo>
                    <a:lnTo>
                      <a:pt x="7" y="447"/>
                    </a:lnTo>
                    <a:lnTo>
                      <a:pt x="9" y="445"/>
                    </a:lnTo>
                    <a:lnTo>
                      <a:pt x="11" y="442"/>
                    </a:lnTo>
                    <a:lnTo>
                      <a:pt x="11" y="437"/>
                    </a:lnTo>
                    <a:lnTo>
                      <a:pt x="12" y="432"/>
                    </a:lnTo>
                    <a:lnTo>
                      <a:pt x="11" y="426"/>
                    </a:lnTo>
                    <a:lnTo>
                      <a:pt x="11" y="421"/>
                    </a:lnTo>
                    <a:lnTo>
                      <a:pt x="11" y="421"/>
                    </a:lnTo>
                    <a:lnTo>
                      <a:pt x="12" y="416"/>
                    </a:lnTo>
                    <a:lnTo>
                      <a:pt x="14" y="413"/>
                    </a:lnTo>
                    <a:lnTo>
                      <a:pt x="14" y="411"/>
                    </a:lnTo>
                    <a:lnTo>
                      <a:pt x="16" y="409"/>
                    </a:lnTo>
                    <a:lnTo>
                      <a:pt x="17" y="409"/>
                    </a:lnTo>
                    <a:lnTo>
                      <a:pt x="19" y="408"/>
                    </a:lnTo>
                    <a:lnTo>
                      <a:pt x="23" y="406"/>
                    </a:lnTo>
                    <a:lnTo>
                      <a:pt x="24" y="404"/>
                    </a:lnTo>
                    <a:lnTo>
                      <a:pt x="26" y="401"/>
                    </a:lnTo>
                    <a:lnTo>
                      <a:pt x="26" y="396"/>
                    </a:lnTo>
                    <a:lnTo>
                      <a:pt x="26" y="394"/>
                    </a:lnTo>
                    <a:lnTo>
                      <a:pt x="26" y="392"/>
                    </a:lnTo>
                    <a:lnTo>
                      <a:pt x="28" y="387"/>
                    </a:lnTo>
                    <a:lnTo>
                      <a:pt x="26" y="384"/>
                    </a:lnTo>
                    <a:lnTo>
                      <a:pt x="24" y="379"/>
                    </a:lnTo>
                    <a:lnTo>
                      <a:pt x="23" y="370"/>
                    </a:lnTo>
                    <a:lnTo>
                      <a:pt x="23" y="367"/>
                    </a:lnTo>
                    <a:lnTo>
                      <a:pt x="23" y="365"/>
                    </a:lnTo>
                    <a:lnTo>
                      <a:pt x="24" y="365"/>
                    </a:lnTo>
                    <a:lnTo>
                      <a:pt x="29" y="365"/>
                    </a:lnTo>
                    <a:lnTo>
                      <a:pt x="29" y="363"/>
                    </a:lnTo>
                    <a:lnTo>
                      <a:pt x="29" y="362"/>
                    </a:lnTo>
                    <a:lnTo>
                      <a:pt x="31" y="360"/>
                    </a:lnTo>
                    <a:lnTo>
                      <a:pt x="33" y="358"/>
                    </a:lnTo>
                    <a:lnTo>
                      <a:pt x="33" y="355"/>
                    </a:lnTo>
                    <a:lnTo>
                      <a:pt x="33" y="353"/>
                    </a:lnTo>
                    <a:lnTo>
                      <a:pt x="31" y="348"/>
                    </a:lnTo>
                    <a:lnTo>
                      <a:pt x="28" y="345"/>
                    </a:lnTo>
                    <a:lnTo>
                      <a:pt x="26" y="343"/>
                    </a:lnTo>
                    <a:lnTo>
                      <a:pt x="23" y="341"/>
                    </a:lnTo>
                    <a:lnTo>
                      <a:pt x="19" y="338"/>
                    </a:lnTo>
                    <a:lnTo>
                      <a:pt x="21" y="328"/>
                    </a:lnTo>
                    <a:lnTo>
                      <a:pt x="23" y="319"/>
                    </a:lnTo>
                    <a:lnTo>
                      <a:pt x="23" y="317"/>
                    </a:lnTo>
                    <a:lnTo>
                      <a:pt x="23" y="314"/>
                    </a:lnTo>
                    <a:lnTo>
                      <a:pt x="19" y="302"/>
                    </a:lnTo>
                    <a:lnTo>
                      <a:pt x="19" y="299"/>
                    </a:lnTo>
                    <a:lnTo>
                      <a:pt x="19" y="297"/>
                    </a:lnTo>
                    <a:lnTo>
                      <a:pt x="19" y="292"/>
                    </a:lnTo>
                    <a:lnTo>
                      <a:pt x="17" y="288"/>
                    </a:lnTo>
                    <a:lnTo>
                      <a:pt x="19" y="287"/>
                    </a:lnTo>
                    <a:lnTo>
                      <a:pt x="21" y="285"/>
                    </a:lnTo>
                    <a:lnTo>
                      <a:pt x="19" y="282"/>
                    </a:lnTo>
                    <a:lnTo>
                      <a:pt x="19" y="282"/>
                    </a:lnTo>
                    <a:lnTo>
                      <a:pt x="16" y="273"/>
                    </a:lnTo>
                    <a:lnTo>
                      <a:pt x="21" y="264"/>
                    </a:lnTo>
                    <a:lnTo>
                      <a:pt x="19" y="259"/>
                    </a:lnTo>
                    <a:lnTo>
                      <a:pt x="23" y="256"/>
                    </a:lnTo>
                    <a:lnTo>
                      <a:pt x="26" y="249"/>
                    </a:lnTo>
                    <a:lnTo>
                      <a:pt x="29" y="244"/>
                    </a:lnTo>
                    <a:lnTo>
                      <a:pt x="29" y="244"/>
                    </a:lnTo>
                    <a:lnTo>
                      <a:pt x="31" y="242"/>
                    </a:lnTo>
                    <a:lnTo>
                      <a:pt x="34" y="241"/>
                    </a:lnTo>
                    <a:lnTo>
                      <a:pt x="40" y="239"/>
                    </a:lnTo>
                    <a:lnTo>
                      <a:pt x="41" y="239"/>
                    </a:lnTo>
                    <a:lnTo>
                      <a:pt x="48" y="241"/>
                    </a:lnTo>
                    <a:lnTo>
                      <a:pt x="53" y="242"/>
                    </a:lnTo>
                    <a:lnTo>
                      <a:pt x="55" y="241"/>
                    </a:lnTo>
                    <a:lnTo>
                      <a:pt x="55" y="237"/>
                    </a:lnTo>
                    <a:lnTo>
                      <a:pt x="57" y="234"/>
                    </a:lnTo>
                    <a:lnTo>
                      <a:pt x="57" y="230"/>
                    </a:lnTo>
                    <a:lnTo>
                      <a:pt x="57" y="225"/>
                    </a:lnTo>
                    <a:lnTo>
                      <a:pt x="57" y="222"/>
                    </a:lnTo>
                    <a:lnTo>
                      <a:pt x="52" y="220"/>
                    </a:lnTo>
                    <a:lnTo>
                      <a:pt x="48" y="217"/>
                    </a:lnTo>
                    <a:lnTo>
                      <a:pt x="53" y="207"/>
                    </a:lnTo>
                    <a:lnTo>
                      <a:pt x="57" y="200"/>
                    </a:lnTo>
                    <a:lnTo>
                      <a:pt x="62" y="189"/>
                    </a:lnTo>
                    <a:lnTo>
                      <a:pt x="62" y="186"/>
                    </a:lnTo>
                    <a:lnTo>
                      <a:pt x="64" y="184"/>
                    </a:lnTo>
                    <a:lnTo>
                      <a:pt x="65" y="167"/>
                    </a:lnTo>
                    <a:lnTo>
                      <a:pt x="65" y="164"/>
                    </a:lnTo>
                    <a:lnTo>
                      <a:pt x="67" y="161"/>
                    </a:lnTo>
                    <a:lnTo>
                      <a:pt x="67" y="159"/>
                    </a:lnTo>
                    <a:lnTo>
                      <a:pt x="67" y="155"/>
                    </a:lnTo>
                    <a:lnTo>
                      <a:pt x="65" y="145"/>
                    </a:lnTo>
                    <a:lnTo>
                      <a:pt x="72" y="145"/>
                    </a:lnTo>
                    <a:lnTo>
                      <a:pt x="74" y="143"/>
                    </a:lnTo>
                    <a:lnTo>
                      <a:pt x="77" y="142"/>
                    </a:lnTo>
                    <a:lnTo>
                      <a:pt x="81" y="140"/>
                    </a:lnTo>
                    <a:lnTo>
                      <a:pt x="82" y="137"/>
                    </a:lnTo>
                    <a:lnTo>
                      <a:pt x="82" y="128"/>
                    </a:lnTo>
                    <a:lnTo>
                      <a:pt x="84" y="125"/>
                    </a:lnTo>
                    <a:lnTo>
                      <a:pt x="91" y="114"/>
                    </a:lnTo>
                    <a:lnTo>
                      <a:pt x="98" y="104"/>
                    </a:lnTo>
                    <a:lnTo>
                      <a:pt x="101" y="101"/>
                    </a:lnTo>
                    <a:lnTo>
                      <a:pt x="101" y="99"/>
                    </a:lnTo>
                    <a:lnTo>
                      <a:pt x="101" y="96"/>
                    </a:lnTo>
                    <a:lnTo>
                      <a:pt x="100" y="91"/>
                    </a:lnTo>
                    <a:lnTo>
                      <a:pt x="98" y="89"/>
                    </a:lnTo>
                    <a:lnTo>
                      <a:pt x="96" y="82"/>
                    </a:lnTo>
                    <a:lnTo>
                      <a:pt x="96" y="79"/>
                    </a:lnTo>
                    <a:lnTo>
                      <a:pt x="100" y="79"/>
                    </a:lnTo>
                    <a:lnTo>
                      <a:pt x="101" y="77"/>
                    </a:lnTo>
                    <a:lnTo>
                      <a:pt x="105" y="74"/>
                    </a:lnTo>
                    <a:lnTo>
                      <a:pt x="105" y="72"/>
                    </a:lnTo>
                    <a:lnTo>
                      <a:pt x="108" y="58"/>
                    </a:lnTo>
                    <a:lnTo>
                      <a:pt x="115" y="51"/>
                    </a:lnTo>
                    <a:lnTo>
                      <a:pt x="118" y="48"/>
                    </a:lnTo>
                    <a:lnTo>
                      <a:pt x="123" y="51"/>
                    </a:lnTo>
                    <a:lnTo>
                      <a:pt x="130" y="55"/>
                    </a:lnTo>
                    <a:lnTo>
                      <a:pt x="132" y="50"/>
                    </a:lnTo>
                    <a:lnTo>
                      <a:pt x="134" y="46"/>
                    </a:lnTo>
                    <a:lnTo>
                      <a:pt x="135" y="43"/>
                    </a:lnTo>
                    <a:lnTo>
                      <a:pt x="134" y="38"/>
                    </a:lnTo>
                    <a:lnTo>
                      <a:pt x="134" y="29"/>
                    </a:lnTo>
                    <a:lnTo>
                      <a:pt x="134" y="26"/>
                    </a:lnTo>
                    <a:lnTo>
                      <a:pt x="137" y="26"/>
                    </a:lnTo>
                    <a:lnTo>
                      <a:pt x="139" y="24"/>
                    </a:lnTo>
                    <a:lnTo>
                      <a:pt x="146" y="28"/>
                    </a:lnTo>
                    <a:lnTo>
                      <a:pt x="147" y="28"/>
                    </a:lnTo>
                    <a:lnTo>
                      <a:pt x="151" y="28"/>
                    </a:lnTo>
                    <a:lnTo>
                      <a:pt x="156" y="29"/>
                    </a:lnTo>
                    <a:lnTo>
                      <a:pt x="165" y="33"/>
                    </a:lnTo>
                    <a:lnTo>
                      <a:pt x="168" y="34"/>
                    </a:lnTo>
                    <a:lnTo>
                      <a:pt x="170" y="36"/>
                    </a:lnTo>
                    <a:lnTo>
                      <a:pt x="171" y="34"/>
                    </a:lnTo>
                    <a:lnTo>
                      <a:pt x="175" y="29"/>
                    </a:lnTo>
                    <a:lnTo>
                      <a:pt x="170" y="26"/>
                    </a:lnTo>
                    <a:lnTo>
                      <a:pt x="173" y="22"/>
                    </a:lnTo>
                    <a:lnTo>
                      <a:pt x="175" y="19"/>
                    </a:lnTo>
                    <a:lnTo>
                      <a:pt x="177" y="14"/>
                    </a:lnTo>
                    <a:lnTo>
                      <a:pt x="177" y="9"/>
                    </a:lnTo>
                    <a:lnTo>
                      <a:pt x="177" y="7"/>
                    </a:lnTo>
                    <a:lnTo>
                      <a:pt x="175" y="5"/>
                    </a:lnTo>
                    <a:lnTo>
                      <a:pt x="171" y="0"/>
                    </a:lnTo>
                    <a:lnTo>
                      <a:pt x="180" y="0"/>
                    </a:lnTo>
                    <a:lnTo>
                      <a:pt x="182" y="0"/>
                    </a:lnTo>
                    <a:lnTo>
                      <a:pt x="187" y="2"/>
                    </a:lnTo>
                    <a:lnTo>
                      <a:pt x="187" y="4"/>
                    </a:lnTo>
                    <a:lnTo>
                      <a:pt x="187" y="5"/>
                    </a:lnTo>
                    <a:lnTo>
                      <a:pt x="187" y="7"/>
                    </a:lnTo>
                    <a:lnTo>
                      <a:pt x="192" y="11"/>
                    </a:lnTo>
                    <a:lnTo>
                      <a:pt x="194" y="12"/>
                    </a:lnTo>
                    <a:lnTo>
                      <a:pt x="197" y="16"/>
                    </a:lnTo>
                    <a:lnTo>
                      <a:pt x="197" y="17"/>
                    </a:lnTo>
                    <a:lnTo>
                      <a:pt x="200" y="21"/>
                    </a:lnTo>
                    <a:lnTo>
                      <a:pt x="202" y="22"/>
                    </a:lnTo>
                    <a:lnTo>
                      <a:pt x="206" y="24"/>
                    </a:lnTo>
                    <a:lnTo>
                      <a:pt x="207" y="28"/>
                    </a:lnTo>
                    <a:lnTo>
                      <a:pt x="212" y="29"/>
                    </a:lnTo>
                    <a:lnTo>
                      <a:pt x="216" y="29"/>
                    </a:lnTo>
                    <a:lnTo>
                      <a:pt x="223" y="34"/>
                    </a:lnTo>
                    <a:lnTo>
                      <a:pt x="224" y="34"/>
                    </a:lnTo>
                    <a:lnTo>
                      <a:pt x="226" y="38"/>
                    </a:lnTo>
                    <a:lnTo>
                      <a:pt x="230" y="41"/>
                    </a:lnTo>
                    <a:lnTo>
                      <a:pt x="231" y="46"/>
                    </a:lnTo>
                    <a:lnTo>
                      <a:pt x="233" y="46"/>
                    </a:lnTo>
                    <a:lnTo>
                      <a:pt x="235" y="50"/>
                    </a:lnTo>
                    <a:lnTo>
                      <a:pt x="236" y="53"/>
                    </a:lnTo>
                    <a:lnTo>
                      <a:pt x="240" y="57"/>
                    </a:lnTo>
                    <a:lnTo>
                      <a:pt x="240" y="57"/>
                    </a:lnTo>
                    <a:lnTo>
                      <a:pt x="236" y="60"/>
                    </a:lnTo>
                    <a:lnTo>
                      <a:pt x="236" y="63"/>
                    </a:lnTo>
                    <a:lnTo>
                      <a:pt x="236" y="68"/>
                    </a:lnTo>
                    <a:lnTo>
                      <a:pt x="238" y="74"/>
                    </a:lnTo>
                    <a:lnTo>
                      <a:pt x="238" y="74"/>
                    </a:lnTo>
                    <a:lnTo>
                      <a:pt x="236" y="75"/>
                    </a:lnTo>
                    <a:lnTo>
                      <a:pt x="236" y="79"/>
                    </a:lnTo>
                    <a:lnTo>
                      <a:pt x="236" y="80"/>
                    </a:lnTo>
                    <a:lnTo>
                      <a:pt x="236" y="80"/>
                    </a:lnTo>
                    <a:lnTo>
                      <a:pt x="236" y="82"/>
                    </a:lnTo>
                    <a:lnTo>
                      <a:pt x="238" y="82"/>
                    </a:lnTo>
                    <a:lnTo>
                      <a:pt x="240" y="82"/>
                    </a:lnTo>
                    <a:lnTo>
                      <a:pt x="242" y="82"/>
                    </a:lnTo>
                    <a:lnTo>
                      <a:pt x="242" y="87"/>
                    </a:lnTo>
                    <a:lnTo>
                      <a:pt x="242" y="89"/>
                    </a:lnTo>
                    <a:lnTo>
                      <a:pt x="240" y="91"/>
                    </a:lnTo>
                    <a:lnTo>
                      <a:pt x="240" y="92"/>
                    </a:lnTo>
                    <a:lnTo>
                      <a:pt x="240" y="94"/>
                    </a:lnTo>
                    <a:lnTo>
                      <a:pt x="240" y="97"/>
                    </a:lnTo>
                    <a:lnTo>
                      <a:pt x="240" y="101"/>
                    </a:lnTo>
                    <a:lnTo>
                      <a:pt x="242" y="104"/>
                    </a:lnTo>
                    <a:lnTo>
                      <a:pt x="243" y="108"/>
                    </a:lnTo>
                    <a:lnTo>
                      <a:pt x="245" y="109"/>
                    </a:lnTo>
                    <a:lnTo>
                      <a:pt x="247" y="111"/>
                    </a:lnTo>
                    <a:lnTo>
                      <a:pt x="247" y="113"/>
                    </a:lnTo>
                    <a:lnTo>
                      <a:pt x="245" y="114"/>
                    </a:lnTo>
                    <a:lnTo>
                      <a:pt x="245" y="118"/>
                    </a:lnTo>
                    <a:lnTo>
                      <a:pt x="245" y="121"/>
                    </a:lnTo>
                    <a:lnTo>
                      <a:pt x="243" y="125"/>
                    </a:lnTo>
                    <a:lnTo>
                      <a:pt x="242" y="128"/>
                    </a:lnTo>
                    <a:lnTo>
                      <a:pt x="242" y="128"/>
                    </a:lnTo>
                    <a:lnTo>
                      <a:pt x="240" y="130"/>
                    </a:lnTo>
                    <a:lnTo>
                      <a:pt x="240" y="133"/>
                    </a:lnTo>
                    <a:lnTo>
                      <a:pt x="242" y="137"/>
                    </a:lnTo>
                    <a:lnTo>
                      <a:pt x="242" y="140"/>
                    </a:lnTo>
                    <a:lnTo>
                      <a:pt x="242" y="142"/>
                    </a:lnTo>
                    <a:lnTo>
                      <a:pt x="242" y="142"/>
                    </a:lnTo>
                    <a:lnTo>
                      <a:pt x="245" y="145"/>
                    </a:lnTo>
                    <a:lnTo>
                      <a:pt x="247" y="149"/>
                    </a:lnTo>
                    <a:lnTo>
                      <a:pt x="248" y="152"/>
                    </a:lnTo>
                    <a:lnTo>
                      <a:pt x="250" y="161"/>
                    </a:lnTo>
                    <a:lnTo>
                      <a:pt x="250" y="161"/>
                    </a:lnTo>
                    <a:close/>
                    <a:moveTo>
                      <a:pt x="142" y="425"/>
                    </a:moveTo>
                    <a:lnTo>
                      <a:pt x="142" y="426"/>
                    </a:lnTo>
                    <a:lnTo>
                      <a:pt x="142" y="425"/>
                    </a:lnTo>
                    <a:lnTo>
                      <a:pt x="142" y="425"/>
                    </a:lnTo>
                    <a:lnTo>
                      <a:pt x="142" y="423"/>
                    </a:lnTo>
                    <a:lnTo>
                      <a:pt x="144" y="423"/>
                    </a:lnTo>
                    <a:lnTo>
                      <a:pt x="144" y="423"/>
                    </a:lnTo>
                    <a:lnTo>
                      <a:pt x="144" y="423"/>
                    </a:lnTo>
                    <a:lnTo>
                      <a:pt x="144" y="425"/>
                    </a:lnTo>
                    <a:lnTo>
                      <a:pt x="142" y="425"/>
                    </a:lnTo>
                    <a:lnTo>
                      <a:pt x="142" y="425"/>
                    </a:lnTo>
                    <a:close/>
                    <a:moveTo>
                      <a:pt x="139" y="442"/>
                    </a:moveTo>
                    <a:lnTo>
                      <a:pt x="139" y="442"/>
                    </a:lnTo>
                    <a:lnTo>
                      <a:pt x="139" y="442"/>
                    </a:lnTo>
                    <a:lnTo>
                      <a:pt x="139" y="440"/>
                    </a:lnTo>
                    <a:lnTo>
                      <a:pt x="139" y="440"/>
                    </a:lnTo>
                    <a:lnTo>
                      <a:pt x="141" y="438"/>
                    </a:lnTo>
                    <a:lnTo>
                      <a:pt x="141" y="438"/>
                    </a:lnTo>
                    <a:lnTo>
                      <a:pt x="139" y="442"/>
                    </a:lnTo>
                    <a:lnTo>
                      <a:pt x="139" y="442"/>
                    </a:lnTo>
                    <a:close/>
                    <a:moveTo>
                      <a:pt x="154" y="483"/>
                    </a:moveTo>
                    <a:lnTo>
                      <a:pt x="153" y="484"/>
                    </a:lnTo>
                    <a:lnTo>
                      <a:pt x="153" y="484"/>
                    </a:lnTo>
                    <a:lnTo>
                      <a:pt x="151" y="483"/>
                    </a:lnTo>
                    <a:lnTo>
                      <a:pt x="153" y="479"/>
                    </a:lnTo>
                    <a:lnTo>
                      <a:pt x="156" y="481"/>
                    </a:lnTo>
                    <a:lnTo>
                      <a:pt x="158" y="481"/>
                    </a:lnTo>
                    <a:lnTo>
                      <a:pt x="154" y="483"/>
                    </a:lnTo>
                    <a:lnTo>
                      <a:pt x="154" y="483"/>
                    </a:lnTo>
                    <a:close/>
                    <a:moveTo>
                      <a:pt x="153" y="484"/>
                    </a:moveTo>
                    <a:lnTo>
                      <a:pt x="151" y="486"/>
                    </a:lnTo>
                    <a:lnTo>
                      <a:pt x="149" y="488"/>
                    </a:lnTo>
                    <a:lnTo>
                      <a:pt x="149" y="489"/>
                    </a:lnTo>
                    <a:lnTo>
                      <a:pt x="147" y="489"/>
                    </a:lnTo>
                    <a:lnTo>
                      <a:pt x="147" y="498"/>
                    </a:lnTo>
                    <a:lnTo>
                      <a:pt x="149" y="501"/>
                    </a:lnTo>
                    <a:lnTo>
                      <a:pt x="147" y="501"/>
                    </a:lnTo>
                    <a:lnTo>
                      <a:pt x="146" y="501"/>
                    </a:lnTo>
                    <a:lnTo>
                      <a:pt x="146" y="503"/>
                    </a:lnTo>
                    <a:lnTo>
                      <a:pt x="146" y="507"/>
                    </a:lnTo>
                    <a:lnTo>
                      <a:pt x="142" y="508"/>
                    </a:lnTo>
                    <a:lnTo>
                      <a:pt x="141" y="510"/>
                    </a:lnTo>
                    <a:lnTo>
                      <a:pt x="139" y="512"/>
                    </a:lnTo>
                    <a:lnTo>
                      <a:pt x="137" y="515"/>
                    </a:lnTo>
                    <a:lnTo>
                      <a:pt x="135" y="517"/>
                    </a:lnTo>
                    <a:lnTo>
                      <a:pt x="134" y="518"/>
                    </a:lnTo>
                    <a:lnTo>
                      <a:pt x="135" y="515"/>
                    </a:lnTo>
                    <a:lnTo>
                      <a:pt x="137" y="512"/>
                    </a:lnTo>
                    <a:lnTo>
                      <a:pt x="135" y="510"/>
                    </a:lnTo>
                    <a:lnTo>
                      <a:pt x="134" y="508"/>
                    </a:lnTo>
                    <a:lnTo>
                      <a:pt x="134" y="505"/>
                    </a:lnTo>
                    <a:lnTo>
                      <a:pt x="134" y="503"/>
                    </a:lnTo>
                    <a:lnTo>
                      <a:pt x="134" y="500"/>
                    </a:lnTo>
                    <a:lnTo>
                      <a:pt x="134" y="495"/>
                    </a:lnTo>
                    <a:lnTo>
                      <a:pt x="135" y="493"/>
                    </a:lnTo>
                    <a:lnTo>
                      <a:pt x="137" y="491"/>
                    </a:lnTo>
                    <a:lnTo>
                      <a:pt x="139" y="488"/>
                    </a:lnTo>
                    <a:lnTo>
                      <a:pt x="142" y="486"/>
                    </a:lnTo>
                    <a:lnTo>
                      <a:pt x="146" y="484"/>
                    </a:lnTo>
                    <a:lnTo>
                      <a:pt x="147" y="486"/>
                    </a:lnTo>
                    <a:lnTo>
                      <a:pt x="147" y="483"/>
                    </a:lnTo>
                    <a:lnTo>
                      <a:pt x="149" y="483"/>
                    </a:lnTo>
                    <a:lnTo>
                      <a:pt x="149" y="483"/>
                    </a:lnTo>
                    <a:lnTo>
                      <a:pt x="153" y="484"/>
                    </a:lnTo>
                    <a:close/>
                    <a:moveTo>
                      <a:pt x="103" y="539"/>
                    </a:moveTo>
                    <a:lnTo>
                      <a:pt x="103" y="541"/>
                    </a:lnTo>
                    <a:lnTo>
                      <a:pt x="101" y="541"/>
                    </a:lnTo>
                    <a:lnTo>
                      <a:pt x="101" y="539"/>
                    </a:lnTo>
                    <a:lnTo>
                      <a:pt x="101" y="532"/>
                    </a:lnTo>
                    <a:lnTo>
                      <a:pt x="101" y="530"/>
                    </a:lnTo>
                    <a:lnTo>
                      <a:pt x="105" y="518"/>
                    </a:lnTo>
                    <a:lnTo>
                      <a:pt x="106" y="518"/>
                    </a:lnTo>
                    <a:lnTo>
                      <a:pt x="110" y="512"/>
                    </a:lnTo>
                    <a:lnTo>
                      <a:pt x="110" y="508"/>
                    </a:lnTo>
                    <a:lnTo>
                      <a:pt x="111" y="507"/>
                    </a:lnTo>
                    <a:lnTo>
                      <a:pt x="111" y="503"/>
                    </a:lnTo>
                    <a:lnTo>
                      <a:pt x="113" y="503"/>
                    </a:lnTo>
                    <a:lnTo>
                      <a:pt x="113" y="503"/>
                    </a:lnTo>
                    <a:lnTo>
                      <a:pt x="115" y="503"/>
                    </a:lnTo>
                    <a:lnTo>
                      <a:pt x="113" y="505"/>
                    </a:lnTo>
                    <a:lnTo>
                      <a:pt x="113" y="507"/>
                    </a:lnTo>
                    <a:lnTo>
                      <a:pt x="113" y="508"/>
                    </a:lnTo>
                    <a:lnTo>
                      <a:pt x="110" y="515"/>
                    </a:lnTo>
                    <a:lnTo>
                      <a:pt x="110" y="520"/>
                    </a:lnTo>
                    <a:lnTo>
                      <a:pt x="108" y="522"/>
                    </a:lnTo>
                    <a:lnTo>
                      <a:pt x="103" y="539"/>
                    </a:lnTo>
                    <a:lnTo>
                      <a:pt x="103" y="539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9" name="Freeform 204">
                <a:extLst>
                  <a:ext uri="{FF2B5EF4-FFF2-40B4-BE49-F238E27FC236}">
                    <a16:creationId xmlns:a16="http://schemas.microsoft.com/office/drawing/2014/main" xmlns="" id="{201986DD-7722-45BE-81E2-1646F960CAE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27" y="3022"/>
                <a:ext cx="6" cy="3"/>
              </a:xfrm>
              <a:custGeom>
                <a:avLst/>
                <a:gdLst>
                  <a:gd name="T0" fmla="*/ 6 w 6"/>
                  <a:gd name="T1" fmla="*/ 1 h 3"/>
                  <a:gd name="T2" fmla="*/ 3 w 6"/>
                  <a:gd name="T3" fmla="*/ 3 h 3"/>
                  <a:gd name="T4" fmla="*/ 0 w 6"/>
                  <a:gd name="T5" fmla="*/ 1 h 3"/>
                  <a:gd name="T6" fmla="*/ 1 w 6"/>
                  <a:gd name="T7" fmla="*/ 0 h 3"/>
                  <a:gd name="T8" fmla="*/ 3 w 6"/>
                  <a:gd name="T9" fmla="*/ 0 h 3"/>
                  <a:gd name="T10" fmla="*/ 5 w 6"/>
                  <a:gd name="T11" fmla="*/ 0 h 3"/>
                  <a:gd name="T12" fmla="*/ 6 w 6"/>
                  <a:gd name="T13" fmla="*/ 0 h 3"/>
                  <a:gd name="T14" fmla="*/ 6 w 6"/>
                  <a:gd name="T15" fmla="*/ 1 h 3"/>
                  <a:gd name="T16" fmla="*/ 6 w 6"/>
                  <a:gd name="T17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" h="3">
                    <a:moveTo>
                      <a:pt x="6" y="1"/>
                    </a:moveTo>
                    <a:lnTo>
                      <a:pt x="3" y="3"/>
                    </a:lnTo>
                    <a:lnTo>
                      <a:pt x="0" y="1"/>
                    </a:lnTo>
                    <a:lnTo>
                      <a:pt x="1" y="0"/>
                    </a:lnTo>
                    <a:lnTo>
                      <a:pt x="3" y="0"/>
                    </a:lnTo>
                    <a:lnTo>
                      <a:pt x="5" y="0"/>
                    </a:lnTo>
                    <a:lnTo>
                      <a:pt x="6" y="0"/>
                    </a:lnTo>
                    <a:lnTo>
                      <a:pt x="6" y="1"/>
                    </a:lnTo>
                    <a:lnTo>
                      <a:pt x="6" y="1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4" name="Freeform 206">
              <a:extLst>
                <a:ext uri="{FF2B5EF4-FFF2-40B4-BE49-F238E27FC236}">
                  <a16:creationId xmlns:a16="http://schemas.microsoft.com/office/drawing/2014/main" xmlns="" id="{19EBF311-394E-40B1-96C4-834B7EB70F0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359" y="3199"/>
              <a:ext cx="168" cy="158"/>
            </a:xfrm>
            <a:custGeom>
              <a:avLst/>
              <a:gdLst>
                <a:gd name="T0" fmla="*/ 0 w 168"/>
                <a:gd name="T1" fmla="*/ 2 h 158"/>
                <a:gd name="T2" fmla="*/ 0 w 168"/>
                <a:gd name="T3" fmla="*/ 2 h 158"/>
                <a:gd name="T4" fmla="*/ 0 w 168"/>
                <a:gd name="T5" fmla="*/ 2 h 158"/>
                <a:gd name="T6" fmla="*/ 0 w 168"/>
                <a:gd name="T7" fmla="*/ 2 h 158"/>
                <a:gd name="T8" fmla="*/ 0 w 168"/>
                <a:gd name="T9" fmla="*/ 0 h 158"/>
                <a:gd name="T10" fmla="*/ 0 w 168"/>
                <a:gd name="T11" fmla="*/ 0 h 158"/>
                <a:gd name="T12" fmla="*/ 0 w 168"/>
                <a:gd name="T13" fmla="*/ 0 h 158"/>
                <a:gd name="T14" fmla="*/ 2 w 168"/>
                <a:gd name="T15" fmla="*/ 0 h 158"/>
                <a:gd name="T16" fmla="*/ 2 w 168"/>
                <a:gd name="T17" fmla="*/ 2 h 158"/>
                <a:gd name="T18" fmla="*/ 2 w 168"/>
                <a:gd name="T19" fmla="*/ 2 h 158"/>
                <a:gd name="T20" fmla="*/ 0 w 168"/>
                <a:gd name="T21" fmla="*/ 2 h 158"/>
                <a:gd name="T22" fmla="*/ 0 w 168"/>
                <a:gd name="T23" fmla="*/ 2 h 158"/>
                <a:gd name="T24" fmla="*/ 168 w 168"/>
                <a:gd name="T25" fmla="*/ 158 h 158"/>
                <a:gd name="T26" fmla="*/ 166 w 168"/>
                <a:gd name="T27" fmla="*/ 158 h 158"/>
                <a:gd name="T28" fmla="*/ 166 w 168"/>
                <a:gd name="T29" fmla="*/ 157 h 158"/>
                <a:gd name="T30" fmla="*/ 168 w 168"/>
                <a:gd name="T31" fmla="*/ 157 h 158"/>
                <a:gd name="T32" fmla="*/ 168 w 168"/>
                <a:gd name="T33" fmla="*/ 157 h 158"/>
                <a:gd name="T34" fmla="*/ 168 w 168"/>
                <a:gd name="T35" fmla="*/ 157 h 158"/>
                <a:gd name="T36" fmla="*/ 168 w 168"/>
                <a:gd name="T37" fmla="*/ 158 h 158"/>
                <a:gd name="T38" fmla="*/ 168 w 168"/>
                <a:gd name="T39" fmla="*/ 15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68" h="158">
                  <a:moveTo>
                    <a:pt x="0" y="2"/>
                  </a:move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2" y="0"/>
                  </a:lnTo>
                  <a:lnTo>
                    <a:pt x="2" y="2"/>
                  </a:lnTo>
                  <a:lnTo>
                    <a:pt x="2" y="2"/>
                  </a:lnTo>
                  <a:lnTo>
                    <a:pt x="0" y="2"/>
                  </a:lnTo>
                  <a:lnTo>
                    <a:pt x="0" y="2"/>
                  </a:lnTo>
                  <a:close/>
                  <a:moveTo>
                    <a:pt x="168" y="158"/>
                  </a:moveTo>
                  <a:lnTo>
                    <a:pt x="166" y="158"/>
                  </a:lnTo>
                  <a:lnTo>
                    <a:pt x="166" y="157"/>
                  </a:lnTo>
                  <a:lnTo>
                    <a:pt x="168" y="157"/>
                  </a:lnTo>
                  <a:lnTo>
                    <a:pt x="168" y="157"/>
                  </a:lnTo>
                  <a:lnTo>
                    <a:pt x="168" y="157"/>
                  </a:lnTo>
                  <a:lnTo>
                    <a:pt x="168" y="158"/>
                  </a:lnTo>
                  <a:lnTo>
                    <a:pt x="168" y="158"/>
                  </a:ln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" name="Freeform 207">
              <a:extLst>
                <a:ext uri="{FF2B5EF4-FFF2-40B4-BE49-F238E27FC236}">
                  <a16:creationId xmlns:a16="http://schemas.microsoft.com/office/drawing/2014/main" xmlns="" id="{86111C70-B2C0-4DA1-A8FF-047E58A5351A}"/>
                </a:ext>
              </a:extLst>
            </p:cNvPr>
            <p:cNvSpPr>
              <a:spLocks/>
            </p:cNvSpPr>
            <p:nvPr/>
          </p:nvSpPr>
          <p:spPr bwMode="auto">
            <a:xfrm>
              <a:off x="3893" y="2036"/>
              <a:ext cx="60" cy="40"/>
            </a:xfrm>
            <a:custGeom>
              <a:avLst/>
              <a:gdLst>
                <a:gd name="T0" fmla="*/ 57 w 60"/>
                <a:gd name="T1" fmla="*/ 9 h 40"/>
                <a:gd name="T2" fmla="*/ 55 w 60"/>
                <a:gd name="T3" fmla="*/ 11 h 40"/>
                <a:gd name="T4" fmla="*/ 51 w 60"/>
                <a:gd name="T5" fmla="*/ 14 h 40"/>
                <a:gd name="T6" fmla="*/ 48 w 60"/>
                <a:gd name="T7" fmla="*/ 17 h 40"/>
                <a:gd name="T8" fmla="*/ 45 w 60"/>
                <a:gd name="T9" fmla="*/ 19 h 40"/>
                <a:gd name="T10" fmla="*/ 43 w 60"/>
                <a:gd name="T11" fmla="*/ 21 h 40"/>
                <a:gd name="T12" fmla="*/ 45 w 60"/>
                <a:gd name="T13" fmla="*/ 24 h 40"/>
                <a:gd name="T14" fmla="*/ 43 w 60"/>
                <a:gd name="T15" fmla="*/ 29 h 40"/>
                <a:gd name="T16" fmla="*/ 36 w 60"/>
                <a:gd name="T17" fmla="*/ 33 h 40"/>
                <a:gd name="T18" fmla="*/ 36 w 60"/>
                <a:gd name="T19" fmla="*/ 35 h 40"/>
                <a:gd name="T20" fmla="*/ 38 w 60"/>
                <a:gd name="T21" fmla="*/ 38 h 40"/>
                <a:gd name="T22" fmla="*/ 33 w 60"/>
                <a:gd name="T23" fmla="*/ 40 h 40"/>
                <a:gd name="T24" fmla="*/ 27 w 60"/>
                <a:gd name="T25" fmla="*/ 40 h 40"/>
                <a:gd name="T26" fmla="*/ 24 w 60"/>
                <a:gd name="T27" fmla="*/ 36 h 40"/>
                <a:gd name="T28" fmla="*/ 22 w 60"/>
                <a:gd name="T29" fmla="*/ 35 h 40"/>
                <a:gd name="T30" fmla="*/ 21 w 60"/>
                <a:gd name="T31" fmla="*/ 38 h 40"/>
                <a:gd name="T32" fmla="*/ 15 w 60"/>
                <a:gd name="T33" fmla="*/ 38 h 40"/>
                <a:gd name="T34" fmla="*/ 10 w 60"/>
                <a:gd name="T35" fmla="*/ 38 h 40"/>
                <a:gd name="T36" fmla="*/ 9 w 60"/>
                <a:gd name="T37" fmla="*/ 40 h 40"/>
                <a:gd name="T38" fmla="*/ 5 w 60"/>
                <a:gd name="T39" fmla="*/ 36 h 40"/>
                <a:gd name="T40" fmla="*/ 9 w 60"/>
                <a:gd name="T41" fmla="*/ 36 h 40"/>
                <a:gd name="T42" fmla="*/ 7 w 60"/>
                <a:gd name="T43" fmla="*/ 31 h 40"/>
                <a:gd name="T44" fmla="*/ 3 w 60"/>
                <a:gd name="T45" fmla="*/ 29 h 40"/>
                <a:gd name="T46" fmla="*/ 2 w 60"/>
                <a:gd name="T47" fmla="*/ 24 h 40"/>
                <a:gd name="T48" fmla="*/ 2 w 60"/>
                <a:gd name="T49" fmla="*/ 23 h 40"/>
                <a:gd name="T50" fmla="*/ 5 w 60"/>
                <a:gd name="T51" fmla="*/ 19 h 40"/>
                <a:gd name="T52" fmla="*/ 2 w 60"/>
                <a:gd name="T53" fmla="*/ 19 h 40"/>
                <a:gd name="T54" fmla="*/ 0 w 60"/>
                <a:gd name="T55" fmla="*/ 17 h 40"/>
                <a:gd name="T56" fmla="*/ 2 w 60"/>
                <a:gd name="T57" fmla="*/ 14 h 40"/>
                <a:gd name="T58" fmla="*/ 5 w 60"/>
                <a:gd name="T59" fmla="*/ 12 h 40"/>
                <a:gd name="T60" fmla="*/ 9 w 60"/>
                <a:gd name="T61" fmla="*/ 11 h 40"/>
                <a:gd name="T62" fmla="*/ 14 w 60"/>
                <a:gd name="T63" fmla="*/ 12 h 40"/>
                <a:gd name="T64" fmla="*/ 21 w 60"/>
                <a:gd name="T65" fmla="*/ 12 h 40"/>
                <a:gd name="T66" fmla="*/ 22 w 60"/>
                <a:gd name="T67" fmla="*/ 12 h 40"/>
                <a:gd name="T68" fmla="*/ 26 w 60"/>
                <a:gd name="T69" fmla="*/ 11 h 40"/>
                <a:gd name="T70" fmla="*/ 29 w 60"/>
                <a:gd name="T71" fmla="*/ 7 h 40"/>
                <a:gd name="T72" fmla="*/ 34 w 60"/>
                <a:gd name="T73" fmla="*/ 7 h 40"/>
                <a:gd name="T74" fmla="*/ 43 w 60"/>
                <a:gd name="T75" fmla="*/ 6 h 40"/>
                <a:gd name="T76" fmla="*/ 50 w 60"/>
                <a:gd name="T77" fmla="*/ 6 h 40"/>
                <a:gd name="T78" fmla="*/ 50 w 60"/>
                <a:gd name="T79" fmla="*/ 2 h 40"/>
                <a:gd name="T80" fmla="*/ 55 w 60"/>
                <a:gd name="T81" fmla="*/ 0 h 40"/>
                <a:gd name="T82" fmla="*/ 57 w 60"/>
                <a:gd name="T83" fmla="*/ 4 h 40"/>
                <a:gd name="T84" fmla="*/ 57 w 60"/>
                <a:gd name="T85" fmla="*/ 7 h 40"/>
                <a:gd name="T86" fmla="*/ 60 w 60"/>
                <a:gd name="T87" fmla="*/ 11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60" h="40">
                  <a:moveTo>
                    <a:pt x="60" y="11"/>
                  </a:moveTo>
                  <a:lnTo>
                    <a:pt x="58" y="11"/>
                  </a:lnTo>
                  <a:lnTo>
                    <a:pt x="57" y="9"/>
                  </a:lnTo>
                  <a:lnTo>
                    <a:pt x="57" y="11"/>
                  </a:lnTo>
                  <a:lnTo>
                    <a:pt x="55" y="11"/>
                  </a:lnTo>
                  <a:lnTo>
                    <a:pt x="55" y="11"/>
                  </a:lnTo>
                  <a:lnTo>
                    <a:pt x="55" y="14"/>
                  </a:lnTo>
                  <a:lnTo>
                    <a:pt x="55" y="14"/>
                  </a:lnTo>
                  <a:lnTo>
                    <a:pt x="51" y="14"/>
                  </a:lnTo>
                  <a:lnTo>
                    <a:pt x="51" y="14"/>
                  </a:lnTo>
                  <a:lnTo>
                    <a:pt x="50" y="16"/>
                  </a:lnTo>
                  <a:lnTo>
                    <a:pt x="48" y="17"/>
                  </a:lnTo>
                  <a:lnTo>
                    <a:pt x="46" y="17"/>
                  </a:lnTo>
                  <a:lnTo>
                    <a:pt x="46" y="17"/>
                  </a:lnTo>
                  <a:lnTo>
                    <a:pt x="45" y="19"/>
                  </a:lnTo>
                  <a:lnTo>
                    <a:pt x="43" y="19"/>
                  </a:lnTo>
                  <a:lnTo>
                    <a:pt x="43" y="19"/>
                  </a:lnTo>
                  <a:lnTo>
                    <a:pt x="43" y="21"/>
                  </a:lnTo>
                  <a:lnTo>
                    <a:pt x="43" y="21"/>
                  </a:lnTo>
                  <a:lnTo>
                    <a:pt x="43" y="23"/>
                  </a:lnTo>
                  <a:lnTo>
                    <a:pt x="45" y="24"/>
                  </a:lnTo>
                  <a:lnTo>
                    <a:pt x="43" y="28"/>
                  </a:lnTo>
                  <a:lnTo>
                    <a:pt x="43" y="28"/>
                  </a:lnTo>
                  <a:lnTo>
                    <a:pt x="43" y="29"/>
                  </a:lnTo>
                  <a:lnTo>
                    <a:pt x="39" y="29"/>
                  </a:lnTo>
                  <a:lnTo>
                    <a:pt x="36" y="31"/>
                  </a:lnTo>
                  <a:lnTo>
                    <a:pt x="36" y="33"/>
                  </a:lnTo>
                  <a:lnTo>
                    <a:pt x="38" y="33"/>
                  </a:lnTo>
                  <a:lnTo>
                    <a:pt x="38" y="35"/>
                  </a:lnTo>
                  <a:lnTo>
                    <a:pt x="36" y="35"/>
                  </a:lnTo>
                  <a:lnTo>
                    <a:pt x="36" y="36"/>
                  </a:lnTo>
                  <a:lnTo>
                    <a:pt x="36" y="36"/>
                  </a:lnTo>
                  <a:lnTo>
                    <a:pt x="38" y="38"/>
                  </a:lnTo>
                  <a:lnTo>
                    <a:pt x="38" y="40"/>
                  </a:lnTo>
                  <a:lnTo>
                    <a:pt x="36" y="40"/>
                  </a:lnTo>
                  <a:lnTo>
                    <a:pt x="33" y="40"/>
                  </a:lnTo>
                  <a:lnTo>
                    <a:pt x="29" y="38"/>
                  </a:lnTo>
                  <a:lnTo>
                    <a:pt x="29" y="38"/>
                  </a:lnTo>
                  <a:lnTo>
                    <a:pt x="27" y="40"/>
                  </a:lnTo>
                  <a:lnTo>
                    <a:pt x="27" y="38"/>
                  </a:lnTo>
                  <a:lnTo>
                    <a:pt x="26" y="38"/>
                  </a:lnTo>
                  <a:lnTo>
                    <a:pt x="24" y="36"/>
                  </a:lnTo>
                  <a:lnTo>
                    <a:pt x="24" y="35"/>
                  </a:lnTo>
                  <a:lnTo>
                    <a:pt x="22" y="35"/>
                  </a:lnTo>
                  <a:lnTo>
                    <a:pt x="22" y="35"/>
                  </a:lnTo>
                  <a:lnTo>
                    <a:pt x="22" y="35"/>
                  </a:lnTo>
                  <a:lnTo>
                    <a:pt x="21" y="36"/>
                  </a:lnTo>
                  <a:lnTo>
                    <a:pt x="21" y="38"/>
                  </a:lnTo>
                  <a:lnTo>
                    <a:pt x="19" y="38"/>
                  </a:lnTo>
                  <a:lnTo>
                    <a:pt x="17" y="38"/>
                  </a:lnTo>
                  <a:lnTo>
                    <a:pt x="15" y="38"/>
                  </a:lnTo>
                  <a:lnTo>
                    <a:pt x="14" y="38"/>
                  </a:lnTo>
                  <a:lnTo>
                    <a:pt x="12" y="38"/>
                  </a:lnTo>
                  <a:lnTo>
                    <a:pt x="10" y="38"/>
                  </a:lnTo>
                  <a:lnTo>
                    <a:pt x="10" y="38"/>
                  </a:lnTo>
                  <a:lnTo>
                    <a:pt x="10" y="40"/>
                  </a:lnTo>
                  <a:lnTo>
                    <a:pt x="9" y="40"/>
                  </a:lnTo>
                  <a:lnTo>
                    <a:pt x="3" y="38"/>
                  </a:lnTo>
                  <a:lnTo>
                    <a:pt x="3" y="38"/>
                  </a:lnTo>
                  <a:lnTo>
                    <a:pt x="5" y="36"/>
                  </a:lnTo>
                  <a:lnTo>
                    <a:pt x="7" y="36"/>
                  </a:lnTo>
                  <a:lnTo>
                    <a:pt x="7" y="36"/>
                  </a:lnTo>
                  <a:lnTo>
                    <a:pt x="9" y="36"/>
                  </a:lnTo>
                  <a:lnTo>
                    <a:pt x="9" y="35"/>
                  </a:lnTo>
                  <a:lnTo>
                    <a:pt x="9" y="33"/>
                  </a:lnTo>
                  <a:lnTo>
                    <a:pt x="7" y="31"/>
                  </a:lnTo>
                  <a:lnTo>
                    <a:pt x="5" y="29"/>
                  </a:lnTo>
                  <a:lnTo>
                    <a:pt x="3" y="29"/>
                  </a:lnTo>
                  <a:lnTo>
                    <a:pt x="3" y="29"/>
                  </a:lnTo>
                  <a:lnTo>
                    <a:pt x="3" y="26"/>
                  </a:lnTo>
                  <a:lnTo>
                    <a:pt x="3" y="24"/>
                  </a:lnTo>
                  <a:lnTo>
                    <a:pt x="2" y="24"/>
                  </a:lnTo>
                  <a:lnTo>
                    <a:pt x="2" y="24"/>
                  </a:lnTo>
                  <a:lnTo>
                    <a:pt x="2" y="24"/>
                  </a:lnTo>
                  <a:lnTo>
                    <a:pt x="2" y="23"/>
                  </a:lnTo>
                  <a:lnTo>
                    <a:pt x="3" y="23"/>
                  </a:lnTo>
                  <a:lnTo>
                    <a:pt x="3" y="21"/>
                  </a:lnTo>
                  <a:lnTo>
                    <a:pt x="5" y="19"/>
                  </a:lnTo>
                  <a:lnTo>
                    <a:pt x="5" y="19"/>
                  </a:lnTo>
                  <a:lnTo>
                    <a:pt x="3" y="19"/>
                  </a:lnTo>
                  <a:lnTo>
                    <a:pt x="2" y="19"/>
                  </a:lnTo>
                  <a:lnTo>
                    <a:pt x="2" y="17"/>
                  </a:lnTo>
                  <a:lnTo>
                    <a:pt x="0" y="19"/>
                  </a:lnTo>
                  <a:lnTo>
                    <a:pt x="0" y="17"/>
                  </a:lnTo>
                  <a:lnTo>
                    <a:pt x="0" y="17"/>
                  </a:lnTo>
                  <a:lnTo>
                    <a:pt x="0" y="16"/>
                  </a:lnTo>
                  <a:lnTo>
                    <a:pt x="2" y="14"/>
                  </a:lnTo>
                  <a:lnTo>
                    <a:pt x="3" y="12"/>
                  </a:lnTo>
                  <a:lnTo>
                    <a:pt x="5" y="12"/>
                  </a:lnTo>
                  <a:lnTo>
                    <a:pt x="5" y="12"/>
                  </a:lnTo>
                  <a:lnTo>
                    <a:pt x="5" y="11"/>
                  </a:lnTo>
                  <a:lnTo>
                    <a:pt x="7" y="11"/>
                  </a:lnTo>
                  <a:lnTo>
                    <a:pt x="9" y="11"/>
                  </a:lnTo>
                  <a:lnTo>
                    <a:pt x="10" y="11"/>
                  </a:lnTo>
                  <a:lnTo>
                    <a:pt x="12" y="11"/>
                  </a:lnTo>
                  <a:lnTo>
                    <a:pt x="14" y="12"/>
                  </a:lnTo>
                  <a:lnTo>
                    <a:pt x="17" y="12"/>
                  </a:lnTo>
                  <a:lnTo>
                    <a:pt x="19" y="12"/>
                  </a:lnTo>
                  <a:lnTo>
                    <a:pt x="21" y="12"/>
                  </a:lnTo>
                  <a:lnTo>
                    <a:pt x="21" y="12"/>
                  </a:lnTo>
                  <a:lnTo>
                    <a:pt x="22" y="14"/>
                  </a:lnTo>
                  <a:lnTo>
                    <a:pt x="22" y="12"/>
                  </a:lnTo>
                  <a:lnTo>
                    <a:pt x="22" y="12"/>
                  </a:lnTo>
                  <a:lnTo>
                    <a:pt x="24" y="12"/>
                  </a:lnTo>
                  <a:lnTo>
                    <a:pt x="26" y="11"/>
                  </a:lnTo>
                  <a:lnTo>
                    <a:pt x="27" y="9"/>
                  </a:lnTo>
                  <a:lnTo>
                    <a:pt x="27" y="9"/>
                  </a:lnTo>
                  <a:lnTo>
                    <a:pt x="29" y="7"/>
                  </a:lnTo>
                  <a:lnTo>
                    <a:pt x="29" y="7"/>
                  </a:lnTo>
                  <a:lnTo>
                    <a:pt x="31" y="7"/>
                  </a:lnTo>
                  <a:lnTo>
                    <a:pt x="34" y="7"/>
                  </a:lnTo>
                  <a:lnTo>
                    <a:pt x="39" y="7"/>
                  </a:lnTo>
                  <a:lnTo>
                    <a:pt x="41" y="6"/>
                  </a:lnTo>
                  <a:lnTo>
                    <a:pt x="43" y="6"/>
                  </a:lnTo>
                  <a:lnTo>
                    <a:pt x="46" y="4"/>
                  </a:lnTo>
                  <a:lnTo>
                    <a:pt x="46" y="4"/>
                  </a:lnTo>
                  <a:lnTo>
                    <a:pt x="50" y="6"/>
                  </a:lnTo>
                  <a:lnTo>
                    <a:pt x="50" y="6"/>
                  </a:lnTo>
                  <a:lnTo>
                    <a:pt x="50" y="6"/>
                  </a:lnTo>
                  <a:lnTo>
                    <a:pt x="50" y="2"/>
                  </a:lnTo>
                  <a:lnTo>
                    <a:pt x="51" y="0"/>
                  </a:lnTo>
                  <a:lnTo>
                    <a:pt x="51" y="0"/>
                  </a:lnTo>
                  <a:lnTo>
                    <a:pt x="55" y="0"/>
                  </a:lnTo>
                  <a:lnTo>
                    <a:pt x="57" y="2"/>
                  </a:lnTo>
                  <a:lnTo>
                    <a:pt x="57" y="2"/>
                  </a:lnTo>
                  <a:lnTo>
                    <a:pt x="57" y="4"/>
                  </a:lnTo>
                  <a:lnTo>
                    <a:pt x="57" y="6"/>
                  </a:lnTo>
                  <a:lnTo>
                    <a:pt x="58" y="6"/>
                  </a:lnTo>
                  <a:lnTo>
                    <a:pt x="57" y="7"/>
                  </a:lnTo>
                  <a:lnTo>
                    <a:pt x="58" y="7"/>
                  </a:lnTo>
                  <a:lnTo>
                    <a:pt x="60" y="11"/>
                  </a:lnTo>
                  <a:lnTo>
                    <a:pt x="60" y="11"/>
                  </a:ln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Freeform 208">
              <a:extLst>
                <a:ext uri="{FF2B5EF4-FFF2-40B4-BE49-F238E27FC236}">
                  <a16:creationId xmlns:a16="http://schemas.microsoft.com/office/drawing/2014/main" xmlns="" id="{DC815927-2E04-4C6B-8B6B-5EF664518C3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460" y="330"/>
              <a:ext cx="821" cy="776"/>
            </a:xfrm>
            <a:custGeom>
              <a:avLst/>
              <a:gdLst>
                <a:gd name="T0" fmla="*/ 15 w 821"/>
                <a:gd name="T1" fmla="*/ 767 h 776"/>
                <a:gd name="T2" fmla="*/ 546 w 821"/>
                <a:gd name="T3" fmla="*/ 540 h 776"/>
                <a:gd name="T4" fmla="*/ 613 w 821"/>
                <a:gd name="T5" fmla="*/ 234 h 776"/>
                <a:gd name="T6" fmla="*/ 635 w 821"/>
                <a:gd name="T7" fmla="*/ 268 h 776"/>
                <a:gd name="T8" fmla="*/ 625 w 821"/>
                <a:gd name="T9" fmla="*/ 312 h 776"/>
                <a:gd name="T10" fmla="*/ 611 w 821"/>
                <a:gd name="T11" fmla="*/ 300 h 776"/>
                <a:gd name="T12" fmla="*/ 578 w 821"/>
                <a:gd name="T13" fmla="*/ 305 h 776"/>
                <a:gd name="T14" fmla="*/ 577 w 821"/>
                <a:gd name="T15" fmla="*/ 240 h 776"/>
                <a:gd name="T16" fmla="*/ 590 w 821"/>
                <a:gd name="T17" fmla="*/ 200 h 776"/>
                <a:gd name="T18" fmla="*/ 392 w 821"/>
                <a:gd name="T19" fmla="*/ 198 h 776"/>
                <a:gd name="T20" fmla="*/ 402 w 821"/>
                <a:gd name="T21" fmla="*/ 225 h 776"/>
                <a:gd name="T22" fmla="*/ 383 w 821"/>
                <a:gd name="T23" fmla="*/ 171 h 776"/>
                <a:gd name="T24" fmla="*/ 744 w 821"/>
                <a:gd name="T25" fmla="*/ 167 h 776"/>
                <a:gd name="T26" fmla="*/ 724 w 821"/>
                <a:gd name="T27" fmla="*/ 164 h 776"/>
                <a:gd name="T28" fmla="*/ 513 w 821"/>
                <a:gd name="T29" fmla="*/ 68 h 776"/>
                <a:gd name="T30" fmla="*/ 519 w 821"/>
                <a:gd name="T31" fmla="*/ 116 h 776"/>
                <a:gd name="T32" fmla="*/ 537 w 821"/>
                <a:gd name="T33" fmla="*/ 130 h 776"/>
                <a:gd name="T34" fmla="*/ 561 w 821"/>
                <a:gd name="T35" fmla="*/ 152 h 776"/>
                <a:gd name="T36" fmla="*/ 585 w 821"/>
                <a:gd name="T37" fmla="*/ 182 h 776"/>
                <a:gd name="T38" fmla="*/ 548 w 821"/>
                <a:gd name="T39" fmla="*/ 211 h 776"/>
                <a:gd name="T40" fmla="*/ 531 w 821"/>
                <a:gd name="T41" fmla="*/ 254 h 776"/>
                <a:gd name="T42" fmla="*/ 510 w 821"/>
                <a:gd name="T43" fmla="*/ 326 h 776"/>
                <a:gd name="T44" fmla="*/ 501 w 821"/>
                <a:gd name="T45" fmla="*/ 377 h 776"/>
                <a:gd name="T46" fmla="*/ 454 w 821"/>
                <a:gd name="T47" fmla="*/ 327 h 776"/>
                <a:gd name="T48" fmla="*/ 454 w 821"/>
                <a:gd name="T49" fmla="*/ 295 h 776"/>
                <a:gd name="T50" fmla="*/ 493 w 821"/>
                <a:gd name="T51" fmla="*/ 266 h 776"/>
                <a:gd name="T52" fmla="*/ 440 w 821"/>
                <a:gd name="T53" fmla="*/ 269 h 776"/>
                <a:gd name="T54" fmla="*/ 450 w 821"/>
                <a:gd name="T55" fmla="*/ 249 h 776"/>
                <a:gd name="T56" fmla="*/ 498 w 821"/>
                <a:gd name="T57" fmla="*/ 223 h 776"/>
                <a:gd name="T58" fmla="*/ 493 w 821"/>
                <a:gd name="T59" fmla="*/ 194 h 776"/>
                <a:gd name="T60" fmla="*/ 471 w 821"/>
                <a:gd name="T61" fmla="*/ 193 h 776"/>
                <a:gd name="T62" fmla="*/ 459 w 821"/>
                <a:gd name="T63" fmla="*/ 188 h 776"/>
                <a:gd name="T64" fmla="*/ 454 w 821"/>
                <a:gd name="T65" fmla="*/ 220 h 776"/>
                <a:gd name="T66" fmla="*/ 419 w 821"/>
                <a:gd name="T67" fmla="*/ 220 h 776"/>
                <a:gd name="T68" fmla="*/ 399 w 821"/>
                <a:gd name="T69" fmla="*/ 172 h 776"/>
                <a:gd name="T70" fmla="*/ 407 w 821"/>
                <a:gd name="T71" fmla="*/ 162 h 776"/>
                <a:gd name="T72" fmla="*/ 399 w 821"/>
                <a:gd name="T73" fmla="*/ 140 h 776"/>
                <a:gd name="T74" fmla="*/ 382 w 821"/>
                <a:gd name="T75" fmla="*/ 102 h 776"/>
                <a:gd name="T76" fmla="*/ 390 w 821"/>
                <a:gd name="T77" fmla="*/ 85 h 776"/>
                <a:gd name="T78" fmla="*/ 411 w 821"/>
                <a:gd name="T79" fmla="*/ 75 h 776"/>
                <a:gd name="T80" fmla="*/ 426 w 821"/>
                <a:gd name="T81" fmla="*/ 89 h 776"/>
                <a:gd name="T82" fmla="*/ 445 w 821"/>
                <a:gd name="T83" fmla="*/ 125 h 776"/>
                <a:gd name="T84" fmla="*/ 466 w 821"/>
                <a:gd name="T85" fmla="*/ 90 h 776"/>
                <a:gd name="T86" fmla="*/ 481 w 821"/>
                <a:gd name="T87" fmla="*/ 106 h 776"/>
                <a:gd name="T88" fmla="*/ 491 w 821"/>
                <a:gd name="T89" fmla="*/ 50 h 776"/>
                <a:gd name="T90" fmla="*/ 821 w 821"/>
                <a:gd name="T91" fmla="*/ 31 h 776"/>
                <a:gd name="T92" fmla="*/ 536 w 821"/>
                <a:gd name="T93" fmla="*/ 21 h 776"/>
                <a:gd name="T94" fmla="*/ 606 w 821"/>
                <a:gd name="T95" fmla="*/ 44 h 776"/>
                <a:gd name="T96" fmla="*/ 623 w 821"/>
                <a:gd name="T97" fmla="*/ 5 h 776"/>
                <a:gd name="T98" fmla="*/ 642 w 821"/>
                <a:gd name="T99" fmla="*/ 21 h 776"/>
                <a:gd name="T100" fmla="*/ 669 w 821"/>
                <a:gd name="T101" fmla="*/ 31 h 776"/>
                <a:gd name="T102" fmla="*/ 676 w 821"/>
                <a:gd name="T103" fmla="*/ 96 h 776"/>
                <a:gd name="T104" fmla="*/ 638 w 821"/>
                <a:gd name="T105" fmla="*/ 138 h 776"/>
                <a:gd name="T106" fmla="*/ 575 w 821"/>
                <a:gd name="T107" fmla="*/ 114 h 776"/>
                <a:gd name="T108" fmla="*/ 570 w 821"/>
                <a:gd name="T109" fmla="*/ 89 h 776"/>
                <a:gd name="T110" fmla="*/ 529 w 821"/>
                <a:gd name="T111" fmla="*/ 73 h 776"/>
                <a:gd name="T112" fmla="*/ 524 w 821"/>
                <a:gd name="T113" fmla="*/ 36 h 776"/>
                <a:gd name="T114" fmla="*/ 546 w 821"/>
                <a:gd name="T115" fmla="*/ 17 h 776"/>
                <a:gd name="T116" fmla="*/ 556 w 821"/>
                <a:gd name="T117" fmla="*/ 2 h 7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821" h="776">
                  <a:moveTo>
                    <a:pt x="4" y="776"/>
                  </a:moveTo>
                  <a:lnTo>
                    <a:pt x="2" y="776"/>
                  </a:lnTo>
                  <a:lnTo>
                    <a:pt x="0" y="774"/>
                  </a:lnTo>
                  <a:lnTo>
                    <a:pt x="4" y="771"/>
                  </a:lnTo>
                  <a:lnTo>
                    <a:pt x="12" y="764"/>
                  </a:lnTo>
                  <a:lnTo>
                    <a:pt x="15" y="757"/>
                  </a:lnTo>
                  <a:lnTo>
                    <a:pt x="22" y="755"/>
                  </a:lnTo>
                  <a:lnTo>
                    <a:pt x="22" y="759"/>
                  </a:lnTo>
                  <a:lnTo>
                    <a:pt x="22" y="764"/>
                  </a:lnTo>
                  <a:lnTo>
                    <a:pt x="15" y="767"/>
                  </a:lnTo>
                  <a:lnTo>
                    <a:pt x="10" y="769"/>
                  </a:lnTo>
                  <a:lnTo>
                    <a:pt x="4" y="776"/>
                  </a:lnTo>
                  <a:lnTo>
                    <a:pt x="4" y="776"/>
                  </a:lnTo>
                  <a:close/>
                  <a:moveTo>
                    <a:pt x="544" y="547"/>
                  </a:moveTo>
                  <a:lnTo>
                    <a:pt x="543" y="549"/>
                  </a:lnTo>
                  <a:lnTo>
                    <a:pt x="539" y="546"/>
                  </a:lnTo>
                  <a:lnTo>
                    <a:pt x="537" y="540"/>
                  </a:lnTo>
                  <a:lnTo>
                    <a:pt x="537" y="539"/>
                  </a:lnTo>
                  <a:lnTo>
                    <a:pt x="544" y="537"/>
                  </a:lnTo>
                  <a:lnTo>
                    <a:pt x="546" y="540"/>
                  </a:lnTo>
                  <a:lnTo>
                    <a:pt x="546" y="542"/>
                  </a:lnTo>
                  <a:lnTo>
                    <a:pt x="544" y="547"/>
                  </a:lnTo>
                  <a:lnTo>
                    <a:pt x="544" y="547"/>
                  </a:lnTo>
                  <a:close/>
                  <a:moveTo>
                    <a:pt x="590" y="200"/>
                  </a:moveTo>
                  <a:lnTo>
                    <a:pt x="594" y="201"/>
                  </a:lnTo>
                  <a:lnTo>
                    <a:pt x="599" y="201"/>
                  </a:lnTo>
                  <a:lnTo>
                    <a:pt x="602" y="218"/>
                  </a:lnTo>
                  <a:lnTo>
                    <a:pt x="604" y="235"/>
                  </a:lnTo>
                  <a:lnTo>
                    <a:pt x="608" y="235"/>
                  </a:lnTo>
                  <a:lnTo>
                    <a:pt x="613" y="234"/>
                  </a:lnTo>
                  <a:lnTo>
                    <a:pt x="618" y="232"/>
                  </a:lnTo>
                  <a:lnTo>
                    <a:pt x="620" y="234"/>
                  </a:lnTo>
                  <a:lnTo>
                    <a:pt x="625" y="239"/>
                  </a:lnTo>
                  <a:lnTo>
                    <a:pt x="626" y="242"/>
                  </a:lnTo>
                  <a:lnTo>
                    <a:pt x="625" y="246"/>
                  </a:lnTo>
                  <a:lnTo>
                    <a:pt x="620" y="247"/>
                  </a:lnTo>
                  <a:lnTo>
                    <a:pt x="620" y="258"/>
                  </a:lnTo>
                  <a:lnTo>
                    <a:pt x="623" y="259"/>
                  </a:lnTo>
                  <a:lnTo>
                    <a:pt x="630" y="268"/>
                  </a:lnTo>
                  <a:lnTo>
                    <a:pt x="635" y="268"/>
                  </a:lnTo>
                  <a:lnTo>
                    <a:pt x="642" y="266"/>
                  </a:lnTo>
                  <a:lnTo>
                    <a:pt x="647" y="271"/>
                  </a:lnTo>
                  <a:lnTo>
                    <a:pt x="654" y="278"/>
                  </a:lnTo>
                  <a:lnTo>
                    <a:pt x="638" y="286"/>
                  </a:lnTo>
                  <a:lnTo>
                    <a:pt x="638" y="290"/>
                  </a:lnTo>
                  <a:lnTo>
                    <a:pt x="637" y="297"/>
                  </a:lnTo>
                  <a:lnTo>
                    <a:pt x="633" y="302"/>
                  </a:lnTo>
                  <a:lnTo>
                    <a:pt x="632" y="304"/>
                  </a:lnTo>
                  <a:lnTo>
                    <a:pt x="626" y="310"/>
                  </a:lnTo>
                  <a:lnTo>
                    <a:pt x="625" y="312"/>
                  </a:lnTo>
                  <a:lnTo>
                    <a:pt x="620" y="310"/>
                  </a:lnTo>
                  <a:lnTo>
                    <a:pt x="618" y="314"/>
                  </a:lnTo>
                  <a:lnTo>
                    <a:pt x="616" y="317"/>
                  </a:lnTo>
                  <a:lnTo>
                    <a:pt x="614" y="321"/>
                  </a:lnTo>
                  <a:lnTo>
                    <a:pt x="609" y="321"/>
                  </a:lnTo>
                  <a:lnTo>
                    <a:pt x="606" y="317"/>
                  </a:lnTo>
                  <a:lnTo>
                    <a:pt x="608" y="315"/>
                  </a:lnTo>
                  <a:lnTo>
                    <a:pt x="608" y="314"/>
                  </a:lnTo>
                  <a:lnTo>
                    <a:pt x="608" y="307"/>
                  </a:lnTo>
                  <a:lnTo>
                    <a:pt x="611" y="300"/>
                  </a:lnTo>
                  <a:lnTo>
                    <a:pt x="613" y="297"/>
                  </a:lnTo>
                  <a:lnTo>
                    <a:pt x="611" y="297"/>
                  </a:lnTo>
                  <a:lnTo>
                    <a:pt x="611" y="297"/>
                  </a:lnTo>
                  <a:lnTo>
                    <a:pt x="608" y="295"/>
                  </a:lnTo>
                  <a:lnTo>
                    <a:pt x="606" y="295"/>
                  </a:lnTo>
                  <a:lnTo>
                    <a:pt x="602" y="298"/>
                  </a:lnTo>
                  <a:lnTo>
                    <a:pt x="599" y="300"/>
                  </a:lnTo>
                  <a:lnTo>
                    <a:pt x="596" y="302"/>
                  </a:lnTo>
                  <a:lnTo>
                    <a:pt x="580" y="307"/>
                  </a:lnTo>
                  <a:lnTo>
                    <a:pt x="578" y="305"/>
                  </a:lnTo>
                  <a:lnTo>
                    <a:pt x="577" y="295"/>
                  </a:lnTo>
                  <a:lnTo>
                    <a:pt x="584" y="290"/>
                  </a:lnTo>
                  <a:lnTo>
                    <a:pt x="584" y="281"/>
                  </a:lnTo>
                  <a:lnTo>
                    <a:pt x="585" y="276"/>
                  </a:lnTo>
                  <a:lnTo>
                    <a:pt x="587" y="273"/>
                  </a:lnTo>
                  <a:lnTo>
                    <a:pt x="590" y="264"/>
                  </a:lnTo>
                  <a:lnTo>
                    <a:pt x="592" y="263"/>
                  </a:lnTo>
                  <a:lnTo>
                    <a:pt x="584" y="256"/>
                  </a:lnTo>
                  <a:lnTo>
                    <a:pt x="580" y="251"/>
                  </a:lnTo>
                  <a:lnTo>
                    <a:pt x="577" y="240"/>
                  </a:lnTo>
                  <a:lnTo>
                    <a:pt x="575" y="232"/>
                  </a:lnTo>
                  <a:lnTo>
                    <a:pt x="570" y="225"/>
                  </a:lnTo>
                  <a:lnTo>
                    <a:pt x="570" y="217"/>
                  </a:lnTo>
                  <a:lnTo>
                    <a:pt x="567" y="217"/>
                  </a:lnTo>
                  <a:lnTo>
                    <a:pt x="565" y="211"/>
                  </a:lnTo>
                  <a:lnTo>
                    <a:pt x="567" y="208"/>
                  </a:lnTo>
                  <a:lnTo>
                    <a:pt x="580" y="203"/>
                  </a:lnTo>
                  <a:lnTo>
                    <a:pt x="587" y="200"/>
                  </a:lnTo>
                  <a:lnTo>
                    <a:pt x="590" y="200"/>
                  </a:lnTo>
                  <a:lnTo>
                    <a:pt x="590" y="200"/>
                  </a:lnTo>
                  <a:close/>
                  <a:moveTo>
                    <a:pt x="691" y="194"/>
                  </a:moveTo>
                  <a:lnTo>
                    <a:pt x="690" y="194"/>
                  </a:lnTo>
                  <a:lnTo>
                    <a:pt x="685" y="188"/>
                  </a:lnTo>
                  <a:lnTo>
                    <a:pt x="683" y="181"/>
                  </a:lnTo>
                  <a:lnTo>
                    <a:pt x="685" y="179"/>
                  </a:lnTo>
                  <a:lnTo>
                    <a:pt x="686" y="179"/>
                  </a:lnTo>
                  <a:lnTo>
                    <a:pt x="690" y="188"/>
                  </a:lnTo>
                  <a:lnTo>
                    <a:pt x="695" y="189"/>
                  </a:lnTo>
                  <a:lnTo>
                    <a:pt x="691" y="194"/>
                  </a:lnTo>
                  <a:close/>
                  <a:moveTo>
                    <a:pt x="392" y="198"/>
                  </a:moveTo>
                  <a:lnTo>
                    <a:pt x="392" y="205"/>
                  </a:lnTo>
                  <a:lnTo>
                    <a:pt x="395" y="205"/>
                  </a:lnTo>
                  <a:lnTo>
                    <a:pt x="399" y="211"/>
                  </a:lnTo>
                  <a:lnTo>
                    <a:pt x="402" y="215"/>
                  </a:lnTo>
                  <a:lnTo>
                    <a:pt x="404" y="218"/>
                  </a:lnTo>
                  <a:lnTo>
                    <a:pt x="406" y="222"/>
                  </a:lnTo>
                  <a:lnTo>
                    <a:pt x="407" y="227"/>
                  </a:lnTo>
                  <a:lnTo>
                    <a:pt x="409" y="234"/>
                  </a:lnTo>
                  <a:lnTo>
                    <a:pt x="406" y="235"/>
                  </a:lnTo>
                  <a:lnTo>
                    <a:pt x="402" y="225"/>
                  </a:lnTo>
                  <a:lnTo>
                    <a:pt x="399" y="220"/>
                  </a:lnTo>
                  <a:lnTo>
                    <a:pt x="394" y="215"/>
                  </a:lnTo>
                  <a:lnTo>
                    <a:pt x="390" y="215"/>
                  </a:lnTo>
                  <a:lnTo>
                    <a:pt x="389" y="213"/>
                  </a:lnTo>
                  <a:lnTo>
                    <a:pt x="383" y="194"/>
                  </a:lnTo>
                  <a:lnTo>
                    <a:pt x="383" y="191"/>
                  </a:lnTo>
                  <a:lnTo>
                    <a:pt x="380" y="184"/>
                  </a:lnTo>
                  <a:lnTo>
                    <a:pt x="378" y="176"/>
                  </a:lnTo>
                  <a:lnTo>
                    <a:pt x="378" y="169"/>
                  </a:lnTo>
                  <a:lnTo>
                    <a:pt x="383" y="171"/>
                  </a:lnTo>
                  <a:lnTo>
                    <a:pt x="387" y="176"/>
                  </a:lnTo>
                  <a:lnTo>
                    <a:pt x="389" y="184"/>
                  </a:lnTo>
                  <a:lnTo>
                    <a:pt x="390" y="188"/>
                  </a:lnTo>
                  <a:lnTo>
                    <a:pt x="389" y="191"/>
                  </a:lnTo>
                  <a:lnTo>
                    <a:pt x="390" y="196"/>
                  </a:lnTo>
                  <a:lnTo>
                    <a:pt x="392" y="198"/>
                  </a:lnTo>
                  <a:lnTo>
                    <a:pt x="392" y="198"/>
                  </a:lnTo>
                  <a:close/>
                  <a:moveTo>
                    <a:pt x="734" y="169"/>
                  </a:moveTo>
                  <a:lnTo>
                    <a:pt x="739" y="169"/>
                  </a:lnTo>
                  <a:lnTo>
                    <a:pt x="744" y="167"/>
                  </a:lnTo>
                  <a:lnTo>
                    <a:pt x="746" y="169"/>
                  </a:lnTo>
                  <a:lnTo>
                    <a:pt x="739" y="174"/>
                  </a:lnTo>
                  <a:lnTo>
                    <a:pt x="731" y="172"/>
                  </a:lnTo>
                  <a:lnTo>
                    <a:pt x="722" y="171"/>
                  </a:lnTo>
                  <a:lnTo>
                    <a:pt x="714" y="177"/>
                  </a:lnTo>
                  <a:lnTo>
                    <a:pt x="712" y="174"/>
                  </a:lnTo>
                  <a:lnTo>
                    <a:pt x="715" y="169"/>
                  </a:lnTo>
                  <a:lnTo>
                    <a:pt x="721" y="167"/>
                  </a:lnTo>
                  <a:lnTo>
                    <a:pt x="722" y="164"/>
                  </a:lnTo>
                  <a:lnTo>
                    <a:pt x="724" y="164"/>
                  </a:lnTo>
                  <a:lnTo>
                    <a:pt x="729" y="162"/>
                  </a:lnTo>
                  <a:lnTo>
                    <a:pt x="734" y="169"/>
                  </a:lnTo>
                  <a:lnTo>
                    <a:pt x="734" y="169"/>
                  </a:lnTo>
                  <a:close/>
                  <a:moveTo>
                    <a:pt x="498" y="65"/>
                  </a:moveTo>
                  <a:lnTo>
                    <a:pt x="500" y="65"/>
                  </a:lnTo>
                  <a:lnTo>
                    <a:pt x="500" y="65"/>
                  </a:lnTo>
                  <a:lnTo>
                    <a:pt x="501" y="61"/>
                  </a:lnTo>
                  <a:lnTo>
                    <a:pt x="501" y="60"/>
                  </a:lnTo>
                  <a:lnTo>
                    <a:pt x="507" y="61"/>
                  </a:lnTo>
                  <a:lnTo>
                    <a:pt x="513" y="68"/>
                  </a:lnTo>
                  <a:lnTo>
                    <a:pt x="515" y="70"/>
                  </a:lnTo>
                  <a:lnTo>
                    <a:pt x="519" y="77"/>
                  </a:lnTo>
                  <a:lnTo>
                    <a:pt x="520" y="87"/>
                  </a:lnTo>
                  <a:lnTo>
                    <a:pt x="519" y="94"/>
                  </a:lnTo>
                  <a:lnTo>
                    <a:pt x="517" y="101"/>
                  </a:lnTo>
                  <a:lnTo>
                    <a:pt x="515" y="106"/>
                  </a:lnTo>
                  <a:lnTo>
                    <a:pt x="517" y="111"/>
                  </a:lnTo>
                  <a:lnTo>
                    <a:pt x="515" y="116"/>
                  </a:lnTo>
                  <a:lnTo>
                    <a:pt x="515" y="121"/>
                  </a:lnTo>
                  <a:lnTo>
                    <a:pt x="519" y="116"/>
                  </a:lnTo>
                  <a:lnTo>
                    <a:pt x="527" y="97"/>
                  </a:lnTo>
                  <a:lnTo>
                    <a:pt x="527" y="97"/>
                  </a:lnTo>
                  <a:lnTo>
                    <a:pt x="529" y="97"/>
                  </a:lnTo>
                  <a:lnTo>
                    <a:pt x="532" y="101"/>
                  </a:lnTo>
                  <a:lnTo>
                    <a:pt x="536" y="109"/>
                  </a:lnTo>
                  <a:lnTo>
                    <a:pt x="536" y="113"/>
                  </a:lnTo>
                  <a:lnTo>
                    <a:pt x="537" y="116"/>
                  </a:lnTo>
                  <a:lnTo>
                    <a:pt x="537" y="121"/>
                  </a:lnTo>
                  <a:lnTo>
                    <a:pt x="537" y="126"/>
                  </a:lnTo>
                  <a:lnTo>
                    <a:pt x="537" y="130"/>
                  </a:lnTo>
                  <a:lnTo>
                    <a:pt x="536" y="131"/>
                  </a:lnTo>
                  <a:lnTo>
                    <a:pt x="534" y="133"/>
                  </a:lnTo>
                  <a:lnTo>
                    <a:pt x="536" y="133"/>
                  </a:lnTo>
                  <a:lnTo>
                    <a:pt x="539" y="136"/>
                  </a:lnTo>
                  <a:lnTo>
                    <a:pt x="541" y="142"/>
                  </a:lnTo>
                  <a:lnTo>
                    <a:pt x="543" y="143"/>
                  </a:lnTo>
                  <a:lnTo>
                    <a:pt x="549" y="142"/>
                  </a:lnTo>
                  <a:lnTo>
                    <a:pt x="555" y="145"/>
                  </a:lnTo>
                  <a:lnTo>
                    <a:pt x="558" y="154"/>
                  </a:lnTo>
                  <a:lnTo>
                    <a:pt x="561" y="152"/>
                  </a:lnTo>
                  <a:lnTo>
                    <a:pt x="561" y="147"/>
                  </a:lnTo>
                  <a:lnTo>
                    <a:pt x="563" y="145"/>
                  </a:lnTo>
                  <a:lnTo>
                    <a:pt x="568" y="147"/>
                  </a:lnTo>
                  <a:lnTo>
                    <a:pt x="572" y="148"/>
                  </a:lnTo>
                  <a:lnTo>
                    <a:pt x="575" y="154"/>
                  </a:lnTo>
                  <a:lnTo>
                    <a:pt x="570" y="162"/>
                  </a:lnTo>
                  <a:lnTo>
                    <a:pt x="573" y="169"/>
                  </a:lnTo>
                  <a:lnTo>
                    <a:pt x="580" y="174"/>
                  </a:lnTo>
                  <a:lnTo>
                    <a:pt x="585" y="181"/>
                  </a:lnTo>
                  <a:lnTo>
                    <a:pt x="585" y="182"/>
                  </a:lnTo>
                  <a:lnTo>
                    <a:pt x="587" y="186"/>
                  </a:lnTo>
                  <a:lnTo>
                    <a:pt x="584" y="189"/>
                  </a:lnTo>
                  <a:lnTo>
                    <a:pt x="580" y="191"/>
                  </a:lnTo>
                  <a:lnTo>
                    <a:pt x="573" y="193"/>
                  </a:lnTo>
                  <a:lnTo>
                    <a:pt x="567" y="194"/>
                  </a:lnTo>
                  <a:lnTo>
                    <a:pt x="556" y="198"/>
                  </a:lnTo>
                  <a:lnTo>
                    <a:pt x="553" y="198"/>
                  </a:lnTo>
                  <a:lnTo>
                    <a:pt x="553" y="200"/>
                  </a:lnTo>
                  <a:lnTo>
                    <a:pt x="553" y="203"/>
                  </a:lnTo>
                  <a:lnTo>
                    <a:pt x="548" y="211"/>
                  </a:lnTo>
                  <a:lnTo>
                    <a:pt x="544" y="220"/>
                  </a:lnTo>
                  <a:lnTo>
                    <a:pt x="543" y="227"/>
                  </a:lnTo>
                  <a:lnTo>
                    <a:pt x="541" y="234"/>
                  </a:lnTo>
                  <a:lnTo>
                    <a:pt x="539" y="239"/>
                  </a:lnTo>
                  <a:lnTo>
                    <a:pt x="541" y="244"/>
                  </a:lnTo>
                  <a:lnTo>
                    <a:pt x="541" y="249"/>
                  </a:lnTo>
                  <a:lnTo>
                    <a:pt x="537" y="252"/>
                  </a:lnTo>
                  <a:lnTo>
                    <a:pt x="536" y="252"/>
                  </a:lnTo>
                  <a:lnTo>
                    <a:pt x="532" y="251"/>
                  </a:lnTo>
                  <a:lnTo>
                    <a:pt x="531" y="254"/>
                  </a:lnTo>
                  <a:lnTo>
                    <a:pt x="529" y="258"/>
                  </a:lnTo>
                  <a:lnTo>
                    <a:pt x="531" y="261"/>
                  </a:lnTo>
                  <a:lnTo>
                    <a:pt x="529" y="275"/>
                  </a:lnTo>
                  <a:lnTo>
                    <a:pt x="529" y="285"/>
                  </a:lnTo>
                  <a:lnTo>
                    <a:pt x="527" y="293"/>
                  </a:lnTo>
                  <a:lnTo>
                    <a:pt x="525" y="298"/>
                  </a:lnTo>
                  <a:lnTo>
                    <a:pt x="524" y="300"/>
                  </a:lnTo>
                  <a:lnTo>
                    <a:pt x="519" y="302"/>
                  </a:lnTo>
                  <a:lnTo>
                    <a:pt x="513" y="310"/>
                  </a:lnTo>
                  <a:lnTo>
                    <a:pt x="510" y="326"/>
                  </a:lnTo>
                  <a:lnTo>
                    <a:pt x="508" y="331"/>
                  </a:lnTo>
                  <a:lnTo>
                    <a:pt x="505" y="339"/>
                  </a:lnTo>
                  <a:lnTo>
                    <a:pt x="507" y="343"/>
                  </a:lnTo>
                  <a:lnTo>
                    <a:pt x="507" y="346"/>
                  </a:lnTo>
                  <a:lnTo>
                    <a:pt x="505" y="353"/>
                  </a:lnTo>
                  <a:lnTo>
                    <a:pt x="501" y="360"/>
                  </a:lnTo>
                  <a:lnTo>
                    <a:pt x="501" y="363"/>
                  </a:lnTo>
                  <a:lnTo>
                    <a:pt x="503" y="368"/>
                  </a:lnTo>
                  <a:lnTo>
                    <a:pt x="503" y="373"/>
                  </a:lnTo>
                  <a:lnTo>
                    <a:pt x="501" y="377"/>
                  </a:lnTo>
                  <a:lnTo>
                    <a:pt x="496" y="380"/>
                  </a:lnTo>
                  <a:lnTo>
                    <a:pt x="491" y="377"/>
                  </a:lnTo>
                  <a:lnTo>
                    <a:pt x="490" y="373"/>
                  </a:lnTo>
                  <a:lnTo>
                    <a:pt x="488" y="370"/>
                  </a:lnTo>
                  <a:lnTo>
                    <a:pt x="486" y="367"/>
                  </a:lnTo>
                  <a:lnTo>
                    <a:pt x="483" y="365"/>
                  </a:lnTo>
                  <a:lnTo>
                    <a:pt x="474" y="355"/>
                  </a:lnTo>
                  <a:lnTo>
                    <a:pt x="466" y="338"/>
                  </a:lnTo>
                  <a:lnTo>
                    <a:pt x="459" y="331"/>
                  </a:lnTo>
                  <a:lnTo>
                    <a:pt x="454" y="327"/>
                  </a:lnTo>
                  <a:lnTo>
                    <a:pt x="452" y="324"/>
                  </a:lnTo>
                  <a:lnTo>
                    <a:pt x="450" y="321"/>
                  </a:lnTo>
                  <a:lnTo>
                    <a:pt x="447" y="315"/>
                  </a:lnTo>
                  <a:lnTo>
                    <a:pt x="445" y="309"/>
                  </a:lnTo>
                  <a:lnTo>
                    <a:pt x="445" y="305"/>
                  </a:lnTo>
                  <a:lnTo>
                    <a:pt x="445" y="300"/>
                  </a:lnTo>
                  <a:lnTo>
                    <a:pt x="445" y="297"/>
                  </a:lnTo>
                  <a:lnTo>
                    <a:pt x="447" y="295"/>
                  </a:lnTo>
                  <a:lnTo>
                    <a:pt x="452" y="293"/>
                  </a:lnTo>
                  <a:lnTo>
                    <a:pt x="454" y="295"/>
                  </a:lnTo>
                  <a:lnTo>
                    <a:pt x="455" y="298"/>
                  </a:lnTo>
                  <a:lnTo>
                    <a:pt x="459" y="298"/>
                  </a:lnTo>
                  <a:lnTo>
                    <a:pt x="462" y="285"/>
                  </a:lnTo>
                  <a:lnTo>
                    <a:pt x="488" y="276"/>
                  </a:lnTo>
                  <a:lnTo>
                    <a:pt x="495" y="275"/>
                  </a:lnTo>
                  <a:lnTo>
                    <a:pt x="503" y="275"/>
                  </a:lnTo>
                  <a:lnTo>
                    <a:pt x="501" y="271"/>
                  </a:lnTo>
                  <a:lnTo>
                    <a:pt x="500" y="266"/>
                  </a:lnTo>
                  <a:lnTo>
                    <a:pt x="500" y="264"/>
                  </a:lnTo>
                  <a:lnTo>
                    <a:pt x="493" y="266"/>
                  </a:lnTo>
                  <a:lnTo>
                    <a:pt x="484" y="269"/>
                  </a:lnTo>
                  <a:lnTo>
                    <a:pt x="479" y="269"/>
                  </a:lnTo>
                  <a:lnTo>
                    <a:pt x="476" y="268"/>
                  </a:lnTo>
                  <a:lnTo>
                    <a:pt x="471" y="269"/>
                  </a:lnTo>
                  <a:lnTo>
                    <a:pt x="466" y="273"/>
                  </a:lnTo>
                  <a:lnTo>
                    <a:pt x="460" y="276"/>
                  </a:lnTo>
                  <a:lnTo>
                    <a:pt x="457" y="278"/>
                  </a:lnTo>
                  <a:lnTo>
                    <a:pt x="447" y="276"/>
                  </a:lnTo>
                  <a:lnTo>
                    <a:pt x="443" y="275"/>
                  </a:lnTo>
                  <a:lnTo>
                    <a:pt x="440" y="269"/>
                  </a:lnTo>
                  <a:lnTo>
                    <a:pt x="440" y="266"/>
                  </a:lnTo>
                  <a:lnTo>
                    <a:pt x="440" y="263"/>
                  </a:lnTo>
                  <a:lnTo>
                    <a:pt x="438" y="254"/>
                  </a:lnTo>
                  <a:lnTo>
                    <a:pt x="440" y="251"/>
                  </a:lnTo>
                  <a:lnTo>
                    <a:pt x="440" y="249"/>
                  </a:lnTo>
                  <a:lnTo>
                    <a:pt x="442" y="247"/>
                  </a:lnTo>
                  <a:lnTo>
                    <a:pt x="443" y="247"/>
                  </a:lnTo>
                  <a:lnTo>
                    <a:pt x="445" y="249"/>
                  </a:lnTo>
                  <a:lnTo>
                    <a:pt x="450" y="256"/>
                  </a:lnTo>
                  <a:lnTo>
                    <a:pt x="450" y="249"/>
                  </a:lnTo>
                  <a:lnTo>
                    <a:pt x="464" y="242"/>
                  </a:lnTo>
                  <a:lnTo>
                    <a:pt x="471" y="235"/>
                  </a:lnTo>
                  <a:lnTo>
                    <a:pt x="474" y="234"/>
                  </a:lnTo>
                  <a:lnTo>
                    <a:pt x="478" y="235"/>
                  </a:lnTo>
                  <a:lnTo>
                    <a:pt x="476" y="232"/>
                  </a:lnTo>
                  <a:lnTo>
                    <a:pt x="476" y="229"/>
                  </a:lnTo>
                  <a:lnTo>
                    <a:pt x="479" y="225"/>
                  </a:lnTo>
                  <a:lnTo>
                    <a:pt x="481" y="223"/>
                  </a:lnTo>
                  <a:lnTo>
                    <a:pt x="486" y="223"/>
                  </a:lnTo>
                  <a:lnTo>
                    <a:pt x="498" y="223"/>
                  </a:lnTo>
                  <a:lnTo>
                    <a:pt x="501" y="222"/>
                  </a:lnTo>
                  <a:lnTo>
                    <a:pt x="505" y="217"/>
                  </a:lnTo>
                  <a:lnTo>
                    <a:pt x="501" y="218"/>
                  </a:lnTo>
                  <a:lnTo>
                    <a:pt x="498" y="218"/>
                  </a:lnTo>
                  <a:lnTo>
                    <a:pt x="496" y="218"/>
                  </a:lnTo>
                  <a:lnTo>
                    <a:pt x="493" y="213"/>
                  </a:lnTo>
                  <a:lnTo>
                    <a:pt x="491" y="208"/>
                  </a:lnTo>
                  <a:lnTo>
                    <a:pt x="496" y="198"/>
                  </a:lnTo>
                  <a:lnTo>
                    <a:pt x="498" y="193"/>
                  </a:lnTo>
                  <a:lnTo>
                    <a:pt x="493" y="194"/>
                  </a:lnTo>
                  <a:lnTo>
                    <a:pt x="491" y="196"/>
                  </a:lnTo>
                  <a:lnTo>
                    <a:pt x="486" y="205"/>
                  </a:lnTo>
                  <a:lnTo>
                    <a:pt x="483" y="210"/>
                  </a:lnTo>
                  <a:lnTo>
                    <a:pt x="478" y="211"/>
                  </a:lnTo>
                  <a:lnTo>
                    <a:pt x="472" y="211"/>
                  </a:lnTo>
                  <a:lnTo>
                    <a:pt x="471" y="210"/>
                  </a:lnTo>
                  <a:lnTo>
                    <a:pt x="469" y="203"/>
                  </a:lnTo>
                  <a:lnTo>
                    <a:pt x="469" y="200"/>
                  </a:lnTo>
                  <a:lnTo>
                    <a:pt x="469" y="198"/>
                  </a:lnTo>
                  <a:lnTo>
                    <a:pt x="471" y="193"/>
                  </a:lnTo>
                  <a:lnTo>
                    <a:pt x="471" y="188"/>
                  </a:lnTo>
                  <a:lnTo>
                    <a:pt x="471" y="182"/>
                  </a:lnTo>
                  <a:lnTo>
                    <a:pt x="471" y="181"/>
                  </a:lnTo>
                  <a:lnTo>
                    <a:pt x="469" y="186"/>
                  </a:lnTo>
                  <a:lnTo>
                    <a:pt x="467" y="193"/>
                  </a:lnTo>
                  <a:lnTo>
                    <a:pt x="464" y="196"/>
                  </a:lnTo>
                  <a:lnTo>
                    <a:pt x="462" y="196"/>
                  </a:lnTo>
                  <a:lnTo>
                    <a:pt x="460" y="193"/>
                  </a:lnTo>
                  <a:lnTo>
                    <a:pt x="460" y="189"/>
                  </a:lnTo>
                  <a:lnTo>
                    <a:pt x="459" y="188"/>
                  </a:lnTo>
                  <a:lnTo>
                    <a:pt x="457" y="188"/>
                  </a:lnTo>
                  <a:lnTo>
                    <a:pt x="455" y="189"/>
                  </a:lnTo>
                  <a:lnTo>
                    <a:pt x="454" y="193"/>
                  </a:lnTo>
                  <a:lnTo>
                    <a:pt x="454" y="196"/>
                  </a:lnTo>
                  <a:lnTo>
                    <a:pt x="455" y="201"/>
                  </a:lnTo>
                  <a:lnTo>
                    <a:pt x="454" y="205"/>
                  </a:lnTo>
                  <a:lnTo>
                    <a:pt x="454" y="210"/>
                  </a:lnTo>
                  <a:lnTo>
                    <a:pt x="455" y="213"/>
                  </a:lnTo>
                  <a:lnTo>
                    <a:pt x="457" y="217"/>
                  </a:lnTo>
                  <a:lnTo>
                    <a:pt x="454" y="220"/>
                  </a:lnTo>
                  <a:lnTo>
                    <a:pt x="452" y="222"/>
                  </a:lnTo>
                  <a:lnTo>
                    <a:pt x="448" y="227"/>
                  </a:lnTo>
                  <a:lnTo>
                    <a:pt x="447" y="230"/>
                  </a:lnTo>
                  <a:lnTo>
                    <a:pt x="443" y="230"/>
                  </a:lnTo>
                  <a:lnTo>
                    <a:pt x="438" y="234"/>
                  </a:lnTo>
                  <a:lnTo>
                    <a:pt x="428" y="234"/>
                  </a:lnTo>
                  <a:lnTo>
                    <a:pt x="424" y="229"/>
                  </a:lnTo>
                  <a:lnTo>
                    <a:pt x="423" y="225"/>
                  </a:lnTo>
                  <a:lnTo>
                    <a:pt x="423" y="223"/>
                  </a:lnTo>
                  <a:lnTo>
                    <a:pt x="419" y="220"/>
                  </a:lnTo>
                  <a:lnTo>
                    <a:pt x="414" y="210"/>
                  </a:lnTo>
                  <a:lnTo>
                    <a:pt x="411" y="200"/>
                  </a:lnTo>
                  <a:lnTo>
                    <a:pt x="409" y="200"/>
                  </a:lnTo>
                  <a:lnTo>
                    <a:pt x="406" y="194"/>
                  </a:lnTo>
                  <a:lnTo>
                    <a:pt x="404" y="193"/>
                  </a:lnTo>
                  <a:lnTo>
                    <a:pt x="402" y="188"/>
                  </a:lnTo>
                  <a:lnTo>
                    <a:pt x="401" y="182"/>
                  </a:lnTo>
                  <a:lnTo>
                    <a:pt x="402" y="179"/>
                  </a:lnTo>
                  <a:lnTo>
                    <a:pt x="404" y="177"/>
                  </a:lnTo>
                  <a:lnTo>
                    <a:pt x="399" y="172"/>
                  </a:lnTo>
                  <a:lnTo>
                    <a:pt x="394" y="165"/>
                  </a:lnTo>
                  <a:lnTo>
                    <a:pt x="395" y="162"/>
                  </a:lnTo>
                  <a:lnTo>
                    <a:pt x="397" y="162"/>
                  </a:lnTo>
                  <a:lnTo>
                    <a:pt x="411" y="169"/>
                  </a:lnTo>
                  <a:lnTo>
                    <a:pt x="413" y="169"/>
                  </a:lnTo>
                  <a:lnTo>
                    <a:pt x="414" y="164"/>
                  </a:lnTo>
                  <a:lnTo>
                    <a:pt x="413" y="164"/>
                  </a:lnTo>
                  <a:lnTo>
                    <a:pt x="411" y="162"/>
                  </a:lnTo>
                  <a:lnTo>
                    <a:pt x="407" y="162"/>
                  </a:lnTo>
                  <a:lnTo>
                    <a:pt x="407" y="162"/>
                  </a:lnTo>
                  <a:lnTo>
                    <a:pt x="406" y="157"/>
                  </a:lnTo>
                  <a:lnTo>
                    <a:pt x="404" y="152"/>
                  </a:lnTo>
                  <a:lnTo>
                    <a:pt x="404" y="148"/>
                  </a:lnTo>
                  <a:lnTo>
                    <a:pt x="404" y="145"/>
                  </a:lnTo>
                  <a:lnTo>
                    <a:pt x="406" y="138"/>
                  </a:lnTo>
                  <a:lnTo>
                    <a:pt x="407" y="133"/>
                  </a:lnTo>
                  <a:lnTo>
                    <a:pt x="406" y="130"/>
                  </a:lnTo>
                  <a:lnTo>
                    <a:pt x="401" y="130"/>
                  </a:lnTo>
                  <a:lnTo>
                    <a:pt x="399" y="131"/>
                  </a:lnTo>
                  <a:lnTo>
                    <a:pt x="399" y="140"/>
                  </a:lnTo>
                  <a:lnTo>
                    <a:pt x="397" y="145"/>
                  </a:lnTo>
                  <a:lnTo>
                    <a:pt x="394" y="148"/>
                  </a:lnTo>
                  <a:lnTo>
                    <a:pt x="390" y="147"/>
                  </a:lnTo>
                  <a:lnTo>
                    <a:pt x="389" y="136"/>
                  </a:lnTo>
                  <a:lnTo>
                    <a:pt x="387" y="130"/>
                  </a:lnTo>
                  <a:lnTo>
                    <a:pt x="385" y="125"/>
                  </a:lnTo>
                  <a:lnTo>
                    <a:pt x="385" y="118"/>
                  </a:lnTo>
                  <a:lnTo>
                    <a:pt x="383" y="113"/>
                  </a:lnTo>
                  <a:lnTo>
                    <a:pt x="382" y="106"/>
                  </a:lnTo>
                  <a:lnTo>
                    <a:pt x="382" y="102"/>
                  </a:lnTo>
                  <a:lnTo>
                    <a:pt x="382" y="101"/>
                  </a:lnTo>
                  <a:lnTo>
                    <a:pt x="383" y="94"/>
                  </a:lnTo>
                  <a:lnTo>
                    <a:pt x="382" y="89"/>
                  </a:lnTo>
                  <a:lnTo>
                    <a:pt x="382" y="84"/>
                  </a:lnTo>
                  <a:lnTo>
                    <a:pt x="380" y="82"/>
                  </a:lnTo>
                  <a:lnTo>
                    <a:pt x="382" y="79"/>
                  </a:lnTo>
                  <a:lnTo>
                    <a:pt x="383" y="77"/>
                  </a:lnTo>
                  <a:lnTo>
                    <a:pt x="385" y="77"/>
                  </a:lnTo>
                  <a:lnTo>
                    <a:pt x="389" y="80"/>
                  </a:lnTo>
                  <a:lnTo>
                    <a:pt x="390" y="85"/>
                  </a:lnTo>
                  <a:lnTo>
                    <a:pt x="390" y="85"/>
                  </a:lnTo>
                  <a:lnTo>
                    <a:pt x="392" y="79"/>
                  </a:lnTo>
                  <a:lnTo>
                    <a:pt x="394" y="77"/>
                  </a:lnTo>
                  <a:lnTo>
                    <a:pt x="401" y="75"/>
                  </a:lnTo>
                  <a:lnTo>
                    <a:pt x="407" y="84"/>
                  </a:lnTo>
                  <a:lnTo>
                    <a:pt x="411" y="85"/>
                  </a:lnTo>
                  <a:lnTo>
                    <a:pt x="413" y="85"/>
                  </a:lnTo>
                  <a:lnTo>
                    <a:pt x="411" y="82"/>
                  </a:lnTo>
                  <a:lnTo>
                    <a:pt x="411" y="77"/>
                  </a:lnTo>
                  <a:lnTo>
                    <a:pt x="411" y="75"/>
                  </a:lnTo>
                  <a:lnTo>
                    <a:pt x="418" y="80"/>
                  </a:lnTo>
                  <a:lnTo>
                    <a:pt x="421" y="79"/>
                  </a:lnTo>
                  <a:lnTo>
                    <a:pt x="428" y="73"/>
                  </a:lnTo>
                  <a:lnTo>
                    <a:pt x="438" y="70"/>
                  </a:lnTo>
                  <a:lnTo>
                    <a:pt x="443" y="75"/>
                  </a:lnTo>
                  <a:lnTo>
                    <a:pt x="443" y="77"/>
                  </a:lnTo>
                  <a:lnTo>
                    <a:pt x="443" y="80"/>
                  </a:lnTo>
                  <a:lnTo>
                    <a:pt x="443" y="82"/>
                  </a:lnTo>
                  <a:lnTo>
                    <a:pt x="440" y="85"/>
                  </a:lnTo>
                  <a:lnTo>
                    <a:pt x="426" y="89"/>
                  </a:lnTo>
                  <a:lnTo>
                    <a:pt x="418" y="101"/>
                  </a:lnTo>
                  <a:lnTo>
                    <a:pt x="430" y="99"/>
                  </a:lnTo>
                  <a:lnTo>
                    <a:pt x="431" y="101"/>
                  </a:lnTo>
                  <a:lnTo>
                    <a:pt x="433" y="111"/>
                  </a:lnTo>
                  <a:lnTo>
                    <a:pt x="433" y="111"/>
                  </a:lnTo>
                  <a:lnTo>
                    <a:pt x="436" y="113"/>
                  </a:lnTo>
                  <a:lnTo>
                    <a:pt x="440" y="116"/>
                  </a:lnTo>
                  <a:lnTo>
                    <a:pt x="442" y="121"/>
                  </a:lnTo>
                  <a:lnTo>
                    <a:pt x="443" y="125"/>
                  </a:lnTo>
                  <a:lnTo>
                    <a:pt x="445" y="125"/>
                  </a:lnTo>
                  <a:lnTo>
                    <a:pt x="445" y="121"/>
                  </a:lnTo>
                  <a:lnTo>
                    <a:pt x="445" y="116"/>
                  </a:lnTo>
                  <a:lnTo>
                    <a:pt x="445" y="111"/>
                  </a:lnTo>
                  <a:lnTo>
                    <a:pt x="445" y="104"/>
                  </a:lnTo>
                  <a:lnTo>
                    <a:pt x="445" y="99"/>
                  </a:lnTo>
                  <a:lnTo>
                    <a:pt x="448" y="96"/>
                  </a:lnTo>
                  <a:lnTo>
                    <a:pt x="452" y="85"/>
                  </a:lnTo>
                  <a:lnTo>
                    <a:pt x="455" y="77"/>
                  </a:lnTo>
                  <a:lnTo>
                    <a:pt x="460" y="80"/>
                  </a:lnTo>
                  <a:lnTo>
                    <a:pt x="466" y="90"/>
                  </a:lnTo>
                  <a:lnTo>
                    <a:pt x="469" y="104"/>
                  </a:lnTo>
                  <a:lnTo>
                    <a:pt x="472" y="118"/>
                  </a:lnTo>
                  <a:lnTo>
                    <a:pt x="476" y="136"/>
                  </a:lnTo>
                  <a:lnTo>
                    <a:pt x="479" y="142"/>
                  </a:lnTo>
                  <a:lnTo>
                    <a:pt x="481" y="143"/>
                  </a:lnTo>
                  <a:lnTo>
                    <a:pt x="490" y="162"/>
                  </a:lnTo>
                  <a:lnTo>
                    <a:pt x="490" y="162"/>
                  </a:lnTo>
                  <a:lnTo>
                    <a:pt x="488" y="148"/>
                  </a:lnTo>
                  <a:lnTo>
                    <a:pt x="484" y="125"/>
                  </a:lnTo>
                  <a:lnTo>
                    <a:pt x="481" y="106"/>
                  </a:lnTo>
                  <a:lnTo>
                    <a:pt x="479" y="99"/>
                  </a:lnTo>
                  <a:lnTo>
                    <a:pt x="479" y="89"/>
                  </a:lnTo>
                  <a:lnTo>
                    <a:pt x="479" y="87"/>
                  </a:lnTo>
                  <a:lnTo>
                    <a:pt x="479" y="84"/>
                  </a:lnTo>
                  <a:lnTo>
                    <a:pt x="483" y="73"/>
                  </a:lnTo>
                  <a:lnTo>
                    <a:pt x="484" y="68"/>
                  </a:lnTo>
                  <a:lnTo>
                    <a:pt x="484" y="60"/>
                  </a:lnTo>
                  <a:lnTo>
                    <a:pt x="484" y="55"/>
                  </a:lnTo>
                  <a:lnTo>
                    <a:pt x="488" y="50"/>
                  </a:lnTo>
                  <a:lnTo>
                    <a:pt x="491" y="50"/>
                  </a:lnTo>
                  <a:lnTo>
                    <a:pt x="493" y="53"/>
                  </a:lnTo>
                  <a:lnTo>
                    <a:pt x="498" y="65"/>
                  </a:lnTo>
                  <a:lnTo>
                    <a:pt x="498" y="65"/>
                  </a:lnTo>
                  <a:close/>
                  <a:moveTo>
                    <a:pt x="801" y="41"/>
                  </a:moveTo>
                  <a:lnTo>
                    <a:pt x="782" y="46"/>
                  </a:lnTo>
                  <a:lnTo>
                    <a:pt x="780" y="43"/>
                  </a:lnTo>
                  <a:lnTo>
                    <a:pt x="810" y="31"/>
                  </a:lnTo>
                  <a:lnTo>
                    <a:pt x="811" y="29"/>
                  </a:lnTo>
                  <a:lnTo>
                    <a:pt x="816" y="27"/>
                  </a:lnTo>
                  <a:lnTo>
                    <a:pt x="821" y="31"/>
                  </a:lnTo>
                  <a:lnTo>
                    <a:pt x="820" y="32"/>
                  </a:lnTo>
                  <a:lnTo>
                    <a:pt x="801" y="41"/>
                  </a:lnTo>
                  <a:lnTo>
                    <a:pt x="801" y="41"/>
                  </a:lnTo>
                  <a:close/>
                  <a:moveTo>
                    <a:pt x="536" y="21"/>
                  </a:moveTo>
                  <a:lnTo>
                    <a:pt x="532" y="27"/>
                  </a:lnTo>
                  <a:lnTo>
                    <a:pt x="524" y="22"/>
                  </a:lnTo>
                  <a:lnTo>
                    <a:pt x="525" y="17"/>
                  </a:lnTo>
                  <a:lnTo>
                    <a:pt x="527" y="15"/>
                  </a:lnTo>
                  <a:lnTo>
                    <a:pt x="531" y="15"/>
                  </a:lnTo>
                  <a:lnTo>
                    <a:pt x="536" y="21"/>
                  </a:lnTo>
                  <a:close/>
                  <a:moveTo>
                    <a:pt x="577" y="27"/>
                  </a:moveTo>
                  <a:lnTo>
                    <a:pt x="578" y="27"/>
                  </a:lnTo>
                  <a:lnTo>
                    <a:pt x="589" y="27"/>
                  </a:lnTo>
                  <a:lnTo>
                    <a:pt x="592" y="31"/>
                  </a:lnTo>
                  <a:lnTo>
                    <a:pt x="592" y="38"/>
                  </a:lnTo>
                  <a:lnTo>
                    <a:pt x="594" y="39"/>
                  </a:lnTo>
                  <a:lnTo>
                    <a:pt x="596" y="39"/>
                  </a:lnTo>
                  <a:lnTo>
                    <a:pt x="602" y="48"/>
                  </a:lnTo>
                  <a:lnTo>
                    <a:pt x="604" y="50"/>
                  </a:lnTo>
                  <a:lnTo>
                    <a:pt x="606" y="44"/>
                  </a:lnTo>
                  <a:lnTo>
                    <a:pt x="608" y="34"/>
                  </a:lnTo>
                  <a:lnTo>
                    <a:pt x="608" y="21"/>
                  </a:lnTo>
                  <a:lnTo>
                    <a:pt x="606" y="14"/>
                  </a:lnTo>
                  <a:lnTo>
                    <a:pt x="608" y="10"/>
                  </a:lnTo>
                  <a:lnTo>
                    <a:pt x="609" y="9"/>
                  </a:lnTo>
                  <a:lnTo>
                    <a:pt x="611" y="9"/>
                  </a:lnTo>
                  <a:lnTo>
                    <a:pt x="613" y="5"/>
                  </a:lnTo>
                  <a:lnTo>
                    <a:pt x="616" y="2"/>
                  </a:lnTo>
                  <a:lnTo>
                    <a:pt x="618" y="2"/>
                  </a:lnTo>
                  <a:lnTo>
                    <a:pt x="623" y="5"/>
                  </a:lnTo>
                  <a:lnTo>
                    <a:pt x="623" y="7"/>
                  </a:lnTo>
                  <a:lnTo>
                    <a:pt x="623" y="12"/>
                  </a:lnTo>
                  <a:lnTo>
                    <a:pt x="621" y="19"/>
                  </a:lnTo>
                  <a:lnTo>
                    <a:pt x="620" y="34"/>
                  </a:lnTo>
                  <a:lnTo>
                    <a:pt x="625" y="34"/>
                  </a:lnTo>
                  <a:lnTo>
                    <a:pt x="632" y="32"/>
                  </a:lnTo>
                  <a:lnTo>
                    <a:pt x="632" y="27"/>
                  </a:lnTo>
                  <a:lnTo>
                    <a:pt x="635" y="21"/>
                  </a:lnTo>
                  <a:lnTo>
                    <a:pt x="640" y="22"/>
                  </a:lnTo>
                  <a:lnTo>
                    <a:pt x="642" y="21"/>
                  </a:lnTo>
                  <a:lnTo>
                    <a:pt x="642" y="17"/>
                  </a:lnTo>
                  <a:lnTo>
                    <a:pt x="642" y="14"/>
                  </a:lnTo>
                  <a:lnTo>
                    <a:pt x="645" y="15"/>
                  </a:lnTo>
                  <a:lnTo>
                    <a:pt x="647" y="22"/>
                  </a:lnTo>
                  <a:lnTo>
                    <a:pt x="649" y="22"/>
                  </a:lnTo>
                  <a:lnTo>
                    <a:pt x="650" y="21"/>
                  </a:lnTo>
                  <a:lnTo>
                    <a:pt x="652" y="21"/>
                  </a:lnTo>
                  <a:lnTo>
                    <a:pt x="654" y="24"/>
                  </a:lnTo>
                  <a:lnTo>
                    <a:pt x="666" y="29"/>
                  </a:lnTo>
                  <a:lnTo>
                    <a:pt x="669" y="31"/>
                  </a:lnTo>
                  <a:lnTo>
                    <a:pt x="671" y="34"/>
                  </a:lnTo>
                  <a:lnTo>
                    <a:pt x="673" y="36"/>
                  </a:lnTo>
                  <a:lnTo>
                    <a:pt x="683" y="36"/>
                  </a:lnTo>
                  <a:lnTo>
                    <a:pt x="691" y="38"/>
                  </a:lnTo>
                  <a:lnTo>
                    <a:pt x="695" y="41"/>
                  </a:lnTo>
                  <a:lnTo>
                    <a:pt x="697" y="48"/>
                  </a:lnTo>
                  <a:lnTo>
                    <a:pt x="698" y="65"/>
                  </a:lnTo>
                  <a:lnTo>
                    <a:pt x="697" y="70"/>
                  </a:lnTo>
                  <a:lnTo>
                    <a:pt x="679" y="90"/>
                  </a:lnTo>
                  <a:lnTo>
                    <a:pt x="676" y="96"/>
                  </a:lnTo>
                  <a:lnTo>
                    <a:pt x="673" y="102"/>
                  </a:lnTo>
                  <a:lnTo>
                    <a:pt x="669" y="114"/>
                  </a:lnTo>
                  <a:lnTo>
                    <a:pt x="667" y="119"/>
                  </a:lnTo>
                  <a:lnTo>
                    <a:pt x="661" y="125"/>
                  </a:lnTo>
                  <a:lnTo>
                    <a:pt x="659" y="125"/>
                  </a:lnTo>
                  <a:lnTo>
                    <a:pt x="652" y="123"/>
                  </a:lnTo>
                  <a:lnTo>
                    <a:pt x="650" y="123"/>
                  </a:lnTo>
                  <a:lnTo>
                    <a:pt x="644" y="130"/>
                  </a:lnTo>
                  <a:lnTo>
                    <a:pt x="642" y="133"/>
                  </a:lnTo>
                  <a:lnTo>
                    <a:pt x="638" y="138"/>
                  </a:lnTo>
                  <a:lnTo>
                    <a:pt x="635" y="140"/>
                  </a:lnTo>
                  <a:lnTo>
                    <a:pt x="632" y="140"/>
                  </a:lnTo>
                  <a:lnTo>
                    <a:pt x="616" y="136"/>
                  </a:lnTo>
                  <a:lnTo>
                    <a:pt x="613" y="133"/>
                  </a:lnTo>
                  <a:lnTo>
                    <a:pt x="611" y="126"/>
                  </a:lnTo>
                  <a:lnTo>
                    <a:pt x="614" y="118"/>
                  </a:lnTo>
                  <a:lnTo>
                    <a:pt x="597" y="121"/>
                  </a:lnTo>
                  <a:lnTo>
                    <a:pt x="577" y="119"/>
                  </a:lnTo>
                  <a:lnTo>
                    <a:pt x="575" y="118"/>
                  </a:lnTo>
                  <a:lnTo>
                    <a:pt x="575" y="114"/>
                  </a:lnTo>
                  <a:lnTo>
                    <a:pt x="568" y="113"/>
                  </a:lnTo>
                  <a:lnTo>
                    <a:pt x="563" y="109"/>
                  </a:lnTo>
                  <a:lnTo>
                    <a:pt x="558" y="106"/>
                  </a:lnTo>
                  <a:lnTo>
                    <a:pt x="553" y="99"/>
                  </a:lnTo>
                  <a:lnTo>
                    <a:pt x="555" y="96"/>
                  </a:lnTo>
                  <a:lnTo>
                    <a:pt x="556" y="94"/>
                  </a:lnTo>
                  <a:lnTo>
                    <a:pt x="560" y="94"/>
                  </a:lnTo>
                  <a:lnTo>
                    <a:pt x="563" y="94"/>
                  </a:lnTo>
                  <a:lnTo>
                    <a:pt x="570" y="94"/>
                  </a:lnTo>
                  <a:lnTo>
                    <a:pt x="570" y="89"/>
                  </a:lnTo>
                  <a:lnTo>
                    <a:pt x="573" y="87"/>
                  </a:lnTo>
                  <a:lnTo>
                    <a:pt x="575" y="82"/>
                  </a:lnTo>
                  <a:lnTo>
                    <a:pt x="568" y="80"/>
                  </a:lnTo>
                  <a:lnTo>
                    <a:pt x="561" y="79"/>
                  </a:lnTo>
                  <a:lnTo>
                    <a:pt x="558" y="82"/>
                  </a:lnTo>
                  <a:lnTo>
                    <a:pt x="553" y="84"/>
                  </a:lnTo>
                  <a:lnTo>
                    <a:pt x="548" y="85"/>
                  </a:lnTo>
                  <a:lnTo>
                    <a:pt x="539" y="84"/>
                  </a:lnTo>
                  <a:lnTo>
                    <a:pt x="536" y="80"/>
                  </a:lnTo>
                  <a:lnTo>
                    <a:pt x="529" y="73"/>
                  </a:lnTo>
                  <a:lnTo>
                    <a:pt x="527" y="70"/>
                  </a:lnTo>
                  <a:lnTo>
                    <a:pt x="527" y="67"/>
                  </a:lnTo>
                  <a:lnTo>
                    <a:pt x="527" y="63"/>
                  </a:lnTo>
                  <a:lnTo>
                    <a:pt x="532" y="58"/>
                  </a:lnTo>
                  <a:lnTo>
                    <a:pt x="536" y="55"/>
                  </a:lnTo>
                  <a:lnTo>
                    <a:pt x="537" y="51"/>
                  </a:lnTo>
                  <a:lnTo>
                    <a:pt x="529" y="48"/>
                  </a:lnTo>
                  <a:lnTo>
                    <a:pt x="524" y="44"/>
                  </a:lnTo>
                  <a:lnTo>
                    <a:pt x="520" y="39"/>
                  </a:lnTo>
                  <a:lnTo>
                    <a:pt x="524" y="36"/>
                  </a:lnTo>
                  <a:lnTo>
                    <a:pt x="536" y="32"/>
                  </a:lnTo>
                  <a:lnTo>
                    <a:pt x="539" y="36"/>
                  </a:lnTo>
                  <a:lnTo>
                    <a:pt x="543" y="39"/>
                  </a:lnTo>
                  <a:lnTo>
                    <a:pt x="548" y="43"/>
                  </a:lnTo>
                  <a:lnTo>
                    <a:pt x="551" y="36"/>
                  </a:lnTo>
                  <a:lnTo>
                    <a:pt x="548" y="34"/>
                  </a:lnTo>
                  <a:lnTo>
                    <a:pt x="544" y="26"/>
                  </a:lnTo>
                  <a:lnTo>
                    <a:pt x="544" y="21"/>
                  </a:lnTo>
                  <a:lnTo>
                    <a:pt x="544" y="17"/>
                  </a:lnTo>
                  <a:lnTo>
                    <a:pt x="546" y="17"/>
                  </a:lnTo>
                  <a:lnTo>
                    <a:pt x="548" y="19"/>
                  </a:lnTo>
                  <a:lnTo>
                    <a:pt x="551" y="27"/>
                  </a:lnTo>
                  <a:lnTo>
                    <a:pt x="555" y="29"/>
                  </a:lnTo>
                  <a:lnTo>
                    <a:pt x="556" y="22"/>
                  </a:lnTo>
                  <a:lnTo>
                    <a:pt x="556" y="19"/>
                  </a:lnTo>
                  <a:lnTo>
                    <a:pt x="556" y="15"/>
                  </a:lnTo>
                  <a:lnTo>
                    <a:pt x="555" y="10"/>
                  </a:lnTo>
                  <a:lnTo>
                    <a:pt x="553" y="2"/>
                  </a:lnTo>
                  <a:lnTo>
                    <a:pt x="555" y="0"/>
                  </a:lnTo>
                  <a:lnTo>
                    <a:pt x="556" y="2"/>
                  </a:lnTo>
                  <a:lnTo>
                    <a:pt x="561" y="7"/>
                  </a:lnTo>
                  <a:lnTo>
                    <a:pt x="567" y="10"/>
                  </a:lnTo>
                  <a:lnTo>
                    <a:pt x="568" y="14"/>
                  </a:lnTo>
                  <a:lnTo>
                    <a:pt x="573" y="21"/>
                  </a:lnTo>
                  <a:lnTo>
                    <a:pt x="577" y="27"/>
                  </a:lnTo>
                  <a:lnTo>
                    <a:pt x="577" y="27"/>
                  </a:ln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209">
              <a:extLst>
                <a:ext uri="{FF2B5EF4-FFF2-40B4-BE49-F238E27FC236}">
                  <a16:creationId xmlns:a16="http://schemas.microsoft.com/office/drawing/2014/main" xmlns="" id="{0FA0A01D-94C8-4A6C-B182-FE0788BF0024}"/>
                </a:ext>
              </a:extLst>
            </p:cNvPr>
            <p:cNvSpPr>
              <a:spLocks/>
            </p:cNvSpPr>
            <p:nvPr/>
          </p:nvSpPr>
          <p:spPr bwMode="auto">
            <a:xfrm>
              <a:off x="3960" y="1958"/>
              <a:ext cx="109" cy="53"/>
            </a:xfrm>
            <a:custGeom>
              <a:avLst/>
              <a:gdLst>
                <a:gd name="T0" fmla="*/ 108 w 109"/>
                <a:gd name="T1" fmla="*/ 19 h 53"/>
                <a:gd name="T2" fmla="*/ 104 w 109"/>
                <a:gd name="T3" fmla="*/ 26 h 53"/>
                <a:gd name="T4" fmla="*/ 101 w 109"/>
                <a:gd name="T5" fmla="*/ 34 h 53"/>
                <a:gd name="T6" fmla="*/ 92 w 109"/>
                <a:gd name="T7" fmla="*/ 36 h 53"/>
                <a:gd name="T8" fmla="*/ 90 w 109"/>
                <a:gd name="T9" fmla="*/ 34 h 53"/>
                <a:gd name="T10" fmla="*/ 89 w 109"/>
                <a:gd name="T11" fmla="*/ 31 h 53"/>
                <a:gd name="T12" fmla="*/ 84 w 109"/>
                <a:gd name="T13" fmla="*/ 32 h 53"/>
                <a:gd name="T14" fmla="*/ 77 w 109"/>
                <a:gd name="T15" fmla="*/ 31 h 53"/>
                <a:gd name="T16" fmla="*/ 68 w 109"/>
                <a:gd name="T17" fmla="*/ 32 h 53"/>
                <a:gd name="T18" fmla="*/ 60 w 109"/>
                <a:gd name="T19" fmla="*/ 43 h 53"/>
                <a:gd name="T20" fmla="*/ 55 w 109"/>
                <a:gd name="T21" fmla="*/ 41 h 53"/>
                <a:gd name="T22" fmla="*/ 49 w 109"/>
                <a:gd name="T23" fmla="*/ 41 h 53"/>
                <a:gd name="T24" fmla="*/ 39 w 109"/>
                <a:gd name="T25" fmla="*/ 44 h 53"/>
                <a:gd name="T26" fmla="*/ 36 w 109"/>
                <a:gd name="T27" fmla="*/ 49 h 53"/>
                <a:gd name="T28" fmla="*/ 36 w 109"/>
                <a:gd name="T29" fmla="*/ 53 h 53"/>
                <a:gd name="T30" fmla="*/ 20 w 109"/>
                <a:gd name="T31" fmla="*/ 53 h 53"/>
                <a:gd name="T32" fmla="*/ 12 w 109"/>
                <a:gd name="T33" fmla="*/ 49 h 53"/>
                <a:gd name="T34" fmla="*/ 8 w 109"/>
                <a:gd name="T35" fmla="*/ 46 h 53"/>
                <a:gd name="T36" fmla="*/ 3 w 109"/>
                <a:gd name="T37" fmla="*/ 46 h 53"/>
                <a:gd name="T38" fmla="*/ 0 w 109"/>
                <a:gd name="T39" fmla="*/ 36 h 53"/>
                <a:gd name="T40" fmla="*/ 1 w 109"/>
                <a:gd name="T41" fmla="*/ 31 h 53"/>
                <a:gd name="T42" fmla="*/ 1 w 109"/>
                <a:gd name="T43" fmla="*/ 27 h 53"/>
                <a:gd name="T44" fmla="*/ 7 w 109"/>
                <a:gd name="T45" fmla="*/ 22 h 53"/>
                <a:gd name="T46" fmla="*/ 13 w 109"/>
                <a:gd name="T47" fmla="*/ 22 h 53"/>
                <a:gd name="T48" fmla="*/ 19 w 109"/>
                <a:gd name="T49" fmla="*/ 19 h 53"/>
                <a:gd name="T50" fmla="*/ 22 w 109"/>
                <a:gd name="T51" fmla="*/ 17 h 53"/>
                <a:gd name="T52" fmla="*/ 24 w 109"/>
                <a:gd name="T53" fmla="*/ 12 h 53"/>
                <a:gd name="T54" fmla="*/ 29 w 109"/>
                <a:gd name="T55" fmla="*/ 9 h 53"/>
                <a:gd name="T56" fmla="*/ 31 w 109"/>
                <a:gd name="T57" fmla="*/ 5 h 53"/>
                <a:gd name="T58" fmla="*/ 34 w 109"/>
                <a:gd name="T59" fmla="*/ 3 h 53"/>
                <a:gd name="T60" fmla="*/ 37 w 109"/>
                <a:gd name="T61" fmla="*/ 3 h 53"/>
                <a:gd name="T62" fmla="*/ 41 w 109"/>
                <a:gd name="T63" fmla="*/ 7 h 53"/>
                <a:gd name="T64" fmla="*/ 46 w 109"/>
                <a:gd name="T65" fmla="*/ 2 h 53"/>
                <a:gd name="T66" fmla="*/ 49 w 109"/>
                <a:gd name="T67" fmla="*/ 0 h 53"/>
                <a:gd name="T68" fmla="*/ 53 w 109"/>
                <a:gd name="T69" fmla="*/ 5 h 53"/>
                <a:gd name="T70" fmla="*/ 55 w 109"/>
                <a:gd name="T71" fmla="*/ 7 h 53"/>
                <a:gd name="T72" fmla="*/ 56 w 109"/>
                <a:gd name="T73" fmla="*/ 10 h 53"/>
                <a:gd name="T74" fmla="*/ 56 w 109"/>
                <a:gd name="T75" fmla="*/ 12 h 53"/>
                <a:gd name="T76" fmla="*/ 61 w 109"/>
                <a:gd name="T77" fmla="*/ 12 h 53"/>
                <a:gd name="T78" fmla="*/ 65 w 109"/>
                <a:gd name="T79" fmla="*/ 9 h 53"/>
                <a:gd name="T80" fmla="*/ 68 w 109"/>
                <a:gd name="T81" fmla="*/ 7 h 53"/>
                <a:gd name="T82" fmla="*/ 70 w 109"/>
                <a:gd name="T83" fmla="*/ 7 h 53"/>
                <a:gd name="T84" fmla="*/ 75 w 109"/>
                <a:gd name="T85" fmla="*/ 9 h 53"/>
                <a:gd name="T86" fmla="*/ 78 w 109"/>
                <a:gd name="T87" fmla="*/ 7 h 53"/>
                <a:gd name="T88" fmla="*/ 84 w 109"/>
                <a:gd name="T89" fmla="*/ 5 h 53"/>
                <a:gd name="T90" fmla="*/ 92 w 109"/>
                <a:gd name="T91" fmla="*/ 7 h 53"/>
                <a:gd name="T92" fmla="*/ 99 w 109"/>
                <a:gd name="T93" fmla="*/ 10 h 53"/>
                <a:gd name="T94" fmla="*/ 108 w 109"/>
                <a:gd name="T95" fmla="*/ 15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09" h="53">
                  <a:moveTo>
                    <a:pt x="109" y="15"/>
                  </a:moveTo>
                  <a:lnTo>
                    <a:pt x="108" y="17"/>
                  </a:lnTo>
                  <a:lnTo>
                    <a:pt x="108" y="19"/>
                  </a:lnTo>
                  <a:lnTo>
                    <a:pt x="106" y="19"/>
                  </a:lnTo>
                  <a:lnTo>
                    <a:pt x="106" y="20"/>
                  </a:lnTo>
                  <a:lnTo>
                    <a:pt x="104" y="26"/>
                  </a:lnTo>
                  <a:lnTo>
                    <a:pt x="104" y="27"/>
                  </a:lnTo>
                  <a:lnTo>
                    <a:pt x="101" y="31"/>
                  </a:lnTo>
                  <a:lnTo>
                    <a:pt x="101" y="34"/>
                  </a:lnTo>
                  <a:lnTo>
                    <a:pt x="101" y="36"/>
                  </a:lnTo>
                  <a:lnTo>
                    <a:pt x="94" y="38"/>
                  </a:lnTo>
                  <a:lnTo>
                    <a:pt x="92" y="36"/>
                  </a:lnTo>
                  <a:lnTo>
                    <a:pt x="92" y="36"/>
                  </a:lnTo>
                  <a:lnTo>
                    <a:pt x="92" y="34"/>
                  </a:lnTo>
                  <a:lnTo>
                    <a:pt x="90" y="34"/>
                  </a:lnTo>
                  <a:lnTo>
                    <a:pt x="90" y="32"/>
                  </a:lnTo>
                  <a:lnTo>
                    <a:pt x="90" y="32"/>
                  </a:lnTo>
                  <a:lnTo>
                    <a:pt x="89" y="31"/>
                  </a:lnTo>
                  <a:lnTo>
                    <a:pt x="87" y="31"/>
                  </a:lnTo>
                  <a:lnTo>
                    <a:pt x="87" y="31"/>
                  </a:lnTo>
                  <a:lnTo>
                    <a:pt x="84" y="32"/>
                  </a:lnTo>
                  <a:lnTo>
                    <a:pt x="80" y="32"/>
                  </a:lnTo>
                  <a:lnTo>
                    <a:pt x="78" y="31"/>
                  </a:lnTo>
                  <a:lnTo>
                    <a:pt x="77" y="31"/>
                  </a:lnTo>
                  <a:lnTo>
                    <a:pt x="72" y="31"/>
                  </a:lnTo>
                  <a:lnTo>
                    <a:pt x="70" y="31"/>
                  </a:lnTo>
                  <a:lnTo>
                    <a:pt x="68" y="32"/>
                  </a:lnTo>
                  <a:lnTo>
                    <a:pt x="67" y="38"/>
                  </a:lnTo>
                  <a:lnTo>
                    <a:pt x="63" y="39"/>
                  </a:lnTo>
                  <a:lnTo>
                    <a:pt x="60" y="43"/>
                  </a:lnTo>
                  <a:lnTo>
                    <a:pt x="58" y="43"/>
                  </a:lnTo>
                  <a:lnTo>
                    <a:pt x="56" y="43"/>
                  </a:lnTo>
                  <a:lnTo>
                    <a:pt x="55" y="41"/>
                  </a:lnTo>
                  <a:lnTo>
                    <a:pt x="53" y="39"/>
                  </a:lnTo>
                  <a:lnTo>
                    <a:pt x="51" y="41"/>
                  </a:lnTo>
                  <a:lnTo>
                    <a:pt x="49" y="41"/>
                  </a:lnTo>
                  <a:lnTo>
                    <a:pt x="49" y="43"/>
                  </a:lnTo>
                  <a:lnTo>
                    <a:pt x="46" y="44"/>
                  </a:lnTo>
                  <a:lnTo>
                    <a:pt x="39" y="44"/>
                  </a:lnTo>
                  <a:lnTo>
                    <a:pt x="37" y="46"/>
                  </a:lnTo>
                  <a:lnTo>
                    <a:pt x="36" y="48"/>
                  </a:lnTo>
                  <a:lnTo>
                    <a:pt x="36" y="49"/>
                  </a:lnTo>
                  <a:lnTo>
                    <a:pt x="36" y="51"/>
                  </a:lnTo>
                  <a:lnTo>
                    <a:pt x="36" y="51"/>
                  </a:lnTo>
                  <a:lnTo>
                    <a:pt x="36" y="53"/>
                  </a:lnTo>
                  <a:lnTo>
                    <a:pt x="31" y="53"/>
                  </a:lnTo>
                  <a:lnTo>
                    <a:pt x="24" y="53"/>
                  </a:lnTo>
                  <a:lnTo>
                    <a:pt x="20" y="53"/>
                  </a:lnTo>
                  <a:lnTo>
                    <a:pt x="17" y="53"/>
                  </a:lnTo>
                  <a:lnTo>
                    <a:pt x="15" y="51"/>
                  </a:lnTo>
                  <a:lnTo>
                    <a:pt x="12" y="49"/>
                  </a:lnTo>
                  <a:lnTo>
                    <a:pt x="8" y="46"/>
                  </a:lnTo>
                  <a:lnTo>
                    <a:pt x="8" y="46"/>
                  </a:lnTo>
                  <a:lnTo>
                    <a:pt x="8" y="46"/>
                  </a:lnTo>
                  <a:lnTo>
                    <a:pt x="5" y="46"/>
                  </a:lnTo>
                  <a:lnTo>
                    <a:pt x="5" y="46"/>
                  </a:lnTo>
                  <a:lnTo>
                    <a:pt x="3" y="46"/>
                  </a:lnTo>
                  <a:lnTo>
                    <a:pt x="3" y="44"/>
                  </a:lnTo>
                  <a:lnTo>
                    <a:pt x="1" y="41"/>
                  </a:lnTo>
                  <a:lnTo>
                    <a:pt x="0" y="36"/>
                  </a:lnTo>
                  <a:lnTo>
                    <a:pt x="0" y="34"/>
                  </a:lnTo>
                  <a:lnTo>
                    <a:pt x="0" y="32"/>
                  </a:lnTo>
                  <a:lnTo>
                    <a:pt x="1" y="31"/>
                  </a:lnTo>
                  <a:lnTo>
                    <a:pt x="1" y="29"/>
                  </a:lnTo>
                  <a:lnTo>
                    <a:pt x="1" y="29"/>
                  </a:lnTo>
                  <a:lnTo>
                    <a:pt x="1" y="27"/>
                  </a:lnTo>
                  <a:lnTo>
                    <a:pt x="3" y="24"/>
                  </a:lnTo>
                  <a:lnTo>
                    <a:pt x="5" y="22"/>
                  </a:lnTo>
                  <a:lnTo>
                    <a:pt x="7" y="22"/>
                  </a:lnTo>
                  <a:lnTo>
                    <a:pt x="8" y="22"/>
                  </a:lnTo>
                  <a:lnTo>
                    <a:pt x="12" y="22"/>
                  </a:lnTo>
                  <a:lnTo>
                    <a:pt x="13" y="22"/>
                  </a:lnTo>
                  <a:lnTo>
                    <a:pt x="17" y="20"/>
                  </a:lnTo>
                  <a:lnTo>
                    <a:pt x="19" y="20"/>
                  </a:lnTo>
                  <a:lnTo>
                    <a:pt x="19" y="19"/>
                  </a:lnTo>
                  <a:lnTo>
                    <a:pt x="20" y="17"/>
                  </a:lnTo>
                  <a:lnTo>
                    <a:pt x="20" y="17"/>
                  </a:lnTo>
                  <a:lnTo>
                    <a:pt x="22" y="17"/>
                  </a:lnTo>
                  <a:lnTo>
                    <a:pt x="24" y="15"/>
                  </a:lnTo>
                  <a:lnTo>
                    <a:pt x="24" y="14"/>
                  </a:lnTo>
                  <a:lnTo>
                    <a:pt x="24" y="12"/>
                  </a:lnTo>
                  <a:lnTo>
                    <a:pt x="24" y="10"/>
                  </a:lnTo>
                  <a:lnTo>
                    <a:pt x="24" y="10"/>
                  </a:lnTo>
                  <a:lnTo>
                    <a:pt x="29" y="9"/>
                  </a:lnTo>
                  <a:lnTo>
                    <a:pt x="29" y="7"/>
                  </a:lnTo>
                  <a:lnTo>
                    <a:pt x="29" y="7"/>
                  </a:lnTo>
                  <a:lnTo>
                    <a:pt x="31" y="5"/>
                  </a:lnTo>
                  <a:lnTo>
                    <a:pt x="32" y="3"/>
                  </a:lnTo>
                  <a:lnTo>
                    <a:pt x="32" y="3"/>
                  </a:lnTo>
                  <a:lnTo>
                    <a:pt x="34" y="3"/>
                  </a:lnTo>
                  <a:lnTo>
                    <a:pt x="36" y="3"/>
                  </a:lnTo>
                  <a:lnTo>
                    <a:pt x="37" y="3"/>
                  </a:lnTo>
                  <a:lnTo>
                    <a:pt x="37" y="3"/>
                  </a:lnTo>
                  <a:lnTo>
                    <a:pt x="39" y="3"/>
                  </a:lnTo>
                  <a:lnTo>
                    <a:pt x="39" y="5"/>
                  </a:lnTo>
                  <a:lnTo>
                    <a:pt x="41" y="7"/>
                  </a:lnTo>
                  <a:lnTo>
                    <a:pt x="44" y="5"/>
                  </a:lnTo>
                  <a:lnTo>
                    <a:pt x="46" y="3"/>
                  </a:lnTo>
                  <a:lnTo>
                    <a:pt x="46" y="2"/>
                  </a:lnTo>
                  <a:lnTo>
                    <a:pt x="48" y="2"/>
                  </a:lnTo>
                  <a:lnTo>
                    <a:pt x="49" y="0"/>
                  </a:lnTo>
                  <a:lnTo>
                    <a:pt x="49" y="0"/>
                  </a:lnTo>
                  <a:lnTo>
                    <a:pt x="51" y="3"/>
                  </a:lnTo>
                  <a:lnTo>
                    <a:pt x="53" y="5"/>
                  </a:lnTo>
                  <a:lnTo>
                    <a:pt x="53" y="5"/>
                  </a:lnTo>
                  <a:lnTo>
                    <a:pt x="53" y="5"/>
                  </a:lnTo>
                  <a:lnTo>
                    <a:pt x="53" y="7"/>
                  </a:lnTo>
                  <a:lnTo>
                    <a:pt x="55" y="7"/>
                  </a:lnTo>
                  <a:lnTo>
                    <a:pt x="56" y="7"/>
                  </a:lnTo>
                  <a:lnTo>
                    <a:pt x="56" y="9"/>
                  </a:lnTo>
                  <a:lnTo>
                    <a:pt x="56" y="10"/>
                  </a:lnTo>
                  <a:lnTo>
                    <a:pt x="55" y="10"/>
                  </a:lnTo>
                  <a:lnTo>
                    <a:pt x="55" y="12"/>
                  </a:lnTo>
                  <a:lnTo>
                    <a:pt x="56" y="12"/>
                  </a:lnTo>
                  <a:lnTo>
                    <a:pt x="58" y="12"/>
                  </a:lnTo>
                  <a:lnTo>
                    <a:pt x="58" y="12"/>
                  </a:lnTo>
                  <a:lnTo>
                    <a:pt x="61" y="12"/>
                  </a:lnTo>
                  <a:lnTo>
                    <a:pt x="61" y="10"/>
                  </a:lnTo>
                  <a:lnTo>
                    <a:pt x="63" y="9"/>
                  </a:lnTo>
                  <a:lnTo>
                    <a:pt x="65" y="9"/>
                  </a:lnTo>
                  <a:lnTo>
                    <a:pt x="65" y="7"/>
                  </a:lnTo>
                  <a:lnTo>
                    <a:pt x="67" y="7"/>
                  </a:lnTo>
                  <a:lnTo>
                    <a:pt x="68" y="7"/>
                  </a:lnTo>
                  <a:lnTo>
                    <a:pt x="68" y="7"/>
                  </a:lnTo>
                  <a:lnTo>
                    <a:pt x="68" y="7"/>
                  </a:lnTo>
                  <a:lnTo>
                    <a:pt x="70" y="7"/>
                  </a:lnTo>
                  <a:lnTo>
                    <a:pt x="72" y="7"/>
                  </a:lnTo>
                  <a:lnTo>
                    <a:pt x="73" y="7"/>
                  </a:lnTo>
                  <a:lnTo>
                    <a:pt x="75" y="9"/>
                  </a:lnTo>
                  <a:lnTo>
                    <a:pt x="77" y="9"/>
                  </a:lnTo>
                  <a:lnTo>
                    <a:pt x="78" y="9"/>
                  </a:lnTo>
                  <a:lnTo>
                    <a:pt x="78" y="7"/>
                  </a:lnTo>
                  <a:lnTo>
                    <a:pt x="80" y="5"/>
                  </a:lnTo>
                  <a:lnTo>
                    <a:pt x="82" y="5"/>
                  </a:lnTo>
                  <a:lnTo>
                    <a:pt x="84" y="5"/>
                  </a:lnTo>
                  <a:lnTo>
                    <a:pt x="85" y="5"/>
                  </a:lnTo>
                  <a:lnTo>
                    <a:pt x="92" y="5"/>
                  </a:lnTo>
                  <a:lnTo>
                    <a:pt x="92" y="7"/>
                  </a:lnTo>
                  <a:lnTo>
                    <a:pt x="96" y="7"/>
                  </a:lnTo>
                  <a:lnTo>
                    <a:pt x="97" y="9"/>
                  </a:lnTo>
                  <a:lnTo>
                    <a:pt x="99" y="10"/>
                  </a:lnTo>
                  <a:lnTo>
                    <a:pt x="99" y="12"/>
                  </a:lnTo>
                  <a:lnTo>
                    <a:pt x="102" y="14"/>
                  </a:lnTo>
                  <a:lnTo>
                    <a:pt x="108" y="15"/>
                  </a:lnTo>
                  <a:lnTo>
                    <a:pt x="109" y="15"/>
                  </a:ln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210">
              <a:extLst>
                <a:ext uri="{FF2B5EF4-FFF2-40B4-BE49-F238E27FC236}">
                  <a16:creationId xmlns:a16="http://schemas.microsoft.com/office/drawing/2014/main" xmlns="" id="{041D8242-A0C0-44FF-96C7-77B99CAA720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380" y="2858"/>
              <a:ext cx="58" cy="60"/>
            </a:xfrm>
            <a:custGeom>
              <a:avLst/>
              <a:gdLst>
                <a:gd name="T0" fmla="*/ 58 w 58"/>
                <a:gd name="T1" fmla="*/ 32 h 60"/>
                <a:gd name="T2" fmla="*/ 54 w 58"/>
                <a:gd name="T3" fmla="*/ 36 h 60"/>
                <a:gd name="T4" fmla="*/ 51 w 58"/>
                <a:gd name="T5" fmla="*/ 43 h 60"/>
                <a:gd name="T6" fmla="*/ 44 w 58"/>
                <a:gd name="T7" fmla="*/ 48 h 60"/>
                <a:gd name="T8" fmla="*/ 39 w 58"/>
                <a:gd name="T9" fmla="*/ 53 h 60"/>
                <a:gd name="T10" fmla="*/ 34 w 58"/>
                <a:gd name="T11" fmla="*/ 60 h 60"/>
                <a:gd name="T12" fmla="*/ 27 w 58"/>
                <a:gd name="T13" fmla="*/ 55 h 60"/>
                <a:gd name="T14" fmla="*/ 15 w 58"/>
                <a:gd name="T15" fmla="*/ 49 h 60"/>
                <a:gd name="T16" fmla="*/ 15 w 58"/>
                <a:gd name="T17" fmla="*/ 43 h 60"/>
                <a:gd name="T18" fmla="*/ 12 w 58"/>
                <a:gd name="T19" fmla="*/ 44 h 60"/>
                <a:gd name="T20" fmla="*/ 8 w 58"/>
                <a:gd name="T21" fmla="*/ 41 h 60"/>
                <a:gd name="T22" fmla="*/ 5 w 58"/>
                <a:gd name="T23" fmla="*/ 34 h 60"/>
                <a:gd name="T24" fmla="*/ 1 w 58"/>
                <a:gd name="T25" fmla="*/ 29 h 60"/>
                <a:gd name="T26" fmla="*/ 3 w 58"/>
                <a:gd name="T27" fmla="*/ 29 h 60"/>
                <a:gd name="T28" fmla="*/ 8 w 58"/>
                <a:gd name="T29" fmla="*/ 27 h 60"/>
                <a:gd name="T30" fmla="*/ 7 w 58"/>
                <a:gd name="T31" fmla="*/ 26 h 60"/>
                <a:gd name="T32" fmla="*/ 3 w 58"/>
                <a:gd name="T33" fmla="*/ 27 h 60"/>
                <a:gd name="T34" fmla="*/ 1 w 58"/>
                <a:gd name="T35" fmla="*/ 22 h 60"/>
                <a:gd name="T36" fmla="*/ 3 w 58"/>
                <a:gd name="T37" fmla="*/ 20 h 60"/>
                <a:gd name="T38" fmla="*/ 1 w 58"/>
                <a:gd name="T39" fmla="*/ 17 h 60"/>
                <a:gd name="T40" fmla="*/ 5 w 58"/>
                <a:gd name="T41" fmla="*/ 17 h 60"/>
                <a:gd name="T42" fmla="*/ 7 w 58"/>
                <a:gd name="T43" fmla="*/ 14 h 60"/>
                <a:gd name="T44" fmla="*/ 12 w 58"/>
                <a:gd name="T45" fmla="*/ 10 h 60"/>
                <a:gd name="T46" fmla="*/ 13 w 58"/>
                <a:gd name="T47" fmla="*/ 7 h 60"/>
                <a:gd name="T48" fmla="*/ 15 w 58"/>
                <a:gd name="T49" fmla="*/ 3 h 60"/>
                <a:gd name="T50" fmla="*/ 20 w 58"/>
                <a:gd name="T51" fmla="*/ 2 h 60"/>
                <a:gd name="T52" fmla="*/ 27 w 58"/>
                <a:gd name="T53" fmla="*/ 0 h 60"/>
                <a:gd name="T54" fmla="*/ 39 w 58"/>
                <a:gd name="T55" fmla="*/ 0 h 60"/>
                <a:gd name="T56" fmla="*/ 42 w 58"/>
                <a:gd name="T57" fmla="*/ 2 h 60"/>
                <a:gd name="T58" fmla="*/ 48 w 58"/>
                <a:gd name="T59" fmla="*/ 9 h 60"/>
                <a:gd name="T60" fmla="*/ 51 w 58"/>
                <a:gd name="T61" fmla="*/ 14 h 60"/>
                <a:gd name="T62" fmla="*/ 49 w 58"/>
                <a:gd name="T63" fmla="*/ 17 h 60"/>
                <a:gd name="T64" fmla="*/ 51 w 58"/>
                <a:gd name="T65" fmla="*/ 17 h 60"/>
                <a:gd name="T66" fmla="*/ 53 w 58"/>
                <a:gd name="T67" fmla="*/ 24 h 60"/>
                <a:gd name="T68" fmla="*/ 51 w 58"/>
                <a:gd name="T69" fmla="*/ 27 h 60"/>
                <a:gd name="T70" fmla="*/ 49 w 58"/>
                <a:gd name="T71" fmla="*/ 32 h 60"/>
                <a:gd name="T72" fmla="*/ 53 w 58"/>
                <a:gd name="T73" fmla="*/ 32 h 60"/>
                <a:gd name="T74" fmla="*/ 56 w 58"/>
                <a:gd name="T75" fmla="*/ 29 h 60"/>
                <a:gd name="T76" fmla="*/ 58 w 58"/>
                <a:gd name="T77" fmla="*/ 29 h 60"/>
                <a:gd name="T78" fmla="*/ 13 w 58"/>
                <a:gd name="T79" fmla="*/ 48 h 60"/>
                <a:gd name="T80" fmla="*/ 13 w 58"/>
                <a:gd name="T81" fmla="*/ 44 h 60"/>
                <a:gd name="T82" fmla="*/ 15 w 58"/>
                <a:gd name="T83" fmla="*/ 48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58" h="60">
                  <a:moveTo>
                    <a:pt x="58" y="29"/>
                  </a:moveTo>
                  <a:lnTo>
                    <a:pt x="58" y="29"/>
                  </a:lnTo>
                  <a:lnTo>
                    <a:pt x="58" y="32"/>
                  </a:lnTo>
                  <a:lnTo>
                    <a:pt x="56" y="34"/>
                  </a:lnTo>
                  <a:lnTo>
                    <a:pt x="56" y="36"/>
                  </a:lnTo>
                  <a:lnTo>
                    <a:pt x="54" y="36"/>
                  </a:lnTo>
                  <a:lnTo>
                    <a:pt x="53" y="38"/>
                  </a:lnTo>
                  <a:lnTo>
                    <a:pt x="51" y="39"/>
                  </a:lnTo>
                  <a:lnTo>
                    <a:pt x="51" y="43"/>
                  </a:lnTo>
                  <a:lnTo>
                    <a:pt x="51" y="43"/>
                  </a:lnTo>
                  <a:lnTo>
                    <a:pt x="46" y="48"/>
                  </a:lnTo>
                  <a:lnTo>
                    <a:pt x="44" y="48"/>
                  </a:lnTo>
                  <a:lnTo>
                    <a:pt x="42" y="49"/>
                  </a:lnTo>
                  <a:lnTo>
                    <a:pt x="41" y="51"/>
                  </a:lnTo>
                  <a:lnTo>
                    <a:pt x="39" y="53"/>
                  </a:lnTo>
                  <a:lnTo>
                    <a:pt x="37" y="56"/>
                  </a:lnTo>
                  <a:lnTo>
                    <a:pt x="36" y="58"/>
                  </a:lnTo>
                  <a:lnTo>
                    <a:pt x="34" y="60"/>
                  </a:lnTo>
                  <a:lnTo>
                    <a:pt x="34" y="58"/>
                  </a:lnTo>
                  <a:lnTo>
                    <a:pt x="30" y="56"/>
                  </a:lnTo>
                  <a:lnTo>
                    <a:pt x="27" y="55"/>
                  </a:lnTo>
                  <a:lnTo>
                    <a:pt x="18" y="51"/>
                  </a:lnTo>
                  <a:lnTo>
                    <a:pt x="15" y="49"/>
                  </a:lnTo>
                  <a:lnTo>
                    <a:pt x="15" y="49"/>
                  </a:lnTo>
                  <a:lnTo>
                    <a:pt x="17" y="46"/>
                  </a:lnTo>
                  <a:lnTo>
                    <a:pt x="15" y="44"/>
                  </a:lnTo>
                  <a:lnTo>
                    <a:pt x="15" y="43"/>
                  </a:lnTo>
                  <a:lnTo>
                    <a:pt x="15" y="43"/>
                  </a:lnTo>
                  <a:lnTo>
                    <a:pt x="13" y="44"/>
                  </a:lnTo>
                  <a:lnTo>
                    <a:pt x="12" y="44"/>
                  </a:lnTo>
                  <a:lnTo>
                    <a:pt x="10" y="43"/>
                  </a:lnTo>
                  <a:lnTo>
                    <a:pt x="8" y="41"/>
                  </a:lnTo>
                  <a:lnTo>
                    <a:pt x="8" y="41"/>
                  </a:lnTo>
                  <a:lnTo>
                    <a:pt x="7" y="38"/>
                  </a:lnTo>
                  <a:lnTo>
                    <a:pt x="7" y="36"/>
                  </a:lnTo>
                  <a:lnTo>
                    <a:pt x="5" y="34"/>
                  </a:lnTo>
                  <a:lnTo>
                    <a:pt x="3" y="34"/>
                  </a:lnTo>
                  <a:lnTo>
                    <a:pt x="1" y="32"/>
                  </a:lnTo>
                  <a:lnTo>
                    <a:pt x="1" y="29"/>
                  </a:lnTo>
                  <a:lnTo>
                    <a:pt x="1" y="29"/>
                  </a:lnTo>
                  <a:lnTo>
                    <a:pt x="1" y="29"/>
                  </a:lnTo>
                  <a:lnTo>
                    <a:pt x="3" y="29"/>
                  </a:lnTo>
                  <a:lnTo>
                    <a:pt x="5" y="31"/>
                  </a:lnTo>
                  <a:lnTo>
                    <a:pt x="7" y="27"/>
                  </a:lnTo>
                  <a:lnTo>
                    <a:pt x="8" y="27"/>
                  </a:lnTo>
                  <a:lnTo>
                    <a:pt x="8" y="26"/>
                  </a:lnTo>
                  <a:lnTo>
                    <a:pt x="8" y="26"/>
                  </a:lnTo>
                  <a:lnTo>
                    <a:pt x="7" y="26"/>
                  </a:lnTo>
                  <a:lnTo>
                    <a:pt x="5" y="26"/>
                  </a:lnTo>
                  <a:lnTo>
                    <a:pt x="3" y="27"/>
                  </a:lnTo>
                  <a:lnTo>
                    <a:pt x="3" y="27"/>
                  </a:lnTo>
                  <a:lnTo>
                    <a:pt x="1" y="24"/>
                  </a:lnTo>
                  <a:lnTo>
                    <a:pt x="1" y="24"/>
                  </a:lnTo>
                  <a:lnTo>
                    <a:pt x="1" y="22"/>
                  </a:lnTo>
                  <a:lnTo>
                    <a:pt x="5" y="22"/>
                  </a:lnTo>
                  <a:lnTo>
                    <a:pt x="5" y="20"/>
                  </a:lnTo>
                  <a:lnTo>
                    <a:pt x="3" y="20"/>
                  </a:lnTo>
                  <a:lnTo>
                    <a:pt x="1" y="19"/>
                  </a:lnTo>
                  <a:lnTo>
                    <a:pt x="0" y="17"/>
                  </a:lnTo>
                  <a:lnTo>
                    <a:pt x="1" y="17"/>
                  </a:lnTo>
                  <a:lnTo>
                    <a:pt x="3" y="17"/>
                  </a:lnTo>
                  <a:lnTo>
                    <a:pt x="3" y="19"/>
                  </a:lnTo>
                  <a:lnTo>
                    <a:pt x="5" y="17"/>
                  </a:lnTo>
                  <a:lnTo>
                    <a:pt x="5" y="17"/>
                  </a:lnTo>
                  <a:lnTo>
                    <a:pt x="7" y="15"/>
                  </a:lnTo>
                  <a:lnTo>
                    <a:pt x="7" y="14"/>
                  </a:lnTo>
                  <a:lnTo>
                    <a:pt x="10" y="14"/>
                  </a:lnTo>
                  <a:lnTo>
                    <a:pt x="10" y="12"/>
                  </a:lnTo>
                  <a:lnTo>
                    <a:pt x="12" y="10"/>
                  </a:lnTo>
                  <a:lnTo>
                    <a:pt x="13" y="9"/>
                  </a:lnTo>
                  <a:lnTo>
                    <a:pt x="13" y="7"/>
                  </a:lnTo>
                  <a:lnTo>
                    <a:pt x="13" y="7"/>
                  </a:lnTo>
                  <a:lnTo>
                    <a:pt x="13" y="5"/>
                  </a:lnTo>
                  <a:lnTo>
                    <a:pt x="15" y="5"/>
                  </a:lnTo>
                  <a:lnTo>
                    <a:pt x="15" y="3"/>
                  </a:lnTo>
                  <a:lnTo>
                    <a:pt x="15" y="2"/>
                  </a:lnTo>
                  <a:lnTo>
                    <a:pt x="17" y="2"/>
                  </a:lnTo>
                  <a:lnTo>
                    <a:pt x="20" y="2"/>
                  </a:lnTo>
                  <a:lnTo>
                    <a:pt x="22" y="2"/>
                  </a:lnTo>
                  <a:lnTo>
                    <a:pt x="27" y="2"/>
                  </a:lnTo>
                  <a:lnTo>
                    <a:pt x="27" y="0"/>
                  </a:lnTo>
                  <a:lnTo>
                    <a:pt x="30" y="0"/>
                  </a:lnTo>
                  <a:lnTo>
                    <a:pt x="36" y="0"/>
                  </a:lnTo>
                  <a:lnTo>
                    <a:pt x="39" y="0"/>
                  </a:lnTo>
                  <a:lnTo>
                    <a:pt x="41" y="0"/>
                  </a:lnTo>
                  <a:lnTo>
                    <a:pt x="41" y="2"/>
                  </a:lnTo>
                  <a:lnTo>
                    <a:pt x="42" y="2"/>
                  </a:lnTo>
                  <a:lnTo>
                    <a:pt x="44" y="3"/>
                  </a:lnTo>
                  <a:lnTo>
                    <a:pt x="46" y="7"/>
                  </a:lnTo>
                  <a:lnTo>
                    <a:pt x="48" y="9"/>
                  </a:lnTo>
                  <a:lnTo>
                    <a:pt x="49" y="12"/>
                  </a:lnTo>
                  <a:lnTo>
                    <a:pt x="51" y="12"/>
                  </a:lnTo>
                  <a:lnTo>
                    <a:pt x="51" y="14"/>
                  </a:lnTo>
                  <a:lnTo>
                    <a:pt x="51" y="14"/>
                  </a:lnTo>
                  <a:lnTo>
                    <a:pt x="49" y="15"/>
                  </a:lnTo>
                  <a:lnTo>
                    <a:pt x="49" y="17"/>
                  </a:lnTo>
                  <a:lnTo>
                    <a:pt x="49" y="17"/>
                  </a:lnTo>
                  <a:lnTo>
                    <a:pt x="49" y="17"/>
                  </a:lnTo>
                  <a:lnTo>
                    <a:pt x="51" y="17"/>
                  </a:lnTo>
                  <a:lnTo>
                    <a:pt x="53" y="19"/>
                  </a:lnTo>
                  <a:lnTo>
                    <a:pt x="53" y="22"/>
                  </a:lnTo>
                  <a:lnTo>
                    <a:pt x="53" y="24"/>
                  </a:lnTo>
                  <a:lnTo>
                    <a:pt x="54" y="26"/>
                  </a:lnTo>
                  <a:lnTo>
                    <a:pt x="54" y="26"/>
                  </a:lnTo>
                  <a:lnTo>
                    <a:pt x="51" y="27"/>
                  </a:lnTo>
                  <a:lnTo>
                    <a:pt x="51" y="31"/>
                  </a:lnTo>
                  <a:lnTo>
                    <a:pt x="49" y="31"/>
                  </a:lnTo>
                  <a:lnTo>
                    <a:pt x="49" y="32"/>
                  </a:lnTo>
                  <a:lnTo>
                    <a:pt x="51" y="32"/>
                  </a:lnTo>
                  <a:lnTo>
                    <a:pt x="51" y="32"/>
                  </a:lnTo>
                  <a:lnTo>
                    <a:pt x="53" y="32"/>
                  </a:lnTo>
                  <a:lnTo>
                    <a:pt x="53" y="32"/>
                  </a:lnTo>
                  <a:lnTo>
                    <a:pt x="54" y="31"/>
                  </a:lnTo>
                  <a:lnTo>
                    <a:pt x="56" y="29"/>
                  </a:lnTo>
                  <a:lnTo>
                    <a:pt x="56" y="29"/>
                  </a:lnTo>
                  <a:lnTo>
                    <a:pt x="58" y="29"/>
                  </a:lnTo>
                  <a:lnTo>
                    <a:pt x="58" y="29"/>
                  </a:lnTo>
                  <a:close/>
                  <a:moveTo>
                    <a:pt x="15" y="49"/>
                  </a:moveTo>
                  <a:lnTo>
                    <a:pt x="15" y="49"/>
                  </a:lnTo>
                  <a:lnTo>
                    <a:pt x="13" y="48"/>
                  </a:lnTo>
                  <a:lnTo>
                    <a:pt x="7" y="46"/>
                  </a:lnTo>
                  <a:lnTo>
                    <a:pt x="8" y="46"/>
                  </a:lnTo>
                  <a:lnTo>
                    <a:pt x="13" y="44"/>
                  </a:lnTo>
                  <a:lnTo>
                    <a:pt x="15" y="46"/>
                  </a:lnTo>
                  <a:lnTo>
                    <a:pt x="15" y="46"/>
                  </a:lnTo>
                  <a:lnTo>
                    <a:pt x="15" y="48"/>
                  </a:lnTo>
                  <a:lnTo>
                    <a:pt x="15" y="49"/>
                  </a:lnTo>
                  <a:lnTo>
                    <a:pt x="15" y="49"/>
                  </a:ln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11">
              <a:extLst>
                <a:ext uri="{FF2B5EF4-FFF2-40B4-BE49-F238E27FC236}">
                  <a16:creationId xmlns:a16="http://schemas.microsoft.com/office/drawing/2014/main" xmlns="" id="{520C2209-F5C6-46C3-8ACC-10BE9ABA238D}"/>
                </a:ext>
              </a:extLst>
            </p:cNvPr>
            <p:cNvSpPr>
              <a:spLocks/>
            </p:cNvSpPr>
            <p:nvPr/>
          </p:nvSpPr>
          <p:spPr bwMode="auto">
            <a:xfrm>
              <a:off x="3874" y="2115"/>
              <a:ext cx="2" cy="2"/>
            </a:xfrm>
            <a:custGeom>
              <a:avLst/>
              <a:gdLst>
                <a:gd name="T0" fmla="*/ 2 w 2"/>
                <a:gd name="T1" fmla="*/ 2 h 2"/>
                <a:gd name="T2" fmla="*/ 0 w 2"/>
                <a:gd name="T3" fmla="*/ 2 h 2"/>
                <a:gd name="T4" fmla="*/ 0 w 2"/>
                <a:gd name="T5" fmla="*/ 2 h 2"/>
                <a:gd name="T6" fmla="*/ 0 w 2"/>
                <a:gd name="T7" fmla="*/ 0 h 2"/>
                <a:gd name="T8" fmla="*/ 2 w 2"/>
                <a:gd name="T9" fmla="*/ 0 h 2"/>
                <a:gd name="T10" fmla="*/ 2 w 2"/>
                <a:gd name="T11" fmla="*/ 0 h 2"/>
                <a:gd name="T12" fmla="*/ 2 w 2"/>
                <a:gd name="T13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" h="2">
                  <a:moveTo>
                    <a:pt x="2" y="2"/>
                  </a:moveTo>
                  <a:lnTo>
                    <a:pt x="0" y="2"/>
                  </a:lnTo>
                  <a:lnTo>
                    <a:pt x="0" y="2"/>
                  </a:lnTo>
                  <a:lnTo>
                    <a:pt x="0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2"/>
                  </a:ln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12">
              <a:extLst>
                <a:ext uri="{FF2B5EF4-FFF2-40B4-BE49-F238E27FC236}">
                  <a16:creationId xmlns:a16="http://schemas.microsoft.com/office/drawing/2014/main" xmlns="" id="{07B9B818-E348-4FBC-A901-74C1137B6569}"/>
                </a:ext>
              </a:extLst>
            </p:cNvPr>
            <p:cNvSpPr>
              <a:spLocks/>
            </p:cNvSpPr>
            <p:nvPr/>
          </p:nvSpPr>
          <p:spPr bwMode="auto">
            <a:xfrm>
              <a:off x="3299" y="2727"/>
              <a:ext cx="118" cy="85"/>
            </a:xfrm>
            <a:custGeom>
              <a:avLst/>
              <a:gdLst>
                <a:gd name="T0" fmla="*/ 101 w 118"/>
                <a:gd name="T1" fmla="*/ 44 h 85"/>
                <a:gd name="T2" fmla="*/ 106 w 118"/>
                <a:gd name="T3" fmla="*/ 49 h 85"/>
                <a:gd name="T4" fmla="*/ 106 w 118"/>
                <a:gd name="T5" fmla="*/ 56 h 85"/>
                <a:gd name="T6" fmla="*/ 105 w 118"/>
                <a:gd name="T7" fmla="*/ 59 h 85"/>
                <a:gd name="T8" fmla="*/ 108 w 118"/>
                <a:gd name="T9" fmla="*/ 65 h 85"/>
                <a:gd name="T10" fmla="*/ 111 w 118"/>
                <a:gd name="T11" fmla="*/ 65 h 85"/>
                <a:gd name="T12" fmla="*/ 115 w 118"/>
                <a:gd name="T13" fmla="*/ 68 h 85"/>
                <a:gd name="T14" fmla="*/ 117 w 118"/>
                <a:gd name="T15" fmla="*/ 73 h 85"/>
                <a:gd name="T16" fmla="*/ 117 w 118"/>
                <a:gd name="T17" fmla="*/ 80 h 85"/>
                <a:gd name="T18" fmla="*/ 118 w 118"/>
                <a:gd name="T19" fmla="*/ 83 h 85"/>
                <a:gd name="T20" fmla="*/ 108 w 118"/>
                <a:gd name="T21" fmla="*/ 83 h 85"/>
                <a:gd name="T22" fmla="*/ 98 w 118"/>
                <a:gd name="T23" fmla="*/ 85 h 85"/>
                <a:gd name="T24" fmla="*/ 93 w 118"/>
                <a:gd name="T25" fmla="*/ 83 h 85"/>
                <a:gd name="T26" fmla="*/ 88 w 118"/>
                <a:gd name="T27" fmla="*/ 82 h 85"/>
                <a:gd name="T28" fmla="*/ 86 w 118"/>
                <a:gd name="T29" fmla="*/ 82 h 85"/>
                <a:gd name="T30" fmla="*/ 84 w 118"/>
                <a:gd name="T31" fmla="*/ 80 h 85"/>
                <a:gd name="T32" fmla="*/ 72 w 118"/>
                <a:gd name="T33" fmla="*/ 78 h 85"/>
                <a:gd name="T34" fmla="*/ 50 w 118"/>
                <a:gd name="T35" fmla="*/ 78 h 85"/>
                <a:gd name="T36" fmla="*/ 33 w 118"/>
                <a:gd name="T37" fmla="*/ 83 h 85"/>
                <a:gd name="T38" fmla="*/ 21 w 118"/>
                <a:gd name="T39" fmla="*/ 85 h 85"/>
                <a:gd name="T40" fmla="*/ 16 w 118"/>
                <a:gd name="T41" fmla="*/ 83 h 85"/>
                <a:gd name="T42" fmla="*/ 19 w 118"/>
                <a:gd name="T43" fmla="*/ 80 h 85"/>
                <a:gd name="T44" fmla="*/ 21 w 118"/>
                <a:gd name="T45" fmla="*/ 80 h 85"/>
                <a:gd name="T46" fmla="*/ 16 w 118"/>
                <a:gd name="T47" fmla="*/ 80 h 85"/>
                <a:gd name="T48" fmla="*/ 14 w 118"/>
                <a:gd name="T49" fmla="*/ 78 h 85"/>
                <a:gd name="T50" fmla="*/ 14 w 118"/>
                <a:gd name="T51" fmla="*/ 71 h 85"/>
                <a:gd name="T52" fmla="*/ 24 w 118"/>
                <a:gd name="T53" fmla="*/ 70 h 85"/>
                <a:gd name="T54" fmla="*/ 34 w 118"/>
                <a:gd name="T55" fmla="*/ 66 h 85"/>
                <a:gd name="T56" fmla="*/ 43 w 118"/>
                <a:gd name="T57" fmla="*/ 65 h 85"/>
                <a:gd name="T58" fmla="*/ 46 w 118"/>
                <a:gd name="T59" fmla="*/ 61 h 85"/>
                <a:gd name="T60" fmla="*/ 52 w 118"/>
                <a:gd name="T61" fmla="*/ 65 h 85"/>
                <a:gd name="T62" fmla="*/ 67 w 118"/>
                <a:gd name="T63" fmla="*/ 66 h 85"/>
                <a:gd name="T64" fmla="*/ 69 w 118"/>
                <a:gd name="T65" fmla="*/ 61 h 85"/>
                <a:gd name="T66" fmla="*/ 62 w 118"/>
                <a:gd name="T67" fmla="*/ 63 h 85"/>
                <a:gd name="T68" fmla="*/ 55 w 118"/>
                <a:gd name="T69" fmla="*/ 59 h 85"/>
                <a:gd name="T70" fmla="*/ 46 w 118"/>
                <a:gd name="T71" fmla="*/ 56 h 85"/>
                <a:gd name="T72" fmla="*/ 36 w 118"/>
                <a:gd name="T73" fmla="*/ 61 h 85"/>
                <a:gd name="T74" fmla="*/ 17 w 118"/>
                <a:gd name="T75" fmla="*/ 59 h 85"/>
                <a:gd name="T76" fmla="*/ 16 w 118"/>
                <a:gd name="T77" fmla="*/ 54 h 85"/>
                <a:gd name="T78" fmla="*/ 16 w 118"/>
                <a:gd name="T79" fmla="*/ 53 h 85"/>
                <a:gd name="T80" fmla="*/ 11 w 118"/>
                <a:gd name="T81" fmla="*/ 44 h 85"/>
                <a:gd name="T82" fmla="*/ 4 w 118"/>
                <a:gd name="T83" fmla="*/ 39 h 85"/>
                <a:gd name="T84" fmla="*/ 2 w 118"/>
                <a:gd name="T85" fmla="*/ 37 h 85"/>
                <a:gd name="T86" fmla="*/ 19 w 118"/>
                <a:gd name="T87" fmla="*/ 17 h 85"/>
                <a:gd name="T88" fmla="*/ 21 w 118"/>
                <a:gd name="T89" fmla="*/ 8 h 85"/>
                <a:gd name="T90" fmla="*/ 26 w 118"/>
                <a:gd name="T91" fmla="*/ 3 h 85"/>
                <a:gd name="T92" fmla="*/ 34 w 118"/>
                <a:gd name="T93" fmla="*/ 3 h 85"/>
                <a:gd name="T94" fmla="*/ 45 w 118"/>
                <a:gd name="T95" fmla="*/ 1 h 85"/>
                <a:gd name="T96" fmla="*/ 48 w 118"/>
                <a:gd name="T97" fmla="*/ 1 h 85"/>
                <a:gd name="T98" fmla="*/ 50 w 118"/>
                <a:gd name="T99" fmla="*/ 0 h 85"/>
                <a:gd name="T100" fmla="*/ 65 w 118"/>
                <a:gd name="T101" fmla="*/ 5 h 85"/>
                <a:gd name="T102" fmla="*/ 70 w 118"/>
                <a:gd name="T103" fmla="*/ 10 h 85"/>
                <a:gd name="T104" fmla="*/ 74 w 118"/>
                <a:gd name="T105" fmla="*/ 12 h 85"/>
                <a:gd name="T106" fmla="*/ 77 w 118"/>
                <a:gd name="T107" fmla="*/ 12 h 85"/>
                <a:gd name="T108" fmla="*/ 81 w 118"/>
                <a:gd name="T109" fmla="*/ 13 h 85"/>
                <a:gd name="T110" fmla="*/ 84 w 118"/>
                <a:gd name="T111" fmla="*/ 22 h 85"/>
                <a:gd name="T112" fmla="*/ 86 w 118"/>
                <a:gd name="T113" fmla="*/ 24 h 85"/>
                <a:gd name="T114" fmla="*/ 89 w 118"/>
                <a:gd name="T115" fmla="*/ 27 h 85"/>
                <a:gd name="T116" fmla="*/ 91 w 118"/>
                <a:gd name="T117" fmla="*/ 29 h 85"/>
                <a:gd name="T118" fmla="*/ 98 w 118"/>
                <a:gd name="T119" fmla="*/ 34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18" h="85">
                  <a:moveTo>
                    <a:pt x="101" y="37"/>
                  </a:moveTo>
                  <a:lnTo>
                    <a:pt x="103" y="41"/>
                  </a:lnTo>
                  <a:lnTo>
                    <a:pt x="103" y="42"/>
                  </a:lnTo>
                  <a:lnTo>
                    <a:pt x="101" y="44"/>
                  </a:lnTo>
                  <a:lnTo>
                    <a:pt x="103" y="46"/>
                  </a:lnTo>
                  <a:lnTo>
                    <a:pt x="105" y="46"/>
                  </a:lnTo>
                  <a:lnTo>
                    <a:pt x="105" y="48"/>
                  </a:lnTo>
                  <a:lnTo>
                    <a:pt x="106" y="49"/>
                  </a:lnTo>
                  <a:lnTo>
                    <a:pt x="106" y="51"/>
                  </a:lnTo>
                  <a:lnTo>
                    <a:pt x="106" y="53"/>
                  </a:lnTo>
                  <a:lnTo>
                    <a:pt x="106" y="54"/>
                  </a:lnTo>
                  <a:lnTo>
                    <a:pt x="106" y="56"/>
                  </a:lnTo>
                  <a:lnTo>
                    <a:pt x="106" y="56"/>
                  </a:lnTo>
                  <a:lnTo>
                    <a:pt x="106" y="58"/>
                  </a:lnTo>
                  <a:lnTo>
                    <a:pt x="105" y="58"/>
                  </a:lnTo>
                  <a:lnTo>
                    <a:pt x="105" y="59"/>
                  </a:lnTo>
                  <a:lnTo>
                    <a:pt x="106" y="63"/>
                  </a:lnTo>
                  <a:lnTo>
                    <a:pt x="108" y="65"/>
                  </a:lnTo>
                  <a:lnTo>
                    <a:pt x="108" y="65"/>
                  </a:lnTo>
                  <a:lnTo>
                    <a:pt x="108" y="65"/>
                  </a:lnTo>
                  <a:lnTo>
                    <a:pt x="110" y="66"/>
                  </a:lnTo>
                  <a:lnTo>
                    <a:pt x="110" y="66"/>
                  </a:lnTo>
                  <a:lnTo>
                    <a:pt x="110" y="65"/>
                  </a:lnTo>
                  <a:lnTo>
                    <a:pt x="111" y="65"/>
                  </a:lnTo>
                  <a:lnTo>
                    <a:pt x="113" y="65"/>
                  </a:lnTo>
                  <a:lnTo>
                    <a:pt x="113" y="65"/>
                  </a:lnTo>
                  <a:lnTo>
                    <a:pt x="115" y="66"/>
                  </a:lnTo>
                  <a:lnTo>
                    <a:pt x="115" y="68"/>
                  </a:lnTo>
                  <a:lnTo>
                    <a:pt x="115" y="70"/>
                  </a:lnTo>
                  <a:lnTo>
                    <a:pt x="117" y="71"/>
                  </a:lnTo>
                  <a:lnTo>
                    <a:pt x="117" y="71"/>
                  </a:lnTo>
                  <a:lnTo>
                    <a:pt x="117" y="73"/>
                  </a:lnTo>
                  <a:lnTo>
                    <a:pt x="118" y="73"/>
                  </a:lnTo>
                  <a:lnTo>
                    <a:pt x="117" y="76"/>
                  </a:lnTo>
                  <a:lnTo>
                    <a:pt x="117" y="76"/>
                  </a:lnTo>
                  <a:lnTo>
                    <a:pt x="117" y="80"/>
                  </a:lnTo>
                  <a:lnTo>
                    <a:pt x="117" y="82"/>
                  </a:lnTo>
                  <a:lnTo>
                    <a:pt x="117" y="82"/>
                  </a:lnTo>
                  <a:lnTo>
                    <a:pt x="118" y="83"/>
                  </a:lnTo>
                  <a:lnTo>
                    <a:pt x="118" y="83"/>
                  </a:lnTo>
                  <a:lnTo>
                    <a:pt x="117" y="83"/>
                  </a:lnTo>
                  <a:lnTo>
                    <a:pt x="115" y="83"/>
                  </a:lnTo>
                  <a:lnTo>
                    <a:pt x="110" y="85"/>
                  </a:lnTo>
                  <a:lnTo>
                    <a:pt x="108" y="83"/>
                  </a:lnTo>
                  <a:lnTo>
                    <a:pt x="105" y="83"/>
                  </a:lnTo>
                  <a:lnTo>
                    <a:pt x="103" y="85"/>
                  </a:lnTo>
                  <a:lnTo>
                    <a:pt x="101" y="85"/>
                  </a:lnTo>
                  <a:lnTo>
                    <a:pt x="98" y="85"/>
                  </a:lnTo>
                  <a:lnTo>
                    <a:pt x="98" y="85"/>
                  </a:lnTo>
                  <a:lnTo>
                    <a:pt x="96" y="85"/>
                  </a:lnTo>
                  <a:lnTo>
                    <a:pt x="94" y="85"/>
                  </a:lnTo>
                  <a:lnTo>
                    <a:pt x="93" y="83"/>
                  </a:lnTo>
                  <a:lnTo>
                    <a:pt x="91" y="83"/>
                  </a:lnTo>
                  <a:lnTo>
                    <a:pt x="89" y="82"/>
                  </a:lnTo>
                  <a:lnTo>
                    <a:pt x="88" y="82"/>
                  </a:lnTo>
                  <a:lnTo>
                    <a:pt x="88" y="82"/>
                  </a:lnTo>
                  <a:lnTo>
                    <a:pt x="88" y="82"/>
                  </a:lnTo>
                  <a:lnTo>
                    <a:pt x="88" y="83"/>
                  </a:lnTo>
                  <a:lnTo>
                    <a:pt x="86" y="82"/>
                  </a:lnTo>
                  <a:lnTo>
                    <a:pt x="86" y="82"/>
                  </a:lnTo>
                  <a:lnTo>
                    <a:pt x="86" y="80"/>
                  </a:lnTo>
                  <a:lnTo>
                    <a:pt x="86" y="80"/>
                  </a:lnTo>
                  <a:lnTo>
                    <a:pt x="86" y="80"/>
                  </a:lnTo>
                  <a:lnTo>
                    <a:pt x="84" y="80"/>
                  </a:lnTo>
                  <a:lnTo>
                    <a:pt x="82" y="80"/>
                  </a:lnTo>
                  <a:lnTo>
                    <a:pt x="79" y="80"/>
                  </a:lnTo>
                  <a:lnTo>
                    <a:pt x="79" y="78"/>
                  </a:lnTo>
                  <a:lnTo>
                    <a:pt x="72" y="78"/>
                  </a:lnTo>
                  <a:lnTo>
                    <a:pt x="67" y="78"/>
                  </a:lnTo>
                  <a:lnTo>
                    <a:pt x="60" y="78"/>
                  </a:lnTo>
                  <a:lnTo>
                    <a:pt x="53" y="78"/>
                  </a:lnTo>
                  <a:lnTo>
                    <a:pt x="50" y="78"/>
                  </a:lnTo>
                  <a:lnTo>
                    <a:pt x="45" y="78"/>
                  </a:lnTo>
                  <a:lnTo>
                    <a:pt x="41" y="80"/>
                  </a:lnTo>
                  <a:lnTo>
                    <a:pt x="38" y="82"/>
                  </a:lnTo>
                  <a:lnTo>
                    <a:pt x="33" y="83"/>
                  </a:lnTo>
                  <a:lnTo>
                    <a:pt x="26" y="83"/>
                  </a:lnTo>
                  <a:lnTo>
                    <a:pt x="24" y="83"/>
                  </a:lnTo>
                  <a:lnTo>
                    <a:pt x="22" y="83"/>
                  </a:lnTo>
                  <a:lnTo>
                    <a:pt x="21" y="85"/>
                  </a:lnTo>
                  <a:lnTo>
                    <a:pt x="19" y="85"/>
                  </a:lnTo>
                  <a:lnTo>
                    <a:pt x="17" y="85"/>
                  </a:lnTo>
                  <a:lnTo>
                    <a:pt x="16" y="85"/>
                  </a:lnTo>
                  <a:lnTo>
                    <a:pt x="16" y="83"/>
                  </a:lnTo>
                  <a:lnTo>
                    <a:pt x="14" y="83"/>
                  </a:lnTo>
                  <a:lnTo>
                    <a:pt x="14" y="82"/>
                  </a:lnTo>
                  <a:lnTo>
                    <a:pt x="16" y="82"/>
                  </a:lnTo>
                  <a:lnTo>
                    <a:pt x="19" y="80"/>
                  </a:lnTo>
                  <a:lnTo>
                    <a:pt x="19" y="80"/>
                  </a:lnTo>
                  <a:lnTo>
                    <a:pt x="21" y="80"/>
                  </a:lnTo>
                  <a:lnTo>
                    <a:pt x="21" y="80"/>
                  </a:lnTo>
                  <a:lnTo>
                    <a:pt x="21" y="80"/>
                  </a:lnTo>
                  <a:lnTo>
                    <a:pt x="19" y="78"/>
                  </a:lnTo>
                  <a:lnTo>
                    <a:pt x="17" y="78"/>
                  </a:lnTo>
                  <a:lnTo>
                    <a:pt x="17" y="78"/>
                  </a:lnTo>
                  <a:lnTo>
                    <a:pt x="16" y="80"/>
                  </a:lnTo>
                  <a:lnTo>
                    <a:pt x="16" y="80"/>
                  </a:lnTo>
                  <a:lnTo>
                    <a:pt x="16" y="80"/>
                  </a:lnTo>
                  <a:lnTo>
                    <a:pt x="14" y="80"/>
                  </a:lnTo>
                  <a:lnTo>
                    <a:pt x="14" y="78"/>
                  </a:lnTo>
                  <a:lnTo>
                    <a:pt x="14" y="78"/>
                  </a:lnTo>
                  <a:lnTo>
                    <a:pt x="14" y="75"/>
                  </a:lnTo>
                  <a:lnTo>
                    <a:pt x="14" y="73"/>
                  </a:lnTo>
                  <a:lnTo>
                    <a:pt x="14" y="71"/>
                  </a:lnTo>
                  <a:lnTo>
                    <a:pt x="16" y="70"/>
                  </a:lnTo>
                  <a:lnTo>
                    <a:pt x="17" y="70"/>
                  </a:lnTo>
                  <a:lnTo>
                    <a:pt x="21" y="70"/>
                  </a:lnTo>
                  <a:lnTo>
                    <a:pt x="24" y="70"/>
                  </a:lnTo>
                  <a:lnTo>
                    <a:pt x="29" y="70"/>
                  </a:lnTo>
                  <a:lnTo>
                    <a:pt x="33" y="70"/>
                  </a:lnTo>
                  <a:lnTo>
                    <a:pt x="33" y="66"/>
                  </a:lnTo>
                  <a:lnTo>
                    <a:pt x="34" y="66"/>
                  </a:lnTo>
                  <a:lnTo>
                    <a:pt x="36" y="66"/>
                  </a:lnTo>
                  <a:lnTo>
                    <a:pt x="40" y="65"/>
                  </a:lnTo>
                  <a:lnTo>
                    <a:pt x="43" y="65"/>
                  </a:lnTo>
                  <a:lnTo>
                    <a:pt x="43" y="65"/>
                  </a:lnTo>
                  <a:lnTo>
                    <a:pt x="45" y="63"/>
                  </a:lnTo>
                  <a:lnTo>
                    <a:pt x="45" y="61"/>
                  </a:lnTo>
                  <a:lnTo>
                    <a:pt x="45" y="61"/>
                  </a:lnTo>
                  <a:lnTo>
                    <a:pt x="46" y="61"/>
                  </a:lnTo>
                  <a:lnTo>
                    <a:pt x="48" y="63"/>
                  </a:lnTo>
                  <a:lnTo>
                    <a:pt x="50" y="63"/>
                  </a:lnTo>
                  <a:lnTo>
                    <a:pt x="52" y="65"/>
                  </a:lnTo>
                  <a:lnTo>
                    <a:pt x="52" y="65"/>
                  </a:lnTo>
                  <a:lnTo>
                    <a:pt x="55" y="66"/>
                  </a:lnTo>
                  <a:lnTo>
                    <a:pt x="58" y="68"/>
                  </a:lnTo>
                  <a:lnTo>
                    <a:pt x="64" y="68"/>
                  </a:lnTo>
                  <a:lnTo>
                    <a:pt x="67" y="66"/>
                  </a:lnTo>
                  <a:lnTo>
                    <a:pt x="70" y="66"/>
                  </a:lnTo>
                  <a:lnTo>
                    <a:pt x="70" y="65"/>
                  </a:lnTo>
                  <a:lnTo>
                    <a:pt x="70" y="63"/>
                  </a:lnTo>
                  <a:lnTo>
                    <a:pt x="69" y="61"/>
                  </a:lnTo>
                  <a:lnTo>
                    <a:pt x="65" y="61"/>
                  </a:lnTo>
                  <a:lnTo>
                    <a:pt x="64" y="63"/>
                  </a:lnTo>
                  <a:lnTo>
                    <a:pt x="62" y="63"/>
                  </a:lnTo>
                  <a:lnTo>
                    <a:pt x="62" y="63"/>
                  </a:lnTo>
                  <a:lnTo>
                    <a:pt x="60" y="63"/>
                  </a:lnTo>
                  <a:lnTo>
                    <a:pt x="58" y="61"/>
                  </a:lnTo>
                  <a:lnTo>
                    <a:pt x="57" y="61"/>
                  </a:lnTo>
                  <a:lnTo>
                    <a:pt x="55" y="59"/>
                  </a:lnTo>
                  <a:lnTo>
                    <a:pt x="53" y="59"/>
                  </a:lnTo>
                  <a:lnTo>
                    <a:pt x="50" y="58"/>
                  </a:lnTo>
                  <a:lnTo>
                    <a:pt x="48" y="56"/>
                  </a:lnTo>
                  <a:lnTo>
                    <a:pt x="46" y="56"/>
                  </a:lnTo>
                  <a:lnTo>
                    <a:pt x="43" y="58"/>
                  </a:lnTo>
                  <a:lnTo>
                    <a:pt x="40" y="58"/>
                  </a:lnTo>
                  <a:lnTo>
                    <a:pt x="38" y="61"/>
                  </a:lnTo>
                  <a:lnTo>
                    <a:pt x="36" y="61"/>
                  </a:lnTo>
                  <a:lnTo>
                    <a:pt x="29" y="61"/>
                  </a:lnTo>
                  <a:lnTo>
                    <a:pt x="22" y="61"/>
                  </a:lnTo>
                  <a:lnTo>
                    <a:pt x="19" y="61"/>
                  </a:lnTo>
                  <a:lnTo>
                    <a:pt x="17" y="59"/>
                  </a:lnTo>
                  <a:lnTo>
                    <a:pt x="17" y="58"/>
                  </a:lnTo>
                  <a:lnTo>
                    <a:pt x="16" y="56"/>
                  </a:lnTo>
                  <a:lnTo>
                    <a:pt x="14" y="54"/>
                  </a:lnTo>
                  <a:lnTo>
                    <a:pt x="16" y="54"/>
                  </a:lnTo>
                  <a:lnTo>
                    <a:pt x="17" y="53"/>
                  </a:lnTo>
                  <a:lnTo>
                    <a:pt x="17" y="53"/>
                  </a:lnTo>
                  <a:lnTo>
                    <a:pt x="16" y="53"/>
                  </a:lnTo>
                  <a:lnTo>
                    <a:pt x="16" y="53"/>
                  </a:lnTo>
                  <a:lnTo>
                    <a:pt x="14" y="53"/>
                  </a:lnTo>
                  <a:lnTo>
                    <a:pt x="14" y="51"/>
                  </a:lnTo>
                  <a:lnTo>
                    <a:pt x="12" y="49"/>
                  </a:lnTo>
                  <a:lnTo>
                    <a:pt x="11" y="44"/>
                  </a:lnTo>
                  <a:lnTo>
                    <a:pt x="9" y="44"/>
                  </a:lnTo>
                  <a:lnTo>
                    <a:pt x="7" y="41"/>
                  </a:lnTo>
                  <a:lnTo>
                    <a:pt x="5" y="39"/>
                  </a:lnTo>
                  <a:lnTo>
                    <a:pt x="4" y="39"/>
                  </a:lnTo>
                  <a:lnTo>
                    <a:pt x="2" y="39"/>
                  </a:lnTo>
                  <a:lnTo>
                    <a:pt x="2" y="41"/>
                  </a:lnTo>
                  <a:lnTo>
                    <a:pt x="0" y="37"/>
                  </a:lnTo>
                  <a:lnTo>
                    <a:pt x="2" y="37"/>
                  </a:lnTo>
                  <a:lnTo>
                    <a:pt x="7" y="36"/>
                  </a:lnTo>
                  <a:lnTo>
                    <a:pt x="12" y="27"/>
                  </a:lnTo>
                  <a:lnTo>
                    <a:pt x="19" y="19"/>
                  </a:lnTo>
                  <a:lnTo>
                    <a:pt x="19" y="17"/>
                  </a:lnTo>
                  <a:lnTo>
                    <a:pt x="19" y="15"/>
                  </a:lnTo>
                  <a:lnTo>
                    <a:pt x="21" y="12"/>
                  </a:lnTo>
                  <a:lnTo>
                    <a:pt x="21" y="10"/>
                  </a:lnTo>
                  <a:lnTo>
                    <a:pt x="21" y="8"/>
                  </a:lnTo>
                  <a:lnTo>
                    <a:pt x="22" y="7"/>
                  </a:lnTo>
                  <a:lnTo>
                    <a:pt x="24" y="5"/>
                  </a:lnTo>
                  <a:lnTo>
                    <a:pt x="24" y="3"/>
                  </a:lnTo>
                  <a:lnTo>
                    <a:pt x="26" y="3"/>
                  </a:lnTo>
                  <a:lnTo>
                    <a:pt x="28" y="3"/>
                  </a:lnTo>
                  <a:lnTo>
                    <a:pt x="28" y="3"/>
                  </a:lnTo>
                  <a:lnTo>
                    <a:pt x="29" y="3"/>
                  </a:lnTo>
                  <a:lnTo>
                    <a:pt x="34" y="3"/>
                  </a:lnTo>
                  <a:lnTo>
                    <a:pt x="36" y="3"/>
                  </a:lnTo>
                  <a:lnTo>
                    <a:pt x="38" y="3"/>
                  </a:lnTo>
                  <a:lnTo>
                    <a:pt x="41" y="1"/>
                  </a:lnTo>
                  <a:lnTo>
                    <a:pt x="45" y="1"/>
                  </a:lnTo>
                  <a:lnTo>
                    <a:pt x="46" y="1"/>
                  </a:lnTo>
                  <a:lnTo>
                    <a:pt x="46" y="1"/>
                  </a:lnTo>
                  <a:lnTo>
                    <a:pt x="46" y="0"/>
                  </a:lnTo>
                  <a:lnTo>
                    <a:pt x="48" y="1"/>
                  </a:lnTo>
                  <a:lnTo>
                    <a:pt x="48" y="0"/>
                  </a:lnTo>
                  <a:lnTo>
                    <a:pt x="48" y="0"/>
                  </a:lnTo>
                  <a:lnTo>
                    <a:pt x="50" y="0"/>
                  </a:lnTo>
                  <a:lnTo>
                    <a:pt x="50" y="0"/>
                  </a:lnTo>
                  <a:lnTo>
                    <a:pt x="53" y="1"/>
                  </a:lnTo>
                  <a:lnTo>
                    <a:pt x="57" y="0"/>
                  </a:lnTo>
                  <a:lnTo>
                    <a:pt x="62" y="1"/>
                  </a:lnTo>
                  <a:lnTo>
                    <a:pt x="65" y="5"/>
                  </a:lnTo>
                  <a:lnTo>
                    <a:pt x="69" y="7"/>
                  </a:lnTo>
                  <a:lnTo>
                    <a:pt x="69" y="8"/>
                  </a:lnTo>
                  <a:lnTo>
                    <a:pt x="69" y="10"/>
                  </a:lnTo>
                  <a:lnTo>
                    <a:pt x="70" y="10"/>
                  </a:lnTo>
                  <a:lnTo>
                    <a:pt x="72" y="10"/>
                  </a:lnTo>
                  <a:lnTo>
                    <a:pt x="72" y="10"/>
                  </a:lnTo>
                  <a:lnTo>
                    <a:pt x="74" y="10"/>
                  </a:lnTo>
                  <a:lnTo>
                    <a:pt x="74" y="12"/>
                  </a:lnTo>
                  <a:lnTo>
                    <a:pt x="76" y="12"/>
                  </a:lnTo>
                  <a:lnTo>
                    <a:pt x="76" y="10"/>
                  </a:lnTo>
                  <a:lnTo>
                    <a:pt x="77" y="10"/>
                  </a:lnTo>
                  <a:lnTo>
                    <a:pt x="77" y="12"/>
                  </a:lnTo>
                  <a:lnTo>
                    <a:pt x="77" y="12"/>
                  </a:lnTo>
                  <a:lnTo>
                    <a:pt x="79" y="12"/>
                  </a:lnTo>
                  <a:lnTo>
                    <a:pt x="79" y="12"/>
                  </a:lnTo>
                  <a:lnTo>
                    <a:pt x="81" y="13"/>
                  </a:lnTo>
                  <a:lnTo>
                    <a:pt x="81" y="17"/>
                  </a:lnTo>
                  <a:lnTo>
                    <a:pt x="82" y="20"/>
                  </a:lnTo>
                  <a:lnTo>
                    <a:pt x="82" y="20"/>
                  </a:lnTo>
                  <a:lnTo>
                    <a:pt x="84" y="22"/>
                  </a:lnTo>
                  <a:lnTo>
                    <a:pt x="84" y="22"/>
                  </a:lnTo>
                  <a:lnTo>
                    <a:pt x="86" y="22"/>
                  </a:lnTo>
                  <a:lnTo>
                    <a:pt x="86" y="24"/>
                  </a:lnTo>
                  <a:lnTo>
                    <a:pt x="86" y="24"/>
                  </a:lnTo>
                  <a:lnTo>
                    <a:pt x="88" y="24"/>
                  </a:lnTo>
                  <a:lnTo>
                    <a:pt x="88" y="24"/>
                  </a:lnTo>
                  <a:lnTo>
                    <a:pt x="89" y="27"/>
                  </a:lnTo>
                  <a:lnTo>
                    <a:pt x="89" y="27"/>
                  </a:lnTo>
                  <a:lnTo>
                    <a:pt x="89" y="29"/>
                  </a:lnTo>
                  <a:lnTo>
                    <a:pt x="89" y="29"/>
                  </a:lnTo>
                  <a:lnTo>
                    <a:pt x="91" y="29"/>
                  </a:lnTo>
                  <a:lnTo>
                    <a:pt x="91" y="29"/>
                  </a:lnTo>
                  <a:lnTo>
                    <a:pt x="93" y="30"/>
                  </a:lnTo>
                  <a:lnTo>
                    <a:pt x="93" y="32"/>
                  </a:lnTo>
                  <a:lnTo>
                    <a:pt x="96" y="32"/>
                  </a:lnTo>
                  <a:lnTo>
                    <a:pt x="98" y="34"/>
                  </a:lnTo>
                  <a:lnTo>
                    <a:pt x="98" y="36"/>
                  </a:lnTo>
                  <a:lnTo>
                    <a:pt x="99" y="37"/>
                  </a:lnTo>
                  <a:lnTo>
                    <a:pt x="101" y="37"/>
                  </a:ln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213">
              <a:extLst>
                <a:ext uri="{FF2B5EF4-FFF2-40B4-BE49-F238E27FC236}">
                  <a16:creationId xmlns:a16="http://schemas.microsoft.com/office/drawing/2014/main" xmlns="" id="{48BDC70B-88F1-4D23-B163-2F05C0C60A6B}"/>
                </a:ext>
              </a:extLst>
            </p:cNvPr>
            <p:cNvSpPr>
              <a:spLocks/>
            </p:cNvSpPr>
            <p:nvPr/>
          </p:nvSpPr>
          <p:spPr bwMode="auto">
            <a:xfrm>
              <a:off x="4422" y="2819"/>
              <a:ext cx="200" cy="262"/>
            </a:xfrm>
            <a:custGeom>
              <a:avLst/>
              <a:gdLst>
                <a:gd name="T0" fmla="*/ 10 w 200"/>
                <a:gd name="T1" fmla="*/ 257 h 262"/>
                <a:gd name="T2" fmla="*/ 2 w 200"/>
                <a:gd name="T3" fmla="*/ 244 h 262"/>
                <a:gd name="T4" fmla="*/ 0 w 200"/>
                <a:gd name="T5" fmla="*/ 187 h 262"/>
                <a:gd name="T6" fmla="*/ 3 w 200"/>
                <a:gd name="T7" fmla="*/ 172 h 262"/>
                <a:gd name="T8" fmla="*/ 19 w 200"/>
                <a:gd name="T9" fmla="*/ 153 h 262"/>
                <a:gd name="T10" fmla="*/ 27 w 200"/>
                <a:gd name="T11" fmla="*/ 150 h 262"/>
                <a:gd name="T12" fmla="*/ 39 w 200"/>
                <a:gd name="T13" fmla="*/ 145 h 262"/>
                <a:gd name="T14" fmla="*/ 49 w 200"/>
                <a:gd name="T15" fmla="*/ 138 h 262"/>
                <a:gd name="T16" fmla="*/ 58 w 200"/>
                <a:gd name="T17" fmla="*/ 136 h 262"/>
                <a:gd name="T18" fmla="*/ 77 w 200"/>
                <a:gd name="T19" fmla="*/ 136 h 262"/>
                <a:gd name="T20" fmla="*/ 91 w 200"/>
                <a:gd name="T21" fmla="*/ 123 h 262"/>
                <a:gd name="T22" fmla="*/ 111 w 200"/>
                <a:gd name="T23" fmla="*/ 102 h 262"/>
                <a:gd name="T24" fmla="*/ 130 w 200"/>
                <a:gd name="T25" fmla="*/ 82 h 262"/>
                <a:gd name="T26" fmla="*/ 116 w 200"/>
                <a:gd name="T27" fmla="*/ 77 h 262"/>
                <a:gd name="T28" fmla="*/ 94 w 200"/>
                <a:gd name="T29" fmla="*/ 70 h 262"/>
                <a:gd name="T30" fmla="*/ 72 w 200"/>
                <a:gd name="T31" fmla="*/ 61 h 262"/>
                <a:gd name="T32" fmla="*/ 56 w 200"/>
                <a:gd name="T33" fmla="*/ 54 h 262"/>
                <a:gd name="T34" fmla="*/ 48 w 200"/>
                <a:gd name="T35" fmla="*/ 49 h 262"/>
                <a:gd name="T36" fmla="*/ 41 w 200"/>
                <a:gd name="T37" fmla="*/ 41 h 262"/>
                <a:gd name="T38" fmla="*/ 36 w 200"/>
                <a:gd name="T39" fmla="*/ 34 h 262"/>
                <a:gd name="T40" fmla="*/ 32 w 200"/>
                <a:gd name="T41" fmla="*/ 27 h 262"/>
                <a:gd name="T42" fmla="*/ 37 w 200"/>
                <a:gd name="T43" fmla="*/ 22 h 262"/>
                <a:gd name="T44" fmla="*/ 43 w 200"/>
                <a:gd name="T45" fmla="*/ 12 h 262"/>
                <a:gd name="T46" fmla="*/ 56 w 200"/>
                <a:gd name="T47" fmla="*/ 24 h 262"/>
                <a:gd name="T48" fmla="*/ 77 w 200"/>
                <a:gd name="T49" fmla="*/ 31 h 262"/>
                <a:gd name="T50" fmla="*/ 97 w 200"/>
                <a:gd name="T51" fmla="*/ 24 h 262"/>
                <a:gd name="T52" fmla="*/ 116 w 200"/>
                <a:gd name="T53" fmla="*/ 20 h 262"/>
                <a:gd name="T54" fmla="*/ 130 w 200"/>
                <a:gd name="T55" fmla="*/ 17 h 262"/>
                <a:gd name="T56" fmla="*/ 149 w 200"/>
                <a:gd name="T57" fmla="*/ 13 h 262"/>
                <a:gd name="T58" fmla="*/ 162 w 200"/>
                <a:gd name="T59" fmla="*/ 13 h 262"/>
                <a:gd name="T60" fmla="*/ 185 w 200"/>
                <a:gd name="T61" fmla="*/ 3 h 262"/>
                <a:gd name="T62" fmla="*/ 198 w 200"/>
                <a:gd name="T63" fmla="*/ 3 h 262"/>
                <a:gd name="T64" fmla="*/ 195 w 200"/>
                <a:gd name="T65" fmla="*/ 13 h 262"/>
                <a:gd name="T66" fmla="*/ 195 w 200"/>
                <a:gd name="T67" fmla="*/ 29 h 262"/>
                <a:gd name="T68" fmla="*/ 195 w 200"/>
                <a:gd name="T69" fmla="*/ 31 h 262"/>
                <a:gd name="T70" fmla="*/ 198 w 200"/>
                <a:gd name="T71" fmla="*/ 29 h 262"/>
                <a:gd name="T72" fmla="*/ 198 w 200"/>
                <a:gd name="T73" fmla="*/ 31 h 262"/>
                <a:gd name="T74" fmla="*/ 191 w 200"/>
                <a:gd name="T75" fmla="*/ 34 h 262"/>
                <a:gd name="T76" fmla="*/ 188 w 200"/>
                <a:gd name="T77" fmla="*/ 53 h 262"/>
                <a:gd name="T78" fmla="*/ 179 w 200"/>
                <a:gd name="T79" fmla="*/ 68 h 262"/>
                <a:gd name="T80" fmla="*/ 168 w 200"/>
                <a:gd name="T81" fmla="*/ 87 h 262"/>
                <a:gd name="T82" fmla="*/ 157 w 200"/>
                <a:gd name="T83" fmla="*/ 107 h 262"/>
                <a:gd name="T84" fmla="*/ 135 w 200"/>
                <a:gd name="T85" fmla="*/ 145 h 262"/>
                <a:gd name="T86" fmla="*/ 94 w 200"/>
                <a:gd name="T87" fmla="*/ 186 h 262"/>
                <a:gd name="T88" fmla="*/ 53 w 200"/>
                <a:gd name="T89" fmla="*/ 213 h 262"/>
                <a:gd name="T90" fmla="*/ 31 w 200"/>
                <a:gd name="T91" fmla="*/ 235 h 262"/>
                <a:gd name="T92" fmla="*/ 22 w 200"/>
                <a:gd name="T93" fmla="*/ 245 h 262"/>
                <a:gd name="T94" fmla="*/ 17 w 200"/>
                <a:gd name="T95" fmla="*/ 252 h 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00" h="262">
                  <a:moveTo>
                    <a:pt x="12" y="262"/>
                  </a:moveTo>
                  <a:lnTo>
                    <a:pt x="12" y="261"/>
                  </a:lnTo>
                  <a:lnTo>
                    <a:pt x="12" y="259"/>
                  </a:lnTo>
                  <a:lnTo>
                    <a:pt x="10" y="257"/>
                  </a:lnTo>
                  <a:lnTo>
                    <a:pt x="7" y="252"/>
                  </a:lnTo>
                  <a:lnTo>
                    <a:pt x="3" y="250"/>
                  </a:lnTo>
                  <a:lnTo>
                    <a:pt x="2" y="247"/>
                  </a:lnTo>
                  <a:lnTo>
                    <a:pt x="2" y="244"/>
                  </a:lnTo>
                  <a:lnTo>
                    <a:pt x="2" y="235"/>
                  </a:lnTo>
                  <a:lnTo>
                    <a:pt x="2" y="220"/>
                  </a:lnTo>
                  <a:lnTo>
                    <a:pt x="2" y="203"/>
                  </a:lnTo>
                  <a:lnTo>
                    <a:pt x="0" y="187"/>
                  </a:lnTo>
                  <a:lnTo>
                    <a:pt x="0" y="179"/>
                  </a:lnTo>
                  <a:lnTo>
                    <a:pt x="0" y="175"/>
                  </a:lnTo>
                  <a:lnTo>
                    <a:pt x="2" y="175"/>
                  </a:lnTo>
                  <a:lnTo>
                    <a:pt x="3" y="172"/>
                  </a:lnTo>
                  <a:lnTo>
                    <a:pt x="8" y="169"/>
                  </a:lnTo>
                  <a:lnTo>
                    <a:pt x="13" y="162"/>
                  </a:lnTo>
                  <a:lnTo>
                    <a:pt x="15" y="157"/>
                  </a:lnTo>
                  <a:lnTo>
                    <a:pt x="19" y="153"/>
                  </a:lnTo>
                  <a:lnTo>
                    <a:pt x="19" y="153"/>
                  </a:lnTo>
                  <a:lnTo>
                    <a:pt x="20" y="152"/>
                  </a:lnTo>
                  <a:lnTo>
                    <a:pt x="25" y="150"/>
                  </a:lnTo>
                  <a:lnTo>
                    <a:pt x="27" y="150"/>
                  </a:lnTo>
                  <a:lnTo>
                    <a:pt x="36" y="148"/>
                  </a:lnTo>
                  <a:lnTo>
                    <a:pt x="37" y="148"/>
                  </a:lnTo>
                  <a:lnTo>
                    <a:pt x="37" y="146"/>
                  </a:lnTo>
                  <a:lnTo>
                    <a:pt x="39" y="145"/>
                  </a:lnTo>
                  <a:lnTo>
                    <a:pt x="39" y="143"/>
                  </a:lnTo>
                  <a:lnTo>
                    <a:pt x="43" y="141"/>
                  </a:lnTo>
                  <a:lnTo>
                    <a:pt x="46" y="140"/>
                  </a:lnTo>
                  <a:lnTo>
                    <a:pt x="49" y="138"/>
                  </a:lnTo>
                  <a:lnTo>
                    <a:pt x="51" y="138"/>
                  </a:lnTo>
                  <a:lnTo>
                    <a:pt x="56" y="136"/>
                  </a:lnTo>
                  <a:lnTo>
                    <a:pt x="56" y="136"/>
                  </a:lnTo>
                  <a:lnTo>
                    <a:pt x="58" y="136"/>
                  </a:lnTo>
                  <a:lnTo>
                    <a:pt x="60" y="136"/>
                  </a:lnTo>
                  <a:lnTo>
                    <a:pt x="67" y="136"/>
                  </a:lnTo>
                  <a:lnTo>
                    <a:pt x="72" y="136"/>
                  </a:lnTo>
                  <a:lnTo>
                    <a:pt x="77" y="136"/>
                  </a:lnTo>
                  <a:lnTo>
                    <a:pt x="77" y="136"/>
                  </a:lnTo>
                  <a:lnTo>
                    <a:pt x="80" y="133"/>
                  </a:lnTo>
                  <a:lnTo>
                    <a:pt x="87" y="126"/>
                  </a:lnTo>
                  <a:lnTo>
                    <a:pt x="91" y="123"/>
                  </a:lnTo>
                  <a:lnTo>
                    <a:pt x="96" y="116"/>
                  </a:lnTo>
                  <a:lnTo>
                    <a:pt x="101" y="111"/>
                  </a:lnTo>
                  <a:lnTo>
                    <a:pt x="106" y="106"/>
                  </a:lnTo>
                  <a:lnTo>
                    <a:pt x="111" y="102"/>
                  </a:lnTo>
                  <a:lnTo>
                    <a:pt x="116" y="95"/>
                  </a:lnTo>
                  <a:lnTo>
                    <a:pt x="120" y="92"/>
                  </a:lnTo>
                  <a:lnTo>
                    <a:pt x="125" y="87"/>
                  </a:lnTo>
                  <a:lnTo>
                    <a:pt x="130" y="82"/>
                  </a:lnTo>
                  <a:lnTo>
                    <a:pt x="135" y="77"/>
                  </a:lnTo>
                  <a:lnTo>
                    <a:pt x="128" y="77"/>
                  </a:lnTo>
                  <a:lnTo>
                    <a:pt x="123" y="77"/>
                  </a:lnTo>
                  <a:lnTo>
                    <a:pt x="116" y="77"/>
                  </a:lnTo>
                  <a:lnTo>
                    <a:pt x="114" y="77"/>
                  </a:lnTo>
                  <a:lnTo>
                    <a:pt x="109" y="75"/>
                  </a:lnTo>
                  <a:lnTo>
                    <a:pt x="102" y="73"/>
                  </a:lnTo>
                  <a:lnTo>
                    <a:pt x="94" y="70"/>
                  </a:lnTo>
                  <a:lnTo>
                    <a:pt x="89" y="68"/>
                  </a:lnTo>
                  <a:lnTo>
                    <a:pt x="82" y="66"/>
                  </a:lnTo>
                  <a:lnTo>
                    <a:pt x="77" y="63"/>
                  </a:lnTo>
                  <a:lnTo>
                    <a:pt x="72" y="61"/>
                  </a:lnTo>
                  <a:lnTo>
                    <a:pt x="65" y="59"/>
                  </a:lnTo>
                  <a:lnTo>
                    <a:pt x="60" y="58"/>
                  </a:lnTo>
                  <a:lnTo>
                    <a:pt x="58" y="58"/>
                  </a:lnTo>
                  <a:lnTo>
                    <a:pt x="56" y="54"/>
                  </a:lnTo>
                  <a:lnTo>
                    <a:pt x="51" y="51"/>
                  </a:lnTo>
                  <a:lnTo>
                    <a:pt x="51" y="51"/>
                  </a:lnTo>
                  <a:lnTo>
                    <a:pt x="49" y="51"/>
                  </a:lnTo>
                  <a:lnTo>
                    <a:pt x="48" y="49"/>
                  </a:lnTo>
                  <a:lnTo>
                    <a:pt x="46" y="46"/>
                  </a:lnTo>
                  <a:lnTo>
                    <a:pt x="44" y="42"/>
                  </a:lnTo>
                  <a:lnTo>
                    <a:pt x="43" y="41"/>
                  </a:lnTo>
                  <a:lnTo>
                    <a:pt x="41" y="41"/>
                  </a:lnTo>
                  <a:lnTo>
                    <a:pt x="39" y="39"/>
                  </a:lnTo>
                  <a:lnTo>
                    <a:pt x="37" y="36"/>
                  </a:lnTo>
                  <a:lnTo>
                    <a:pt x="37" y="34"/>
                  </a:lnTo>
                  <a:lnTo>
                    <a:pt x="36" y="34"/>
                  </a:lnTo>
                  <a:lnTo>
                    <a:pt x="36" y="32"/>
                  </a:lnTo>
                  <a:lnTo>
                    <a:pt x="34" y="29"/>
                  </a:lnTo>
                  <a:lnTo>
                    <a:pt x="34" y="27"/>
                  </a:lnTo>
                  <a:lnTo>
                    <a:pt x="32" y="27"/>
                  </a:lnTo>
                  <a:lnTo>
                    <a:pt x="32" y="27"/>
                  </a:lnTo>
                  <a:lnTo>
                    <a:pt x="36" y="24"/>
                  </a:lnTo>
                  <a:lnTo>
                    <a:pt x="36" y="22"/>
                  </a:lnTo>
                  <a:lnTo>
                    <a:pt x="37" y="22"/>
                  </a:lnTo>
                  <a:lnTo>
                    <a:pt x="37" y="20"/>
                  </a:lnTo>
                  <a:lnTo>
                    <a:pt x="37" y="19"/>
                  </a:lnTo>
                  <a:lnTo>
                    <a:pt x="41" y="15"/>
                  </a:lnTo>
                  <a:lnTo>
                    <a:pt x="43" y="12"/>
                  </a:lnTo>
                  <a:lnTo>
                    <a:pt x="44" y="10"/>
                  </a:lnTo>
                  <a:lnTo>
                    <a:pt x="48" y="12"/>
                  </a:lnTo>
                  <a:lnTo>
                    <a:pt x="51" y="19"/>
                  </a:lnTo>
                  <a:lnTo>
                    <a:pt x="56" y="24"/>
                  </a:lnTo>
                  <a:lnTo>
                    <a:pt x="61" y="29"/>
                  </a:lnTo>
                  <a:lnTo>
                    <a:pt x="65" y="29"/>
                  </a:lnTo>
                  <a:lnTo>
                    <a:pt x="67" y="31"/>
                  </a:lnTo>
                  <a:lnTo>
                    <a:pt x="77" y="31"/>
                  </a:lnTo>
                  <a:lnTo>
                    <a:pt x="85" y="25"/>
                  </a:lnTo>
                  <a:lnTo>
                    <a:pt x="92" y="24"/>
                  </a:lnTo>
                  <a:lnTo>
                    <a:pt x="94" y="22"/>
                  </a:lnTo>
                  <a:lnTo>
                    <a:pt x="97" y="24"/>
                  </a:lnTo>
                  <a:lnTo>
                    <a:pt x="102" y="24"/>
                  </a:lnTo>
                  <a:lnTo>
                    <a:pt x="106" y="24"/>
                  </a:lnTo>
                  <a:lnTo>
                    <a:pt x="108" y="24"/>
                  </a:lnTo>
                  <a:lnTo>
                    <a:pt x="116" y="20"/>
                  </a:lnTo>
                  <a:lnTo>
                    <a:pt x="121" y="17"/>
                  </a:lnTo>
                  <a:lnTo>
                    <a:pt x="125" y="15"/>
                  </a:lnTo>
                  <a:lnTo>
                    <a:pt x="126" y="15"/>
                  </a:lnTo>
                  <a:lnTo>
                    <a:pt x="130" y="17"/>
                  </a:lnTo>
                  <a:lnTo>
                    <a:pt x="137" y="17"/>
                  </a:lnTo>
                  <a:lnTo>
                    <a:pt x="144" y="13"/>
                  </a:lnTo>
                  <a:lnTo>
                    <a:pt x="147" y="13"/>
                  </a:lnTo>
                  <a:lnTo>
                    <a:pt x="149" y="13"/>
                  </a:lnTo>
                  <a:lnTo>
                    <a:pt x="154" y="15"/>
                  </a:lnTo>
                  <a:lnTo>
                    <a:pt x="154" y="13"/>
                  </a:lnTo>
                  <a:lnTo>
                    <a:pt x="156" y="13"/>
                  </a:lnTo>
                  <a:lnTo>
                    <a:pt x="162" y="13"/>
                  </a:lnTo>
                  <a:lnTo>
                    <a:pt x="168" y="10"/>
                  </a:lnTo>
                  <a:lnTo>
                    <a:pt x="176" y="8"/>
                  </a:lnTo>
                  <a:lnTo>
                    <a:pt x="183" y="5"/>
                  </a:lnTo>
                  <a:lnTo>
                    <a:pt x="185" y="3"/>
                  </a:lnTo>
                  <a:lnTo>
                    <a:pt x="186" y="2"/>
                  </a:lnTo>
                  <a:lnTo>
                    <a:pt x="190" y="0"/>
                  </a:lnTo>
                  <a:lnTo>
                    <a:pt x="197" y="3"/>
                  </a:lnTo>
                  <a:lnTo>
                    <a:pt x="198" y="3"/>
                  </a:lnTo>
                  <a:lnTo>
                    <a:pt x="198" y="5"/>
                  </a:lnTo>
                  <a:lnTo>
                    <a:pt x="198" y="7"/>
                  </a:lnTo>
                  <a:lnTo>
                    <a:pt x="197" y="10"/>
                  </a:lnTo>
                  <a:lnTo>
                    <a:pt x="195" y="13"/>
                  </a:lnTo>
                  <a:lnTo>
                    <a:pt x="195" y="19"/>
                  </a:lnTo>
                  <a:lnTo>
                    <a:pt x="197" y="25"/>
                  </a:lnTo>
                  <a:lnTo>
                    <a:pt x="197" y="27"/>
                  </a:lnTo>
                  <a:lnTo>
                    <a:pt x="195" y="29"/>
                  </a:lnTo>
                  <a:lnTo>
                    <a:pt x="195" y="29"/>
                  </a:lnTo>
                  <a:lnTo>
                    <a:pt x="195" y="29"/>
                  </a:lnTo>
                  <a:lnTo>
                    <a:pt x="193" y="31"/>
                  </a:lnTo>
                  <a:lnTo>
                    <a:pt x="195" y="31"/>
                  </a:lnTo>
                  <a:lnTo>
                    <a:pt x="197" y="29"/>
                  </a:lnTo>
                  <a:lnTo>
                    <a:pt x="197" y="29"/>
                  </a:lnTo>
                  <a:lnTo>
                    <a:pt x="197" y="27"/>
                  </a:lnTo>
                  <a:lnTo>
                    <a:pt x="198" y="29"/>
                  </a:lnTo>
                  <a:lnTo>
                    <a:pt x="200" y="29"/>
                  </a:lnTo>
                  <a:lnTo>
                    <a:pt x="200" y="31"/>
                  </a:lnTo>
                  <a:lnTo>
                    <a:pt x="200" y="31"/>
                  </a:lnTo>
                  <a:lnTo>
                    <a:pt x="198" y="31"/>
                  </a:lnTo>
                  <a:lnTo>
                    <a:pt x="197" y="31"/>
                  </a:lnTo>
                  <a:lnTo>
                    <a:pt x="195" y="31"/>
                  </a:lnTo>
                  <a:lnTo>
                    <a:pt x="191" y="32"/>
                  </a:lnTo>
                  <a:lnTo>
                    <a:pt x="191" y="34"/>
                  </a:lnTo>
                  <a:lnTo>
                    <a:pt x="191" y="41"/>
                  </a:lnTo>
                  <a:lnTo>
                    <a:pt x="190" y="44"/>
                  </a:lnTo>
                  <a:lnTo>
                    <a:pt x="190" y="49"/>
                  </a:lnTo>
                  <a:lnTo>
                    <a:pt x="188" y="53"/>
                  </a:lnTo>
                  <a:lnTo>
                    <a:pt x="186" y="56"/>
                  </a:lnTo>
                  <a:lnTo>
                    <a:pt x="183" y="61"/>
                  </a:lnTo>
                  <a:lnTo>
                    <a:pt x="179" y="65"/>
                  </a:lnTo>
                  <a:lnTo>
                    <a:pt x="179" y="68"/>
                  </a:lnTo>
                  <a:lnTo>
                    <a:pt x="176" y="73"/>
                  </a:lnTo>
                  <a:lnTo>
                    <a:pt x="171" y="78"/>
                  </a:lnTo>
                  <a:lnTo>
                    <a:pt x="169" y="83"/>
                  </a:lnTo>
                  <a:lnTo>
                    <a:pt x="168" y="87"/>
                  </a:lnTo>
                  <a:lnTo>
                    <a:pt x="166" y="90"/>
                  </a:lnTo>
                  <a:lnTo>
                    <a:pt x="162" y="97"/>
                  </a:lnTo>
                  <a:lnTo>
                    <a:pt x="159" y="100"/>
                  </a:lnTo>
                  <a:lnTo>
                    <a:pt x="157" y="107"/>
                  </a:lnTo>
                  <a:lnTo>
                    <a:pt x="156" y="112"/>
                  </a:lnTo>
                  <a:lnTo>
                    <a:pt x="149" y="124"/>
                  </a:lnTo>
                  <a:lnTo>
                    <a:pt x="140" y="136"/>
                  </a:lnTo>
                  <a:lnTo>
                    <a:pt x="135" y="145"/>
                  </a:lnTo>
                  <a:lnTo>
                    <a:pt x="126" y="155"/>
                  </a:lnTo>
                  <a:lnTo>
                    <a:pt x="114" y="167"/>
                  </a:lnTo>
                  <a:lnTo>
                    <a:pt x="99" y="182"/>
                  </a:lnTo>
                  <a:lnTo>
                    <a:pt x="94" y="186"/>
                  </a:lnTo>
                  <a:lnTo>
                    <a:pt x="77" y="196"/>
                  </a:lnTo>
                  <a:lnTo>
                    <a:pt x="65" y="203"/>
                  </a:lnTo>
                  <a:lnTo>
                    <a:pt x="60" y="209"/>
                  </a:lnTo>
                  <a:lnTo>
                    <a:pt x="53" y="213"/>
                  </a:lnTo>
                  <a:lnTo>
                    <a:pt x="49" y="218"/>
                  </a:lnTo>
                  <a:lnTo>
                    <a:pt x="34" y="233"/>
                  </a:lnTo>
                  <a:lnTo>
                    <a:pt x="32" y="235"/>
                  </a:lnTo>
                  <a:lnTo>
                    <a:pt x="31" y="235"/>
                  </a:lnTo>
                  <a:lnTo>
                    <a:pt x="29" y="238"/>
                  </a:lnTo>
                  <a:lnTo>
                    <a:pt x="29" y="240"/>
                  </a:lnTo>
                  <a:lnTo>
                    <a:pt x="25" y="244"/>
                  </a:lnTo>
                  <a:lnTo>
                    <a:pt x="22" y="245"/>
                  </a:lnTo>
                  <a:lnTo>
                    <a:pt x="20" y="249"/>
                  </a:lnTo>
                  <a:lnTo>
                    <a:pt x="19" y="250"/>
                  </a:lnTo>
                  <a:lnTo>
                    <a:pt x="19" y="252"/>
                  </a:lnTo>
                  <a:lnTo>
                    <a:pt x="17" y="252"/>
                  </a:lnTo>
                  <a:lnTo>
                    <a:pt x="15" y="257"/>
                  </a:lnTo>
                  <a:lnTo>
                    <a:pt x="13" y="259"/>
                  </a:lnTo>
                  <a:lnTo>
                    <a:pt x="12" y="262"/>
                  </a:ln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14">
              <a:extLst>
                <a:ext uri="{FF2B5EF4-FFF2-40B4-BE49-F238E27FC236}">
                  <a16:creationId xmlns:a16="http://schemas.microsoft.com/office/drawing/2014/main" xmlns="" id="{29F454B7-EC82-46BA-ACD0-09CB2EC5A084}"/>
                </a:ext>
              </a:extLst>
            </p:cNvPr>
            <p:cNvSpPr>
              <a:spLocks/>
            </p:cNvSpPr>
            <p:nvPr/>
          </p:nvSpPr>
          <p:spPr bwMode="auto">
            <a:xfrm>
              <a:off x="2521" y="2935"/>
              <a:ext cx="77" cy="78"/>
            </a:xfrm>
            <a:custGeom>
              <a:avLst/>
              <a:gdLst>
                <a:gd name="T0" fmla="*/ 72 w 77"/>
                <a:gd name="T1" fmla="*/ 15 h 78"/>
                <a:gd name="T2" fmla="*/ 68 w 77"/>
                <a:gd name="T3" fmla="*/ 20 h 78"/>
                <a:gd name="T4" fmla="*/ 68 w 77"/>
                <a:gd name="T5" fmla="*/ 24 h 78"/>
                <a:gd name="T6" fmla="*/ 68 w 77"/>
                <a:gd name="T7" fmla="*/ 29 h 78"/>
                <a:gd name="T8" fmla="*/ 70 w 77"/>
                <a:gd name="T9" fmla="*/ 34 h 78"/>
                <a:gd name="T10" fmla="*/ 70 w 77"/>
                <a:gd name="T11" fmla="*/ 37 h 78"/>
                <a:gd name="T12" fmla="*/ 75 w 77"/>
                <a:gd name="T13" fmla="*/ 42 h 78"/>
                <a:gd name="T14" fmla="*/ 77 w 77"/>
                <a:gd name="T15" fmla="*/ 44 h 78"/>
                <a:gd name="T16" fmla="*/ 77 w 77"/>
                <a:gd name="T17" fmla="*/ 47 h 78"/>
                <a:gd name="T18" fmla="*/ 73 w 77"/>
                <a:gd name="T19" fmla="*/ 54 h 78"/>
                <a:gd name="T20" fmla="*/ 73 w 77"/>
                <a:gd name="T21" fmla="*/ 59 h 78"/>
                <a:gd name="T22" fmla="*/ 68 w 77"/>
                <a:gd name="T23" fmla="*/ 68 h 78"/>
                <a:gd name="T24" fmla="*/ 66 w 77"/>
                <a:gd name="T25" fmla="*/ 70 h 78"/>
                <a:gd name="T26" fmla="*/ 65 w 77"/>
                <a:gd name="T27" fmla="*/ 70 h 78"/>
                <a:gd name="T28" fmla="*/ 63 w 77"/>
                <a:gd name="T29" fmla="*/ 66 h 78"/>
                <a:gd name="T30" fmla="*/ 60 w 77"/>
                <a:gd name="T31" fmla="*/ 66 h 78"/>
                <a:gd name="T32" fmla="*/ 58 w 77"/>
                <a:gd name="T33" fmla="*/ 65 h 78"/>
                <a:gd name="T34" fmla="*/ 54 w 77"/>
                <a:gd name="T35" fmla="*/ 65 h 78"/>
                <a:gd name="T36" fmla="*/ 51 w 77"/>
                <a:gd name="T37" fmla="*/ 66 h 78"/>
                <a:gd name="T38" fmla="*/ 44 w 77"/>
                <a:gd name="T39" fmla="*/ 68 h 78"/>
                <a:gd name="T40" fmla="*/ 39 w 77"/>
                <a:gd name="T41" fmla="*/ 66 h 78"/>
                <a:gd name="T42" fmla="*/ 39 w 77"/>
                <a:gd name="T43" fmla="*/ 68 h 78"/>
                <a:gd name="T44" fmla="*/ 36 w 77"/>
                <a:gd name="T45" fmla="*/ 70 h 78"/>
                <a:gd name="T46" fmla="*/ 39 w 77"/>
                <a:gd name="T47" fmla="*/ 73 h 78"/>
                <a:gd name="T48" fmla="*/ 41 w 77"/>
                <a:gd name="T49" fmla="*/ 76 h 78"/>
                <a:gd name="T50" fmla="*/ 39 w 77"/>
                <a:gd name="T51" fmla="*/ 78 h 78"/>
                <a:gd name="T52" fmla="*/ 30 w 77"/>
                <a:gd name="T53" fmla="*/ 76 h 78"/>
                <a:gd name="T54" fmla="*/ 29 w 77"/>
                <a:gd name="T55" fmla="*/ 75 h 78"/>
                <a:gd name="T56" fmla="*/ 24 w 77"/>
                <a:gd name="T57" fmla="*/ 73 h 78"/>
                <a:gd name="T58" fmla="*/ 22 w 77"/>
                <a:gd name="T59" fmla="*/ 70 h 78"/>
                <a:gd name="T60" fmla="*/ 20 w 77"/>
                <a:gd name="T61" fmla="*/ 66 h 78"/>
                <a:gd name="T62" fmla="*/ 18 w 77"/>
                <a:gd name="T63" fmla="*/ 63 h 78"/>
                <a:gd name="T64" fmla="*/ 18 w 77"/>
                <a:gd name="T65" fmla="*/ 61 h 78"/>
                <a:gd name="T66" fmla="*/ 17 w 77"/>
                <a:gd name="T67" fmla="*/ 59 h 78"/>
                <a:gd name="T68" fmla="*/ 15 w 77"/>
                <a:gd name="T69" fmla="*/ 58 h 78"/>
                <a:gd name="T70" fmla="*/ 15 w 77"/>
                <a:gd name="T71" fmla="*/ 54 h 78"/>
                <a:gd name="T72" fmla="*/ 15 w 77"/>
                <a:gd name="T73" fmla="*/ 53 h 78"/>
                <a:gd name="T74" fmla="*/ 12 w 77"/>
                <a:gd name="T75" fmla="*/ 49 h 78"/>
                <a:gd name="T76" fmla="*/ 10 w 77"/>
                <a:gd name="T77" fmla="*/ 49 h 78"/>
                <a:gd name="T78" fmla="*/ 6 w 77"/>
                <a:gd name="T79" fmla="*/ 49 h 78"/>
                <a:gd name="T80" fmla="*/ 3 w 77"/>
                <a:gd name="T81" fmla="*/ 44 h 78"/>
                <a:gd name="T82" fmla="*/ 0 w 77"/>
                <a:gd name="T83" fmla="*/ 37 h 78"/>
                <a:gd name="T84" fmla="*/ 0 w 77"/>
                <a:gd name="T85" fmla="*/ 34 h 78"/>
                <a:gd name="T86" fmla="*/ 3 w 77"/>
                <a:gd name="T87" fmla="*/ 29 h 78"/>
                <a:gd name="T88" fmla="*/ 3 w 77"/>
                <a:gd name="T89" fmla="*/ 24 h 78"/>
                <a:gd name="T90" fmla="*/ 3 w 77"/>
                <a:gd name="T91" fmla="*/ 20 h 78"/>
                <a:gd name="T92" fmla="*/ 5 w 77"/>
                <a:gd name="T93" fmla="*/ 20 h 78"/>
                <a:gd name="T94" fmla="*/ 8 w 77"/>
                <a:gd name="T95" fmla="*/ 18 h 78"/>
                <a:gd name="T96" fmla="*/ 13 w 77"/>
                <a:gd name="T97" fmla="*/ 17 h 78"/>
                <a:gd name="T98" fmla="*/ 15 w 77"/>
                <a:gd name="T99" fmla="*/ 15 h 78"/>
                <a:gd name="T100" fmla="*/ 15 w 77"/>
                <a:gd name="T101" fmla="*/ 13 h 78"/>
                <a:gd name="T102" fmla="*/ 13 w 77"/>
                <a:gd name="T103" fmla="*/ 12 h 78"/>
                <a:gd name="T104" fmla="*/ 15 w 77"/>
                <a:gd name="T105" fmla="*/ 10 h 78"/>
                <a:gd name="T106" fmla="*/ 17 w 77"/>
                <a:gd name="T107" fmla="*/ 7 h 78"/>
                <a:gd name="T108" fmla="*/ 18 w 77"/>
                <a:gd name="T109" fmla="*/ 0 h 78"/>
                <a:gd name="T110" fmla="*/ 34 w 77"/>
                <a:gd name="T111" fmla="*/ 1 h 78"/>
                <a:gd name="T112" fmla="*/ 41 w 77"/>
                <a:gd name="T113" fmla="*/ 3 h 78"/>
                <a:gd name="T114" fmla="*/ 46 w 77"/>
                <a:gd name="T115" fmla="*/ 0 h 78"/>
                <a:gd name="T116" fmla="*/ 61 w 77"/>
                <a:gd name="T117" fmla="*/ 0 h 78"/>
                <a:gd name="T118" fmla="*/ 77 w 77"/>
                <a:gd name="T119" fmla="*/ 3 h 78"/>
                <a:gd name="T120" fmla="*/ 75 w 77"/>
                <a:gd name="T121" fmla="*/ 8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77" h="78">
                  <a:moveTo>
                    <a:pt x="75" y="12"/>
                  </a:moveTo>
                  <a:lnTo>
                    <a:pt x="73" y="13"/>
                  </a:lnTo>
                  <a:lnTo>
                    <a:pt x="72" y="15"/>
                  </a:lnTo>
                  <a:lnTo>
                    <a:pt x="68" y="18"/>
                  </a:lnTo>
                  <a:lnTo>
                    <a:pt x="68" y="18"/>
                  </a:lnTo>
                  <a:lnTo>
                    <a:pt x="68" y="20"/>
                  </a:lnTo>
                  <a:lnTo>
                    <a:pt x="68" y="22"/>
                  </a:lnTo>
                  <a:lnTo>
                    <a:pt x="68" y="24"/>
                  </a:lnTo>
                  <a:lnTo>
                    <a:pt x="68" y="24"/>
                  </a:lnTo>
                  <a:lnTo>
                    <a:pt x="70" y="27"/>
                  </a:lnTo>
                  <a:lnTo>
                    <a:pt x="68" y="29"/>
                  </a:lnTo>
                  <a:lnTo>
                    <a:pt x="68" y="29"/>
                  </a:lnTo>
                  <a:lnTo>
                    <a:pt x="70" y="30"/>
                  </a:lnTo>
                  <a:lnTo>
                    <a:pt x="70" y="32"/>
                  </a:lnTo>
                  <a:lnTo>
                    <a:pt x="70" y="34"/>
                  </a:lnTo>
                  <a:lnTo>
                    <a:pt x="70" y="34"/>
                  </a:lnTo>
                  <a:lnTo>
                    <a:pt x="72" y="36"/>
                  </a:lnTo>
                  <a:lnTo>
                    <a:pt x="70" y="37"/>
                  </a:lnTo>
                  <a:lnTo>
                    <a:pt x="73" y="39"/>
                  </a:lnTo>
                  <a:lnTo>
                    <a:pt x="73" y="41"/>
                  </a:lnTo>
                  <a:lnTo>
                    <a:pt x="75" y="42"/>
                  </a:lnTo>
                  <a:lnTo>
                    <a:pt x="75" y="42"/>
                  </a:lnTo>
                  <a:lnTo>
                    <a:pt x="77" y="44"/>
                  </a:lnTo>
                  <a:lnTo>
                    <a:pt x="77" y="44"/>
                  </a:lnTo>
                  <a:lnTo>
                    <a:pt x="77" y="46"/>
                  </a:lnTo>
                  <a:lnTo>
                    <a:pt x="77" y="46"/>
                  </a:lnTo>
                  <a:lnTo>
                    <a:pt x="77" y="47"/>
                  </a:lnTo>
                  <a:lnTo>
                    <a:pt x="77" y="49"/>
                  </a:lnTo>
                  <a:lnTo>
                    <a:pt x="73" y="53"/>
                  </a:lnTo>
                  <a:lnTo>
                    <a:pt x="73" y="54"/>
                  </a:lnTo>
                  <a:lnTo>
                    <a:pt x="73" y="56"/>
                  </a:lnTo>
                  <a:lnTo>
                    <a:pt x="73" y="59"/>
                  </a:lnTo>
                  <a:lnTo>
                    <a:pt x="73" y="59"/>
                  </a:lnTo>
                  <a:lnTo>
                    <a:pt x="72" y="63"/>
                  </a:lnTo>
                  <a:lnTo>
                    <a:pt x="70" y="66"/>
                  </a:lnTo>
                  <a:lnTo>
                    <a:pt x="68" y="68"/>
                  </a:lnTo>
                  <a:lnTo>
                    <a:pt x="66" y="70"/>
                  </a:lnTo>
                  <a:lnTo>
                    <a:pt x="66" y="70"/>
                  </a:lnTo>
                  <a:lnTo>
                    <a:pt x="66" y="70"/>
                  </a:lnTo>
                  <a:lnTo>
                    <a:pt x="65" y="70"/>
                  </a:lnTo>
                  <a:lnTo>
                    <a:pt x="65" y="70"/>
                  </a:lnTo>
                  <a:lnTo>
                    <a:pt x="65" y="70"/>
                  </a:lnTo>
                  <a:lnTo>
                    <a:pt x="63" y="68"/>
                  </a:lnTo>
                  <a:lnTo>
                    <a:pt x="63" y="68"/>
                  </a:lnTo>
                  <a:lnTo>
                    <a:pt x="63" y="66"/>
                  </a:lnTo>
                  <a:lnTo>
                    <a:pt x="61" y="68"/>
                  </a:lnTo>
                  <a:lnTo>
                    <a:pt x="61" y="68"/>
                  </a:lnTo>
                  <a:lnTo>
                    <a:pt x="60" y="66"/>
                  </a:lnTo>
                  <a:lnTo>
                    <a:pt x="60" y="65"/>
                  </a:lnTo>
                  <a:lnTo>
                    <a:pt x="58" y="65"/>
                  </a:lnTo>
                  <a:lnTo>
                    <a:pt x="58" y="65"/>
                  </a:lnTo>
                  <a:lnTo>
                    <a:pt x="56" y="65"/>
                  </a:lnTo>
                  <a:lnTo>
                    <a:pt x="56" y="66"/>
                  </a:lnTo>
                  <a:lnTo>
                    <a:pt x="54" y="65"/>
                  </a:lnTo>
                  <a:lnTo>
                    <a:pt x="54" y="65"/>
                  </a:lnTo>
                  <a:lnTo>
                    <a:pt x="53" y="66"/>
                  </a:lnTo>
                  <a:lnTo>
                    <a:pt x="51" y="66"/>
                  </a:lnTo>
                  <a:lnTo>
                    <a:pt x="51" y="68"/>
                  </a:lnTo>
                  <a:lnTo>
                    <a:pt x="46" y="68"/>
                  </a:lnTo>
                  <a:lnTo>
                    <a:pt x="44" y="68"/>
                  </a:lnTo>
                  <a:lnTo>
                    <a:pt x="41" y="66"/>
                  </a:lnTo>
                  <a:lnTo>
                    <a:pt x="41" y="66"/>
                  </a:lnTo>
                  <a:lnTo>
                    <a:pt x="39" y="66"/>
                  </a:lnTo>
                  <a:lnTo>
                    <a:pt x="39" y="66"/>
                  </a:lnTo>
                  <a:lnTo>
                    <a:pt x="39" y="66"/>
                  </a:lnTo>
                  <a:lnTo>
                    <a:pt x="39" y="68"/>
                  </a:lnTo>
                  <a:lnTo>
                    <a:pt x="37" y="68"/>
                  </a:lnTo>
                  <a:lnTo>
                    <a:pt x="37" y="70"/>
                  </a:lnTo>
                  <a:lnTo>
                    <a:pt x="36" y="70"/>
                  </a:lnTo>
                  <a:lnTo>
                    <a:pt x="36" y="71"/>
                  </a:lnTo>
                  <a:lnTo>
                    <a:pt x="37" y="71"/>
                  </a:lnTo>
                  <a:lnTo>
                    <a:pt x="39" y="73"/>
                  </a:lnTo>
                  <a:lnTo>
                    <a:pt x="39" y="73"/>
                  </a:lnTo>
                  <a:lnTo>
                    <a:pt x="41" y="75"/>
                  </a:lnTo>
                  <a:lnTo>
                    <a:pt x="41" y="76"/>
                  </a:lnTo>
                  <a:lnTo>
                    <a:pt x="41" y="78"/>
                  </a:lnTo>
                  <a:lnTo>
                    <a:pt x="39" y="78"/>
                  </a:lnTo>
                  <a:lnTo>
                    <a:pt x="39" y="78"/>
                  </a:lnTo>
                  <a:lnTo>
                    <a:pt x="34" y="78"/>
                  </a:lnTo>
                  <a:lnTo>
                    <a:pt x="32" y="76"/>
                  </a:lnTo>
                  <a:lnTo>
                    <a:pt x="30" y="76"/>
                  </a:lnTo>
                  <a:lnTo>
                    <a:pt x="30" y="76"/>
                  </a:lnTo>
                  <a:lnTo>
                    <a:pt x="29" y="76"/>
                  </a:lnTo>
                  <a:lnTo>
                    <a:pt x="29" y="75"/>
                  </a:lnTo>
                  <a:lnTo>
                    <a:pt x="27" y="75"/>
                  </a:lnTo>
                  <a:lnTo>
                    <a:pt x="25" y="75"/>
                  </a:lnTo>
                  <a:lnTo>
                    <a:pt x="24" y="73"/>
                  </a:lnTo>
                  <a:lnTo>
                    <a:pt x="24" y="71"/>
                  </a:lnTo>
                  <a:lnTo>
                    <a:pt x="22" y="70"/>
                  </a:lnTo>
                  <a:lnTo>
                    <a:pt x="22" y="70"/>
                  </a:lnTo>
                  <a:lnTo>
                    <a:pt x="20" y="68"/>
                  </a:lnTo>
                  <a:lnTo>
                    <a:pt x="20" y="66"/>
                  </a:lnTo>
                  <a:lnTo>
                    <a:pt x="20" y="66"/>
                  </a:lnTo>
                  <a:lnTo>
                    <a:pt x="20" y="66"/>
                  </a:lnTo>
                  <a:lnTo>
                    <a:pt x="18" y="65"/>
                  </a:lnTo>
                  <a:lnTo>
                    <a:pt x="18" y="63"/>
                  </a:lnTo>
                  <a:lnTo>
                    <a:pt x="18" y="63"/>
                  </a:lnTo>
                  <a:lnTo>
                    <a:pt x="18" y="63"/>
                  </a:lnTo>
                  <a:lnTo>
                    <a:pt x="18" y="61"/>
                  </a:lnTo>
                  <a:lnTo>
                    <a:pt x="18" y="61"/>
                  </a:lnTo>
                  <a:lnTo>
                    <a:pt x="17" y="61"/>
                  </a:lnTo>
                  <a:lnTo>
                    <a:pt x="17" y="59"/>
                  </a:lnTo>
                  <a:lnTo>
                    <a:pt x="15" y="59"/>
                  </a:lnTo>
                  <a:lnTo>
                    <a:pt x="15" y="59"/>
                  </a:lnTo>
                  <a:lnTo>
                    <a:pt x="15" y="58"/>
                  </a:lnTo>
                  <a:lnTo>
                    <a:pt x="15" y="56"/>
                  </a:lnTo>
                  <a:lnTo>
                    <a:pt x="15" y="54"/>
                  </a:lnTo>
                  <a:lnTo>
                    <a:pt x="15" y="54"/>
                  </a:lnTo>
                  <a:lnTo>
                    <a:pt x="15" y="54"/>
                  </a:lnTo>
                  <a:lnTo>
                    <a:pt x="15" y="54"/>
                  </a:lnTo>
                  <a:lnTo>
                    <a:pt x="15" y="53"/>
                  </a:lnTo>
                  <a:lnTo>
                    <a:pt x="13" y="49"/>
                  </a:lnTo>
                  <a:lnTo>
                    <a:pt x="13" y="49"/>
                  </a:lnTo>
                  <a:lnTo>
                    <a:pt x="12" y="49"/>
                  </a:lnTo>
                  <a:lnTo>
                    <a:pt x="12" y="49"/>
                  </a:lnTo>
                  <a:lnTo>
                    <a:pt x="10" y="49"/>
                  </a:lnTo>
                  <a:lnTo>
                    <a:pt x="10" y="49"/>
                  </a:lnTo>
                  <a:lnTo>
                    <a:pt x="8" y="49"/>
                  </a:lnTo>
                  <a:lnTo>
                    <a:pt x="6" y="49"/>
                  </a:lnTo>
                  <a:lnTo>
                    <a:pt x="6" y="49"/>
                  </a:lnTo>
                  <a:lnTo>
                    <a:pt x="6" y="47"/>
                  </a:lnTo>
                  <a:lnTo>
                    <a:pt x="6" y="46"/>
                  </a:lnTo>
                  <a:lnTo>
                    <a:pt x="3" y="44"/>
                  </a:lnTo>
                  <a:lnTo>
                    <a:pt x="3" y="42"/>
                  </a:lnTo>
                  <a:lnTo>
                    <a:pt x="3" y="41"/>
                  </a:lnTo>
                  <a:lnTo>
                    <a:pt x="0" y="37"/>
                  </a:lnTo>
                  <a:lnTo>
                    <a:pt x="0" y="36"/>
                  </a:lnTo>
                  <a:lnTo>
                    <a:pt x="0" y="34"/>
                  </a:lnTo>
                  <a:lnTo>
                    <a:pt x="0" y="34"/>
                  </a:lnTo>
                  <a:lnTo>
                    <a:pt x="1" y="30"/>
                  </a:lnTo>
                  <a:lnTo>
                    <a:pt x="1" y="29"/>
                  </a:lnTo>
                  <a:lnTo>
                    <a:pt x="3" y="29"/>
                  </a:lnTo>
                  <a:lnTo>
                    <a:pt x="3" y="27"/>
                  </a:lnTo>
                  <a:lnTo>
                    <a:pt x="3" y="25"/>
                  </a:lnTo>
                  <a:lnTo>
                    <a:pt x="3" y="24"/>
                  </a:lnTo>
                  <a:lnTo>
                    <a:pt x="3" y="22"/>
                  </a:lnTo>
                  <a:lnTo>
                    <a:pt x="1" y="22"/>
                  </a:lnTo>
                  <a:lnTo>
                    <a:pt x="3" y="20"/>
                  </a:lnTo>
                  <a:lnTo>
                    <a:pt x="3" y="20"/>
                  </a:lnTo>
                  <a:lnTo>
                    <a:pt x="5" y="20"/>
                  </a:lnTo>
                  <a:lnTo>
                    <a:pt x="5" y="20"/>
                  </a:lnTo>
                  <a:lnTo>
                    <a:pt x="6" y="18"/>
                  </a:lnTo>
                  <a:lnTo>
                    <a:pt x="6" y="18"/>
                  </a:lnTo>
                  <a:lnTo>
                    <a:pt x="8" y="18"/>
                  </a:lnTo>
                  <a:lnTo>
                    <a:pt x="12" y="18"/>
                  </a:lnTo>
                  <a:lnTo>
                    <a:pt x="13" y="18"/>
                  </a:lnTo>
                  <a:lnTo>
                    <a:pt x="13" y="17"/>
                  </a:lnTo>
                  <a:lnTo>
                    <a:pt x="13" y="17"/>
                  </a:lnTo>
                  <a:lnTo>
                    <a:pt x="15" y="15"/>
                  </a:lnTo>
                  <a:lnTo>
                    <a:pt x="15" y="15"/>
                  </a:lnTo>
                  <a:lnTo>
                    <a:pt x="15" y="15"/>
                  </a:lnTo>
                  <a:lnTo>
                    <a:pt x="15" y="15"/>
                  </a:lnTo>
                  <a:lnTo>
                    <a:pt x="15" y="13"/>
                  </a:lnTo>
                  <a:lnTo>
                    <a:pt x="15" y="13"/>
                  </a:lnTo>
                  <a:lnTo>
                    <a:pt x="15" y="13"/>
                  </a:lnTo>
                  <a:lnTo>
                    <a:pt x="13" y="12"/>
                  </a:lnTo>
                  <a:lnTo>
                    <a:pt x="13" y="12"/>
                  </a:lnTo>
                  <a:lnTo>
                    <a:pt x="15" y="10"/>
                  </a:lnTo>
                  <a:lnTo>
                    <a:pt x="15" y="10"/>
                  </a:lnTo>
                  <a:lnTo>
                    <a:pt x="17" y="8"/>
                  </a:lnTo>
                  <a:lnTo>
                    <a:pt x="17" y="8"/>
                  </a:lnTo>
                  <a:lnTo>
                    <a:pt x="17" y="7"/>
                  </a:lnTo>
                  <a:lnTo>
                    <a:pt x="17" y="5"/>
                  </a:lnTo>
                  <a:lnTo>
                    <a:pt x="18" y="3"/>
                  </a:lnTo>
                  <a:lnTo>
                    <a:pt x="18" y="0"/>
                  </a:lnTo>
                  <a:lnTo>
                    <a:pt x="20" y="0"/>
                  </a:lnTo>
                  <a:lnTo>
                    <a:pt x="30" y="1"/>
                  </a:lnTo>
                  <a:lnTo>
                    <a:pt x="34" y="1"/>
                  </a:lnTo>
                  <a:lnTo>
                    <a:pt x="41" y="3"/>
                  </a:lnTo>
                  <a:lnTo>
                    <a:pt x="41" y="5"/>
                  </a:lnTo>
                  <a:lnTo>
                    <a:pt x="41" y="3"/>
                  </a:lnTo>
                  <a:lnTo>
                    <a:pt x="41" y="1"/>
                  </a:lnTo>
                  <a:lnTo>
                    <a:pt x="42" y="0"/>
                  </a:lnTo>
                  <a:lnTo>
                    <a:pt x="46" y="0"/>
                  </a:lnTo>
                  <a:lnTo>
                    <a:pt x="51" y="0"/>
                  </a:lnTo>
                  <a:lnTo>
                    <a:pt x="54" y="0"/>
                  </a:lnTo>
                  <a:lnTo>
                    <a:pt x="61" y="0"/>
                  </a:lnTo>
                  <a:lnTo>
                    <a:pt x="70" y="1"/>
                  </a:lnTo>
                  <a:lnTo>
                    <a:pt x="75" y="1"/>
                  </a:lnTo>
                  <a:lnTo>
                    <a:pt x="77" y="3"/>
                  </a:lnTo>
                  <a:lnTo>
                    <a:pt x="77" y="5"/>
                  </a:lnTo>
                  <a:lnTo>
                    <a:pt x="77" y="7"/>
                  </a:lnTo>
                  <a:lnTo>
                    <a:pt x="75" y="8"/>
                  </a:lnTo>
                  <a:lnTo>
                    <a:pt x="75" y="12"/>
                  </a:ln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15">
              <a:extLst>
                <a:ext uri="{FF2B5EF4-FFF2-40B4-BE49-F238E27FC236}">
                  <a16:creationId xmlns:a16="http://schemas.microsoft.com/office/drawing/2014/main" xmlns="" id="{0FC36A09-3C67-485A-8F12-90E59594E111}"/>
                </a:ext>
              </a:extLst>
            </p:cNvPr>
            <p:cNvSpPr>
              <a:spLocks/>
            </p:cNvSpPr>
            <p:nvPr/>
          </p:nvSpPr>
          <p:spPr bwMode="auto">
            <a:xfrm>
              <a:off x="4100" y="2814"/>
              <a:ext cx="214" cy="168"/>
            </a:xfrm>
            <a:custGeom>
              <a:avLst/>
              <a:gdLst>
                <a:gd name="T0" fmla="*/ 187 w 214"/>
                <a:gd name="T1" fmla="*/ 54 h 168"/>
                <a:gd name="T2" fmla="*/ 190 w 214"/>
                <a:gd name="T3" fmla="*/ 54 h 168"/>
                <a:gd name="T4" fmla="*/ 190 w 214"/>
                <a:gd name="T5" fmla="*/ 70 h 168"/>
                <a:gd name="T6" fmla="*/ 181 w 214"/>
                <a:gd name="T7" fmla="*/ 73 h 168"/>
                <a:gd name="T8" fmla="*/ 171 w 214"/>
                <a:gd name="T9" fmla="*/ 82 h 168"/>
                <a:gd name="T10" fmla="*/ 176 w 214"/>
                <a:gd name="T11" fmla="*/ 87 h 168"/>
                <a:gd name="T12" fmla="*/ 188 w 214"/>
                <a:gd name="T13" fmla="*/ 93 h 168"/>
                <a:gd name="T14" fmla="*/ 200 w 214"/>
                <a:gd name="T15" fmla="*/ 105 h 168"/>
                <a:gd name="T16" fmla="*/ 207 w 214"/>
                <a:gd name="T17" fmla="*/ 119 h 168"/>
                <a:gd name="T18" fmla="*/ 214 w 214"/>
                <a:gd name="T19" fmla="*/ 129 h 168"/>
                <a:gd name="T20" fmla="*/ 188 w 214"/>
                <a:gd name="T21" fmla="*/ 155 h 168"/>
                <a:gd name="T22" fmla="*/ 173 w 214"/>
                <a:gd name="T23" fmla="*/ 163 h 168"/>
                <a:gd name="T24" fmla="*/ 158 w 214"/>
                <a:gd name="T25" fmla="*/ 163 h 168"/>
                <a:gd name="T26" fmla="*/ 151 w 214"/>
                <a:gd name="T27" fmla="*/ 167 h 168"/>
                <a:gd name="T28" fmla="*/ 142 w 214"/>
                <a:gd name="T29" fmla="*/ 165 h 168"/>
                <a:gd name="T30" fmla="*/ 130 w 214"/>
                <a:gd name="T31" fmla="*/ 165 h 168"/>
                <a:gd name="T32" fmla="*/ 125 w 214"/>
                <a:gd name="T33" fmla="*/ 165 h 168"/>
                <a:gd name="T34" fmla="*/ 122 w 214"/>
                <a:gd name="T35" fmla="*/ 162 h 168"/>
                <a:gd name="T36" fmla="*/ 108 w 214"/>
                <a:gd name="T37" fmla="*/ 150 h 168"/>
                <a:gd name="T38" fmla="*/ 96 w 214"/>
                <a:gd name="T39" fmla="*/ 151 h 168"/>
                <a:gd name="T40" fmla="*/ 82 w 214"/>
                <a:gd name="T41" fmla="*/ 153 h 168"/>
                <a:gd name="T42" fmla="*/ 74 w 214"/>
                <a:gd name="T43" fmla="*/ 150 h 168"/>
                <a:gd name="T44" fmla="*/ 69 w 214"/>
                <a:gd name="T45" fmla="*/ 143 h 168"/>
                <a:gd name="T46" fmla="*/ 60 w 214"/>
                <a:gd name="T47" fmla="*/ 134 h 168"/>
                <a:gd name="T48" fmla="*/ 57 w 214"/>
                <a:gd name="T49" fmla="*/ 124 h 168"/>
                <a:gd name="T50" fmla="*/ 43 w 214"/>
                <a:gd name="T51" fmla="*/ 117 h 168"/>
                <a:gd name="T52" fmla="*/ 41 w 214"/>
                <a:gd name="T53" fmla="*/ 107 h 168"/>
                <a:gd name="T54" fmla="*/ 24 w 214"/>
                <a:gd name="T55" fmla="*/ 95 h 168"/>
                <a:gd name="T56" fmla="*/ 19 w 214"/>
                <a:gd name="T57" fmla="*/ 85 h 168"/>
                <a:gd name="T58" fmla="*/ 2 w 214"/>
                <a:gd name="T59" fmla="*/ 76 h 168"/>
                <a:gd name="T60" fmla="*/ 0 w 214"/>
                <a:gd name="T61" fmla="*/ 70 h 168"/>
                <a:gd name="T62" fmla="*/ 7 w 214"/>
                <a:gd name="T63" fmla="*/ 63 h 168"/>
                <a:gd name="T64" fmla="*/ 10 w 214"/>
                <a:gd name="T65" fmla="*/ 54 h 168"/>
                <a:gd name="T66" fmla="*/ 15 w 214"/>
                <a:gd name="T67" fmla="*/ 44 h 168"/>
                <a:gd name="T68" fmla="*/ 17 w 214"/>
                <a:gd name="T69" fmla="*/ 37 h 168"/>
                <a:gd name="T70" fmla="*/ 33 w 214"/>
                <a:gd name="T71" fmla="*/ 39 h 168"/>
                <a:gd name="T72" fmla="*/ 38 w 214"/>
                <a:gd name="T73" fmla="*/ 44 h 168"/>
                <a:gd name="T74" fmla="*/ 70 w 214"/>
                <a:gd name="T75" fmla="*/ 51 h 168"/>
                <a:gd name="T76" fmla="*/ 89 w 214"/>
                <a:gd name="T77" fmla="*/ 56 h 168"/>
                <a:gd name="T78" fmla="*/ 96 w 214"/>
                <a:gd name="T79" fmla="*/ 49 h 168"/>
                <a:gd name="T80" fmla="*/ 104 w 214"/>
                <a:gd name="T81" fmla="*/ 42 h 168"/>
                <a:gd name="T82" fmla="*/ 127 w 214"/>
                <a:gd name="T83" fmla="*/ 49 h 168"/>
                <a:gd name="T84" fmla="*/ 130 w 214"/>
                <a:gd name="T85" fmla="*/ 47 h 168"/>
                <a:gd name="T86" fmla="*/ 147 w 214"/>
                <a:gd name="T87" fmla="*/ 34 h 168"/>
                <a:gd name="T88" fmla="*/ 158 w 214"/>
                <a:gd name="T89" fmla="*/ 20 h 168"/>
                <a:gd name="T90" fmla="*/ 158 w 214"/>
                <a:gd name="T91" fmla="*/ 10 h 168"/>
                <a:gd name="T92" fmla="*/ 164 w 214"/>
                <a:gd name="T93" fmla="*/ 3 h 168"/>
                <a:gd name="T94" fmla="*/ 164 w 214"/>
                <a:gd name="T95" fmla="*/ 1 h 168"/>
                <a:gd name="T96" fmla="*/ 173 w 214"/>
                <a:gd name="T97" fmla="*/ 1 h 168"/>
                <a:gd name="T98" fmla="*/ 171 w 214"/>
                <a:gd name="T99" fmla="*/ 12 h 168"/>
                <a:gd name="T100" fmla="*/ 173 w 214"/>
                <a:gd name="T101" fmla="*/ 27 h 168"/>
                <a:gd name="T102" fmla="*/ 176 w 214"/>
                <a:gd name="T103" fmla="*/ 30 h 168"/>
                <a:gd name="T104" fmla="*/ 188 w 214"/>
                <a:gd name="T105" fmla="*/ 42 h 168"/>
                <a:gd name="T106" fmla="*/ 188 w 214"/>
                <a:gd name="T107" fmla="*/ 46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14" h="168">
                  <a:moveTo>
                    <a:pt x="188" y="47"/>
                  </a:moveTo>
                  <a:lnTo>
                    <a:pt x="187" y="49"/>
                  </a:lnTo>
                  <a:lnTo>
                    <a:pt x="187" y="51"/>
                  </a:lnTo>
                  <a:lnTo>
                    <a:pt x="187" y="53"/>
                  </a:lnTo>
                  <a:lnTo>
                    <a:pt x="187" y="53"/>
                  </a:lnTo>
                  <a:lnTo>
                    <a:pt x="187" y="54"/>
                  </a:lnTo>
                  <a:lnTo>
                    <a:pt x="187" y="54"/>
                  </a:lnTo>
                  <a:lnTo>
                    <a:pt x="187" y="54"/>
                  </a:lnTo>
                  <a:lnTo>
                    <a:pt x="187" y="54"/>
                  </a:lnTo>
                  <a:lnTo>
                    <a:pt x="187" y="54"/>
                  </a:lnTo>
                  <a:lnTo>
                    <a:pt x="190" y="54"/>
                  </a:lnTo>
                  <a:lnTo>
                    <a:pt x="190" y="54"/>
                  </a:lnTo>
                  <a:lnTo>
                    <a:pt x="190" y="54"/>
                  </a:lnTo>
                  <a:lnTo>
                    <a:pt x="190" y="54"/>
                  </a:lnTo>
                  <a:lnTo>
                    <a:pt x="190" y="59"/>
                  </a:lnTo>
                  <a:lnTo>
                    <a:pt x="190" y="63"/>
                  </a:lnTo>
                  <a:lnTo>
                    <a:pt x="190" y="68"/>
                  </a:lnTo>
                  <a:lnTo>
                    <a:pt x="190" y="70"/>
                  </a:lnTo>
                  <a:lnTo>
                    <a:pt x="190" y="71"/>
                  </a:lnTo>
                  <a:lnTo>
                    <a:pt x="190" y="71"/>
                  </a:lnTo>
                  <a:lnTo>
                    <a:pt x="188" y="73"/>
                  </a:lnTo>
                  <a:lnTo>
                    <a:pt x="188" y="73"/>
                  </a:lnTo>
                  <a:lnTo>
                    <a:pt x="185" y="73"/>
                  </a:lnTo>
                  <a:lnTo>
                    <a:pt x="181" y="73"/>
                  </a:lnTo>
                  <a:lnTo>
                    <a:pt x="180" y="73"/>
                  </a:lnTo>
                  <a:lnTo>
                    <a:pt x="178" y="73"/>
                  </a:lnTo>
                  <a:lnTo>
                    <a:pt x="175" y="73"/>
                  </a:lnTo>
                  <a:lnTo>
                    <a:pt x="175" y="75"/>
                  </a:lnTo>
                  <a:lnTo>
                    <a:pt x="173" y="78"/>
                  </a:lnTo>
                  <a:lnTo>
                    <a:pt x="171" y="82"/>
                  </a:lnTo>
                  <a:lnTo>
                    <a:pt x="170" y="83"/>
                  </a:lnTo>
                  <a:lnTo>
                    <a:pt x="170" y="83"/>
                  </a:lnTo>
                  <a:lnTo>
                    <a:pt x="170" y="85"/>
                  </a:lnTo>
                  <a:lnTo>
                    <a:pt x="171" y="85"/>
                  </a:lnTo>
                  <a:lnTo>
                    <a:pt x="175" y="87"/>
                  </a:lnTo>
                  <a:lnTo>
                    <a:pt x="176" y="87"/>
                  </a:lnTo>
                  <a:lnTo>
                    <a:pt x="180" y="88"/>
                  </a:lnTo>
                  <a:lnTo>
                    <a:pt x="181" y="88"/>
                  </a:lnTo>
                  <a:lnTo>
                    <a:pt x="183" y="88"/>
                  </a:lnTo>
                  <a:lnTo>
                    <a:pt x="187" y="92"/>
                  </a:lnTo>
                  <a:lnTo>
                    <a:pt x="188" y="93"/>
                  </a:lnTo>
                  <a:lnTo>
                    <a:pt x="188" y="93"/>
                  </a:lnTo>
                  <a:lnTo>
                    <a:pt x="190" y="95"/>
                  </a:lnTo>
                  <a:lnTo>
                    <a:pt x="190" y="97"/>
                  </a:lnTo>
                  <a:lnTo>
                    <a:pt x="193" y="100"/>
                  </a:lnTo>
                  <a:lnTo>
                    <a:pt x="193" y="102"/>
                  </a:lnTo>
                  <a:lnTo>
                    <a:pt x="199" y="104"/>
                  </a:lnTo>
                  <a:lnTo>
                    <a:pt x="200" y="105"/>
                  </a:lnTo>
                  <a:lnTo>
                    <a:pt x="200" y="107"/>
                  </a:lnTo>
                  <a:lnTo>
                    <a:pt x="202" y="107"/>
                  </a:lnTo>
                  <a:lnTo>
                    <a:pt x="204" y="109"/>
                  </a:lnTo>
                  <a:lnTo>
                    <a:pt x="205" y="114"/>
                  </a:lnTo>
                  <a:lnTo>
                    <a:pt x="205" y="117"/>
                  </a:lnTo>
                  <a:lnTo>
                    <a:pt x="207" y="119"/>
                  </a:lnTo>
                  <a:lnTo>
                    <a:pt x="207" y="122"/>
                  </a:lnTo>
                  <a:lnTo>
                    <a:pt x="209" y="124"/>
                  </a:lnTo>
                  <a:lnTo>
                    <a:pt x="209" y="126"/>
                  </a:lnTo>
                  <a:lnTo>
                    <a:pt x="211" y="129"/>
                  </a:lnTo>
                  <a:lnTo>
                    <a:pt x="212" y="129"/>
                  </a:lnTo>
                  <a:lnTo>
                    <a:pt x="214" y="129"/>
                  </a:lnTo>
                  <a:lnTo>
                    <a:pt x="209" y="134"/>
                  </a:lnTo>
                  <a:lnTo>
                    <a:pt x="205" y="138"/>
                  </a:lnTo>
                  <a:lnTo>
                    <a:pt x="200" y="141"/>
                  </a:lnTo>
                  <a:lnTo>
                    <a:pt x="197" y="146"/>
                  </a:lnTo>
                  <a:lnTo>
                    <a:pt x="192" y="151"/>
                  </a:lnTo>
                  <a:lnTo>
                    <a:pt x="188" y="155"/>
                  </a:lnTo>
                  <a:lnTo>
                    <a:pt x="183" y="158"/>
                  </a:lnTo>
                  <a:lnTo>
                    <a:pt x="180" y="162"/>
                  </a:lnTo>
                  <a:lnTo>
                    <a:pt x="180" y="163"/>
                  </a:lnTo>
                  <a:lnTo>
                    <a:pt x="180" y="163"/>
                  </a:lnTo>
                  <a:lnTo>
                    <a:pt x="176" y="163"/>
                  </a:lnTo>
                  <a:lnTo>
                    <a:pt x="173" y="163"/>
                  </a:lnTo>
                  <a:lnTo>
                    <a:pt x="170" y="162"/>
                  </a:lnTo>
                  <a:lnTo>
                    <a:pt x="166" y="162"/>
                  </a:lnTo>
                  <a:lnTo>
                    <a:pt x="164" y="163"/>
                  </a:lnTo>
                  <a:lnTo>
                    <a:pt x="163" y="163"/>
                  </a:lnTo>
                  <a:lnTo>
                    <a:pt x="161" y="163"/>
                  </a:lnTo>
                  <a:lnTo>
                    <a:pt x="158" y="163"/>
                  </a:lnTo>
                  <a:lnTo>
                    <a:pt x="156" y="165"/>
                  </a:lnTo>
                  <a:lnTo>
                    <a:pt x="154" y="167"/>
                  </a:lnTo>
                  <a:lnTo>
                    <a:pt x="154" y="167"/>
                  </a:lnTo>
                  <a:lnTo>
                    <a:pt x="152" y="168"/>
                  </a:lnTo>
                  <a:lnTo>
                    <a:pt x="152" y="167"/>
                  </a:lnTo>
                  <a:lnTo>
                    <a:pt x="151" y="167"/>
                  </a:lnTo>
                  <a:lnTo>
                    <a:pt x="149" y="167"/>
                  </a:lnTo>
                  <a:lnTo>
                    <a:pt x="149" y="163"/>
                  </a:lnTo>
                  <a:lnTo>
                    <a:pt x="147" y="163"/>
                  </a:lnTo>
                  <a:lnTo>
                    <a:pt x="147" y="162"/>
                  </a:lnTo>
                  <a:lnTo>
                    <a:pt x="144" y="165"/>
                  </a:lnTo>
                  <a:lnTo>
                    <a:pt x="142" y="165"/>
                  </a:lnTo>
                  <a:lnTo>
                    <a:pt x="140" y="165"/>
                  </a:lnTo>
                  <a:lnTo>
                    <a:pt x="139" y="163"/>
                  </a:lnTo>
                  <a:lnTo>
                    <a:pt x="135" y="163"/>
                  </a:lnTo>
                  <a:lnTo>
                    <a:pt x="134" y="163"/>
                  </a:lnTo>
                  <a:lnTo>
                    <a:pt x="132" y="163"/>
                  </a:lnTo>
                  <a:lnTo>
                    <a:pt x="130" y="165"/>
                  </a:lnTo>
                  <a:lnTo>
                    <a:pt x="128" y="167"/>
                  </a:lnTo>
                  <a:lnTo>
                    <a:pt x="128" y="168"/>
                  </a:lnTo>
                  <a:lnTo>
                    <a:pt x="128" y="167"/>
                  </a:lnTo>
                  <a:lnTo>
                    <a:pt x="127" y="167"/>
                  </a:lnTo>
                  <a:lnTo>
                    <a:pt x="127" y="165"/>
                  </a:lnTo>
                  <a:lnTo>
                    <a:pt x="125" y="165"/>
                  </a:lnTo>
                  <a:lnTo>
                    <a:pt x="125" y="165"/>
                  </a:lnTo>
                  <a:lnTo>
                    <a:pt x="123" y="165"/>
                  </a:lnTo>
                  <a:lnTo>
                    <a:pt x="123" y="165"/>
                  </a:lnTo>
                  <a:lnTo>
                    <a:pt x="123" y="163"/>
                  </a:lnTo>
                  <a:lnTo>
                    <a:pt x="122" y="163"/>
                  </a:lnTo>
                  <a:lnTo>
                    <a:pt x="122" y="162"/>
                  </a:lnTo>
                  <a:lnTo>
                    <a:pt x="120" y="160"/>
                  </a:lnTo>
                  <a:lnTo>
                    <a:pt x="116" y="158"/>
                  </a:lnTo>
                  <a:lnTo>
                    <a:pt x="113" y="155"/>
                  </a:lnTo>
                  <a:lnTo>
                    <a:pt x="111" y="153"/>
                  </a:lnTo>
                  <a:lnTo>
                    <a:pt x="110" y="153"/>
                  </a:lnTo>
                  <a:lnTo>
                    <a:pt x="108" y="150"/>
                  </a:lnTo>
                  <a:lnTo>
                    <a:pt x="106" y="148"/>
                  </a:lnTo>
                  <a:lnTo>
                    <a:pt x="103" y="146"/>
                  </a:lnTo>
                  <a:lnTo>
                    <a:pt x="101" y="146"/>
                  </a:lnTo>
                  <a:lnTo>
                    <a:pt x="99" y="150"/>
                  </a:lnTo>
                  <a:lnTo>
                    <a:pt x="98" y="151"/>
                  </a:lnTo>
                  <a:lnTo>
                    <a:pt x="96" y="151"/>
                  </a:lnTo>
                  <a:lnTo>
                    <a:pt x="94" y="150"/>
                  </a:lnTo>
                  <a:lnTo>
                    <a:pt x="91" y="150"/>
                  </a:lnTo>
                  <a:lnTo>
                    <a:pt x="87" y="150"/>
                  </a:lnTo>
                  <a:lnTo>
                    <a:pt x="86" y="150"/>
                  </a:lnTo>
                  <a:lnTo>
                    <a:pt x="84" y="151"/>
                  </a:lnTo>
                  <a:lnTo>
                    <a:pt x="82" y="153"/>
                  </a:lnTo>
                  <a:lnTo>
                    <a:pt x="81" y="153"/>
                  </a:lnTo>
                  <a:lnTo>
                    <a:pt x="79" y="151"/>
                  </a:lnTo>
                  <a:lnTo>
                    <a:pt x="79" y="151"/>
                  </a:lnTo>
                  <a:lnTo>
                    <a:pt x="77" y="151"/>
                  </a:lnTo>
                  <a:lnTo>
                    <a:pt x="75" y="150"/>
                  </a:lnTo>
                  <a:lnTo>
                    <a:pt x="74" y="150"/>
                  </a:lnTo>
                  <a:lnTo>
                    <a:pt x="74" y="148"/>
                  </a:lnTo>
                  <a:lnTo>
                    <a:pt x="72" y="148"/>
                  </a:lnTo>
                  <a:lnTo>
                    <a:pt x="70" y="148"/>
                  </a:lnTo>
                  <a:lnTo>
                    <a:pt x="70" y="146"/>
                  </a:lnTo>
                  <a:lnTo>
                    <a:pt x="69" y="145"/>
                  </a:lnTo>
                  <a:lnTo>
                    <a:pt x="69" y="143"/>
                  </a:lnTo>
                  <a:lnTo>
                    <a:pt x="67" y="143"/>
                  </a:lnTo>
                  <a:lnTo>
                    <a:pt x="63" y="139"/>
                  </a:lnTo>
                  <a:lnTo>
                    <a:pt x="63" y="139"/>
                  </a:lnTo>
                  <a:lnTo>
                    <a:pt x="62" y="138"/>
                  </a:lnTo>
                  <a:lnTo>
                    <a:pt x="60" y="136"/>
                  </a:lnTo>
                  <a:lnTo>
                    <a:pt x="60" y="134"/>
                  </a:lnTo>
                  <a:lnTo>
                    <a:pt x="58" y="131"/>
                  </a:lnTo>
                  <a:lnTo>
                    <a:pt x="58" y="129"/>
                  </a:lnTo>
                  <a:lnTo>
                    <a:pt x="58" y="128"/>
                  </a:lnTo>
                  <a:lnTo>
                    <a:pt x="58" y="126"/>
                  </a:lnTo>
                  <a:lnTo>
                    <a:pt x="57" y="126"/>
                  </a:lnTo>
                  <a:lnTo>
                    <a:pt x="57" y="124"/>
                  </a:lnTo>
                  <a:lnTo>
                    <a:pt x="53" y="122"/>
                  </a:lnTo>
                  <a:lnTo>
                    <a:pt x="50" y="121"/>
                  </a:lnTo>
                  <a:lnTo>
                    <a:pt x="50" y="121"/>
                  </a:lnTo>
                  <a:lnTo>
                    <a:pt x="46" y="121"/>
                  </a:lnTo>
                  <a:lnTo>
                    <a:pt x="45" y="119"/>
                  </a:lnTo>
                  <a:lnTo>
                    <a:pt x="43" y="117"/>
                  </a:lnTo>
                  <a:lnTo>
                    <a:pt x="43" y="116"/>
                  </a:lnTo>
                  <a:lnTo>
                    <a:pt x="41" y="114"/>
                  </a:lnTo>
                  <a:lnTo>
                    <a:pt x="41" y="112"/>
                  </a:lnTo>
                  <a:lnTo>
                    <a:pt x="41" y="112"/>
                  </a:lnTo>
                  <a:lnTo>
                    <a:pt x="43" y="109"/>
                  </a:lnTo>
                  <a:lnTo>
                    <a:pt x="41" y="107"/>
                  </a:lnTo>
                  <a:lnTo>
                    <a:pt x="38" y="105"/>
                  </a:lnTo>
                  <a:lnTo>
                    <a:pt x="36" y="104"/>
                  </a:lnTo>
                  <a:lnTo>
                    <a:pt x="36" y="102"/>
                  </a:lnTo>
                  <a:lnTo>
                    <a:pt x="33" y="100"/>
                  </a:lnTo>
                  <a:lnTo>
                    <a:pt x="27" y="97"/>
                  </a:lnTo>
                  <a:lnTo>
                    <a:pt x="24" y="95"/>
                  </a:lnTo>
                  <a:lnTo>
                    <a:pt x="21" y="93"/>
                  </a:lnTo>
                  <a:lnTo>
                    <a:pt x="19" y="92"/>
                  </a:lnTo>
                  <a:lnTo>
                    <a:pt x="19" y="90"/>
                  </a:lnTo>
                  <a:lnTo>
                    <a:pt x="21" y="88"/>
                  </a:lnTo>
                  <a:lnTo>
                    <a:pt x="21" y="87"/>
                  </a:lnTo>
                  <a:lnTo>
                    <a:pt x="19" y="85"/>
                  </a:lnTo>
                  <a:lnTo>
                    <a:pt x="15" y="83"/>
                  </a:lnTo>
                  <a:lnTo>
                    <a:pt x="14" y="80"/>
                  </a:lnTo>
                  <a:lnTo>
                    <a:pt x="10" y="78"/>
                  </a:lnTo>
                  <a:lnTo>
                    <a:pt x="5" y="78"/>
                  </a:lnTo>
                  <a:lnTo>
                    <a:pt x="4" y="76"/>
                  </a:lnTo>
                  <a:lnTo>
                    <a:pt x="2" y="76"/>
                  </a:lnTo>
                  <a:lnTo>
                    <a:pt x="0" y="75"/>
                  </a:lnTo>
                  <a:lnTo>
                    <a:pt x="0" y="73"/>
                  </a:lnTo>
                  <a:lnTo>
                    <a:pt x="0" y="70"/>
                  </a:lnTo>
                  <a:lnTo>
                    <a:pt x="0" y="70"/>
                  </a:lnTo>
                  <a:lnTo>
                    <a:pt x="0" y="70"/>
                  </a:lnTo>
                  <a:lnTo>
                    <a:pt x="0" y="70"/>
                  </a:lnTo>
                  <a:lnTo>
                    <a:pt x="0" y="68"/>
                  </a:lnTo>
                  <a:lnTo>
                    <a:pt x="0" y="68"/>
                  </a:lnTo>
                  <a:lnTo>
                    <a:pt x="2" y="66"/>
                  </a:lnTo>
                  <a:lnTo>
                    <a:pt x="7" y="64"/>
                  </a:lnTo>
                  <a:lnTo>
                    <a:pt x="7" y="64"/>
                  </a:lnTo>
                  <a:lnTo>
                    <a:pt x="7" y="63"/>
                  </a:lnTo>
                  <a:lnTo>
                    <a:pt x="7" y="61"/>
                  </a:lnTo>
                  <a:lnTo>
                    <a:pt x="9" y="59"/>
                  </a:lnTo>
                  <a:lnTo>
                    <a:pt x="9" y="58"/>
                  </a:lnTo>
                  <a:lnTo>
                    <a:pt x="9" y="56"/>
                  </a:lnTo>
                  <a:lnTo>
                    <a:pt x="10" y="56"/>
                  </a:lnTo>
                  <a:lnTo>
                    <a:pt x="10" y="54"/>
                  </a:lnTo>
                  <a:lnTo>
                    <a:pt x="12" y="54"/>
                  </a:lnTo>
                  <a:lnTo>
                    <a:pt x="12" y="53"/>
                  </a:lnTo>
                  <a:lnTo>
                    <a:pt x="12" y="51"/>
                  </a:lnTo>
                  <a:lnTo>
                    <a:pt x="12" y="47"/>
                  </a:lnTo>
                  <a:lnTo>
                    <a:pt x="12" y="47"/>
                  </a:lnTo>
                  <a:lnTo>
                    <a:pt x="15" y="44"/>
                  </a:lnTo>
                  <a:lnTo>
                    <a:pt x="15" y="42"/>
                  </a:lnTo>
                  <a:lnTo>
                    <a:pt x="15" y="41"/>
                  </a:lnTo>
                  <a:lnTo>
                    <a:pt x="15" y="41"/>
                  </a:lnTo>
                  <a:lnTo>
                    <a:pt x="15" y="39"/>
                  </a:lnTo>
                  <a:lnTo>
                    <a:pt x="17" y="37"/>
                  </a:lnTo>
                  <a:lnTo>
                    <a:pt x="17" y="37"/>
                  </a:lnTo>
                  <a:lnTo>
                    <a:pt x="21" y="37"/>
                  </a:lnTo>
                  <a:lnTo>
                    <a:pt x="21" y="37"/>
                  </a:lnTo>
                  <a:lnTo>
                    <a:pt x="31" y="36"/>
                  </a:lnTo>
                  <a:lnTo>
                    <a:pt x="33" y="36"/>
                  </a:lnTo>
                  <a:lnTo>
                    <a:pt x="33" y="37"/>
                  </a:lnTo>
                  <a:lnTo>
                    <a:pt x="33" y="39"/>
                  </a:lnTo>
                  <a:lnTo>
                    <a:pt x="33" y="39"/>
                  </a:lnTo>
                  <a:lnTo>
                    <a:pt x="34" y="41"/>
                  </a:lnTo>
                  <a:lnTo>
                    <a:pt x="34" y="41"/>
                  </a:lnTo>
                  <a:lnTo>
                    <a:pt x="36" y="42"/>
                  </a:lnTo>
                  <a:lnTo>
                    <a:pt x="36" y="44"/>
                  </a:lnTo>
                  <a:lnTo>
                    <a:pt x="38" y="44"/>
                  </a:lnTo>
                  <a:lnTo>
                    <a:pt x="46" y="53"/>
                  </a:lnTo>
                  <a:lnTo>
                    <a:pt x="48" y="54"/>
                  </a:lnTo>
                  <a:lnTo>
                    <a:pt x="50" y="53"/>
                  </a:lnTo>
                  <a:lnTo>
                    <a:pt x="53" y="51"/>
                  </a:lnTo>
                  <a:lnTo>
                    <a:pt x="57" y="51"/>
                  </a:lnTo>
                  <a:lnTo>
                    <a:pt x="70" y="51"/>
                  </a:lnTo>
                  <a:lnTo>
                    <a:pt x="72" y="51"/>
                  </a:lnTo>
                  <a:lnTo>
                    <a:pt x="72" y="51"/>
                  </a:lnTo>
                  <a:lnTo>
                    <a:pt x="74" y="56"/>
                  </a:lnTo>
                  <a:lnTo>
                    <a:pt x="74" y="56"/>
                  </a:lnTo>
                  <a:lnTo>
                    <a:pt x="89" y="56"/>
                  </a:lnTo>
                  <a:lnTo>
                    <a:pt x="89" y="56"/>
                  </a:lnTo>
                  <a:lnTo>
                    <a:pt x="89" y="54"/>
                  </a:lnTo>
                  <a:lnTo>
                    <a:pt x="91" y="53"/>
                  </a:lnTo>
                  <a:lnTo>
                    <a:pt x="93" y="51"/>
                  </a:lnTo>
                  <a:lnTo>
                    <a:pt x="93" y="51"/>
                  </a:lnTo>
                  <a:lnTo>
                    <a:pt x="93" y="51"/>
                  </a:lnTo>
                  <a:lnTo>
                    <a:pt x="96" y="49"/>
                  </a:lnTo>
                  <a:lnTo>
                    <a:pt x="98" y="49"/>
                  </a:lnTo>
                  <a:lnTo>
                    <a:pt x="101" y="47"/>
                  </a:lnTo>
                  <a:lnTo>
                    <a:pt x="103" y="46"/>
                  </a:lnTo>
                  <a:lnTo>
                    <a:pt x="104" y="46"/>
                  </a:lnTo>
                  <a:lnTo>
                    <a:pt x="104" y="42"/>
                  </a:lnTo>
                  <a:lnTo>
                    <a:pt x="104" y="42"/>
                  </a:lnTo>
                  <a:lnTo>
                    <a:pt x="106" y="41"/>
                  </a:lnTo>
                  <a:lnTo>
                    <a:pt x="111" y="39"/>
                  </a:lnTo>
                  <a:lnTo>
                    <a:pt x="111" y="39"/>
                  </a:lnTo>
                  <a:lnTo>
                    <a:pt x="122" y="44"/>
                  </a:lnTo>
                  <a:lnTo>
                    <a:pt x="127" y="49"/>
                  </a:lnTo>
                  <a:lnTo>
                    <a:pt x="127" y="49"/>
                  </a:lnTo>
                  <a:lnTo>
                    <a:pt x="127" y="49"/>
                  </a:lnTo>
                  <a:lnTo>
                    <a:pt x="127" y="49"/>
                  </a:lnTo>
                  <a:lnTo>
                    <a:pt x="127" y="49"/>
                  </a:lnTo>
                  <a:lnTo>
                    <a:pt x="127" y="49"/>
                  </a:lnTo>
                  <a:lnTo>
                    <a:pt x="128" y="49"/>
                  </a:lnTo>
                  <a:lnTo>
                    <a:pt x="130" y="47"/>
                  </a:lnTo>
                  <a:lnTo>
                    <a:pt x="134" y="47"/>
                  </a:lnTo>
                  <a:lnTo>
                    <a:pt x="135" y="47"/>
                  </a:lnTo>
                  <a:lnTo>
                    <a:pt x="144" y="39"/>
                  </a:lnTo>
                  <a:lnTo>
                    <a:pt x="146" y="37"/>
                  </a:lnTo>
                  <a:lnTo>
                    <a:pt x="146" y="36"/>
                  </a:lnTo>
                  <a:lnTo>
                    <a:pt x="147" y="34"/>
                  </a:lnTo>
                  <a:lnTo>
                    <a:pt x="149" y="30"/>
                  </a:lnTo>
                  <a:lnTo>
                    <a:pt x="149" y="30"/>
                  </a:lnTo>
                  <a:lnTo>
                    <a:pt x="158" y="24"/>
                  </a:lnTo>
                  <a:lnTo>
                    <a:pt x="159" y="22"/>
                  </a:lnTo>
                  <a:lnTo>
                    <a:pt x="159" y="22"/>
                  </a:lnTo>
                  <a:lnTo>
                    <a:pt x="158" y="20"/>
                  </a:lnTo>
                  <a:lnTo>
                    <a:pt x="158" y="18"/>
                  </a:lnTo>
                  <a:lnTo>
                    <a:pt x="158" y="17"/>
                  </a:lnTo>
                  <a:lnTo>
                    <a:pt x="158" y="13"/>
                  </a:lnTo>
                  <a:lnTo>
                    <a:pt x="158" y="12"/>
                  </a:lnTo>
                  <a:lnTo>
                    <a:pt x="158" y="12"/>
                  </a:lnTo>
                  <a:lnTo>
                    <a:pt x="158" y="10"/>
                  </a:lnTo>
                  <a:lnTo>
                    <a:pt x="158" y="10"/>
                  </a:lnTo>
                  <a:lnTo>
                    <a:pt x="152" y="5"/>
                  </a:lnTo>
                  <a:lnTo>
                    <a:pt x="164" y="5"/>
                  </a:lnTo>
                  <a:lnTo>
                    <a:pt x="164" y="5"/>
                  </a:lnTo>
                  <a:lnTo>
                    <a:pt x="164" y="3"/>
                  </a:lnTo>
                  <a:lnTo>
                    <a:pt x="164" y="3"/>
                  </a:lnTo>
                  <a:lnTo>
                    <a:pt x="164" y="3"/>
                  </a:lnTo>
                  <a:lnTo>
                    <a:pt x="164" y="1"/>
                  </a:lnTo>
                  <a:lnTo>
                    <a:pt x="164" y="1"/>
                  </a:lnTo>
                  <a:lnTo>
                    <a:pt x="164" y="1"/>
                  </a:lnTo>
                  <a:lnTo>
                    <a:pt x="164" y="1"/>
                  </a:lnTo>
                  <a:lnTo>
                    <a:pt x="164" y="1"/>
                  </a:lnTo>
                  <a:lnTo>
                    <a:pt x="164" y="1"/>
                  </a:lnTo>
                  <a:lnTo>
                    <a:pt x="164" y="1"/>
                  </a:lnTo>
                  <a:lnTo>
                    <a:pt x="164" y="1"/>
                  </a:lnTo>
                  <a:lnTo>
                    <a:pt x="164" y="0"/>
                  </a:lnTo>
                  <a:lnTo>
                    <a:pt x="173" y="1"/>
                  </a:lnTo>
                  <a:lnTo>
                    <a:pt x="173" y="1"/>
                  </a:lnTo>
                  <a:lnTo>
                    <a:pt x="173" y="7"/>
                  </a:lnTo>
                  <a:lnTo>
                    <a:pt x="173" y="8"/>
                  </a:lnTo>
                  <a:lnTo>
                    <a:pt x="171" y="12"/>
                  </a:lnTo>
                  <a:lnTo>
                    <a:pt x="171" y="12"/>
                  </a:lnTo>
                  <a:lnTo>
                    <a:pt x="171" y="12"/>
                  </a:lnTo>
                  <a:lnTo>
                    <a:pt x="171" y="12"/>
                  </a:lnTo>
                  <a:lnTo>
                    <a:pt x="171" y="12"/>
                  </a:lnTo>
                  <a:lnTo>
                    <a:pt x="171" y="12"/>
                  </a:lnTo>
                  <a:lnTo>
                    <a:pt x="171" y="13"/>
                  </a:lnTo>
                  <a:lnTo>
                    <a:pt x="171" y="13"/>
                  </a:lnTo>
                  <a:lnTo>
                    <a:pt x="173" y="27"/>
                  </a:lnTo>
                  <a:lnTo>
                    <a:pt x="173" y="27"/>
                  </a:lnTo>
                  <a:lnTo>
                    <a:pt x="173" y="27"/>
                  </a:lnTo>
                  <a:lnTo>
                    <a:pt x="173" y="29"/>
                  </a:lnTo>
                  <a:lnTo>
                    <a:pt x="173" y="29"/>
                  </a:lnTo>
                  <a:lnTo>
                    <a:pt x="171" y="29"/>
                  </a:lnTo>
                  <a:lnTo>
                    <a:pt x="173" y="29"/>
                  </a:lnTo>
                  <a:lnTo>
                    <a:pt x="176" y="30"/>
                  </a:lnTo>
                  <a:lnTo>
                    <a:pt x="176" y="30"/>
                  </a:lnTo>
                  <a:lnTo>
                    <a:pt x="176" y="30"/>
                  </a:lnTo>
                  <a:lnTo>
                    <a:pt x="178" y="34"/>
                  </a:lnTo>
                  <a:lnTo>
                    <a:pt x="187" y="39"/>
                  </a:lnTo>
                  <a:lnTo>
                    <a:pt x="187" y="41"/>
                  </a:lnTo>
                  <a:lnTo>
                    <a:pt x="188" y="42"/>
                  </a:lnTo>
                  <a:lnTo>
                    <a:pt x="188" y="42"/>
                  </a:lnTo>
                  <a:lnTo>
                    <a:pt x="188" y="42"/>
                  </a:lnTo>
                  <a:lnTo>
                    <a:pt x="188" y="44"/>
                  </a:lnTo>
                  <a:lnTo>
                    <a:pt x="188" y="44"/>
                  </a:lnTo>
                  <a:lnTo>
                    <a:pt x="188" y="46"/>
                  </a:lnTo>
                  <a:lnTo>
                    <a:pt x="188" y="46"/>
                  </a:lnTo>
                  <a:lnTo>
                    <a:pt x="188" y="46"/>
                  </a:lnTo>
                  <a:lnTo>
                    <a:pt x="188" y="46"/>
                  </a:lnTo>
                  <a:lnTo>
                    <a:pt x="188" y="46"/>
                  </a:lnTo>
                  <a:lnTo>
                    <a:pt x="188" y="47"/>
                  </a:ln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16">
              <a:extLst>
                <a:ext uri="{FF2B5EF4-FFF2-40B4-BE49-F238E27FC236}">
                  <a16:creationId xmlns:a16="http://schemas.microsoft.com/office/drawing/2014/main" xmlns="" id="{3FB80B5B-B9E1-4C4B-91E2-2E5B54FBBBE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760" y="3017"/>
              <a:ext cx="18" cy="30"/>
            </a:xfrm>
            <a:custGeom>
              <a:avLst/>
              <a:gdLst>
                <a:gd name="T0" fmla="*/ 18 w 18"/>
                <a:gd name="T1" fmla="*/ 1 h 30"/>
                <a:gd name="T2" fmla="*/ 18 w 18"/>
                <a:gd name="T3" fmla="*/ 3 h 30"/>
                <a:gd name="T4" fmla="*/ 17 w 18"/>
                <a:gd name="T5" fmla="*/ 1 h 30"/>
                <a:gd name="T6" fmla="*/ 17 w 18"/>
                <a:gd name="T7" fmla="*/ 1 h 30"/>
                <a:gd name="T8" fmla="*/ 18 w 18"/>
                <a:gd name="T9" fmla="*/ 0 h 30"/>
                <a:gd name="T10" fmla="*/ 18 w 18"/>
                <a:gd name="T11" fmla="*/ 0 h 30"/>
                <a:gd name="T12" fmla="*/ 18 w 18"/>
                <a:gd name="T13" fmla="*/ 0 h 30"/>
                <a:gd name="T14" fmla="*/ 18 w 18"/>
                <a:gd name="T15" fmla="*/ 0 h 30"/>
                <a:gd name="T16" fmla="*/ 18 w 18"/>
                <a:gd name="T17" fmla="*/ 1 h 30"/>
                <a:gd name="T18" fmla="*/ 18 w 18"/>
                <a:gd name="T19" fmla="*/ 1 h 30"/>
                <a:gd name="T20" fmla="*/ 3 w 18"/>
                <a:gd name="T21" fmla="*/ 29 h 30"/>
                <a:gd name="T22" fmla="*/ 1 w 18"/>
                <a:gd name="T23" fmla="*/ 30 h 30"/>
                <a:gd name="T24" fmla="*/ 1 w 18"/>
                <a:gd name="T25" fmla="*/ 30 h 30"/>
                <a:gd name="T26" fmla="*/ 1 w 18"/>
                <a:gd name="T27" fmla="*/ 30 h 30"/>
                <a:gd name="T28" fmla="*/ 0 w 18"/>
                <a:gd name="T29" fmla="*/ 27 h 30"/>
                <a:gd name="T30" fmla="*/ 0 w 18"/>
                <a:gd name="T31" fmla="*/ 27 h 30"/>
                <a:gd name="T32" fmla="*/ 1 w 18"/>
                <a:gd name="T33" fmla="*/ 25 h 30"/>
                <a:gd name="T34" fmla="*/ 3 w 18"/>
                <a:gd name="T35" fmla="*/ 23 h 30"/>
                <a:gd name="T36" fmla="*/ 5 w 18"/>
                <a:gd name="T37" fmla="*/ 23 h 30"/>
                <a:gd name="T38" fmla="*/ 5 w 18"/>
                <a:gd name="T39" fmla="*/ 25 h 30"/>
                <a:gd name="T40" fmla="*/ 5 w 18"/>
                <a:gd name="T41" fmla="*/ 27 h 30"/>
                <a:gd name="T42" fmla="*/ 3 w 18"/>
                <a:gd name="T43" fmla="*/ 29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8" h="30">
                  <a:moveTo>
                    <a:pt x="18" y="1"/>
                  </a:moveTo>
                  <a:lnTo>
                    <a:pt x="18" y="3"/>
                  </a:lnTo>
                  <a:lnTo>
                    <a:pt x="17" y="1"/>
                  </a:lnTo>
                  <a:lnTo>
                    <a:pt x="17" y="1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18" y="1"/>
                  </a:lnTo>
                  <a:lnTo>
                    <a:pt x="18" y="1"/>
                  </a:lnTo>
                  <a:close/>
                  <a:moveTo>
                    <a:pt x="3" y="29"/>
                  </a:moveTo>
                  <a:lnTo>
                    <a:pt x="1" y="30"/>
                  </a:lnTo>
                  <a:lnTo>
                    <a:pt x="1" y="30"/>
                  </a:lnTo>
                  <a:lnTo>
                    <a:pt x="1" y="30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1" y="25"/>
                  </a:lnTo>
                  <a:lnTo>
                    <a:pt x="3" y="23"/>
                  </a:lnTo>
                  <a:lnTo>
                    <a:pt x="5" y="23"/>
                  </a:lnTo>
                  <a:lnTo>
                    <a:pt x="5" y="25"/>
                  </a:lnTo>
                  <a:lnTo>
                    <a:pt x="5" y="27"/>
                  </a:lnTo>
                  <a:lnTo>
                    <a:pt x="3" y="29"/>
                  </a:ln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217">
              <a:extLst>
                <a:ext uri="{FF2B5EF4-FFF2-40B4-BE49-F238E27FC236}">
                  <a16:creationId xmlns:a16="http://schemas.microsoft.com/office/drawing/2014/main" xmlns="" id="{790EBA1C-DA85-4C7E-A2F7-0DB1B45B4DA0}"/>
                </a:ext>
              </a:extLst>
            </p:cNvPr>
            <p:cNvSpPr>
              <a:spLocks/>
            </p:cNvSpPr>
            <p:nvPr/>
          </p:nvSpPr>
          <p:spPr bwMode="auto">
            <a:xfrm>
              <a:off x="1905" y="2771"/>
              <a:ext cx="46" cy="26"/>
            </a:xfrm>
            <a:custGeom>
              <a:avLst/>
              <a:gdLst>
                <a:gd name="T0" fmla="*/ 15 w 46"/>
                <a:gd name="T1" fmla="*/ 0 h 26"/>
                <a:gd name="T2" fmla="*/ 18 w 46"/>
                <a:gd name="T3" fmla="*/ 2 h 26"/>
                <a:gd name="T4" fmla="*/ 20 w 46"/>
                <a:gd name="T5" fmla="*/ 4 h 26"/>
                <a:gd name="T6" fmla="*/ 24 w 46"/>
                <a:gd name="T7" fmla="*/ 5 h 26"/>
                <a:gd name="T8" fmla="*/ 25 w 46"/>
                <a:gd name="T9" fmla="*/ 7 h 26"/>
                <a:gd name="T10" fmla="*/ 27 w 46"/>
                <a:gd name="T11" fmla="*/ 9 h 26"/>
                <a:gd name="T12" fmla="*/ 30 w 46"/>
                <a:gd name="T13" fmla="*/ 9 h 26"/>
                <a:gd name="T14" fmla="*/ 30 w 46"/>
                <a:gd name="T15" fmla="*/ 10 h 26"/>
                <a:gd name="T16" fmla="*/ 32 w 46"/>
                <a:gd name="T17" fmla="*/ 12 h 26"/>
                <a:gd name="T18" fmla="*/ 36 w 46"/>
                <a:gd name="T19" fmla="*/ 10 h 26"/>
                <a:gd name="T20" fmla="*/ 39 w 46"/>
                <a:gd name="T21" fmla="*/ 10 h 26"/>
                <a:gd name="T22" fmla="*/ 41 w 46"/>
                <a:gd name="T23" fmla="*/ 12 h 26"/>
                <a:gd name="T24" fmla="*/ 44 w 46"/>
                <a:gd name="T25" fmla="*/ 10 h 26"/>
                <a:gd name="T26" fmla="*/ 46 w 46"/>
                <a:gd name="T27" fmla="*/ 12 h 26"/>
                <a:gd name="T28" fmla="*/ 44 w 46"/>
                <a:gd name="T29" fmla="*/ 17 h 26"/>
                <a:gd name="T30" fmla="*/ 44 w 46"/>
                <a:gd name="T31" fmla="*/ 19 h 26"/>
                <a:gd name="T32" fmla="*/ 46 w 46"/>
                <a:gd name="T33" fmla="*/ 19 h 26"/>
                <a:gd name="T34" fmla="*/ 44 w 46"/>
                <a:gd name="T35" fmla="*/ 21 h 26"/>
                <a:gd name="T36" fmla="*/ 42 w 46"/>
                <a:gd name="T37" fmla="*/ 24 h 26"/>
                <a:gd name="T38" fmla="*/ 39 w 46"/>
                <a:gd name="T39" fmla="*/ 26 h 26"/>
                <a:gd name="T40" fmla="*/ 32 w 46"/>
                <a:gd name="T41" fmla="*/ 24 h 26"/>
                <a:gd name="T42" fmla="*/ 27 w 46"/>
                <a:gd name="T43" fmla="*/ 22 h 26"/>
                <a:gd name="T44" fmla="*/ 29 w 46"/>
                <a:gd name="T45" fmla="*/ 24 h 26"/>
                <a:gd name="T46" fmla="*/ 30 w 46"/>
                <a:gd name="T47" fmla="*/ 24 h 26"/>
                <a:gd name="T48" fmla="*/ 15 w 46"/>
                <a:gd name="T49" fmla="*/ 19 h 26"/>
                <a:gd name="T50" fmla="*/ 5 w 46"/>
                <a:gd name="T51" fmla="*/ 17 h 26"/>
                <a:gd name="T52" fmla="*/ 0 w 46"/>
                <a:gd name="T53" fmla="*/ 14 h 26"/>
                <a:gd name="T54" fmla="*/ 0 w 46"/>
                <a:gd name="T55" fmla="*/ 12 h 26"/>
                <a:gd name="T56" fmla="*/ 3 w 46"/>
                <a:gd name="T57" fmla="*/ 9 h 26"/>
                <a:gd name="T58" fmla="*/ 5 w 46"/>
                <a:gd name="T59" fmla="*/ 7 h 26"/>
                <a:gd name="T60" fmla="*/ 6 w 46"/>
                <a:gd name="T61" fmla="*/ 7 h 26"/>
                <a:gd name="T62" fmla="*/ 8 w 46"/>
                <a:gd name="T63" fmla="*/ 5 h 26"/>
                <a:gd name="T64" fmla="*/ 10 w 46"/>
                <a:gd name="T65" fmla="*/ 4 h 26"/>
                <a:gd name="T66" fmla="*/ 10 w 46"/>
                <a:gd name="T67" fmla="*/ 2 h 26"/>
                <a:gd name="T68" fmla="*/ 10 w 46"/>
                <a:gd name="T69" fmla="*/ 0 h 26"/>
                <a:gd name="T70" fmla="*/ 13 w 46"/>
                <a:gd name="T71" fmla="*/ 0 h 26"/>
                <a:gd name="T72" fmla="*/ 13 w 46"/>
                <a:gd name="T73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46" h="26">
                  <a:moveTo>
                    <a:pt x="13" y="0"/>
                  </a:moveTo>
                  <a:lnTo>
                    <a:pt x="15" y="0"/>
                  </a:lnTo>
                  <a:lnTo>
                    <a:pt x="18" y="2"/>
                  </a:lnTo>
                  <a:lnTo>
                    <a:pt x="18" y="2"/>
                  </a:lnTo>
                  <a:lnTo>
                    <a:pt x="20" y="2"/>
                  </a:lnTo>
                  <a:lnTo>
                    <a:pt x="20" y="4"/>
                  </a:lnTo>
                  <a:lnTo>
                    <a:pt x="20" y="4"/>
                  </a:lnTo>
                  <a:lnTo>
                    <a:pt x="24" y="5"/>
                  </a:lnTo>
                  <a:lnTo>
                    <a:pt x="24" y="7"/>
                  </a:lnTo>
                  <a:lnTo>
                    <a:pt x="25" y="7"/>
                  </a:lnTo>
                  <a:lnTo>
                    <a:pt x="27" y="9"/>
                  </a:lnTo>
                  <a:lnTo>
                    <a:pt x="27" y="9"/>
                  </a:lnTo>
                  <a:lnTo>
                    <a:pt x="29" y="9"/>
                  </a:lnTo>
                  <a:lnTo>
                    <a:pt x="30" y="9"/>
                  </a:lnTo>
                  <a:lnTo>
                    <a:pt x="30" y="10"/>
                  </a:lnTo>
                  <a:lnTo>
                    <a:pt x="30" y="10"/>
                  </a:lnTo>
                  <a:lnTo>
                    <a:pt x="30" y="12"/>
                  </a:lnTo>
                  <a:lnTo>
                    <a:pt x="32" y="12"/>
                  </a:lnTo>
                  <a:lnTo>
                    <a:pt x="32" y="12"/>
                  </a:lnTo>
                  <a:lnTo>
                    <a:pt x="36" y="10"/>
                  </a:lnTo>
                  <a:lnTo>
                    <a:pt x="37" y="9"/>
                  </a:lnTo>
                  <a:lnTo>
                    <a:pt x="39" y="10"/>
                  </a:lnTo>
                  <a:lnTo>
                    <a:pt x="39" y="10"/>
                  </a:lnTo>
                  <a:lnTo>
                    <a:pt x="41" y="12"/>
                  </a:lnTo>
                  <a:lnTo>
                    <a:pt x="42" y="10"/>
                  </a:lnTo>
                  <a:lnTo>
                    <a:pt x="44" y="10"/>
                  </a:lnTo>
                  <a:lnTo>
                    <a:pt x="46" y="12"/>
                  </a:lnTo>
                  <a:lnTo>
                    <a:pt x="46" y="12"/>
                  </a:lnTo>
                  <a:lnTo>
                    <a:pt x="44" y="15"/>
                  </a:lnTo>
                  <a:lnTo>
                    <a:pt x="44" y="17"/>
                  </a:lnTo>
                  <a:lnTo>
                    <a:pt x="44" y="19"/>
                  </a:lnTo>
                  <a:lnTo>
                    <a:pt x="44" y="19"/>
                  </a:lnTo>
                  <a:lnTo>
                    <a:pt x="46" y="19"/>
                  </a:lnTo>
                  <a:lnTo>
                    <a:pt x="46" y="19"/>
                  </a:lnTo>
                  <a:lnTo>
                    <a:pt x="44" y="21"/>
                  </a:lnTo>
                  <a:lnTo>
                    <a:pt x="44" y="21"/>
                  </a:lnTo>
                  <a:lnTo>
                    <a:pt x="44" y="22"/>
                  </a:lnTo>
                  <a:lnTo>
                    <a:pt x="42" y="24"/>
                  </a:lnTo>
                  <a:lnTo>
                    <a:pt x="41" y="26"/>
                  </a:lnTo>
                  <a:lnTo>
                    <a:pt x="39" y="26"/>
                  </a:lnTo>
                  <a:lnTo>
                    <a:pt x="37" y="26"/>
                  </a:lnTo>
                  <a:lnTo>
                    <a:pt x="32" y="24"/>
                  </a:lnTo>
                  <a:lnTo>
                    <a:pt x="29" y="22"/>
                  </a:lnTo>
                  <a:lnTo>
                    <a:pt x="27" y="22"/>
                  </a:lnTo>
                  <a:lnTo>
                    <a:pt x="27" y="24"/>
                  </a:lnTo>
                  <a:lnTo>
                    <a:pt x="29" y="24"/>
                  </a:lnTo>
                  <a:lnTo>
                    <a:pt x="30" y="24"/>
                  </a:lnTo>
                  <a:lnTo>
                    <a:pt x="30" y="24"/>
                  </a:lnTo>
                  <a:lnTo>
                    <a:pt x="24" y="22"/>
                  </a:lnTo>
                  <a:lnTo>
                    <a:pt x="15" y="19"/>
                  </a:lnTo>
                  <a:lnTo>
                    <a:pt x="12" y="19"/>
                  </a:lnTo>
                  <a:lnTo>
                    <a:pt x="5" y="17"/>
                  </a:lnTo>
                  <a:lnTo>
                    <a:pt x="3" y="15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0" y="12"/>
                  </a:lnTo>
                  <a:lnTo>
                    <a:pt x="1" y="10"/>
                  </a:lnTo>
                  <a:lnTo>
                    <a:pt x="3" y="9"/>
                  </a:lnTo>
                  <a:lnTo>
                    <a:pt x="5" y="9"/>
                  </a:lnTo>
                  <a:lnTo>
                    <a:pt x="5" y="7"/>
                  </a:lnTo>
                  <a:lnTo>
                    <a:pt x="6" y="9"/>
                  </a:lnTo>
                  <a:lnTo>
                    <a:pt x="6" y="7"/>
                  </a:lnTo>
                  <a:lnTo>
                    <a:pt x="6" y="7"/>
                  </a:lnTo>
                  <a:lnTo>
                    <a:pt x="8" y="5"/>
                  </a:lnTo>
                  <a:lnTo>
                    <a:pt x="10" y="5"/>
                  </a:lnTo>
                  <a:lnTo>
                    <a:pt x="10" y="4"/>
                  </a:lnTo>
                  <a:lnTo>
                    <a:pt x="10" y="4"/>
                  </a:lnTo>
                  <a:lnTo>
                    <a:pt x="10" y="2"/>
                  </a:lnTo>
                  <a:lnTo>
                    <a:pt x="10" y="2"/>
                  </a:lnTo>
                  <a:lnTo>
                    <a:pt x="10" y="0"/>
                  </a:lnTo>
                  <a:lnTo>
                    <a:pt x="12" y="0"/>
                  </a:lnTo>
                  <a:lnTo>
                    <a:pt x="13" y="0"/>
                  </a:lnTo>
                  <a:lnTo>
                    <a:pt x="13" y="0"/>
                  </a:lnTo>
                  <a:lnTo>
                    <a:pt x="13" y="0"/>
                  </a:ln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218">
              <a:extLst>
                <a:ext uri="{FF2B5EF4-FFF2-40B4-BE49-F238E27FC236}">
                  <a16:creationId xmlns:a16="http://schemas.microsoft.com/office/drawing/2014/main" xmlns="" id="{2A607B7A-D710-43A7-973D-ECC1D86FBDB5}"/>
                </a:ext>
              </a:extLst>
            </p:cNvPr>
            <p:cNvSpPr>
              <a:spLocks/>
            </p:cNvSpPr>
            <p:nvPr/>
          </p:nvSpPr>
          <p:spPr bwMode="auto">
            <a:xfrm>
              <a:off x="2423" y="2700"/>
              <a:ext cx="2" cy="0"/>
            </a:xfrm>
            <a:custGeom>
              <a:avLst/>
              <a:gdLst>
                <a:gd name="T0" fmla="*/ 0 w 2"/>
                <a:gd name="T1" fmla="*/ 2 w 2"/>
                <a:gd name="T2" fmla="*/ 2 w 2"/>
                <a:gd name="T3" fmla="*/ 2 w 2"/>
                <a:gd name="T4" fmla="*/ 0 w 2"/>
                <a:gd name="T5" fmla="*/ 0 w 2"/>
                <a:gd name="T6" fmla="*/ 0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</a:cxnLst>
              <a:rect l="0" t="0" r="r" b="b"/>
              <a:pathLst>
                <a:path w="2">
                  <a:moveTo>
                    <a:pt x="0" y="0"/>
                  </a:move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219">
              <a:extLst>
                <a:ext uri="{FF2B5EF4-FFF2-40B4-BE49-F238E27FC236}">
                  <a16:creationId xmlns:a16="http://schemas.microsoft.com/office/drawing/2014/main" xmlns="" id="{FC6242F6-4B5A-4F7F-90C2-E9FF7D4B9539}"/>
                </a:ext>
              </a:extLst>
            </p:cNvPr>
            <p:cNvSpPr>
              <a:spLocks/>
            </p:cNvSpPr>
            <p:nvPr/>
          </p:nvSpPr>
          <p:spPr bwMode="auto">
            <a:xfrm>
              <a:off x="4323" y="2284"/>
              <a:ext cx="126" cy="114"/>
            </a:xfrm>
            <a:custGeom>
              <a:avLst/>
              <a:gdLst>
                <a:gd name="T0" fmla="*/ 126 w 126"/>
                <a:gd name="T1" fmla="*/ 5 h 114"/>
                <a:gd name="T2" fmla="*/ 119 w 126"/>
                <a:gd name="T3" fmla="*/ 12 h 114"/>
                <a:gd name="T4" fmla="*/ 109 w 126"/>
                <a:gd name="T5" fmla="*/ 18 h 114"/>
                <a:gd name="T6" fmla="*/ 106 w 126"/>
                <a:gd name="T7" fmla="*/ 23 h 114"/>
                <a:gd name="T8" fmla="*/ 106 w 126"/>
                <a:gd name="T9" fmla="*/ 32 h 114"/>
                <a:gd name="T10" fmla="*/ 107 w 126"/>
                <a:gd name="T11" fmla="*/ 39 h 114"/>
                <a:gd name="T12" fmla="*/ 104 w 126"/>
                <a:gd name="T13" fmla="*/ 46 h 114"/>
                <a:gd name="T14" fmla="*/ 104 w 126"/>
                <a:gd name="T15" fmla="*/ 59 h 114"/>
                <a:gd name="T16" fmla="*/ 99 w 126"/>
                <a:gd name="T17" fmla="*/ 68 h 114"/>
                <a:gd name="T18" fmla="*/ 83 w 126"/>
                <a:gd name="T19" fmla="*/ 75 h 114"/>
                <a:gd name="T20" fmla="*/ 66 w 126"/>
                <a:gd name="T21" fmla="*/ 85 h 114"/>
                <a:gd name="T22" fmla="*/ 53 w 126"/>
                <a:gd name="T23" fmla="*/ 93 h 114"/>
                <a:gd name="T24" fmla="*/ 37 w 126"/>
                <a:gd name="T25" fmla="*/ 104 h 114"/>
                <a:gd name="T26" fmla="*/ 25 w 126"/>
                <a:gd name="T27" fmla="*/ 110 h 114"/>
                <a:gd name="T28" fmla="*/ 12 w 126"/>
                <a:gd name="T29" fmla="*/ 114 h 114"/>
                <a:gd name="T30" fmla="*/ 5 w 126"/>
                <a:gd name="T31" fmla="*/ 110 h 114"/>
                <a:gd name="T32" fmla="*/ 0 w 126"/>
                <a:gd name="T33" fmla="*/ 105 h 114"/>
                <a:gd name="T34" fmla="*/ 3 w 126"/>
                <a:gd name="T35" fmla="*/ 100 h 114"/>
                <a:gd name="T36" fmla="*/ 1 w 126"/>
                <a:gd name="T37" fmla="*/ 97 h 114"/>
                <a:gd name="T38" fmla="*/ 1 w 126"/>
                <a:gd name="T39" fmla="*/ 93 h 114"/>
                <a:gd name="T40" fmla="*/ 1 w 126"/>
                <a:gd name="T41" fmla="*/ 90 h 114"/>
                <a:gd name="T42" fmla="*/ 3 w 126"/>
                <a:gd name="T43" fmla="*/ 88 h 114"/>
                <a:gd name="T44" fmla="*/ 5 w 126"/>
                <a:gd name="T45" fmla="*/ 87 h 114"/>
                <a:gd name="T46" fmla="*/ 3 w 126"/>
                <a:gd name="T47" fmla="*/ 83 h 114"/>
                <a:gd name="T48" fmla="*/ 5 w 126"/>
                <a:gd name="T49" fmla="*/ 81 h 114"/>
                <a:gd name="T50" fmla="*/ 8 w 126"/>
                <a:gd name="T51" fmla="*/ 80 h 114"/>
                <a:gd name="T52" fmla="*/ 12 w 126"/>
                <a:gd name="T53" fmla="*/ 80 h 114"/>
                <a:gd name="T54" fmla="*/ 10 w 126"/>
                <a:gd name="T55" fmla="*/ 78 h 114"/>
                <a:gd name="T56" fmla="*/ 12 w 126"/>
                <a:gd name="T57" fmla="*/ 75 h 114"/>
                <a:gd name="T58" fmla="*/ 15 w 126"/>
                <a:gd name="T59" fmla="*/ 71 h 114"/>
                <a:gd name="T60" fmla="*/ 12 w 126"/>
                <a:gd name="T61" fmla="*/ 64 h 114"/>
                <a:gd name="T62" fmla="*/ 12 w 126"/>
                <a:gd name="T63" fmla="*/ 63 h 114"/>
                <a:gd name="T64" fmla="*/ 10 w 126"/>
                <a:gd name="T65" fmla="*/ 61 h 114"/>
                <a:gd name="T66" fmla="*/ 3 w 126"/>
                <a:gd name="T67" fmla="*/ 61 h 114"/>
                <a:gd name="T68" fmla="*/ 1 w 126"/>
                <a:gd name="T69" fmla="*/ 52 h 114"/>
                <a:gd name="T70" fmla="*/ 3 w 126"/>
                <a:gd name="T71" fmla="*/ 46 h 114"/>
                <a:gd name="T72" fmla="*/ 1 w 126"/>
                <a:gd name="T73" fmla="*/ 34 h 114"/>
                <a:gd name="T74" fmla="*/ 6 w 126"/>
                <a:gd name="T75" fmla="*/ 34 h 114"/>
                <a:gd name="T76" fmla="*/ 10 w 126"/>
                <a:gd name="T77" fmla="*/ 30 h 114"/>
                <a:gd name="T78" fmla="*/ 12 w 126"/>
                <a:gd name="T79" fmla="*/ 25 h 114"/>
                <a:gd name="T80" fmla="*/ 17 w 126"/>
                <a:gd name="T81" fmla="*/ 23 h 114"/>
                <a:gd name="T82" fmla="*/ 15 w 126"/>
                <a:gd name="T83" fmla="*/ 18 h 114"/>
                <a:gd name="T84" fmla="*/ 17 w 126"/>
                <a:gd name="T85" fmla="*/ 12 h 114"/>
                <a:gd name="T86" fmla="*/ 24 w 126"/>
                <a:gd name="T87" fmla="*/ 13 h 114"/>
                <a:gd name="T88" fmla="*/ 30 w 126"/>
                <a:gd name="T89" fmla="*/ 15 h 114"/>
                <a:gd name="T90" fmla="*/ 37 w 126"/>
                <a:gd name="T91" fmla="*/ 12 h 114"/>
                <a:gd name="T92" fmla="*/ 46 w 126"/>
                <a:gd name="T93" fmla="*/ 8 h 114"/>
                <a:gd name="T94" fmla="*/ 51 w 126"/>
                <a:gd name="T95" fmla="*/ 10 h 114"/>
                <a:gd name="T96" fmla="*/ 58 w 126"/>
                <a:gd name="T97" fmla="*/ 13 h 114"/>
                <a:gd name="T98" fmla="*/ 68 w 126"/>
                <a:gd name="T99" fmla="*/ 13 h 114"/>
                <a:gd name="T100" fmla="*/ 82 w 126"/>
                <a:gd name="T101" fmla="*/ 10 h 114"/>
                <a:gd name="T102" fmla="*/ 97 w 126"/>
                <a:gd name="T103" fmla="*/ 3 h 114"/>
                <a:gd name="T104" fmla="*/ 106 w 126"/>
                <a:gd name="T105" fmla="*/ 5 h 114"/>
                <a:gd name="T106" fmla="*/ 114 w 126"/>
                <a:gd name="T107" fmla="*/ 3 h 114"/>
                <a:gd name="T108" fmla="*/ 123 w 126"/>
                <a:gd name="T109" fmla="*/ 0 h 114"/>
                <a:gd name="T110" fmla="*/ 124 w 126"/>
                <a:gd name="T111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26" h="114">
                  <a:moveTo>
                    <a:pt x="126" y="3"/>
                  </a:moveTo>
                  <a:lnTo>
                    <a:pt x="126" y="3"/>
                  </a:lnTo>
                  <a:lnTo>
                    <a:pt x="126" y="5"/>
                  </a:lnTo>
                  <a:lnTo>
                    <a:pt x="124" y="6"/>
                  </a:lnTo>
                  <a:lnTo>
                    <a:pt x="121" y="10"/>
                  </a:lnTo>
                  <a:lnTo>
                    <a:pt x="119" y="12"/>
                  </a:lnTo>
                  <a:lnTo>
                    <a:pt x="116" y="15"/>
                  </a:lnTo>
                  <a:lnTo>
                    <a:pt x="112" y="17"/>
                  </a:lnTo>
                  <a:lnTo>
                    <a:pt x="109" y="18"/>
                  </a:lnTo>
                  <a:lnTo>
                    <a:pt x="107" y="18"/>
                  </a:lnTo>
                  <a:lnTo>
                    <a:pt x="106" y="20"/>
                  </a:lnTo>
                  <a:lnTo>
                    <a:pt x="106" y="23"/>
                  </a:lnTo>
                  <a:lnTo>
                    <a:pt x="106" y="25"/>
                  </a:lnTo>
                  <a:lnTo>
                    <a:pt x="106" y="29"/>
                  </a:lnTo>
                  <a:lnTo>
                    <a:pt x="106" y="32"/>
                  </a:lnTo>
                  <a:lnTo>
                    <a:pt x="107" y="34"/>
                  </a:lnTo>
                  <a:lnTo>
                    <a:pt x="107" y="35"/>
                  </a:lnTo>
                  <a:lnTo>
                    <a:pt x="107" y="39"/>
                  </a:lnTo>
                  <a:lnTo>
                    <a:pt x="106" y="40"/>
                  </a:lnTo>
                  <a:lnTo>
                    <a:pt x="106" y="44"/>
                  </a:lnTo>
                  <a:lnTo>
                    <a:pt x="104" y="46"/>
                  </a:lnTo>
                  <a:lnTo>
                    <a:pt x="104" y="52"/>
                  </a:lnTo>
                  <a:lnTo>
                    <a:pt x="104" y="58"/>
                  </a:lnTo>
                  <a:lnTo>
                    <a:pt x="104" y="59"/>
                  </a:lnTo>
                  <a:lnTo>
                    <a:pt x="102" y="63"/>
                  </a:lnTo>
                  <a:lnTo>
                    <a:pt x="101" y="66"/>
                  </a:lnTo>
                  <a:lnTo>
                    <a:pt x="99" y="68"/>
                  </a:lnTo>
                  <a:lnTo>
                    <a:pt x="94" y="68"/>
                  </a:lnTo>
                  <a:lnTo>
                    <a:pt x="89" y="71"/>
                  </a:lnTo>
                  <a:lnTo>
                    <a:pt x="83" y="75"/>
                  </a:lnTo>
                  <a:lnTo>
                    <a:pt x="78" y="78"/>
                  </a:lnTo>
                  <a:lnTo>
                    <a:pt x="73" y="81"/>
                  </a:lnTo>
                  <a:lnTo>
                    <a:pt x="66" y="85"/>
                  </a:lnTo>
                  <a:lnTo>
                    <a:pt x="63" y="87"/>
                  </a:lnTo>
                  <a:lnTo>
                    <a:pt x="58" y="90"/>
                  </a:lnTo>
                  <a:lnTo>
                    <a:pt x="53" y="93"/>
                  </a:lnTo>
                  <a:lnTo>
                    <a:pt x="47" y="97"/>
                  </a:lnTo>
                  <a:lnTo>
                    <a:pt x="44" y="98"/>
                  </a:lnTo>
                  <a:lnTo>
                    <a:pt x="37" y="104"/>
                  </a:lnTo>
                  <a:lnTo>
                    <a:pt x="34" y="105"/>
                  </a:lnTo>
                  <a:lnTo>
                    <a:pt x="30" y="109"/>
                  </a:lnTo>
                  <a:lnTo>
                    <a:pt x="25" y="110"/>
                  </a:lnTo>
                  <a:lnTo>
                    <a:pt x="20" y="114"/>
                  </a:lnTo>
                  <a:lnTo>
                    <a:pt x="13" y="114"/>
                  </a:lnTo>
                  <a:lnTo>
                    <a:pt x="12" y="114"/>
                  </a:lnTo>
                  <a:lnTo>
                    <a:pt x="10" y="112"/>
                  </a:lnTo>
                  <a:lnTo>
                    <a:pt x="8" y="110"/>
                  </a:lnTo>
                  <a:lnTo>
                    <a:pt x="5" y="110"/>
                  </a:lnTo>
                  <a:lnTo>
                    <a:pt x="3" y="107"/>
                  </a:lnTo>
                  <a:lnTo>
                    <a:pt x="3" y="105"/>
                  </a:lnTo>
                  <a:lnTo>
                    <a:pt x="0" y="105"/>
                  </a:lnTo>
                  <a:lnTo>
                    <a:pt x="0" y="104"/>
                  </a:lnTo>
                  <a:lnTo>
                    <a:pt x="1" y="102"/>
                  </a:lnTo>
                  <a:lnTo>
                    <a:pt x="3" y="100"/>
                  </a:lnTo>
                  <a:lnTo>
                    <a:pt x="1" y="98"/>
                  </a:lnTo>
                  <a:lnTo>
                    <a:pt x="1" y="98"/>
                  </a:lnTo>
                  <a:lnTo>
                    <a:pt x="1" y="97"/>
                  </a:lnTo>
                  <a:lnTo>
                    <a:pt x="3" y="97"/>
                  </a:lnTo>
                  <a:lnTo>
                    <a:pt x="1" y="95"/>
                  </a:lnTo>
                  <a:lnTo>
                    <a:pt x="1" y="93"/>
                  </a:lnTo>
                  <a:lnTo>
                    <a:pt x="1" y="93"/>
                  </a:lnTo>
                  <a:lnTo>
                    <a:pt x="1" y="92"/>
                  </a:lnTo>
                  <a:lnTo>
                    <a:pt x="1" y="90"/>
                  </a:lnTo>
                  <a:lnTo>
                    <a:pt x="1" y="90"/>
                  </a:lnTo>
                  <a:lnTo>
                    <a:pt x="3" y="88"/>
                  </a:lnTo>
                  <a:lnTo>
                    <a:pt x="3" y="88"/>
                  </a:lnTo>
                  <a:lnTo>
                    <a:pt x="3" y="87"/>
                  </a:lnTo>
                  <a:lnTo>
                    <a:pt x="5" y="87"/>
                  </a:lnTo>
                  <a:lnTo>
                    <a:pt x="5" y="87"/>
                  </a:lnTo>
                  <a:lnTo>
                    <a:pt x="5" y="85"/>
                  </a:lnTo>
                  <a:lnTo>
                    <a:pt x="3" y="85"/>
                  </a:lnTo>
                  <a:lnTo>
                    <a:pt x="3" y="83"/>
                  </a:lnTo>
                  <a:lnTo>
                    <a:pt x="3" y="83"/>
                  </a:lnTo>
                  <a:lnTo>
                    <a:pt x="5" y="81"/>
                  </a:lnTo>
                  <a:lnTo>
                    <a:pt x="5" y="81"/>
                  </a:lnTo>
                  <a:lnTo>
                    <a:pt x="6" y="80"/>
                  </a:lnTo>
                  <a:lnTo>
                    <a:pt x="6" y="80"/>
                  </a:lnTo>
                  <a:lnTo>
                    <a:pt x="8" y="80"/>
                  </a:lnTo>
                  <a:lnTo>
                    <a:pt x="10" y="80"/>
                  </a:lnTo>
                  <a:lnTo>
                    <a:pt x="12" y="80"/>
                  </a:lnTo>
                  <a:lnTo>
                    <a:pt x="12" y="80"/>
                  </a:lnTo>
                  <a:lnTo>
                    <a:pt x="12" y="80"/>
                  </a:lnTo>
                  <a:lnTo>
                    <a:pt x="10" y="78"/>
                  </a:lnTo>
                  <a:lnTo>
                    <a:pt x="10" y="78"/>
                  </a:lnTo>
                  <a:lnTo>
                    <a:pt x="10" y="78"/>
                  </a:lnTo>
                  <a:lnTo>
                    <a:pt x="12" y="76"/>
                  </a:lnTo>
                  <a:lnTo>
                    <a:pt x="12" y="75"/>
                  </a:lnTo>
                  <a:lnTo>
                    <a:pt x="13" y="75"/>
                  </a:lnTo>
                  <a:lnTo>
                    <a:pt x="15" y="73"/>
                  </a:lnTo>
                  <a:lnTo>
                    <a:pt x="15" y="71"/>
                  </a:lnTo>
                  <a:lnTo>
                    <a:pt x="13" y="66"/>
                  </a:lnTo>
                  <a:lnTo>
                    <a:pt x="13" y="66"/>
                  </a:lnTo>
                  <a:lnTo>
                    <a:pt x="12" y="64"/>
                  </a:lnTo>
                  <a:lnTo>
                    <a:pt x="10" y="64"/>
                  </a:lnTo>
                  <a:lnTo>
                    <a:pt x="10" y="64"/>
                  </a:lnTo>
                  <a:lnTo>
                    <a:pt x="12" y="63"/>
                  </a:lnTo>
                  <a:lnTo>
                    <a:pt x="13" y="63"/>
                  </a:lnTo>
                  <a:lnTo>
                    <a:pt x="12" y="61"/>
                  </a:lnTo>
                  <a:lnTo>
                    <a:pt x="10" y="61"/>
                  </a:lnTo>
                  <a:lnTo>
                    <a:pt x="10" y="61"/>
                  </a:lnTo>
                  <a:lnTo>
                    <a:pt x="6" y="61"/>
                  </a:lnTo>
                  <a:lnTo>
                    <a:pt x="3" y="61"/>
                  </a:lnTo>
                  <a:lnTo>
                    <a:pt x="3" y="56"/>
                  </a:lnTo>
                  <a:lnTo>
                    <a:pt x="1" y="54"/>
                  </a:lnTo>
                  <a:lnTo>
                    <a:pt x="1" y="52"/>
                  </a:lnTo>
                  <a:lnTo>
                    <a:pt x="3" y="47"/>
                  </a:lnTo>
                  <a:lnTo>
                    <a:pt x="3" y="46"/>
                  </a:lnTo>
                  <a:lnTo>
                    <a:pt x="3" y="46"/>
                  </a:lnTo>
                  <a:lnTo>
                    <a:pt x="3" y="44"/>
                  </a:lnTo>
                  <a:lnTo>
                    <a:pt x="0" y="40"/>
                  </a:lnTo>
                  <a:lnTo>
                    <a:pt x="1" y="34"/>
                  </a:lnTo>
                  <a:lnTo>
                    <a:pt x="3" y="32"/>
                  </a:lnTo>
                  <a:lnTo>
                    <a:pt x="3" y="32"/>
                  </a:lnTo>
                  <a:lnTo>
                    <a:pt x="6" y="34"/>
                  </a:lnTo>
                  <a:lnTo>
                    <a:pt x="6" y="34"/>
                  </a:lnTo>
                  <a:lnTo>
                    <a:pt x="8" y="32"/>
                  </a:lnTo>
                  <a:lnTo>
                    <a:pt x="10" y="30"/>
                  </a:lnTo>
                  <a:lnTo>
                    <a:pt x="12" y="30"/>
                  </a:lnTo>
                  <a:lnTo>
                    <a:pt x="12" y="25"/>
                  </a:lnTo>
                  <a:lnTo>
                    <a:pt x="12" y="25"/>
                  </a:lnTo>
                  <a:lnTo>
                    <a:pt x="13" y="25"/>
                  </a:lnTo>
                  <a:lnTo>
                    <a:pt x="15" y="25"/>
                  </a:lnTo>
                  <a:lnTo>
                    <a:pt x="17" y="23"/>
                  </a:lnTo>
                  <a:lnTo>
                    <a:pt x="17" y="23"/>
                  </a:lnTo>
                  <a:lnTo>
                    <a:pt x="15" y="18"/>
                  </a:lnTo>
                  <a:lnTo>
                    <a:pt x="15" y="18"/>
                  </a:lnTo>
                  <a:lnTo>
                    <a:pt x="15" y="13"/>
                  </a:lnTo>
                  <a:lnTo>
                    <a:pt x="17" y="12"/>
                  </a:lnTo>
                  <a:lnTo>
                    <a:pt x="17" y="12"/>
                  </a:lnTo>
                  <a:lnTo>
                    <a:pt x="18" y="12"/>
                  </a:lnTo>
                  <a:lnTo>
                    <a:pt x="22" y="12"/>
                  </a:lnTo>
                  <a:lnTo>
                    <a:pt x="24" y="13"/>
                  </a:lnTo>
                  <a:lnTo>
                    <a:pt x="25" y="15"/>
                  </a:lnTo>
                  <a:lnTo>
                    <a:pt x="27" y="15"/>
                  </a:lnTo>
                  <a:lnTo>
                    <a:pt x="30" y="15"/>
                  </a:lnTo>
                  <a:lnTo>
                    <a:pt x="32" y="15"/>
                  </a:lnTo>
                  <a:lnTo>
                    <a:pt x="34" y="13"/>
                  </a:lnTo>
                  <a:lnTo>
                    <a:pt x="37" y="12"/>
                  </a:lnTo>
                  <a:lnTo>
                    <a:pt x="39" y="12"/>
                  </a:lnTo>
                  <a:lnTo>
                    <a:pt x="41" y="12"/>
                  </a:lnTo>
                  <a:lnTo>
                    <a:pt x="46" y="8"/>
                  </a:lnTo>
                  <a:lnTo>
                    <a:pt x="49" y="8"/>
                  </a:lnTo>
                  <a:lnTo>
                    <a:pt x="49" y="8"/>
                  </a:lnTo>
                  <a:lnTo>
                    <a:pt x="51" y="10"/>
                  </a:lnTo>
                  <a:lnTo>
                    <a:pt x="54" y="12"/>
                  </a:lnTo>
                  <a:lnTo>
                    <a:pt x="56" y="13"/>
                  </a:lnTo>
                  <a:lnTo>
                    <a:pt x="58" y="13"/>
                  </a:lnTo>
                  <a:lnTo>
                    <a:pt x="59" y="13"/>
                  </a:lnTo>
                  <a:lnTo>
                    <a:pt x="65" y="13"/>
                  </a:lnTo>
                  <a:lnTo>
                    <a:pt x="68" y="13"/>
                  </a:lnTo>
                  <a:lnTo>
                    <a:pt x="71" y="13"/>
                  </a:lnTo>
                  <a:lnTo>
                    <a:pt x="75" y="12"/>
                  </a:lnTo>
                  <a:lnTo>
                    <a:pt x="82" y="10"/>
                  </a:lnTo>
                  <a:lnTo>
                    <a:pt x="90" y="6"/>
                  </a:lnTo>
                  <a:lnTo>
                    <a:pt x="95" y="3"/>
                  </a:lnTo>
                  <a:lnTo>
                    <a:pt x="97" y="3"/>
                  </a:lnTo>
                  <a:lnTo>
                    <a:pt x="99" y="3"/>
                  </a:lnTo>
                  <a:lnTo>
                    <a:pt x="102" y="5"/>
                  </a:lnTo>
                  <a:lnTo>
                    <a:pt x="106" y="5"/>
                  </a:lnTo>
                  <a:lnTo>
                    <a:pt x="107" y="5"/>
                  </a:lnTo>
                  <a:lnTo>
                    <a:pt x="111" y="5"/>
                  </a:lnTo>
                  <a:lnTo>
                    <a:pt x="114" y="3"/>
                  </a:lnTo>
                  <a:lnTo>
                    <a:pt x="118" y="3"/>
                  </a:lnTo>
                  <a:lnTo>
                    <a:pt x="121" y="1"/>
                  </a:lnTo>
                  <a:lnTo>
                    <a:pt x="123" y="0"/>
                  </a:lnTo>
                  <a:lnTo>
                    <a:pt x="123" y="0"/>
                  </a:lnTo>
                  <a:lnTo>
                    <a:pt x="124" y="0"/>
                  </a:lnTo>
                  <a:lnTo>
                    <a:pt x="124" y="0"/>
                  </a:lnTo>
                  <a:lnTo>
                    <a:pt x="126" y="1"/>
                  </a:lnTo>
                  <a:lnTo>
                    <a:pt x="126" y="3"/>
                  </a:ln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0">
              <a:extLst>
                <a:ext uri="{FF2B5EF4-FFF2-40B4-BE49-F238E27FC236}">
                  <a16:creationId xmlns:a16="http://schemas.microsoft.com/office/drawing/2014/main" xmlns="" id="{43CA48C1-EB88-4CEE-A6DD-E717C9056154}"/>
                </a:ext>
              </a:extLst>
            </p:cNvPr>
            <p:cNvSpPr>
              <a:spLocks/>
            </p:cNvSpPr>
            <p:nvPr/>
          </p:nvSpPr>
          <p:spPr bwMode="auto">
            <a:xfrm>
              <a:off x="4227" y="3555"/>
              <a:ext cx="25" cy="34"/>
            </a:xfrm>
            <a:custGeom>
              <a:avLst/>
              <a:gdLst>
                <a:gd name="T0" fmla="*/ 22 w 25"/>
                <a:gd name="T1" fmla="*/ 5 h 34"/>
                <a:gd name="T2" fmla="*/ 22 w 25"/>
                <a:gd name="T3" fmla="*/ 5 h 34"/>
                <a:gd name="T4" fmla="*/ 24 w 25"/>
                <a:gd name="T5" fmla="*/ 7 h 34"/>
                <a:gd name="T6" fmla="*/ 25 w 25"/>
                <a:gd name="T7" fmla="*/ 9 h 34"/>
                <a:gd name="T8" fmla="*/ 24 w 25"/>
                <a:gd name="T9" fmla="*/ 10 h 34"/>
                <a:gd name="T10" fmla="*/ 24 w 25"/>
                <a:gd name="T11" fmla="*/ 12 h 34"/>
                <a:gd name="T12" fmla="*/ 24 w 25"/>
                <a:gd name="T13" fmla="*/ 14 h 34"/>
                <a:gd name="T14" fmla="*/ 25 w 25"/>
                <a:gd name="T15" fmla="*/ 16 h 34"/>
                <a:gd name="T16" fmla="*/ 25 w 25"/>
                <a:gd name="T17" fmla="*/ 17 h 34"/>
                <a:gd name="T18" fmla="*/ 25 w 25"/>
                <a:gd name="T19" fmla="*/ 24 h 34"/>
                <a:gd name="T20" fmla="*/ 25 w 25"/>
                <a:gd name="T21" fmla="*/ 24 h 34"/>
                <a:gd name="T22" fmla="*/ 24 w 25"/>
                <a:gd name="T23" fmla="*/ 22 h 34"/>
                <a:gd name="T24" fmla="*/ 24 w 25"/>
                <a:gd name="T25" fmla="*/ 24 h 34"/>
                <a:gd name="T26" fmla="*/ 22 w 25"/>
                <a:gd name="T27" fmla="*/ 26 h 34"/>
                <a:gd name="T28" fmla="*/ 22 w 25"/>
                <a:gd name="T29" fmla="*/ 31 h 34"/>
                <a:gd name="T30" fmla="*/ 22 w 25"/>
                <a:gd name="T31" fmla="*/ 34 h 34"/>
                <a:gd name="T32" fmla="*/ 19 w 25"/>
                <a:gd name="T33" fmla="*/ 34 h 34"/>
                <a:gd name="T34" fmla="*/ 13 w 25"/>
                <a:gd name="T35" fmla="*/ 34 h 34"/>
                <a:gd name="T36" fmla="*/ 10 w 25"/>
                <a:gd name="T37" fmla="*/ 33 h 34"/>
                <a:gd name="T38" fmla="*/ 5 w 25"/>
                <a:gd name="T39" fmla="*/ 29 h 34"/>
                <a:gd name="T40" fmla="*/ 3 w 25"/>
                <a:gd name="T41" fmla="*/ 26 h 34"/>
                <a:gd name="T42" fmla="*/ 1 w 25"/>
                <a:gd name="T43" fmla="*/ 22 h 34"/>
                <a:gd name="T44" fmla="*/ 0 w 25"/>
                <a:gd name="T45" fmla="*/ 22 h 34"/>
                <a:gd name="T46" fmla="*/ 0 w 25"/>
                <a:gd name="T47" fmla="*/ 22 h 34"/>
                <a:gd name="T48" fmla="*/ 0 w 25"/>
                <a:gd name="T49" fmla="*/ 19 h 34"/>
                <a:gd name="T50" fmla="*/ 0 w 25"/>
                <a:gd name="T51" fmla="*/ 16 h 34"/>
                <a:gd name="T52" fmla="*/ 0 w 25"/>
                <a:gd name="T53" fmla="*/ 16 h 34"/>
                <a:gd name="T54" fmla="*/ 3 w 25"/>
                <a:gd name="T55" fmla="*/ 10 h 34"/>
                <a:gd name="T56" fmla="*/ 5 w 25"/>
                <a:gd name="T57" fmla="*/ 9 h 34"/>
                <a:gd name="T58" fmla="*/ 7 w 25"/>
                <a:gd name="T59" fmla="*/ 5 h 34"/>
                <a:gd name="T60" fmla="*/ 8 w 25"/>
                <a:gd name="T61" fmla="*/ 2 h 34"/>
                <a:gd name="T62" fmla="*/ 10 w 25"/>
                <a:gd name="T63" fmla="*/ 0 h 34"/>
                <a:gd name="T64" fmla="*/ 12 w 25"/>
                <a:gd name="T65" fmla="*/ 0 h 34"/>
                <a:gd name="T66" fmla="*/ 12 w 25"/>
                <a:gd name="T67" fmla="*/ 0 h 34"/>
                <a:gd name="T68" fmla="*/ 17 w 25"/>
                <a:gd name="T69" fmla="*/ 4 h 34"/>
                <a:gd name="T70" fmla="*/ 20 w 25"/>
                <a:gd name="T71" fmla="*/ 5 h 34"/>
                <a:gd name="T72" fmla="*/ 22 w 25"/>
                <a:gd name="T73" fmla="*/ 5 h 34"/>
                <a:gd name="T74" fmla="*/ 22 w 25"/>
                <a:gd name="T75" fmla="*/ 5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5" h="34">
                  <a:moveTo>
                    <a:pt x="22" y="5"/>
                  </a:moveTo>
                  <a:lnTo>
                    <a:pt x="22" y="5"/>
                  </a:lnTo>
                  <a:lnTo>
                    <a:pt x="24" y="7"/>
                  </a:lnTo>
                  <a:lnTo>
                    <a:pt x="25" y="9"/>
                  </a:lnTo>
                  <a:lnTo>
                    <a:pt x="24" y="10"/>
                  </a:lnTo>
                  <a:lnTo>
                    <a:pt x="24" y="12"/>
                  </a:lnTo>
                  <a:lnTo>
                    <a:pt x="24" y="14"/>
                  </a:lnTo>
                  <a:lnTo>
                    <a:pt x="25" y="16"/>
                  </a:lnTo>
                  <a:lnTo>
                    <a:pt x="25" y="17"/>
                  </a:lnTo>
                  <a:lnTo>
                    <a:pt x="25" y="24"/>
                  </a:lnTo>
                  <a:lnTo>
                    <a:pt x="25" y="24"/>
                  </a:lnTo>
                  <a:lnTo>
                    <a:pt x="24" y="22"/>
                  </a:lnTo>
                  <a:lnTo>
                    <a:pt x="24" y="24"/>
                  </a:lnTo>
                  <a:lnTo>
                    <a:pt x="22" y="26"/>
                  </a:lnTo>
                  <a:lnTo>
                    <a:pt x="22" y="31"/>
                  </a:lnTo>
                  <a:lnTo>
                    <a:pt x="22" y="34"/>
                  </a:lnTo>
                  <a:lnTo>
                    <a:pt x="19" y="34"/>
                  </a:lnTo>
                  <a:lnTo>
                    <a:pt x="13" y="34"/>
                  </a:lnTo>
                  <a:lnTo>
                    <a:pt x="10" y="33"/>
                  </a:lnTo>
                  <a:lnTo>
                    <a:pt x="5" y="29"/>
                  </a:lnTo>
                  <a:lnTo>
                    <a:pt x="3" y="26"/>
                  </a:lnTo>
                  <a:lnTo>
                    <a:pt x="1" y="22"/>
                  </a:lnTo>
                  <a:lnTo>
                    <a:pt x="0" y="22"/>
                  </a:lnTo>
                  <a:lnTo>
                    <a:pt x="0" y="22"/>
                  </a:lnTo>
                  <a:lnTo>
                    <a:pt x="0" y="19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3" y="10"/>
                  </a:lnTo>
                  <a:lnTo>
                    <a:pt x="5" y="9"/>
                  </a:lnTo>
                  <a:lnTo>
                    <a:pt x="7" y="5"/>
                  </a:lnTo>
                  <a:lnTo>
                    <a:pt x="8" y="2"/>
                  </a:lnTo>
                  <a:lnTo>
                    <a:pt x="10" y="0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17" y="4"/>
                  </a:lnTo>
                  <a:lnTo>
                    <a:pt x="20" y="5"/>
                  </a:lnTo>
                  <a:lnTo>
                    <a:pt x="22" y="5"/>
                  </a:lnTo>
                  <a:lnTo>
                    <a:pt x="22" y="5"/>
                  </a:ln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1">
              <a:extLst>
                <a:ext uri="{FF2B5EF4-FFF2-40B4-BE49-F238E27FC236}">
                  <a16:creationId xmlns:a16="http://schemas.microsoft.com/office/drawing/2014/main" xmlns="" id="{C2BF9481-30C5-4AF0-B5D1-CAC5CA24561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245" y="2621"/>
              <a:ext cx="14" cy="4"/>
            </a:xfrm>
            <a:custGeom>
              <a:avLst/>
              <a:gdLst>
                <a:gd name="T0" fmla="*/ 10 w 14"/>
                <a:gd name="T1" fmla="*/ 2 h 4"/>
                <a:gd name="T2" fmla="*/ 9 w 14"/>
                <a:gd name="T3" fmla="*/ 2 h 4"/>
                <a:gd name="T4" fmla="*/ 9 w 14"/>
                <a:gd name="T5" fmla="*/ 2 h 4"/>
                <a:gd name="T6" fmla="*/ 9 w 14"/>
                <a:gd name="T7" fmla="*/ 0 h 4"/>
                <a:gd name="T8" fmla="*/ 7 w 14"/>
                <a:gd name="T9" fmla="*/ 0 h 4"/>
                <a:gd name="T10" fmla="*/ 7 w 14"/>
                <a:gd name="T11" fmla="*/ 0 h 4"/>
                <a:gd name="T12" fmla="*/ 7 w 14"/>
                <a:gd name="T13" fmla="*/ 0 h 4"/>
                <a:gd name="T14" fmla="*/ 9 w 14"/>
                <a:gd name="T15" fmla="*/ 0 h 4"/>
                <a:gd name="T16" fmla="*/ 9 w 14"/>
                <a:gd name="T17" fmla="*/ 2 h 4"/>
                <a:gd name="T18" fmla="*/ 10 w 14"/>
                <a:gd name="T19" fmla="*/ 2 h 4"/>
                <a:gd name="T20" fmla="*/ 10 w 14"/>
                <a:gd name="T21" fmla="*/ 2 h 4"/>
                <a:gd name="T22" fmla="*/ 14 w 14"/>
                <a:gd name="T23" fmla="*/ 4 h 4"/>
                <a:gd name="T24" fmla="*/ 14 w 14"/>
                <a:gd name="T25" fmla="*/ 4 h 4"/>
                <a:gd name="T26" fmla="*/ 12 w 14"/>
                <a:gd name="T27" fmla="*/ 4 h 4"/>
                <a:gd name="T28" fmla="*/ 10 w 14"/>
                <a:gd name="T29" fmla="*/ 4 h 4"/>
                <a:gd name="T30" fmla="*/ 10 w 14"/>
                <a:gd name="T31" fmla="*/ 2 h 4"/>
                <a:gd name="T32" fmla="*/ 10 w 14"/>
                <a:gd name="T33" fmla="*/ 2 h 4"/>
                <a:gd name="T34" fmla="*/ 14 w 14"/>
                <a:gd name="T35" fmla="*/ 2 h 4"/>
                <a:gd name="T36" fmla="*/ 14 w 14"/>
                <a:gd name="T37" fmla="*/ 4 h 4"/>
                <a:gd name="T38" fmla="*/ 14 w 14"/>
                <a:gd name="T39" fmla="*/ 4 h 4"/>
                <a:gd name="T40" fmla="*/ 14 w 14"/>
                <a:gd name="T41" fmla="*/ 4 h 4"/>
                <a:gd name="T42" fmla="*/ 2 w 14"/>
                <a:gd name="T43" fmla="*/ 2 h 4"/>
                <a:gd name="T44" fmla="*/ 4 w 14"/>
                <a:gd name="T45" fmla="*/ 4 h 4"/>
                <a:gd name="T46" fmla="*/ 5 w 14"/>
                <a:gd name="T47" fmla="*/ 4 h 4"/>
                <a:gd name="T48" fmla="*/ 5 w 14"/>
                <a:gd name="T49" fmla="*/ 4 h 4"/>
                <a:gd name="T50" fmla="*/ 4 w 14"/>
                <a:gd name="T51" fmla="*/ 4 h 4"/>
                <a:gd name="T52" fmla="*/ 4 w 14"/>
                <a:gd name="T53" fmla="*/ 4 h 4"/>
                <a:gd name="T54" fmla="*/ 2 w 14"/>
                <a:gd name="T55" fmla="*/ 4 h 4"/>
                <a:gd name="T56" fmla="*/ 2 w 14"/>
                <a:gd name="T57" fmla="*/ 4 h 4"/>
                <a:gd name="T58" fmla="*/ 0 w 14"/>
                <a:gd name="T59" fmla="*/ 4 h 4"/>
                <a:gd name="T60" fmla="*/ 2 w 14"/>
                <a:gd name="T61" fmla="*/ 2 h 4"/>
                <a:gd name="T62" fmla="*/ 2 w 14"/>
                <a:gd name="T63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4" h="4">
                  <a:moveTo>
                    <a:pt x="10" y="2"/>
                  </a:moveTo>
                  <a:lnTo>
                    <a:pt x="9" y="2"/>
                  </a:lnTo>
                  <a:lnTo>
                    <a:pt x="9" y="2"/>
                  </a:lnTo>
                  <a:lnTo>
                    <a:pt x="9" y="0"/>
                  </a:lnTo>
                  <a:lnTo>
                    <a:pt x="7" y="0"/>
                  </a:lnTo>
                  <a:lnTo>
                    <a:pt x="7" y="0"/>
                  </a:lnTo>
                  <a:lnTo>
                    <a:pt x="7" y="0"/>
                  </a:lnTo>
                  <a:lnTo>
                    <a:pt x="9" y="0"/>
                  </a:lnTo>
                  <a:lnTo>
                    <a:pt x="9" y="2"/>
                  </a:lnTo>
                  <a:lnTo>
                    <a:pt x="10" y="2"/>
                  </a:lnTo>
                  <a:lnTo>
                    <a:pt x="10" y="2"/>
                  </a:lnTo>
                  <a:close/>
                  <a:moveTo>
                    <a:pt x="14" y="4"/>
                  </a:moveTo>
                  <a:lnTo>
                    <a:pt x="14" y="4"/>
                  </a:lnTo>
                  <a:lnTo>
                    <a:pt x="12" y="4"/>
                  </a:lnTo>
                  <a:lnTo>
                    <a:pt x="10" y="4"/>
                  </a:lnTo>
                  <a:lnTo>
                    <a:pt x="10" y="2"/>
                  </a:lnTo>
                  <a:lnTo>
                    <a:pt x="10" y="2"/>
                  </a:lnTo>
                  <a:lnTo>
                    <a:pt x="14" y="2"/>
                  </a:lnTo>
                  <a:lnTo>
                    <a:pt x="14" y="4"/>
                  </a:lnTo>
                  <a:lnTo>
                    <a:pt x="14" y="4"/>
                  </a:lnTo>
                  <a:lnTo>
                    <a:pt x="14" y="4"/>
                  </a:lnTo>
                  <a:close/>
                  <a:moveTo>
                    <a:pt x="2" y="2"/>
                  </a:moveTo>
                  <a:lnTo>
                    <a:pt x="4" y="4"/>
                  </a:lnTo>
                  <a:lnTo>
                    <a:pt x="5" y="4"/>
                  </a:lnTo>
                  <a:lnTo>
                    <a:pt x="5" y="4"/>
                  </a:lnTo>
                  <a:lnTo>
                    <a:pt x="4" y="4"/>
                  </a:lnTo>
                  <a:lnTo>
                    <a:pt x="4" y="4"/>
                  </a:lnTo>
                  <a:lnTo>
                    <a:pt x="2" y="4"/>
                  </a:lnTo>
                  <a:lnTo>
                    <a:pt x="2" y="4"/>
                  </a:lnTo>
                  <a:lnTo>
                    <a:pt x="0" y="4"/>
                  </a:lnTo>
                  <a:lnTo>
                    <a:pt x="2" y="2"/>
                  </a:lnTo>
                  <a:lnTo>
                    <a:pt x="2" y="2"/>
                  </a:ln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22">
              <a:extLst>
                <a:ext uri="{FF2B5EF4-FFF2-40B4-BE49-F238E27FC236}">
                  <a16:creationId xmlns:a16="http://schemas.microsoft.com/office/drawing/2014/main" xmlns="" id="{D87C5E87-82F7-4157-BF36-173A4A3C857F}"/>
                </a:ext>
              </a:extLst>
            </p:cNvPr>
            <p:cNvSpPr>
              <a:spLocks/>
            </p:cNvSpPr>
            <p:nvPr/>
          </p:nvSpPr>
          <p:spPr bwMode="auto">
            <a:xfrm>
              <a:off x="3895" y="2590"/>
              <a:ext cx="202" cy="316"/>
            </a:xfrm>
            <a:custGeom>
              <a:avLst/>
              <a:gdLst>
                <a:gd name="T0" fmla="*/ 202 w 202"/>
                <a:gd name="T1" fmla="*/ 116 h 316"/>
                <a:gd name="T2" fmla="*/ 202 w 202"/>
                <a:gd name="T3" fmla="*/ 156 h 316"/>
                <a:gd name="T4" fmla="*/ 195 w 202"/>
                <a:gd name="T5" fmla="*/ 156 h 316"/>
                <a:gd name="T6" fmla="*/ 181 w 202"/>
                <a:gd name="T7" fmla="*/ 159 h 316"/>
                <a:gd name="T8" fmla="*/ 179 w 202"/>
                <a:gd name="T9" fmla="*/ 169 h 316"/>
                <a:gd name="T10" fmla="*/ 176 w 202"/>
                <a:gd name="T11" fmla="*/ 176 h 316"/>
                <a:gd name="T12" fmla="*/ 171 w 202"/>
                <a:gd name="T13" fmla="*/ 179 h 316"/>
                <a:gd name="T14" fmla="*/ 173 w 202"/>
                <a:gd name="T15" fmla="*/ 185 h 316"/>
                <a:gd name="T16" fmla="*/ 169 w 202"/>
                <a:gd name="T17" fmla="*/ 190 h 316"/>
                <a:gd name="T18" fmla="*/ 166 w 202"/>
                <a:gd name="T19" fmla="*/ 193 h 316"/>
                <a:gd name="T20" fmla="*/ 167 w 202"/>
                <a:gd name="T21" fmla="*/ 202 h 316"/>
                <a:gd name="T22" fmla="*/ 162 w 202"/>
                <a:gd name="T23" fmla="*/ 210 h 316"/>
                <a:gd name="T24" fmla="*/ 162 w 202"/>
                <a:gd name="T25" fmla="*/ 215 h 316"/>
                <a:gd name="T26" fmla="*/ 171 w 202"/>
                <a:gd name="T27" fmla="*/ 219 h 316"/>
                <a:gd name="T28" fmla="*/ 173 w 202"/>
                <a:gd name="T29" fmla="*/ 229 h 316"/>
                <a:gd name="T30" fmla="*/ 176 w 202"/>
                <a:gd name="T31" fmla="*/ 239 h 316"/>
                <a:gd name="T32" fmla="*/ 181 w 202"/>
                <a:gd name="T33" fmla="*/ 241 h 316"/>
                <a:gd name="T34" fmla="*/ 179 w 202"/>
                <a:gd name="T35" fmla="*/ 249 h 316"/>
                <a:gd name="T36" fmla="*/ 167 w 202"/>
                <a:gd name="T37" fmla="*/ 251 h 316"/>
                <a:gd name="T38" fmla="*/ 164 w 202"/>
                <a:gd name="T39" fmla="*/ 253 h 316"/>
                <a:gd name="T40" fmla="*/ 157 w 202"/>
                <a:gd name="T41" fmla="*/ 258 h 316"/>
                <a:gd name="T42" fmla="*/ 155 w 202"/>
                <a:gd name="T43" fmla="*/ 263 h 316"/>
                <a:gd name="T44" fmla="*/ 149 w 202"/>
                <a:gd name="T45" fmla="*/ 268 h 316"/>
                <a:gd name="T46" fmla="*/ 138 w 202"/>
                <a:gd name="T47" fmla="*/ 280 h 316"/>
                <a:gd name="T48" fmla="*/ 126 w 202"/>
                <a:gd name="T49" fmla="*/ 285 h 316"/>
                <a:gd name="T50" fmla="*/ 113 w 202"/>
                <a:gd name="T51" fmla="*/ 287 h 316"/>
                <a:gd name="T52" fmla="*/ 104 w 202"/>
                <a:gd name="T53" fmla="*/ 288 h 316"/>
                <a:gd name="T54" fmla="*/ 108 w 202"/>
                <a:gd name="T55" fmla="*/ 295 h 316"/>
                <a:gd name="T56" fmla="*/ 101 w 202"/>
                <a:gd name="T57" fmla="*/ 302 h 316"/>
                <a:gd name="T58" fmla="*/ 96 w 202"/>
                <a:gd name="T59" fmla="*/ 306 h 316"/>
                <a:gd name="T60" fmla="*/ 77 w 202"/>
                <a:gd name="T61" fmla="*/ 307 h 316"/>
                <a:gd name="T62" fmla="*/ 68 w 202"/>
                <a:gd name="T63" fmla="*/ 312 h 316"/>
                <a:gd name="T64" fmla="*/ 60 w 202"/>
                <a:gd name="T65" fmla="*/ 311 h 316"/>
                <a:gd name="T66" fmla="*/ 56 w 202"/>
                <a:gd name="T67" fmla="*/ 311 h 316"/>
                <a:gd name="T68" fmla="*/ 44 w 202"/>
                <a:gd name="T69" fmla="*/ 316 h 316"/>
                <a:gd name="T70" fmla="*/ 39 w 202"/>
                <a:gd name="T71" fmla="*/ 312 h 316"/>
                <a:gd name="T72" fmla="*/ 36 w 202"/>
                <a:gd name="T73" fmla="*/ 304 h 316"/>
                <a:gd name="T74" fmla="*/ 25 w 202"/>
                <a:gd name="T75" fmla="*/ 290 h 316"/>
                <a:gd name="T76" fmla="*/ 15 w 202"/>
                <a:gd name="T77" fmla="*/ 282 h 316"/>
                <a:gd name="T78" fmla="*/ 10 w 202"/>
                <a:gd name="T79" fmla="*/ 271 h 316"/>
                <a:gd name="T80" fmla="*/ 25 w 202"/>
                <a:gd name="T81" fmla="*/ 268 h 316"/>
                <a:gd name="T82" fmla="*/ 39 w 202"/>
                <a:gd name="T83" fmla="*/ 268 h 316"/>
                <a:gd name="T84" fmla="*/ 32 w 202"/>
                <a:gd name="T85" fmla="*/ 258 h 316"/>
                <a:gd name="T86" fmla="*/ 31 w 202"/>
                <a:gd name="T87" fmla="*/ 241 h 316"/>
                <a:gd name="T88" fmla="*/ 31 w 202"/>
                <a:gd name="T89" fmla="*/ 231 h 316"/>
                <a:gd name="T90" fmla="*/ 24 w 202"/>
                <a:gd name="T91" fmla="*/ 217 h 316"/>
                <a:gd name="T92" fmla="*/ 13 w 202"/>
                <a:gd name="T93" fmla="*/ 208 h 316"/>
                <a:gd name="T94" fmla="*/ 0 w 202"/>
                <a:gd name="T95" fmla="*/ 188 h 316"/>
                <a:gd name="T96" fmla="*/ 13 w 202"/>
                <a:gd name="T97" fmla="*/ 161 h 316"/>
                <a:gd name="T98" fmla="*/ 39 w 202"/>
                <a:gd name="T99" fmla="*/ 123 h 316"/>
                <a:gd name="T100" fmla="*/ 43 w 202"/>
                <a:gd name="T101" fmla="*/ 81 h 316"/>
                <a:gd name="T102" fmla="*/ 46 w 202"/>
                <a:gd name="T103" fmla="*/ 62 h 316"/>
                <a:gd name="T104" fmla="*/ 34 w 202"/>
                <a:gd name="T105" fmla="*/ 41 h 316"/>
                <a:gd name="T106" fmla="*/ 31 w 202"/>
                <a:gd name="T107" fmla="*/ 21 h 316"/>
                <a:gd name="T108" fmla="*/ 55 w 202"/>
                <a:gd name="T109" fmla="*/ 4 h 316"/>
                <a:gd name="T110" fmla="*/ 101 w 202"/>
                <a:gd name="T111" fmla="*/ 28 h 316"/>
                <a:gd name="T112" fmla="*/ 147 w 202"/>
                <a:gd name="T113" fmla="*/ 52 h 316"/>
                <a:gd name="T114" fmla="*/ 191 w 202"/>
                <a:gd name="T115" fmla="*/ 75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02" h="316">
                  <a:moveTo>
                    <a:pt x="202" y="81"/>
                  </a:moveTo>
                  <a:lnTo>
                    <a:pt x="202" y="89"/>
                  </a:lnTo>
                  <a:lnTo>
                    <a:pt x="202" y="99"/>
                  </a:lnTo>
                  <a:lnTo>
                    <a:pt x="202" y="108"/>
                  </a:lnTo>
                  <a:lnTo>
                    <a:pt x="202" y="116"/>
                  </a:lnTo>
                  <a:lnTo>
                    <a:pt x="202" y="125"/>
                  </a:lnTo>
                  <a:lnTo>
                    <a:pt x="202" y="133"/>
                  </a:lnTo>
                  <a:lnTo>
                    <a:pt x="202" y="144"/>
                  </a:lnTo>
                  <a:lnTo>
                    <a:pt x="202" y="152"/>
                  </a:lnTo>
                  <a:lnTo>
                    <a:pt x="202" y="156"/>
                  </a:lnTo>
                  <a:lnTo>
                    <a:pt x="202" y="156"/>
                  </a:lnTo>
                  <a:lnTo>
                    <a:pt x="202" y="156"/>
                  </a:lnTo>
                  <a:lnTo>
                    <a:pt x="200" y="156"/>
                  </a:lnTo>
                  <a:lnTo>
                    <a:pt x="197" y="156"/>
                  </a:lnTo>
                  <a:lnTo>
                    <a:pt x="195" y="156"/>
                  </a:lnTo>
                  <a:lnTo>
                    <a:pt x="191" y="156"/>
                  </a:lnTo>
                  <a:lnTo>
                    <a:pt x="188" y="157"/>
                  </a:lnTo>
                  <a:lnTo>
                    <a:pt x="185" y="156"/>
                  </a:lnTo>
                  <a:lnTo>
                    <a:pt x="183" y="157"/>
                  </a:lnTo>
                  <a:lnTo>
                    <a:pt x="181" y="159"/>
                  </a:lnTo>
                  <a:lnTo>
                    <a:pt x="181" y="164"/>
                  </a:lnTo>
                  <a:lnTo>
                    <a:pt x="181" y="166"/>
                  </a:lnTo>
                  <a:lnTo>
                    <a:pt x="181" y="167"/>
                  </a:lnTo>
                  <a:lnTo>
                    <a:pt x="179" y="167"/>
                  </a:lnTo>
                  <a:lnTo>
                    <a:pt x="179" y="169"/>
                  </a:lnTo>
                  <a:lnTo>
                    <a:pt x="178" y="171"/>
                  </a:lnTo>
                  <a:lnTo>
                    <a:pt x="178" y="173"/>
                  </a:lnTo>
                  <a:lnTo>
                    <a:pt x="176" y="173"/>
                  </a:lnTo>
                  <a:lnTo>
                    <a:pt x="176" y="174"/>
                  </a:lnTo>
                  <a:lnTo>
                    <a:pt x="176" y="176"/>
                  </a:lnTo>
                  <a:lnTo>
                    <a:pt x="176" y="176"/>
                  </a:lnTo>
                  <a:lnTo>
                    <a:pt x="174" y="176"/>
                  </a:lnTo>
                  <a:lnTo>
                    <a:pt x="173" y="178"/>
                  </a:lnTo>
                  <a:lnTo>
                    <a:pt x="171" y="178"/>
                  </a:lnTo>
                  <a:lnTo>
                    <a:pt x="171" y="179"/>
                  </a:lnTo>
                  <a:lnTo>
                    <a:pt x="171" y="179"/>
                  </a:lnTo>
                  <a:lnTo>
                    <a:pt x="171" y="181"/>
                  </a:lnTo>
                  <a:lnTo>
                    <a:pt x="171" y="183"/>
                  </a:lnTo>
                  <a:lnTo>
                    <a:pt x="173" y="185"/>
                  </a:lnTo>
                  <a:lnTo>
                    <a:pt x="173" y="185"/>
                  </a:lnTo>
                  <a:lnTo>
                    <a:pt x="173" y="186"/>
                  </a:lnTo>
                  <a:lnTo>
                    <a:pt x="174" y="186"/>
                  </a:lnTo>
                  <a:lnTo>
                    <a:pt x="173" y="188"/>
                  </a:lnTo>
                  <a:lnTo>
                    <a:pt x="171" y="188"/>
                  </a:lnTo>
                  <a:lnTo>
                    <a:pt x="169" y="190"/>
                  </a:lnTo>
                  <a:lnTo>
                    <a:pt x="169" y="190"/>
                  </a:lnTo>
                  <a:lnTo>
                    <a:pt x="167" y="190"/>
                  </a:lnTo>
                  <a:lnTo>
                    <a:pt x="166" y="191"/>
                  </a:lnTo>
                  <a:lnTo>
                    <a:pt x="166" y="193"/>
                  </a:lnTo>
                  <a:lnTo>
                    <a:pt x="166" y="193"/>
                  </a:lnTo>
                  <a:lnTo>
                    <a:pt x="166" y="195"/>
                  </a:lnTo>
                  <a:lnTo>
                    <a:pt x="166" y="196"/>
                  </a:lnTo>
                  <a:lnTo>
                    <a:pt x="167" y="198"/>
                  </a:lnTo>
                  <a:lnTo>
                    <a:pt x="167" y="200"/>
                  </a:lnTo>
                  <a:lnTo>
                    <a:pt x="167" y="202"/>
                  </a:lnTo>
                  <a:lnTo>
                    <a:pt x="167" y="203"/>
                  </a:lnTo>
                  <a:lnTo>
                    <a:pt x="167" y="205"/>
                  </a:lnTo>
                  <a:lnTo>
                    <a:pt x="166" y="205"/>
                  </a:lnTo>
                  <a:lnTo>
                    <a:pt x="162" y="207"/>
                  </a:lnTo>
                  <a:lnTo>
                    <a:pt x="162" y="210"/>
                  </a:lnTo>
                  <a:lnTo>
                    <a:pt x="161" y="212"/>
                  </a:lnTo>
                  <a:lnTo>
                    <a:pt x="161" y="213"/>
                  </a:lnTo>
                  <a:lnTo>
                    <a:pt x="161" y="215"/>
                  </a:lnTo>
                  <a:lnTo>
                    <a:pt x="161" y="215"/>
                  </a:lnTo>
                  <a:lnTo>
                    <a:pt x="162" y="215"/>
                  </a:lnTo>
                  <a:lnTo>
                    <a:pt x="164" y="215"/>
                  </a:lnTo>
                  <a:lnTo>
                    <a:pt x="166" y="215"/>
                  </a:lnTo>
                  <a:lnTo>
                    <a:pt x="167" y="215"/>
                  </a:lnTo>
                  <a:lnTo>
                    <a:pt x="171" y="215"/>
                  </a:lnTo>
                  <a:lnTo>
                    <a:pt x="171" y="219"/>
                  </a:lnTo>
                  <a:lnTo>
                    <a:pt x="171" y="220"/>
                  </a:lnTo>
                  <a:lnTo>
                    <a:pt x="171" y="222"/>
                  </a:lnTo>
                  <a:lnTo>
                    <a:pt x="173" y="227"/>
                  </a:lnTo>
                  <a:lnTo>
                    <a:pt x="173" y="227"/>
                  </a:lnTo>
                  <a:lnTo>
                    <a:pt x="173" y="229"/>
                  </a:lnTo>
                  <a:lnTo>
                    <a:pt x="174" y="229"/>
                  </a:lnTo>
                  <a:lnTo>
                    <a:pt x="174" y="229"/>
                  </a:lnTo>
                  <a:lnTo>
                    <a:pt x="174" y="236"/>
                  </a:lnTo>
                  <a:lnTo>
                    <a:pt x="174" y="237"/>
                  </a:lnTo>
                  <a:lnTo>
                    <a:pt x="176" y="239"/>
                  </a:lnTo>
                  <a:lnTo>
                    <a:pt x="176" y="239"/>
                  </a:lnTo>
                  <a:lnTo>
                    <a:pt x="178" y="239"/>
                  </a:lnTo>
                  <a:lnTo>
                    <a:pt x="178" y="241"/>
                  </a:lnTo>
                  <a:lnTo>
                    <a:pt x="179" y="241"/>
                  </a:lnTo>
                  <a:lnTo>
                    <a:pt x="181" y="241"/>
                  </a:lnTo>
                  <a:lnTo>
                    <a:pt x="181" y="242"/>
                  </a:lnTo>
                  <a:lnTo>
                    <a:pt x="181" y="244"/>
                  </a:lnTo>
                  <a:lnTo>
                    <a:pt x="181" y="248"/>
                  </a:lnTo>
                  <a:lnTo>
                    <a:pt x="179" y="249"/>
                  </a:lnTo>
                  <a:lnTo>
                    <a:pt x="179" y="249"/>
                  </a:lnTo>
                  <a:lnTo>
                    <a:pt x="178" y="249"/>
                  </a:lnTo>
                  <a:lnTo>
                    <a:pt x="176" y="249"/>
                  </a:lnTo>
                  <a:lnTo>
                    <a:pt x="173" y="248"/>
                  </a:lnTo>
                  <a:lnTo>
                    <a:pt x="171" y="249"/>
                  </a:lnTo>
                  <a:lnTo>
                    <a:pt x="167" y="251"/>
                  </a:lnTo>
                  <a:lnTo>
                    <a:pt x="167" y="251"/>
                  </a:lnTo>
                  <a:lnTo>
                    <a:pt x="166" y="251"/>
                  </a:lnTo>
                  <a:lnTo>
                    <a:pt x="166" y="251"/>
                  </a:lnTo>
                  <a:lnTo>
                    <a:pt x="164" y="251"/>
                  </a:lnTo>
                  <a:lnTo>
                    <a:pt x="164" y="253"/>
                  </a:lnTo>
                  <a:lnTo>
                    <a:pt x="162" y="253"/>
                  </a:lnTo>
                  <a:lnTo>
                    <a:pt x="159" y="254"/>
                  </a:lnTo>
                  <a:lnTo>
                    <a:pt x="159" y="256"/>
                  </a:lnTo>
                  <a:lnTo>
                    <a:pt x="157" y="256"/>
                  </a:lnTo>
                  <a:lnTo>
                    <a:pt x="157" y="258"/>
                  </a:lnTo>
                  <a:lnTo>
                    <a:pt x="157" y="260"/>
                  </a:lnTo>
                  <a:lnTo>
                    <a:pt x="157" y="261"/>
                  </a:lnTo>
                  <a:lnTo>
                    <a:pt x="157" y="261"/>
                  </a:lnTo>
                  <a:lnTo>
                    <a:pt x="155" y="263"/>
                  </a:lnTo>
                  <a:lnTo>
                    <a:pt x="155" y="263"/>
                  </a:lnTo>
                  <a:lnTo>
                    <a:pt x="154" y="263"/>
                  </a:lnTo>
                  <a:lnTo>
                    <a:pt x="154" y="265"/>
                  </a:lnTo>
                  <a:lnTo>
                    <a:pt x="152" y="268"/>
                  </a:lnTo>
                  <a:lnTo>
                    <a:pt x="150" y="268"/>
                  </a:lnTo>
                  <a:lnTo>
                    <a:pt x="149" y="268"/>
                  </a:lnTo>
                  <a:lnTo>
                    <a:pt x="143" y="273"/>
                  </a:lnTo>
                  <a:lnTo>
                    <a:pt x="143" y="275"/>
                  </a:lnTo>
                  <a:lnTo>
                    <a:pt x="142" y="277"/>
                  </a:lnTo>
                  <a:lnTo>
                    <a:pt x="140" y="278"/>
                  </a:lnTo>
                  <a:lnTo>
                    <a:pt x="138" y="280"/>
                  </a:lnTo>
                  <a:lnTo>
                    <a:pt x="138" y="280"/>
                  </a:lnTo>
                  <a:lnTo>
                    <a:pt x="137" y="282"/>
                  </a:lnTo>
                  <a:lnTo>
                    <a:pt x="135" y="282"/>
                  </a:lnTo>
                  <a:lnTo>
                    <a:pt x="132" y="285"/>
                  </a:lnTo>
                  <a:lnTo>
                    <a:pt x="126" y="285"/>
                  </a:lnTo>
                  <a:lnTo>
                    <a:pt x="125" y="285"/>
                  </a:lnTo>
                  <a:lnTo>
                    <a:pt x="121" y="285"/>
                  </a:lnTo>
                  <a:lnTo>
                    <a:pt x="118" y="287"/>
                  </a:lnTo>
                  <a:lnTo>
                    <a:pt x="118" y="287"/>
                  </a:lnTo>
                  <a:lnTo>
                    <a:pt x="113" y="287"/>
                  </a:lnTo>
                  <a:lnTo>
                    <a:pt x="109" y="287"/>
                  </a:lnTo>
                  <a:lnTo>
                    <a:pt x="106" y="287"/>
                  </a:lnTo>
                  <a:lnTo>
                    <a:pt x="104" y="288"/>
                  </a:lnTo>
                  <a:lnTo>
                    <a:pt x="104" y="288"/>
                  </a:lnTo>
                  <a:lnTo>
                    <a:pt x="104" y="288"/>
                  </a:lnTo>
                  <a:lnTo>
                    <a:pt x="104" y="290"/>
                  </a:lnTo>
                  <a:lnTo>
                    <a:pt x="104" y="290"/>
                  </a:lnTo>
                  <a:lnTo>
                    <a:pt x="108" y="292"/>
                  </a:lnTo>
                  <a:lnTo>
                    <a:pt x="108" y="294"/>
                  </a:lnTo>
                  <a:lnTo>
                    <a:pt x="108" y="295"/>
                  </a:lnTo>
                  <a:lnTo>
                    <a:pt x="106" y="295"/>
                  </a:lnTo>
                  <a:lnTo>
                    <a:pt x="106" y="295"/>
                  </a:lnTo>
                  <a:lnTo>
                    <a:pt x="106" y="295"/>
                  </a:lnTo>
                  <a:lnTo>
                    <a:pt x="104" y="299"/>
                  </a:lnTo>
                  <a:lnTo>
                    <a:pt x="101" y="302"/>
                  </a:lnTo>
                  <a:lnTo>
                    <a:pt x="99" y="302"/>
                  </a:lnTo>
                  <a:lnTo>
                    <a:pt x="99" y="302"/>
                  </a:lnTo>
                  <a:lnTo>
                    <a:pt x="97" y="306"/>
                  </a:lnTo>
                  <a:lnTo>
                    <a:pt x="97" y="306"/>
                  </a:lnTo>
                  <a:lnTo>
                    <a:pt x="96" y="306"/>
                  </a:lnTo>
                  <a:lnTo>
                    <a:pt x="90" y="306"/>
                  </a:lnTo>
                  <a:lnTo>
                    <a:pt x="85" y="306"/>
                  </a:lnTo>
                  <a:lnTo>
                    <a:pt x="82" y="307"/>
                  </a:lnTo>
                  <a:lnTo>
                    <a:pt x="80" y="307"/>
                  </a:lnTo>
                  <a:lnTo>
                    <a:pt x="77" y="307"/>
                  </a:lnTo>
                  <a:lnTo>
                    <a:pt x="75" y="309"/>
                  </a:lnTo>
                  <a:lnTo>
                    <a:pt x="75" y="309"/>
                  </a:lnTo>
                  <a:lnTo>
                    <a:pt x="72" y="309"/>
                  </a:lnTo>
                  <a:lnTo>
                    <a:pt x="70" y="312"/>
                  </a:lnTo>
                  <a:lnTo>
                    <a:pt x="68" y="312"/>
                  </a:lnTo>
                  <a:lnTo>
                    <a:pt x="65" y="312"/>
                  </a:lnTo>
                  <a:lnTo>
                    <a:pt x="63" y="314"/>
                  </a:lnTo>
                  <a:lnTo>
                    <a:pt x="63" y="314"/>
                  </a:lnTo>
                  <a:lnTo>
                    <a:pt x="61" y="312"/>
                  </a:lnTo>
                  <a:lnTo>
                    <a:pt x="60" y="311"/>
                  </a:lnTo>
                  <a:lnTo>
                    <a:pt x="58" y="309"/>
                  </a:lnTo>
                  <a:lnTo>
                    <a:pt x="58" y="309"/>
                  </a:lnTo>
                  <a:lnTo>
                    <a:pt x="58" y="309"/>
                  </a:lnTo>
                  <a:lnTo>
                    <a:pt x="56" y="309"/>
                  </a:lnTo>
                  <a:lnTo>
                    <a:pt x="56" y="311"/>
                  </a:lnTo>
                  <a:lnTo>
                    <a:pt x="55" y="312"/>
                  </a:lnTo>
                  <a:lnTo>
                    <a:pt x="51" y="314"/>
                  </a:lnTo>
                  <a:lnTo>
                    <a:pt x="49" y="314"/>
                  </a:lnTo>
                  <a:lnTo>
                    <a:pt x="48" y="316"/>
                  </a:lnTo>
                  <a:lnTo>
                    <a:pt x="44" y="316"/>
                  </a:lnTo>
                  <a:lnTo>
                    <a:pt x="43" y="316"/>
                  </a:lnTo>
                  <a:lnTo>
                    <a:pt x="41" y="316"/>
                  </a:lnTo>
                  <a:lnTo>
                    <a:pt x="37" y="316"/>
                  </a:lnTo>
                  <a:lnTo>
                    <a:pt x="39" y="314"/>
                  </a:lnTo>
                  <a:lnTo>
                    <a:pt x="39" y="312"/>
                  </a:lnTo>
                  <a:lnTo>
                    <a:pt x="39" y="311"/>
                  </a:lnTo>
                  <a:lnTo>
                    <a:pt x="39" y="311"/>
                  </a:lnTo>
                  <a:lnTo>
                    <a:pt x="37" y="309"/>
                  </a:lnTo>
                  <a:lnTo>
                    <a:pt x="37" y="309"/>
                  </a:lnTo>
                  <a:lnTo>
                    <a:pt x="36" y="304"/>
                  </a:lnTo>
                  <a:lnTo>
                    <a:pt x="34" y="300"/>
                  </a:lnTo>
                  <a:lnTo>
                    <a:pt x="31" y="295"/>
                  </a:lnTo>
                  <a:lnTo>
                    <a:pt x="29" y="292"/>
                  </a:lnTo>
                  <a:lnTo>
                    <a:pt x="25" y="290"/>
                  </a:lnTo>
                  <a:lnTo>
                    <a:pt x="25" y="290"/>
                  </a:lnTo>
                  <a:lnTo>
                    <a:pt x="24" y="290"/>
                  </a:lnTo>
                  <a:lnTo>
                    <a:pt x="24" y="290"/>
                  </a:lnTo>
                  <a:lnTo>
                    <a:pt x="20" y="287"/>
                  </a:lnTo>
                  <a:lnTo>
                    <a:pt x="15" y="283"/>
                  </a:lnTo>
                  <a:lnTo>
                    <a:pt x="15" y="282"/>
                  </a:lnTo>
                  <a:lnTo>
                    <a:pt x="13" y="278"/>
                  </a:lnTo>
                  <a:lnTo>
                    <a:pt x="10" y="277"/>
                  </a:lnTo>
                  <a:lnTo>
                    <a:pt x="10" y="275"/>
                  </a:lnTo>
                  <a:lnTo>
                    <a:pt x="8" y="273"/>
                  </a:lnTo>
                  <a:lnTo>
                    <a:pt x="10" y="271"/>
                  </a:lnTo>
                  <a:lnTo>
                    <a:pt x="12" y="270"/>
                  </a:lnTo>
                  <a:lnTo>
                    <a:pt x="13" y="268"/>
                  </a:lnTo>
                  <a:lnTo>
                    <a:pt x="17" y="268"/>
                  </a:lnTo>
                  <a:lnTo>
                    <a:pt x="20" y="268"/>
                  </a:lnTo>
                  <a:lnTo>
                    <a:pt x="25" y="268"/>
                  </a:lnTo>
                  <a:lnTo>
                    <a:pt x="31" y="268"/>
                  </a:lnTo>
                  <a:lnTo>
                    <a:pt x="31" y="268"/>
                  </a:lnTo>
                  <a:lnTo>
                    <a:pt x="32" y="268"/>
                  </a:lnTo>
                  <a:lnTo>
                    <a:pt x="36" y="268"/>
                  </a:lnTo>
                  <a:lnTo>
                    <a:pt x="39" y="268"/>
                  </a:lnTo>
                  <a:lnTo>
                    <a:pt x="41" y="268"/>
                  </a:lnTo>
                  <a:lnTo>
                    <a:pt x="39" y="266"/>
                  </a:lnTo>
                  <a:lnTo>
                    <a:pt x="36" y="263"/>
                  </a:lnTo>
                  <a:lnTo>
                    <a:pt x="34" y="261"/>
                  </a:lnTo>
                  <a:lnTo>
                    <a:pt x="32" y="258"/>
                  </a:lnTo>
                  <a:lnTo>
                    <a:pt x="31" y="254"/>
                  </a:lnTo>
                  <a:lnTo>
                    <a:pt x="31" y="251"/>
                  </a:lnTo>
                  <a:lnTo>
                    <a:pt x="29" y="246"/>
                  </a:lnTo>
                  <a:lnTo>
                    <a:pt x="29" y="242"/>
                  </a:lnTo>
                  <a:lnTo>
                    <a:pt x="31" y="241"/>
                  </a:lnTo>
                  <a:lnTo>
                    <a:pt x="31" y="237"/>
                  </a:lnTo>
                  <a:lnTo>
                    <a:pt x="31" y="236"/>
                  </a:lnTo>
                  <a:lnTo>
                    <a:pt x="31" y="234"/>
                  </a:lnTo>
                  <a:lnTo>
                    <a:pt x="31" y="232"/>
                  </a:lnTo>
                  <a:lnTo>
                    <a:pt x="31" y="231"/>
                  </a:lnTo>
                  <a:lnTo>
                    <a:pt x="29" y="227"/>
                  </a:lnTo>
                  <a:lnTo>
                    <a:pt x="27" y="227"/>
                  </a:lnTo>
                  <a:lnTo>
                    <a:pt x="27" y="224"/>
                  </a:lnTo>
                  <a:lnTo>
                    <a:pt x="25" y="219"/>
                  </a:lnTo>
                  <a:lnTo>
                    <a:pt x="24" y="217"/>
                  </a:lnTo>
                  <a:lnTo>
                    <a:pt x="22" y="215"/>
                  </a:lnTo>
                  <a:lnTo>
                    <a:pt x="20" y="213"/>
                  </a:lnTo>
                  <a:lnTo>
                    <a:pt x="20" y="210"/>
                  </a:lnTo>
                  <a:lnTo>
                    <a:pt x="19" y="208"/>
                  </a:lnTo>
                  <a:lnTo>
                    <a:pt x="13" y="208"/>
                  </a:lnTo>
                  <a:lnTo>
                    <a:pt x="10" y="208"/>
                  </a:lnTo>
                  <a:lnTo>
                    <a:pt x="8" y="205"/>
                  </a:lnTo>
                  <a:lnTo>
                    <a:pt x="5" y="200"/>
                  </a:lnTo>
                  <a:lnTo>
                    <a:pt x="1" y="196"/>
                  </a:lnTo>
                  <a:lnTo>
                    <a:pt x="0" y="188"/>
                  </a:lnTo>
                  <a:lnTo>
                    <a:pt x="0" y="183"/>
                  </a:lnTo>
                  <a:lnTo>
                    <a:pt x="0" y="181"/>
                  </a:lnTo>
                  <a:lnTo>
                    <a:pt x="3" y="178"/>
                  </a:lnTo>
                  <a:lnTo>
                    <a:pt x="7" y="171"/>
                  </a:lnTo>
                  <a:lnTo>
                    <a:pt x="13" y="161"/>
                  </a:lnTo>
                  <a:lnTo>
                    <a:pt x="17" y="156"/>
                  </a:lnTo>
                  <a:lnTo>
                    <a:pt x="24" y="147"/>
                  </a:lnTo>
                  <a:lnTo>
                    <a:pt x="32" y="138"/>
                  </a:lnTo>
                  <a:lnTo>
                    <a:pt x="37" y="132"/>
                  </a:lnTo>
                  <a:lnTo>
                    <a:pt x="39" y="123"/>
                  </a:lnTo>
                  <a:lnTo>
                    <a:pt x="39" y="111"/>
                  </a:lnTo>
                  <a:lnTo>
                    <a:pt x="41" y="104"/>
                  </a:lnTo>
                  <a:lnTo>
                    <a:pt x="41" y="94"/>
                  </a:lnTo>
                  <a:lnTo>
                    <a:pt x="43" y="86"/>
                  </a:lnTo>
                  <a:lnTo>
                    <a:pt x="43" y="81"/>
                  </a:lnTo>
                  <a:lnTo>
                    <a:pt x="43" y="72"/>
                  </a:lnTo>
                  <a:lnTo>
                    <a:pt x="44" y="70"/>
                  </a:lnTo>
                  <a:lnTo>
                    <a:pt x="48" y="63"/>
                  </a:lnTo>
                  <a:lnTo>
                    <a:pt x="48" y="63"/>
                  </a:lnTo>
                  <a:lnTo>
                    <a:pt x="46" y="62"/>
                  </a:lnTo>
                  <a:lnTo>
                    <a:pt x="41" y="57"/>
                  </a:lnTo>
                  <a:lnTo>
                    <a:pt x="41" y="55"/>
                  </a:lnTo>
                  <a:lnTo>
                    <a:pt x="39" y="53"/>
                  </a:lnTo>
                  <a:lnTo>
                    <a:pt x="41" y="52"/>
                  </a:lnTo>
                  <a:lnTo>
                    <a:pt x="34" y="41"/>
                  </a:lnTo>
                  <a:lnTo>
                    <a:pt x="32" y="41"/>
                  </a:lnTo>
                  <a:lnTo>
                    <a:pt x="32" y="40"/>
                  </a:lnTo>
                  <a:lnTo>
                    <a:pt x="32" y="38"/>
                  </a:lnTo>
                  <a:lnTo>
                    <a:pt x="32" y="31"/>
                  </a:lnTo>
                  <a:lnTo>
                    <a:pt x="31" y="21"/>
                  </a:lnTo>
                  <a:lnTo>
                    <a:pt x="29" y="9"/>
                  </a:lnTo>
                  <a:lnTo>
                    <a:pt x="36" y="6"/>
                  </a:lnTo>
                  <a:lnTo>
                    <a:pt x="41" y="4"/>
                  </a:lnTo>
                  <a:lnTo>
                    <a:pt x="48" y="0"/>
                  </a:lnTo>
                  <a:lnTo>
                    <a:pt x="55" y="4"/>
                  </a:lnTo>
                  <a:lnTo>
                    <a:pt x="63" y="9"/>
                  </a:lnTo>
                  <a:lnTo>
                    <a:pt x="72" y="12"/>
                  </a:lnTo>
                  <a:lnTo>
                    <a:pt x="82" y="17"/>
                  </a:lnTo>
                  <a:lnTo>
                    <a:pt x="90" y="23"/>
                  </a:lnTo>
                  <a:lnTo>
                    <a:pt x="101" y="28"/>
                  </a:lnTo>
                  <a:lnTo>
                    <a:pt x="109" y="33"/>
                  </a:lnTo>
                  <a:lnTo>
                    <a:pt x="118" y="38"/>
                  </a:lnTo>
                  <a:lnTo>
                    <a:pt x="128" y="43"/>
                  </a:lnTo>
                  <a:lnTo>
                    <a:pt x="137" y="46"/>
                  </a:lnTo>
                  <a:lnTo>
                    <a:pt x="147" y="52"/>
                  </a:lnTo>
                  <a:lnTo>
                    <a:pt x="155" y="57"/>
                  </a:lnTo>
                  <a:lnTo>
                    <a:pt x="164" y="62"/>
                  </a:lnTo>
                  <a:lnTo>
                    <a:pt x="174" y="67"/>
                  </a:lnTo>
                  <a:lnTo>
                    <a:pt x="183" y="70"/>
                  </a:lnTo>
                  <a:lnTo>
                    <a:pt x="191" y="75"/>
                  </a:lnTo>
                  <a:lnTo>
                    <a:pt x="202" y="81"/>
                  </a:ln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223">
              <a:extLst>
                <a:ext uri="{FF2B5EF4-FFF2-40B4-BE49-F238E27FC236}">
                  <a16:creationId xmlns:a16="http://schemas.microsoft.com/office/drawing/2014/main" xmlns="" id="{6594CE3C-EEA2-4F51-8829-19642D13921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629" y="4046"/>
              <a:ext cx="363" cy="97"/>
            </a:xfrm>
            <a:custGeom>
              <a:avLst/>
              <a:gdLst>
                <a:gd name="T0" fmla="*/ 2 w 363"/>
                <a:gd name="T1" fmla="*/ 4 h 97"/>
                <a:gd name="T2" fmla="*/ 0 w 363"/>
                <a:gd name="T3" fmla="*/ 2 h 97"/>
                <a:gd name="T4" fmla="*/ 2 w 363"/>
                <a:gd name="T5" fmla="*/ 0 h 97"/>
                <a:gd name="T6" fmla="*/ 2 w 363"/>
                <a:gd name="T7" fmla="*/ 4 h 97"/>
                <a:gd name="T8" fmla="*/ 335 w 363"/>
                <a:gd name="T9" fmla="*/ 79 h 97"/>
                <a:gd name="T10" fmla="*/ 339 w 363"/>
                <a:gd name="T11" fmla="*/ 79 h 97"/>
                <a:gd name="T12" fmla="*/ 344 w 363"/>
                <a:gd name="T13" fmla="*/ 75 h 97"/>
                <a:gd name="T14" fmla="*/ 344 w 363"/>
                <a:gd name="T15" fmla="*/ 79 h 97"/>
                <a:gd name="T16" fmla="*/ 340 w 363"/>
                <a:gd name="T17" fmla="*/ 79 h 97"/>
                <a:gd name="T18" fmla="*/ 342 w 363"/>
                <a:gd name="T19" fmla="*/ 84 h 97"/>
                <a:gd name="T20" fmla="*/ 346 w 363"/>
                <a:gd name="T21" fmla="*/ 84 h 97"/>
                <a:gd name="T22" fmla="*/ 349 w 363"/>
                <a:gd name="T23" fmla="*/ 82 h 97"/>
                <a:gd name="T24" fmla="*/ 352 w 363"/>
                <a:gd name="T25" fmla="*/ 80 h 97"/>
                <a:gd name="T26" fmla="*/ 358 w 363"/>
                <a:gd name="T27" fmla="*/ 79 h 97"/>
                <a:gd name="T28" fmla="*/ 359 w 363"/>
                <a:gd name="T29" fmla="*/ 77 h 97"/>
                <a:gd name="T30" fmla="*/ 361 w 363"/>
                <a:gd name="T31" fmla="*/ 80 h 97"/>
                <a:gd name="T32" fmla="*/ 361 w 363"/>
                <a:gd name="T33" fmla="*/ 84 h 97"/>
                <a:gd name="T34" fmla="*/ 359 w 363"/>
                <a:gd name="T35" fmla="*/ 87 h 97"/>
                <a:gd name="T36" fmla="*/ 359 w 363"/>
                <a:gd name="T37" fmla="*/ 89 h 97"/>
                <a:gd name="T38" fmla="*/ 358 w 363"/>
                <a:gd name="T39" fmla="*/ 89 h 97"/>
                <a:gd name="T40" fmla="*/ 354 w 363"/>
                <a:gd name="T41" fmla="*/ 85 h 97"/>
                <a:gd name="T42" fmla="*/ 349 w 363"/>
                <a:gd name="T43" fmla="*/ 85 h 97"/>
                <a:gd name="T44" fmla="*/ 349 w 363"/>
                <a:gd name="T45" fmla="*/ 89 h 97"/>
                <a:gd name="T46" fmla="*/ 347 w 363"/>
                <a:gd name="T47" fmla="*/ 89 h 97"/>
                <a:gd name="T48" fmla="*/ 347 w 363"/>
                <a:gd name="T49" fmla="*/ 90 h 97"/>
                <a:gd name="T50" fmla="*/ 351 w 363"/>
                <a:gd name="T51" fmla="*/ 92 h 97"/>
                <a:gd name="T52" fmla="*/ 352 w 363"/>
                <a:gd name="T53" fmla="*/ 90 h 97"/>
                <a:gd name="T54" fmla="*/ 356 w 363"/>
                <a:gd name="T55" fmla="*/ 90 h 97"/>
                <a:gd name="T56" fmla="*/ 356 w 363"/>
                <a:gd name="T57" fmla="*/ 94 h 97"/>
                <a:gd name="T58" fmla="*/ 356 w 363"/>
                <a:gd name="T59" fmla="*/ 96 h 97"/>
                <a:gd name="T60" fmla="*/ 352 w 363"/>
                <a:gd name="T61" fmla="*/ 97 h 97"/>
                <a:gd name="T62" fmla="*/ 347 w 363"/>
                <a:gd name="T63" fmla="*/ 94 h 97"/>
                <a:gd name="T64" fmla="*/ 347 w 363"/>
                <a:gd name="T65" fmla="*/ 94 h 97"/>
                <a:gd name="T66" fmla="*/ 344 w 363"/>
                <a:gd name="T67" fmla="*/ 96 h 97"/>
                <a:gd name="T68" fmla="*/ 339 w 363"/>
                <a:gd name="T69" fmla="*/ 92 h 97"/>
                <a:gd name="T70" fmla="*/ 335 w 363"/>
                <a:gd name="T71" fmla="*/ 90 h 97"/>
                <a:gd name="T72" fmla="*/ 332 w 363"/>
                <a:gd name="T73" fmla="*/ 96 h 97"/>
                <a:gd name="T74" fmla="*/ 328 w 363"/>
                <a:gd name="T75" fmla="*/ 96 h 97"/>
                <a:gd name="T76" fmla="*/ 328 w 363"/>
                <a:gd name="T77" fmla="*/ 94 h 97"/>
                <a:gd name="T78" fmla="*/ 328 w 363"/>
                <a:gd name="T79" fmla="*/ 90 h 97"/>
                <a:gd name="T80" fmla="*/ 330 w 363"/>
                <a:gd name="T81" fmla="*/ 87 h 97"/>
                <a:gd name="T82" fmla="*/ 328 w 363"/>
                <a:gd name="T83" fmla="*/ 84 h 97"/>
                <a:gd name="T84" fmla="*/ 328 w 363"/>
                <a:gd name="T85" fmla="*/ 82 h 97"/>
                <a:gd name="T86" fmla="*/ 330 w 363"/>
                <a:gd name="T87" fmla="*/ 80 h 97"/>
                <a:gd name="T88" fmla="*/ 328 w 363"/>
                <a:gd name="T89" fmla="*/ 79 h 97"/>
                <a:gd name="T90" fmla="*/ 328 w 363"/>
                <a:gd name="T91" fmla="*/ 75 h 97"/>
                <a:gd name="T92" fmla="*/ 328 w 363"/>
                <a:gd name="T93" fmla="*/ 72 h 97"/>
                <a:gd name="T94" fmla="*/ 332 w 363"/>
                <a:gd name="T95" fmla="*/ 67 h 97"/>
                <a:gd name="T96" fmla="*/ 334 w 363"/>
                <a:gd name="T97" fmla="*/ 67 h 97"/>
                <a:gd name="T98" fmla="*/ 334 w 363"/>
                <a:gd name="T99" fmla="*/ 68 h 97"/>
                <a:gd name="T100" fmla="*/ 335 w 363"/>
                <a:gd name="T101" fmla="*/ 68 h 97"/>
                <a:gd name="T102" fmla="*/ 334 w 363"/>
                <a:gd name="T103" fmla="*/ 73 h 97"/>
                <a:gd name="T104" fmla="*/ 334 w 363"/>
                <a:gd name="T105" fmla="*/ 77 h 97"/>
                <a:gd name="T106" fmla="*/ 335 w 363"/>
                <a:gd name="T107" fmla="*/ 79 h 97"/>
                <a:gd name="T108" fmla="*/ 337 w 363"/>
                <a:gd name="T109" fmla="*/ 77 h 97"/>
                <a:gd name="T110" fmla="*/ 335 w 363"/>
                <a:gd name="T111" fmla="*/ 77 h 97"/>
                <a:gd name="T112" fmla="*/ 335 w 363"/>
                <a:gd name="T113" fmla="*/ 75 h 97"/>
                <a:gd name="T114" fmla="*/ 335 w 363"/>
                <a:gd name="T115" fmla="*/ 72 h 97"/>
                <a:gd name="T116" fmla="*/ 339 w 363"/>
                <a:gd name="T117" fmla="*/ 72 h 97"/>
                <a:gd name="T118" fmla="*/ 339 w 363"/>
                <a:gd name="T119" fmla="*/ 77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63" h="97">
                  <a:moveTo>
                    <a:pt x="2" y="4"/>
                  </a:moveTo>
                  <a:lnTo>
                    <a:pt x="2" y="4"/>
                  </a:lnTo>
                  <a:lnTo>
                    <a:pt x="0" y="4"/>
                  </a:lnTo>
                  <a:lnTo>
                    <a:pt x="0" y="2"/>
                  </a:lnTo>
                  <a:lnTo>
                    <a:pt x="0" y="0"/>
                  </a:lnTo>
                  <a:lnTo>
                    <a:pt x="2" y="0"/>
                  </a:lnTo>
                  <a:lnTo>
                    <a:pt x="2" y="2"/>
                  </a:lnTo>
                  <a:lnTo>
                    <a:pt x="2" y="4"/>
                  </a:lnTo>
                  <a:lnTo>
                    <a:pt x="2" y="4"/>
                  </a:lnTo>
                  <a:close/>
                  <a:moveTo>
                    <a:pt x="335" y="79"/>
                  </a:moveTo>
                  <a:lnTo>
                    <a:pt x="337" y="79"/>
                  </a:lnTo>
                  <a:lnTo>
                    <a:pt x="339" y="79"/>
                  </a:lnTo>
                  <a:lnTo>
                    <a:pt x="342" y="75"/>
                  </a:lnTo>
                  <a:lnTo>
                    <a:pt x="344" y="75"/>
                  </a:lnTo>
                  <a:lnTo>
                    <a:pt x="344" y="79"/>
                  </a:lnTo>
                  <a:lnTo>
                    <a:pt x="344" y="79"/>
                  </a:lnTo>
                  <a:lnTo>
                    <a:pt x="344" y="80"/>
                  </a:lnTo>
                  <a:lnTo>
                    <a:pt x="340" y="79"/>
                  </a:lnTo>
                  <a:lnTo>
                    <a:pt x="340" y="80"/>
                  </a:lnTo>
                  <a:lnTo>
                    <a:pt x="342" y="84"/>
                  </a:lnTo>
                  <a:lnTo>
                    <a:pt x="344" y="84"/>
                  </a:lnTo>
                  <a:lnTo>
                    <a:pt x="346" y="84"/>
                  </a:lnTo>
                  <a:lnTo>
                    <a:pt x="347" y="84"/>
                  </a:lnTo>
                  <a:lnTo>
                    <a:pt x="349" y="82"/>
                  </a:lnTo>
                  <a:lnTo>
                    <a:pt x="351" y="80"/>
                  </a:lnTo>
                  <a:lnTo>
                    <a:pt x="352" y="80"/>
                  </a:lnTo>
                  <a:lnTo>
                    <a:pt x="356" y="80"/>
                  </a:lnTo>
                  <a:lnTo>
                    <a:pt x="358" y="79"/>
                  </a:lnTo>
                  <a:lnTo>
                    <a:pt x="358" y="77"/>
                  </a:lnTo>
                  <a:lnTo>
                    <a:pt x="359" y="77"/>
                  </a:lnTo>
                  <a:lnTo>
                    <a:pt x="361" y="79"/>
                  </a:lnTo>
                  <a:lnTo>
                    <a:pt x="361" y="80"/>
                  </a:lnTo>
                  <a:lnTo>
                    <a:pt x="363" y="82"/>
                  </a:lnTo>
                  <a:lnTo>
                    <a:pt x="361" y="84"/>
                  </a:lnTo>
                  <a:lnTo>
                    <a:pt x="361" y="85"/>
                  </a:lnTo>
                  <a:lnTo>
                    <a:pt x="359" y="87"/>
                  </a:lnTo>
                  <a:lnTo>
                    <a:pt x="359" y="87"/>
                  </a:lnTo>
                  <a:lnTo>
                    <a:pt x="359" y="89"/>
                  </a:lnTo>
                  <a:lnTo>
                    <a:pt x="358" y="89"/>
                  </a:lnTo>
                  <a:lnTo>
                    <a:pt x="358" y="89"/>
                  </a:lnTo>
                  <a:lnTo>
                    <a:pt x="356" y="87"/>
                  </a:lnTo>
                  <a:lnTo>
                    <a:pt x="354" y="85"/>
                  </a:lnTo>
                  <a:lnTo>
                    <a:pt x="351" y="85"/>
                  </a:lnTo>
                  <a:lnTo>
                    <a:pt x="349" y="85"/>
                  </a:lnTo>
                  <a:lnTo>
                    <a:pt x="349" y="87"/>
                  </a:lnTo>
                  <a:lnTo>
                    <a:pt x="349" y="89"/>
                  </a:lnTo>
                  <a:lnTo>
                    <a:pt x="347" y="89"/>
                  </a:lnTo>
                  <a:lnTo>
                    <a:pt x="347" y="89"/>
                  </a:lnTo>
                  <a:lnTo>
                    <a:pt x="347" y="89"/>
                  </a:lnTo>
                  <a:lnTo>
                    <a:pt x="347" y="90"/>
                  </a:lnTo>
                  <a:lnTo>
                    <a:pt x="349" y="92"/>
                  </a:lnTo>
                  <a:lnTo>
                    <a:pt x="351" y="92"/>
                  </a:lnTo>
                  <a:lnTo>
                    <a:pt x="352" y="92"/>
                  </a:lnTo>
                  <a:lnTo>
                    <a:pt x="352" y="90"/>
                  </a:lnTo>
                  <a:lnTo>
                    <a:pt x="354" y="90"/>
                  </a:lnTo>
                  <a:lnTo>
                    <a:pt x="356" y="90"/>
                  </a:lnTo>
                  <a:lnTo>
                    <a:pt x="358" y="92"/>
                  </a:lnTo>
                  <a:lnTo>
                    <a:pt x="356" y="94"/>
                  </a:lnTo>
                  <a:lnTo>
                    <a:pt x="356" y="94"/>
                  </a:lnTo>
                  <a:lnTo>
                    <a:pt x="356" y="96"/>
                  </a:lnTo>
                  <a:lnTo>
                    <a:pt x="354" y="96"/>
                  </a:lnTo>
                  <a:lnTo>
                    <a:pt x="352" y="97"/>
                  </a:lnTo>
                  <a:lnTo>
                    <a:pt x="349" y="96"/>
                  </a:lnTo>
                  <a:lnTo>
                    <a:pt x="347" y="94"/>
                  </a:lnTo>
                  <a:lnTo>
                    <a:pt x="347" y="94"/>
                  </a:lnTo>
                  <a:lnTo>
                    <a:pt x="347" y="94"/>
                  </a:lnTo>
                  <a:lnTo>
                    <a:pt x="346" y="94"/>
                  </a:lnTo>
                  <a:lnTo>
                    <a:pt x="344" y="96"/>
                  </a:lnTo>
                  <a:lnTo>
                    <a:pt x="342" y="94"/>
                  </a:lnTo>
                  <a:lnTo>
                    <a:pt x="339" y="92"/>
                  </a:lnTo>
                  <a:lnTo>
                    <a:pt x="337" y="92"/>
                  </a:lnTo>
                  <a:lnTo>
                    <a:pt x="335" y="90"/>
                  </a:lnTo>
                  <a:lnTo>
                    <a:pt x="334" y="96"/>
                  </a:lnTo>
                  <a:lnTo>
                    <a:pt x="332" y="96"/>
                  </a:lnTo>
                  <a:lnTo>
                    <a:pt x="330" y="97"/>
                  </a:lnTo>
                  <a:lnTo>
                    <a:pt x="328" y="96"/>
                  </a:lnTo>
                  <a:lnTo>
                    <a:pt x="328" y="96"/>
                  </a:lnTo>
                  <a:lnTo>
                    <a:pt x="328" y="94"/>
                  </a:lnTo>
                  <a:lnTo>
                    <a:pt x="328" y="92"/>
                  </a:lnTo>
                  <a:lnTo>
                    <a:pt x="328" y="90"/>
                  </a:lnTo>
                  <a:lnTo>
                    <a:pt x="330" y="89"/>
                  </a:lnTo>
                  <a:lnTo>
                    <a:pt x="330" y="87"/>
                  </a:lnTo>
                  <a:lnTo>
                    <a:pt x="328" y="85"/>
                  </a:lnTo>
                  <a:lnTo>
                    <a:pt x="328" y="84"/>
                  </a:lnTo>
                  <a:lnTo>
                    <a:pt x="328" y="82"/>
                  </a:lnTo>
                  <a:lnTo>
                    <a:pt x="328" y="82"/>
                  </a:lnTo>
                  <a:lnTo>
                    <a:pt x="330" y="80"/>
                  </a:lnTo>
                  <a:lnTo>
                    <a:pt x="330" y="80"/>
                  </a:lnTo>
                  <a:lnTo>
                    <a:pt x="328" y="80"/>
                  </a:lnTo>
                  <a:lnTo>
                    <a:pt x="328" y="79"/>
                  </a:lnTo>
                  <a:lnTo>
                    <a:pt x="328" y="77"/>
                  </a:lnTo>
                  <a:lnTo>
                    <a:pt x="328" y="75"/>
                  </a:lnTo>
                  <a:lnTo>
                    <a:pt x="328" y="73"/>
                  </a:lnTo>
                  <a:lnTo>
                    <a:pt x="328" y="72"/>
                  </a:lnTo>
                  <a:lnTo>
                    <a:pt x="330" y="70"/>
                  </a:lnTo>
                  <a:lnTo>
                    <a:pt x="332" y="67"/>
                  </a:lnTo>
                  <a:lnTo>
                    <a:pt x="332" y="67"/>
                  </a:lnTo>
                  <a:lnTo>
                    <a:pt x="334" y="67"/>
                  </a:lnTo>
                  <a:lnTo>
                    <a:pt x="334" y="67"/>
                  </a:lnTo>
                  <a:lnTo>
                    <a:pt x="334" y="68"/>
                  </a:lnTo>
                  <a:lnTo>
                    <a:pt x="334" y="68"/>
                  </a:lnTo>
                  <a:lnTo>
                    <a:pt x="335" y="68"/>
                  </a:lnTo>
                  <a:lnTo>
                    <a:pt x="335" y="72"/>
                  </a:lnTo>
                  <a:lnTo>
                    <a:pt x="334" y="73"/>
                  </a:lnTo>
                  <a:lnTo>
                    <a:pt x="334" y="73"/>
                  </a:lnTo>
                  <a:lnTo>
                    <a:pt x="334" y="77"/>
                  </a:lnTo>
                  <a:lnTo>
                    <a:pt x="334" y="79"/>
                  </a:lnTo>
                  <a:lnTo>
                    <a:pt x="335" y="79"/>
                  </a:lnTo>
                  <a:lnTo>
                    <a:pt x="335" y="79"/>
                  </a:lnTo>
                  <a:close/>
                  <a:moveTo>
                    <a:pt x="337" y="77"/>
                  </a:moveTo>
                  <a:lnTo>
                    <a:pt x="337" y="79"/>
                  </a:lnTo>
                  <a:lnTo>
                    <a:pt x="335" y="77"/>
                  </a:lnTo>
                  <a:lnTo>
                    <a:pt x="335" y="75"/>
                  </a:lnTo>
                  <a:lnTo>
                    <a:pt x="335" y="75"/>
                  </a:lnTo>
                  <a:lnTo>
                    <a:pt x="335" y="73"/>
                  </a:lnTo>
                  <a:lnTo>
                    <a:pt x="335" y="72"/>
                  </a:lnTo>
                  <a:lnTo>
                    <a:pt x="337" y="72"/>
                  </a:lnTo>
                  <a:lnTo>
                    <a:pt x="339" y="72"/>
                  </a:lnTo>
                  <a:lnTo>
                    <a:pt x="340" y="75"/>
                  </a:lnTo>
                  <a:lnTo>
                    <a:pt x="339" y="77"/>
                  </a:lnTo>
                  <a:lnTo>
                    <a:pt x="337" y="77"/>
                  </a:ln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224">
              <a:extLst>
                <a:ext uri="{FF2B5EF4-FFF2-40B4-BE49-F238E27FC236}">
                  <a16:creationId xmlns:a16="http://schemas.microsoft.com/office/drawing/2014/main" xmlns="" id="{576D0AE0-9964-45CF-BCE7-DEB4D1B771C3}"/>
                </a:ext>
              </a:extLst>
            </p:cNvPr>
            <p:cNvSpPr>
              <a:spLocks/>
            </p:cNvSpPr>
            <p:nvPr/>
          </p:nvSpPr>
          <p:spPr bwMode="auto">
            <a:xfrm>
              <a:off x="3635" y="2836"/>
              <a:ext cx="36" cy="97"/>
            </a:xfrm>
            <a:custGeom>
              <a:avLst/>
              <a:gdLst>
                <a:gd name="T0" fmla="*/ 17 w 36"/>
                <a:gd name="T1" fmla="*/ 7 h 97"/>
                <a:gd name="T2" fmla="*/ 15 w 36"/>
                <a:gd name="T3" fmla="*/ 15 h 97"/>
                <a:gd name="T4" fmla="*/ 24 w 36"/>
                <a:gd name="T5" fmla="*/ 20 h 97"/>
                <a:gd name="T6" fmla="*/ 27 w 36"/>
                <a:gd name="T7" fmla="*/ 27 h 97"/>
                <a:gd name="T8" fmla="*/ 27 w 36"/>
                <a:gd name="T9" fmla="*/ 34 h 97"/>
                <a:gd name="T10" fmla="*/ 32 w 36"/>
                <a:gd name="T11" fmla="*/ 39 h 97"/>
                <a:gd name="T12" fmla="*/ 32 w 36"/>
                <a:gd name="T13" fmla="*/ 54 h 97"/>
                <a:gd name="T14" fmla="*/ 32 w 36"/>
                <a:gd name="T15" fmla="*/ 71 h 97"/>
                <a:gd name="T16" fmla="*/ 30 w 36"/>
                <a:gd name="T17" fmla="*/ 82 h 97"/>
                <a:gd name="T18" fmla="*/ 30 w 36"/>
                <a:gd name="T19" fmla="*/ 85 h 97"/>
                <a:gd name="T20" fmla="*/ 34 w 36"/>
                <a:gd name="T21" fmla="*/ 90 h 97"/>
                <a:gd name="T22" fmla="*/ 32 w 36"/>
                <a:gd name="T23" fmla="*/ 94 h 97"/>
                <a:gd name="T24" fmla="*/ 24 w 36"/>
                <a:gd name="T25" fmla="*/ 95 h 97"/>
                <a:gd name="T26" fmla="*/ 20 w 36"/>
                <a:gd name="T27" fmla="*/ 95 h 97"/>
                <a:gd name="T28" fmla="*/ 18 w 36"/>
                <a:gd name="T29" fmla="*/ 92 h 97"/>
                <a:gd name="T30" fmla="*/ 15 w 36"/>
                <a:gd name="T31" fmla="*/ 89 h 97"/>
                <a:gd name="T32" fmla="*/ 13 w 36"/>
                <a:gd name="T33" fmla="*/ 87 h 97"/>
                <a:gd name="T34" fmla="*/ 10 w 36"/>
                <a:gd name="T35" fmla="*/ 82 h 97"/>
                <a:gd name="T36" fmla="*/ 12 w 36"/>
                <a:gd name="T37" fmla="*/ 80 h 97"/>
                <a:gd name="T38" fmla="*/ 12 w 36"/>
                <a:gd name="T39" fmla="*/ 77 h 97"/>
                <a:gd name="T40" fmla="*/ 12 w 36"/>
                <a:gd name="T41" fmla="*/ 71 h 97"/>
                <a:gd name="T42" fmla="*/ 10 w 36"/>
                <a:gd name="T43" fmla="*/ 70 h 97"/>
                <a:gd name="T44" fmla="*/ 12 w 36"/>
                <a:gd name="T45" fmla="*/ 58 h 97"/>
                <a:gd name="T46" fmla="*/ 13 w 36"/>
                <a:gd name="T47" fmla="*/ 54 h 97"/>
                <a:gd name="T48" fmla="*/ 10 w 36"/>
                <a:gd name="T49" fmla="*/ 49 h 97"/>
                <a:gd name="T50" fmla="*/ 8 w 36"/>
                <a:gd name="T51" fmla="*/ 46 h 97"/>
                <a:gd name="T52" fmla="*/ 10 w 36"/>
                <a:gd name="T53" fmla="*/ 42 h 97"/>
                <a:gd name="T54" fmla="*/ 10 w 36"/>
                <a:gd name="T55" fmla="*/ 37 h 97"/>
                <a:gd name="T56" fmla="*/ 10 w 36"/>
                <a:gd name="T57" fmla="*/ 32 h 97"/>
                <a:gd name="T58" fmla="*/ 6 w 36"/>
                <a:gd name="T59" fmla="*/ 32 h 97"/>
                <a:gd name="T60" fmla="*/ 5 w 36"/>
                <a:gd name="T61" fmla="*/ 32 h 97"/>
                <a:gd name="T62" fmla="*/ 6 w 36"/>
                <a:gd name="T63" fmla="*/ 31 h 97"/>
                <a:gd name="T64" fmla="*/ 6 w 36"/>
                <a:gd name="T65" fmla="*/ 29 h 97"/>
                <a:gd name="T66" fmla="*/ 6 w 36"/>
                <a:gd name="T67" fmla="*/ 27 h 97"/>
                <a:gd name="T68" fmla="*/ 6 w 36"/>
                <a:gd name="T69" fmla="*/ 25 h 97"/>
                <a:gd name="T70" fmla="*/ 8 w 36"/>
                <a:gd name="T71" fmla="*/ 17 h 97"/>
                <a:gd name="T72" fmla="*/ 6 w 36"/>
                <a:gd name="T73" fmla="*/ 15 h 97"/>
                <a:gd name="T74" fmla="*/ 3 w 36"/>
                <a:gd name="T75" fmla="*/ 12 h 97"/>
                <a:gd name="T76" fmla="*/ 0 w 36"/>
                <a:gd name="T77" fmla="*/ 8 h 97"/>
                <a:gd name="T78" fmla="*/ 0 w 36"/>
                <a:gd name="T79" fmla="*/ 5 h 97"/>
                <a:gd name="T80" fmla="*/ 0 w 36"/>
                <a:gd name="T81" fmla="*/ 0 h 97"/>
                <a:gd name="T82" fmla="*/ 10 w 36"/>
                <a:gd name="T83" fmla="*/ 3 h 97"/>
                <a:gd name="T84" fmla="*/ 13 w 36"/>
                <a:gd name="T85" fmla="*/ 3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6" h="97">
                  <a:moveTo>
                    <a:pt x="18" y="2"/>
                  </a:moveTo>
                  <a:lnTo>
                    <a:pt x="17" y="5"/>
                  </a:lnTo>
                  <a:lnTo>
                    <a:pt x="17" y="7"/>
                  </a:lnTo>
                  <a:lnTo>
                    <a:pt x="15" y="8"/>
                  </a:lnTo>
                  <a:lnTo>
                    <a:pt x="15" y="14"/>
                  </a:lnTo>
                  <a:lnTo>
                    <a:pt x="15" y="15"/>
                  </a:lnTo>
                  <a:lnTo>
                    <a:pt x="15" y="15"/>
                  </a:lnTo>
                  <a:lnTo>
                    <a:pt x="18" y="17"/>
                  </a:lnTo>
                  <a:lnTo>
                    <a:pt x="24" y="20"/>
                  </a:lnTo>
                  <a:lnTo>
                    <a:pt x="27" y="22"/>
                  </a:lnTo>
                  <a:lnTo>
                    <a:pt x="27" y="22"/>
                  </a:lnTo>
                  <a:lnTo>
                    <a:pt x="27" y="27"/>
                  </a:lnTo>
                  <a:lnTo>
                    <a:pt x="27" y="31"/>
                  </a:lnTo>
                  <a:lnTo>
                    <a:pt x="27" y="32"/>
                  </a:lnTo>
                  <a:lnTo>
                    <a:pt x="27" y="34"/>
                  </a:lnTo>
                  <a:lnTo>
                    <a:pt x="29" y="36"/>
                  </a:lnTo>
                  <a:lnTo>
                    <a:pt x="30" y="39"/>
                  </a:lnTo>
                  <a:lnTo>
                    <a:pt x="32" y="39"/>
                  </a:lnTo>
                  <a:lnTo>
                    <a:pt x="32" y="46"/>
                  </a:lnTo>
                  <a:lnTo>
                    <a:pt x="32" y="49"/>
                  </a:lnTo>
                  <a:lnTo>
                    <a:pt x="32" y="54"/>
                  </a:lnTo>
                  <a:lnTo>
                    <a:pt x="32" y="60"/>
                  </a:lnTo>
                  <a:lnTo>
                    <a:pt x="32" y="65"/>
                  </a:lnTo>
                  <a:lnTo>
                    <a:pt x="32" y="71"/>
                  </a:lnTo>
                  <a:lnTo>
                    <a:pt x="32" y="80"/>
                  </a:lnTo>
                  <a:lnTo>
                    <a:pt x="30" y="80"/>
                  </a:lnTo>
                  <a:lnTo>
                    <a:pt x="30" y="82"/>
                  </a:lnTo>
                  <a:lnTo>
                    <a:pt x="30" y="83"/>
                  </a:lnTo>
                  <a:lnTo>
                    <a:pt x="32" y="85"/>
                  </a:lnTo>
                  <a:lnTo>
                    <a:pt x="30" y="85"/>
                  </a:lnTo>
                  <a:lnTo>
                    <a:pt x="32" y="87"/>
                  </a:lnTo>
                  <a:lnTo>
                    <a:pt x="32" y="87"/>
                  </a:lnTo>
                  <a:lnTo>
                    <a:pt x="34" y="90"/>
                  </a:lnTo>
                  <a:lnTo>
                    <a:pt x="36" y="94"/>
                  </a:lnTo>
                  <a:lnTo>
                    <a:pt x="32" y="94"/>
                  </a:lnTo>
                  <a:lnTo>
                    <a:pt x="32" y="94"/>
                  </a:lnTo>
                  <a:lnTo>
                    <a:pt x="25" y="95"/>
                  </a:lnTo>
                  <a:lnTo>
                    <a:pt x="24" y="97"/>
                  </a:lnTo>
                  <a:lnTo>
                    <a:pt x="24" y="95"/>
                  </a:lnTo>
                  <a:lnTo>
                    <a:pt x="22" y="95"/>
                  </a:lnTo>
                  <a:lnTo>
                    <a:pt x="22" y="95"/>
                  </a:lnTo>
                  <a:lnTo>
                    <a:pt x="20" y="95"/>
                  </a:lnTo>
                  <a:lnTo>
                    <a:pt x="20" y="94"/>
                  </a:lnTo>
                  <a:lnTo>
                    <a:pt x="20" y="92"/>
                  </a:lnTo>
                  <a:lnTo>
                    <a:pt x="18" y="92"/>
                  </a:lnTo>
                  <a:lnTo>
                    <a:pt x="17" y="90"/>
                  </a:lnTo>
                  <a:lnTo>
                    <a:pt x="15" y="90"/>
                  </a:lnTo>
                  <a:lnTo>
                    <a:pt x="15" y="89"/>
                  </a:lnTo>
                  <a:lnTo>
                    <a:pt x="15" y="89"/>
                  </a:lnTo>
                  <a:lnTo>
                    <a:pt x="13" y="87"/>
                  </a:lnTo>
                  <a:lnTo>
                    <a:pt x="13" y="87"/>
                  </a:lnTo>
                  <a:lnTo>
                    <a:pt x="12" y="83"/>
                  </a:lnTo>
                  <a:lnTo>
                    <a:pt x="12" y="83"/>
                  </a:lnTo>
                  <a:lnTo>
                    <a:pt x="10" y="82"/>
                  </a:lnTo>
                  <a:lnTo>
                    <a:pt x="12" y="82"/>
                  </a:lnTo>
                  <a:lnTo>
                    <a:pt x="10" y="80"/>
                  </a:lnTo>
                  <a:lnTo>
                    <a:pt x="12" y="80"/>
                  </a:lnTo>
                  <a:lnTo>
                    <a:pt x="12" y="80"/>
                  </a:lnTo>
                  <a:lnTo>
                    <a:pt x="12" y="78"/>
                  </a:lnTo>
                  <a:lnTo>
                    <a:pt x="12" y="77"/>
                  </a:lnTo>
                  <a:lnTo>
                    <a:pt x="13" y="75"/>
                  </a:lnTo>
                  <a:lnTo>
                    <a:pt x="13" y="73"/>
                  </a:lnTo>
                  <a:lnTo>
                    <a:pt x="12" y="71"/>
                  </a:lnTo>
                  <a:lnTo>
                    <a:pt x="12" y="71"/>
                  </a:lnTo>
                  <a:lnTo>
                    <a:pt x="10" y="71"/>
                  </a:lnTo>
                  <a:lnTo>
                    <a:pt x="10" y="70"/>
                  </a:lnTo>
                  <a:lnTo>
                    <a:pt x="10" y="68"/>
                  </a:lnTo>
                  <a:lnTo>
                    <a:pt x="12" y="65"/>
                  </a:lnTo>
                  <a:lnTo>
                    <a:pt x="12" y="58"/>
                  </a:lnTo>
                  <a:lnTo>
                    <a:pt x="12" y="56"/>
                  </a:lnTo>
                  <a:lnTo>
                    <a:pt x="13" y="54"/>
                  </a:lnTo>
                  <a:lnTo>
                    <a:pt x="13" y="54"/>
                  </a:lnTo>
                  <a:lnTo>
                    <a:pt x="13" y="53"/>
                  </a:lnTo>
                  <a:lnTo>
                    <a:pt x="12" y="51"/>
                  </a:lnTo>
                  <a:lnTo>
                    <a:pt x="10" y="49"/>
                  </a:lnTo>
                  <a:lnTo>
                    <a:pt x="8" y="48"/>
                  </a:lnTo>
                  <a:lnTo>
                    <a:pt x="8" y="46"/>
                  </a:lnTo>
                  <a:lnTo>
                    <a:pt x="8" y="46"/>
                  </a:lnTo>
                  <a:lnTo>
                    <a:pt x="10" y="44"/>
                  </a:lnTo>
                  <a:lnTo>
                    <a:pt x="10" y="44"/>
                  </a:lnTo>
                  <a:lnTo>
                    <a:pt x="10" y="42"/>
                  </a:lnTo>
                  <a:lnTo>
                    <a:pt x="10" y="41"/>
                  </a:lnTo>
                  <a:lnTo>
                    <a:pt x="10" y="39"/>
                  </a:lnTo>
                  <a:lnTo>
                    <a:pt x="10" y="37"/>
                  </a:lnTo>
                  <a:lnTo>
                    <a:pt x="12" y="34"/>
                  </a:lnTo>
                  <a:lnTo>
                    <a:pt x="10" y="34"/>
                  </a:lnTo>
                  <a:lnTo>
                    <a:pt x="10" y="32"/>
                  </a:lnTo>
                  <a:lnTo>
                    <a:pt x="8" y="32"/>
                  </a:lnTo>
                  <a:lnTo>
                    <a:pt x="8" y="32"/>
                  </a:lnTo>
                  <a:lnTo>
                    <a:pt x="6" y="32"/>
                  </a:lnTo>
                  <a:lnTo>
                    <a:pt x="5" y="32"/>
                  </a:lnTo>
                  <a:lnTo>
                    <a:pt x="5" y="32"/>
                  </a:lnTo>
                  <a:lnTo>
                    <a:pt x="5" y="32"/>
                  </a:lnTo>
                  <a:lnTo>
                    <a:pt x="6" y="31"/>
                  </a:lnTo>
                  <a:lnTo>
                    <a:pt x="5" y="31"/>
                  </a:lnTo>
                  <a:lnTo>
                    <a:pt x="6" y="31"/>
                  </a:lnTo>
                  <a:lnTo>
                    <a:pt x="6" y="29"/>
                  </a:lnTo>
                  <a:lnTo>
                    <a:pt x="6" y="29"/>
                  </a:lnTo>
                  <a:lnTo>
                    <a:pt x="6" y="29"/>
                  </a:lnTo>
                  <a:lnTo>
                    <a:pt x="6" y="29"/>
                  </a:lnTo>
                  <a:lnTo>
                    <a:pt x="6" y="29"/>
                  </a:lnTo>
                  <a:lnTo>
                    <a:pt x="6" y="27"/>
                  </a:lnTo>
                  <a:lnTo>
                    <a:pt x="6" y="27"/>
                  </a:lnTo>
                  <a:lnTo>
                    <a:pt x="6" y="27"/>
                  </a:lnTo>
                  <a:lnTo>
                    <a:pt x="6" y="25"/>
                  </a:lnTo>
                  <a:lnTo>
                    <a:pt x="6" y="25"/>
                  </a:lnTo>
                  <a:lnTo>
                    <a:pt x="8" y="24"/>
                  </a:lnTo>
                  <a:lnTo>
                    <a:pt x="8" y="17"/>
                  </a:lnTo>
                  <a:lnTo>
                    <a:pt x="8" y="17"/>
                  </a:lnTo>
                  <a:lnTo>
                    <a:pt x="8" y="15"/>
                  </a:lnTo>
                  <a:lnTo>
                    <a:pt x="6" y="15"/>
                  </a:lnTo>
                  <a:lnTo>
                    <a:pt x="5" y="14"/>
                  </a:lnTo>
                  <a:lnTo>
                    <a:pt x="3" y="14"/>
                  </a:lnTo>
                  <a:lnTo>
                    <a:pt x="3" y="12"/>
                  </a:lnTo>
                  <a:lnTo>
                    <a:pt x="1" y="10"/>
                  </a:lnTo>
                  <a:lnTo>
                    <a:pt x="0" y="10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7"/>
                  </a:lnTo>
                  <a:lnTo>
                    <a:pt x="0" y="5"/>
                  </a:lnTo>
                  <a:lnTo>
                    <a:pt x="1" y="2"/>
                  </a:lnTo>
                  <a:lnTo>
                    <a:pt x="1" y="2"/>
                  </a:lnTo>
                  <a:lnTo>
                    <a:pt x="0" y="0"/>
                  </a:lnTo>
                  <a:lnTo>
                    <a:pt x="3" y="2"/>
                  </a:lnTo>
                  <a:lnTo>
                    <a:pt x="10" y="2"/>
                  </a:lnTo>
                  <a:lnTo>
                    <a:pt x="10" y="3"/>
                  </a:lnTo>
                  <a:lnTo>
                    <a:pt x="10" y="3"/>
                  </a:lnTo>
                  <a:lnTo>
                    <a:pt x="12" y="3"/>
                  </a:lnTo>
                  <a:lnTo>
                    <a:pt x="13" y="3"/>
                  </a:lnTo>
                  <a:lnTo>
                    <a:pt x="18" y="2"/>
                  </a:ln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225">
              <a:extLst>
                <a:ext uri="{FF2B5EF4-FFF2-40B4-BE49-F238E27FC236}">
                  <a16:creationId xmlns:a16="http://schemas.microsoft.com/office/drawing/2014/main" xmlns="" id="{1B29CF5C-6446-4573-A754-DC274C9FA01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507" y="2652"/>
              <a:ext cx="159" cy="290"/>
            </a:xfrm>
            <a:custGeom>
              <a:avLst/>
              <a:gdLst>
                <a:gd name="T0" fmla="*/ 60 w 159"/>
                <a:gd name="T1" fmla="*/ 5 h 290"/>
                <a:gd name="T2" fmla="*/ 65 w 159"/>
                <a:gd name="T3" fmla="*/ 19 h 290"/>
                <a:gd name="T4" fmla="*/ 75 w 159"/>
                <a:gd name="T5" fmla="*/ 27 h 290"/>
                <a:gd name="T6" fmla="*/ 72 w 159"/>
                <a:gd name="T7" fmla="*/ 44 h 290"/>
                <a:gd name="T8" fmla="*/ 77 w 159"/>
                <a:gd name="T9" fmla="*/ 54 h 290"/>
                <a:gd name="T10" fmla="*/ 90 w 159"/>
                <a:gd name="T11" fmla="*/ 44 h 290"/>
                <a:gd name="T12" fmla="*/ 101 w 159"/>
                <a:gd name="T13" fmla="*/ 53 h 290"/>
                <a:gd name="T14" fmla="*/ 113 w 159"/>
                <a:gd name="T15" fmla="*/ 42 h 290"/>
                <a:gd name="T16" fmla="*/ 126 w 159"/>
                <a:gd name="T17" fmla="*/ 42 h 290"/>
                <a:gd name="T18" fmla="*/ 140 w 159"/>
                <a:gd name="T19" fmla="*/ 71 h 290"/>
                <a:gd name="T20" fmla="*/ 154 w 159"/>
                <a:gd name="T21" fmla="*/ 90 h 290"/>
                <a:gd name="T22" fmla="*/ 155 w 159"/>
                <a:gd name="T23" fmla="*/ 102 h 290"/>
                <a:gd name="T24" fmla="*/ 152 w 159"/>
                <a:gd name="T25" fmla="*/ 119 h 290"/>
                <a:gd name="T26" fmla="*/ 143 w 159"/>
                <a:gd name="T27" fmla="*/ 119 h 290"/>
                <a:gd name="T28" fmla="*/ 120 w 159"/>
                <a:gd name="T29" fmla="*/ 119 h 290"/>
                <a:gd name="T30" fmla="*/ 101 w 159"/>
                <a:gd name="T31" fmla="*/ 133 h 290"/>
                <a:gd name="T32" fmla="*/ 97 w 159"/>
                <a:gd name="T33" fmla="*/ 146 h 290"/>
                <a:gd name="T34" fmla="*/ 106 w 159"/>
                <a:gd name="T35" fmla="*/ 172 h 290"/>
                <a:gd name="T36" fmla="*/ 94 w 159"/>
                <a:gd name="T37" fmla="*/ 162 h 290"/>
                <a:gd name="T38" fmla="*/ 77 w 159"/>
                <a:gd name="T39" fmla="*/ 155 h 290"/>
                <a:gd name="T40" fmla="*/ 68 w 159"/>
                <a:gd name="T41" fmla="*/ 140 h 290"/>
                <a:gd name="T42" fmla="*/ 51 w 159"/>
                <a:gd name="T43" fmla="*/ 146 h 290"/>
                <a:gd name="T44" fmla="*/ 41 w 159"/>
                <a:gd name="T45" fmla="*/ 182 h 290"/>
                <a:gd name="T46" fmla="*/ 34 w 159"/>
                <a:gd name="T47" fmla="*/ 213 h 290"/>
                <a:gd name="T48" fmla="*/ 49 w 159"/>
                <a:gd name="T49" fmla="*/ 232 h 290"/>
                <a:gd name="T50" fmla="*/ 60 w 159"/>
                <a:gd name="T51" fmla="*/ 257 h 290"/>
                <a:gd name="T52" fmla="*/ 54 w 159"/>
                <a:gd name="T53" fmla="*/ 249 h 290"/>
                <a:gd name="T54" fmla="*/ 70 w 159"/>
                <a:gd name="T55" fmla="*/ 266 h 290"/>
                <a:gd name="T56" fmla="*/ 87 w 159"/>
                <a:gd name="T57" fmla="*/ 283 h 290"/>
                <a:gd name="T58" fmla="*/ 77 w 159"/>
                <a:gd name="T59" fmla="*/ 284 h 290"/>
                <a:gd name="T60" fmla="*/ 70 w 159"/>
                <a:gd name="T61" fmla="*/ 283 h 290"/>
                <a:gd name="T62" fmla="*/ 63 w 159"/>
                <a:gd name="T63" fmla="*/ 273 h 290"/>
                <a:gd name="T64" fmla="*/ 48 w 159"/>
                <a:gd name="T65" fmla="*/ 267 h 290"/>
                <a:gd name="T66" fmla="*/ 36 w 159"/>
                <a:gd name="T67" fmla="*/ 252 h 290"/>
                <a:gd name="T68" fmla="*/ 24 w 159"/>
                <a:gd name="T69" fmla="*/ 238 h 290"/>
                <a:gd name="T70" fmla="*/ 17 w 159"/>
                <a:gd name="T71" fmla="*/ 225 h 290"/>
                <a:gd name="T72" fmla="*/ 25 w 159"/>
                <a:gd name="T73" fmla="*/ 194 h 290"/>
                <a:gd name="T74" fmla="*/ 41 w 159"/>
                <a:gd name="T75" fmla="*/ 174 h 290"/>
                <a:gd name="T76" fmla="*/ 36 w 159"/>
                <a:gd name="T77" fmla="*/ 155 h 290"/>
                <a:gd name="T78" fmla="*/ 34 w 159"/>
                <a:gd name="T79" fmla="*/ 133 h 290"/>
                <a:gd name="T80" fmla="*/ 15 w 159"/>
                <a:gd name="T81" fmla="*/ 109 h 290"/>
                <a:gd name="T82" fmla="*/ 22 w 159"/>
                <a:gd name="T83" fmla="*/ 97 h 290"/>
                <a:gd name="T84" fmla="*/ 24 w 159"/>
                <a:gd name="T85" fmla="*/ 82 h 290"/>
                <a:gd name="T86" fmla="*/ 12 w 159"/>
                <a:gd name="T87" fmla="*/ 61 h 290"/>
                <a:gd name="T88" fmla="*/ 5 w 159"/>
                <a:gd name="T89" fmla="*/ 42 h 290"/>
                <a:gd name="T90" fmla="*/ 5 w 159"/>
                <a:gd name="T91" fmla="*/ 37 h 290"/>
                <a:gd name="T92" fmla="*/ 12 w 159"/>
                <a:gd name="T93" fmla="*/ 15 h 290"/>
                <a:gd name="T94" fmla="*/ 27 w 159"/>
                <a:gd name="T95" fmla="*/ 13 h 290"/>
                <a:gd name="T96" fmla="*/ 36 w 159"/>
                <a:gd name="T97" fmla="*/ 7 h 290"/>
                <a:gd name="T98" fmla="*/ 43 w 159"/>
                <a:gd name="T99" fmla="*/ 1 h 290"/>
                <a:gd name="T100" fmla="*/ 96 w 159"/>
                <a:gd name="T101" fmla="*/ 167 h 290"/>
                <a:gd name="T102" fmla="*/ 96 w 159"/>
                <a:gd name="T103" fmla="*/ 167 h 290"/>
                <a:gd name="T104" fmla="*/ 49 w 159"/>
                <a:gd name="T105" fmla="*/ 211 h 290"/>
                <a:gd name="T106" fmla="*/ 48 w 159"/>
                <a:gd name="T107" fmla="*/ 215 h 290"/>
                <a:gd name="T108" fmla="*/ 17 w 159"/>
                <a:gd name="T109" fmla="*/ 223 h 290"/>
                <a:gd name="T110" fmla="*/ 20 w 159"/>
                <a:gd name="T111" fmla="*/ 242 h 290"/>
                <a:gd name="T112" fmla="*/ 32 w 159"/>
                <a:gd name="T113" fmla="*/ 252 h 290"/>
                <a:gd name="T114" fmla="*/ 43 w 159"/>
                <a:gd name="T115" fmla="*/ 271 h 2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59" h="290">
                  <a:moveTo>
                    <a:pt x="53" y="1"/>
                  </a:moveTo>
                  <a:lnTo>
                    <a:pt x="51" y="3"/>
                  </a:lnTo>
                  <a:lnTo>
                    <a:pt x="53" y="3"/>
                  </a:lnTo>
                  <a:lnTo>
                    <a:pt x="53" y="3"/>
                  </a:lnTo>
                  <a:lnTo>
                    <a:pt x="54" y="1"/>
                  </a:lnTo>
                  <a:lnTo>
                    <a:pt x="54" y="1"/>
                  </a:lnTo>
                  <a:lnTo>
                    <a:pt x="56" y="0"/>
                  </a:lnTo>
                  <a:lnTo>
                    <a:pt x="56" y="1"/>
                  </a:lnTo>
                  <a:lnTo>
                    <a:pt x="58" y="3"/>
                  </a:lnTo>
                  <a:lnTo>
                    <a:pt x="60" y="5"/>
                  </a:lnTo>
                  <a:lnTo>
                    <a:pt x="60" y="5"/>
                  </a:lnTo>
                  <a:lnTo>
                    <a:pt x="60" y="7"/>
                  </a:lnTo>
                  <a:lnTo>
                    <a:pt x="60" y="7"/>
                  </a:lnTo>
                  <a:lnTo>
                    <a:pt x="60" y="8"/>
                  </a:lnTo>
                  <a:lnTo>
                    <a:pt x="58" y="10"/>
                  </a:lnTo>
                  <a:lnTo>
                    <a:pt x="58" y="13"/>
                  </a:lnTo>
                  <a:lnTo>
                    <a:pt x="58" y="15"/>
                  </a:lnTo>
                  <a:lnTo>
                    <a:pt x="60" y="17"/>
                  </a:lnTo>
                  <a:lnTo>
                    <a:pt x="61" y="19"/>
                  </a:lnTo>
                  <a:lnTo>
                    <a:pt x="65" y="19"/>
                  </a:lnTo>
                  <a:lnTo>
                    <a:pt x="65" y="19"/>
                  </a:lnTo>
                  <a:lnTo>
                    <a:pt x="66" y="17"/>
                  </a:lnTo>
                  <a:lnTo>
                    <a:pt x="66" y="17"/>
                  </a:lnTo>
                  <a:lnTo>
                    <a:pt x="68" y="17"/>
                  </a:lnTo>
                  <a:lnTo>
                    <a:pt x="72" y="17"/>
                  </a:lnTo>
                  <a:lnTo>
                    <a:pt x="73" y="17"/>
                  </a:lnTo>
                  <a:lnTo>
                    <a:pt x="73" y="19"/>
                  </a:lnTo>
                  <a:lnTo>
                    <a:pt x="73" y="22"/>
                  </a:lnTo>
                  <a:lnTo>
                    <a:pt x="73" y="24"/>
                  </a:lnTo>
                  <a:lnTo>
                    <a:pt x="75" y="27"/>
                  </a:lnTo>
                  <a:lnTo>
                    <a:pt x="75" y="29"/>
                  </a:lnTo>
                  <a:lnTo>
                    <a:pt x="73" y="32"/>
                  </a:lnTo>
                  <a:lnTo>
                    <a:pt x="72" y="36"/>
                  </a:lnTo>
                  <a:lnTo>
                    <a:pt x="72" y="37"/>
                  </a:lnTo>
                  <a:lnTo>
                    <a:pt x="70" y="39"/>
                  </a:lnTo>
                  <a:lnTo>
                    <a:pt x="70" y="41"/>
                  </a:lnTo>
                  <a:lnTo>
                    <a:pt x="70" y="41"/>
                  </a:lnTo>
                  <a:lnTo>
                    <a:pt x="70" y="42"/>
                  </a:lnTo>
                  <a:lnTo>
                    <a:pt x="72" y="42"/>
                  </a:lnTo>
                  <a:lnTo>
                    <a:pt x="72" y="44"/>
                  </a:lnTo>
                  <a:lnTo>
                    <a:pt x="72" y="46"/>
                  </a:lnTo>
                  <a:lnTo>
                    <a:pt x="72" y="48"/>
                  </a:lnTo>
                  <a:lnTo>
                    <a:pt x="68" y="53"/>
                  </a:lnTo>
                  <a:lnTo>
                    <a:pt x="66" y="58"/>
                  </a:lnTo>
                  <a:lnTo>
                    <a:pt x="68" y="58"/>
                  </a:lnTo>
                  <a:lnTo>
                    <a:pt x="70" y="58"/>
                  </a:lnTo>
                  <a:lnTo>
                    <a:pt x="72" y="59"/>
                  </a:lnTo>
                  <a:lnTo>
                    <a:pt x="72" y="59"/>
                  </a:lnTo>
                  <a:lnTo>
                    <a:pt x="75" y="56"/>
                  </a:lnTo>
                  <a:lnTo>
                    <a:pt x="77" y="54"/>
                  </a:lnTo>
                  <a:lnTo>
                    <a:pt x="80" y="53"/>
                  </a:lnTo>
                  <a:lnTo>
                    <a:pt x="80" y="53"/>
                  </a:lnTo>
                  <a:lnTo>
                    <a:pt x="82" y="51"/>
                  </a:lnTo>
                  <a:lnTo>
                    <a:pt x="84" y="49"/>
                  </a:lnTo>
                  <a:lnTo>
                    <a:pt x="84" y="48"/>
                  </a:lnTo>
                  <a:lnTo>
                    <a:pt x="85" y="48"/>
                  </a:lnTo>
                  <a:lnTo>
                    <a:pt x="85" y="48"/>
                  </a:lnTo>
                  <a:lnTo>
                    <a:pt x="87" y="48"/>
                  </a:lnTo>
                  <a:lnTo>
                    <a:pt x="89" y="46"/>
                  </a:lnTo>
                  <a:lnTo>
                    <a:pt x="90" y="44"/>
                  </a:lnTo>
                  <a:lnTo>
                    <a:pt x="90" y="44"/>
                  </a:lnTo>
                  <a:lnTo>
                    <a:pt x="92" y="46"/>
                  </a:lnTo>
                  <a:lnTo>
                    <a:pt x="96" y="48"/>
                  </a:lnTo>
                  <a:lnTo>
                    <a:pt x="97" y="49"/>
                  </a:lnTo>
                  <a:lnTo>
                    <a:pt x="99" y="49"/>
                  </a:lnTo>
                  <a:lnTo>
                    <a:pt x="99" y="51"/>
                  </a:lnTo>
                  <a:lnTo>
                    <a:pt x="99" y="51"/>
                  </a:lnTo>
                  <a:lnTo>
                    <a:pt x="101" y="53"/>
                  </a:lnTo>
                  <a:lnTo>
                    <a:pt x="101" y="53"/>
                  </a:lnTo>
                  <a:lnTo>
                    <a:pt x="101" y="53"/>
                  </a:lnTo>
                  <a:lnTo>
                    <a:pt x="101" y="51"/>
                  </a:lnTo>
                  <a:lnTo>
                    <a:pt x="102" y="51"/>
                  </a:lnTo>
                  <a:lnTo>
                    <a:pt x="104" y="49"/>
                  </a:lnTo>
                  <a:lnTo>
                    <a:pt x="106" y="49"/>
                  </a:lnTo>
                  <a:lnTo>
                    <a:pt x="108" y="49"/>
                  </a:lnTo>
                  <a:lnTo>
                    <a:pt x="108" y="48"/>
                  </a:lnTo>
                  <a:lnTo>
                    <a:pt x="109" y="46"/>
                  </a:lnTo>
                  <a:lnTo>
                    <a:pt x="111" y="44"/>
                  </a:lnTo>
                  <a:lnTo>
                    <a:pt x="111" y="44"/>
                  </a:lnTo>
                  <a:lnTo>
                    <a:pt x="113" y="42"/>
                  </a:lnTo>
                  <a:lnTo>
                    <a:pt x="113" y="42"/>
                  </a:lnTo>
                  <a:lnTo>
                    <a:pt x="113" y="42"/>
                  </a:lnTo>
                  <a:lnTo>
                    <a:pt x="113" y="41"/>
                  </a:lnTo>
                  <a:lnTo>
                    <a:pt x="113" y="41"/>
                  </a:lnTo>
                  <a:lnTo>
                    <a:pt x="114" y="41"/>
                  </a:lnTo>
                  <a:lnTo>
                    <a:pt x="116" y="41"/>
                  </a:lnTo>
                  <a:lnTo>
                    <a:pt x="120" y="41"/>
                  </a:lnTo>
                  <a:lnTo>
                    <a:pt x="123" y="42"/>
                  </a:lnTo>
                  <a:lnTo>
                    <a:pt x="125" y="42"/>
                  </a:lnTo>
                  <a:lnTo>
                    <a:pt x="126" y="42"/>
                  </a:lnTo>
                  <a:lnTo>
                    <a:pt x="128" y="44"/>
                  </a:lnTo>
                  <a:lnTo>
                    <a:pt x="130" y="49"/>
                  </a:lnTo>
                  <a:lnTo>
                    <a:pt x="133" y="53"/>
                  </a:lnTo>
                  <a:lnTo>
                    <a:pt x="135" y="54"/>
                  </a:lnTo>
                  <a:lnTo>
                    <a:pt x="137" y="56"/>
                  </a:lnTo>
                  <a:lnTo>
                    <a:pt x="138" y="58"/>
                  </a:lnTo>
                  <a:lnTo>
                    <a:pt x="140" y="59"/>
                  </a:lnTo>
                  <a:lnTo>
                    <a:pt x="142" y="63"/>
                  </a:lnTo>
                  <a:lnTo>
                    <a:pt x="142" y="66"/>
                  </a:lnTo>
                  <a:lnTo>
                    <a:pt x="140" y="71"/>
                  </a:lnTo>
                  <a:lnTo>
                    <a:pt x="142" y="75"/>
                  </a:lnTo>
                  <a:lnTo>
                    <a:pt x="142" y="80"/>
                  </a:lnTo>
                  <a:lnTo>
                    <a:pt x="145" y="82"/>
                  </a:lnTo>
                  <a:lnTo>
                    <a:pt x="147" y="83"/>
                  </a:lnTo>
                  <a:lnTo>
                    <a:pt x="147" y="85"/>
                  </a:lnTo>
                  <a:lnTo>
                    <a:pt x="149" y="87"/>
                  </a:lnTo>
                  <a:lnTo>
                    <a:pt x="152" y="88"/>
                  </a:lnTo>
                  <a:lnTo>
                    <a:pt x="154" y="88"/>
                  </a:lnTo>
                  <a:lnTo>
                    <a:pt x="154" y="90"/>
                  </a:lnTo>
                  <a:lnTo>
                    <a:pt x="154" y="90"/>
                  </a:lnTo>
                  <a:lnTo>
                    <a:pt x="154" y="92"/>
                  </a:lnTo>
                  <a:lnTo>
                    <a:pt x="155" y="94"/>
                  </a:lnTo>
                  <a:lnTo>
                    <a:pt x="157" y="94"/>
                  </a:lnTo>
                  <a:lnTo>
                    <a:pt x="157" y="94"/>
                  </a:lnTo>
                  <a:lnTo>
                    <a:pt x="159" y="95"/>
                  </a:lnTo>
                  <a:lnTo>
                    <a:pt x="157" y="97"/>
                  </a:lnTo>
                  <a:lnTo>
                    <a:pt x="157" y="99"/>
                  </a:lnTo>
                  <a:lnTo>
                    <a:pt x="157" y="100"/>
                  </a:lnTo>
                  <a:lnTo>
                    <a:pt x="155" y="100"/>
                  </a:lnTo>
                  <a:lnTo>
                    <a:pt x="155" y="102"/>
                  </a:lnTo>
                  <a:lnTo>
                    <a:pt x="155" y="104"/>
                  </a:lnTo>
                  <a:lnTo>
                    <a:pt x="155" y="105"/>
                  </a:lnTo>
                  <a:lnTo>
                    <a:pt x="155" y="107"/>
                  </a:lnTo>
                  <a:lnTo>
                    <a:pt x="155" y="109"/>
                  </a:lnTo>
                  <a:lnTo>
                    <a:pt x="155" y="111"/>
                  </a:lnTo>
                  <a:lnTo>
                    <a:pt x="155" y="114"/>
                  </a:lnTo>
                  <a:lnTo>
                    <a:pt x="155" y="116"/>
                  </a:lnTo>
                  <a:lnTo>
                    <a:pt x="155" y="117"/>
                  </a:lnTo>
                  <a:lnTo>
                    <a:pt x="154" y="119"/>
                  </a:lnTo>
                  <a:lnTo>
                    <a:pt x="152" y="119"/>
                  </a:lnTo>
                  <a:lnTo>
                    <a:pt x="150" y="121"/>
                  </a:lnTo>
                  <a:lnTo>
                    <a:pt x="149" y="121"/>
                  </a:lnTo>
                  <a:lnTo>
                    <a:pt x="149" y="121"/>
                  </a:lnTo>
                  <a:lnTo>
                    <a:pt x="149" y="123"/>
                  </a:lnTo>
                  <a:lnTo>
                    <a:pt x="147" y="123"/>
                  </a:lnTo>
                  <a:lnTo>
                    <a:pt x="147" y="123"/>
                  </a:lnTo>
                  <a:lnTo>
                    <a:pt x="145" y="123"/>
                  </a:lnTo>
                  <a:lnTo>
                    <a:pt x="145" y="123"/>
                  </a:lnTo>
                  <a:lnTo>
                    <a:pt x="145" y="121"/>
                  </a:lnTo>
                  <a:lnTo>
                    <a:pt x="143" y="119"/>
                  </a:lnTo>
                  <a:lnTo>
                    <a:pt x="142" y="119"/>
                  </a:lnTo>
                  <a:lnTo>
                    <a:pt x="138" y="121"/>
                  </a:lnTo>
                  <a:lnTo>
                    <a:pt x="135" y="121"/>
                  </a:lnTo>
                  <a:lnTo>
                    <a:pt x="131" y="121"/>
                  </a:lnTo>
                  <a:lnTo>
                    <a:pt x="128" y="121"/>
                  </a:lnTo>
                  <a:lnTo>
                    <a:pt x="126" y="121"/>
                  </a:lnTo>
                  <a:lnTo>
                    <a:pt x="125" y="121"/>
                  </a:lnTo>
                  <a:lnTo>
                    <a:pt x="123" y="121"/>
                  </a:lnTo>
                  <a:lnTo>
                    <a:pt x="121" y="121"/>
                  </a:lnTo>
                  <a:lnTo>
                    <a:pt x="120" y="119"/>
                  </a:lnTo>
                  <a:lnTo>
                    <a:pt x="118" y="119"/>
                  </a:lnTo>
                  <a:lnTo>
                    <a:pt x="116" y="121"/>
                  </a:lnTo>
                  <a:lnTo>
                    <a:pt x="113" y="121"/>
                  </a:lnTo>
                  <a:lnTo>
                    <a:pt x="111" y="121"/>
                  </a:lnTo>
                  <a:lnTo>
                    <a:pt x="108" y="123"/>
                  </a:lnTo>
                  <a:lnTo>
                    <a:pt x="106" y="126"/>
                  </a:lnTo>
                  <a:lnTo>
                    <a:pt x="104" y="126"/>
                  </a:lnTo>
                  <a:lnTo>
                    <a:pt x="104" y="128"/>
                  </a:lnTo>
                  <a:lnTo>
                    <a:pt x="102" y="131"/>
                  </a:lnTo>
                  <a:lnTo>
                    <a:pt x="101" y="133"/>
                  </a:lnTo>
                  <a:lnTo>
                    <a:pt x="99" y="134"/>
                  </a:lnTo>
                  <a:lnTo>
                    <a:pt x="99" y="134"/>
                  </a:lnTo>
                  <a:lnTo>
                    <a:pt x="99" y="136"/>
                  </a:lnTo>
                  <a:lnTo>
                    <a:pt x="96" y="136"/>
                  </a:lnTo>
                  <a:lnTo>
                    <a:pt x="94" y="136"/>
                  </a:lnTo>
                  <a:lnTo>
                    <a:pt x="94" y="136"/>
                  </a:lnTo>
                  <a:lnTo>
                    <a:pt x="94" y="141"/>
                  </a:lnTo>
                  <a:lnTo>
                    <a:pt x="96" y="143"/>
                  </a:lnTo>
                  <a:lnTo>
                    <a:pt x="96" y="146"/>
                  </a:lnTo>
                  <a:lnTo>
                    <a:pt x="97" y="146"/>
                  </a:lnTo>
                  <a:lnTo>
                    <a:pt x="97" y="151"/>
                  </a:lnTo>
                  <a:lnTo>
                    <a:pt x="97" y="153"/>
                  </a:lnTo>
                  <a:lnTo>
                    <a:pt x="101" y="155"/>
                  </a:lnTo>
                  <a:lnTo>
                    <a:pt x="102" y="157"/>
                  </a:lnTo>
                  <a:lnTo>
                    <a:pt x="102" y="158"/>
                  </a:lnTo>
                  <a:lnTo>
                    <a:pt x="102" y="160"/>
                  </a:lnTo>
                  <a:lnTo>
                    <a:pt x="102" y="162"/>
                  </a:lnTo>
                  <a:lnTo>
                    <a:pt x="102" y="165"/>
                  </a:lnTo>
                  <a:lnTo>
                    <a:pt x="106" y="172"/>
                  </a:lnTo>
                  <a:lnTo>
                    <a:pt x="106" y="172"/>
                  </a:lnTo>
                  <a:lnTo>
                    <a:pt x="106" y="172"/>
                  </a:lnTo>
                  <a:lnTo>
                    <a:pt x="106" y="172"/>
                  </a:lnTo>
                  <a:lnTo>
                    <a:pt x="104" y="169"/>
                  </a:lnTo>
                  <a:lnTo>
                    <a:pt x="102" y="167"/>
                  </a:lnTo>
                  <a:lnTo>
                    <a:pt x="101" y="163"/>
                  </a:lnTo>
                  <a:lnTo>
                    <a:pt x="99" y="163"/>
                  </a:lnTo>
                  <a:lnTo>
                    <a:pt x="99" y="163"/>
                  </a:lnTo>
                  <a:lnTo>
                    <a:pt x="99" y="165"/>
                  </a:lnTo>
                  <a:lnTo>
                    <a:pt x="96" y="163"/>
                  </a:lnTo>
                  <a:lnTo>
                    <a:pt x="94" y="162"/>
                  </a:lnTo>
                  <a:lnTo>
                    <a:pt x="94" y="158"/>
                  </a:lnTo>
                  <a:lnTo>
                    <a:pt x="92" y="160"/>
                  </a:lnTo>
                  <a:lnTo>
                    <a:pt x="92" y="160"/>
                  </a:lnTo>
                  <a:lnTo>
                    <a:pt x="90" y="158"/>
                  </a:lnTo>
                  <a:lnTo>
                    <a:pt x="89" y="157"/>
                  </a:lnTo>
                  <a:lnTo>
                    <a:pt x="87" y="157"/>
                  </a:lnTo>
                  <a:lnTo>
                    <a:pt x="85" y="155"/>
                  </a:lnTo>
                  <a:lnTo>
                    <a:pt x="85" y="155"/>
                  </a:lnTo>
                  <a:lnTo>
                    <a:pt x="84" y="153"/>
                  </a:lnTo>
                  <a:lnTo>
                    <a:pt x="77" y="155"/>
                  </a:lnTo>
                  <a:lnTo>
                    <a:pt x="70" y="153"/>
                  </a:lnTo>
                  <a:lnTo>
                    <a:pt x="68" y="155"/>
                  </a:lnTo>
                  <a:lnTo>
                    <a:pt x="66" y="155"/>
                  </a:lnTo>
                  <a:lnTo>
                    <a:pt x="66" y="153"/>
                  </a:lnTo>
                  <a:lnTo>
                    <a:pt x="66" y="151"/>
                  </a:lnTo>
                  <a:lnTo>
                    <a:pt x="66" y="146"/>
                  </a:lnTo>
                  <a:lnTo>
                    <a:pt x="68" y="143"/>
                  </a:lnTo>
                  <a:lnTo>
                    <a:pt x="68" y="141"/>
                  </a:lnTo>
                  <a:lnTo>
                    <a:pt x="68" y="140"/>
                  </a:lnTo>
                  <a:lnTo>
                    <a:pt x="68" y="140"/>
                  </a:lnTo>
                  <a:lnTo>
                    <a:pt x="66" y="138"/>
                  </a:lnTo>
                  <a:lnTo>
                    <a:pt x="63" y="138"/>
                  </a:lnTo>
                  <a:lnTo>
                    <a:pt x="61" y="136"/>
                  </a:lnTo>
                  <a:lnTo>
                    <a:pt x="60" y="138"/>
                  </a:lnTo>
                  <a:lnTo>
                    <a:pt x="54" y="138"/>
                  </a:lnTo>
                  <a:lnTo>
                    <a:pt x="53" y="140"/>
                  </a:lnTo>
                  <a:lnTo>
                    <a:pt x="49" y="141"/>
                  </a:lnTo>
                  <a:lnTo>
                    <a:pt x="49" y="143"/>
                  </a:lnTo>
                  <a:lnTo>
                    <a:pt x="51" y="145"/>
                  </a:lnTo>
                  <a:lnTo>
                    <a:pt x="51" y="146"/>
                  </a:lnTo>
                  <a:lnTo>
                    <a:pt x="49" y="151"/>
                  </a:lnTo>
                  <a:lnTo>
                    <a:pt x="49" y="153"/>
                  </a:lnTo>
                  <a:lnTo>
                    <a:pt x="49" y="160"/>
                  </a:lnTo>
                  <a:lnTo>
                    <a:pt x="49" y="163"/>
                  </a:lnTo>
                  <a:lnTo>
                    <a:pt x="48" y="165"/>
                  </a:lnTo>
                  <a:lnTo>
                    <a:pt x="46" y="169"/>
                  </a:lnTo>
                  <a:lnTo>
                    <a:pt x="46" y="172"/>
                  </a:lnTo>
                  <a:lnTo>
                    <a:pt x="44" y="174"/>
                  </a:lnTo>
                  <a:lnTo>
                    <a:pt x="43" y="177"/>
                  </a:lnTo>
                  <a:lnTo>
                    <a:pt x="41" y="182"/>
                  </a:lnTo>
                  <a:lnTo>
                    <a:pt x="41" y="184"/>
                  </a:lnTo>
                  <a:lnTo>
                    <a:pt x="39" y="189"/>
                  </a:lnTo>
                  <a:lnTo>
                    <a:pt x="36" y="194"/>
                  </a:lnTo>
                  <a:lnTo>
                    <a:pt x="36" y="198"/>
                  </a:lnTo>
                  <a:lnTo>
                    <a:pt x="34" y="199"/>
                  </a:lnTo>
                  <a:lnTo>
                    <a:pt x="34" y="201"/>
                  </a:lnTo>
                  <a:lnTo>
                    <a:pt x="34" y="203"/>
                  </a:lnTo>
                  <a:lnTo>
                    <a:pt x="34" y="206"/>
                  </a:lnTo>
                  <a:lnTo>
                    <a:pt x="34" y="211"/>
                  </a:lnTo>
                  <a:lnTo>
                    <a:pt x="34" y="213"/>
                  </a:lnTo>
                  <a:lnTo>
                    <a:pt x="36" y="216"/>
                  </a:lnTo>
                  <a:lnTo>
                    <a:pt x="36" y="218"/>
                  </a:lnTo>
                  <a:lnTo>
                    <a:pt x="36" y="220"/>
                  </a:lnTo>
                  <a:lnTo>
                    <a:pt x="37" y="220"/>
                  </a:lnTo>
                  <a:lnTo>
                    <a:pt x="37" y="221"/>
                  </a:lnTo>
                  <a:lnTo>
                    <a:pt x="44" y="218"/>
                  </a:lnTo>
                  <a:lnTo>
                    <a:pt x="46" y="220"/>
                  </a:lnTo>
                  <a:lnTo>
                    <a:pt x="48" y="221"/>
                  </a:lnTo>
                  <a:lnTo>
                    <a:pt x="48" y="223"/>
                  </a:lnTo>
                  <a:lnTo>
                    <a:pt x="49" y="232"/>
                  </a:lnTo>
                  <a:lnTo>
                    <a:pt x="49" y="233"/>
                  </a:lnTo>
                  <a:lnTo>
                    <a:pt x="51" y="235"/>
                  </a:lnTo>
                  <a:lnTo>
                    <a:pt x="53" y="235"/>
                  </a:lnTo>
                  <a:lnTo>
                    <a:pt x="53" y="235"/>
                  </a:lnTo>
                  <a:lnTo>
                    <a:pt x="53" y="235"/>
                  </a:lnTo>
                  <a:lnTo>
                    <a:pt x="53" y="235"/>
                  </a:lnTo>
                  <a:lnTo>
                    <a:pt x="54" y="237"/>
                  </a:lnTo>
                  <a:lnTo>
                    <a:pt x="54" y="238"/>
                  </a:lnTo>
                  <a:lnTo>
                    <a:pt x="58" y="255"/>
                  </a:lnTo>
                  <a:lnTo>
                    <a:pt x="60" y="257"/>
                  </a:lnTo>
                  <a:lnTo>
                    <a:pt x="60" y="259"/>
                  </a:lnTo>
                  <a:lnTo>
                    <a:pt x="58" y="257"/>
                  </a:lnTo>
                  <a:lnTo>
                    <a:pt x="58" y="254"/>
                  </a:lnTo>
                  <a:lnTo>
                    <a:pt x="56" y="252"/>
                  </a:lnTo>
                  <a:lnTo>
                    <a:pt x="56" y="252"/>
                  </a:lnTo>
                  <a:lnTo>
                    <a:pt x="54" y="252"/>
                  </a:lnTo>
                  <a:lnTo>
                    <a:pt x="54" y="252"/>
                  </a:lnTo>
                  <a:lnTo>
                    <a:pt x="56" y="250"/>
                  </a:lnTo>
                  <a:lnTo>
                    <a:pt x="56" y="250"/>
                  </a:lnTo>
                  <a:lnTo>
                    <a:pt x="54" y="249"/>
                  </a:lnTo>
                  <a:lnTo>
                    <a:pt x="53" y="249"/>
                  </a:lnTo>
                  <a:lnTo>
                    <a:pt x="53" y="252"/>
                  </a:lnTo>
                  <a:lnTo>
                    <a:pt x="53" y="254"/>
                  </a:lnTo>
                  <a:lnTo>
                    <a:pt x="56" y="257"/>
                  </a:lnTo>
                  <a:lnTo>
                    <a:pt x="58" y="259"/>
                  </a:lnTo>
                  <a:lnTo>
                    <a:pt x="60" y="261"/>
                  </a:lnTo>
                  <a:lnTo>
                    <a:pt x="61" y="261"/>
                  </a:lnTo>
                  <a:lnTo>
                    <a:pt x="63" y="262"/>
                  </a:lnTo>
                  <a:lnTo>
                    <a:pt x="65" y="264"/>
                  </a:lnTo>
                  <a:lnTo>
                    <a:pt x="70" y="266"/>
                  </a:lnTo>
                  <a:lnTo>
                    <a:pt x="72" y="266"/>
                  </a:lnTo>
                  <a:lnTo>
                    <a:pt x="75" y="266"/>
                  </a:lnTo>
                  <a:lnTo>
                    <a:pt x="77" y="266"/>
                  </a:lnTo>
                  <a:lnTo>
                    <a:pt x="78" y="266"/>
                  </a:lnTo>
                  <a:lnTo>
                    <a:pt x="80" y="267"/>
                  </a:lnTo>
                  <a:lnTo>
                    <a:pt x="84" y="273"/>
                  </a:lnTo>
                  <a:lnTo>
                    <a:pt x="90" y="278"/>
                  </a:lnTo>
                  <a:lnTo>
                    <a:pt x="89" y="279"/>
                  </a:lnTo>
                  <a:lnTo>
                    <a:pt x="89" y="281"/>
                  </a:lnTo>
                  <a:lnTo>
                    <a:pt x="87" y="283"/>
                  </a:lnTo>
                  <a:lnTo>
                    <a:pt x="87" y="284"/>
                  </a:lnTo>
                  <a:lnTo>
                    <a:pt x="85" y="286"/>
                  </a:lnTo>
                  <a:lnTo>
                    <a:pt x="84" y="286"/>
                  </a:lnTo>
                  <a:lnTo>
                    <a:pt x="82" y="286"/>
                  </a:lnTo>
                  <a:lnTo>
                    <a:pt x="82" y="286"/>
                  </a:lnTo>
                  <a:lnTo>
                    <a:pt x="82" y="286"/>
                  </a:lnTo>
                  <a:lnTo>
                    <a:pt x="80" y="284"/>
                  </a:lnTo>
                  <a:lnTo>
                    <a:pt x="80" y="284"/>
                  </a:lnTo>
                  <a:lnTo>
                    <a:pt x="80" y="284"/>
                  </a:lnTo>
                  <a:lnTo>
                    <a:pt x="77" y="284"/>
                  </a:lnTo>
                  <a:lnTo>
                    <a:pt x="73" y="286"/>
                  </a:lnTo>
                  <a:lnTo>
                    <a:pt x="73" y="288"/>
                  </a:lnTo>
                  <a:lnTo>
                    <a:pt x="73" y="288"/>
                  </a:lnTo>
                  <a:lnTo>
                    <a:pt x="72" y="290"/>
                  </a:lnTo>
                  <a:lnTo>
                    <a:pt x="72" y="290"/>
                  </a:lnTo>
                  <a:lnTo>
                    <a:pt x="70" y="288"/>
                  </a:lnTo>
                  <a:lnTo>
                    <a:pt x="70" y="288"/>
                  </a:lnTo>
                  <a:lnTo>
                    <a:pt x="68" y="286"/>
                  </a:lnTo>
                  <a:lnTo>
                    <a:pt x="68" y="286"/>
                  </a:lnTo>
                  <a:lnTo>
                    <a:pt x="70" y="283"/>
                  </a:lnTo>
                  <a:lnTo>
                    <a:pt x="70" y="281"/>
                  </a:lnTo>
                  <a:lnTo>
                    <a:pt x="70" y="279"/>
                  </a:lnTo>
                  <a:lnTo>
                    <a:pt x="70" y="278"/>
                  </a:lnTo>
                  <a:lnTo>
                    <a:pt x="70" y="278"/>
                  </a:lnTo>
                  <a:lnTo>
                    <a:pt x="68" y="278"/>
                  </a:lnTo>
                  <a:lnTo>
                    <a:pt x="66" y="278"/>
                  </a:lnTo>
                  <a:lnTo>
                    <a:pt x="65" y="276"/>
                  </a:lnTo>
                  <a:lnTo>
                    <a:pt x="65" y="274"/>
                  </a:lnTo>
                  <a:lnTo>
                    <a:pt x="65" y="274"/>
                  </a:lnTo>
                  <a:lnTo>
                    <a:pt x="63" y="273"/>
                  </a:lnTo>
                  <a:lnTo>
                    <a:pt x="61" y="274"/>
                  </a:lnTo>
                  <a:lnTo>
                    <a:pt x="61" y="274"/>
                  </a:lnTo>
                  <a:lnTo>
                    <a:pt x="56" y="273"/>
                  </a:lnTo>
                  <a:lnTo>
                    <a:pt x="54" y="269"/>
                  </a:lnTo>
                  <a:lnTo>
                    <a:pt x="54" y="269"/>
                  </a:lnTo>
                  <a:lnTo>
                    <a:pt x="53" y="269"/>
                  </a:lnTo>
                  <a:lnTo>
                    <a:pt x="53" y="271"/>
                  </a:lnTo>
                  <a:lnTo>
                    <a:pt x="53" y="273"/>
                  </a:lnTo>
                  <a:lnTo>
                    <a:pt x="53" y="274"/>
                  </a:lnTo>
                  <a:lnTo>
                    <a:pt x="48" y="267"/>
                  </a:lnTo>
                  <a:lnTo>
                    <a:pt x="44" y="266"/>
                  </a:lnTo>
                  <a:lnTo>
                    <a:pt x="44" y="261"/>
                  </a:lnTo>
                  <a:lnTo>
                    <a:pt x="43" y="261"/>
                  </a:lnTo>
                  <a:lnTo>
                    <a:pt x="43" y="261"/>
                  </a:lnTo>
                  <a:lnTo>
                    <a:pt x="41" y="259"/>
                  </a:lnTo>
                  <a:lnTo>
                    <a:pt x="43" y="257"/>
                  </a:lnTo>
                  <a:lnTo>
                    <a:pt x="41" y="257"/>
                  </a:lnTo>
                  <a:lnTo>
                    <a:pt x="39" y="257"/>
                  </a:lnTo>
                  <a:lnTo>
                    <a:pt x="37" y="255"/>
                  </a:lnTo>
                  <a:lnTo>
                    <a:pt x="36" y="252"/>
                  </a:lnTo>
                  <a:lnTo>
                    <a:pt x="36" y="252"/>
                  </a:lnTo>
                  <a:lnTo>
                    <a:pt x="34" y="249"/>
                  </a:lnTo>
                  <a:lnTo>
                    <a:pt x="32" y="249"/>
                  </a:lnTo>
                  <a:lnTo>
                    <a:pt x="31" y="249"/>
                  </a:lnTo>
                  <a:lnTo>
                    <a:pt x="32" y="247"/>
                  </a:lnTo>
                  <a:lnTo>
                    <a:pt x="31" y="245"/>
                  </a:lnTo>
                  <a:lnTo>
                    <a:pt x="29" y="244"/>
                  </a:lnTo>
                  <a:lnTo>
                    <a:pt x="27" y="244"/>
                  </a:lnTo>
                  <a:lnTo>
                    <a:pt x="25" y="238"/>
                  </a:lnTo>
                  <a:lnTo>
                    <a:pt x="24" y="238"/>
                  </a:lnTo>
                  <a:lnTo>
                    <a:pt x="22" y="237"/>
                  </a:lnTo>
                  <a:lnTo>
                    <a:pt x="20" y="238"/>
                  </a:lnTo>
                  <a:lnTo>
                    <a:pt x="20" y="240"/>
                  </a:lnTo>
                  <a:lnTo>
                    <a:pt x="19" y="240"/>
                  </a:lnTo>
                  <a:lnTo>
                    <a:pt x="19" y="240"/>
                  </a:lnTo>
                  <a:lnTo>
                    <a:pt x="17" y="240"/>
                  </a:lnTo>
                  <a:lnTo>
                    <a:pt x="15" y="237"/>
                  </a:lnTo>
                  <a:lnTo>
                    <a:pt x="15" y="233"/>
                  </a:lnTo>
                  <a:lnTo>
                    <a:pt x="15" y="230"/>
                  </a:lnTo>
                  <a:lnTo>
                    <a:pt x="17" y="225"/>
                  </a:lnTo>
                  <a:lnTo>
                    <a:pt x="19" y="220"/>
                  </a:lnTo>
                  <a:lnTo>
                    <a:pt x="20" y="215"/>
                  </a:lnTo>
                  <a:lnTo>
                    <a:pt x="20" y="215"/>
                  </a:lnTo>
                  <a:lnTo>
                    <a:pt x="22" y="209"/>
                  </a:lnTo>
                  <a:lnTo>
                    <a:pt x="25" y="203"/>
                  </a:lnTo>
                  <a:lnTo>
                    <a:pt x="25" y="201"/>
                  </a:lnTo>
                  <a:lnTo>
                    <a:pt x="25" y="199"/>
                  </a:lnTo>
                  <a:lnTo>
                    <a:pt x="25" y="198"/>
                  </a:lnTo>
                  <a:lnTo>
                    <a:pt x="25" y="194"/>
                  </a:lnTo>
                  <a:lnTo>
                    <a:pt x="25" y="194"/>
                  </a:lnTo>
                  <a:lnTo>
                    <a:pt x="25" y="192"/>
                  </a:lnTo>
                  <a:lnTo>
                    <a:pt x="27" y="192"/>
                  </a:lnTo>
                  <a:lnTo>
                    <a:pt x="29" y="191"/>
                  </a:lnTo>
                  <a:lnTo>
                    <a:pt x="31" y="187"/>
                  </a:lnTo>
                  <a:lnTo>
                    <a:pt x="34" y="184"/>
                  </a:lnTo>
                  <a:lnTo>
                    <a:pt x="37" y="179"/>
                  </a:lnTo>
                  <a:lnTo>
                    <a:pt x="39" y="175"/>
                  </a:lnTo>
                  <a:lnTo>
                    <a:pt x="39" y="174"/>
                  </a:lnTo>
                  <a:lnTo>
                    <a:pt x="41" y="174"/>
                  </a:lnTo>
                  <a:lnTo>
                    <a:pt x="41" y="174"/>
                  </a:lnTo>
                  <a:lnTo>
                    <a:pt x="43" y="172"/>
                  </a:lnTo>
                  <a:lnTo>
                    <a:pt x="43" y="170"/>
                  </a:lnTo>
                  <a:lnTo>
                    <a:pt x="41" y="165"/>
                  </a:lnTo>
                  <a:lnTo>
                    <a:pt x="39" y="163"/>
                  </a:lnTo>
                  <a:lnTo>
                    <a:pt x="39" y="160"/>
                  </a:lnTo>
                  <a:lnTo>
                    <a:pt x="39" y="158"/>
                  </a:lnTo>
                  <a:lnTo>
                    <a:pt x="37" y="158"/>
                  </a:lnTo>
                  <a:lnTo>
                    <a:pt x="39" y="157"/>
                  </a:lnTo>
                  <a:lnTo>
                    <a:pt x="37" y="155"/>
                  </a:lnTo>
                  <a:lnTo>
                    <a:pt x="36" y="155"/>
                  </a:lnTo>
                  <a:lnTo>
                    <a:pt x="34" y="153"/>
                  </a:lnTo>
                  <a:lnTo>
                    <a:pt x="34" y="150"/>
                  </a:lnTo>
                  <a:lnTo>
                    <a:pt x="34" y="148"/>
                  </a:lnTo>
                  <a:lnTo>
                    <a:pt x="32" y="146"/>
                  </a:lnTo>
                  <a:lnTo>
                    <a:pt x="32" y="145"/>
                  </a:lnTo>
                  <a:lnTo>
                    <a:pt x="34" y="145"/>
                  </a:lnTo>
                  <a:lnTo>
                    <a:pt x="34" y="143"/>
                  </a:lnTo>
                  <a:lnTo>
                    <a:pt x="34" y="138"/>
                  </a:lnTo>
                  <a:lnTo>
                    <a:pt x="34" y="136"/>
                  </a:lnTo>
                  <a:lnTo>
                    <a:pt x="34" y="133"/>
                  </a:lnTo>
                  <a:lnTo>
                    <a:pt x="32" y="131"/>
                  </a:lnTo>
                  <a:lnTo>
                    <a:pt x="31" y="129"/>
                  </a:lnTo>
                  <a:lnTo>
                    <a:pt x="29" y="128"/>
                  </a:lnTo>
                  <a:lnTo>
                    <a:pt x="25" y="123"/>
                  </a:lnTo>
                  <a:lnTo>
                    <a:pt x="22" y="121"/>
                  </a:lnTo>
                  <a:lnTo>
                    <a:pt x="20" y="119"/>
                  </a:lnTo>
                  <a:lnTo>
                    <a:pt x="19" y="116"/>
                  </a:lnTo>
                  <a:lnTo>
                    <a:pt x="17" y="114"/>
                  </a:lnTo>
                  <a:lnTo>
                    <a:pt x="15" y="112"/>
                  </a:lnTo>
                  <a:lnTo>
                    <a:pt x="15" y="109"/>
                  </a:lnTo>
                  <a:lnTo>
                    <a:pt x="15" y="105"/>
                  </a:lnTo>
                  <a:lnTo>
                    <a:pt x="15" y="104"/>
                  </a:lnTo>
                  <a:lnTo>
                    <a:pt x="15" y="104"/>
                  </a:lnTo>
                  <a:lnTo>
                    <a:pt x="17" y="102"/>
                  </a:lnTo>
                  <a:lnTo>
                    <a:pt x="17" y="102"/>
                  </a:lnTo>
                  <a:lnTo>
                    <a:pt x="20" y="100"/>
                  </a:lnTo>
                  <a:lnTo>
                    <a:pt x="22" y="102"/>
                  </a:lnTo>
                  <a:lnTo>
                    <a:pt x="22" y="100"/>
                  </a:lnTo>
                  <a:lnTo>
                    <a:pt x="22" y="100"/>
                  </a:lnTo>
                  <a:lnTo>
                    <a:pt x="22" y="97"/>
                  </a:lnTo>
                  <a:lnTo>
                    <a:pt x="22" y="94"/>
                  </a:lnTo>
                  <a:lnTo>
                    <a:pt x="22" y="90"/>
                  </a:lnTo>
                  <a:lnTo>
                    <a:pt x="22" y="87"/>
                  </a:lnTo>
                  <a:lnTo>
                    <a:pt x="27" y="85"/>
                  </a:lnTo>
                  <a:lnTo>
                    <a:pt x="27" y="83"/>
                  </a:lnTo>
                  <a:lnTo>
                    <a:pt x="29" y="83"/>
                  </a:lnTo>
                  <a:lnTo>
                    <a:pt x="29" y="82"/>
                  </a:lnTo>
                  <a:lnTo>
                    <a:pt x="27" y="80"/>
                  </a:lnTo>
                  <a:lnTo>
                    <a:pt x="27" y="80"/>
                  </a:lnTo>
                  <a:lnTo>
                    <a:pt x="24" y="82"/>
                  </a:lnTo>
                  <a:lnTo>
                    <a:pt x="24" y="82"/>
                  </a:lnTo>
                  <a:lnTo>
                    <a:pt x="22" y="78"/>
                  </a:lnTo>
                  <a:lnTo>
                    <a:pt x="22" y="76"/>
                  </a:lnTo>
                  <a:lnTo>
                    <a:pt x="22" y="76"/>
                  </a:lnTo>
                  <a:lnTo>
                    <a:pt x="20" y="73"/>
                  </a:lnTo>
                  <a:lnTo>
                    <a:pt x="20" y="71"/>
                  </a:lnTo>
                  <a:lnTo>
                    <a:pt x="20" y="70"/>
                  </a:lnTo>
                  <a:lnTo>
                    <a:pt x="17" y="66"/>
                  </a:lnTo>
                  <a:lnTo>
                    <a:pt x="15" y="65"/>
                  </a:lnTo>
                  <a:lnTo>
                    <a:pt x="12" y="61"/>
                  </a:lnTo>
                  <a:lnTo>
                    <a:pt x="10" y="58"/>
                  </a:lnTo>
                  <a:lnTo>
                    <a:pt x="7" y="54"/>
                  </a:lnTo>
                  <a:lnTo>
                    <a:pt x="7" y="53"/>
                  </a:lnTo>
                  <a:lnTo>
                    <a:pt x="5" y="53"/>
                  </a:lnTo>
                  <a:lnTo>
                    <a:pt x="5" y="53"/>
                  </a:lnTo>
                  <a:lnTo>
                    <a:pt x="7" y="49"/>
                  </a:lnTo>
                  <a:lnTo>
                    <a:pt x="7" y="48"/>
                  </a:lnTo>
                  <a:lnTo>
                    <a:pt x="5" y="46"/>
                  </a:lnTo>
                  <a:lnTo>
                    <a:pt x="5" y="44"/>
                  </a:lnTo>
                  <a:lnTo>
                    <a:pt x="5" y="42"/>
                  </a:lnTo>
                  <a:lnTo>
                    <a:pt x="3" y="42"/>
                  </a:lnTo>
                  <a:lnTo>
                    <a:pt x="1" y="42"/>
                  </a:lnTo>
                  <a:lnTo>
                    <a:pt x="1" y="41"/>
                  </a:lnTo>
                  <a:lnTo>
                    <a:pt x="0" y="39"/>
                  </a:lnTo>
                  <a:lnTo>
                    <a:pt x="0" y="39"/>
                  </a:lnTo>
                  <a:lnTo>
                    <a:pt x="0" y="39"/>
                  </a:lnTo>
                  <a:lnTo>
                    <a:pt x="1" y="39"/>
                  </a:lnTo>
                  <a:lnTo>
                    <a:pt x="1" y="39"/>
                  </a:lnTo>
                  <a:lnTo>
                    <a:pt x="3" y="37"/>
                  </a:lnTo>
                  <a:lnTo>
                    <a:pt x="5" y="37"/>
                  </a:lnTo>
                  <a:lnTo>
                    <a:pt x="7" y="37"/>
                  </a:lnTo>
                  <a:lnTo>
                    <a:pt x="7" y="37"/>
                  </a:lnTo>
                  <a:lnTo>
                    <a:pt x="7" y="36"/>
                  </a:lnTo>
                  <a:lnTo>
                    <a:pt x="5" y="30"/>
                  </a:lnTo>
                  <a:lnTo>
                    <a:pt x="7" y="29"/>
                  </a:lnTo>
                  <a:lnTo>
                    <a:pt x="8" y="25"/>
                  </a:lnTo>
                  <a:lnTo>
                    <a:pt x="7" y="24"/>
                  </a:lnTo>
                  <a:lnTo>
                    <a:pt x="8" y="19"/>
                  </a:lnTo>
                  <a:lnTo>
                    <a:pt x="10" y="17"/>
                  </a:lnTo>
                  <a:lnTo>
                    <a:pt x="12" y="15"/>
                  </a:lnTo>
                  <a:lnTo>
                    <a:pt x="12" y="13"/>
                  </a:lnTo>
                  <a:lnTo>
                    <a:pt x="12" y="13"/>
                  </a:lnTo>
                  <a:lnTo>
                    <a:pt x="13" y="13"/>
                  </a:lnTo>
                  <a:lnTo>
                    <a:pt x="15" y="15"/>
                  </a:lnTo>
                  <a:lnTo>
                    <a:pt x="17" y="15"/>
                  </a:lnTo>
                  <a:lnTo>
                    <a:pt x="19" y="15"/>
                  </a:lnTo>
                  <a:lnTo>
                    <a:pt x="20" y="15"/>
                  </a:lnTo>
                  <a:lnTo>
                    <a:pt x="20" y="15"/>
                  </a:lnTo>
                  <a:lnTo>
                    <a:pt x="25" y="13"/>
                  </a:lnTo>
                  <a:lnTo>
                    <a:pt x="27" y="13"/>
                  </a:lnTo>
                  <a:lnTo>
                    <a:pt x="29" y="13"/>
                  </a:lnTo>
                  <a:lnTo>
                    <a:pt x="29" y="13"/>
                  </a:lnTo>
                  <a:lnTo>
                    <a:pt x="29" y="12"/>
                  </a:lnTo>
                  <a:lnTo>
                    <a:pt x="31" y="12"/>
                  </a:lnTo>
                  <a:lnTo>
                    <a:pt x="31" y="8"/>
                  </a:lnTo>
                  <a:lnTo>
                    <a:pt x="31" y="7"/>
                  </a:lnTo>
                  <a:lnTo>
                    <a:pt x="32" y="7"/>
                  </a:lnTo>
                  <a:lnTo>
                    <a:pt x="32" y="7"/>
                  </a:lnTo>
                  <a:lnTo>
                    <a:pt x="34" y="7"/>
                  </a:lnTo>
                  <a:lnTo>
                    <a:pt x="36" y="7"/>
                  </a:lnTo>
                  <a:lnTo>
                    <a:pt x="37" y="7"/>
                  </a:lnTo>
                  <a:lnTo>
                    <a:pt x="37" y="7"/>
                  </a:lnTo>
                  <a:lnTo>
                    <a:pt x="39" y="7"/>
                  </a:lnTo>
                  <a:lnTo>
                    <a:pt x="39" y="5"/>
                  </a:lnTo>
                  <a:lnTo>
                    <a:pt x="41" y="5"/>
                  </a:lnTo>
                  <a:lnTo>
                    <a:pt x="39" y="3"/>
                  </a:lnTo>
                  <a:lnTo>
                    <a:pt x="39" y="1"/>
                  </a:lnTo>
                  <a:lnTo>
                    <a:pt x="39" y="1"/>
                  </a:lnTo>
                  <a:lnTo>
                    <a:pt x="41" y="1"/>
                  </a:lnTo>
                  <a:lnTo>
                    <a:pt x="43" y="1"/>
                  </a:lnTo>
                  <a:lnTo>
                    <a:pt x="44" y="1"/>
                  </a:lnTo>
                  <a:lnTo>
                    <a:pt x="46" y="1"/>
                  </a:lnTo>
                  <a:lnTo>
                    <a:pt x="46" y="0"/>
                  </a:lnTo>
                  <a:lnTo>
                    <a:pt x="48" y="0"/>
                  </a:lnTo>
                  <a:lnTo>
                    <a:pt x="49" y="0"/>
                  </a:lnTo>
                  <a:lnTo>
                    <a:pt x="49" y="1"/>
                  </a:lnTo>
                  <a:lnTo>
                    <a:pt x="53" y="1"/>
                  </a:lnTo>
                  <a:lnTo>
                    <a:pt x="53" y="1"/>
                  </a:lnTo>
                  <a:close/>
                  <a:moveTo>
                    <a:pt x="96" y="167"/>
                  </a:moveTo>
                  <a:lnTo>
                    <a:pt x="96" y="167"/>
                  </a:lnTo>
                  <a:lnTo>
                    <a:pt x="96" y="167"/>
                  </a:lnTo>
                  <a:lnTo>
                    <a:pt x="96" y="167"/>
                  </a:lnTo>
                  <a:lnTo>
                    <a:pt x="94" y="167"/>
                  </a:lnTo>
                  <a:lnTo>
                    <a:pt x="94" y="165"/>
                  </a:lnTo>
                  <a:lnTo>
                    <a:pt x="94" y="163"/>
                  </a:lnTo>
                  <a:lnTo>
                    <a:pt x="94" y="163"/>
                  </a:lnTo>
                  <a:lnTo>
                    <a:pt x="96" y="165"/>
                  </a:lnTo>
                  <a:lnTo>
                    <a:pt x="96" y="167"/>
                  </a:lnTo>
                  <a:lnTo>
                    <a:pt x="96" y="167"/>
                  </a:lnTo>
                  <a:lnTo>
                    <a:pt x="96" y="167"/>
                  </a:lnTo>
                  <a:close/>
                  <a:moveTo>
                    <a:pt x="99" y="174"/>
                  </a:moveTo>
                  <a:lnTo>
                    <a:pt x="99" y="175"/>
                  </a:lnTo>
                  <a:lnTo>
                    <a:pt x="99" y="174"/>
                  </a:lnTo>
                  <a:lnTo>
                    <a:pt x="99" y="174"/>
                  </a:lnTo>
                  <a:lnTo>
                    <a:pt x="99" y="174"/>
                  </a:lnTo>
                  <a:lnTo>
                    <a:pt x="99" y="174"/>
                  </a:lnTo>
                  <a:close/>
                  <a:moveTo>
                    <a:pt x="51" y="211"/>
                  </a:moveTo>
                  <a:lnTo>
                    <a:pt x="51" y="211"/>
                  </a:lnTo>
                  <a:lnTo>
                    <a:pt x="49" y="211"/>
                  </a:lnTo>
                  <a:lnTo>
                    <a:pt x="49" y="211"/>
                  </a:lnTo>
                  <a:lnTo>
                    <a:pt x="49" y="209"/>
                  </a:lnTo>
                  <a:lnTo>
                    <a:pt x="51" y="209"/>
                  </a:lnTo>
                  <a:lnTo>
                    <a:pt x="51" y="211"/>
                  </a:lnTo>
                  <a:lnTo>
                    <a:pt x="51" y="211"/>
                  </a:lnTo>
                  <a:close/>
                  <a:moveTo>
                    <a:pt x="51" y="213"/>
                  </a:moveTo>
                  <a:lnTo>
                    <a:pt x="51" y="215"/>
                  </a:lnTo>
                  <a:lnTo>
                    <a:pt x="51" y="216"/>
                  </a:lnTo>
                  <a:lnTo>
                    <a:pt x="49" y="216"/>
                  </a:lnTo>
                  <a:lnTo>
                    <a:pt x="48" y="216"/>
                  </a:lnTo>
                  <a:lnTo>
                    <a:pt x="48" y="215"/>
                  </a:lnTo>
                  <a:lnTo>
                    <a:pt x="49" y="213"/>
                  </a:lnTo>
                  <a:lnTo>
                    <a:pt x="51" y="215"/>
                  </a:lnTo>
                  <a:lnTo>
                    <a:pt x="51" y="213"/>
                  </a:lnTo>
                  <a:close/>
                  <a:moveTo>
                    <a:pt x="17" y="223"/>
                  </a:moveTo>
                  <a:lnTo>
                    <a:pt x="17" y="225"/>
                  </a:lnTo>
                  <a:lnTo>
                    <a:pt x="17" y="223"/>
                  </a:lnTo>
                  <a:lnTo>
                    <a:pt x="17" y="223"/>
                  </a:lnTo>
                  <a:lnTo>
                    <a:pt x="17" y="221"/>
                  </a:lnTo>
                  <a:lnTo>
                    <a:pt x="17" y="223"/>
                  </a:lnTo>
                  <a:lnTo>
                    <a:pt x="17" y="223"/>
                  </a:lnTo>
                  <a:close/>
                  <a:moveTo>
                    <a:pt x="19" y="245"/>
                  </a:moveTo>
                  <a:lnTo>
                    <a:pt x="19" y="247"/>
                  </a:lnTo>
                  <a:lnTo>
                    <a:pt x="19" y="247"/>
                  </a:lnTo>
                  <a:lnTo>
                    <a:pt x="17" y="249"/>
                  </a:lnTo>
                  <a:lnTo>
                    <a:pt x="17" y="249"/>
                  </a:lnTo>
                  <a:lnTo>
                    <a:pt x="17" y="245"/>
                  </a:lnTo>
                  <a:lnTo>
                    <a:pt x="17" y="242"/>
                  </a:lnTo>
                  <a:lnTo>
                    <a:pt x="17" y="240"/>
                  </a:lnTo>
                  <a:lnTo>
                    <a:pt x="19" y="242"/>
                  </a:lnTo>
                  <a:lnTo>
                    <a:pt x="20" y="242"/>
                  </a:lnTo>
                  <a:lnTo>
                    <a:pt x="19" y="245"/>
                  </a:lnTo>
                  <a:lnTo>
                    <a:pt x="19" y="245"/>
                  </a:lnTo>
                  <a:lnTo>
                    <a:pt x="19" y="245"/>
                  </a:lnTo>
                  <a:close/>
                  <a:moveTo>
                    <a:pt x="22" y="245"/>
                  </a:moveTo>
                  <a:lnTo>
                    <a:pt x="22" y="245"/>
                  </a:lnTo>
                  <a:lnTo>
                    <a:pt x="22" y="242"/>
                  </a:lnTo>
                  <a:lnTo>
                    <a:pt x="24" y="244"/>
                  </a:lnTo>
                  <a:lnTo>
                    <a:pt x="22" y="245"/>
                  </a:lnTo>
                  <a:lnTo>
                    <a:pt x="22" y="245"/>
                  </a:lnTo>
                  <a:close/>
                  <a:moveTo>
                    <a:pt x="32" y="252"/>
                  </a:moveTo>
                  <a:lnTo>
                    <a:pt x="32" y="254"/>
                  </a:lnTo>
                  <a:lnTo>
                    <a:pt x="32" y="254"/>
                  </a:lnTo>
                  <a:lnTo>
                    <a:pt x="31" y="252"/>
                  </a:lnTo>
                  <a:lnTo>
                    <a:pt x="31" y="252"/>
                  </a:lnTo>
                  <a:lnTo>
                    <a:pt x="31" y="250"/>
                  </a:lnTo>
                  <a:lnTo>
                    <a:pt x="32" y="252"/>
                  </a:lnTo>
                  <a:lnTo>
                    <a:pt x="32" y="252"/>
                  </a:lnTo>
                  <a:close/>
                  <a:moveTo>
                    <a:pt x="43" y="273"/>
                  </a:moveTo>
                  <a:lnTo>
                    <a:pt x="43" y="273"/>
                  </a:lnTo>
                  <a:lnTo>
                    <a:pt x="43" y="271"/>
                  </a:lnTo>
                  <a:lnTo>
                    <a:pt x="43" y="269"/>
                  </a:lnTo>
                  <a:lnTo>
                    <a:pt x="44" y="271"/>
                  </a:lnTo>
                  <a:lnTo>
                    <a:pt x="43" y="273"/>
                  </a:lnTo>
                  <a:lnTo>
                    <a:pt x="43" y="273"/>
                  </a:ln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226">
              <a:extLst>
                <a:ext uri="{FF2B5EF4-FFF2-40B4-BE49-F238E27FC236}">
                  <a16:creationId xmlns:a16="http://schemas.microsoft.com/office/drawing/2014/main" xmlns="" id="{F309E582-487C-4403-9BE3-A3C8EA74CD2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930" y="2192"/>
              <a:ext cx="149" cy="105"/>
            </a:xfrm>
            <a:custGeom>
              <a:avLst/>
              <a:gdLst>
                <a:gd name="T0" fmla="*/ 62 w 149"/>
                <a:gd name="T1" fmla="*/ 25 h 105"/>
                <a:gd name="T2" fmla="*/ 55 w 149"/>
                <a:gd name="T3" fmla="*/ 22 h 105"/>
                <a:gd name="T4" fmla="*/ 39 w 149"/>
                <a:gd name="T5" fmla="*/ 25 h 105"/>
                <a:gd name="T6" fmla="*/ 38 w 149"/>
                <a:gd name="T7" fmla="*/ 25 h 105"/>
                <a:gd name="T8" fmla="*/ 39 w 149"/>
                <a:gd name="T9" fmla="*/ 37 h 105"/>
                <a:gd name="T10" fmla="*/ 53 w 149"/>
                <a:gd name="T11" fmla="*/ 35 h 105"/>
                <a:gd name="T12" fmla="*/ 60 w 149"/>
                <a:gd name="T13" fmla="*/ 35 h 105"/>
                <a:gd name="T14" fmla="*/ 70 w 149"/>
                <a:gd name="T15" fmla="*/ 39 h 105"/>
                <a:gd name="T16" fmla="*/ 77 w 149"/>
                <a:gd name="T17" fmla="*/ 35 h 105"/>
                <a:gd name="T18" fmla="*/ 80 w 149"/>
                <a:gd name="T19" fmla="*/ 39 h 105"/>
                <a:gd name="T20" fmla="*/ 86 w 149"/>
                <a:gd name="T21" fmla="*/ 42 h 105"/>
                <a:gd name="T22" fmla="*/ 94 w 149"/>
                <a:gd name="T23" fmla="*/ 44 h 105"/>
                <a:gd name="T24" fmla="*/ 106 w 149"/>
                <a:gd name="T25" fmla="*/ 40 h 105"/>
                <a:gd name="T26" fmla="*/ 116 w 149"/>
                <a:gd name="T27" fmla="*/ 39 h 105"/>
                <a:gd name="T28" fmla="*/ 122 w 149"/>
                <a:gd name="T29" fmla="*/ 47 h 105"/>
                <a:gd name="T30" fmla="*/ 122 w 149"/>
                <a:gd name="T31" fmla="*/ 52 h 105"/>
                <a:gd name="T32" fmla="*/ 127 w 149"/>
                <a:gd name="T33" fmla="*/ 61 h 105"/>
                <a:gd name="T34" fmla="*/ 137 w 149"/>
                <a:gd name="T35" fmla="*/ 59 h 105"/>
                <a:gd name="T36" fmla="*/ 142 w 149"/>
                <a:gd name="T37" fmla="*/ 71 h 105"/>
                <a:gd name="T38" fmla="*/ 145 w 149"/>
                <a:gd name="T39" fmla="*/ 81 h 105"/>
                <a:gd name="T40" fmla="*/ 147 w 149"/>
                <a:gd name="T41" fmla="*/ 90 h 105"/>
                <a:gd name="T42" fmla="*/ 142 w 149"/>
                <a:gd name="T43" fmla="*/ 90 h 105"/>
                <a:gd name="T44" fmla="*/ 132 w 149"/>
                <a:gd name="T45" fmla="*/ 90 h 105"/>
                <a:gd name="T46" fmla="*/ 120 w 149"/>
                <a:gd name="T47" fmla="*/ 92 h 105"/>
                <a:gd name="T48" fmla="*/ 120 w 149"/>
                <a:gd name="T49" fmla="*/ 88 h 105"/>
                <a:gd name="T50" fmla="*/ 103 w 149"/>
                <a:gd name="T51" fmla="*/ 93 h 105"/>
                <a:gd name="T52" fmla="*/ 84 w 149"/>
                <a:gd name="T53" fmla="*/ 105 h 105"/>
                <a:gd name="T54" fmla="*/ 79 w 149"/>
                <a:gd name="T55" fmla="*/ 92 h 105"/>
                <a:gd name="T56" fmla="*/ 80 w 149"/>
                <a:gd name="T57" fmla="*/ 76 h 105"/>
                <a:gd name="T58" fmla="*/ 75 w 149"/>
                <a:gd name="T59" fmla="*/ 69 h 105"/>
                <a:gd name="T60" fmla="*/ 60 w 149"/>
                <a:gd name="T61" fmla="*/ 69 h 105"/>
                <a:gd name="T62" fmla="*/ 55 w 149"/>
                <a:gd name="T63" fmla="*/ 80 h 105"/>
                <a:gd name="T64" fmla="*/ 50 w 149"/>
                <a:gd name="T65" fmla="*/ 83 h 105"/>
                <a:gd name="T66" fmla="*/ 39 w 149"/>
                <a:gd name="T67" fmla="*/ 92 h 105"/>
                <a:gd name="T68" fmla="*/ 33 w 149"/>
                <a:gd name="T69" fmla="*/ 92 h 105"/>
                <a:gd name="T70" fmla="*/ 27 w 149"/>
                <a:gd name="T71" fmla="*/ 92 h 105"/>
                <a:gd name="T72" fmla="*/ 19 w 149"/>
                <a:gd name="T73" fmla="*/ 95 h 105"/>
                <a:gd name="T74" fmla="*/ 10 w 149"/>
                <a:gd name="T75" fmla="*/ 98 h 105"/>
                <a:gd name="T76" fmla="*/ 9 w 149"/>
                <a:gd name="T77" fmla="*/ 85 h 105"/>
                <a:gd name="T78" fmla="*/ 19 w 149"/>
                <a:gd name="T79" fmla="*/ 71 h 105"/>
                <a:gd name="T80" fmla="*/ 14 w 149"/>
                <a:gd name="T81" fmla="*/ 63 h 105"/>
                <a:gd name="T82" fmla="*/ 12 w 149"/>
                <a:gd name="T83" fmla="*/ 51 h 105"/>
                <a:gd name="T84" fmla="*/ 5 w 149"/>
                <a:gd name="T85" fmla="*/ 47 h 105"/>
                <a:gd name="T86" fmla="*/ 2 w 149"/>
                <a:gd name="T87" fmla="*/ 39 h 105"/>
                <a:gd name="T88" fmla="*/ 14 w 149"/>
                <a:gd name="T89" fmla="*/ 35 h 105"/>
                <a:gd name="T90" fmla="*/ 24 w 149"/>
                <a:gd name="T91" fmla="*/ 34 h 105"/>
                <a:gd name="T92" fmla="*/ 27 w 149"/>
                <a:gd name="T93" fmla="*/ 29 h 105"/>
                <a:gd name="T94" fmla="*/ 29 w 149"/>
                <a:gd name="T95" fmla="*/ 27 h 105"/>
                <a:gd name="T96" fmla="*/ 31 w 149"/>
                <a:gd name="T97" fmla="*/ 23 h 105"/>
                <a:gd name="T98" fmla="*/ 24 w 149"/>
                <a:gd name="T99" fmla="*/ 22 h 105"/>
                <a:gd name="T100" fmla="*/ 36 w 149"/>
                <a:gd name="T101" fmla="*/ 20 h 105"/>
                <a:gd name="T102" fmla="*/ 38 w 149"/>
                <a:gd name="T103" fmla="*/ 10 h 105"/>
                <a:gd name="T104" fmla="*/ 45 w 149"/>
                <a:gd name="T105" fmla="*/ 8 h 105"/>
                <a:gd name="T106" fmla="*/ 57 w 149"/>
                <a:gd name="T107" fmla="*/ 1 h 105"/>
                <a:gd name="T108" fmla="*/ 63 w 149"/>
                <a:gd name="T109" fmla="*/ 5 h 105"/>
                <a:gd name="T110" fmla="*/ 63 w 149"/>
                <a:gd name="T111" fmla="*/ 8 h 105"/>
                <a:gd name="T112" fmla="*/ 58 w 149"/>
                <a:gd name="T113" fmla="*/ 15 h 105"/>
                <a:gd name="T114" fmla="*/ 63 w 149"/>
                <a:gd name="T115" fmla="*/ 20 h 105"/>
                <a:gd name="T116" fmla="*/ 62 w 149"/>
                <a:gd name="T117" fmla="*/ 0 h 105"/>
                <a:gd name="T118" fmla="*/ 63 w 149"/>
                <a:gd name="T119" fmla="*/ 1 h 105"/>
                <a:gd name="T120" fmla="*/ 60 w 149"/>
                <a:gd name="T121" fmla="*/ 29 h 105"/>
                <a:gd name="T122" fmla="*/ 63 w 149"/>
                <a:gd name="T123" fmla="*/ 29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49" h="105">
                  <a:moveTo>
                    <a:pt x="68" y="18"/>
                  </a:moveTo>
                  <a:lnTo>
                    <a:pt x="68" y="20"/>
                  </a:lnTo>
                  <a:lnTo>
                    <a:pt x="68" y="20"/>
                  </a:lnTo>
                  <a:lnTo>
                    <a:pt x="65" y="22"/>
                  </a:lnTo>
                  <a:lnTo>
                    <a:pt x="63" y="23"/>
                  </a:lnTo>
                  <a:lnTo>
                    <a:pt x="62" y="25"/>
                  </a:lnTo>
                  <a:lnTo>
                    <a:pt x="62" y="25"/>
                  </a:lnTo>
                  <a:lnTo>
                    <a:pt x="62" y="27"/>
                  </a:lnTo>
                  <a:lnTo>
                    <a:pt x="60" y="27"/>
                  </a:lnTo>
                  <a:lnTo>
                    <a:pt x="58" y="23"/>
                  </a:lnTo>
                  <a:lnTo>
                    <a:pt x="58" y="23"/>
                  </a:lnTo>
                  <a:lnTo>
                    <a:pt x="55" y="22"/>
                  </a:lnTo>
                  <a:lnTo>
                    <a:pt x="51" y="20"/>
                  </a:lnTo>
                  <a:lnTo>
                    <a:pt x="50" y="20"/>
                  </a:lnTo>
                  <a:lnTo>
                    <a:pt x="46" y="22"/>
                  </a:lnTo>
                  <a:lnTo>
                    <a:pt x="41" y="22"/>
                  </a:lnTo>
                  <a:lnTo>
                    <a:pt x="41" y="23"/>
                  </a:lnTo>
                  <a:lnTo>
                    <a:pt x="39" y="25"/>
                  </a:lnTo>
                  <a:lnTo>
                    <a:pt x="39" y="25"/>
                  </a:lnTo>
                  <a:lnTo>
                    <a:pt x="41" y="27"/>
                  </a:lnTo>
                  <a:lnTo>
                    <a:pt x="41" y="27"/>
                  </a:lnTo>
                  <a:lnTo>
                    <a:pt x="39" y="27"/>
                  </a:lnTo>
                  <a:lnTo>
                    <a:pt x="38" y="27"/>
                  </a:lnTo>
                  <a:lnTo>
                    <a:pt x="38" y="25"/>
                  </a:lnTo>
                  <a:lnTo>
                    <a:pt x="36" y="27"/>
                  </a:lnTo>
                  <a:lnTo>
                    <a:pt x="36" y="29"/>
                  </a:lnTo>
                  <a:lnTo>
                    <a:pt x="36" y="30"/>
                  </a:lnTo>
                  <a:lnTo>
                    <a:pt x="36" y="34"/>
                  </a:lnTo>
                  <a:lnTo>
                    <a:pt x="38" y="37"/>
                  </a:lnTo>
                  <a:lnTo>
                    <a:pt x="39" y="37"/>
                  </a:lnTo>
                  <a:lnTo>
                    <a:pt x="39" y="37"/>
                  </a:lnTo>
                  <a:lnTo>
                    <a:pt x="43" y="35"/>
                  </a:lnTo>
                  <a:lnTo>
                    <a:pt x="45" y="35"/>
                  </a:lnTo>
                  <a:lnTo>
                    <a:pt x="46" y="35"/>
                  </a:lnTo>
                  <a:lnTo>
                    <a:pt x="50" y="35"/>
                  </a:lnTo>
                  <a:lnTo>
                    <a:pt x="53" y="35"/>
                  </a:lnTo>
                  <a:lnTo>
                    <a:pt x="53" y="35"/>
                  </a:lnTo>
                  <a:lnTo>
                    <a:pt x="53" y="35"/>
                  </a:lnTo>
                  <a:lnTo>
                    <a:pt x="55" y="35"/>
                  </a:lnTo>
                  <a:lnTo>
                    <a:pt x="55" y="37"/>
                  </a:lnTo>
                  <a:lnTo>
                    <a:pt x="58" y="35"/>
                  </a:lnTo>
                  <a:lnTo>
                    <a:pt x="60" y="35"/>
                  </a:lnTo>
                  <a:lnTo>
                    <a:pt x="62" y="35"/>
                  </a:lnTo>
                  <a:lnTo>
                    <a:pt x="62" y="35"/>
                  </a:lnTo>
                  <a:lnTo>
                    <a:pt x="63" y="39"/>
                  </a:lnTo>
                  <a:lnTo>
                    <a:pt x="65" y="39"/>
                  </a:lnTo>
                  <a:lnTo>
                    <a:pt x="65" y="40"/>
                  </a:lnTo>
                  <a:lnTo>
                    <a:pt x="70" y="39"/>
                  </a:lnTo>
                  <a:lnTo>
                    <a:pt x="70" y="37"/>
                  </a:lnTo>
                  <a:lnTo>
                    <a:pt x="72" y="37"/>
                  </a:lnTo>
                  <a:lnTo>
                    <a:pt x="74" y="37"/>
                  </a:lnTo>
                  <a:lnTo>
                    <a:pt x="75" y="37"/>
                  </a:lnTo>
                  <a:lnTo>
                    <a:pt x="75" y="35"/>
                  </a:lnTo>
                  <a:lnTo>
                    <a:pt x="77" y="35"/>
                  </a:lnTo>
                  <a:lnTo>
                    <a:pt x="79" y="35"/>
                  </a:lnTo>
                  <a:lnTo>
                    <a:pt x="79" y="35"/>
                  </a:lnTo>
                  <a:lnTo>
                    <a:pt x="79" y="35"/>
                  </a:lnTo>
                  <a:lnTo>
                    <a:pt x="79" y="37"/>
                  </a:lnTo>
                  <a:lnTo>
                    <a:pt x="79" y="37"/>
                  </a:lnTo>
                  <a:lnTo>
                    <a:pt x="80" y="39"/>
                  </a:lnTo>
                  <a:lnTo>
                    <a:pt x="82" y="39"/>
                  </a:lnTo>
                  <a:lnTo>
                    <a:pt x="84" y="39"/>
                  </a:lnTo>
                  <a:lnTo>
                    <a:pt x="84" y="40"/>
                  </a:lnTo>
                  <a:lnTo>
                    <a:pt x="84" y="42"/>
                  </a:lnTo>
                  <a:lnTo>
                    <a:pt x="84" y="42"/>
                  </a:lnTo>
                  <a:lnTo>
                    <a:pt x="86" y="42"/>
                  </a:lnTo>
                  <a:lnTo>
                    <a:pt x="89" y="40"/>
                  </a:lnTo>
                  <a:lnTo>
                    <a:pt x="89" y="40"/>
                  </a:lnTo>
                  <a:lnTo>
                    <a:pt x="91" y="42"/>
                  </a:lnTo>
                  <a:lnTo>
                    <a:pt x="92" y="44"/>
                  </a:lnTo>
                  <a:lnTo>
                    <a:pt x="92" y="44"/>
                  </a:lnTo>
                  <a:lnTo>
                    <a:pt x="94" y="44"/>
                  </a:lnTo>
                  <a:lnTo>
                    <a:pt x="94" y="42"/>
                  </a:lnTo>
                  <a:lnTo>
                    <a:pt x="96" y="42"/>
                  </a:lnTo>
                  <a:lnTo>
                    <a:pt x="98" y="40"/>
                  </a:lnTo>
                  <a:lnTo>
                    <a:pt x="99" y="40"/>
                  </a:lnTo>
                  <a:lnTo>
                    <a:pt x="101" y="40"/>
                  </a:lnTo>
                  <a:lnTo>
                    <a:pt x="106" y="40"/>
                  </a:lnTo>
                  <a:lnTo>
                    <a:pt x="108" y="40"/>
                  </a:lnTo>
                  <a:lnTo>
                    <a:pt x="110" y="40"/>
                  </a:lnTo>
                  <a:lnTo>
                    <a:pt x="113" y="40"/>
                  </a:lnTo>
                  <a:lnTo>
                    <a:pt x="115" y="39"/>
                  </a:lnTo>
                  <a:lnTo>
                    <a:pt x="115" y="39"/>
                  </a:lnTo>
                  <a:lnTo>
                    <a:pt x="116" y="39"/>
                  </a:lnTo>
                  <a:lnTo>
                    <a:pt x="120" y="39"/>
                  </a:lnTo>
                  <a:lnTo>
                    <a:pt x="120" y="39"/>
                  </a:lnTo>
                  <a:lnTo>
                    <a:pt x="120" y="40"/>
                  </a:lnTo>
                  <a:lnTo>
                    <a:pt x="120" y="42"/>
                  </a:lnTo>
                  <a:lnTo>
                    <a:pt x="120" y="44"/>
                  </a:lnTo>
                  <a:lnTo>
                    <a:pt x="122" y="47"/>
                  </a:lnTo>
                  <a:lnTo>
                    <a:pt x="122" y="49"/>
                  </a:lnTo>
                  <a:lnTo>
                    <a:pt x="123" y="49"/>
                  </a:lnTo>
                  <a:lnTo>
                    <a:pt x="123" y="51"/>
                  </a:lnTo>
                  <a:lnTo>
                    <a:pt x="123" y="51"/>
                  </a:lnTo>
                  <a:lnTo>
                    <a:pt x="122" y="52"/>
                  </a:lnTo>
                  <a:lnTo>
                    <a:pt x="122" y="52"/>
                  </a:lnTo>
                  <a:lnTo>
                    <a:pt x="122" y="52"/>
                  </a:lnTo>
                  <a:lnTo>
                    <a:pt x="122" y="54"/>
                  </a:lnTo>
                  <a:lnTo>
                    <a:pt x="123" y="57"/>
                  </a:lnTo>
                  <a:lnTo>
                    <a:pt x="123" y="59"/>
                  </a:lnTo>
                  <a:lnTo>
                    <a:pt x="125" y="61"/>
                  </a:lnTo>
                  <a:lnTo>
                    <a:pt x="127" y="61"/>
                  </a:lnTo>
                  <a:lnTo>
                    <a:pt x="128" y="61"/>
                  </a:lnTo>
                  <a:lnTo>
                    <a:pt x="128" y="59"/>
                  </a:lnTo>
                  <a:lnTo>
                    <a:pt x="130" y="57"/>
                  </a:lnTo>
                  <a:lnTo>
                    <a:pt x="130" y="57"/>
                  </a:lnTo>
                  <a:lnTo>
                    <a:pt x="132" y="57"/>
                  </a:lnTo>
                  <a:lnTo>
                    <a:pt x="137" y="59"/>
                  </a:lnTo>
                  <a:lnTo>
                    <a:pt x="142" y="61"/>
                  </a:lnTo>
                  <a:lnTo>
                    <a:pt x="142" y="63"/>
                  </a:lnTo>
                  <a:lnTo>
                    <a:pt x="144" y="64"/>
                  </a:lnTo>
                  <a:lnTo>
                    <a:pt x="142" y="68"/>
                  </a:lnTo>
                  <a:lnTo>
                    <a:pt x="142" y="69"/>
                  </a:lnTo>
                  <a:lnTo>
                    <a:pt x="142" y="71"/>
                  </a:lnTo>
                  <a:lnTo>
                    <a:pt x="144" y="73"/>
                  </a:lnTo>
                  <a:lnTo>
                    <a:pt x="144" y="76"/>
                  </a:lnTo>
                  <a:lnTo>
                    <a:pt x="144" y="78"/>
                  </a:lnTo>
                  <a:lnTo>
                    <a:pt x="145" y="78"/>
                  </a:lnTo>
                  <a:lnTo>
                    <a:pt x="145" y="80"/>
                  </a:lnTo>
                  <a:lnTo>
                    <a:pt x="145" y="81"/>
                  </a:lnTo>
                  <a:lnTo>
                    <a:pt x="144" y="83"/>
                  </a:lnTo>
                  <a:lnTo>
                    <a:pt x="145" y="85"/>
                  </a:lnTo>
                  <a:lnTo>
                    <a:pt x="145" y="85"/>
                  </a:lnTo>
                  <a:lnTo>
                    <a:pt x="149" y="86"/>
                  </a:lnTo>
                  <a:lnTo>
                    <a:pt x="149" y="88"/>
                  </a:lnTo>
                  <a:lnTo>
                    <a:pt x="147" y="90"/>
                  </a:lnTo>
                  <a:lnTo>
                    <a:pt x="147" y="92"/>
                  </a:lnTo>
                  <a:lnTo>
                    <a:pt x="145" y="92"/>
                  </a:lnTo>
                  <a:lnTo>
                    <a:pt x="144" y="93"/>
                  </a:lnTo>
                  <a:lnTo>
                    <a:pt x="144" y="92"/>
                  </a:lnTo>
                  <a:lnTo>
                    <a:pt x="144" y="92"/>
                  </a:lnTo>
                  <a:lnTo>
                    <a:pt x="142" y="90"/>
                  </a:lnTo>
                  <a:lnTo>
                    <a:pt x="140" y="88"/>
                  </a:lnTo>
                  <a:lnTo>
                    <a:pt x="137" y="88"/>
                  </a:lnTo>
                  <a:lnTo>
                    <a:pt x="135" y="88"/>
                  </a:lnTo>
                  <a:lnTo>
                    <a:pt x="134" y="88"/>
                  </a:lnTo>
                  <a:lnTo>
                    <a:pt x="132" y="88"/>
                  </a:lnTo>
                  <a:lnTo>
                    <a:pt x="132" y="90"/>
                  </a:lnTo>
                  <a:lnTo>
                    <a:pt x="130" y="90"/>
                  </a:lnTo>
                  <a:lnTo>
                    <a:pt x="128" y="90"/>
                  </a:lnTo>
                  <a:lnTo>
                    <a:pt x="127" y="92"/>
                  </a:lnTo>
                  <a:lnTo>
                    <a:pt x="122" y="93"/>
                  </a:lnTo>
                  <a:lnTo>
                    <a:pt x="120" y="92"/>
                  </a:lnTo>
                  <a:lnTo>
                    <a:pt x="120" y="92"/>
                  </a:lnTo>
                  <a:lnTo>
                    <a:pt x="120" y="92"/>
                  </a:lnTo>
                  <a:lnTo>
                    <a:pt x="122" y="90"/>
                  </a:lnTo>
                  <a:lnTo>
                    <a:pt x="122" y="88"/>
                  </a:lnTo>
                  <a:lnTo>
                    <a:pt x="122" y="88"/>
                  </a:lnTo>
                  <a:lnTo>
                    <a:pt x="120" y="88"/>
                  </a:lnTo>
                  <a:lnTo>
                    <a:pt x="120" y="88"/>
                  </a:lnTo>
                  <a:lnTo>
                    <a:pt x="120" y="86"/>
                  </a:lnTo>
                  <a:lnTo>
                    <a:pt x="116" y="86"/>
                  </a:lnTo>
                  <a:lnTo>
                    <a:pt x="115" y="86"/>
                  </a:lnTo>
                  <a:lnTo>
                    <a:pt x="111" y="88"/>
                  </a:lnTo>
                  <a:lnTo>
                    <a:pt x="106" y="92"/>
                  </a:lnTo>
                  <a:lnTo>
                    <a:pt x="103" y="93"/>
                  </a:lnTo>
                  <a:lnTo>
                    <a:pt x="101" y="97"/>
                  </a:lnTo>
                  <a:lnTo>
                    <a:pt x="96" y="98"/>
                  </a:lnTo>
                  <a:lnTo>
                    <a:pt x="92" y="100"/>
                  </a:lnTo>
                  <a:lnTo>
                    <a:pt x="87" y="104"/>
                  </a:lnTo>
                  <a:lnTo>
                    <a:pt x="86" y="105"/>
                  </a:lnTo>
                  <a:lnTo>
                    <a:pt x="84" y="105"/>
                  </a:lnTo>
                  <a:lnTo>
                    <a:pt x="82" y="105"/>
                  </a:lnTo>
                  <a:lnTo>
                    <a:pt x="80" y="104"/>
                  </a:lnTo>
                  <a:lnTo>
                    <a:pt x="80" y="102"/>
                  </a:lnTo>
                  <a:lnTo>
                    <a:pt x="79" y="98"/>
                  </a:lnTo>
                  <a:lnTo>
                    <a:pt x="77" y="95"/>
                  </a:lnTo>
                  <a:lnTo>
                    <a:pt x="79" y="92"/>
                  </a:lnTo>
                  <a:lnTo>
                    <a:pt x="79" y="88"/>
                  </a:lnTo>
                  <a:lnTo>
                    <a:pt x="79" y="83"/>
                  </a:lnTo>
                  <a:lnTo>
                    <a:pt x="80" y="80"/>
                  </a:lnTo>
                  <a:lnTo>
                    <a:pt x="80" y="78"/>
                  </a:lnTo>
                  <a:lnTo>
                    <a:pt x="80" y="76"/>
                  </a:lnTo>
                  <a:lnTo>
                    <a:pt x="80" y="76"/>
                  </a:lnTo>
                  <a:lnTo>
                    <a:pt x="79" y="76"/>
                  </a:lnTo>
                  <a:lnTo>
                    <a:pt x="77" y="76"/>
                  </a:lnTo>
                  <a:lnTo>
                    <a:pt x="75" y="76"/>
                  </a:lnTo>
                  <a:lnTo>
                    <a:pt x="75" y="76"/>
                  </a:lnTo>
                  <a:lnTo>
                    <a:pt x="75" y="75"/>
                  </a:lnTo>
                  <a:lnTo>
                    <a:pt x="75" y="69"/>
                  </a:lnTo>
                  <a:lnTo>
                    <a:pt x="75" y="66"/>
                  </a:lnTo>
                  <a:lnTo>
                    <a:pt x="70" y="64"/>
                  </a:lnTo>
                  <a:lnTo>
                    <a:pt x="67" y="63"/>
                  </a:lnTo>
                  <a:lnTo>
                    <a:pt x="65" y="64"/>
                  </a:lnTo>
                  <a:lnTo>
                    <a:pt x="62" y="66"/>
                  </a:lnTo>
                  <a:lnTo>
                    <a:pt x="60" y="69"/>
                  </a:lnTo>
                  <a:lnTo>
                    <a:pt x="58" y="73"/>
                  </a:lnTo>
                  <a:lnTo>
                    <a:pt x="57" y="75"/>
                  </a:lnTo>
                  <a:lnTo>
                    <a:pt x="55" y="75"/>
                  </a:lnTo>
                  <a:lnTo>
                    <a:pt x="55" y="76"/>
                  </a:lnTo>
                  <a:lnTo>
                    <a:pt x="55" y="76"/>
                  </a:lnTo>
                  <a:lnTo>
                    <a:pt x="55" y="80"/>
                  </a:lnTo>
                  <a:lnTo>
                    <a:pt x="55" y="81"/>
                  </a:lnTo>
                  <a:lnTo>
                    <a:pt x="55" y="85"/>
                  </a:lnTo>
                  <a:lnTo>
                    <a:pt x="53" y="85"/>
                  </a:lnTo>
                  <a:lnTo>
                    <a:pt x="51" y="85"/>
                  </a:lnTo>
                  <a:lnTo>
                    <a:pt x="50" y="85"/>
                  </a:lnTo>
                  <a:lnTo>
                    <a:pt x="50" y="83"/>
                  </a:lnTo>
                  <a:lnTo>
                    <a:pt x="46" y="83"/>
                  </a:lnTo>
                  <a:lnTo>
                    <a:pt x="43" y="83"/>
                  </a:lnTo>
                  <a:lnTo>
                    <a:pt x="41" y="85"/>
                  </a:lnTo>
                  <a:lnTo>
                    <a:pt x="39" y="86"/>
                  </a:lnTo>
                  <a:lnTo>
                    <a:pt x="39" y="88"/>
                  </a:lnTo>
                  <a:lnTo>
                    <a:pt x="39" y="92"/>
                  </a:lnTo>
                  <a:lnTo>
                    <a:pt x="39" y="93"/>
                  </a:lnTo>
                  <a:lnTo>
                    <a:pt x="38" y="95"/>
                  </a:lnTo>
                  <a:lnTo>
                    <a:pt x="38" y="95"/>
                  </a:lnTo>
                  <a:lnTo>
                    <a:pt x="36" y="95"/>
                  </a:lnTo>
                  <a:lnTo>
                    <a:pt x="34" y="95"/>
                  </a:lnTo>
                  <a:lnTo>
                    <a:pt x="33" y="92"/>
                  </a:lnTo>
                  <a:lnTo>
                    <a:pt x="31" y="90"/>
                  </a:lnTo>
                  <a:lnTo>
                    <a:pt x="29" y="90"/>
                  </a:lnTo>
                  <a:lnTo>
                    <a:pt x="29" y="90"/>
                  </a:lnTo>
                  <a:lnTo>
                    <a:pt x="29" y="90"/>
                  </a:lnTo>
                  <a:lnTo>
                    <a:pt x="27" y="92"/>
                  </a:lnTo>
                  <a:lnTo>
                    <a:pt x="27" y="92"/>
                  </a:lnTo>
                  <a:lnTo>
                    <a:pt x="27" y="92"/>
                  </a:lnTo>
                  <a:lnTo>
                    <a:pt x="26" y="92"/>
                  </a:lnTo>
                  <a:lnTo>
                    <a:pt x="24" y="92"/>
                  </a:lnTo>
                  <a:lnTo>
                    <a:pt x="24" y="93"/>
                  </a:lnTo>
                  <a:lnTo>
                    <a:pt x="22" y="93"/>
                  </a:lnTo>
                  <a:lnTo>
                    <a:pt x="19" y="95"/>
                  </a:lnTo>
                  <a:lnTo>
                    <a:pt x="17" y="97"/>
                  </a:lnTo>
                  <a:lnTo>
                    <a:pt x="17" y="97"/>
                  </a:lnTo>
                  <a:lnTo>
                    <a:pt x="17" y="98"/>
                  </a:lnTo>
                  <a:lnTo>
                    <a:pt x="15" y="97"/>
                  </a:lnTo>
                  <a:lnTo>
                    <a:pt x="14" y="98"/>
                  </a:lnTo>
                  <a:lnTo>
                    <a:pt x="10" y="98"/>
                  </a:lnTo>
                  <a:lnTo>
                    <a:pt x="9" y="97"/>
                  </a:lnTo>
                  <a:lnTo>
                    <a:pt x="7" y="95"/>
                  </a:lnTo>
                  <a:lnTo>
                    <a:pt x="7" y="93"/>
                  </a:lnTo>
                  <a:lnTo>
                    <a:pt x="9" y="92"/>
                  </a:lnTo>
                  <a:lnTo>
                    <a:pt x="9" y="86"/>
                  </a:lnTo>
                  <a:lnTo>
                    <a:pt x="9" y="85"/>
                  </a:lnTo>
                  <a:lnTo>
                    <a:pt x="12" y="81"/>
                  </a:lnTo>
                  <a:lnTo>
                    <a:pt x="14" y="78"/>
                  </a:lnTo>
                  <a:lnTo>
                    <a:pt x="15" y="76"/>
                  </a:lnTo>
                  <a:lnTo>
                    <a:pt x="17" y="75"/>
                  </a:lnTo>
                  <a:lnTo>
                    <a:pt x="17" y="73"/>
                  </a:lnTo>
                  <a:lnTo>
                    <a:pt x="19" y="71"/>
                  </a:lnTo>
                  <a:lnTo>
                    <a:pt x="19" y="69"/>
                  </a:lnTo>
                  <a:lnTo>
                    <a:pt x="19" y="69"/>
                  </a:lnTo>
                  <a:lnTo>
                    <a:pt x="19" y="68"/>
                  </a:lnTo>
                  <a:lnTo>
                    <a:pt x="17" y="66"/>
                  </a:lnTo>
                  <a:lnTo>
                    <a:pt x="15" y="64"/>
                  </a:lnTo>
                  <a:lnTo>
                    <a:pt x="14" y="63"/>
                  </a:lnTo>
                  <a:lnTo>
                    <a:pt x="14" y="59"/>
                  </a:lnTo>
                  <a:lnTo>
                    <a:pt x="12" y="57"/>
                  </a:lnTo>
                  <a:lnTo>
                    <a:pt x="15" y="52"/>
                  </a:lnTo>
                  <a:lnTo>
                    <a:pt x="14" y="51"/>
                  </a:lnTo>
                  <a:lnTo>
                    <a:pt x="14" y="51"/>
                  </a:lnTo>
                  <a:lnTo>
                    <a:pt x="12" y="51"/>
                  </a:lnTo>
                  <a:lnTo>
                    <a:pt x="12" y="49"/>
                  </a:lnTo>
                  <a:lnTo>
                    <a:pt x="10" y="51"/>
                  </a:lnTo>
                  <a:lnTo>
                    <a:pt x="7" y="51"/>
                  </a:lnTo>
                  <a:lnTo>
                    <a:pt x="7" y="49"/>
                  </a:lnTo>
                  <a:lnTo>
                    <a:pt x="5" y="49"/>
                  </a:lnTo>
                  <a:lnTo>
                    <a:pt x="5" y="47"/>
                  </a:lnTo>
                  <a:lnTo>
                    <a:pt x="5" y="47"/>
                  </a:lnTo>
                  <a:lnTo>
                    <a:pt x="5" y="46"/>
                  </a:lnTo>
                  <a:lnTo>
                    <a:pt x="0" y="46"/>
                  </a:lnTo>
                  <a:lnTo>
                    <a:pt x="0" y="44"/>
                  </a:lnTo>
                  <a:lnTo>
                    <a:pt x="0" y="44"/>
                  </a:lnTo>
                  <a:lnTo>
                    <a:pt x="2" y="39"/>
                  </a:lnTo>
                  <a:lnTo>
                    <a:pt x="2" y="37"/>
                  </a:lnTo>
                  <a:lnTo>
                    <a:pt x="2" y="37"/>
                  </a:lnTo>
                  <a:lnTo>
                    <a:pt x="3" y="35"/>
                  </a:lnTo>
                  <a:lnTo>
                    <a:pt x="7" y="34"/>
                  </a:lnTo>
                  <a:lnTo>
                    <a:pt x="10" y="35"/>
                  </a:lnTo>
                  <a:lnTo>
                    <a:pt x="14" y="35"/>
                  </a:lnTo>
                  <a:lnTo>
                    <a:pt x="17" y="35"/>
                  </a:lnTo>
                  <a:lnTo>
                    <a:pt x="17" y="37"/>
                  </a:lnTo>
                  <a:lnTo>
                    <a:pt x="19" y="37"/>
                  </a:lnTo>
                  <a:lnTo>
                    <a:pt x="21" y="37"/>
                  </a:lnTo>
                  <a:lnTo>
                    <a:pt x="22" y="35"/>
                  </a:lnTo>
                  <a:lnTo>
                    <a:pt x="24" y="34"/>
                  </a:lnTo>
                  <a:lnTo>
                    <a:pt x="24" y="32"/>
                  </a:lnTo>
                  <a:lnTo>
                    <a:pt x="24" y="29"/>
                  </a:lnTo>
                  <a:lnTo>
                    <a:pt x="26" y="29"/>
                  </a:lnTo>
                  <a:lnTo>
                    <a:pt x="26" y="29"/>
                  </a:lnTo>
                  <a:lnTo>
                    <a:pt x="26" y="29"/>
                  </a:lnTo>
                  <a:lnTo>
                    <a:pt x="27" y="29"/>
                  </a:lnTo>
                  <a:lnTo>
                    <a:pt x="27" y="27"/>
                  </a:lnTo>
                  <a:lnTo>
                    <a:pt x="27" y="27"/>
                  </a:lnTo>
                  <a:lnTo>
                    <a:pt x="27" y="29"/>
                  </a:lnTo>
                  <a:lnTo>
                    <a:pt x="29" y="27"/>
                  </a:lnTo>
                  <a:lnTo>
                    <a:pt x="29" y="27"/>
                  </a:lnTo>
                  <a:lnTo>
                    <a:pt x="29" y="27"/>
                  </a:lnTo>
                  <a:lnTo>
                    <a:pt x="27" y="25"/>
                  </a:lnTo>
                  <a:lnTo>
                    <a:pt x="27" y="25"/>
                  </a:lnTo>
                  <a:lnTo>
                    <a:pt x="27" y="23"/>
                  </a:lnTo>
                  <a:lnTo>
                    <a:pt x="27" y="23"/>
                  </a:lnTo>
                  <a:lnTo>
                    <a:pt x="29" y="23"/>
                  </a:lnTo>
                  <a:lnTo>
                    <a:pt x="31" y="23"/>
                  </a:lnTo>
                  <a:lnTo>
                    <a:pt x="31" y="23"/>
                  </a:lnTo>
                  <a:lnTo>
                    <a:pt x="31" y="22"/>
                  </a:lnTo>
                  <a:lnTo>
                    <a:pt x="29" y="22"/>
                  </a:lnTo>
                  <a:lnTo>
                    <a:pt x="27" y="22"/>
                  </a:lnTo>
                  <a:lnTo>
                    <a:pt x="24" y="22"/>
                  </a:lnTo>
                  <a:lnTo>
                    <a:pt x="24" y="22"/>
                  </a:lnTo>
                  <a:lnTo>
                    <a:pt x="24" y="20"/>
                  </a:lnTo>
                  <a:lnTo>
                    <a:pt x="24" y="20"/>
                  </a:lnTo>
                  <a:lnTo>
                    <a:pt x="31" y="20"/>
                  </a:lnTo>
                  <a:lnTo>
                    <a:pt x="33" y="20"/>
                  </a:lnTo>
                  <a:lnTo>
                    <a:pt x="36" y="20"/>
                  </a:lnTo>
                  <a:lnTo>
                    <a:pt x="36" y="20"/>
                  </a:lnTo>
                  <a:lnTo>
                    <a:pt x="36" y="18"/>
                  </a:lnTo>
                  <a:lnTo>
                    <a:pt x="38" y="18"/>
                  </a:lnTo>
                  <a:lnTo>
                    <a:pt x="38" y="17"/>
                  </a:lnTo>
                  <a:lnTo>
                    <a:pt x="36" y="11"/>
                  </a:lnTo>
                  <a:lnTo>
                    <a:pt x="36" y="10"/>
                  </a:lnTo>
                  <a:lnTo>
                    <a:pt x="38" y="10"/>
                  </a:lnTo>
                  <a:lnTo>
                    <a:pt x="38" y="6"/>
                  </a:lnTo>
                  <a:lnTo>
                    <a:pt x="38" y="6"/>
                  </a:lnTo>
                  <a:lnTo>
                    <a:pt x="39" y="5"/>
                  </a:lnTo>
                  <a:lnTo>
                    <a:pt x="41" y="6"/>
                  </a:lnTo>
                  <a:lnTo>
                    <a:pt x="43" y="8"/>
                  </a:lnTo>
                  <a:lnTo>
                    <a:pt x="45" y="8"/>
                  </a:lnTo>
                  <a:lnTo>
                    <a:pt x="45" y="8"/>
                  </a:lnTo>
                  <a:lnTo>
                    <a:pt x="46" y="8"/>
                  </a:lnTo>
                  <a:lnTo>
                    <a:pt x="50" y="6"/>
                  </a:lnTo>
                  <a:lnTo>
                    <a:pt x="53" y="5"/>
                  </a:lnTo>
                  <a:lnTo>
                    <a:pt x="57" y="3"/>
                  </a:lnTo>
                  <a:lnTo>
                    <a:pt x="57" y="1"/>
                  </a:lnTo>
                  <a:lnTo>
                    <a:pt x="58" y="0"/>
                  </a:lnTo>
                  <a:lnTo>
                    <a:pt x="58" y="0"/>
                  </a:lnTo>
                  <a:lnTo>
                    <a:pt x="58" y="0"/>
                  </a:lnTo>
                  <a:lnTo>
                    <a:pt x="62" y="3"/>
                  </a:lnTo>
                  <a:lnTo>
                    <a:pt x="63" y="5"/>
                  </a:lnTo>
                  <a:lnTo>
                    <a:pt x="63" y="5"/>
                  </a:lnTo>
                  <a:lnTo>
                    <a:pt x="63" y="5"/>
                  </a:lnTo>
                  <a:lnTo>
                    <a:pt x="63" y="5"/>
                  </a:lnTo>
                  <a:lnTo>
                    <a:pt x="65" y="6"/>
                  </a:lnTo>
                  <a:lnTo>
                    <a:pt x="65" y="6"/>
                  </a:lnTo>
                  <a:lnTo>
                    <a:pt x="65" y="8"/>
                  </a:lnTo>
                  <a:lnTo>
                    <a:pt x="63" y="8"/>
                  </a:lnTo>
                  <a:lnTo>
                    <a:pt x="63" y="8"/>
                  </a:lnTo>
                  <a:lnTo>
                    <a:pt x="62" y="11"/>
                  </a:lnTo>
                  <a:lnTo>
                    <a:pt x="58" y="13"/>
                  </a:lnTo>
                  <a:lnTo>
                    <a:pt x="58" y="13"/>
                  </a:lnTo>
                  <a:lnTo>
                    <a:pt x="58" y="15"/>
                  </a:lnTo>
                  <a:lnTo>
                    <a:pt x="58" y="15"/>
                  </a:lnTo>
                  <a:lnTo>
                    <a:pt x="58" y="17"/>
                  </a:lnTo>
                  <a:lnTo>
                    <a:pt x="60" y="17"/>
                  </a:lnTo>
                  <a:lnTo>
                    <a:pt x="60" y="17"/>
                  </a:lnTo>
                  <a:lnTo>
                    <a:pt x="62" y="18"/>
                  </a:lnTo>
                  <a:lnTo>
                    <a:pt x="62" y="20"/>
                  </a:lnTo>
                  <a:lnTo>
                    <a:pt x="63" y="20"/>
                  </a:lnTo>
                  <a:lnTo>
                    <a:pt x="68" y="18"/>
                  </a:lnTo>
                  <a:lnTo>
                    <a:pt x="68" y="18"/>
                  </a:lnTo>
                  <a:lnTo>
                    <a:pt x="68" y="18"/>
                  </a:lnTo>
                  <a:close/>
                  <a:moveTo>
                    <a:pt x="63" y="1"/>
                  </a:moveTo>
                  <a:lnTo>
                    <a:pt x="62" y="1"/>
                  </a:lnTo>
                  <a:lnTo>
                    <a:pt x="62" y="0"/>
                  </a:lnTo>
                  <a:lnTo>
                    <a:pt x="62" y="0"/>
                  </a:lnTo>
                  <a:lnTo>
                    <a:pt x="62" y="0"/>
                  </a:lnTo>
                  <a:lnTo>
                    <a:pt x="62" y="0"/>
                  </a:lnTo>
                  <a:lnTo>
                    <a:pt x="63" y="1"/>
                  </a:lnTo>
                  <a:lnTo>
                    <a:pt x="63" y="1"/>
                  </a:lnTo>
                  <a:lnTo>
                    <a:pt x="63" y="1"/>
                  </a:lnTo>
                  <a:close/>
                  <a:moveTo>
                    <a:pt x="63" y="29"/>
                  </a:moveTo>
                  <a:lnTo>
                    <a:pt x="62" y="30"/>
                  </a:lnTo>
                  <a:lnTo>
                    <a:pt x="62" y="30"/>
                  </a:lnTo>
                  <a:lnTo>
                    <a:pt x="60" y="29"/>
                  </a:lnTo>
                  <a:lnTo>
                    <a:pt x="60" y="29"/>
                  </a:lnTo>
                  <a:lnTo>
                    <a:pt x="60" y="29"/>
                  </a:lnTo>
                  <a:lnTo>
                    <a:pt x="60" y="29"/>
                  </a:lnTo>
                  <a:lnTo>
                    <a:pt x="62" y="29"/>
                  </a:lnTo>
                  <a:lnTo>
                    <a:pt x="63" y="29"/>
                  </a:lnTo>
                  <a:lnTo>
                    <a:pt x="63" y="29"/>
                  </a:lnTo>
                  <a:lnTo>
                    <a:pt x="63" y="29"/>
                  </a:lnTo>
                  <a:lnTo>
                    <a:pt x="63" y="29"/>
                  </a:ln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227">
              <a:extLst>
                <a:ext uri="{FF2B5EF4-FFF2-40B4-BE49-F238E27FC236}">
                  <a16:creationId xmlns:a16="http://schemas.microsoft.com/office/drawing/2014/main" xmlns="" id="{7B96DF10-5A95-4D8B-B462-01542EF1183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237" y="3211"/>
              <a:ext cx="25" cy="17"/>
            </a:xfrm>
            <a:custGeom>
              <a:avLst/>
              <a:gdLst>
                <a:gd name="T0" fmla="*/ 1 w 25"/>
                <a:gd name="T1" fmla="*/ 2 h 17"/>
                <a:gd name="T2" fmla="*/ 1 w 25"/>
                <a:gd name="T3" fmla="*/ 2 h 17"/>
                <a:gd name="T4" fmla="*/ 1 w 25"/>
                <a:gd name="T5" fmla="*/ 2 h 17"/>
                <a:gd name="T6" fmla="*/ 1 w 25"/>
                <a:gd name="T7" fmla="*/ 2 h 17"/>
                <a:gd name="T8" fmla="*/ 0 w 25"/>
                <a:gd name="T9" fmla="*/ 2 h 17"/>
                <a:gd name="T10" fmla="*/ 0 w 25"/>
                <a:gd name="T11" fmla="*/ 0 h 17"/>
                <a:gd name="T12" fmla="*/ 1 w 25"/>
                <a:gd name="T13" fmla="*/ 2 h 17"/>
                <a:gd name="T14" fmla="*/ 1 w 25"/>
                <a:gd name="T15" fmla="*/ 2 h 17"/>
                <a:gd name="T16" fmla="*/ 1 w 25"/>
                <a:gd name="T17" fmla="*/ 2 h 17"/>
                <a:gd name="T18" fmla="*/ 1 w 25"/>
                <a:gd name="T19" fmla="*/ 2 h 17"/>
                <a:gd name="T20" fmla="*/ 25 w 25"/>
                <a:gd name="T21" fmla="*/ 17 h 17"/>
                <a:gd name="T22" fmla="*/ 25 w 25"/>
                <a:gd name="T23" fmla="*/ 17 h 17"/>
                <a:gd name="T24" fmla="*/ 25 w 25"/>
                <a:gd name="T25" fmla="*/ 17 h 17"/>
                <a:gd name="T26" fmla="*/ 25 w 25"/>
                <a:gd name="T27" fmla="*/ 17 h 17"/>
                <a:gd name="T28" fmla="*/ 25 w 25"/>
                <a:gd name="T29" fmla="*/ 15 h 17"/>
                <a:gd name="T30" fmla="*/ 25 w 25"/>
                <a:gd name="T31" fmla="*/ 15 h 17"/>
                <a:gd name="T32" fmla="*/ 25 w 25"/>
                <a:gd name="T33" fmla="*/ 15 h 17"/>
                <a:gd name="T34" fmla="*/ 25 w 25"/>
                <a:gd name="T35" fmla="*/ 17 h 17"/>
                <a:gd name="T36" fmla="*/ 25 w 25"/>
                <a:gd name="T37" fmla="*/ 17 h 17"/>
                <a:gd name="T38" fmla="*/ 25 w 25"/>
                <a:gd name="T39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5" h="17">
                  <a:moveTo>
                    <a:pt x="1" y="2"/>
                  </a:moveTo>
                  <a:lnTo>
                    <a:pt x="1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0" y="2"/>
                  </a:lnTo>
                  <a:lnTo>
                    <a:pt x="0" y="0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2"/>
                  </a:lnTo>
                  <a:close/>
                  <a:moveTo>
                    <a:pt x="25" y="17"/>
                  </a:moveTo>
                  <a:lnTo>
                    <a:pt x="25" y="17"/>
                  </a:lnTo>
                  <a:lnTo>
                    <a:pt x="25" y="17"/>
                  </a:lnTo>
                  <a:lnTo>
                    <a:pt x="25" y="17"/>
                  </a:lnTo>
                  <a:lnTo>
                    <a:pt x="25" y="15"/>
                  </a:lnTo>
                  <a:lnTo>
                    <a:pt x="25" y="15"/>
                  </a:lnTo>
                  <a:lnTo>
                    <a:pt x="25" y="15"/>
                  </a:lnTo>
                  <a:lnTo>
                    <a:pt x="25" y="17"/>
                  </a:lnTo>
                  <a:lnTo>
                    <a:pt x="25" y="17"/>
                  </a:lnTo>
                  <a:lnTo>
                    <a:pt x="25" y="17"/>
                  </a:ln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228">
              <a:extLst>
                <a:ext uri="{FF2B5EF4-FFF2-40B4-BE49-F238E27FC236}">
                  <a16:creationId xmlns:a16="http://schemas.microsoft.com/office/drawing/2014/main" xmlns="" id="{8A7C813D-E163-495A-8E8A-D581009595F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018" y="3204"/>
              <a:ext cx="64" cy="26"/>
            </a:xfrm>
            <a:custGeom>
              <a:avLst/>
              <a:gdLst>
                <a:gd name="T0" fmla="*/ 29 w 64"/>
                <a:gd name="T1" fmla="*/ 3 h 26"/>
                <a:gd name="T2" fmla="*/ 29 w 64"/>
                <a:gd name="T3" fmla="*/ 0 h 26"/>
                <a:gd name="T4" fmla="*/ 31 w 64"/>
                <a:gd name="T5" fmla="*/ 0 h 26"/>
                <a:gd name="T6" fmla="*/ 19 w 64"/>
                <a:gd name="T7" fmla="*/ 24 h 26"/>
                <a:gd name="T8" fmla="*/ 17 w 64"/>
                <a:gd name="T9" fmla="*/ 22 h 26"/>
                <a:gd name="T10" fmla="*/ 17 w 64"/>
                <a:gd name="T11" fmla="*/ 21 h 26"/>
                <a:gd name="T12" fmla="*/ 21 w 64"/>
                <a:gd name="T13" fmla="*/ 21 h 26"/>
                <a:gd name="T14" fmla="*/ 21 w 64"/>
                <a:gd name="T15" fmla="*/ 17 h 26"/>
                <a:gd name="T16" fmla="*/ 21 w 64"/>
                <a:gd name="T17" fmla="*/ 17 h 26"/>
                <a:gd name="T18" fmla="*/ 17 w 64"/>
                <a:gd name="T19" fmla="*/ 17 h 26"/>
                <a:gd name="T20" fmla="*/ 17 w 64"/>
                <a:gd name="T21" fmla="*/ 15 h 26"/>
                <a:gd name="T22" fmla="*/ 21 w 64"/>
                <a:gd name="T23" fmla="*/ 10 h 26"/>
                <a:gd name="T24" fmla="*/ 24 w 64"/>
                <a:gd name="T25" fmla="*/ 9 h 26"/>
                <a:gd name="T26" fmla="*/ 35 w 64"/>
                <a:gd name="T27" fmla="*/ 7 h 26"/>
                <a:gd name="T28" fmla="*/ 41 w 64"/>
                <a:gd name="T29" fmla="*/ 7 h 26"/>
                <a:gd name="T30" fmla="*/ 50 w 64"/>
                <a:gd name="T31" fmla="*/ 7 h 26"/>
                <a:gd name="T32" fmla="*/ 55 w 64"/>
                <a:gd name="T33" fmla="*/ 5 h 26"/>
                <a:gd name="T34" fmla="*/ 57 w 64"/>
                <a:gd name="T35" fmla="*/ 3 h 26"/>
                <a:gd name="T36" fmla="*/ 62 w 64"/>
                <a:gd name="T37" fmla="*/ 5 h 26"/>
                <a:gd name="T38" fmla="*/ 64 w 64"/>
                <a:gd name="T39" fmla="*/ 5 h 26"/>
                <a:gd name="T40" fmla="*/ 55 w 64"/>
                <a:gd name="T41" fmla="*/ 10 h 26"/>
                <a:gd name="T42" fmla="*/ 52 w 64"/>
                <a:gd name="T43" fmla="*/ 12 h 26"/>
                <a:gd name="T44" fmla="*/ 48 w 64"/>
                <a:gd name="T45" fmla="*/ 15 h 26"/>
                <a:gd name="T46" fmla="*/ 43 w 64"/>
                <a:gd name="T47" fmla="*/ 15 h 26"/>
                <a:gd name="T48" fmla="*/ 40 w 64"/>
                <a:gd name="T49" fmla="*/ 17 h 26"/>
                <a:gd name="T50" fmla="*/ 36 w 64"/>
                <a:gd name="T51" fmla="*/ 19 h 26"/>
                <a:gd name="T52" fmla="*/ 33 w 64"/>
                <a:gd name="T53" fmla="*/ 19 h 26"/>
                <a:gd name="T54" fmla="*/ 23 w 64"/>
                <a:gd name="T55" fmla="*/ 24 h 26"/>
                <a:gd name="T56" fmla="*/ 0 w 64"/>
                <a:gd name="T57" fmla="*/ 22 h 26"/>
                <a:gd name="T58" fmla="*/ 9 w 64"/>
                <a:gd name="T59" fmla="*/ 21 h 26"/>
                <a:gd name="T60" fmla="*/ 7 w 64"/>
                <a:gd name="T61" fmla="*/ 22 h 26"/>
                <a:gd name="T62" fmla="*/ 6 w 64"/>
                <a:gd name="T63" fmla="*/ 24 h 26"/>
                <a:gd name="T64" fmla="*/ 2 w 64"/>
                <a:gd name="T65" fmla="*/ 24 h 26"/>
                <a:gd name="T66" fmla="*/ 2 w 64"/>
                <a:gd name="T67" fmla="*/ 24 h 26"/>
                <a:gd name="T68" fmla="*/ 0 w 64"/>
                <a:gd name="T69" fmla="*/ 22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4" h="26">
                  <a:moveTo>
                    <a:pt x="31" y="0"/>
                  </a:moveTo>
                  <a:lnTo>
                    <a:pt x="29" y="3"/>
                  </a:lnTo>
                  <a:lnTo>
                    <a:pt x="29" y="2"/>
                  </a:lnTo>
                  <a:lnTo>
                    <a:pt x="29" y="0"/>
                  </a:lnTo>
                  <a:lnTo>
                    <a:pt x="31" y="0"/>
                  </a:lnTo>
                  <a:lnTo>
                    <a:pt x="31" y="0"/>
                  </a:lnTo>
                  <a:close/>
                  <a:moveTo>
                    <a:pt x="21" y="26"/>
                  </a:moveTo>
                  <a:lnTo>
                    <a:pt x="19" y="24"/>
                  </a:lnTo>
                  <a:lnTo>
                    <a:pt x="19" y="22"/>
                  </a:lnTo>
                  <a:lnTo>
                    <a:pt x="17" y="22"/>
                  </a:lnTo>
                  <a:lnTo>
                    <a:pt x="17" y="21"/>
                  </a:lnTo>
                  <a:lnTo>
                    <a:pt x="17" y="21"/>
                  </a:lnTo>
                  <a:lnTo>
                    <a:pt x="19" y="21"/>
                  </a:lnTo>
                  <a:lnTo>
                    <a:pt x="21" y="21"/>
                  </a:lnTo>
                  <a:lnTo>
                    <a:pt x="23" y="19"/>
                  </a:lnTo>
                  <a:lnTo>
                    <a:pt x="21" y="17"/>
                  </a:lnTo>
                  <a:lnTo>
                    <a:pt x="21" y="17"/>
                  </a:lnTo>
                  <a:lnTo>
                    <a:pt x="21" y="17"/>
                  </a:lnTo>
                  <a:lnTo>
                    <a:pt x="19" y="17"/>
                  </a:lnTo>
                  <a:lnTo>
                    <a:pt x="17" y="17"/>
                  </a:lnTo>
                  <a:lnTo>
                    <a:pt x="17" y="17"/>
                  </a:lnTo>
                  <a:lnTo>
                    <a:pt x="17" y="15"/>
                  </a:lnTo>
                  <a:lnTo>
                    <a:pt x="19" y="14"/>
                  </a:lnTo>
                  <a:lnTo>
                    <a:pt x="21" y="10"/>
                  </a:lnTo>
                  <a:lnTo>
                    <a:pt x="23" y="10"/>
                  </a:lnTo>
                  <a:lnTo>
                    <a:pt x="24" y="9"/>
                  </a:lnTo>
                  <a:lnTo>
                    <a:pt x="26" y="9"/>
                  </a:lnTo>
                  <a:lnTo>
                    <a:pt x="35" y="7"/>
                  </a:lnTo>
                  <a:lnTo>
                    <a:pt x="36" y="7"/>
                  </a:lnTo>
                  <a:lnTo>
                    <a:pt x="41" y="7"/>
                  </a:lnTo>
                  <a:lnTo>
                    <a:pt x="48" y="7"/>
                  </a:lnTo>
                  <a:lnTo>
                    <a:pt x="50" y="7"/>
                  </a:lnTo>
                  <a:lnTo>
                    <a:pt x="52" y="5"/>
                  </a:lnTo>
                  <a:lnTo>
                    <a:pt x="55" y="5"/>
                  </a:lnTo>
                  <a:lnTo>
                    <a:pt x="55" y="3"/>
                  </a:lnTo>
                  <a:lnTo>
                    <a:pt x="57" y="3"/>
                  </a:lnTo>
                  <a:lnTo>
                    <a:pt x="59" y="3"/>
                  </a:lnTo>
                  <a:lnTo>
                    <a:pt x="62" y="5"/>
                  </a:lnTo>
                  <a:lnTo>
                    <a:pt x="62" y="5"/>
                  </a:lnTo>
                  <a:lnTo>
                    <a:pt x="64" y="5"/>
                  </a:lnTo>
                  <a:lnTo>
                    <a:pt x="60" y="9"/>
                  </a:lnTo>
                  <a:lnTo>
                    <a:pt x="55" y="10"/>
                  </a:lnTo>
                  <a:lnTo>
                    <a:pt x="53" y="12"/>
                  </a:lnTo>
                  <a:lnTo>
                    <a:pt x="52" y="12"/>
                  </a:lnTo>
                  <a:lnTo>
                    <a:pt x="48" y="14"/>
                  </a:lnTo>
                  <a:lnTo>
                    <a:pt x="48" y="15"/>
                  </a:lnTo>
                  <a:lnTo>
                    <a:pt x="45" y="15"/>
                  </a:lnTo>
                  <a:lnTo>
                    <a:pt x="43" y="15"/>
                  </a:lnTo>
                  <a:lnTo>
                    <a:pt x="41" y="17"/>
                  </a:lnTo>
                  <a:lnTo>
                    <a:pt x="40" y="17"/>
                  </a:lnTo>
                  <a:lnTo>
                    <a:pt x="36" y="19"/>
                  </a:lnTo>
                  <a:lnTo>
                    <a:pt x="36" y="19"/>
                  </a:lnTo>
                  <a:lnTo>
                    <a:pt x="35" y="19"/>
                  </a:lnTo>
                  <a:lnTo>
                    <a:pt x="33" y="19"/>
                  </a:lnTo>
                  <a:lnTo>
                    <a:pt x="26" y="22"/>
                  </a:lnTo>
                  <a:lnTo>
                    <a:pt x="23" y="24"/>
                  </a:lnTo>
                  <a:lnTo>
                    <a:pt x="21" y="26"/>
                  </a:lnTo>
                  <a:close/>
                  <a:moveTo>
                    <a:pt x="0" y="22"/>
                  </a:moveTo>
                  <a:lnTo>
                    <a:pt x="4" y="22"/>
                  </a:lnTo>
                  <a:lnTo>
                    <a:pt x="9" y="21"/>
                  </a:lnTo>
                  <a:lnTo>
                    <a:pt x="9" y="21"/>
                  </a:lnTo>
                  <a:lnTo>
                    <a:pt x="7" y="22"/>
                  </a:lnTo>
                  <a:lnTo>
                    <a:pt x="7" y="24"/>
                  </a:lnTo>
                  <a:lnTo>
                    <a:pt x="6" y="24"/>
                  </a:lnTo>
                  <a:lnTo>
                    <a:pt x="6" y="24"/>
                  </a:lnTo>
                  <a:lnTo>
                    <a:pt x="2" y="24"/>
                  </a:lnTo>
                  <a:lnTo>
                    <a:pt x="2" y="24"/>
                  </a:lnTo>
                  <a:lnTo>
                    <a:pt x="2" y="24"/>
                  </a:lnTo>
                  <a:lnTo>
                    <a:pt x="0" y="24"/>
                  </a:lnTo>
                  <a:lnTo>
                    <a:pt x="0" y="22"/>
                  </a:lnTo>
                  <a:lnTo>
                    <a:pt x="0" y="22"/>
                  </a:ln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9">
              <a:extLst>
                <a:ext uri="{FF2B5EF4-FFF2-40B4-BE49-F238E27FC236}">
                  <a16:creationId xmlns:a16="http://schemas.microsoft.com/office/drawing/2014/main" xmlns="" id="{58A6DF2D-A20D-41FB-ADD5-C216DD9B4E9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644" y="2146"/>
              <a:ext cx="272" cy="187"/>
            </a:xfrm>
            <a:custGeom>
              <a:avLst/>
              <a:gdLst>
                <a:gd name="T0" fmla="*/ 255 w 272"/>
                <a:gd name="T1" fmla="*/ 131 h 187"/>
                <a:gd name="T2" fmla="*/ 240 w 272"/>
                <a:gd name="T3" fmla="*/ 139 h 187"/>
                <a:gd name="T4" fmla="*/ 231 w 272"/>
                <a:gd name="T5" fmla="*/ 160 h 187"/>
                <a:gd name="T6" fmla="*/ 219 w 272"/>
                <a:gd name="T7" fmla="*/ 167 h 187"/>
                <a:gd name="T8" fmla="*/ 204 w 272"/>
                <a:gd name="T9" fmla="*/ 172 h 187"/>
                <a:gd name="T10" fmla="*/ 202 w 272"/>
                <a:gd name="T11" fmla="*/ 182 h 187"/>
                <a:gd name="T12" fmla="*/ 190 w 272"/>
                <a:gd name="T13" fmla="*/ 185 h 187"/>
                <a:gd name="T14" fmla="*/ 182 w 272"/>
                <a:gd name="T15" fmla="*/ 180 h 187"/>
                <a:gd name="T16" fmla="*/ 170 w 272"/>
                <a:gd name="T17" fmla="*/ 177 h 187"/>
                <a:gd name="T18" fmla="*/ 166 w 272"/>
                <a:gd name="T19" fmla="*/ 168 h 187"/>
                <a:gd name="T20" fmla="*/ 166 w 272"/>
                <a:gd name="T21" fmla="*/ 155 h 187"/>
                <a:gd name="T22" fmla="*/ 144 w 272"/>
                <a:gd name="T23" fmla="*/ 143 h 187"/>
                <a:gd name="T24" fmla="*/ 130 w 272"/>
                <a:gd name="T25" fmla="*/ 132 h 187"/>
                <a:gd name="T26" fmla="*/ 117 w 272"/>
                <a:gd name="T27" fmla="*/ 127 h 187"/>
                <a:gd name="T28" fmla="*/ 103 w 272"/>
                <a:gd name="T29" fmla="*/ 124 h 187"/>
                <a:gd name="T30" fmla="*/ 93 w 272"/>
                <a:gd name="T31" fmla="*/ 117 h 187"/>
                <a:gd name="T32" fmla="*/ 81 w 272"/>
                <a:gd name="T33" fmla="*/ 114 h 187"/>
                <a:gd name="T34" fmla="*/ 72 w 272"/>
                <a:gd name="T35" fmla="*/ 119 h 187"/>
                <a:gd name="T36" fmla="*/ 50 w 272"/>
                <a:gd name="T37" fmla="*/ 122 h 187"/>
                <a:gd name="T38" fmla="*/ 38 w 272"/>
                <a:gd name="T39" fmla="*/ 134 h 187"/>
                <a:gd name="T40" fmla="*/ 26 w 272"/>
                <a:gd name="T41" fmla="*/ 119 h 187"/>
                <a:gd name="T42" fmla="*/ 26 w 272"/>
                <a:gd name="T43" fmla="*/ 97 h 187"/>
                <a:gd name="T44" fmla="*/ 19 w 272"/>
                <a:gd name="T45" fmla="*/ 88 h 187"/>
                <a:gd name="T46" fmla="*/ 14 w 272"/>
                <a:gd name="T47" fmla="*/ 81 h 187"/>
                <a:gd name="T48" fmla="*/ 19 w 272"/>
                <a:gd name="T49" fmla="*/ 80 h 187"/>
                <a:gd name="T50" fmla="*/ 12 w 272"/>
                <a:gd name="T51" fmla="*/ 71 h 187"/>
                <a:gd name="T52" fmla="*/ 5 w 272"/>
                <a:gd name="T53" fmla="*/ 66 h 187"/>
                <a:gd name="T54" fmla="*/ 11 w 272"/>
                <a:gd name="T55" fmla="*/ 49 h 187"/>
                <a:gd name="T56" fmla="*/ 23 w 272"/>
                <a:gd name="T57" fmla="*/ 52 h 187"/>
                <a:gd name="T58" fmla="*/ 36 w 272"/>
                <a:gd name="T59" fmla="*/ 54 h 187"/>
                <a:gd name="T60" fmla="*/ 43 w 272"/>
                <a:gd name="T61" fmla="*/ 49 h 187"/>
                <a:gd name="T62" fmla="*/ 33 w 272"/>
                <a:gd name="T63" fmla="*/ 35 h 187"/>
                <a:gd name="T64" fmla="*/ 24 w 272"/>
                <a:gd name="T65" fmla="*/ 17 h 187"/>
                <a:gd name="T66" fmla="*/ 7 w 272"/>
                <a:gd name="T67" fmla="*/ 23 h 187"/>
                <a:gd name="T68" fmla="*/ 7 w 272"/>
                <a:gd name="T69" fmla="*/ 40 h 187"/>
                <a:gd name="T70" fmla="*/ 11 w 272"/>
                <a:gd name="T71" fmla="*/ 17 h 187"/>
                <a:gd name="T72" fmla="*/ 33 w 272"/>
                <a:gd name="T73" fmla="*/ 13 h 187"/>
                <a:gd name="T74" fmla="*/ 46 w 272"/>
                <a:gd name="T75" fmla="*/ 25 h 187"/>
                <a:gd name="T76" fmla="*/ 57 w 272"/>
                <a:gd name="T77" fmla="*/ 39 h 187"/>
                <a:gd name="T78" fmla="*/ 77 w 272"/>
                <a:gd name="T79" fmla="*/ 39 h 187"/>
                <a:gd name="T80" fmla="*/ 89 w 272"/>
                <a:gd name="T81" fmla="*/ 37 h 187"/>
                <a:gd name="T82" fmla="*/ 89 w 272"/>
                <a:gd name="T83" fmla="*/ 22 h 187"/>
                <a:gd name="T84" fmla="*/ 105 w 272"/>
                <a:gd name="T85" fmla="*/ 11 h 187"/>
                <a:gd name="T86" fmla="*/ 111 w 272"/>
                <a:gd name="T87" fmla="*/ 10 h 187"/>
                <a:gd name="T88" fmla="*/ 115 w 272"/>
                <a:gd name="T89" fmla="*/ 13 h 187"/>
                <a:gd name="T90" fmla="*/ 108 w 272"/>
                <a:gd name="T91" fmla="*/ 5 h 187"/>
                <a:gd name="T92" fmla="*/ 120 w 272"/>
                <a:gd name="T93" fmla="*/ 3 h 187"/>
                <a:gd name="T94" fmla="*/ 130 w 272"/>
                <a:gd name="T95" fmla="*/ 11 h 187"/>
                <a:gd name="T96" fmla="*/ 144 w 272"/>
                <a:gd name="T97" fmla="*/ 15 h 187"/>
                <a:gd name="T98" fmla="*/ 144 w 272"/>
                <a:gd name="T99" fmla="*/ 22 h 187"/>
                <a:gd name="T100" fmla="*/ 146 w 272"/>
                <a:gd name="T101" fmla="*/ 27 h 187"/>
                <a:gd name="T102" fmla="*/ 146 w 272"/>
                <a:gd name="T103" fmla="*/ 35 h 187"/>
                <a:gd name="T104" fmla="*/ 166 w 272"/>
                <a:gd name="T105" fmla="*/ 40 h 187"/>
                <a:gd name="T106" fmla="*/ 173 w 272"/>
                <a:gd name="T107" fmla="*/ 39 h 187"/>
                <a:gd name="T108" fmla="*/ 187 w 272"/>
                <a:gd name="T109" fmla="*/ 57 h 187"/>
                <a:gd name="T110" fmla="*/ 200 w 272"/>
                <a:gd name="T111" fmla="*/ 78 h 187"/>
                <a:gd name="T112" fmla="*/ 224 w 272"/>
                <a:gd name="T113" fmla="*/ 97 h 187"/>
                <a:gd name="T114" fmla="*/ 248 w 272"/>
                <a:gd name="T115" fmla="*/ 112 h 187"/>
                <a:gd name="T116" fmla="*/ 262 w 272"/>
                <a:gd name="T117" fmla="*/ 115 h 187"/>
                <a:gd name="T118" fmla="*/ 272 w 272"/>
                <a:gd name="T119" fmla="*/ 121 h 187"/>
                <a:gd name="T120" fmla="*/ 12 w 272"/>
                <a:gd name="T121" fmla="*/ 100 h 187"/>
                <a:gd name="T122" fmla="*/ 12 w 272"/>
                <a:gd name="T123" fmla="*/ 100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72" h="187">
                  <a:moveTo>
                    <a:pt x="269" y="136"/>
                  </a:moveTo>
                  <a:lnTo>
                    <a:pt x="269" y="136"/>
                  </a:lnTo>
                  <a:lnTo>
                    <a:pt x="266" y="136"/>
                  </a:lnTo>
                  <a:lnTo>
                    <a:pt x="262" y="134"/>
                  </a:lnTo>
                  <a:lnTo>
                    <a:pt x="257" y="132"/>
                  </a:lnTo>
                  <a:lnTo>
                    <a:pt x="255" y="131"/>
                  </a:lnTo>
                  <a:lnTo>
                    <a:pt x="255" y="131"/>
                  </a:lnTo>
                  <a:lnTo>
                    <a:pt x="254" y="131"/>
                  </a:lnTo>
                  <a:lnTo>
                    <a:pt x="252" y="132"/>
                  </a:lnTo>
                  <a:lnTo>
                    <a:pt x="252" y="136"/>
                  </a:lnTo>
                  <a:lnTo>
                    <a:pt x="250" y="138"/>
                  </a:lnTo>
                  <a:lnTo>
                    <a:pt x="247" y="138"/>
                  </a:lnTo>
                  <a:lnTo>
                    <a:pt x="242" y="138"/>
                  </a:lnTo>
                  <a:lnTo>
                    <a:pt x="240" y="139"/>
                  </a:lnTo>
                  <a:lnTo>
                    <a:pt x="236" y="141"/>
                  </a:lnTo>
                  <a:lnTo>
                    <a:pt x="236" y="143"/>
                  </a:lnTo>
                  <a:lnTo>
                    <a:pt x="235" y="144"/>
                  </a:lnTo>
                  <a:lnTo>
                    <a:pt x="235" y="150"/>
                  </a:lnTo>
                  <a:lnTo>
                    <a:pt x="233" y="155"/>
                  </a:lnTo>
                  <a:lnTo>
                    <a:pt x="231" y="158"/>
                  </a:lnTo>
                  <a:lnTo>
                    <a:pt x="231" y="160"/>
                  </a:lnTo>
                  <a:lnTo>
                    <a:pt x="228" y="163"/>
                  </a:lnTo>
                  <a:lnTo>
                    <a:pt x="224" y="165"/>
                  </a:lnTo>
                  <a:lnTo>
                    <a:pt x="223" y="165"/>
                  </a:lnTo>
                  <a:lnTo>
                    <a:pt x="223" y="167"/>
                  </a:lnTo>
                  <a:lnTo>
                    <a:pt x="223" y="167"/>
                  </a:lnTo>
                  <a:lnTo>
                    <a:pt x="221" y="168"/>
                  </a:lnTo>
                  <a:lnTo>
                    <a:pt x="219" y="167"/>
                  </a:lnTo>
                  <a:lnTo>
                    <a:pt x="218" y="168"/>
                  </a:lnTo>
                  <a:lnTo>
                    <a:pt x="216" y="168"/>
                  </a:lnTo>
                  <a:lnTo>
                    <a:pt x="212" y="170"/>
                  </a:lnTo>
                  <a:lnTo>
                    <a:pt x="207" y="172"/>
                  </a:lnTo>
                  <a:lnTo>
                    <a:pt x="206" y="172"/>
                  </a:lnTo>
                  <a:lnTo>
                    <a:pt x="204" y="172"/>
                  </a:lnTo>
                  <a:lnTo>
                    <a:pt x="204" y="172"/>
                  </a:lnTo>
                  <a:lnTo>
                    <a:pt x="204" y="173"/>
                  </a:lnTo>
                  <a:lnTo>
                    <a:pt x="206" y="173"/>
                  </a:lnTo>
                  <a:lnTo>
                    <a:pt x="206" y="175"/>
                  </a:lnTo>
                  <a:lnTo>
                    <a:pt x="204" y="177"/>
                  </a:lnTo>
                  <a:lnTo>
                    <a:pt x="204" y="178"/>
                  </a:lnTo>
                  <a:lnTo>
                    <a:pt x="202" y="180"/>
                  </a:lnTo>
                  <a:lnTo>
                    <a:pt x="202" y="182"/>
                  </a:lnTo>
                  <a:lnTo>
                    <a:pt x="199" y="184"/>
                  </a:lnTo>
                  <a:lnTo>
                    <a:pt x="197" y="185"/>
                  </a:lnTo>
                  <a:lnTo>
                    <a:pt x="195" y="185"/>
                  </a:lnTo>
                  <a:lnTo>
                    <a:pt x="194" y="185"/>
                  </a:lnTo>
                  <a:lnTo>
                    <a:pt x="194" y="185"/>
                  </a:lnTo>
                  <a:lnTo>
                    <a:pt x="192" y="185"/>
                  </a:lnTo>
                  <a:lnTo>
                    <a:pt x="190" y="185"/>
                  </a:lnTo>
                  <a:lnTo>
                    <a:pt x="188" y="187"/>
                  </a:lnTo>
                  <a:lnTo>
                    <a:pt x="188" y="187"/>
                  </a:lnTo>
                  <a:lnTo>
                    <a:pt x="187" y="185"/>
                  </a:lnTo>
                  <a:lnTo>
                    <a:pt x="187" y="184"/>
                  </a:lnTo>
                  <a:lnTo>
                    <a:pt x="185" y="182"/>
                  </a:lnTo>
                  <a:lnTo>
                    <a:pt x="182" y="180"/>
                  </a:lnTo>
                  <a:lnTo>
                    <a:pt x="182" y="180"/>
                  </a:lnTo>
                  <a:lnTo>
                    <a:pt x="180" y="182"/>
                  </a:lnTo>
                  <a:lnTo>
                    <a:pt x="177" y="182"/>
                  </a:lnTo>
                  <a:lnTo>
                    <a:pt x="175" y="180"/>
                  </a:lnTo>
                  <a:lnTo>
                    <a:pt x="173" y="180"/>
                  </a:lnTo>
                  <a:lnTo>
                    <a:pt x="171" y="178"/>
                  </a:lnTo>
                  <a:lnTo>
                    <a:pt x="171" y="177"/>
                  </a:lnTo>
                  <a:lnTo>
                    <a:pt x="170" y="177"/>
                  </a:lnTo>
                  <a:lnTo>
                    <a:pt x="168" y="177"/>
                  </a:lnTo>
                  <a:lnTo>
                    <a:pt x="168" y="175"/>
                  </a:lnTo>
                  <a:lnTo>
                    <a:pt x="168" y="175"/>
                  </a:lnTo>
                  <a:lnTo>
                    <a:pt x="168" y="173"/>
                  </a:lnTo>
                  <a:lnTo>
                    <a:pt x="168" y="172"/>
                  </a:lnTo>
                  <a:lnTo>
                    <a:pt x="168" y="168"/>
                  </a:lnTo>
                  <a:lnTo>
                    <a:pt x="166" y="168"/>
                  </a:lnTo>
                  <a:lnTo>
                    <a:pt x="166" y="168"/>
                  </a:lnTo>
                  <a:lnTo>
                    <a:pt x="166" y="167"/>
                  </a:lnTo>
                  <a:lnTo>
                    <a:pt x="168" y="165"/>
                  </a:lnTo>
                  <a:lnTo>
                    <a:pt x="168" y="163"/>
                  </a:lnTo>
                  <a:lnTo>
                    <a:pt x="166" y="161"/>
                  </a:lnTo>
                  <a:lnTo>
                    <a:pt x="166" y="158"/>
                  </a:lnTo>
                  <a:lnTo>
                    <a:pt x="166" y="155"/>
                  </a:lnTo>
                  <a:lnTo>
                    <a:pt x="166" y="153"/>
                  </a:lnTo>
                  <a:lnTo>
                    <a:pt x="158" y="153"/>
                  </a:lnTo>
                  <a:lnTo>
                    <a:pt x="151" y="153"/>
                  </a:lnTo>
                  <a:lnTo>
                    <a:pt x="151" y="153"/>
                  </a:lnTo>
                  <a:lnTo>
                    <a:pt x="147" y="148"/>
                  </a:lnTo>
                  <a:lnTo>
                    <a:pt x="146" y="144"/>
                  </a:lnTo>
                  <a:lnTo>
                    <a:pt x="144" y="143"/>
                  </a:lnTo>
                  <a:lnTo>
                    <a:pt x="139" y="141"/>
                  </a:lnTo>
                  <a:lnTo>
                    <a:pt x="135" y="139"/>
                  </a:lnTo>
                  <a:lnTo>
                    <a:pt x="134" y="138"/>
                  </a:lnTo>
                  <a:lnTo>
                    <a:pt x="132" y="136"/>
                  </a:lnTo>
                  <a:lnTo>
                    <a:pt x="132" y="134"/>
                  </a:lnTo>
                  <a:lnTo>
                    <a:pt x="132" y="132"/>
                  </a:lnTo>
                  <a:lnTo>
                    <a:pt x="130" y="132"/>
                  </a:lnTo>
                  <a:lnTo>
                    <a:pt x="130" y="131"/>
                  </a:lnTo>
                  <a:lnTo>
                    <a:pt x="130" y="131"/>
                  </a:lnTo>
                  <a:lnTo>
                    <a:pt x="123" y="129"/>
                  </a:lnTo>
                  <a:lnTo>
                    <a:pt x="122" y="127"/>
                  </a:lnTo>
                  <a:lnTo>
                    <a:pt x="120" y="129"/>
                  </a:lnTo>
                  <a:lnTo>
                    <a:pt x="118" y="129"/>
                  </a:lnTo>
                  <a:lnTo>
                    <a:pt x="117" y="127"/>
                  </a:lnTo>
                  <a:lnTo>
                    <a:pt x="115" y="129"/>
                  </a:lnTo>
                  <a:lnTo>
                    <a:pt x="113" y="129"/>
                  </a:lnTo>
                  <a:lnTo>
                    <a:pt x="111" y="129"/>
                  </a:lnTo>
                  <a:lnTo>
                    <a:pt x="111" y="127"/>
                  </a:lnTo>
                  <a:lnTo>
                    <a:pt x="108" y="126"/>
                  </a:lnTo>
                  <a:lnTo>
                    <a:pt x="105" y="124"/>
                  </a:lnTo>
                  <a:lnTo>
                    <a:pt x="103" y="124"/>
                  </a:lnTo>
                  <a:lnTo>
                    <a:pt x="100" y="122"/>
                  </a:lnTo>
                  <a:lnTo>
                    <a:pt x="96" y="122"/>
                  </a:lnTo>
                  <a:lnTo>
                    <a:pt x="94" y="121"/>
                  </a:lnTo>
                  <a:lnTo>
                    <a:pt x="93" y="121"/>
                  </a:lnTo>
                  <a:lnTo>
                    <a:pt x="93" y="121"/>
                  </a:lnTo>
                  <a:lnTo>
                    <a:pt x="93" y="119"/>
                  </a:lnTo>
                  <a:lnTo>
                    <a:pt x="93" y="117"/>
                  </a:lnTo>
                  <a:lnTo>
                    <a:pt x="93" y="117"/>
                  </a:lnTo>
                  <a:lnTo>
                    <a:pt x="91" y="115"/>
                  </a:lnTo>
                  <a:lnTo>
                    <a:pt x="91" y="115"/>
                  </a:lnTo>
                  <a:lnTo>
                    <a:pt x="88" y="115"/>
                  </a:lnTo>
                  <a:lnTo>
                    <a:pt x="84" y="115"/>
                  </a:lnTo>
                  <a:lnTo>
                    <a:pt x="82" y="114"/>
                  </a:lnTo>
                  <a:lnTo>
                    <a:pt x="81" y="114"/>
                  </a:lnTo>
                  <a:lnTo>
                    <a:pt x="77" y="114"/>
                  </a:lnTo>
                  <a:lnTo>
                    <a:pt x="76" y="114"/>
                  </a:lnTo>
                  <a:lnTo>
                    <a:pt x="74" y="115"/>
                  </a:lnTo>
                  <a:lnTo>
                    <a:pt x="74" y="115"/>
                  </a:lnTo>
                  <a:lnTo>
                    <a:pt x="74" y="117"/>
                  </a:lnTo>
                  <a:lnTo>
                    <a:pt x="72" y="119"/>
                  </a:lnTo>
                  <a:lnTo>
                    <a:pt x="72" y="119"/>
                  </a:lnTo>
                  <a:lnTo>
                    <a:pt x="70" y="119"/>
                  </a:lnTo>
                  <a:lnTo>
                    <a:pt x="69" y="119"/>
                  </a:lnTo>
                  <a:lnTo>
                    <a:pt x="64" y="117"/>
                  </a:lnTo>
                  <a:lnTo>
                    <a:pt x="58" y="117"/>
                  </a:lnTo>
                  <a:lnTo>
                    <a:pt x="55" y="119"/>
                  </a:lnTo>
                  <a:lnTo>
                    <a:pt x="53" y="121"/>
                  </a:lnTo>
                  <a:lnTo>
                    <a:pt x="50" y="122"/>
                  </a:lnTo>
                  <a:lnTo>
                    <a:pt x="46" y="126"/>
                  </a:lnTo>
                  <a:lnTo>
                    <a:pt x="45" y="127"/>
                  </a:lnTo>
                  <a:lnTo>
                    <a:pt x="43" y="132"/>
                  </a:lnTo>
                  <a:lnTo>
                    <a:pt x="43" y="132"/>
                  </a:lnTo>
                  <a:lnTo>
                    <a:pt x="41" y="134"/>
                  </a:lnTo>
                  <a:lnTo>
                    <a:pt x="40" y="134"/>
                  </a:lnTo>
                  <a:lnTo>
                    <a:pt x="38" y="134"/>
                  </a:lnTo>
                  <a:lnTo>
                    <a:pt x="34" y="136"/>
                  </a:lnTo>
                  <a:lnTo>
                    <a:pt x="33" y="136"/>
                  </a:lnTo>
                  <a:lnTo>
                    <a:pt x="28" y="136"/>
                  </a:lnTo>
                  <a:lnTo>
                    <a:pt x="28" y="134"/>
                  </a:lnTo>
                  <a:lnTo>
                    <a:pt x="26" y="127"/>
                  </a:lnTo>
                  <a:lnTo>
                    <a:pt x="26" y="122"/>
                  </a:lnTo>
                  <a:lnTo>
                    <a:pt x="26" y="119"/>
                  </a:lnTo>
                  <a:lnTo>
                    <a:pt x="26" y="114"/>
                  </a:lnTo>
                  <a:lnTo>
                    <a:pt x="26" y="110"/>
                  </a:lnTo>
                  <a:lnTo>
                    <a:pt x="26" y="107"/>
                  </a:lnTo>
                  <a:lnTo>
                    <a:pt x="26" y="105"/>
                  </a:lnTo>
                  <a:lnTo>
                    <a:pt x="26" y="102"/>
                  </a:lnTo>
                  <a:lnTo>
                    <a:pt x="26" y="98"/>
                  </a:lnTo>
                  <a:lnTo>
                    <a:pt x="26" y="97"/>
                  </a:lnTo>
                  <a:lnTo>
                    <a:pt x="26" y="95"/>
                  </a:lnTo>
                  <a:lnTo>
                    <a:pt x="24" y="93"/>
                  </a:lnTo>
                  <a:lnTo>
                    <a:pt x="24" y="92"/>
                  </a:lnTo>
                  <a:lnTo>
                    <a:pt x="23" y="90"/>
                  </a:lnTo>
                  <a:lnTo>
                    <a:pt x="21" y="90"/>
                  </a:lnTo>
                  <a:lnTo>
                    <a:pt x="21" y="88"/>
                  </a:lnTo>
                  <a:lnTo>
                    <a:pt x="19" y="88"/>
                  </a:lnTo>
                  <a:lnTo>
                    <a:pt x="16" y="86"/>
                  </a:lnTo>
                  <a:lnTo>
                    <a:pt x="16" y="86"/>
                  </a:lnTo>
                  <a:lnTo>
                    <a:pt x="14" y="88"/>
                  </a:lnTo>
                  <a:lnTo>
                    <a:pt x="12" y="90"/>
                  </a:lnTo>
                  <a:lnTo>
                    <a:pt x="12" y="86"/>
                  </a:lnTo>
                  <a:lnTo>
                    <a:pt x="12" y="85"/>
                  </a:lnTo>
                  <a:lnTo>
                    <a:pt x="14" y="81"/>
                  </a:lnTo>
                  <a:lnTo>
                    <a:pt x="16" y="81"/>
                  </a:lnTo>
                  <a:lnTo>
                    <a:pt x="17" y="83"/>
                  </a:lnTo>
                  <a:lnTo>
                    <a:pt x="19" y="83"/>
                  </a:lnTo>
                  <a:lnTo>
                    <a:pt x="21" y="83"/>
                  </a:lnTo>
                  <a:lnTo>
                    <a:pt x="21" y="81"/>
                  </a:lnTo>
                  <a:lnTo>
                    <a:pt x="21" y="80"/>
                  </a:lnTo>
                  <a:lnTo>
                    <a:pt x="19" y="80"/>
                  </a:lnTo>
                  <a:lnTo>
                    <a:pt x="19" y="78"/>
                  </a:lnTo>
                  <a:lnTo>
                    <a:pt x="19" y="75"/>
                  </a:lnTo>
                  <a:lnTo>
                    <a:pt x="19" y="73"/>
                  </a:lnTo>
                  <a:lnTo>
                    <a:pt x="19" y="73"/>
                  </a:lnTo>
                  <a:lnTo>
                    <a:pt x="17" y="71"/>
                  </a:lnTo>
                  <a:lnTo>
                    <a:pt x="16" y="73"/>
                  </a:lnTo>
                  <a:lnTo>
                    <a:pt x="12" y="71"/>
                  </a:lnTo>
                  <a:lnTo>
                    <a:pt x="9" y="71"/>
                  </a:lnTo>
                  <a:lnTo>
                    <a:pt x="9" y="73"/>
                  </a:lnTo>
                  <a:lnTo>
                    <a:pt x="11" y="76"/>
                  </a:lnTo>
                  <a:lnTo>
                    <a:pt x="9" y="75"/>
                  </a:lnTo>
                  <a:lnTo>
                    <a:pt x="7" y="73"/>
                  </a:lnTo>
                  <a:lnTo>
                    <a:pt x="5" y="69"/>
                  </a:lnTo>
                  <a:lnTo>
                    <a:pt x="5" y="66"/>
                  </a:lnTo>
                  <a:lnTo>
                    <a:pt x="5" y="61"/>
                  </a:lnTo>
                  <a:lnTo>
                    <a:pt x="5" y="57"/>
                  </a:lnTo>
                  <a:lnTo>
                    <a:pt x="7" y="54"/>
                  </a:lnTo>
                  <a:lnTo>
                    <a:pt x="7" y="49"/>
                  </a:lnTo>
                  <a:lnTo>
                    <a:pt x="9" y="46"/>
                  </a:lnTo>
                  <a:lnTo>
                    <a:pt x="9" y="47"/>
                  </a:lnTo>
                  <a:lnTo>
                    <a:pt x="11" y="49"/>
                  </a:lnTo>
                  <a:lnTo>
                    <a:pt x="12" y="51"/>
                  </a:lnTo>
                  <a:lnTo>
                    <a:pt x="14" y="51"/>
                  </a:lnTo>
                  <a:lnTo>
                    <a:pt x="16" y="51"/>
                  </a:lnTo>
                  <a:lnTo>
                    <a:pt x="17" y="51"/>
                  </a:lnTo>
                  <a:lnTo>
                    <a:pt x="19" y="51"/>
                  </a:lnTo>
                  <a:lnTo>
                    <a:pt x="21" y="51"/>
                  </a:lnTo>
                  <a:lnTo>
                    <a:pt x="23" y="52"/>
                  </a:lnTo>
                  <a:lnTo>
                    <a:pt x="24" y="54"/>
                  </a:lnTo>
                  <a:lnTo>
                    <a:pt x="26" y="54"/>
                  </a:lnTo>
                  <a:lnTo>
                    <a:pt x="31" y="54"/>
                  </a:lnTo>
                  <a:lnTo>
                    <a:pt x="33" y="52"/>
                  </a:lnTo>
                  <a:lnTo>
                    <a:pt x="34" y="54"/>
                  </a:lnTo>
                  <a:lnTo>
                    <a:pt x="34" y="54"/>
                  </a:lnTo>
                  <a:lnTo>
                    <a:pt x="36" y="54"/>
                  </a:lnTo>
                  <a:lnTo>
                    <a:pt x="36" y="52"/>
                  </a:lnTo>
                  <a:lnTo>
                    <a:pt x="34" y="51"/>
                  </a:lnTo>
                  <a:lnTo>
                    <a:pt x="36" y="49"/>
                  </a:lnTo>
                  <a:lnTo>
                    <a:pt x="40" y="51"/>
                  </a:lnTo>
                  <a:lnTo>
                    <a:pt x="41" y="49"/>
                  </a:lnTo>
                  <a:lnTo>
                    <a:pt x="41" y="49"/>
                  </a:lnTo>
                  <a:lnTo>
                    <a:pt x="43" y="49"/>
                  </a:lnTo>
                  <a:lnTo>
                    <a:pt x="43" y="47"/>
                  </a:lnTo>
                  <a:lnTo>
                    <a:pt x="43" y="46"/>
                  </a:lnTo>
                  <a:lnTo>
                    <a:pt x="43" y="44"/>
                  </a:lnTo>
                  <a:lnTo>
                    <a:pt x="41" y="42"/>
                  </a:lnTo>
                  <a:lnTo>
                    <a:pt x="40" y="40"/>
                  </a:lnTo>
                  <a:lnTo>
                    <a:pt x="34" y="37"/>
                  </a:lnTo>
                  <a:lnTo>
                    <a:pt x="33" y="35"/>
                  </a:lnTo>
                  <a:lnTo>
                    <a:pt x="31" y="32"/>
                  </a:lnTo>
                  <a:lnTo>
                    <a:pt x="29" y="30"/>
                  </a:lnTo>
                  <a:lnTo>
                    <a:pt x="29" y="27"/>
                  </a:lnTo>
                  <a:lnTo>
                    <a:pt x="28" y="23"/>
                  </a:lnTo>
                  <a:lnTo>
                    <a:pt x="26" y="18"/>
                  </a:lnTo>
                  <a:lnTo>
                    <a:pt x="26" y="18"/>
                  </a:lnTo>
                  <a:lnTo>
                    <a:pt x="24" y="17"/>
                  </a:lnTo>
                  <a:lnTo>
                    <a:pt x="23" y="17"/>
                  </a:lnTo>
                  <a:lnTo>
                    <a:pt x="19" y="17"/>
                  </a:lnTo>
                  <a:lnTo>
                    <a:pt x="16" y="18"/>
                  </a:lnTo>
                  <a:lnTo>
                    <a:pt x="12" y="18"/>
                  </a:lnTo>
                  <a:lnTo>
                    <a:pt x="12" y="18"/>
                  </a:lnTo>
                  <a:lnTo>
                    <a:pt x="9" y="22"/>
                  </a:lnTo>
                  <a:lnTo>
                    <a:pt x="7" y="23"/>
                  </a:lnTo>
                  <a:lnTo>
                    <a:pt x="5" y="28"/>
                  </a:lnTo>
                  <a:lnTo>
                    <a:pt x="7" y="30"/>
                  </a:lnTo>
                  <a:lnTo>
                    <a:pt x="7" y="30"/>
                  </a:lnTo>
                  <a:lnTo>
                    <a:pt x="7" y="37"/>
                  </a:lnTo>
                  <a:lnTo>
                    <a:pt x="7" y="40"/>
                  </a:lnTo>
                  <a:lnTo>
                    <a:pt x="7" y="40"/>
                  </a:lnTo>
                  <a:lnTo>
                    <a:pt x="7" y="40"/>
                  </a:lnTo>
                  <a:lnTo>
                    <a:pt x="5" y="37"/>
                  </a:lnTo>
                  <a:lnTo>
                    <a:pt x="2" y="32"/>
                  </a:lnTo>
                  <a:lnTo>
                    <a:pt x="0" y="27"/>
                  </a:lnTo>
                  <a:lnTo>
                    <a:pt x="4" y="22"/>
                  </a:lnTo>
                  <a:lnTo>
                    <a:pt x="7" y="18"/>
                  </a:lnTo>
                  <a:lnTo>
                    <a:pt x="11" y="17"/>
                  </a:lnTo>
                  <a:lnTo>
                    <a:pt x="11" y="17"/>
                  </a:lnTo>
                  <a:lnTo>
                    <a:pt x="14" y="15"/>
                  </a:lnTo>
                  <a:lnTo>
                    <a:pt x="19" y="13"/>
                  </a:lnTo>
                  <a:lnTo>
                    <a:pt x="23" y="13"/>
                  </a:lnTo>
                  <a:lnTo>
                    <a:pt x="28" y="11"/>
                  </a:lnTo>
                  <a:lnTo>
                    <a:pt x="29" y="11"/>
                  </a:lnTo>
                  <a:lnTo>
                    <a:pt x="31" y="11"/>
                  </a:lnTo>
                  <a:lnTo>
                    <a:pt x="33" y="13"/>
                  </a:lnTo>
                  <a:lnTo>
                    <a:pt x="34" y="13"/>
                  </a:lnTo>
                  <a:lnTo>
                    <a:pt x="38" y="17"/>
                  </a:lnTo>
                  <a:lnTo>
                    <a:pt x="41" y="18"/>
                  </a:lnTo>
                  <a:lnTo>
                    <a:pt x="45" y="22"/>
                  </a:lnTo>
                  <a:lnTo>
                    <a:pt x="46" y="23"/>
                  </a:lnTo>
                  <a:lnTo>
                    <a:pt x="46" y="23"/>
                  </a:lnTo>
                  <a:lnTo>
                    <a:pt x="46" y="25"/>
                  </a:lnTo>
                  <a:lnTo>
                    <a:pt x="50" y="30"/>
                  </a:lnTo>
                  <a:lnTo>
                    <a:pt x="52" y="32"/>
                  </a:lnTo>
                  <a:lnTo>
                    <a:pt x="53" y="34"/>
                  </a:lnTo>
                  <a:lnTo>
                    <a:pt x="55" y="35"/>
                  </a:lnTo>
                  <a:lnTo>
                    <a:pt x="55" y="37"/>
                  </a:lnTo>
                  <a:lnTo>
                    <a:pt x="57" y="39"/>
                  </a:lnTo>
                  <a:lnTo>
                    <a:pt x="57" y="39"/>
                  </a:lnTo>
                  <a:lnTo>
                    <a:pt x="58" y="39"/>
                  </a:lnTo>
                  <a:lnTo>
                    <a:pt x="62" y="39"/>
                  </a:lnTo>
                  <a:lnTo>
                    <a:pt x="64" y="39"/>
                  </a:lnTo>
                  <a:lnTo>
                    <a:pt x="65" y="37"/>
                  </a:lnTo>
                  <a:lnTo>
                    <a:pt x="67" y="37"/>
                  </a:lnTo>
                  <a:lnTo>
                    <a:pt x="72" y="39"/>
                  </a:lnTo>
                  <a:lnTo>
                    <a:pt x="77" y="39"/>
                  </a:lnTo>
                  <a:lnTo>
                    <a:pt x="82" y="39"/>
                  </a:lnTo>
                  <a:lnTo>
                    <a:pt x="84" y="39"/>
                  </a:lnTo>
                  <a:lnTo>
                    <a:pt x="86" y="39"/>
                  </a:lnTo>
                  <a:lnTo>
                    <a:pt x="88" y="39"/>
                  </a:lnTo>
                  <a:lnTo>
                    <a:pt x="88" y="39"/>
                  </a:lnTo>
                  <a:lnTo>
                    <a:pt x="88" y="37"/>
                  </a:lnTo>
                  <a:lnTo>
                    <a:pt x="89" y="37"/>
                  </a:lnTo>
                  <a:lnTo>
                    <a:pt x="89" y="37"/>
                  </a:lnTo>
                  <a:lnTo>
                    <a:pt x="88" y="35"/>
                  </a:lnTo>
                  <a:lnTo>
                    <a:pt x="88" y="35"/>
                  </a:lnTo>
                  <a:lnTo>
                    <a:pt x="86" y="28"/>
                  </a:lnTo>
                  <a:lnTo>
                    <a:pt x="86" y="23"/>
                  </a:lnTo>
                  <a:lnTo>
                    <a:pt x="88" y="23"/>
                  </a:lnTo>
                  <a:lnTo>
                    <a:pt x="89" y="22"/>
                  </a:lnTo>
                  <a:lnTo>
                    <a:pt x="91" y="18"/>
                  </a:lnTo>
                  <a:lnTo>
                    <a:pt x="93" y="17"/>
                  </a:lnTo>
                  <a:lnTo>
                    <a:pt x="94" y="17"/>
                  </a:lnTo>
                  <a:lnTo>
                    <a:pt x="100" y="17"/>
                  </a:lnTo>
                  <a:lnTo>
                    <a:pt x="103" y="15"/>
                  </a:lnTo>
                  <a:lnTo>
                    <a:pt x="103" y="15"/>
                  </a:lnTo>
                  <a:lnTo>
                    <a:pt x="105" y="11"/>
                  </a:lnTo>
                  <a:lnTo>
                    <a:pt x="105" y="10"/>
                  </a:lnTo>
                  <a:lnTo>
                    <a:pt x="105" y="8"/>
                  </a:lnTo>
                  <a:lnTo>
                    <a:pt x="106" y="8"/>
                  </a:lnTo>
                  <a:lnTo>
                    <a:pt x="106" y="8"/>
                  </a:lnTo>
                  <a:lnTo>
                    <a:pt x="110" y="8"/>
                  </a:lnTo>
                  <a:lnTo>
                    <a:pt x="110" y="10"/>
                  </a:lnTo>
                  <a:lnTo>
                    <a:pt x="111" y="10"/>
                  </a:lnTo>
                  <a:lnTo>
                    <a:pt x="111" y="10"/>
                  </a:lnTo>
                  <a:lnTo>
                    <a:pt x="113" y="11"/>
                  </a:lnTo>
                  <a:lnTo>
                    <a:pt x="113" y="13"/>
                  </a:lnTo>
                  <a:lnTo>
                    <a:pt x="113" y="13"/>
                  </a:lnTo>
                  <a:lnTo>
                    <a:pt x="113" y="13"/>
                  </a:lnTo>
                  <a:lnTo>
                    <a:pt x="115" y="13"/>
                  </a:lnTo>
                  <a:lnTo>
                    <a:pt x="115" y="13"/>
                  </a:lnTo>
                  <a:lnTo>
                    <a:pt x="115" y="11"/>
                  </a:lnTo>
                  <a:lnTo>
                    <a:pt x="115" y="11"/>
                  </a:lnTo>
                  <a:lnTo>
                    <a:pt x="113" y="10"/>
                  </a:lnTo>
                  <a:lnTo>
                    <a:pt x="111" y="6"/>
                  </a:lnTo>
                  <a:lnTo>
                    <a:pt x="110" y="6"/>
                  </a:lnTo>
                  <a:lnTo>
                    <a:pt x="108" y="5"/>
                  </a:lnTo>
                  <a:lnTo>
                    <a:pt x="108" y="5"/>
                  </a:lnTo>
                  <a:lnTo>
                    <a:pt x="110" y="3"/>
                  </a:lnTo>
                  <a:lnTo>
                    <a:pt x="111" y="3"/>
                  </a:lnTo>
                  <a:lnTo>
                    <a:pt x="113" y="3"/>
                  </a:lnTo>
                  <a:lnTo>
                    <a:pt x="115" y="3"/>
                  </a:lnTo>
                  <a:lnTo>
                    <a:pt x="117" y="3"/>
                  </a:lnTo>
                  <a:lnTo>
                    <a:pt x="117" y="0"/>
                  </a:lnTo>
                  <a:lnTo>
                    <a:pt x="120" y="3"/>
                  </a:lnTo>
                  <a:lnTo>
                    <a:pt x="122" y="6"/>
                  </a:lnTo>
                  <a:lnTo>
                    <a:pt x="123" y="6"/>
                  </a:lnTo>
                  <a:lnTo>
                    <a:pt x="125" y="6"/>
                  </a:lnTo>
                  <a:lnTo>
                    <a:pt x="127" y="6"/>
                  </a:lnTo>
                  <a:lnTo>
                    <a:pt x="129" y="8"/>
                  </a:lnTo>
                  <a:lnTo>
                    <a:pt x="129" y="8"/>
                  </a:lnTo>
                  <a:lnTo>
                    <a:pt x="130" y="11"/>
                  </a:lnTo>
                  <a:lnTo>
                    <a:pt x="132" y="11"/>
                  </a:lnTo>
                  <a:lnTo>
                    <a:pt x="134" y="13"/>
                  </a:lnTo>
                  <a:lnTo>
                    <a:pt x="139" y="13"/>
                  </a:lnTo>
                  <a:lnTo>
                    <a:pt x="142" y="13"/>
                  </a:lnTo>
                  <a:lnTo>
                    <a:pt x="142" y="15"/>
                  </a:lnTo>
                  <a:lnTo>
                    <a:pt x="144" y="15"/>
                  </a:lnTo>
                  <a:lnTo>
                    <a:pt x="144" y="15"/>
                  </a:lnTo>
                  <a:lnTo>
                    <a:pt x="144" y="17"/>
                  </a:lnTo>
                  <a:lnTo>
                    <a:pt x="144" y="17"/>
                  </a:lnTo>
                  <a:lnTo>
                    <a:pt x="144" y="18"/>
                  </a:lnTo>
                  <a:lnTo>
                    <a:pt x="144" y="20"/>
                  </a:lnTo>
                  <a:lnTo>
                    <a:pt x="144" y="20"/>
                  </a:lnTo>
                  <a:lnTo>
                    <a:pt x="142" y="22"/>
                  </a:lnTo>
                  <a:lnTo>
                    <a:pt x="144" y="22"/>
                  </a:lnTo>
                  <a:lnTo>
                    <a:pt x="146" y="23"/>
                  </a:lnTo>
                  <a:lnTo>
                    <a:pt x="147" y="23"/>
                  </a:lnTo>
                  <a:lnTo>
                    <a:pt x="147" y="25"/>
                  </a:lnTo>
                  <a:lnTo>
                    <a:pt x="147" y="25"/>
                  </a:lnTo>
                  <a:lnTo>
                    <a:pt x="147" y="27"/>
                  </a:lnTo>
                  <a:lnTo>
                    <a:pt x="146" y="25"/>
                  </a:lnTo>
                  <a:lnTo>
                    <a:pt x="146" y="27"/>
                  </a:lnTo>
                  <a:lnTo>
                    <a:pt x="146" y="28"/>
                  </a:lnTo>
                  <a:lnTo>
                    <a:pt x="146" y="30"/>
                  </a:lnTo>
                  <a:lnTo>
                    <a:pt x="147" y="30"/>
                  </a:lnTo>
                  <a:lnTo>
                    <a:pt x="146" y="32"/>
                  </a:lnTo>
                  <a:lnTo>
                    <a:pt x="146" y="34"/>
                  </a:lnTo>
                  <a:lnTo>
                    <a:pt x="146" y="35"/>
                  </a:lnTo>
                  <a:lnTo>
                    <a:pt x="146" y="35"/>
                  </a:lnTo>
                  <a:lnTo>
                    <a:pt x="147" y="37"/>
                  </a:lnTo>
                  <a:lnTo>
                    <a:pt x="153" y="40"/>
                  </a:lnTo>
                  <a:lnTo>
                    <a:pt x="154" y="40"/>
                  </a:lnTo>
                  <a:lnTo>
                    <a:pt x="159" y="40"/>
                  </a:lnTo>
                  <a:lnTo>
                    <a:pt x="161" y="40"/>
                  </a:lnTo>
                  <a:lnTo>
                    <a:pt x="163" y="40"/>
                  </a:lnTo>
                  <a:lnTo>
                    <a:pt x="166" y="40"/>
                  </a:lnTo>
                  <a:lnTo>
                    <a:pt x="166" y="40"/>
                  </a:lnTo>
                  <a:lnTo>
                    <a:pt x="168" y="40"/>
                  </a:lnTo>
                  <a:lnTo>
                    <a:pt x="170" y="40"/>
                  </a:lnTo>
                  <a:lnTo>
                    <a:pt x="171" y="39"/>
                  </a:lnTo>
                  <a:lnTo>
                    <a:pt x="171" y="39"/>
                  </a:lnTo>
                  <a:lnTo>
                    <a:pt x="171" y="39"/>
                  </a:lnTo>
                  <a:lnTo>
                    <a:pt x="173" y="39"/>
                  </a:lnTo>
                  <a:lnTo>
                    <a:pt x="177" y="40"/>
                  </a:lnTo>
                  <a:lnTo>
                    <a:pt x="178" y="42"/>
                  </a:lnTo>
                  <a:lnTo>
                    <a:pt x="180" y="44"/>
                  </a:lnTo>
                  <a:lnTo>
                    <a:pt x="182" y="46"/>
                  </a:lnTo>
                  <a:lnTo>
                    <a:pt x="183" y="49"/>
                  </a:lnTo>
                  <a:lnTo>
                    <a:pt x="185" y="54"/>
                  </a:lnTo>
                  <a:lnTo>
                    <a:pt x="187" y="57"/>
                  </a:lnTo>
                  <a:lnTo>
                    <a:pt x="188" y="59"/>
                  </a:lnTo>
                  <a:lnTo>
                    <a:pt x="190" y="63"/>
                  </a:lnTo>
                  <a:lnTo>
                    <a:pt x="192" y="69"/>
                  </a:lnTo>
                  <a:lnTo>
                    <a:pt x="192" y="71"/>
                  </a:lnTo>
                  <a:lnTo>
                    <a:pt x="192" y="73"/>
                  </a:lnTo>
                  <a:lnTo>
                    <a:pt x="195" y="75"/>
                  </a:lnTo>
                  <a:lnTo>
                    <a:pt x="200" y="78"/>
                  </a:lnTo>
                  <a:lnTo>
                    <a:pt x="202" y="80"/>
                  </a:lnTo>
                  <a:lnTo>
                    <a:pt x="207" y="83"/>
                  </a:lnTo>
                  <a:lnTo>
                    <a:pt x="211" y="86"/>
                  </a:lnTo>
                  <a:lnTo>
                    <a:pt x="216" y="92"/>
                  </a:lnTo>
                  <a:lnTo>
                    <a:pt x="216" y="92"/>
                  </a:lnTo>
                  <a:lnTo>
                    <a:pt x="219" y="95"/>
                  </a:lnTo>
                  <a:lnTo>
                    <a:pt x="224" y="97"/>
                  </a:lnTo>
                  <a:lnTo>
                    <a:pt x="228" y="97"/>
                  </a:lnTo>
                  <a:lnTo>
                    <a:pt x="231" y="100"/>
                  </a:lnTo>
                  <a:lnTo>
                    <a:pt x="233" y="102"/>
                  </a:lnTo>
                  <a:lnTo>
                    <a:pt x="233" y="102"/>
                  </a:lnTo>
                  <a:lnTo>
                    <a:pt x="236" y="103"/>
                  </a:lnTo>
                  <a:lnTo>
                    <a:pt x="242" y="107"/>
                  </a:lnTo>
                  <a:lnTo>
                    <a:pt x="248" y="112"/>
                  </a:lnTo>
                  <a:lnTo>
                    <a:pt x="252" y="114"/>
                  </a:lnTo>
                  <a:lnTo>
                    <a:pt x="254" y="114"/>
                  </a:lnTo>
                  <a:lnTo>
                    <a:pt x="254" y="114"/>
                  </a:lnTo>
                  <a:lnTo>
                    <a:pt x="255" y="114"/>
                  </a:lnTo>
                  <a:lnTo>
                    <a:pt x="257" y="114"/>
                  </a:lnTo>
                  <a:lnTo>
                    <a:pt x="259" y="114"/>
                  </a:lnTo>
                  <a:lnTo>
                    <a:pt x="262" y="115"/>
                  </a:lnTo>
                  <a:lnTo>
                    <a:pt x="262" y="115"/>
                  </a:lnTo>
                  <a:lnTo>
                    <a:pt x="264" y="117"/>
                  </a:lnTo>
                  <a:lnTo>
                    <a:pt x="266" y="119"/>
                  </a:lnTo>
                  <a:lnTo>
                    <a:pt x="267" y="119"/>
                  </a:lnTo>
                  <a:lnTo>
                    <a:pt x="271" y="121"/>
                  </a:lnTo>
                  <a:lnTo>
                    <a:pt x="271" y="121"/>
                  </a:lnTo>
                  <a:lnTo>
                    <a:pt x="272" y="121"/>
                  </a:lnTo>
                  <a:lnTo>
                    <a:pt x="272" y="122"/>
                  </a:lnTo>
                  <a:lnTo>
                    <a:pt x="269" y="126"/>
                  </a:lnTo>
                  <a:lnTo>
                    <a:pt x="269" y="129"/>
                  </a:lnTo>
                  <a:lnTo>
                    <a:pt x="269" y="132"/>
                  </a:lnTo>
                  <a:lnTo>
                    <a:pt x="269" y="136"/>
                  </a:lnTo>
                  <a:lnTo>
                    <a:pt x="269" y="136"/>
                  </a:lnTo>
                  <a:close/>
                  <a:moveTo>
                    <a:pt x="12" y="100"/>
                  </a:moveTo>
                  <a:lnTo>
                    <a:pt x="12" y="102"/>
                  </a:lnTo>
                  <a:lnTo>
                    <a:pt x="11" y="98"/>
                  </a:lnTo>
                  <a:lnTo>
                    <a:pt x="11" y="95"/>
                  </a:lnTo>
                  <a:lnTo>
                    <a:pt x="11" y="93"/>
                  </a:lnTo>
                  <a:lnTo>
                    <a:pt x="12" y="93"/>
                  </a:lnTo>
                  <a:lnTo>
                    <a:pt x="11" y="95"/>
                  </a:lnTo>
                  <a:lnTo>
                    <a:pt x="12" y="100"/>
                  </a:ln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30">
              <a:extLst>
                <a:ext uri="{FF2B5EF4-FFF2-40B4-BE49-F238E27FC236}">
                  <a16:creationId xmlns:a16="http://schemas.microsoft.com/office/drawing/2014/main" xmlns="" id="{0667B619-5B9F-49E4-84E1-B37E4E46640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780" y="2282"/>
              <a:ext cx="77" cy="164"/>
            </a:xfrm>
            <a:custGeom>
              <a:avLst/>
              <a:gdLst>
                <a:gd name="T0" fmla="*/ 75 w 77"/>
                <a:gd name="T1" fmla="*/ 102 h 164"/>
                <a:gd name="T2" fmla="*/ 75 w 77"/>
                <a:gd name="T3" fmla="*/ 109 h 164"/>
                <a:gd name="T4" fmla="*/ 77 w 77"/>
                <a:gd name="T5" fmla="*/ 114 h 164"/>
                <a:gd name="T6" fmla="*/ 67 w 77"/>
                <a:gd name="T7" fmla="*/ 119 h 164"/>
                <a:gd name="T8" fmla="*/ 60 w 77"/>
                <a:gd name="T9" fmla="*/ 124 h 164"/>
                <a:gd name="T10" fmla="*/ 58 w 77"/>
                <a:gd name="T11" fmla="*/ 128 h 164"/>
                <a:gd name="T12" fmla="*/ 53 w 77"/>
                <a:gd name="T13" fmla="*/ 131 h 164"/>
                <a:gd name="T14" fmla="*/ 50 w 77"/>
                <a:gd name="T15" fmla="*/ 136 h 164"/>
                <a:gd name="T16" fmla="*/ 53 w 77"/>
                <a:gd name="T17" fmla="*/ 146 h 164"/>
                <a:gd name="T18" fmla="*/ 50 w 77"/>
                <a:gd name="T19" fmla="*/ 153 h 164"/>
                <a:gd name="T20" fmla="*/ 46 w 77"/>
                <a:gd name="T21" fmla="*/ 160 h 164"/>
                <a:gd name="T22" fmla="*/ 38 w 77"/>
                <a:gd name="T23" fmla="*/ 164 h 164"/>
                <a:gd name="T24" fmla="*/ 36 w 77"/>
                <a:gd name="T25" fmla="*/ 150 h 164"/>
                <a:gd name="T26" fmla="*/ 31 w 77"/>
                <a:gd name="T27" fmla="*/ 133 h 164"/>
                <a:gd name="T28" fmla="*/ 29 w 77"/>
                <a:gd name="T29" fmla="*/ 121 h 164"/>
                <a:gd name="T30" fmla="*/ 19 w 77"/>
                <a:gd name="T31" fmla="*/ 114 h 164"/>
                <a:gd name="T32" fmla="*/ 14 w 77"/>
                <a:gd name="T33" fmla="*/ 102 h 164"/>
                <a:gd name="T34" fmla="*/ 7 w 77"/>
                <a:gd name="T35" fmla="*/ 97 h 164"/>
                <a:gd name="T36" fmla="*/ 4 w 77"/>
                <a:gd name="T37" fmla="*/ 94 h 164"/>
                <a:gd name="T38" fmla="*/ 0 w 77"/>
                <a:gd name="T39" fmla="*/ 82 h 164"/>
                <a:gd name="T40" fmla="*/ 0 w 77"/>
                <a:gd name="T41" fmla="*/ 75 h 164"/>
                <a:gd name="T42" fmla="*/ 9 w 77"/>
                <a:gd name="T43" fmla="*/ 68 h 164"/>
                <a:gd name="T44" fmla="*/ 14 w 77"/>
                <a:gd name="T45" fmla="*/ 63 h 164"/>
                <a:gd name="T46" fmla="*/ 14 w 77"/>
                <a:gd name="T47" fmla="*/ 56 h 164"/>
                <a:gd name="T48" fmla="*/ 15 w 77"/>
                <a:gd name="T49" fmla="*/ 48 h 164"/>
                <a:gd name="T50" fmla="*/ 15 w 77"/>
                <a:gd name="T51" fmla="*/ 39 h 164"/>
                <a:gd name="T52" fmla="*/ 14 w 77"/>
                <a:gd name="T53" fmla="*/ 34 h 164"/>
                <a:gd name="T54" fmla="*/ 15 w 77"/>
                <a:gd name="T55" fmla="*/ 24 h 164"/>
                <a:gd name="T56" fmla="*/ 14 w 77"/>
                <a:gd name="T57" fmla="*/ 20 h 164"/>
                <a:gd name="T58" fmla="*/ 17 w 77"/>
                <a:gd name="T59" fmla="*/ 17 h 164"/>
                <a:gd name="T60" fmla="*/ 21 w 77"/>
                <a:gd name="T61" fmla="*/ 12 h 164"/>
                <a:gd name="T62" fmla="*/ 26 w 77"/>
                <a:gd name="T63" fmla="*/ 8 h 164"/>
                <a:gd name="T64" fmla="*/ 41 w 77"/>
                <a:gd name="T65" fmla="*/ 0 h 164"/>
                <a:gd name="T66" fmla="*/ 45 w 77"/>
                <a:gd name="T67" fmla="*/ 2 h 164"/>
                <a:gd name="T68" fmla="*/ 46 w 77"/>
                <a:gd name="T69" fmla="*/ 3 h 164"/>
                <a:gd name="T70" fmla="*/ 48 w 77"/>
                <a:gd name="T71" fmla="*/ 2 h 164"/>
                <a:gd name="T72" fmla="*/ 51 w 77"/>
                <a:gd name="T73" fmla="*/ 7 h 164"/>
                <a:gd name="T74" fmla="*/ 55 w 77"/>
                <a:gd name="T75" fmla="*/ 14 h 164"/>
                <a:gd name="T76" fmla="*/ 62 w 77"/>
                <a:gd name="T77" fmla="*/ 10 h 164"/>
                <a:gd name="T78" fmla="*/ 69 w 77"/>
                <a:gd name="T79" fmla="*/ 8 h 164"/>
                <a:gd name="T80" fmla="*/ 67 w 77"/>
                <a:gd name="T81" fmla="*/ 14 h 164"/>
                <a:gd name="T82" fmla="*/ 58 w 77"/>
                <a:gd name="T83" fmla="*/ 24 h 164"/>
                <a:gd name="T84" fmla="*/ 57 w 77"/>
                <a:gd name="T85" fmla="*/ 31 h 164"/>
                <a:gd name="T86" fmla="*/ 63 w 77"/>
                <a:gd name="T87" fmla="*/ 37 h 164"/>
                <a:gd name="T88" fmla="*/ 67 w 77"/>
                <a:gd name="T89" fmla="*/ 44 h 164"/>
                <a:gd name="T90" fmla="*/ 67 w 77"/>
                <a:gd name="T91" fmla="*/ 54 h 164"/>
                <a:gd name="T92" fmla="*/ 58 w 77"/>
                <a:gd name="T93" fmla="*/ 66 h 164"/>
                <a:gd name="T94" fmla="*/ 50 w 77"/>
                <a:gd name="T95" fmla="*/ 73 h 164"/>
                <a:gd name="T96" fmla="*/ 51 w 77"/>
                <a:gd name="T97" fmla="*/ 82 h 164"/>
                <a:gd name="T98" fmla="*/ 62 w 77"/>
                <a:gd name="T99" fmla="*/ 85 h 164"/>
                <a:gd name="T100" fmla="*/ 63 w 77"/>
                <a:gd name="T101" fmla="*/ 89 h 164"/>
                <a:gd name="T102" fmla="*/ 69 w 77"/>
                <a:gd name="T103" fmla="*/ 89 h 164"/>
                <a:gd name="T104" fmla="*/ 72 w 77"/>
                <a:gd name="T105" fmla="*/ 95 h 164"/>
                <a:gd name="T106" fmla="*/ 72 w 77"/>
                <a:gd name="T107" fmla="*/ 95 h 164"/>
                <a:gd name="T108" fmla="*/ 77 w 77"/>
                <a:gd name="T109" fmla="*/ 97 h 164"/>
                <a:gd name="T110" fmla="*/ 69 w 77"/>
                <a:gd name="T111" fmla="*/ 63 h 164"/>
                <a:gd name="T112" fmla="*/ 72 w 77"/>
                <a:gd name="T113" fmla="*/ 60 h 164"/>
                <a:gd name="T114" fmla="*/ 65 w 77"/>
                <a:gd name="T115" fmla="*/ 85 h 164"/>
                <a:gd name="T116" fmla="*/ 63 w 77"/>
                <a:gd name="T117" fmla="*/ 85 h 164"/>
                <a:gd name="T118" fmla="*/ 62 w 77"/>
                <a:gd name="T119" fmla="*/ 82 h 164"/>
                <a:gd name="T120" fmla="*/ 67 w 77"/>
                <a:gd name="T121" fmla="*/ 82 h 164"/>
                <a:gd name="T122" fmla="*/ 67 w 77"/>
                <a:gd name="T123" fmla="*/ 83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77" h="164">
                  <a:moveTo>
                    <a:pt x="77" y="97"/>
                  </a:moveTo>
                  <a:lnTo>
                    <a:pt x="77" y="97"/>
                  </a:lnTo>
                  <a:lnTo>
                    <a:pt x="75" y="102"/>
                  </a:lnTo>
                  <a:lnTo>
                    <a:pt x="75" y="104"/>
                  </a:lnTo>
                  <a:lnTo>
                    <a:pt x="75" y="106"/>
                  </a:lnTo>
                  <a:lnTo>
                    <a:pt x="75" y="109"/>
                  </a:lnTo>
                  <a:lnTo>
                    <a:pt x="77" y="112"/>
                  </a:lnTo>
                  <a:lnTo>
                    <a:pt x="77" y="112"/>
                  </a:lnTo>
                  <a:lnTo>
                    <a:pt x="77" y="114"/>
                  </a:lnTo>
                  <a:lnTo>
                    <a:pt x="74" y="116"/>
                  </a:lnTo>
                  <a:lnTo>
                    <a:pt x="70" y="117"/>
                  </a:lnTo>
                  <a:lnTo>
                    <a:pt x="67" y="119"/>
                  </a:lnTo>
                  <a:lnTo>
                    <a:pt x="63" y="123"/>
                  </a:lnTo>
                  <a:lnTo>
                    <a:pt x="62" y="123"/>
                  </a:lnTo>
                  <a:lnTo>
                    <a:pt x="60" y="124"/>
                  </a:lnTo>
                  <a:lnTo>
                    <a:pt x="60" y="126"/>
                  </a:lnTo>
                  <a:lnTo>
                    <a:pt x="60" y="126"/>
                  </a:lnTo>
                  <a:lnTo>
                    <a:pt x="58" y="128"/>
                  </a:lnTo>
                  <a:lnTo>
                    <a:pt x="57" y="129"/>
                  </a:lnTo>
                  <a:lnTo>
                    <a:pt x="53" y="129"/>
                  </a:lnTo>
                  <a:lnTo>
                    <a:pt x="53" y="131"/>
                  </a:lnTo>
                  <a:lnTo>
                    <a:pt x="51" y="133"/>
                  </a:lnTo>
                  <a:lnTo>
                    <a:pt x="51" y="135"/>
                  </a:lnTo>
                  <a:lnTo>
                    <a:pt x="50" y="136"/>
                  </a:lnTo>
                  <a:lnTo>
                    <a:pt x="51" y="140"/>
                  </a:lnTo>
                  <a:lnTo>
                    <a:pt x="53" y="145"/>
                  </a:lnTo>
                  <a:lnTo>
                    <a:pt x="53" y="146"/>
                  </a:lnTo>
                  <a:lnTo>
                    <a:pt x="53" y="148"/>
                  </a:lnTo>
                  <a:lnTo>
                    <a:pt x="51" y="152"/>
                  </a:lnTo>
                  <a:lnTo>
                    <a:pt x="50" y="153"/>
                  </a:lnTo>
                  <a:lnTo>
                    <a:pt x="48" y="155"/>
                  </a:lnTo>
                  <a:lnTo>
                    <a:pt x="46" y="158"/>
                  </a:lnTo>
                  <a:lnTo>
                    <a:pt x="46" y="160"/>
                  </a:lnTo>
                  <a:lnTo>
                    <a:pt x="45" y="160"/>
                  </a:lnTo>
                  <a:lnTo>
                    <a:pt x="41" y="162"/>
                  </a:lnTo>
                  <a:lnTo>
                    <a:pt x="38" y="164"/>
                  </a:lnTo>
                  <a:lnTo>
                    <a:pt x="38" y="158"/>
                  </a:lnTo>
                  <a:lnTo>
                    <a:pt x="36" y="153"/>
                  </a:lnTo>
                  <a:lnTo>
                    <a:pt x="36" y="150"/>
                  </a:lnTo>
                  <a:lnTo>
                    <a:pt x="34" y="143"/>
                  </a:lnTo>
                  <a:lnTo>
                    <a:pt x="33" y="138"/>
                  </a:lnTo>
                  <a:lnTo>
                    <a:pt x="31" y="133"/>
                  </a:lnTo>
                  <a:lnTo>
                    <a:pt x="31" y="128"/>
                  </a:lnTo>
                  <a:lnTo>
                    <a:pt x="29" y="123"/>
                  </a:lnTo>
                  <a:lnTo>
                    <a:pt x="29" y="121"/>
                  </a:lnTo>
                  <a:lnTo>
                    <a:pt x="26" y="119"/>
                  </a:lnTo>
                  <a:lnTo>
                    <a:pt x="22" y="117"/>
                  </a:lnTo>
                  <a:lnTo>
                    <a:pt x="19" y="114"/>
                  </a:lnTo>
                  <a:lnTo>
                    <a:pt x="15" y="111"/>
                  </a:lnTo>
                  <a:lnTo>
                    <a:pt x="15" y="107"/>
                  </a:lnTo>
                  <a:lnTo>
                    <a:pt x="14" y="102"/>
                  </a:lnTo>
                  <a:lnTo>
                    <a:pt x="12" y="100"/>
                  </a:lnTo>
                  <a:lnTo>
                    <a:pt x="10" y="99"/>
                  </a:lnTo>
                  <a:lnTo>
                    <a:pt x="7" y="97"/>
                  </a:lnTo>
                  <a:lnTo>
                    <a:pt x="5" y="95"/>
                  </a:lnTo>
                  <a:lnTo>
                    <a:pt x="4" y="95"/>
                  </a:lnTo>
                  <a:lnTo>
                    <a:pt x="4" y="94"/>
                  </a:lnTo>
                  <a:lnTo>
                    <a:pt x="2" y="89"/>
                  </a:lnTo>
                  <a:lnTo>
                    <a:pt x="0" y="85"/>
                  </a:lnTo>
                  <a:lnTo>
                    <a:pt x="0" y="82"/>
                  </a:lnTo>
                  <a:lnTo>
                    <a:pt x="0" y="78"/>
                  </a:lnTo>
                  <a:lnTo>
                    <a:pt x="0" y="77"/>
                  </a:lnTo>
                  <a:lnTo>
                    <a:pt x="0" y="75"/>
                  </a:lnTo>
                  <a:lnTo>
                    <a:pt x="5" y="73"/>
                  </a:lnTo>
                  <a:lnTo>
                    <a:pt x="7" y="68"/>
                  </a:lnTo>
                  <a:lnTo>
                    <a:pt x="9" y="68"/>
                  </a:lnTo>
                  <a:lnTo>
                    <a:pt x="10" y="66"/>
                  </a:lnTo>
                  <a:lnTo>
                    <a:pt x="12" y="65"/>
                  </a:lnTo>
                  <a:lnTo>
                    <a:pt x="14" y="63"/>
                  </a:lnTo>
                  <a:lnTo>
                    <a:pt x="14" y="61"/>
                  </a:lnTo>
                  <a:lnTo>
                    <a:pt x="14" y="60"/>
                  </a:lnTo>
                  <a:lnTo>
                    <a:pt x="14" y="56"/>
                  </a:lnTo>
                  <a:lnTo>
                    <a:pt x="15" y="53"/>
                  </a:lnTo>
                  <a:lnTo>
                    <a:pt x="17" y="51"/>
                  </a:lnTo>
                  <a:lnTo>
                    <a:pt x="15" y="48"/>
                  </a:lnTo>
                  <a:lnTo>
                    <a:pt x="15" y="46"/>
                  </a:lnTo>
                  <a:lnTo>
                    <a:pt x="15" y="41"/>
                  </a:lnTo>
                  <a:lnTo>
                    <a:pt x="15" y="39"/>
                  </a:lnTo>
                  <a:lnTo>
                    <a:pt x="15" y="39"/>
                  </a:lnTo>
                  <a:lnTo>
                    <a:pt x="14" y="36"/>
                  </a:lnTo>
                  <a:lnTo>
                    <a:pt x="14" y="34"/>
                  </a:lnTo>
                  <a:lnTo>
                    <a:pt x="15" y="31"/>
                  </a:lnTo>
                  <a:lnTo>
                    <a:pt x="15" y="27"/>
                  </a:lnTo>
                  <a:lnTo>
                    <a:pt x="15" y="24"/>
                  </a:lnTo>
                  <a:lnTo>
                    <a:pt x="15" y="22"/>
                  </a:lnTo>
                  <a:lnTo>
                    <a:pt x="15" y="20"/>
                  </a:lnTo>
                  <a:lnTo>
                    <a:pt x="14" y="20"/>
                  </a:lnTo>
                  <a:lnTo>
                    <a:pt x="14" y="19"/>
                  </a:lnTo>
                  <a:lnTo>
                    <a:pt x="14" y="19"/>
                  </a:lnTo>
                  <a:lnTo>
                    <a:pt x="17" y="17"/>
                  </a:lnTo>
                  <a:lnTo>
                    <a:pt x="17" y="14"/>
                  </a:lnTo>
                  <a:lnTo>
                    <a:pt x="19" y="14"/>
                  </a:lnTo>
                  <a:lnTo>
                    <a:pt x="21" y="12"/>
                  </a:lnTo>
                  <a:lnTo>
                    <a:pt x="21" y="10"/>
                  </a:lnTo>
                  <a:lnTo>
                    <a:pt x="21" y="10"/>
                  </a:lnTo>
                  <a:lnTo>
                    <a:pt x="26" y="8"/>
                  </a:lnTo>
                  <a:lnTo>
                    <a:pt x="29" y="5"/>
                  </a:lnTo>
                  <a:lnTo>
                    <a:pt x="31" y="3"/>
                  </a:lnTo>
                  <a:lnTo>
                    <a:pt x="41" y="0"/>
                  </a:lnTo>
                  <a:lnTo>
                    <a:pt x="43" y="0"/>
                  </a:lnTo>
                  <a:lnTo>
                    <a:pt x="45" y="0"/>
                  </a:lnTo>
                  <a:lnTo>
                    <a:pt x="45" y="2"/>
                  </a:lnTo>
                  <a:lnTo>
                    <a:pt x="43" y="3"/>
                  </a:lnTo>
                  <a:lnTo>
                    <a:pt x="45" y="5"/>
                  </a:lnTo>
                  <a:lnTo>
                    <a:pt x="46" y="3"/>
                  </a:lnTo>
                  <a:lnTo>
                    <a:pt x="45" y="3"/>
                  </a:lnTo>
                  <a:lnTo>
                    <a:pt x="45" y="2"/>
                  </a:lnTo>
                  <a:lnTo>
                    <a:pt x="48" y="2"/>
                  </a:lnTo>
                  <a:lnTo>
                    <a:pt x="50" y="2"/>
                  </a:lnTo>
                  <a:lnTo>
                    <a:pt x="51" y="3"/>
                  </a:lnTo>
                  <a:lnTo>
                    <a:pt x="51" y="7"/>
                  </a:lnTo>
                  <a:lnTo>
                    <a:pt x="55" y="12"/>
                  </a:lnTo>
                  <a:lnTo>
                    <a:pt x="53" y="14"/>
                  </a:lnTo>
                  <a:lnTo>
                    <a:pt x="55" y="14"/>
                  </a:lnTo>
                  <a:lnTo>
                    <a:pt x="58" y="14"/>
                  </a:lnTo>
                  <a:lnTo>
                    <a:pt x="58" y="10"/>
                  </a:lnTo>
                  <a:lnTo>
                    <a:pt x="62" y="10"/>
                  </a:lnTo>
                  <a:lnTo>
                    <a:pt x="65" y="7"/>
                  </a:lnTo>
                  <a:lnTo>
                    <a:pt x="69" y="7"/>
                  </a:lnTo>
                  <a:lnTo>
                    <a:pt x="69" y="8"/>
                  </a:lnTo>
                  <a:lnTo>
                    <a:pt x="69" y="12"/>
                  </a:lnTo>
                  <a:lnTo>
                    <a:pt x="69" y="12"/>
                  </a:lnTo>
                  <a:lnTo>
                    <a:pt x="67" y="14"/>
                  </a:lnTo>
                  <a:lnTo>
                    <a:pt x="63" y="20"/>
                  </a:lnTo>
                  <a:lnTo>
                    <a:pt x="60" y="22"/>
                  </a:lnTo>
                  <a:lnTo>
                    <a:pt x="58" y="24"/>
                  </a:lnTo>
                  <a:lnTo>
                    <a:pt x="57" y="25"/>
                  </a:lnTo>
                  <a:lnTo>
                    <a:pt x="57" y="27"/>
                  </a:lnTo>
                  <a:lnTo>
                    <a:pt x="57" y="31"/>
                  </a:lnTo>
                  <a:lnTo>
                    <a:pt x="58" y="34"/>
                  </a:lnTo>
                  <a:lnTo>
                    <a:pt x="62" y="36"/>
                  </a:lnTo>
                  <a:lnTo>
                    <a:pt x="63" y="37"/>
                  </a:lnTo>
                  <a:lnTo>
                    <a:pt x="67" y="41"/>
                  </a:lnTo>
                  <a:lnTo>
                    <a:pt x="67" y="42"/>
                  </a:lnTo>
                  <a:lnTo>
                    <a:pt x="67" y="44"/>
                  </a:lnTo>
                  <a:lnTo>
                    <a:pt x="69" y="48"/>
                  </a:lnTo>
                  <a:lnTo>
                    <a:pt x="69" y="49"/>
                  </a:lnTo>
                  <a:lnTo>
                    <a:pt x="67" y="54"/>
                  </a:lnTo>
                  <a:lnTo>
                    <a:pt x="65" y="58"/>
                  </a:lnTo>
                  <a:lnTo>
                    <a:pt x="62" y="63"/>
                  </a:lnTo>
                  <a:lnTo>
                    <a:pt x="58" y="66"/>
                  </a:lnTo>
                  <a:lnTo>
                    <a:pt x="51" y="70"/>
                  </a:lnTo>
                  <a:lnTo>
                    <a:pt x="50" y="71"/>
                  </a:lnTo>
                  <a:lnTo>
                    <a:pt x="50" y="73"/>
                  </a:lnTo>
                  <a:lnTo>
                    <a:pt x="48" y="75"/>
                  </a:lnTo>
                  <a:lnTo>
                    <a:pt x="48" y="77"/>
                  </a:lnTo>
                  <a:lnTo>
                    <a:pt x="51" y="82"/>
                  </a:lnTo>
                  <a:lnTo>
                    <a:pt x="53" y="85"/>
                  </a:lnTo>
                  <a:lnTo>
                    <a:pt x="57" y="85"/>
                  </a:lnTo>
                  <a:lnTo>
                    <a:pt x="62" y="85"/>
                  </a:lnTo>
                  <a:lnTo>
                    <a:pt x="62" y="87"/>
                  </a:lnTo>
                  <a:lnTo>
                    <a:pt x="62" y="89"/>
                  </a:lnTo>
                  <a:lnTo>
                    <a:pt x="63" y="89"/>
                  </a:lnTo>
                  <a:lnTo>
                    <a:pt x="65" y="89"/>
                  </a:lnTo>
                  <a:lnTo>
                    <a:pt x="67" y="87"/>
                  </a:lnTo>
                  <a:lnTo>
                    <a:pt x="69" y="89"/>
                  </a:lnTo>
                  <a:lnTo>
                    <a:pt x="70" y="92"/>
                  </a:lnTo>
                  <a:lnTo>
                    <a:pt x="72" y="94"/>
                  </a:lnTo>
                  <a:lnTo>
                    <a:pt x="72" y="95"/>
                  </a:lnTo>
                  <a:lnTo>
                    <a:pt x="72" y="95"/>
                  </a:lnTo>
                  <a:lnTo>
                    <a:pt x="70" y="95"/>
                  </a:lnTo>
                  <a:lnTo>
                    <a:pt x="72" y="95"/>
                  </a:lnTo>
                  <a:lnTo>
                    <a:pt x="74" y="97"/>
                  </a:lnTo>
                  <a:lnTo>
                    <a:pt x="75" y="95"/>
                  </a:lnTo>
                  <a:lnTo>
                    <a:pt x="77" y="97"/>
                  </a:lnTo>
                  <a:lnTo>
                    <a:pt x="77" y="97"/>
                  </a:lnTo>
                  <a:close/>
                  <a:moveTo>
                    <a:pt x="72" y="61"/>
                  </a:moveTo>
                  <a:lnTo>
                    <a:pt x="69" y="63"/>
                  </a:lnTo>
                  <a:lnTo>
                    <a:pt x="70" y="61"/>
                  </a:lnTo>
                  <a:lnTo>
                    <a:pt x="72" y="60"/>
                  </a:lnTo>
                  <a:lnTo>
                    <a:pt x="72" y="60"/>
                  </a:lnTo>
                  <a:lnTo>
                    <a:pt x="72" y="61"/>
                  </a:lnTo>
                  <a:close/>
                  <a:moveTo>
                    <a:pt x="67" y="85"/>
                  </a:moveTo>
                  <a:lnTo>
                    <a:pt x="65" y="85"/>
                  </a:lnTo>
                  <a:lnTo>
                    <a:pt x="65" y="85"/>
                  </a:lnTo>
                  <a:lnTo>
                    <a:pt x="63" y="85"/>
                  </a:lnTo>
                  <a:lnTo>
                    <a:pt x="63" y="85"/>
                  </a:lnTo>
                  <a:lnTo>
                    <a:pt x="62" y="85"/>
                  </a:lnTo>
                  <a:lnTo>
                    <a:pt x="62" y="83"/>
                  </a:lnTo>
                  <a:lnTo>
                    <a:pt x="62" y="82"/>
                  </a:lnTo>
                  <a:lnTo>
                    <a:pt x="62" y="80"/>
                  </a:lnTo>
                  <a:lnTo>
                    <a:pt x="65" y="80"/>
                  </a:lnTo>
                  <a:lnTo>
                    <a:pt x="67" y="82"/>
                  </a:lnTo>
                  <a:lnTo>
                    <a:pt x="67" y="83"/>
                  </a:lnTo>
                  <a:lnTo>
                    <a:pt x="67" y="83"/>
                  </a:lnTo>
                  <a:lnTo>
                    <a:pt x="67" y="83"/>
                  </a:lnTo>
                  <a:lnTo>
                    <a:pt x="67" y="85"/>
                  </a:lnTo>
                  <a:lnTo>
                    <a:pt x="67" y="85"/>
                  </a:ln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231">
              <a:extLst>
                <a:ext uri="{FF2B5EF4-FFF2-40B4-BE49-F238E27FC236}">
                  <a16:creationId xmlns:a16="http://schemas.microsoft.com/office/drawing/2014/main" xmlns="" id="{1C4D6B7D-F3AE-4CAC-8914-FD151F2D118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182" y="3409"/>
              <a:ext cx="27" cy="58"/>
            </a:xfrm>
            <a:custGeom>
              <a:avLst/>
              <a:gdLst>
                <a:gd name="T0" fmla="*/ 27 w 27"/>
                <a:gd name="T1" fmla="*/ 0 h 58"/>
                <a:gd name="T2" fmla="*/ 27 w 27"/>
                <a:gd name="T3" fmla="*/ 1 h 58"/>
                <a:gd name="T4" fmla="*/ 27 w 27"/>
                <a:gd name="T5" fmla="*/ 1 h 58"/>
                <a:gd name="T6" fmla="*/ 26 w 27"/>
                <a:gd name="T7" fmla="*/ 1 h 58"/>
                <a:gd name="T8" fmla="*/ 26 w 27"/>
                <a:gd name="T9" fmla="*/ 1 h 58"/>
                <a:gd name="T10" fmla="*/ 27 w 27"/>
                <a:gd name="T11" fmla="*/ 0 h 58"/>
                <a:gd name="T12" fmla="*/ 27 w 27"/>
                <a:gd name="T13" fmla="*/ 0 h 58"/>
                <a:gd name="T14" fmla="*/ 27 w 27"/>
                <a:gd name="T15" fmla="*/ 0 h 58"/>
                <a:gd name="T16" fmla="*/ 27 w 27"/>
                <a:gd name="T17" fmla="*/ 0 h 58"/>
                <a:gd name="T18" fmla="*/ 27 w 27"/>
                <a:gd name="T19" fmla="*/ 0 h 58"/>
                <a:gd name="T20" fmla="*/ 27 w 27"/>
                <a:gd name="T21" fmla="*/ 0 h 58"/>
                <a:gd name="T22" fmla="*/ 5 w 27"/>
                <a:gd name="T23" fmla="*/ 52 h 58"/>
                <a:gd name="T24" fmla="*/ 5 w 27"/>
                <a:gd name="T25" fmla="*/ 52 h 58"/>
                <a:gd name="T26" fmla="*/ 5 w 27"/>
                <a:gd name="T27" fmla="*/ 51 h 58"/>
                <a:gd name="T28" fmla="*/ 7 w 27"/>
                <a:gd name="T29" fmla="*/ 51 h 58"/>
                <a:gd name="T30" fmla="*/ 5 w 27"/>
                <a:gd name="T31" fmla="*/ 51 h 58"/>
                <a:gd name="T32" fmla="*/ 5 w 27"/>
                <a:gd name="T33" fmla="*/ 54 h 58"/>
                <a:gd name="T34" fmla="*/ 3 w 27"/>
                <a:gd name="T35" fmla="*/ 52 h 58"/>
                <a:gd name="T36" fmla="*/ 2 w 27"/>
                <a:gd name="T37" fmla="*/ 51 h 58"/>
                <a:gd name="T38" fmla="*/ 0 w 27"/>
                <a:gd name="T39" fmla="*/ 51 h 58"/>
                <a:gd name="T40" fmla="*/ 2 w 27"/>
                <a:gd name="T41" fmla="*/ 49 h 58"/>
                <a:gd name="T42" fmla="*/ 2 w 27"/>
                <a:gd name="T43" fmla="*/ 51 h 58"/>
                <a:gd name="T44" fmla="*/ 2 w 27"/>
                <a:gd name="T45" fmla="*/ 51 h 58"/>
                <a:gd name="T46" fmla="*/ 3 w 27"/>
                <a:gd name="T47" fmla="*/ 51 h 58"/>
                <a:gd name="T48" fmla="*/ 5 w 27"/>
                <a:gd name="T49" fmla="*/ 51 h 58"/>
                <a:gd name="T50" fmla="*/ 3 w 27"/>
                <a:gd name="T51" fmla="*/ 51 h 58"/>
                <a:gd name="T52" fmla="*/ 5 w 27"/>
                <a:gd name="T53" fmla="*/ 52 h 58"/>
                <a:gd name="T54" fmla="*/ 5 w 27"/>
                <a:gd name="T55" fmla="*/ 52 h 58"/>
                <a:gd name="T56" fmla="*/ 9 w 27"/>
                <a:gd name="T57" fmla="*/ 54 h 58"/>
                <a:gd name="T58" fmla="*/ 9 w 27"/>
                <a:gd name="T59" fmla="*/ 58 h 58"/>
                <a:gd name="T60" fmla="*/ 9 w 27"/>
                <a:gd name="T61" fmla="*/ 56 h 58"/>
                <a:gd name="T62" fmla="*/ 9 w 27"/>
                <a:gd name="T63" fmla="*/ 56 h 58"/>
                <a:gd name="T64" fmla="*/ 9 w 27"/>
                <a:gd name="T65" fmla="*/ 54 h 58"/>
                <a:gd name="T66" fmla="*/ 9 w 27"/>
                <a:gd name="T67" fmla="*/ 54 h 58"/>
                <a:gd name="T68" fmla="*/ 9 w 27"/>
                <a:gd name="T69" fmla="*/ 54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7" h="58">
                  <a:moveTo>
                    <a:pt x="27" y="0"/>
                  </a:moveTo>
                  <a:lnTo>
                    <a:pt x="27" y="1"/>
                  </a:lnTo>
                  <a:lnTo>
                    <a:pt x="27" y="1"/>
                  </a:lnTo>
                  <a:lnTo>
                    <a:pt x="26" y="1"/>
                  </a:lnTo>
                  <a:lnTo>
                    <a:pt x="26" y="1"/>
                  </a:lnTo>
                  <a:lnTo>
                    <a:pt x="27" y="0"/>
                  </a:lnTo>
                  <a:lnTo>
                    <a:pt x="27" y="0"/>
                  </a:lnTo>
                  <a:lnTo>
                    <a:pt x="27" y="0"/>
                  </a:lnTo>
                  <a:lnTo>
                    <a:pt x="27" y="0"/>
                  </a:lnTo>
                  <a:lnTo>
                    <a:pt x="27" y="0"/>
                  </a:lnTo>
                  <a:lnTo>
                    <a:pt x="27" y="0"/>
                  </a:lnTo>
                  <a:close/>
                  <a:moveTo>
                    <a:pt x="5" y="52"/>
                  </a:moveTo>
                  <a:lnTo>
                    <a:pt x="5" y="52"/>
                  </a:lnTo>
                  <a:lnTo>
                    <a:pt x="5" y="51"/>
                  </a:lnTo>
                  <a:lnTo>
                    <a:pt x="7" y="51"/>
                  </a:lnTo>
                  <a:lnTo>
                    <a:pt x="5" y="51"/>
                  </a:lnTo>
                  <a:lnTo>
                    <a:pt x="5" y="54"/>
                  </a:lnTo>
                  <a:lnTo>
                    <a:pt x="3" y="52"/>
                  </a:lnTo>
                  <a:lnTo>
                    <a:pt x="2" y="51"/>
                  </a:lnTo>
                  <a:lnTo>
                    <a:pt x="0" y="51"/>
                  </a:lnTo>
                  <a:lnTo>
                    <a:pt x="2" y="49"/>
                  </a:lnTo>
                  <a:lnTo>
                    <a:pt x="2" y="51"/>
                  </a:lnTo>
                  <a:lnTo>
                    <a:pt x="2" y="51"/>
                  </a:lnTo>
                  <a:lnTo>
                    <a:pt x="3" y="51"/>
                  </a:lnTo>
                  <a:lnTo>
                    <a:pt x="5" y="51"/>
                  </a:lnTo>
                  <a:lnTo>
                    <a:pt x="3" y="51"/>
                  </a:lnTo>
                  <a:lnTo>
                    <a:pt x="5" y="52"/>
                  </a:lnTo>
                  <a:lnTo>
                    <a:pt x="5" y="52"/>
                  </a:lnTo>
                  <a:close/>
                  <a:moveTo>
                    <a:pt x="9" y="54"/>
                  </a:moveTo>
                  <a:lnTo>
                    <a:pt x="9" y="58"/>
                  </a:lnTo>
                  <a:lnTo>
                    <a:pt x="9" y="56"/>
                  </a:lnTo>
                  <a:lnTo>
                    <a:pt x="9" y="56"/>
                  </a:lnTo>
                  <a:lnTo>
                    <a:pt x="9" y="54"/>
                  </a:lnTo>
                  <a:lnTo>
                    <a:pt x="9" y="54"/>
                  </a:lnTo>
                  <a:lnTo>
                    <a:pt x="9" y="54"/>
                  </a:ln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232">
              <a:extLst>
                <a:ext uri="{FF2B5EF4-FFF2-40B4-BE49-F238E27FC236}">
                  <a16:creationId xmlns:a16="http://schemas.microsoft.com/office/drawing/2014/main" xmlns="" id="{A6B1C5BA-E2DA-4878-AEEE-D317B5AD03F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129" y="2164"/>
              <a:ext cx="368" cy="154"/>
            </a:xfrm>
            <a:custGeom>
              <a:avLst/>
              <a:gdLst>
                <a:gd name="T0" fmla="*/ 64 w 368"/>
                <a:gd name="T1" fmla="*/ 26 h 154"/>
                <a:gd name="T2" fmla="*/ 34 w 368"/>
                <a:gd name="T3" fmla="*/ 33 h 154"/>
                <a:gd name="T4" fmla="*/ 10 w 368"/>
                <a:gd name="T5" fmla="*/ 48 h 154"/>
                <a:gd name="T6" fmla="*/ 10 w 368"/>
                <a:gd name="T7" fmla="*/ 38 h 154"/>
                <a:gd name="T8" fmla="*/ 12 w 368"/>
                <a:gd name="T9" fmla="*/ 28 h 154"/>
                <a:gd name="T10" fmla="*/ 17 w 368"/>
                <a:gd name="T11" fmla="*/ 16 h 154"/>
                <a:gd name="T12" fmla="*/ 14 w 368"/>
                <a:gd name="T13" fmla="*/ 7 h 154"/>
                <a:gd name="T14" fmla="*/ 24 w 368"/>
                <a:gd name="T15" fmla="*/ 2 h 154"/>
                <a:gd name="T16" fmla="*/ 38 w 368"/>
                <a:gd name="T17" fmla="*/ 4 h 154"/>
                <a:gd name="T18" fmla="*/ 308 w 368"/>
                <a:gd name="T19" fmla="*/ 16 h 154"/>
                <a:gd name="T20" fmla="*/ 324 w 368"/>
                <a:gd name="T21" fmla="*/ 16 h 154"/>
                <a:gd name="T22" fmla="*/ 334 w 368"/>
                <a:gd name="T23" fmla="*/ 19 h 154"/>
                <a:gd name="T24" fmla="*/ 341 w 368"/>
                <a:gd name="T25" fmla="*/ 24 h 154"/>
                <a:gd name="T26" fmla="*/ 346 w 368"/>
                <a:gd name="T27" fmla="*/ 36 h 154"/>
                <a:gd name="T28" fmla="*/ 346 w 368"/>
                <a:gd name="T29" fmla="*/ 50 h 154"/>
                <a:gd name="T30" fmla="*/ 366 w 368"/>
                <a:gd name="T31" fmla="*/ 60 h 154"/>
                <a:gd name="T32" fmla="*/ 358 w 368"/>
                <a:gd name="T33" fmla="*/ 68 h 154"/>
                <a:gd name="T34" fmla="*/ 354 w 368"/>
                <a:gd name="T35" fmla="*/ 74 h 154"/>
                <a:gd name="T36" fmla="*/ 356 w 368"/>
                <a:gd name="T37" fmla="*/ 85 h 154"/>
                <a:gd name="T38" fmla="*/ 361 w 368"/>
                <a:gd name="T39" fmla="*/ 94 h 154"/>
                <a:gd name="T40" fmla="*/ 358 w 368"/>
                <a:gd name="T41" fmla="*/ 106 h 154"/>
                <a:gd name="T42" fmla="*/ 363 w 368"/>
                <a:gd name="T43" fmla="*/ 116 h 154"/>
                <a:gd name="T44" fmla="*/ 365 w 368"/>
                <a:gd name="T45" fmla="*/ 121 h 154"/>
                <a:gd name="T46" fmla="*/ 356 w 368"/>
                <a:gd name="T47" fmla="*/ 125 h 154"/>
                <a:gd name="T48" fmla="*/ 346 w 368"/>
                <a:gd name="T49" fmla="*/ 121 h 154"/>
                <a:gd name="T50" fmla="*/ 329 w 368"/>
                <a:gd name="T51" fmla="*/ 118 h 154"/>
                <a:gd name="T52" fmla="*/ 317 w 368"/>
                <a:gd name="T53" fmla="*/ 120 h 154"/>
                <a:gd name="T54" fmla="*/ 291 w 368"/>
                <a:gd name="T55" fmla="*/ 123 h 154"/>
                <a:gd name="T56" fmla="*/ 252 w 368"/>
                <a:gd name="T57" fmla="*/ 133 h 154"/>
                <a:gd name="T58" fmla="*/ 231 w 368"/>
                <a:gd name="T59" fmla="*/ 132 h 154"/>
                <a:gd name="T60" fmla="*/ 211 w 368"/>
                <a:gd name="T61" fmla="*/ 132 h 154"/>
                <a:gd name="T62" fmla="*/ 206 w 368"/>
                <a:gd name="T63" fmla="*/ 145 h 154"/>
                <a:gd name="T64" fmla="*/ 197 w 368"/>
                <a:gd name="T65" fmla="*/ 150 h 154"/>
                <a:gd name="T66" fmla="*/ 199 w 368"/>
                <a:gd name="T67" fmla="*/ 128 h 154"/>
                <a:gd name="T68" fmla="*/ 178 w 368"/>
                <a:gd name="T69" fmla="*/ 133 h 154"/>
                <a:gd name="T70" fmla="*/ 149 w 368"/>
                <a:gd name="T71" fmla="*/ 147 h 154"/>
                <a:gd name="T72" fmla="*/ 117 w 368"/>
                <a:gd name="T73" fmla="*/ 135 h 154"/>
                <a:gd name="T74" fmla="*/ 91 w 368"/>
                <a:gd name="T75" fmla="*/ 143 h 154"/>
                <a:gd name="T76" fmla="*/ 67 w 368"/>
                <a:gd name="T77" fmla="*/ 140 h 154"/>
                <a:gd name="T78" fmla="*/ 53 w 368"/>
                <a:gd name="T79" fmla="*/ 132 h 154"/>
                <a:gd name="T80" fmla="*/ 36 w 368"/>
                <a:gd name="T81" fmla="*/ 133 h 154"/>
                <a:gd name="T82" fmla="*/ 50 w 368"/>
                <a:gd name="T83" fmla="*/ 125 h 154"/>
                <a:gd name="T84" fmla="*/ 36 w 368"/>
                <a:gd name="T85" fmla="*/ 123 h 154"/>
                <a:gd name="T86" fmla="*/ 28 w 368"/>
                <a:gd name="T87" fmla="*/ 109 h 154"/>
                <a:gd name="T88" fmla="*/ 17 w 368"/>
                <a:gd name="T89" fmla="*/ 97 h 154"/>
                <a:gd name="T90" fmla="*/ 14 w 368"/>
                <a:gd name="T91" fmla="*/ 89 h 154"/>
                <a:gd name="T92" fmla="*/ 19 w 368"/>
                <a:gd name="T93" fmla="*/ 92 h 154"/>
                <a:gd name="T94" fmla="*/ 21 w 368"/>
                <a:gd name="T95" fmla="*/ 87 h 154"/>
                <a:gd name="T96" fmla="*/ 22 w 368"/>
                <a:gd name="T97" fmla="*/ 79 h 154"/>
                <a:gd name="T98" fmla="*/ 24 w 368"/>
                <a:gd name="T99" fmla="*/ 63 h 154"/>
                <a:gd name="T100" fmla="*/ 10 w 368"/>
                <a:gd name="T101" fmla="*/ 53 h 154"/>
                <a:gd name="T102" fmla="*/ 34 w 368"/>
                <a:gd name="T103" fmla="*/ 45 h 154"/>
                <a:gd name="T104" fmla="*/ 45 w 368"/>
                <a:gd name="T105" fmla="*/ 43 h 154"/>
                <a:gd name="T106" fmla="*/ 62 w 368"/>
                <a:gd name="T107" fmla="*/ 41 h 154"/>
                <a:gd name="T108" fmla="*/ 70 w 368"/>
                <a:gd name="T109" fmla="*/ 33 h 154"/>
                <a:gd name="T110" fmla="*/ 81 w 368"/>
                <a:gd name="T111" fmla="*/ 24 h 154"/>
                <a:gd name="T112" fmla="*/ 139 w 368"/>
                <a:gd name="T113" fmla="*/ 5 h 154"/>
                <a:gd name="T114" fmla="*/ 182 w 368"/>
                <a:gd name="T115" fmla="*/ 5 h 154"/>
                <a:gd name="T116" fmla="*/ 206 w 368"/>
                <a:gd name="T117" fmla="*/ 21 h 154"/>
                <a:gd name="T118" fmla="*/ 235 w 368"/>
                <a:gd name="T119" fmla="*/ 28 h 154"/>
                <a:gd name="T120" fmla="*/ 281 w 368"/>
                <a:gd name="T121" fmla="*/ 29 h 154"/>
                <a:gd name="T122" fmla="*/ 2 w 368"/>
                <a:gd name="T123" fmla="*/ 50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68" h="154">
                  <a:moveTo>
                    <a:pt x="45" y="4"/>
                  </a:moveTo>
                  <a:lnTo>
                    <a:pt x="45" y="5"/>
                  </a:lnTo>
                  <a:lnTo>
                    <a:pt x="45" y="9"/>
                  </a:lnTo>
                  <a:lnTo>
                    <a:pt x="48" y="14"/>
                  </a:lnTo>
                  <a:lnTo>
                    <a:pt x="52" y="16"/>
                  </a:lnTo>
                  <a:lnTo>
                    <a:pt x="64" y="22"/>
                  </a:lnTo>
                  <a:lnTo>
                    <a:pt x="65" y="22"/>
                  </a:lnTo>
                  <a:lnTo>
                    <a:pt x="64" y="24"/>
                  </a:lnTo>
                  <a:lnTo>
                    <a:pt x="64" y="26"/>
                  </a:lnTo>
                  <a:lnTo>
                    <a:pt x="64" y="28"/>
                  </a:lnTo>
                  <a:lnTo>
                    <a:pt x="60" y="29"/>
                  </a:lnTo>
                  <a:lnTo>
                    <a:pt x="50" y="26"/>
                  </a:lnTo>
                  <a:lnTo>
                    <a:pt x="48" y="26"/>
                  </a:lnTo>
                  <a:lnTo>
                    <a:pt x="46" y="26"/>
                  </a:lnTo>
                  <a:lnTo>
                    <a:pt x="43" y="28"/>
                  </a:lnTo>
                  <a:lnTo>
                    <a:pt x="40" y="28"/>
                  </a:lnTo>
                  <a:lnTo>
                    <a:pt x="34" y="29"/>
                  </a:lnTo>
                  <a:lnTo>
                    <a:pt x="34" y="33"/>
                  </a:lnTo>
                  <a:lnTo>
                    <a:pt x="31" y="36"/>
                  </a:lnTo>
                  <a:lnTo>
                    <a:pt x="24" y="39"/>
                  </a:lnTo>
                  <a:lnTo>
                    <a:pt x="21" y="41"/>
                  </a:lnTo>
                  <a:lnTo>
                    <a:pt x="16" y="46"/>
                  </a:lnTo>
                  <a:lnTo>
                    <a:pt x="12" y="50"/>
                  </a:lnTo>
                  <a:lnTo>
                    <a:pt x="12" y="50"/>
                  </a:lnTo>
                  <a:lnTo>
                    <a:pt x="10" y="51"/>
                  </a:lnTo>
                  <a:lnTo>
                    <a:pt x="10" y="50"/>
                  </a:lnTo>
                  <a:lnTo>
                    <a:pt x="10" y="48"/>
                  </a:lnTo>
                  <a:lnTo>
                    <a:pt x="10" y="46"/>
                  </a:lnTo>
                  <a:lnTo>
                    <a:pt x="10" y="45"/>
                  </a:lnTo>
                  <a:lnTo>
                    <a:pt x="12" y="43"/>
                  </a:lnTo>
                  <a:lnTo>
                    <a:pt x="14" y="41"/>
                  </a:lnTo>
                  <a:lnTo>
                    <a:pt x="21" y="39"/>
                  </a:lnTo>
                  <a:lnTo>
                    <a:pt x="21" y="38"/>
                  </a:lnTo>
                  <a:lnTo>
                    <a:pt x="17" y="38"/>
                  </a:lnTo>
                  <a:lnTo>
                    <a:pt x="14" y="38"/>
                  </a:lnTo>
                  <a:lnTo>
                    <a:pt x="10" y="38"/>
                  </a:lnTo>
                  <a:lnTo>
                    <a:pt x="9" y="38"/>
                  </a:lnTo>
                  <a:lnTo>
                    <a:pt x="7" y="36"/>
                  </a:lnTo>
                  <a:lnTo>
                    <a:pt x="7" y="34"/>
                  </a:lnTo>
                  <a:lnTo>
                    <a:pt x="7" y="34"/>
                  </a:lnTo>
                  <a:lnTo>
                    <a:pt x="9" y="34"/>
                  </a:lnTo>
                  <a:lnTo>
                    <a:pt x="9" y="33"/>
                  </a:lnTo>
                  <a:lnTo>
                    <a:pt x="10" y="31"/>
                  </a:lnTo>
                  <a:lnTo>
                    <a:pt x="12" y="29"/>
                  </a:lnTo>
                  <a:lnTo>
                    <a:pt x="12" y="28"/>
                  </a:lnTo>
                  <a:lnTo>
                    <a:pt x="12" y="28"/>
                  </a:lnTo>
                  <a:lnTo>
                    <a:pt x="12" y="26"/>
                  </a:lnTo>
                  <a:lnTo>
                    <a:pt x="12" y="26"/>
                  </a:lnTo>
                  <a:lnTo>
                    <a:pt x="12" y="24"/>
                  </a:lnTo>
                  <a:lnTo>
                    <a:pt x="12" y="22"/>
                  </a:lnTo>
                  <a:lnTo>
                    <a:pt x="16" y="19"/>
                  </a:lnTo>
                  <a:lnTo>
                    <a:pt x="17" y="19"/>
                  </a:lnTo>
                  <a:lnTo>
                    <a:pt x="17" y="17"/>
                  </a:lnTo>
                  <a:lnTo>
                    <a:pt x="17" y="16"/>
                  </a:lnTo>
                  <a:lnTo>
                    <a:pt x="17" y="12"/>
                  </a:lnTo>
                  <a:lnTo>
                    <a:pt x="17" y="12"/>
                  </a:lnTo>
                  <a:lnTo>
                    <a:pt x="16" y="12"/>
                  </a:lnTo>
                  <a:lnTo>
                    <a:pt x="16" y="10"/>
                  </a:lnTo>
                  <a:lnTo>
                    <a:pt x="14" y="10"/>
                  </a:lnTo>
                  <a:lnTo>
                    <a:pt x="12" y="10"/>
                  </a:lnTo>
                  <a:lnTo>
                    <a:pt x="12" y="9"/>
                  </a:lnTo>
                  <a:lnTo>
                    <a:pt x="12" y="9"/>
                  </a:lnTo>
                  <a:lnTo>
                    <a:pt x="14" y="7"/>
                  </a:lnTo>
                  <a:lnTo>
                    <a:pt x="16" y="7"/>
                  </a:lnTo>
                  <a:lnTo>
                    <a:pt x="16" y="7"/>
                  </a:lnTo>
                  <a:lnTo>
                    <a:pt x="17" y="5"/>
                  </a:lnTo>
                  <a:lnTo>
                    <a:pt x="17" y="4"/>
                  </a:lnTo>
                  <a:lnTo>
                    <a:pt x="17" y="4"/>
                  </a:lnTo>
                  <a:lnTo>
                    <a:pt x="19" y="4"/>
                  </a:lnTo>
                  <a:lnTo>
                    <a:pt x="21" y="4"/>
                  </a:lnTo>
                  <a:lnTo>
                    <a:pt x="22" y="2"/>
                  </a:lnTo>
                  <a:lnTo>
                    <a:pt x="24" y="2"/>
                  </a:lnTo>
                  <a:lnTo>
                    <a:pt x="26" y="0"/>
                  </a:lnTo>
                  <a:lnTo>
                    <a:pt x="29" y="0"/>
                  </a:lnTo>
                  <a:lnTo>
                    <a:pt x="29" y="0"/>
                  </a:lnTo>
                  <a:lnTo>
                    <a:pt x="31" y="0"/>
                  </a:lnTo>
                  <a:lnTo>
                    <a:pt x="33" y="2"/>
                  </a:lnTo>
                  <a:lnTo>
                    <a:pt x="34" y="4"/>
                  </a:lnTo>
                  <a:lnTo>
                    <a:pt x="36" y="4"/>
                  </a:lnTo>
                  <a:lnTo>
                    <a:pt x="36" y="4"/>
                  </a:lnTo>
                  <a:lnTo>
                    <a:pt x="38" y="4"/>
                  </a:lnTo>
                  <a:lnTo>
                    <a:pt x="40" y="4"/>
                  </a:lnTo>
                  <a:lnTo>
                    <a:pt x="41" y="4"/>
                  </a:lnTo>
                  <a:lnTo>
                    <a:pt x="41" y="4"/>
                  </a:lnTo>
                  <a:lnTo>
                    <a:pt x="43" y="2"/>
                  </a:lnTo>
                  <a:lnTo>
                    <a:pt x="45" y="4"/>
                  </a:lnTo>
                  <a:lnTo>
                    <a:pt x="45" y="4"/>
                  </a:lnTo>
                  <a:close/>
                  <a:moveTo>
                    <a:pt x="305" y="14"/>
                  </a:moveTo>
                  <a:lnTo>
                    <a:pt x="305" y="16"/>
                  </a:lnTo>
                  <a:lnTo>
                    <a:pt x="308" y="16"/>
                  </a:lnTo>
                  <a:lnTo>
                    <a:pt x="310" y="17"/>
                  </a:lnTo>
                  <a:lnTo>
                    <a:pt x="310" y="17"/>
                  </a:lnTo>
                  <a:lnTo>
                    <a:pt x="312" y="16"/>
                  </a:lnTo>
                  <a:lnTo>
                    <a:pt x="315" y="16"/>
                  </a:lnTo>
                  <a:lnTo>
                    <a:pt x="317" y="16"/>
                  </a:lnTo>
                  <a:lnTo>
                    <a:pt x="318" y="16"/>
                  </a:lnTo>
                  <a:lnTo>
                    <a:pt x="320" y="16"/>
                  </a:lnTo>
                  <a:lnTo>
                    <a:pt x="322" y="17"/>
                  </a:lnTo>
                  <a:lnTo>
                    <a:pt x="324" y="16"/>
                  </a:lnTo>
                  <a:lnTo>
                    <a:pt x="324" y="14"/>
                  </a:lnTo>
                  <a:lnTo>
                    <a:pt x="325" y="14"/>
                  </a:lnTo>
                  <a:lnTo>
                    <a:pt x="325" y="14"/>
                  </a:lnTo>
                  <a:lnTo>
                    <a:pt x="327" y="12"/>
                  </a:lnTo>
                  <a:lnTo>
                    <a:pt x="329" y="14"/>
                  </a:lnTo>
                  <a:lnTo>
                    <a:pt x="329" y="14"/>
                  </a:lnTo>
                  <a:lnTo>
                    <a:pt x="329" y="16"/>
                  </a:lnTo>
                  <a:lnTo>
                    <a:pt x="330" y="16"/>
                  </a:lnTo>
                  <a:lnTo>
                    <a:pt x="334" y="19"/>
                  </a:lnTo>
                  <a:lnTo>
                    <a:pt x="336" y="21"/>
                  </a:lnTo>
                  <a:lnTo>
                    <a:pt x="336" y="21"/>
                  </a:lnTo>
                  <a:lnTo>
                    <a:pt x="336" y="21"/>
                  </a:lnTo>
                  <a:lnTo>
                    <a:pt x="336" y="22"/>
                  </a:lnTo>
                  <a:lnTo>
                    <a:pt x="337" y="22"/>
                  </a:lnTo>
                  <a:lnTo>
                    <a:pt x="337" y="22"/>
                  </a:lnTo>
                  <a:lnTo>
                    <a:pt x="339" y="22"/>
                  </a:lnTo>
                  <a:lnTo>
                    <a:pt x="341" y="24"/>
                  </a:lnTo>
                  <a:lnTo>
                    <a:pt x="341" y="24"/>
                  </a:lnTo>
                  <a:lnTo>
                    <a:pt x="341" y="24"/>
                  </a:lnTo>
                  <a:lnTo>
                    <a:pt x="341" y="26"/>
                  </a:lnTo>
                  <a:lnTo>
                    <a:pt x="341" y="26"/>
                  </a:lnTo>
                  <a:lnTo>
                    <a:pt x="342" y="28"/>
                  </a:lnTo>
                  <a:lnTo>
                    <a:pt x="344" y="29"/>
                  </a:lnTo>
                  <a:lnTo>
                    <a:pt x="344" y="29"/>
                  </a:lnTo>
                  <a:lnTo>
                    <a:pt x="346" y="33"/>
                  </a:lnTo>
                  <a:lnTo>
                    <a:pt x="346" y="34"/>
                  </a:lnTo>
                  <a:lnTo>
                    <a:pt x="346" y="36"/>
                  </a:lnTo>
                  <a:lnTo>
                    <a:pt x="346" y="38"/>
                  </a:lnTo>
                  <a:lnTo>
                    <a:pt x="344" y="41"/>
                  </a:lnTo>
                  <a:lnTo>
                    <a:pt x="344" y="41"/>
                  </a:lnTo>
                  <a:lnTo>
                    <a:pt x="344" y="43"/>
                  </a:lnTo>
                  <a:lnTo>
                    <a:pt x="344" y="45"/>
                  </a:lnTo>
                  <a:lnTo>
                    <a:pt x="346" y="46"/>
                  </a:lnTo>
                  <a:lnTo>
                    <a:pt x="346" y="48"/>
                  </a:lnTo>
                  <a:lnTo>
                    <a:pt x="346" y="50"/>
                  </a:lnTo>
                  <a:lnTo>
                    <a:pt x="346" y="50"/>
                  </a:lnTo>
                  <a:lnTo>
                    <a:pt x="348" y="51"/>
                  </a:lnTo>
                  <a:lnTo>
                    <a:pt x="351" y="53"/>
                  </a:lnTo>
                  <a:lnTo>
                    <a:pt x="353" y="53"/>
                  </a:lnTo>
                  <a:lnTo>
                    <a:pt x="356" y="51"/>
                  </a:lnTo>
                  <a:lnTo>
                    <a:pt x="358" y="51"/>
                  </a:lnTo>
                  <a:lnTo>
                    <a:pt x="360" y="53"/>
                  </a:lnTo>
                  <a:lnTo>
                    <a:pt x="363" y="57"/>
                  </a:lnTo>
                  <a:lnTo>
                    <a:pt x="366" y="60"/>
                  </a:lnTo>
                  <a:lnTo>
                    <a:pt x="366" y="60"/>
                  </a:lnTo>
                  <a:lnTo>
                    <a:pt x="366" y="62"/>
                  </a:lnTo>
                  <a:lnTo>
                    <a:pt x="368" y="62"/>
                  </a:lnTo>
                  <a:lnTo>
                    <a:pt x="366" y="62"/>
                  </a:lnTo>
                  <a:lnTo>
                    <a:pt x="366" y="62"/>
                  </a:lnTo>
                  <a:lnTo>
                    <a:pt x="363" y="58"/>
                  </a:lnTo>
                  <a:lnTo>
                    <a:pt x="361" y="60"/>
                  </a:lnTo>
                  <a:lnTo>
                    <a:pt x="361" y="62"/>
                  </a:lnTo>
                  <a:lnTo>
                    <a:pt x="360" y="67"/>
                  </a:lnTo>
                  <a:lnTo>
                    <a:pt x="358" y="68"/>
                  </a:lnTo>
                  <a:lnTo>
                    <a:pt x="356" y="68"/>
                  </a:lnTo>
                  <a:lnTo>
                    <a:pt x="354" y="68"/>
                  </a:lnTo>
                  <a:lnTo>
                    <a:pt x="353" y="68"/>
                  </a:lnTo>
                  <a:lnTo>
                    <a:pt x="353" y="68"/>
                  </a:lnTo>
                  <a:lnTo>
                    <a:pt x="353" y="68"/>
                  </a:lnTo>
                  <a:lnTo>
                    <a:pt x="353" y="70"/>
                  </a:lnTo>
                  <a:lnTo>
                    <a:pt x="353" y="72"/>
                  </a:lnTo>
                  <a:lnTo>
                    <a:pt x="353" y="72"/>
                  </a:lnTo>
                  <a:lnTo>
                    <a:pt x="354" y="74"/>
                  </a:lnTo>
                  <a:lnTo>
                    <a:pt x="356" y="74"/>
                  </a:lnTo>
                  <a:lnTo>
                    <a:pt x="356" y="75"/>
                  </a:lnTo>
                  <a:lnTo>
                    <a:pt x="354" y="77"/>
                  </a:lnTo>
                  <a:lnTo>
                    <a:pt x="354" y="77"/>
                  </a:lnTo>
                  <a:lnTo>
                    <a:pt x="354" y="77"/>
                  </a:lnTo>
                  <a:lnTo>
                    <a:pt x="354" y="79"/>
                  </a:lnTo>
                  <a:lnTo>
                    <a:pt x="356" y="80"/>
                  </a:lnTo>
                  <a:lnTo>
                    <a:pt x="358" y="82"/>
                  </a:lnTo>
                  <a:lnTo>
                    <a:pt x="356" y="85"/>
                  </a:lnTo>
                  <a:lnTo>
                    <a:pt x="358" y="87"/>
                  </a:lnTo>
                  <a:lnTo>
                    <a:pt x="358" y="89"/>
                  </a:lnTo>
                  <a:lnTo>
                    <a:pt x="358" y="92"/>
                  </a:lnTo>
                  <a:lnTo>
                    <a:pt x="358" y="92"/>
                  </a:lnTo>
                  <a:lnTo>
                    <a:pt x="358" y="92"/>
                  </a:lnTo>
                  <a:lnTo>
                    <a:pt x="360" y="92"/>
                  </a:lnTo>
                  <a:lnTo>
                    <a:pt x="360" y="94"/>
                  </a:lnTo>
                  <a:lnTo>
                    <a:pt x="361" y="94"/>
                  </a:lnTo>
                  <a:lnTo>
                    <a:pt x="361" y="94"/>
                  </a:lnTo>
                  <a:lnTo>
                    <a:pt x="360" y="96"/>
                  </a:lnTo>
                  <a:lnTo>
                    <a:pt x="360" y="97"/>
                  </a:lnTo>
                  <a:lnTo>
                    <a:pt x="358" y="99"/>
                  </a:lnTo>
                  <a:lnTo>
                    <a:pt x="358" y="99"/>
                  </a:lnTo>
                  <a:lnTo>
                    <a:pt x="358" y="101"/>
                  </a:lnTo>
                  <a:lnTo>
                    <a:pt x="356" y="103"/>
                  </a:lnTo>
                  <a:lnTo>
                    <a:pt x="356" y="104"/>
                  </a:lnTo>
                  <a:lnTo>
                    <a:pt x="356" y="104"/>
                  </a:lnTo>
                  <a:lnTo>
                    <a:pt x="358" y="106"/>
                  </a:lnTo>
                  <a:lnTo>
                    <a:pt x="360" y="106"/>
                  </a:lnTo>
                  <a:lnTo>
                    <a:pt x="363" y="108"/>
                  </a:lnTo>
                  <a:lnTo>
                    <a:pt x="363" y="109"/>
                  </a:lnTo>
                  <a:lnTo>
                    <a:pt x="363" y="111"/>
                  </a:lnTo>
                  <a:lnTo>
                    <a:pt x="363" y="111"/>
                  </a:lnTo>
                  <a:lnTo>
                    <a:pt x="363" y="111"/>
                  </a:lnTo>
                  <a:lnTo>
                    <a:pt x="363" y="113"/>
                  </a:lnTo>
                  <a:lnTo>
                    <a:pt x="363" y="114"/>
                  </a:lnTo>
                  <a:lnTo>
                    <a:pt x="363" y="116"/>
                  </a:lnTo>
                  <a:lnTo>
                    <a:pt x="363" y="116"/>
                  </a:lnTo>
                  <a:lnTo>
                    <a:pt x="366" y="118"/>
                  </a:lnTo>
                  <a:lnTo>
                    <a:pt x="366" y="120"/>
                  </a:lnTo>
                  <a:lnTo>
                    <a:pt x="366" y="120"/>
                  </a:lnTo>
                  <a:lnTo>
                    <a:pt x="366" y="121"/>
                  </a:lnTo>
                  <a:lnTo>
                    <a:pt x="366" y="123"/>
                  </a:lnTo>
                  <a:lnTo>
                    <a:pt x="366" y="123"/>
                  </a:lnTo>
                  <a:lnTo>
                    <a:pt x="366" y="121"/>
                  </a:lnTo>
                  <a:lnTo>
                    <a:pt x="365" y="121"/>
                  </a:lnTo>
                  <a:lnTo>
                    <a:pt x="363" y="121"/>
                  </a:lnTo>
                  <a:lnTo>
                    <a:pt x="363" y="123"/>
                  </a:lnTo>
                  <a:lnTo>
                    <a:pt x="361" y="123"/>
                  </a:lnTo>
                  <a:lnTo>
                    <a:pt x="360" y="125"/>
                  </a:lnTo>
                  <a:lnTo>
                    <a:pt x="358" y="126"/>
                  </a:lnTo>
                  <a:lnTo>
                    <a:pt x="358" y="126"/>
                  </a:lnTo>
                  <a:lnTo>
                    <a:pt x="356" y="126"/>
                  </a:lnTo>
                  <a:lnTo>
                    <a:pt x="356" y="126"/>
                  </a:lnTo>
                  <a:lnTo>
                    <a:pt x="356" y="125"/>
                  </a:lnTo>
                  <a:lnTo>
                    <a:pt x="356" y="121"/>
                  </a:lnTo>
                  <a:lnTo>
                    <a:pt x="356" y="120"/>
                  </a:lnTo>
                  <a:lnTo>
                    <a:pt x="354" y="120"/>
                  </a:lnTo>
                  <a:lnTo>
                    <a:pt x="354" y="120"/>
                  </a:lnTo>
                  <a:lnTo>
                    <a:pt x="353" y="118"/>
                  </a:lnTo>
                  <a:lnTo>
                    <a:pt x="353" y="118"/>
                  </a:lnTo>
                  <a:lnTo>
                    <a:pt x="351" y="120"/>
                  </a:lnTo>
                  <a:lnTo>
                    <a:pt x="349" y="121"/>
                  </a:lnTo>
                  <a:lnTo>
                    <a:pt x="346" y="121"/>
                  </a:lnTo>
                  <a:lnTo>
                    <a:pt x="344" y="120"/>
                  </a:lnTo>
                  <a:lnTo>
                    <a:pt x="342" y="120"/>
                  </a:lnTo>
                  <a:lnTo>
                    <a:pt x="339" y="118"/>
                  </a:lnTo>
                  <a:lnTo>
                    <a:pt x="337" y="118"/>
                  </a:lnTo>
                  <a:lnTo>
                    <a:pt x="336" y="118"/>
                  </a:lnTo>
                  <a:lnTo>
                    <a:pt x="334" y="118"/>
                  </a:lnTo>
                  <a:lnTo>
                    <a:pt x="332" y="118"/>
                  </a:lnTo>
                  <a:lnTo>
                    <a:pt x="330" y="118"/>
                  </a:lnTo>
                  <a:lnTo>
                    <a:pt x="329" y="118"/>
                  </a:lnTo>
                  <a:lnTo>
                    <a:pt x="327" y="118"/>
                  </a:lnTo>
                  <a:lnTo>
                    <a:pt x="325" y="120"/>
                  </a:lnTo>
                  <a:lnTo>
                    <a:pt x="322" y="123"/>
                  </a:lnTo>
                  <a:lnTo>
                    <a:pt x="320" y="123"/>
                  </a:lnTo>
                  <a:lnTo>
                    <a:pt x="320" y="121"/>
                  </a:lnTo>
                  <a:lnTo>
                    <a:pt x="318" y="120"/>
                  </a:lnTo>
                  <a:lnTo>
                    <a:pt x="318" y="120"/>
                  </a:lnTo>
                  <a:lnTo>
                    <a:pt x="317" y="120"/>
                  </a:lnTo>
                  <a:lnTo>
                    <a:pt x="317" y="120"/>
                  </a:lnTo>
                  <a:lnTo>
                    <a:pt x="315" y="121"/>
                  </a:lnTo>
                  <a:lnTo>
                    <a:pt x="312" y="123"/>
                  </a:lnTo>
                  <a:lnTo>
                    <a:pt x="308" y="123"/>
                  </a:lnTo>
                  <a:lnTo>
                    <a:pt x="305" y="125"/>
                  </a:lnTo>
                  <a:lnTo>
                    <a:pt x="301" y="125"/>
                  </a:lnTo>
                  <a:lnTo>
                    <a:pt x="300" y="125"/>
                  </a:lnTo>
                  <a:lnTo>
                    <a:pt x="296" y="125"/>
                  </a:lnTo>
                  <a:lnTo>
                    <a:pt x="293" y="123"/>
                  </a:lnTo>
                  <a:lnTo>
                    <a:pt x="291" y="123"/>
                  </a:lnTo>
                  <a:lnTo>
                    <a:pt x="289" y="123"/>
                  </a:lnTo>
                  <a:lnTo>
                    <a:pt x="284" y="126"/>
                  </a:lnTo>
                  <a:lnTo>
                    <a:pt x="276" y="130"/>
                  </a:lnTo>
                  <a:lnTo>
                    <a:pt x="269" y="132"/>
                  </a:lnTo>
                  <a:lnTo>
                    <a:pt x="265" y="133"/>
                  </a:lnTo>
                  <a:lnTo>
                    <a:pt x="262" y="133"/>
                  </a:lnTo>
                  <a:lnTo>
                    <a:pt x="259" y="133"/>
                  </a:lnTo>
                  <a:lnTo>
                    <a:pt x="253" y="133"/>
                  </a:lnTo>
                  <a:lnTo>
                    <a:pt x="252" y="133"/>
                  </a:lnTo>
                  <a:lnTo>
                    <a:pt x="250" y="133"/>
                  </a:lnTo>
                  <a:lnTo>
                    <a:pt x="248" y="132"/>
                  </a:lnTo>
                  <a:lnTo>
                    <a:pt x="245" y="130"/>
                  </a:lnTo>
                  <a:lnTo>
                    <a:pt x="243" y="128"/>
                  </a:lnTo>
                  <a:lnTo>
                    <a:pt x="243" y="128"/>
                  </a:lnTo>
                  <a:lnTo>
                    <a:pt x="240" y="128"/>
                  </a:lnTo>
                  <a:lnTo>
                    <a:pt x="235" y="132"/>
                  </a:lnTo>
                  <a:lnTo>
                    <a:pt x="233" y="132"/>
                  </a:lnTo>
                  <a:lnTo>
                    <a:pt x="231" y="132"/>
                  </a:lnTo>
                  <a:lnTo>
                    <a:pt x="228" y="133"/>
                  </a:lnTo>
                  <a:lnTo>
                    <a:pt x="226" y="135"/>
                  </a:lnTo>
                  <a:lnTo>
                    <a:pt x="224" y="135"/>
                  </a:lnTo>
                  <a:lnTo>
                    <a:pt x="221" y="135"/>
                  </a:lnTo>
                  <a:lnTo>
                    <a:pt x="219" y="135"/>
                  </a:lnTo>
                  <a:lnTo>
                    <a:pt x="218" y="133"/>
                  </a:lnTo>
                  <a:lnTo>
                    <a:pt x="216" y="132"/>
                  </a:lnTo>
                  <a:lnTo>
                    <a:pt x="212" y="132"/>
                  </a:lnTo>
                  <a:lnTo>
                    <a:pt x="211" y="132"/>
                  </a:lnTo>
                  <a:lnTo>
                    <a:pt x="211" y="132"/>
                  </a:lnTo>
                  <a:lnTo>
                    <a:pt x="209" y="133"/>
                  </a:lnTo>
                  <a:lnTo>
                    <a:pt x="209" y="138"/>
                  </a:lnTo>
                  <a:lnTo>
                    <a:pt x="209" y="138"/>
                  </a:lnTo>
                  <a:lnTo>
                    <a:pt x="211" y="143"/>
                  </a:lnTo>
                  <a:lnTo>
                    <a:pt x="211" y="143"/>
                  </a:lnTo>
                  <a:lnTo>
                    <a:pt x="209" y="145"/>
                  </a:lnTo>
                  <a:lnTo>
                    <a:pt x="207" y="145"/>
                  </a:lnTo>
                  <a:lnTo>
                    <a:pt x="206" y="145"/>
                  </a:lnTo>
                  <a:lnTo>
                    <a:pt x="206" y="145"/>
                  </a:lnTo>
                  <a:lnTo>
                    <a:pt x="206" y="150"/>
                  </a:lnTo>
                  <a:lnTo>
                    <a:pt x="204" y="150"/>
                  </a:lnTo>
                  <a:lnTo>
                    <a:pt x="202" y="152"/>
                  </a:lnTo>
                  <a:lnTo>
                    <a:pt x="200" y="154"/>
                  </a:lnTo>
                  <a:lnTo>
                    <a:pt x="200" y="154"/>
                  </a:lnTo>
                  <a:lnTo>
                    <a:pt x="197" y="152"/>
                  </a:lnTo>
                  <a:lnTo>
                    <a:pt x="197" y="152"/>
                  </a:lnTo>
                  <a:lnTo>
                    <a:pt x="197" y="150"/>
                  </a:lnTo>
                  <a:lnTo>
                    <a:pt x="195" y="145"/>
                  </a:lnTo>
                  <a:lnTo>
                    <a:pt x="195" y="142"/>
                  </a:lnTo>
                  <a:lnTo>
                    <a:pt x="195" y="140"/>
                  </a:lnTo>
                  <a:lnTo>
                    <a:pt x="199" y="137"/>
                  </a:lnTo>
                  <a:lnTo>
                    <a:pt x="202" y="135"/>
                  </a:lnTo>
                  <a:lnTo>
                    <a:pt x="202" y="132"/>
                  </a:lnTo>
                  <a:lnTo>
                    <a:pt x="202" y="130"/>
                  </a:lnTo>
                  <a:lnTo>
                    <a:pt x="200" y="130"/>
                  </a:lnTo>
                  <a:lnTo>
                    <a:pt x="199" y="128"/>
                  </a:lnTo>
                  <a:lnTo>
                    <a:pt x="197" y="130"/>
                  </a:lnTo>
                  <a:lnTo>
                    <a:pt x="194" y="132"/>
                  </a:lnTo>
                  <a:lnTo>
                    <a:pt x="194" y="132"/>
                  </a:lnTo>
                  <a:lnTo>
                    <a:pt x="192" y="133"/>
                  </a:lnTo>
                  <a:lnTo>
                    <a:pt x="192" y="135"/>
                  </a:lnTo>
                  <a:lnTo>
                    <a:pt x="190" y="135"/>
                  </a:lnTo>
                  <a:lnTo>
                    <a:pt x="187" y="137"/>
                  </a:lnTo>
                  <a:lnTo>
                    <a:pt x="182" y="135"/>
                  </a:lnTo>
                  <a:lnTo>
                    <a:pt x="178" y="133"/>
                  </a:lnTo>
                  <a:lnTo>
                    <a:pt x="175" y="132"/>
                  </a:lnTo>
                  <a:lnTo>
                    <a:pt x="173" y="130"/>
                  </a:lnTo>
                  <a:lnTo>
                    <a:pt x="171" y="132"/>
                  </a:lnTo>
                  <a:lnTo>
                    <a:pt x="166" y="135"/>
                  </a:lnTo>
                  <a:lnTo>
                    <a:pt x="161" y="142"/>
                  </a:lnTo>
                  <a:lnTo>
                    <a:pt x="159" y="143"/>
                  </a:lnTo>
                  <a:lnTo>
                    <a:pt x="154" y="145"/>
                  </a:lnTo>
                  <a:lnTo>
                    <a:pt x="151" y="147"/>
                  </a:lnTo>
                  <a:lnTo>
                    <a:pt x="149" y="147"/>
                  </a:lnTo>
                  <a:lnTo>
                    <a:pt x="142" y="147"/>
                  </a:lnTo>
                  <a:lnTo>
                    <a:pt x="139" y="147"/>
                  </a:lnTo>
                  <a:lnTo>
                    <a:pt x="137" y="149"/>
                  </a:lnTo>
                  <a:lnTo>
                    <a:pt x="132" y="147"/>
                  </a:lnTo>
                  <a:lnTo>
                    <a:pt x="129" y="145"/>
                  </a:lnTo>
                  <a:lnTo>
                    <a:pt x="127" y="143"/>
                  </a:lnTo>
                  <a:lnTo>
                    <a:pt x="123" y="138"/>
                  </a:lnTo>
                  <a:lnTo>
                    <a:pt x="122" y="137"/>
                  </a:lnTo>
                  <a:lnTo>
                    <a:pt x="117" y="135"/>
                  </a:lnTo>
                  <a:lnTo>
                    <a:pt x="110" y="132"/>
                  </a:lnTo>
                  <a:lnTo>
                    <a:pt x="106" y="130"/>
                  </a:lnTo>
                  <a:lnTo>
                    <a:pt x="101" y="130"/>
                  </a:lnTo>
                  <a:lnTo>
                    <a:pt x="96" y="130"/>
                  </a:lnTo>
                  <a:lnTo>
                    <a:pt x="94" y="132"/>
                  </a:lnTo>
                  <a:lnTo>
                    <a:pt x="94" y="137"/>
                  </a:lnTo>
                  <a:lnTo>
                    <a:pt x="93" y="138"/>
                  </a:lnTo>
                  <a:lnTo>
                    <a:pt x="93" y="142"/>
                  </a:lnTo>
                  <a:lnTo>
                    <a:pt x="91" y="143"/>
                  </a:lnTo>
                  <a:lnTo>
                    <a:pt x="91" y="143"/>
                  </a:lnTo>
                  <a:lnTo>
                    <a:pt x="89" y="143"/>
                  </a:lnTo>
                  <a:lnTo>
                    <a:pt x="87" y="142"/>
                  </a:lnTo>
                  <a:lnTo>
                    <a:pt x="84" y="143"/>
                  </a:lnTo>
                  <a:lnTo>
                    <a:pt x="79" y="145"/>
                  </a:lnTo>
                  <a:lnTo>
                    <a:pt x="77" y="147"/>
                  </a:lnTo>
                  <a:lnTo>
                    <a:pt x="70" y="143"/>
                  </a:lnTo>
                  <a:lnTo>
                    <a:pt x="69" y="142"/>
                  </a:lnTo>
                  <a:lnTo>
                    <a:pt x="67" y="140"/>
                  </a:lnTo>
                  <a:lnTo>
                    <a:pt x="65" y="137"/>
                  </a:lnTo>
                  <a:lnTo>
                    <a:pt x="65" y="137"/>
                  </a:lnTo>
                  <a:lnTo>
                    <a:pt x="65" y="135"/>
                  </a:lnTo>
                  <a:lnTo>
                    <a:pt x="65" y="133"/>
                  </a:lnTo>
                  <a:lnTo>
                    <a:pt x="64" y="133"/>
                  </a:lnTo>
                  <a:lnTo>
                    <a:pt x="62" y="133"/>
                  </a:lnTo>
                  <a:lnTo>
                    <a:pt x="60" y="133"/>
                  </a:lnTo>
                  <a:lnTo>
                    <a:pt x="58" y="133"/>
                  </a:lnTo>
                  <a:lnTo>
                    <a:pt x="53" y="132"/>
                  </a:lnTo>
                  <a:lnTo>
                    <a:pt x="50" y="130"/>
                  </a:lnTo>
                  <a:lnTo>
                    <a:pt x="48" y="133"/>
                  </a:lnTo>
                  <a:lnTo>
                    <a:pt x="46" y="135"/>
                  </a:lnTo>
                  <a:lnTo>
                    <a:pt x="45" y="135"/>
                  </a:lnTo>
                  <a:lnTo>
                    <a:pt x="45" y="133"/>
                  </a:lnTo>
                  <a:lnTo>
                    <a:pt x="46" y="132"/>
                  </a:lnTo>
                  <a:lnTo>
                    <a:pt x="41" y="132"/>
                  </a:lnTo>
                  <a:lnTo>
                    <a:pt x="38" y="133"/>
                  </a:lnTo>
                  <a:lnTo>
                    <a:pt x="36" y="133"/>
                  </a:lnTo>
                  <a:lnTo>
                    <a:pt x="34" y="133"/>
                  </a:lnTo>
                  <a:lnTo>
                    <a:pt x="34" y="132"/>
                  </a:lnTo>
                  <a:lnTo>
                    <a:pt x="36" y="132"/>
                  </a:lnTo>
                  <a:lnTo>
                    <a:pt x="38" y="132"/>
                  </a:lnTo>
                  <a:lnTo>
                    <a:pt x="43" y="130"/>
                  </a:lnTo>
                  <a:lnTo>
                    <a:pt x="45" y="130"/>
                  </a:lnTo>
                  <a:lnTo>
                    <a:pt x="46" y="128"/>
                  </a:lnTo>
                  <a:lnTo>
                    <a:pt x="48" y="126"/>
                  </a:lnTo>
                  <a:lnTo>
                    <a:pt x="50" y="125"/>
                  </a:lnTo>
                  <a:lnTo>
                    <a:pt x="46" y="125"/>
                  </a:lnTo>
                  <a:lnTo>
                    <a:pt x="38" y="126"/>
                  </a:lnTo>
                  <a:lnTo>
                    <a:pt x="33" y="126"/>
                  </a:lnTo>
                  <a:lnTo>
                    <a:pt x="31" y="126"/>
                  </a:lnTo>
                  <a:lnTo>
                    <a:pt x="31" y="126"/>
                  </a:lnTo>
                  <a:lnTo>
                    <a:pt x="29" y="125"/>
                  </a:lnTo>
                  <a:lnTo>
                    <a:pt x="31" y="123"/>
                  </a:lnTo>
                  <a:lnTo>
                    <a:pt x="33" y="123"/>
                  </a:lnTo>
                  <a:lnTo>
                    <a:pt x="36" y="123"/>
                  </a:lnTo>
                  <a:lnTo>
                    <a:pt x="36" y="120"/>
                  </a:lnTo>
                  <a:lnTo>
                    <a:pt x="33" y="118"/>
                  </a:lnTo>
                  <a:lnTo>
                    <a:pt x="33" y="118"/>
                  </a:lnTo>
                  <a:lnTo>
                    <a:pt x="31" y="118"/>
                  </a:lnTo>
                  <a:lnTo>
                    <a:pt x="29" y="116"/>
                  </a:lnTo>
                  <a:lnTo>
                    <a:pt x="29" y="114"/>
                  </a:lnTo>
                  <a:lnTo>
                    <a:pt x="28" y="111"/>
                  </a:lnTo>
                  <a:lnTo>
                    <a:pt x="26" y="111"/>
                  </a:lnTo>
                  <a:lnTo>
                    <a:pt x="28" y="109"/>
                  </a:lnTo>
                  <a:lnTo>
                    <a:pt x="29" y="109"/>
                  </a:lnTo>
                  <a:lnTo>
                    <a:pt x="31" y="104"/>
                  </a:lnTo>
                  <a:lnTo>
                    <a:pt x="29" y="103"/>
                  </a:lnTo>
                  <a:lnTo>
                    <a:pt x="28" y="103"/>
                  </a:lnTo>
                  <a:lnTo>
                    <a:pt x="24" y="101"/>
                  </a:lnTo>
                  <a:lnTo>
                    <a:pt x="22" y="101"/>
                  </a:lnTo>
                  <a:lnTo>
                    <a:pt x="22" y="99"/>
                  </a:lnTo>
                  <a:lnTo>
                    <a:pt x="19" y="97"/>
                  </a:lnTo>
                  <a:lnTo>
                    <a:pt x="17" y="97"/>
                  </a:lnTo>
                  <a:lnTo>
                    <a:pt x="17" y="99"/>
                  </a:lnTo>
                  <a:lnTo>
                    <a:pt x="16" y="97"/>
                  </a:lnTo>
                  <a:lnTo>
                    <a:pt x="14" y="97"/>
                  </a:lnTo>
                  <a:lnTo>
                    <a:pt x="12" y="96"/>
                  </a:lnTo>
                  <a:lnTo>
                    <a:pt x="12" y="96"/>
                  </a:lnTo>
                  <a:lnTo>
                    <a:pt x="12" y="92"/>
                  </a:lnTo>
                  <a:lnTo>
                    <a:pt x="14" y="92"/>
                  </a:lnTo>
                  <a:lnTo>
                    <a:pt x="14" y="91"/>
                  </a:lnTo>
                  <a:lnTo>
                    <a:pt x="14" y="89"/>
                  </a:lnTo>
                  <a:lnTo>
                    <a:pt x="14" y="87"/>
                  </a:lnTo>
                  <a:lnTo>
                    <a:pt x="14" y="87"/>
                  </a:lnTo>
                  <a:lnTo>
                    <a:pt x="16" y="87"/>
                  </a:lnTo>
                  <a:lnTo>
                    <a:pt x="17" y="89"/>
                  </a:lnTo>
                  <a:lnTo>
                    <a:pt x="17" y="91"/>
                  </a:lnTo>
                  <a:lnTo>
                    <a:pt x="17" y="92"/>
                  </a:lnTo>
                  <a:lnTo>
                    <a:pt x="19" y="94"/>
                  </a:lnTo>
                  <a:lnTo>
                    <a:pt x="19" y="94"/>
                  </a:lnTo>
                  <a:lnTo>
                    <a:pt x="19" y="92"/>
                  </a:lnTo>
                  <a:lnTo>
                    <a:pt x="21" y="92"/>
                  </a:lnTo>
                  <a:lnTo>
                    <a:pt x="21" y="92"/>
                  </a:lnTo>
                  <a:lnTo>
                    <a:pt x="22" y="92"/>
                  </a:lnTo>
                  <a:lnTo>
                    <a:pt x="28" y="92"/>
                  </a:lnTo>
                  <a:lnTo>
                    <a:pt x="28" y="91"/>
                  </a:lnTo>
                  <a:lnTo>
                    <a:pt x="24" y="91"/>
                  </a:lnTo>
                  <a:lnTo>
                    <a:pt x="24" y="91"/>
                  </a:lnTo>
                  <a:lnTo>
                    <a:pt x="22" y="89"/>
                  </a:lnTo>
                  <a:lnTo>
                    <a:pt x="21" y="87"/>
                  </a:lnTo>
                  <a:lnTo>
                    <a:pt x="21" y="85"/>
                  </a:lnTo>
                  <a:lnTo>
                    <a:pt x="21" y="85"/>
                  </a:lnTo>
                  <a:lnTo>
                    <a:pt x="21" y="84"/>
                  </a:lnTo>
                  <a:lnTo>
                    <a:pt x="24" y="84"/>
                  </a:lnTo>
                  <a:lnTo>
                    <a:pt x="26" y="80"/>
                  </a:lnTo>
                  <a:lnTo>
                    <a:pt x="24" y="80"/>
                  </a:lnTo>
                  <a:lnTo>
                    <a:pt x="24" y="79"/>
                  </a:lnTo>
                  <a:lnTo>
                    <a:pt x="22" y="80"/>
                  </a:lnTo>
                  <a:lnTo>
                    <a:pt x="22" y="79"/>
                  </a:lnTo>
                  <a:lnTo>
                    <a:pt x="22" y="77"/>
                  </a:lnTo>
                  <a:lnTo>
                    <a:pt x="22" y="77"/>
                  </a:lnTo>
                  <a:lnTo>
                    <a:pt x="22" y="75"/>
                  </a:lnTo>
                  <a:lnTo>
                    <a:pt x="21" y="72"/>
                  </a:lnTo>
                  <a:lnTo>
                    <a:pt x="19" y="70"/>
                  </a:lnTo>
                  <a:lnTo>
                    <a:pt x="19" y="70"/>
                  </a:lnTo>
                  <a:lnTo>
                    <a:pt x="22" y="67"/>
                  </a:lnTo>
                  <a:lnTo>
                    <a:pt x="24" y="65"/>
                  </a:lnTo>
                  <a:lnTo>
                    <a:pt x="24" y="63"/>
                  </a:lnTo>
                  <a:lnTo>
                    <a:pt x="22" y="63"/>
                  </a:lnTo>
                  <a:lnTo>
                    <a:pt x="16" y="65"/>
                  </a:lnTo>
                  <a:lnTo>
                    <a:pt x="12" y="65"/>
                  </a:lnTo>
                  <a:lnTo>
                    <a:pt x="9" y="67"/>
                  </a:lnTo>
                  <a:lnTo>
                    <a:pt x="9" y="65"/>
                  </a:lnTo>
                  <a:lnTo>
                    <a:pt x="9" y="63"/>
                  </a:lnTo>
                  <a:lnTo>
                    <a:pt x="9" y="62"/>
                  </a:lnTo>
                  <a:lnTo>
                    <a:pt x="9" y="57"/>
                  </a:lnTo>
                  <a:lnTo>
                    <a:pt x="10" y="53"/>
                  </a:lnTo>
                  <a:lnTo>
                    <a:pt x="12" y="53"/>
                  </a:lnTo>
                  <a:lnTo>
                    <a:pt x="16" y="48"/>
                  </a:lnTo>
                  <a:lnTo>
                    <a:pt x="21" y="43"/>
                  </a:lnTo>
                  <a:lnTo>
                    <a:pt x="26" y="43"/>
                  </a:lnTo>
                  <a:lnTo>
                    <a:pt x="28" y="41"/>
                  </a:lnTo>
                  <a:lnTo>
                    <a:pt x="31" y="41"/>
                  </a:lnTo>
                  <a:lnTo>
                    <a:pt x="31" y="43"/>
                  </a:lnTo>
                  <a:lnTo>
                    <a:pt x="31" y="43"/>
                  </a:lnTo>
                  <a:lnTo>
                    <a:pt x="34" y="45"/>
                  </a:lnTo>
                  <a:lnTo>
                    <a:pt x="40" y="45"/>
                  </a:lnTo>
                  <a:lnTo>
                    <a:pt x="41" y="45"/>
                  </a:lnTo>
                  <a:lnTo>
                    <a:pt x="41" y="43"/>
                  </a:lnTo>
                  <a:lnTo>
                    <a:pt x="40" y="41"/>
                  </a:lnTo>
                  <a:lnTo>
                    <a:pt x="40" y="39"/>
                  </a:lnTo>
                  <a:lnTo>
                    <a:pt x="43" y="39"/>
                  </a:lnTo>
                  <a:lnTo>
                    <a:pt x="45" y="41"/>
                  </a:lnTo>
                  <a:lnTo>
                    <a:pt x="45" y="41"/>
                  </a:lnTo>
                  <a:lnTo>
                    <a:pt x="45" y="43"/>
                  </a:lnTo>
                  <a:lnTo>
                    <a:pt x="43" y="43"/>
                  </a:lnTo>
                  <a:lnTo>
                    <a:pt x="45" y="45"/>
                  </a:lnTo>
                  <a:lnTo>
                    <a:pt x="50" y="43"/>
                  </a:lnTo>
                  <a:lnTo>
                    <a:pt x="57" y="43"/>
                  </a:lnTo>
                  <a:lnTo>
                    <a:pt x="58" y="43"/>
                  </a:lnTo>
                  <a:lnTo>
                    <a:pt x="64" y="43"/>
                  </a:lnTo>
                  <a:lnTo>
                    <a:pt x="65" y="43"/>
                  </a:lnTo>
                  <a:lnTo>
                    <a:pt x="64" y="41"/>
                  </a:lnTo>
                  <a:lnTo>
                    <a:pt x="62" y="41"/>
                  </a:lnTo>
                  <a:lnTo>
                    <a:pt x="60" y="41"/>
                  </a:lnTo>
                  <a:lnTo>
                    <a:pt x="60" y="39"/>
                  </a:lnTo>
                  <a:lnTo>
                    <a:pt x="64" y="38"/>
                  </a:lnTo>
                  <a:lnTo>
                    <a:pt x="65" y="36"/>
                  </a:lnTo>
                  <a:lnTo>
                    <a:pt x="74" y="36"/>
                  </a:lnTo>
                  <a:lnTo>
                    <a:pt x="81" y="34"/>
                  </a:lnTo>
                  <a:lnTo>
                    <a:pt x="81" y="34"/>
                  </a:lnTo>
                  <a:lnTo>
                    <a:pt x="79" y="34"/>
                  </a:lnTo>
                  <a:lnTo>
                    <a:pt x="70" y="33"/>
                  </a:lnTo>
                  <a:lnTo>
                    <a:pt x="69" y="31"/>
                  </a:lnTo>
                  <a:lnTo>
                    <a:pt x="65" y="29"/>
                  </a:lnTo>
                  <a:lnTo>
                    <a:pt x="65" y="29"/>
                  </a:lnTo>
                  <a:lnTo>
                    <a:pt x="65" y="28"/>
                  </a:lnTo>
                  <a:lnTo>
                    <a:pt x="65" y="26"/>
                  </a:lnTo>
                  <a:lnTo>
                    <a:pt x="65" y="24"/>
                  </a:lnTo>
                  <a:lnTo>
                    <a:pt x="67" y="22"/>
                  </a:lnTo>
                  <a:lnTo>
                    <a:pt x="70" y="22"/>
                  </a:lnTo>
                  <a:lnTo>
                    <a:pt x="81" y="24"/>
                  </a:lnTo>
                  <a:lnTo>
                    <a:pt x="89" y="22"/>
                  </a:lnTo>
                  <a:lnTo>
                    <a:pt x="98" y="26"/>
                  </a:lnTo>
                  <a:lnTo>
                    <a:pt x="106" y="26"/>
                  </a:lnTo>
                  <a:lnTo>
                    <a:pt x="110" y="24"/>
                  </a:lnTo>
                  <a:lnTo>
                    <a:pt x="111" y="19"/>
                  </a:lnTo>
                  <a:lnTo>
                    <a:pt x="123" y="12"/>
                  </a:lnTo>
                  <a:lnTo>
                    <a:pt x="127" y="9"/>
                  </a:lnTo>
                  <a:lnTo>
                    <a:pt x="132" y="7"/>
                  </a:lnTo>
                  <a:lnTo>
                    <a:pt x="139" y="5"/>
                  </a:lnTo>
                  <a:lnTo>
                    <a:pt x="146" y="2"/>
                  </a:lnTo>
                  <a:lnTo>
                    <a:pt x="147" y="2"/>
                  </a:lnTo>
                  <a:lnTo>
                    <a:pt x="163" y="4"/>
                  </a:lnTo>
                  <a:lnTo>
                    <a:pt x="175" y="4"/>
                  </a:lnTo>
                  <a:lnTo>
                    <a:pt x="180" y="0"/>
                  </a:lnTo>
                  <a:lnTo>
                    <a:pt x="182" y="2"/>
                  </a:lnTo>
                  <a:lnTo>
                    <a:pt x="182" y="2"/>
                  </a:lnTo>
                  <a:lnTo>
                    <a:pt x="182" y="4"/>
                  </a:lnTo>
                  <a:lnTo>
                    <a:pt x="182" y="5"/>
                  </a:lnTo>
                  <a:lnTo>
                    <a:pt x="183" y="7"/>
                  </a:lnTo>
                  <a:lnTo>
                    <a:pt x="185" y="9"/>
                  </a:lnTo>
                  <a:lnTo>
                    <a:pt x="190" y="12"/>
                  </a:lnTo>
                  <a:lnTo>
                    <a:pt x="197" y="10"/>
                  </a:lnTo>
                  <a:lnTo>
                    <a:pt x="199" y="10"/>
                  </a:lnTo>
                  <a:lnTo>
                    <a:pt x="199" y="10"/>
                  </a:lnTo>
                  <a:lnTo>
                    <a:pt x="202" y="17"/>
                  </a:lnTo>
                  <a:lnTo>
                    <a:pt x="204" y="19"/>
                  </a:lnTo>
                  <a:lnTo>
                    <a:pt x="206" y="21"/>
                  </a:lnTo>
                  <a:lnTo>
                    <a:pt x="207" y="21"/>
                  </a:lnTo>
                  <a:lnTo>
                    <a:pt x="209" y="19"/>
                  </a:lnTo>
                  <a:lnTo>
                    <a:pt x="211" y="19"/>
                  </a:lnTo>
                  <a:lnTo>
                    <a:pt x="212" y="19"/>
                  </a:lnTo>
                  <a:lnTo>
                    <a:pt x="218" y="21"/>
                  </a:lnTo>
                  <a:lnTo>
                    <a:pt x="219" y="22"/>
                  </a:lnTo>
                  <a:lnTo>
                    <a:pt x="226" y="26"/>
                  </a:lnTo>
                  <a:lnTo>
                    <a:pt x="233" y="26"/>
                  </a:lnTo>
                  <a:lnTo>
                    <a:pt x="235" y="28"/>
                  </a:lnTo>
                  <a:lnTo>
                    <a:pt x="243" y="29"/>
                  </a:lnTo>
                  <a:lnTo>
                    <a:pt x="247" y="29"/>
                  </a:lnTo>
                  <a:lnTo>
                    <a:pt x="253" y="28"/>
                  </a:lnTo>
                  <a:lnTo>
                    <a:pt x="264" y="26"/>
                  </a:lnTo>
                  <a:lnTo>
                    <a:pt x="271" y="28"/>
                  </a:lnTo>
                  <a:lnTo>
                    <a:pt x="274" y="29"/>
                  </a:lnTo>
                  <a:lnTo>
                    <a:pt x="276" y="29"/>
                  </a:lnTo>
                  <a:lnTo>
                    <a:pt x="277" y="29"/>
                  </a:lnTo>
                  <a:lnTo>
                    <a:pt x="281" y="29"/>
                  </a:lnTo>
                  <a:lnTo>
                    <a:pt x="288" y="26"/>
                  </a:lnTo>
                  <a:lnTo>
                    <a:pt x="291" y="22"/>
                  </a:lnTo>
                  <a:lnTo>
                    <a:pt x="293" y="22"/>
                  </a:lnTo>
                  <a:lnTo>
                    <a:pt x="296" y="21"/>
                  </a:lnTo>
                  <a:lnTo>
                    <a:pt x="303" y="17"/>
                  </a:lnTo>
                  <a:lnTo>
                    <a:pt x="305" y="14"/>
                  </a:lnTo>
                  <a:lnTo>
                    <a:pt x="305" y="14"/>
                  </a:lnTo>
                  <a:close/>
                  <a:moveTo>
                    <a:pt x="5" y="50"/>
                  </a:moveTo>
                  <a:lnTo>
                    <a:pt x="2" y="50"/>
                  </a:lnTo>
                  <a:lnTo>
                    <a:pt x="0" y="50"/>
                  </a:lnTo>
                  <a:lnTo>
                    <a:pt x="2" y="48"/>
                  </a:lnTo>
                  <a:lnTo>
                    <a:pt x="4" y="46"/>
                  </a:lnTo>
                  <a:lnTo>
                    <a:pt x="5" y="46"/>
                  </a:lnTo>
                  <a:lnTo>
                    <a:pt x="5" y="48"/>
                  </a:lnTo>
                  <a:lnTo>
                    <a:pt x="5" y="50"/>
                  </a:lnTo>
                  <a:lnTo>
                    <a:pt x="5" y="50"/>
                  </a:ln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233">
              <a:extLst>
                <a:ext uri="{FF2B5EF4-FFF2-40B4-BE49-F238E27FC236}">
                  <a16:creationId xmlns:a16="http://schemas.microsoft.com/office/drawing/2014/main" xmlns="" id="{FCE59F96-FB98-4812-8163-234FD54DB20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447" y="2832"/>
              <a:ext cx="26" cy="24"/>
            </a:xfrm>
            <a:custGeom>
              <a:avLst/>
              <a:gdLst>
                <a:gd name="T0" fmla="*/ 22 w 26"/>
                <a:gd name="T1" fmla="*/ 2 h 24"/>
                <a:gd name="T2" fmla="*/ 21 w 26"/>
                <a:gd name="T3" fmla="*/ 2 h 24"/>
                <a:gd name="T4" fmla="*/ 21 w 26"/>
                <a:gd name="T5" fmla="*/ 2 h 24"/>
                <a:gd name="T6" fmla="*/ 22 w 26"/>
                <a:gd name="T7" fmla="*/ 0 h 24"/>
                <a:gd name="T8" fmla="*/ 26 w 26"/>
                <a:gd name="T9" fmla="*/ 0 h 24"/>
                <a:gd name="T10" fmla="*/ 26 w 26"/>
                <a:gd name="T11" fmla="*/ 0 h 24"/>
                <a:gd name="T12" fmla="*/ 26 w 26"/>
                <a:gd name="T13" fmla="*/ 0 h 24"/>
                <a:gd name="T14" fmla="*/ 22 w 26"/>
                <a:gd name="T15" fmla="*/ 2 h 24"/>
                <a:gd name="T16" fmla="*/ 17 w 26"/>
                <a:gd name="T17" fmla="*/ 23 h 24"/>
                <a:gd name="T18" fmla="*/ 14 w 26"/>
                <a:gd name="T19" fmla="*/ 24 h 24"/>
                <a:gd name="T20" fmla="*/ 5 w 26"/>
                <a:gd name="T21" fmla="*/ 24 h 24"/>
                <a:gd name="T22" fmla="*/ 2 w 26"/>
                <a:gd name="T23" fmla="*/ 24 h 24"/>
                <a:gd name="T24" fmla="*/ 0 w 26"/>
                <a:gd name="T25" fmla="*/ 24 h 24"/>
                <a:gd name="T26" fmla="*/ 3 w 26"/>
                <a:gd name="T27" fmla="*/ 23 h 24"/>
                <a:gd name="T28" fmla="*/ 5 w 26"/>
                <a:gd name="T29" fmla="*/ 21 h 24"/>
                <a:gd name="T30" fmla="*/ 7 w 26"/>
                <a:gd name="T31" fmla="*/ 21 h 24"/>
                <a:gd name="T32" fmla="*/ 7 w 26"/>
                <a:gd name="T33" fmla="*/ 21 h 24"/>
                <a:gd name="T34" fmla="*/ 9 w 26"/>
                <a:gd name="T35" fmla="*/ 16 h 24"/>
                <a:gd name="T36" fmla="*/ 7 w 26"/>
                <a:gd name="T37" fmla="*/ 14 h 24"/>
                <a:gd name="T38" fmla="*/ 7 w 26"/>
                <a:gd name="T39" fmla="*/ 14 h 24"/>
                <a:gd name="T40" fmla="*/ 7 w 26"/>
                <a:gd name="T41" fmla="*/ 12 h 24"/>
                <a:gd name="T42" fmla="*/ 5 w 26"/>
                <a:gd name="T43" fmla="*/ 12 h 24"/>
                <a:gd name="T44" fmla="*/ 3 w 26"/>
                <a:gd name="T45" fmla="*/ 12 h 24"/>
                <a:gd name="T46" fmla="*/ 5 w 26"/>
                <a:gd name="T47" fmla="*/ 11 h 24"/>
                <a:gd name="T48" fmla="*/ 9 w 26"/>
                <a:gd name="T49" fmla="*/ 11 h 24"/>
                <a:gd name="T50" fmla="*/ 10 w 26"/>
                <a:gd name="T51" fmla="*/ 11 h 24"/>
                <a:gd name="T52" fmla="*/ 14 w 26"/>
                <a:gd name="T53" fmla="*/ 11 h 24"/>
                <a:gd name="T54" fmla="*/ 15 w 26"/>
                <a:gd name="T55" fmla="*/ 9 h 24"/>
                <a:gd name="T56" fmla="*/ 19 w 26"/>
                <a:gd name="T57" fmla="*/ 9 h 24"/>
                <a:gd name="T58" fmla="*/ 17 w 26"/>
                <a:gd name="T59" fmla="*/ 12 h 24"/>
                <a:gd name="T60" fmla="*/ 15 w 26"/>
                <a:gd name="T61" fmla="*/ 12 h 24"/>
                <a:gd name="T62" fmla="*/ 17 w 26"/>
                <a:gd name="T63" fmla="*/ 14 h 24"/>
                <a:gd name="T64" fmla="*/ 15 w 26"/>
                <a:gd name="T65" fmla="*/ 16 h 24"/>
                <a:gd name="T66" fmla="*/ 17 w 26"/>
                <a:gd name="T67" fmla="*/ 18 h 24"/>
                <a:gd name="T68" fmla="*/ 17 w 26"/>
                <a:gd name="T69" fmla="*/ 19 h 24"/>
                <a:gd name="T70" fmla="*/ 17 w 26"/>
                <a:gd name="T71" fmla="*/ 21 h 24"/>
                <a:gd name="T72" fmla="*/ 17 w 26"/>
                <a:gd name="T73" fmla="*/ 23 h 24"/>
                <a:gd name="T74" fmla="*/ 17 w 26"/>
                <a:gd name="T75" fmla="*/ 23 h 24"/>
                <a:gd name="T76" fmla="*/ 17 w 26"/>
                <a:gd name="T77" fmla="*/ 2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6" h="24">
                  <a:moveTo>
                    <a:pt x="22" y="2"/>
                  </a:moveTo>
                  <a:lnTo>
                    <a:pt x="21" y="2"/>
                  </a:lnTo>
                  <a:lnTo>
                    <a:pt x="21" y="2"/>
                  </a:lnTo>
                  <a:lnTo>
                    <a:pt x="22" y="0"/>
                  </a:lnTo>
                  <a:lnTo>
                    <a:pt x="26" y="0"/>
                  </a:lnTo>
                  <a:lnTo>
                    <a:pt x="26" y="0"/>
                  </a:lnTo>
                  <a:lnTo>
                    <a:pt x="26" y="0"/>
                  </a:lnTo>
                  <a:lnTo>
                    <a:pt x="22" y="2"/>
                  </a:lnTo>
                  <a:close/>
                  <a:moveTo>
                    <a:pt x="17" y="23"/>
                  </a:moveTo>
                  <a:lnTo>
                    <a:pt x="14" y="24"/>
                  </a:lnTo>
                  <a:lnTo>
                    <a:pt x="5" y="24"/>
                  </a:lnTo>
                  <a:lnTo>
                    <a:pt x="2" y="24"/>
                  </a:lnTo>
                  <a:lnTo>
                    <a:pt x="0" y="24"/>
                  </a:lnTo>
                  <a:lnTo>
                    <a:pt x="3" y="23"/>
                  </a:lnTo>
                  <a:lnTo>
                    <a:pt x="5" y="21"/>
                  </a:lnTo>
                  <a:lnTo>
                    <a:pt x="7" y="21"/>
                  </a:lnTo>
                  <a:lnTo>
                    <a:pt x="7" y="21"/>
                  </a:lnTo>
                  <a:lnTo>
                    <a:pt x="9" y="16"/>
                  </a:lnTo>
                  <a:lnTo>
                    <a:pt x="7" y="14"/>
                  </a:lnTo>
                  <a:lnTo>
                    <a:pt x="7" y="14"/>
                  </a:lnTo>
                  <a:lnTo>
                    <a:pt x="7" y="12"/>
                  </a:lnTo>
                  <a:lnTo>
                    <a:pt x="5" y="12"/>
                  </a:lnTo>
                  <a:lnTo>
                    <a:pt x="3" y="12"/>
                  </a:lnTo>
                  <a:lnTo>
                    <a:pt x="5" y="11"/>
                  </a:lnTo>
                  <a:lnTo>
                    <a:pt x="9" y="11"/>
                  </a:lnTo>
                  <a:lnTo>
                    <a:pt x="10" y="11"/>
                  </a:lnTo>
                  <a:lnTo>
                    <a:pt x="14" y="11"/>
                  </a:lnTo>
                  <a:lnTo>
                    <a:pt x="15" y="9"/>
                  </a:lnTo>
                  <a:lnTo>
                    <a:pt x="19" y="9"/>
                  </a:lnTo>
                  <a:lnTo>
                    <a:pt x="17" y="12"/>
                  </a:lnTo>
                  <a:lnTo>
                    <a:pt x="15" y="12"/>
                  </a:lnTo>
                  <a:lnTo>
                    <a:pt x="17" y="14"/>
                  </a:lnTo>
                  <a:lnTo>
                    <a:pt x="15" y="16"/>
                  </a:lnTo>
                  <a:lnTo>
                    <a:pt x="17" y="18"/>
                  </a:lnTo>
                  <a:lnTo>
                    <a:pt x="17" y="19"/>
                  </a:lnTo>
                  <a:lnTo>
                    <a:pt x="17" y="21"/>
                  </a:lnTo>
                  <a:lnTo>
                    <a:pt x="17" y="23"/>
                  </a:lnTo>
                  <a:lnTo>
                    <a:pt x="17" y="23"/>
                  </a:lnTo>
                  <a:lnTo>
                    <a:pt x="17" y="23"/>
                  </a:ln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234">
              <a:extLst>
                <a:ext uri="{FF2B5EF4-FFF2-40B4-BE49-F238E27FC236}">
                  <a16:creationId xmlns:a16="http://schemas.microsoft.com/office/drawing/2014/main" xmlns="" id="{3CEE3AC2-C9FA-4E3B-88AC-02538DA5A7D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023" y="3165"/>
              <a:ext cx="56" cy="48"/>
            </a:xfrm>
            <a:custGeom>
              <a:avLst/>
              <a:gdLst>
                <a:gd name="T0" fmla="*/ 19 w 56"/>
                <a:gd name="T1" fmla="*/ 0 h 48"/>
                <a:gd name="T2" fmla="*/ 19 w 56"/>
                <a:gd name="T3" fmla="*/ 0 h 48"/>
                <a:gd name="T4" fmla="*/ 19 w 56"/>
                <a:gd name="T5" fmla="*/ 0 h 48"/>
                <a:gd name="T6" fmla="*/ 19 w 56"/>
                <a:gd name="T7" fmla="*/ 0 h 48"/>
                <a:gd name="T8" fmla="*/ 19 w 56"/>
                <a:gd name="T9" fmla="*/ 0 h 48"/>
                <a:gd name="T10" fmla="*/ 19 w 56"/>
                <a:gd name="T11" fmla="*/ 0 h 48"/>
                <a:gd name="T12" fmla="*/ 19 w 56"/>
                <a:gd name="T13" fmla="*/ 0 h 48"/>
                <a:gd name="T14" fmla="*/ 0 w 56"/>
                <a:gd name="T15" fmla="*/ 3 h 48"/>
                <a:gd name="T16" fmla="*/ 0 w 56"/>
                <a:gd name="T17" fmla="*/ 3 h 48"/>
                <a:gd name="T18" fmla="*/ 0 w 56"/>
                <a:gd name="T19" fmla="*/ 3 h 48"/>
                <a:gd name="T20" fmla="*/ 0 w 56"/>
                <a:gd name="T21" fmla="*/ 3 h 48"/>
                <a:gd name="T22" fmla="*/ 0 w 56"/>
                <a:gd name="T23" fmla="*/ 3 h 48"/>
                <a:gd name="T24" fmla="*/ 0 w 56"/>
                <a:gd name="T25" fmla="*/ 3 h 48"/>
                <a:gd name="T26" fmla="*/ 0 w 56"/>
                <a:gd name="T27" fmla="*/ 3 h 48"/>
                <a:gd name="T28" fmla="*/ 46 w 56"/>
                <a:gd name="T29" fmla="*/ 25 h 48"/>
                <a:gd name="T30" fmla="*/ 46 w 56"/>
                <a:gd name="T31" fmla="*/ 27 h 48"/>
                <a:gd name="T32" fmla="*/ 46 w 56"/>
                <a:gd name="T33" fmla="*/ 25 h 48"/>
                <a:gd name="T34" fmla="*/ 46 w 56"/>
                <a:gd name="T35" fmla="*/ 25 h 48"/>
                <a:gd name="T36" fmla="*/ 46 w 56"/>
                <a:gd name="T37" fmla="*/ 25 h 48"/>
                <a:gd name="T38" fmla="*/ 46 w 56"/>
                <a:gd name="T39" fmla="*/ 25 h 48"/>
                <a:gd name="T40" fmla="*/ 56 w 56"/>
                <a:gd name="T41" fmla="*/ 48 h 48"/>
                <a:gd name="T42" fmla="*/ 55 w 56"/>
                <a:gd name="T43" fmla="*/ 48 h 48"/>
                <a:gd name="T44" fmla="*/ 55 w 56"/>
                <a:gd name="T45" fmla="*/ 46 h 48"/>
                <a:gd name="T46" fmla="*/ 55 w 56"/>
                <a:gd name="T47" fmla="*/ 46 h 48"/>
                <a:gd name="T48" fmla="*/ 56 w 56"/>
                <a:gd name="T49" fmla="*/ 46 h 48"/>
                <a:gd name="T50" fmla="*/ 56 w 56"/>
                <a:gd name="T51" fmla="*/ 46 h 48"/>
                <a:gd name="T52" fmla="*/ 56 w 56"/>
                <a:gd name="T53" fmla="*/ 46 h 48"/>
                <a:gd name="T54" fmla="*/ 56 w 56"/>
                <a:gd name="T55" fmla="*/ 46 h 48"/>
                <a:gd name="T56" fmla="*/ 56 w 56"/>
                <a:gd name="T57" fmla="*/ 46 h 48"/>
                <a:gd name="T58" fmla="*/ 56 w 56"/>
                <a:gd name="T59" fmla="*/ 48 h 48"/>
                <a:gd name="T60" fmla="*/ 56 w 56"/>
                <a:gd name="T61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56" h="48">
                  <a:moveTo>
                    <a:pt x="19" y="0"/>
                  </a:moveTo>
                  <a:lnTo>
                    <a:pt x="19" y="0"/>
                  </a:lnTo>
                  <a:lnTo>
                    <a:pt x="19" y="0"/>
                  </a:lnTo>
                  <a:lnTo>
                    <a:pt x="19" y="0"/>
                  </a:lnTo>
                  <a:lnTo>
                    <a:pt x="19" y="0"/>
                  </a:lnTo>
                  <a:lnTo>
                    <a:pt x="19" y="0"/>
                  </a:lnTo>
                  <a:lnTo>
                    <a:pt x="19" y="0"/>
                  </a:lnTo>
                  <a:close/>
                  <a:moveTo>
                    <a:pt x="0" y="3"/>
                  </a:move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close/>
                  <a:moveTo>
                    <a:pt x="46" y="25"/>
                  </a:moveTo>
                  <a:lnTo>
                    <a:pt x="46" y="27"/>
                  </a:lnTo>
                  <a:lnTo>
                    <a:pt x="46" y="25"/>
                  </a:lnTo>
                  <a:lnTo>
                    <a:pt x="46" y="25"/>
                  </a:lnTo>
                  <a:lnTo>
                    <a:pt x="46" y="25"/>
                  </a:lnTo>
                  <a:lnTo>
                    <a:pt x="46" y="25"/>
                  </a:lnTo>
                  <a:close/>
                  <a:moveTo>
                    <a:pt x="56" y="48"/>
                  </a:moveTo>
                  <a:lnTo>
                    <a:pt x="55" y="48"/>
                  </a:lnTo>
                  <a:lnTo>
                    <a:pt x="55" y="46"/>
                  </a:lnTo>
                  <a:lnTo>
                    <a:pt x="55" y="46"/>
                  </a:lnTo>
                  <a:lnTo>
                    <a:pt x="56" y="46"/>
                  </a:lnTo>
                  <a:lnTo>
                    <a:pt x="56" y="46"/>
                  </a:lnTo>
                  <a:lnTo>
                    <a:pt x="56" y="46"/>
                  </a:lnTo>
                  <a:lnTo>
                    <a:pt x="56" y="46"/>
                  </a:lnTo>
                  <a:lnTo>
                    <a:pt x="56" y="46"/>
                  </a:lnTo>
                  <a:lnTo>
                    <a:pt x="56" y="48"/>
                  </a:lnTo>
                  <a:lnTo>
                    <a:pt x="56" y="48"/>
                  </a:ln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235">
              <a:extLst>
                <a:ext uri="{FF2B5EF4-FFF2-40B4-BE49-F238E27FC236}">
                  <a16:creationId xmlns:a16="http://schemas.microsoft.com/office/drawing/2014/main" xmlns="" id="{079EDF88-0796-4A31-B7BE-7E968742AA7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907" y="2551"/>
              <a:ext cx="70" cy="70"/>
            </a:xfrm>
            <a:custGeom>
              <a:avLst/>
              <a:gdLst>
                <a:gd name="T0" fmla="*/ 51 w 70"/>
                <a:gd name="T1" fmla="*/ 58 h 70"/>
                <a:gd name="T2" fmla="*/ 51 w 70"/>
                <a:gd name="T3" fmla="*/ 63 h 70"/>
                <a:gd name="T4" fmla="*/ 50 w 70"/>
                <a:gd name="T5" fmla="*/ 68 h 70"/>
                <a:gd name="T6" fmla="*/ 48 w 70"/>
                <a:gd name="T7" fmla="*/ 70 h 70"/>
                <a:gd name="T8" fmla="*/ 46 w 70"/>
                <a:gd name="T9" fmla="*/ 65 h 70"/>
                <a:gd name="T10" fmla="*/ 45 w 70"/>
                <a:gd name="T11" fmla="*/ 62 h 70"/>
                <a:gd name="T12" fmla="*/ 41 w 70"/>
                <a:gd name="T13" fmla="*/ 58 h 70"/>
                <a:gd name="T14" fmla="*/ 40 w 70"/>
                <a:gd name="T15" fmla="*/ 58 h 70"/>
                <a:gd name="T16" fmla="*/ 38 w 70"/>
                <a:gd name="T17" fmla="*/ 55 h 70"/>
                <a:gd name="T18" fmla="*/ 36 w 70"/>
                <a:gd name="T19" fmla="*/ 48 h 70"/>
                <a:gd name="T20" fmla="*/ 36 w 70"/>
                <a:gd name="T21" fmla="*/ 45 h 70"/>
                <a:gd name="T22" fmla="*/ 36 w 70"/>
                <a:gd name="T23" fmla="*/ 41 h 70"/>
                <a:gd name="T24" fmla="*/ 36 w 70"/>
                <a:gd name="T25" fmla="*/ 38 h 70"/>
                <a:gd name="T26" fmla="*/ 36 w 70"/>
                <a:gd name="T27" fmla="*/ 33 h 70"/>
                <a:gd name="T28" fmla="*/ 48 w 70"/>
                <a:gd name="T29" fmla="*/ 14 h 70"/>
                <a:gd name="T30" fmla="*/ 51 w 70"/>
                <a:gd name="T31" fmla="*/ 10 h 70"/>
                <a:gd name="T32" fmla="*/ 53 w 70"/>
                <a:gd name="T33" fmla="*/ 5 h 70"/>
                <a:gd name="T34" fmla="*/ 60 w 70"/>
                <a:gd name="T35" fmla="*/ 4 h 70"/>
                <a:gd name="T36" fmla="*/ 63 w 70"/>
                <a:gd name="T37" fmla="*/ 0 h 70"/>
                <a:gd name="T38" fmla="*/ 65 w 70"/>
                <a:gd name="T39" fmla="*/ 2 h 70"/>
                <a:gd name="T40" fmla="*/ 67 w 70"/>
                <a:gd name="T41" fmla="*/ 4 h 70"/>
                <a:gd name="T42" fmla="*/ 70 w 70"/>
                <a:gd name="T43" fmla="*/ 5 h 70"/>
                <a:gd name="T44" fmla="*/ 70 w 70"/>
                <a:gd name="T45" fmla="*/ 9 h 70"/>
                <a:gd name="T46" fmla="*/ 69 w 70"/>
                <a:gd name="T47" fmla="*/ 12 h 70"/>
                <a:gd name="T48" fmla="*/ 69 w 70"/>
                <a:gd name="T49" fmla="*/ 16 h 70"/>
                <a:gd name="T50" fmla="*/ 65 w 70"/>
                <a:gd name="T51" fmla="*/ 24 h 70"/>
                <a:gd name="T52" fmla="*/ 63 w 70"/>
                <a:gd name="T53" fmla="*/ 31 h 70"/>
                <a:gd name="T54" fmla="*/ 62 w 70"/>
                <a:gd name="T55" fmla="*/ 39 h 70"/>
                <a:gd name="T56" fmla="*/ 60 w 70"/>
                <a:gd name="T57" fmla="*/ 46 h 70"/>
                <a:gd name="T58" fmla="*/ 57 w 70"/>
                <a:gd name="T59" fmla="*/ 53 h 70"/>
                <a:gd name="T60" fmla="*/ 53 w 70"/>
                <a:gd name="T61" fmla="*/ 56 h 70"/>
                <a:gd name="T62" fmla="*/ 4 w 70"/>
                <a:gd name="T63" fmla="*/ 17 h 70"/>
                <a:gd name="T64" fmla="*/ 2 w 70"/>
                <a:gd name="T65" fmla="*/ 19 h 70"/>
                <a:gd name="T66" fmla="*/ 2 w 70"/>
                <a:gd name="T67" fmla="*/ 17 h 70"/>
                <a:gd name="T68" fmla="*/ 4 w 70"/>
                <a:gd name="T69" fmla="*/ 17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70" h="70">
                  <a:moveTo>
                    <a:pt x="53" y="56"/>
                  </a:moveTo>
                  <a:lnTo>
                    <a:pt x="51" y="58"/>
                  </a:lnTo>
                  <a:lnTo>
                    <a:pt x="51" y="62"/>
                  </a:lnTo>
                  <a:lnTo>
                    <a:pt x="51" y="63"/>
                  </a:lnTo>
                  <a:lnTo>
                    <a:pt x="51" y="65"/>
                  </a:lnTo>
                  <a:lnTo>
                    <a:pt x="50" y="68"/>
                  </a:lnTo>
                  <a:lnTo>
                    <a:pt x="50" y="70"/>
                  </a:lnTo>
                  <a:lnTo>
                    <a:pt x="48" y="70"/>
                  </a:lnTo>
                  <a:lnTo>
                    <a:pt x="46" y="68"/>
                  </a:lnTo>
                  <a:lnTo>
                    <a:pt x="46" y="65"/>
                  </a:lnTo>
                  <a:lnTo>
                    <a:pt x="46" y="62"/>
                  </a:lnTo>
                  <a:lnTo>
                    <a:pt x="45" y="62"/>
                  </a:lnTo>
                  <a:lnTo>
                    <a:pt x="43" y="60"/>
                  </a:lnTo>
                  <a:lnTo>
                    <a:pt x="41" y="58"/>
                  </a:lnTo>
                  <a:lnTo>
                    <a:pt x="40" y="58"/>
                  </a:lnTo>
                  <a:lnTo>
                    <a:pt x="40" y="58"/>
                  </a:lnTo>
                  <a:lnTo>
                    <a:pt x="40" y="56"/>
                  </a:lnTo>
                  <a:lnTo>
                    <a:pt x="38" y="55"/>
                  </a:lnTo>
                  <a:lnTo>
                    <a:pt x="36" y="48"/>
                  </a:lnTo>
                  <a:lnTo>
                    <a:pt x="36" y="48"/>
                  </a:lnTo>
                  <a:lnTo>
                    <a:pt x="36" y="46"/>
                  </a:lnTo>
                  <a:lnTo>
                    <a:pt x="36" y="45"/>
                  </a:lnTo>
                  <a:lnTo>
                    <a:pt x="36" y="45"/>
                  </a:lnTo>
                  <a:lnTo>
                    <a:pt x="36" y="41"/>
                  </a:lnTo>
                  <a:lnTo>
                    <a:pt x="36" y="39"/>
                  </a:lnTo>
                  <a:lnTo>
                    <a:pt x="36" y="38"/>
                  </a:lnTo>
                  <a:lnTo>
                    <a:pt x="36" y="34"/>
                  </a:lnTo>
                  <a:lnTo>
                    <a:pt x="36" y="33"/>
                  </a:lnTo>
                  <a:lnTo>
                    <a:pt x="46" y="17"/>
                  </a:lnTo>
                  <a:lnTo>
                    <a:pt x="48" y="14"/>
                  </a:lnTo>
                  <a:lnTo>
                    <a:pt x="50" y="12"/>
                  </a:lnTo>
                  <a:lnTo>
                    <a:pt x="51" y="10"/>
                  </a:lnTo>
                  <a:lnTo>
                    <a:pt x="53" y="9"/>
                  </a:lnTo>
                  <a:lnTo>
                    <a:pt x="53" y="5"/>
                  </a:lnTo>
                  <a:lnTo>
                    <a:pt x="55" y="5"/>
                  </a:lnTo>
                  <a:lnTo>
                    <a:pt x="60" y="4"/>
                  </a:lnTo>
                  <a:lnTo>
                    <a:pt x="62" y="2"/>
                  </a:lnTo>
                  <a:lnTo>
                    <a:pt x="63" y="0"/>
                  </a:lnTo>
                  <a:lnTo>
                    <a:pt x="65" y="0"/>
                  </a:lnTo>
                  <a:lnTo>
                    <a:pt x="65" y="2"/>
                  </a:lnTo>
                  <a:lnTo>
                    <a:pt x="67" y="2"/>
                  </a:lnTo>
                  <a:lnTo>
                    <a:pt x="67" y="4"/>
                  </a:lnTo>
                  <a:lnTo>
                    <a:pt x="70" y="4"/>
                  </a:lnTo>
                  <a:lnTo>
                    <a:pt x="70" y="5"/>
                  </a:lnTo>
                  <a:lnTo>
                    <a:pt x="70" y="7"/>
                  </a:lnTo>
                  <a:lnTo>
                    <a:pt x="70" y="9"/>
                  </a:lnTo>
                  <a:lnTo>
                    <a:pt x="69" y="10"/>
                  </a:lnTo>
                  <a:lnTo>
                    <a:pt x="69" y="12"/>
                  </a:lnTo>
                  <a:lnTo>
                    <a:pt x="69" y="14"/>
                  </a:lnTo>
                  <a:lnTo>
                    <a:pt x="69" y="16"/>
                  </a:lnTo>
                  <a:lnTo>
                    <a:pt x="67" y="21"/>
                  </a:lnTo>
                  <a:lnTo>
                    <a:pt x="65" y="24"/>
                  </a:lnTo>
                  <a:lnTo>
                    <a:pt x="65" y="26"/>
                  </a:lnTo>
                  <a:lnTo>
                    <a:pt x="63" y="31"/>
                  </a:lnTo>
                  <a:lnTo>
                    <a:pt x="63" y="34"/>
                  </a:lnTo>
                  <a:lnTo>
                    <a:pt x="62" y="39"/>
                  </a:lnTo>
                  <a:lnTo>
                    <a:pt x="60" y="45"/>
                  </a:lnTo>
                  <a:lnTo>
                    <a:pt x="60" y="46"/>
                  </a:lnTo>
                  <a:lnTo>
                    <a:pt x="58" y="48"/>
                  </a:lnTo>
                  <a:lnTo>
                    <a:pt x="57" y="53"/>
                  </a:lnTo>
                  <a:lnTo>
                    <a:pt x="53" y="56"/>
                  </a:lnTo>
                  <a:lnTo>
                    <a:pt x="53" y="56"/>
                  </a:lnTo>
                  <a:close/>
                  <a:moveTo>
                    <a:pt x="4" y="17"/>
                  </a:moveTo>
                  <a:lnTo>
                    <a:pt x="4" y="17"/>
                  </a:lnTo>
                  <a:lnTo>
                    <a:pt x="4" y="19"/>
                  </a:lnTo>
                  <a:lnTo>
                    <a:pt x="2" y="19"/>
                  </a:lnTo>
                  <a:lnTo>
                    <a:pt x="0" y="17"/>
                  </a:lnTo>
                  <a:lnTo>
                    <a:pt x="2" y="17"/>
                  </a:lnTo>
                  <a:lnTo>
                    <a:pt x="4" y="17"/>
                  </a:lnTo>
                  <a:lnTo>
                    <a:pt x="4" y="17"/>
                  </a:ln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236">
              <a:extLst>
                <a:ext uri="{FF2B5EF4-FFF2-40B4-BE49-F238E27FC236}">
                  <a16:creationId xmlns:a16="http://schemas.microsoft.com/office/drawing/2014/main" xmlns="" id="{9346AE66-0D7F-4FBD-B219-D1823C408C1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199" y="3068"/>
              <a:ext cx="214" cy="204"/>
            </a:xfrm>
            <a:custGeom>
              <a:avLst/>
              <a:gdLst>
                <a:gd name="T0" fmla="*/ 199 w 214"/>
                <a:gd name="T1" fmla="*/ 129 h 204"/>
                <a:gd name="T2" fmla="*/ 201 w 214"/>
                <a:gd name="T3" fmla="*/ 131 h 204"/>
                <a:gd name="T4" fmla="*/ 195 w 214"/>
                <a:gd name="T5" fmla="*/ 104 h 204"/>
                <a:gd name="T6" fmla="*/ 190 w 214"/>
                <a:gd name="T7" fmla="*/ 100 h 204"/>
                <a:gd name="T8" fmla="*/ 192 w 214"/>
                <a:gd name="T9" fmla="*/ 92 h 204"/>
                <a:gd name="T10" fmla="*/ 202 w 214"/>
                <a:gd name="T11" fmla="*/ 75 h 204"/>
                <a:gd name="T12" fmla="*/ 201 w 214"/>
                <a:gd name="T13" fmla="*/ 85 h 204"/>
                <a:gd name="T14" fmla="*/ 201 w 214"/>
                <a:gd name="T15" fmla="*/ 75 h 204"/>
                <a:gd name="T16" fmla="*/ 35 w 214"/>
                <a:gd name="T17" fmla="*/ 0 h 204"/>
                <a:gd name="T18" fmla="*/ 55 w 214"/>
                <a:gd name="T19" fmla="*/ 0 h 204"/>
                <a:gd name="T20" fmla="*/ 76 w 214"/>
                <a:gd name="T21" fmla="*/ 0 h 204"/>
                <a:gd name="T22" fmla="*/ 91 w 214"/>
                <a:gd name="T23" fmla="*/ 0 h 204"/>
                <a:gd name="T24" fmla="*/ 113 w 214"/>
                <a:gd name="T25" fmla="*/ 13 h 204"/>
                <a:gd name="T26" fmla="*/ 137 w 214"/>
                <a:gd name="T27" fmla="*/ 27 h 204"/>
                <a:gd name="T28" fmla="*/ 159 w 214"/>
                <a:gd name="T29" fmla="*/ 39 h 204"/>
                <a:gd name="T30" fmla="*/ 159 w 214"/>
                <a:gd name="T31" fmla="*/ 46 h 204"/>
                <a:gd name="T32" fmla="*/ 161 w 214"/>
                <a:gd name="T33" fmla="*/ 49 h 204"/>
                <a:gd name="T34" fmla="*/ 177 w 214"/>
                <a:gd name="T35" fmla="*/ 61 h 204"/>
                <a:gd name="T36" fmla="*/ 190 w 214"/>
                <a:gd name="T37" fmla="*/ 70 h 204"/>
                <a:gd name="T38" fmla="*/ 185 w 214"/>
                <a:gd name="T39" fmla="*/ 85 h 204"/>
                <a:gd name="T40" fmla="*/ 185 w 214"/>
                <a:gd name="T41" fmla="*/ 104 h 204"/>
                <a:gd name="T42" fmla="*/ 197 w 214"/>
                <a:gd name="T43" fmla="*/ 114 h 204"/>
                <a:gd name="T44" fmla="*/ 192 w 214"/>
                <a:gd name="T45" fmla="*/ 129 h 204"/>
                <a:gd name="T46" fmla="*/ 194 w 214"/>
                <a:gd name="T47" fmla="*/ 146 h 204"/>
                <a:gd name="T48" fmla="*/ 199 w 214"/>
                <a:gd name="T49" fmla="*/ 163 h 204"/>
                <a:gd name="T50" fmla="*/ 204 w 214"/>
                <a:gd name="T51" fmla="*/ 174 h 204"/>
                <a:gd name="T52" fmla="*/ 214 w 214"/>
                <a:gd name="T53" fmla="*/ 180 h 204"/>
                <a:gd name="T54" fmla="*/ 202 w 214"/>
                <a:gd name="T55" fmla="*/ 189 h 204"/>
                <a:gd name="T56" fmla="*/ 185 w 214"/>
                <a:gd name="T57" fmla="*/ 194 h 204"/>
                <a:gd name="T58" fmla="*/ 166 w 214"/>
                <a:gd name="T59" fmla="*/ 196 h 204"/>
                <a:gd name="T60" fmla="*/ 158 w 214"/>
                <a:gd name="T61" fmla="*/ 204 h 204"/>
                <a:gd name="T62" fmla="*/ 146 w 214"/>
                <a:gd name="T63" fmla="*/ 203 h 204"/>
                <a:gd name="T64" fmla="*/ 132 w 214"/>
                <a:gd name="T65" fmla="*/ 203 h 204"/>
                <a:gd name="T66" fmla="*/ 120 w 214"/>
                <a:gd name="T67" fmla="*/ 203 h 204"/>
                <a:gd name="T68" fmla="*/ 108 w 214"/>
                <a:gd name="T69" fmla="*/ 201 h 204"/>
                <a:gd name="T70" fmla="*/ 105 w 214"/>
                <a:gd name="T71" fmla="*/ 197 h 204"/>
                <a:gd name="T72" fmla="*/ 101 w 214"/>
                <a:gd name="T73" fmla="*/ 191 h 204"/>
                <a:gd name="T74" fmla="*/ 101 w 214"/>
                <a:gd name="T75" fmla="*/ 182 h 204"/>
                <a:gd name="T76" fmla="*/ 100 w 214"/>
                <a:gd name="T77" fmla="*/ 172 h 204"/>
                <a:gd name="T78" fmla="*/ 89 w 214"/>
                <a:gd name="T79" fmla="*/ 163 h 204"/>
                <a:gd name="T80" fmla="*/ 88 w 214"/>
                <a:gd name="T81" fmla="*/ 165 h 204"/>
                <a:gd name="T82" fmla="*/ 77 w 214"/>
                <a:gd name="T83" fmla="*/ 162 h 204"/>
                <a:gd name="T84" fmla="*/ 69 w 214"/>
                <a:gd name="T85" fmla="*/ 160 h 204"/>
                <a:gd name="T86" fmla="*/ 55 w 214"/>
                <a:gd name="T87" fmla="*/ 155 h 204"/>
                <a:gd name="T88" fmla="*/ 50 w 214"/>
                <a:gd name="T89" fmla="*/ 151 h 204"/>
                <a:gd name="T90" fmla="*/ 43 w 214"/>
                <a:gd name="T91" fmla="*/ 148 h 204"/>
                <a:gd name="T92" fmla="*/ 31 w 214"/>
                <a:gd name="T93" fmla="*/ 145 h 204"/>
                <a:gd name="T94" fmla="*/ 26 w 214"/>
                <a:gd name="T95" fmla="*/ 133 h 204"/>
                <a:gd name="T96" fmla="*/ 17 w 214"/>
                <a:gd name="T97" fmla="*/ 116 h 204"/>
                <a:gd name="T98" fmla="*/ 5 w 214"/>
                <a:gd name="T99" fmla="*/ 102 h 204"/>
                <a:gd name="T100" fmla="*/ 5 w 214"/>
                <a:gd name="T101" fmla="*/ 90 h 204"/>
                <a:gd name="T102" fmla="*/ 0 w 214"/>
                <a:gd name="T103" fmla="*/ 75 h 204"/>
                <a:gd name="T104" fmla="*/ 7 w 214"/>
                <a:gd name="T105" fmla="*/ 66 h 204"/>
                <a:gd name="T106" fmla="*/ 19 w 214"/>
                <a:gd name="T107" fmla="*/ 53 h 204"/>
                <a:gd name="T108" fmla="*/ 24 w 214"/>
                <a:gd name="T109" fmla="*/ 46 h 204"/>
                <a:gd name="T110" fmla="*/ 28 w 214"/>
                <a:gd name="T111" fmla="*/ 41 h 204"/>
                <a:gd name="T112" fmla="*/ 23 w 214"/>
                <a:gd name="T113" fmla="*/ 36 h 204"/>
                <a:gd name="T114" fmla="*/ 23 w 214"/>
                <a:gd name="T115" fmla="*/ 32 h 204"/>
                <a:gd name="T116" fmla="*/ 24 w 214"/>
                <a:gd name="T117" fmla="*/ 27 h 204"/>
                <a:gd name="T118" fmla="*/ 29 w 214"/>
                <a:gd name="T119" fmla="*/ 24 h 204"/>
                <a:gd name="T120" fmla="*/ 29 w 214"/>
                <a:gd name="T121" fmla="*/ 10 h 204"/>
                <a:gd name="T122" fmla="*/ 23 w 214"/>
                <a:gd name="T123" fmla="*/ 1 h 204"/>
                <a:gd name="T124" fmla="*/ 28 w 214"/>
                <a:gd name="T125" fmla="*/ 0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14" h="204">
                  <a:moveTo>
                    <a:pt x="199" y="133"/>
                  </a:moveTo>
                  <a:lnTo>
                    <a:pt x="199" y="133"/>
                  </a:lnTo>
                  <a:lnTo>
                    <a:pt x="199" y="133"/>
                  </a:lnTo>
                  <a:lnTo>
                    <a:pt x="197" y="133"/>
                  </a:lnTo>
                  <a:lnTo>
                    <a:pt x="199" y="131"/>
                  </a:lnTo>
                  <a:lnTo>
                    <a:pt x="199" y="129"/>
                  </a:lnTo>
                  <a:lnTo>
                    <a:pt x="202" y="128"/>
                  </a:lnTo>
                  <a:lnTo>
                    <a:pt x="202" y="128"/>
                  </a:lnTo>
                  <a:lnTo>
                    <a:pt x="204" y="126"/>
                  </a:lnTo>
                  <a:lnTo>
                    <a:pt x="202" y="128"/>
                  </a:lnTo>
                  <a:lnTo>
                    <a:pt x="202" y="131"/>
                  </a:lnTo>
                  <a:lnTo>
                    <a:pt x="201" y="131"/>
                  </a:lnTo>
                  <a:lnTo>
                    <a:pt x="199" y="133"/>
                  </a:lnTo>
                  <a:lnTo>
                    <a:pt x="199" y="133"/>
                  </a:lnTo>
                  <a:close/>
                  <a:moveTo>
                    <a:pt x="195" y="99"/>
                  </a:moveTo>
                  <a:lnTo>
                    <a:pt x="197" y="102"/>
                  </a:lnTo>
                  <a:lnTo>
                    <a:pt x="197" y="104"/>
                  </a:lnTo>
                  <a:lnTo>
                    <a:pt x="195" y="104"/>
                  </a:lnTo>
                  <a:lnTo>
                    <a:pt x="195" y="104"/>
                  </a:lnTo>
                  <a:lnTo>
                    <a:pt x="194" y="104"/>
                  </a:lnTo>
                  <a:lnTo>
                    <a:pt x="194" y="102"/>
                  </a:lnTo>
                  <a:lnTo>
                    <a:pt x="194" y="102"/>
                  </a:lnTo>
                  <a:lnTo>
                    <a:pt x="192" y="100"/>
                  </a:lnTo>
                  <a:lnTo>
                    <a:pt x="190" y="100"/>
                  </a:lnTo>
                  <a:lnTo>
                    <a:pt x="189" y="99"/>
                  </a:lnTo>
                  <a:lnTo>
                    <a:pt x="190" y="97"/>
                  </a:lnTo>
                  <a:lnTo>
                    <a:pt x="190" y="93"/>
                  </a:lnTo>
                  <a:lnTo>
                    <a:pt x="190" y="92"/>
                  </a:lnTo>
                  <a:lnTo>
                    <a:pt x="192" y="90"/>
                  </a:lnTo>
                  <a:lnTo>
                    <a:pt x="192" y="92"/>
                  </a:lnTo>
                  <a:lnTo>
                    <a:pt x="194" y="93"/>
                  </a:lnTo>
                  <a:lnTo>
                    <a:pt x="194" y="97"/>
                  </a:lnTo>
                  <a:lnTo>
                    <a:pt x="195" y="99"/>
                  </a:lnTo>
                  <a:lnTo>
                    <a:pt x="195" y="99"/>
                  </a:lnTo>
                  <a:lnTo>
                    <a:pt x="195" y="99"/>
                  </a:lnTo>
                  <a:close/>
                  <a:moveTo>
                    <a:pt x="202" y="75"/>
                  </a:moveTo>
                  <a:lnTo>
                    <a:pt x="202" y="75"/>
                  </a:lnTo>
                  <a:lnTo>
                    <a:pt x="202" y="76"/>
                  </a:lnTo>
                  <a:lnTo>
                    <a:pt x="202" y="78"/>
                  </a:lnTo>
                  <a:lnTo>
                    <a:pt x="202" y="82"/>
                  </a:lnTo>
                  <a:lnTo>
                    <a:pt x="201" y="83"/>
                  </a:lnTo>
                  <a:lnTo>
                    <a:pt x="201" y="85"/>
                  </a:lnTo>
                  <a:lnTo>
                    <a:pt x="199" y="83"/>
                  </a:lnTo>
                  <a:lnTo>
                    <a:pt x="199" y="83"/>
                  </a:lnTo>
                  <a:lnTo>
                    <a:pt x="199" y="83"/>
                  </a:lnTo>
                  <a:lnTo>
                    <a:pt x="199" y="78"/>
                  </a:lnTo>
                  <a:lnTo>
                    <a:pt x="199" y="75"/>
                  </a:lnTo>
                  <a:lnTo>
                    <a:pt x="201" y="75"/>
                  </a:lnTo>
                  <a:lnTo>
                    <a:pt x="202" y="75"/>
                  </a:lnTo>
                  <a:lnTo>
                    <a:pt x="202" y="75"/>
                  </a:lnTo>
                  <a:close/>
                  <a:moveTo>
                    <a:pt x="29" y="0"/>
                  </a:moveTo>
                  <a:lnTo>
                    <a:pt x="29" y="0"/>
                  </a:lnTo>
                  <a:lnTo>
                    <a:pt x="31" y="0"/>
                  </a:lnTo>
                  <a:lnTo>
                    <a:pt x="35" y="0"/>
                  </a:lnTo>
                  <a:lnTo>
                    <a:pt x="38" y="0"/>
                  </a:lnTo>
                  <a:lnTo>
                    <a:pt x="41" y="0"/>
                  </a:lnTo>
                  <a:lnTo>
                    <a:pt x="45" y="0"/>
                  </a:lnTo>
                  <a:lnTo>
                    <a:pt x="48" y="0"/>
                  </a:lnTo>
                  <a:lnTo>
                    <a:pt x="52" y="0"/>
                  </a:lnTo>
                  <a:lnTo>
                    <a:pt x="55" y="0"/>
                  </a:lnTo>
                  <a:lnTo>
                    <a:pt x="59" y="0"/>
                  </a:lnTo>
                  <a:lnTo>
                    <a:pt x="62" y="0"/>
                  </a:lnTo>
                  <a:lnTo>
                    <a:pt x="65" y="0"/>
                  </a:lnTo>
                  <a:lnTo>
                    <a:pt x="69" y="0"/>
                  </a:lnTo>
                  <a:lnTo>
                    <a:pt x="72" y="0"/>
                  </a:lnTo>
                  <a:lnTo>
                    <a:pt x="76" y="0"/>
                  </a:lnTo>
                  <a:lnTo>
                    <a:pt x="79" y="0"/>
                  </a:lnTo>
                  <a:lnTo>
                    <a:pt x="82" y="0"/>
                  </a:lnTo>
                  <a:lnTo>
                    <a:pt x="86" y="0"/>
                  </a:lnTo>
                  <a:lnTo>
                    <a:pt x="88" y="0"/>
                  </a:lnTo>
                  <a:lnTo>
                    <a:pt x="89" y="0"/>
                  </a:lnTo>
                  <a:lnTo>
                    <a:pt x="91" y="0"/>
                  </a:lnTo>
                  <a:lnTo>
                    <a:pt x="93" y="1"/>
                  </a:lnTo>
                  <a:lnTo>
                    <a:pt x="96" y="3"/>
                  </a:lnTo>
                  <a:lnTo>
                    <a:pt x="101" y="7"/>
                  </a:lnTo>
                  <a:lnTo>
                    <a:pt x="105" y="8"/>
                  </a:lnTo>
                  <a:lnTo>
                    <a:pt x="108" y="10"/>
                  </a:lnTo>
                  <a:lnTo>
                    <a:pt x="113" y="13"/>
                  </a:lnTo>
                  <a:lnTo>
                    <a:pt x="117" y="15"/>
                  </a:lnTo>
                  <a:lnTo>
                    <a:pt x="122" y="17"/>
                  </a:lnTo>
                  <a:lnTo>
                    <a:pt x="125" y="20"/>
                  </a:lnTo>
                  <a:lnTo>
                    <a:pt x="129" y="22"/>
                  </a:lnTo>
                  <a:lnTo>
                    <a:pt x="134" y="24"/>
                  </a:lnTo>
                  <a:lnTo>
                    <a:pt x="137" y="27"/>
                  </a:lnTo>
                  <a:lnTo>
                    <a:pt x="141" y="29"/>
                  </a:lnTo>
                  <a:lnTo>
                    <a:pt x="146" y="30"/>
                  </a:lnTo>
                  <a:lnTo>
                    <a:pt x="149" y="34"/>
                  </a:lnTo>
                  <a:lnTo>
                    <a:pt x="154" y="36"/>
                  </a:lnTo>
                  <a:lnTo>
                    <a:pt x="158" y="37"/>
                  </a:lnTo>
                  <a:lnTo>
                    <a:pt x="159" y="39"/>
                  </a:lnTo>
                  <a:lnTo>
                    <a:pt x="159" y="39"/>
                  </a:lnTo>
                  <a:lnTo>
                    <a:pt x="161" y="41"/>
                  </a:lnTo>
                  <a:lnTo>
                    <a:pt x="161" y="42"/>
                  </a:lnTo>
                  <a:lnTo>
                    <a:pt x="161" y="44"/>
                  </a:lnTo>
                  <a:lnTo>
                    <a:pt x="159" y="46"/>
                  </a:lnTo>
                  <a:lnTo>
                    <a:pt x="159" y="46"/>
                  </a:lnTo>
                  <a:lnTo>
                    <a:pt x="159" y="47"/>
                  </a:lnTo>
                  <a:lnTo>
                    <a:pt x="159" y="47"/>
                  </a:lnTo>
                  <a:lnTo>
                    <a:pt x="159" y="47"/>
                  </a:lnTo>
                  <a:lnTo>
                    <a:pt x="161" y="47"/>
                  </a:lnTo>
                  <a:lnTo>
                    <a:pt x="161" y="49"/>
                  </a:lnTo>
                  <a:lnTo>
                    <a:pt x="161" y="49"/>
                  </a:lnTo>
                  <a:lnTo>
                    <a:pt x="163" y="51"/>
                  </a:lnTo>
                  <a:lnTo>
                    <a:pt x="165" y="53"/>
                  </a:lnTo>
                  <a:lnTo>
                    <a:pt x="168" y="54"/>
                  </a:lnTo>
                  <a:lnTo>
                    <a:pt x="170" y="56"/>
                  </a:lnTo>
                  <a:lnTo>
                    <a:pt x="173" y="58"/>
                  </a:lnTo>
                  <a:lnTo>
                    <a:pt x="177" y="61"/>
                  </a:lnTo>
                  <a:lnTo>
                    <a:pt x="180" y="63"/>
                  </a:lnTo>
                  <a:lnTo>
                    <a:pt x="182" y="64"/>
                  </a:lnTo>
                  <a:lnTo>
                    <a:pt x="185" y="66"/>
                  </a:lnTo>
                  <a:lnTo>
                    <a:pt x="189" y="68"/>
                  </a:lnTo>
                  <a:lnTo>
                    <a:pt x="190" y="70"/>
                  </a:lnTo>
                  <a:lnTo>
                    <a:pt x="190" y="70"/>
                  </a:lnTo>
                  <a:lnTo>
                    <a:pt x="190" y="71"/>
                  </a:lnTo>
                  <a:lnTo>
                    <a:pt x="189" y="75"/>
                  </a:lnTo>
                  <a:lnTo>
                    <a:pt x="189" y="76"/>
                  </a:lnTo>
                  <a:lnTo>
                    <a:pt x="187" y="80"/>
                  </a:lnTo>
                  <a:lnTo>
                    <a:pt x="187" y="80"/>
                  </a:lnTo>
                  <a:lnTo>
                    <a:pt x="185" y="85"/>
                  </a:lnTo>
                  <a:lnTo>
                    <a:pt x="183" y="88"/>
                  </a:lnTo>
                  <a:lnTo>
                    <a:pt x="182" y="93"/>
                  </a:lnTo>
                  <a:lnTo>
                    <a:pt x="182" y="97"/>
                  </a:lnTo>
                  <a:lnTo>
                    <a:pt x="183" y="99"/>
                  </a:lnTo>
                  <a:lnTo>
                    <a:pt x="183" y="102"/>
                  </a:lnTo>
                  <a:lnTo>
                    <a:pt x="185" y="104"/>
                  </a:lnTo>
                  <a:lnTo>
                    <a:pt x="187" y="104"/>
                  </a:lnTo>
                  <a:lnTo>
                    <a:pt x="189" y="105"/>
                  </a:lnTo>
                  <a:lnTo>
                    <a:pt x="190" y="109"/>
                  </a:lnTo>
                  <a:lnTo>
                    <a:pt x="192" y="111"/>
                  </a:lnTo>
                  <a:lnTo>
                    <a:pt x="195" y="112"/>
                  </a:lnTo>
                  <a:lnTo>
                    <a:pt x="197" y="114"/>
                  </a:lnTo>
                  <a:lnTo>
                    <a:pt x="195" y="117"/>
                  </a:lnTo>
                  <a:lnTo>
                    <a:pt x="194" y="117"/>
                  </a:lnTo>
                  <a:lnTo>
                    <a:pt x="192" y="121"/>
                  </a:lnTo>
                  <a:lnTo>
                    <a:pt x="192" y="124"/>
                  </a:lnTo>
                  <a:lnTo>
                    <a:pt x="192" y="129"/>
                  </a:lnTo>
                  <a:lnTo>
                    <a:pt x="192" y="129"/>
                  </a:lnTo>
                  <a:lnTo>
                    <a:pt x="194" y="129"/>
                  </a:lnTo>
                  <a:lnTo>
                    <a:pt x="194" y="133"/>
                  </a:lnTo>
                  <a:lnTo>
                    <a:pt x="192" y="138"/>
                  </a:lnTo>
                  <a:lnTo>
                    <a:pt x="192" y="139"/>
                  </a:lnTo>
                  <a:lnTo>
                    <a:pt x="192" y="141"/>
                  </a:lnTo>
                  <a:lnTo>
                    <a:pt x="194" y="146"/>
                  </a:lnTo>
                  <a:lnTo>
                    <a:pt x="195" y="150"/>
                  </a:lnTo>
                  <a:lnTo>
                    <a:pt x="195" y="151"/>
                  </a:lnTo>
                  <a:lnTo>
                    <a:pt x="194" y="151"/>
                  </a:lnTo>
                  <a:lnTo>
                    <a:pt x="199" y="157"/>
                  </a:lnTo>
                  <a:lnTo>
                    <a:pt x="197" y="160"/>
                  </a:lnTo>
                  <a:lnTo>
                    <a:pt x="199" y="163"/>
                  </a:lnTo>
                  <a:lnTo>
                    <a:pt x="201" y="167"/>
                  </a:lnTo>
                  <a:lnTo>
                    <a:pt x="201" y="168"/>
                  </a:lnTo>
                  <a:lnTo>
                    <a:pt x="201" y="170"/>
                  </a:lnTo>
                  <a:lnTo>
                    <a:pt x="201" y="172"/>
                  </a:lnTo>
                  <a:lnTo>
                    <a:pt x="202" y="172"/>
                  </a:lnTo>
                  <a:lnTo>
                    <a:pt x="204" y="174"/>
                  </a:lnTo>
                  <a:lnTo>
                    <a:pt x="204" y="175"/>
                  </a:lnTo>
                  <a:lnTo>
                    <a:pt x="207" y="175"/>
                  </a:lnTo>
                  <a:lnTo>
                    <a:pt x="207" y="175"/>
                  </a:lnTo>
                  <a:lnTo>
                    <a:pt x="209" y="177"/>
                  </a:lnTo>
                  <a:lnTo>
                    <a:pt x="213" y="179"/>
                  </a:lnTo>
                  <a:lnTo>
                    <a:pt x="214" y="180"/>
                  </a:lnTo>
                  <a:lnTo>
                    <a:pt x="214" y="180"/>
                  </a:lnTo>
                  <a:lnTo>
                    <a:pt x="214" y="180"/>
                  </a:lnTo>
                  <a:lnTo>
                    <a:pt x="213" y="182"/>
                  </a:lnTo>
                  <a:lnTo>
                    <a:pt x="207" y="186"/>
                  </a:lnTo>
                  <a:lnTo>
                    <a:pt x="204" y="187"/>
                  </a:lnTo>
                  <a:lnTo>
                    <a:pt x="202" y="189"/>
                  </a:lnTo>
                  <a:lnTo>
                    <a:pt x="199" y="191"/>
                  </a:lnTo>
                  <a:lnTo>
                    <a:pt x="197" y="191"/>
                  </a:lnTo>
                  <a:lnTo>
                    <a:pt x="194" y="192"/>
                  </a:lnTo>
                  <a:lnTo>
                    <a:pt x="192" y="194"/>
                  </a:lnTo>
                  <a:lnTo>
                    <a:pt x="189" y="194"/>
                  </a:lnTo>
                  <a:lnTo>
                    <a:pt x="185" y="194"/>
                  </a:lnTo>
                  <a:lnTo>
                    <a:pt x="182" y="196"/>
                  </a:lnTo>
                  <a:lnTo>
                    <a:pt x="178" y="197"/>
                  </a:lnTo>
                  <a:lnTo>
                    <a:pt x="177" y="199"/>
                  </a:lnTo>
                  <a:lnTo>
                    <a:pt x="173" y="197"/>
                  </a:lnTo>
                  <a:lnTo>
                    <a:pt x="170" y="196"/>
                  </a:lnTo>
                  <a:lnTo>
                    <a:pt x="166" y="196"/>
                  </a:lnTo>
                  <a:lnTo>
                    <a:pt x="165" y="197"/>
                  </a:lnTo>
                  <a:lnTo>
                    <a:pt x="165" y="197"/>
                  </a:lnTo>
                  <a:lnTo>
                    <a:pt x="165" y="199"/>
                  </a:lnTo>
                  <a:lnTo>
                    <a:pt x="163" y="201"/>
                  </a:lnTo>
                  <a:lnTo>
                    <a:pt x="161" y="203"/>
                  </a:lnTo>
                  <a:lnTo>
                    <a:pt x="158" y="204"/>
                  </a:lnTo>
                  <a:lnTo>
                    <a:pt x="154" y="204"/>
                  </a:lnTo>
                  <a:lnTo>
                    <a:pt x="151" y="204"/>
                  </a:lnTo>
                  <a:lnTo>
                    <a:pt x="149" y="204"/>
                  </a:lnTo>
                  <a:lnTo>
                    <a:pt x="149" y="203"/>
                  </a:lnTo>
                  <a:lnTo>
                    <a:pt x="148" y="203"/>
                  </a:lnTo>
                  <a:lnTo>
                    <a:pt x="146" y="203"/>
                  </a:lnTo>
                  <a:lnTo>
                    <a:pt x="142" y="203"/>
                  </a:lnTo>
                  <a:lnTo>
                    <a:pt x="141" y="204"/>
                  </a:lnTo>
                  <a:lnTo>
                    <a:pt x="139" y="204"/>
                  </a:lnTo>
                  <a:lnTo>
                    <a:pt x="134" y="204"/>
                  </a:lnTo>
                  <a:lnTo>
                    <a:pt x="132" y="204"/>
                  </a:lnTo>
                  <a:lnTo>
                    <a:pt x="132" y="203"/>
                  </a:lnTo>
                  <a:lnTo>
                    <a:pt x="130" y="201"/>
                  </a:lnTo>
                  <a:lnTo>
                    <a:pt x="127" y="199"/>
                  </a:lnTo>
                  <a:lnTo>
                    <a:pt x="124" y="199"/>
                  </a:lnTo>
                  <a:lnTo>
                    <a:pt x="122" y="201"/>
                  </a:lnTo>
                  <a:lnTo>
                    <a:pt x="122" y="203"/>
                  </a:lnTo>
                  <a:lnTo>
                    <a:pt x="120" y="203"/>
                  </a:lnTo>
                  <a:lnTo>
                    <a:pt x="118" y="203"/>
                  </a:lnTo>
                  <a:lnTo>
                    <a:pt x="118" y="203"/>
                  </a:lnTo>
                  <a:lnTo>
                    <a:pt x="117" y="203"/>
                  </a:lnTo>
                  <a:lnTo>
                    <a:pt x="113" y="203"/>
                  </a:lnTo>
                  <a:lnTo>
                    <a:pt x="108" y="203"/>
                  </a:lnTo>
                  <a:lnTo>
                    <a:pt x="108" y="201"/>
                  </a:lnTo>
                  <a:lnTo>
                    <a:pt x="108" y="201"/>
                  </a:lnTo>
                  <a:lnTo>
                    <a:pt x="106" y="199"/>
                  </a:lnTo>
                  <a:lnTo>
                    <a:pt x="106" y="197"/>
                  </a:lnTo>
                  <a:lnTo>
                    <a:pt x="105" y="197"/>
                  </a:lnTo>
                  <a:lnTo>
                    <a:pt x="105" y="197"/>
                  </a:lnTo>
                  <a:lnTo>
                    <a:pt x="105" y="197"/>
                  </a:lnTo>
                  <a:lnTo>
                    <a:pt x="103" y="196"/>
                  </a:lnTo>
                  <a:lnTo>
                    <a:pt x="103" y="194"/>
                  </a:lnTo>
                  <a:lnTo>
                    <a:pt x="101" y="194"/>
                  </a:lnTo>
                  <a:lnTo>
                    <a:pt x="101" y="192"/>
                  </a:lnTo>
                  <a:lnTo>
                    <a:pt x="101" y="192"/>
                  </a:lnTo>
                  <a:lnTo>
                    <a:pt x="101" y="191"/>
                  </a:lnTo>
                  <a:lnTo>
                    <a:pt x="103" y="189"/>
                  </a:lnTo>
                  <a:lnTo>
                    <a:pt x="103" y="187"/>
                  </a:lnTo>
                  <a:lnTo>
                    <a:pt x="103" y="186"/>
                  </a:lnTo>
                  <a:lnTo>
                    <a:pt x="101" y="184"/>
                  </a:lnTo>
                  <a:lnTo>
                    <a:pt x="101" y="182"/>
                  </a:lnTo>
                  <a:lnTo>
                    <a:pt x="101" y="182"/>
                  </a:lnTo>
                  <a:lnTo>
                    <a:pt x="101" y="180"/>
                  </a:lnTo>
                  <a:lnTo>
                    <a:pt x="101" y="179"/>
                  </a:lnTo>
                  <a:lnTo>
                    <a:pt x="101" y="179"/>
                  </a:lnTo>
                  <a:lnTo>
                    <a:pt x="101" y="177"/>
                  </a:lnTo>
                  <a:lnTo>
                    <a:pt x="100" y="174"/>
                  </a:lnTo>
                  <a:lnTo>
                    <a:pt x="100" y="172"/>
                  </a:lnTo>
                  <a:lnTo>
                    <a:pt x="100" y="170"/>
                  </a:lnTo>
                  <a:lnTo>
                    <a:pt x="96" y="167"/>
                  </a:lnTo>
                  <a:lnTo>
                    <a:pt x="96" y="167"/>
                  </a:lnTo>
                  <a:lnTo>
                    <a:pt x="91" y="163"/>
                  </a:lnTo>
                  <a:lnTo>
                    <a:pt x="89" y="162"/>
                  </a:lnTo>
                  <a:lnTo>
                    <a:pt x="89" y="163"/>
                  </a:lnTo>
                  <a:lnTo>
                    <a:pt x="89" y="163"/>
                  </a:lnTo>
                  <a:lnTo>
                    <a:pt x="89" y="165"/>
                  </a:lnTo>
                  <a:lnTo>
                    <a:pt x="89" y="165"/>
                  </a:lnTo>
                  <a:lnTo>
                    <a:pt x="89" y="165"/>
                  </a:lnTo>
                  <a:lnTo>
                    <a:pt x="88" y="165"/>
                  </a:lnTo>
                  <a:lnTo>
                    <a:pt x="88" y="165"/>
                  </a:lnTo>
                  <a:lnTo>
                    <a:pt x="86" y="165"/>
                  </a:lnTo>
                  <a:lnTo>
                    <a:pt x="84" y="163"/>
                  </a:lnTo>
                  <a:lnTo>
                    <a:pt x="81" y="163"/>
                  </a:lnTo>
                  <a:lnTo>
                    <a:pt x="79" y="165"/>
                  </a:lnTo>
                  <a:lnTo>
                    <a:pt x="79" y="163"/>
                  </a:lnTo>
                  <a:lnTo>
                    <a:pt x="77" y="162"/>
                  </a:lnTo>
                  <a:lnTo>
                    <a:pt x="76" y="162"/>
                  </a:lnTo>
                  <a:lnTo>
                    <a:pt x="74" y="162"/>
                  </a:lnTo>
                  <a:lnTo>
                    <a:pt x="71" y="160"/>
                  </a:lnTo>
                  <a:lnTo>
                    <a:pt x="69" y="160"/>
                  </a:lnTo>
                  <a:lnTo>
                    <a:pt x="69" y="160"/>
                  </a:lnTo>
                  <a:lnTo>
                    <a:pt x="69" y="160"/>
                  </a:lnTo>
                  <a:lnTo>
                    <a:pt x="65" y="158"/>
                  </a:lnTo>
                  <a:lnTo>
                    <a:pt x="64" y="158"/>
                  </a:lnTo>
                  <a:lnTo>
                    <a:pt x="60" y="157"/>
                  </a:lnTo>
                  <a:lnTo>
                    <a:pt x="60" y="155"/>
                  </a:lnTo>
                  <a:lnTo>
                    <a:pt x="57" y="155"/>
                  </a:lnTo>
                  <a:lnTo>
                    <a:pt x="55" y="155"/>
                  </a:lnTo>
                  <a:lnTo>
                    <a:pt x="53" y="153"/>
                  </a:lnTo>
                  <a:lnTo>
                    <a:pt x="52" y="153"/>
                  </a:lnTo>
                  <a:lnTo>
                    <a:pt x="50" y="153"/>
                  </a:lnTo>
                  <a:lnTo>
                    <a:pt x="50" y="153"/>
                  </a:lnTo>
                  <a:lnTo>
                    <a:pt x="50" y="151"/>
                  </a:lnTo>
                  <a:lnTo>
                    <a:pt x="50" y="151"/>
                  </a:lnTo>
                  <a:lnTo>
                    <a:pt x="48" y="151"/>
                  </a:lnTo>
                  <a:lnTo>
                    <a:pt x="47" y="151"/>
                  </a:lnTo>
                  <a:lnTo>
                    <a:pt x="45" y="151"/>
                  </a:lnTo>
                  <a:lnTo>
                    <a:pt x="45" y="151"/>
                  </a:lnTo>
                  <a:lnTo>
                    <a:pt x="43" y="150"/>
                  </a:lnTo>
                  <a:lnTo>
                    <a:pt x="43" y="148"/>
                  </a:lnTo>
                  <a:lnTo>
                    <a:pt x="43" y="146"/>
                  </a:lnTo>
                  <a:lnTo>
                    <a:pt x="41" y="146"/>
                  </a:lnTo>
                  <a:lnTo>
                    <a:pt x="40" y="145"/>
                  </a:lnTo>
                  <a:lnTo>
                    <a:pt x="33" y="145"/>
                  </a:lnTo>
                  <a:lnTo>
                    <a:pt x="33" y="145"/>
                  </a:lnTo>
                  <a:lnTo>
                    <a:pt x="31" y="145"/>
                  </a:lnTo>
                  <a:lnTo>
                    <a:pt x="29" y="143"/>
                  </a:lnTo>
                  <a:lnTo>
                    <a:pt x="29" y="141"/>
                  </a:lnTo>
                  <a:lnTo>
                    <a:pt x="28" y="138"/>
                  </a:lnTo>
                  <a:lnTo>
                    <a:pt x="28" y="138"/>
                  </a:lnTo>
                  <a:lnTo>
                    <a:pt x="26" y="136"/>
                  </a:lnTo>
                  <a:lnTo>
                    <a:pt x="26" y="133"/>
                  </a:lnTo>
                  <a:lnTo>
                    <a:pt x="24" y="129"/>
                  </a:lnTo>
                  <a:lnTo>
                    <a:pt x="23" y="126"/>
                  </a:lnTo>
                  <a:lnTo>
                    <a:pt x="21" y="122"/>
                  </a:lnTo>
                  <a:lnTo>
                    <a:pt x="21" y="121"/>
                  </a:lnTo>
                  <a:lnTo>
                    <a:pt x="19" y="117"/>
                  </a:lnTo>
                  <a:lnTo>
                    <a:pt x="17" y="116"/>
                  </a:lnTo>
                  <a:lnTo>
                    <a:pt x="16" y="114"/>
                  </a:lnTo>
                  <a:lnTo>
                    <a:pt x="16" y="112"/>
                  </a:lnTo>
                  <a:lnTo>
                    <a:pt x="12" y="111"/>
                  </a:lnTo>
                  <a:lnTo>
                    <a:pt x="9" y="109"/>
                  </a:lnTo>
                  <a:lnTo>
                    <a:pt x="7" y="107"/>
                  </a:lnTo>
                  <a:lnTo>
                    <a:pt x="5" y="102"/>
                  </a:lnTo>
                  <a:lnTo>
                    <a:pt x="4" y="100"/>
                  </a:lnTo>
                  <a:lnTo>
                    <a:pt x="4" y="99"/>
                  </a:lnTo>
                  <a:lnTo>
                    <a:pt x="4" y="95"/>
                  </a:lnTo>
                  <a:lnTo>
                    <a:pt x="4" y="93"/>
                  </a:lnTo>
                  <a:lnTo>
                    <a:pt x="5" y="90"/>
                  </a:lnTo>
                  <a:lnTo>
                    <a:pt x="5" y="90"/>
                  </a:lnTo>
                  <a:lnTo>
                    <a:pt x="5" y="88"/>
                  </a:lnTo>
                  <a:lnTo>
                    <a:pt x="4" y="85"/>
                  </a:lnTo>
                  <a:lnTo>
                    <a:pt x="4" y="83"/>
                  </a:lnTo>
                  <a:lnTo>
                    <a:pt x="4" y="82"/>
                  </a:lnTo>
                  <a:lnTo>
                    <a:pt x="2" y="80"/>
                  </a:lnTo>
                  <a:lnTo>
                    <a:pt x="0" y="75"/>
                  </a:lnTo>
                  <a:lnTo>
                    <a:pt x="0" y="75"/>
                  </a:lnTo>
                  <a:lnTo>
                    <a:pt x="0" y="73"/>
                  </a:lnTo>
                  <a:lnTo>
                    <a:pt x="0" y="70"/>
                  </a:lnTo>
                  <a:lnTo>
                    <a:pt x="2" y="66"/>
                  </a:lnTo>
                  <a:lnTo>
                    <a:pt x="2" y="66"/>
                  </a:lnTo>
                  <a:lnTo>
                    <a:pt x="7" y="66"/>
                  </a:lnTo>
                  <a:lnTo>
                    <a:pt x="9" y="64"/>
                  </a:lnTo>
                  <a:lnTo>
                    <a:pt x="12" y="63"/>
                  </a:lnTo>
                  <a:lnTo>
                    <a:pt x="16" y="58"/>
                  </a:lnTo>
                  <a:lnTo>
                    <a:pt x="16" y="56"/>
                  </a:lnTo>
                  <a:lnTo>
                    <a:pt x="17" y="54"/>
                  </a:lnTo>
                  <a:lnTo>
                    <a:pt x="19" y="53"/>
                  </a:lnTo>
                  <a:lnTo>
                    <a:pt x="21" y="51"/>
                  </a:lnTo>
                  <a:lnTo>
                    <a:pt x="21" y="51"/>
                  </a:lnTo>
                  <a:lnTo>
                    <a:pt x="21" y="49"/>
                  </a:lnTo>
                  <a:lnTo>
                    <a:pt x="23" y="47"/>
                  </a:lnTo>
                  <a:lnTo>
                    <a:pt x="24" y="46"/>
                  </a:lnTo>
                  <a:lnTo>
                    <a:pt x="24" y="46"/>
                  </a:lnTo>
                  <a:lnTo>
                    <a:pt x="24" y="44"/>
                  </a:lnTo>
                  <a:lnTo>
                    <a:pt x="24" y="44"/>
                  </a:lnTo>
                  <a:lnTo>
                    <a:pt x="26" y="44"/>
                  </a:lnTo>
                  <a:lnTo>
                    <a:pt x="28" y="42"/>
                  </a:lnTo>
                  <a:lnTo>
                    <a:pt x="28" y="42"/>
                  </a:lnTo>
                  <a:lnTo>
                    <a:pt x="28" y="41"/>
                  </a:lnTo>
                  <a:lnTo>
                    <a:pt x="28" y="39"/>
                  </a:lnTo>
                  <a:lnTo>
                    <a:pt x="28" y="37"/>
                  </a:lnTo>
                  <a:lnTo>
                    <a:pt x="28" y="37"/>
                  </a:lnTo>
                  <a:lnTo>
                    <a:pt x="26" y="37"/>
                  </a:lnTo>
                  <a:lnTo>
                    <a:pt x="24" y="37"/>
                  </a:lnTo>
                  <a:lnTo>
                    <a:pt x="23" y="36"/>
                  </a:lnTo>
                  <a:lnTo>
                    <a:pt x="21" y="36"/>
                  </a:lnTo>
                  <a:lnTo>
                    <a:pt x="21" y="36"/>
                  </a:lnTo>
                  <a:lnTo>
                    <a:pt x="21" y="34"/>
                  </a:lnTo>
                  <a:lnTo>
                    <a:pt x="21" y="34"/>
                  </a:lnTo>
                  <a:lnTo>
                    <a:pt x="21" y="34"/>
                  </a:lnTo>
                  <a:lnTo>
                    <a:pt x="23" y="32"/>
                  </a:lnTo>
                  <a:lnTo>
                    <a:pt x="21" y="32"/>
                  </a:lnTo>
                  <a:lnTo>
                    <a:pt x="21" y="30"/>
                  </a:lnTo>
                  <a:lnTo>
                    <a:pt x="21" y="30"/>
                  </a:lnTo>
                  <a:lnTo>
                    <a:pt x="23" y="27"/>
                  </a:lnTo>
                  <a:lnTo>
                    <a:pt x="24" y="27"/>
                  </a:lnTo>
                  <a:lnTo>
                    <a:pt x="24" y="27"/>
                  </a:lnTo>
                  <a:lnTo>
                    <a:pt x="26" y="25"/>
                  </a:lnTo>
                  <a:lnTo>
                    <a:pt x="26" y="25"/>
                  </a:lnTo>
                  <a:lnTo>
                    <a:pt x="28" y="25"/>
                  </a:lnTo>
                  <a:lnTo>
                    <a:pt x="28" y="25"/>
                  </a:lnTo>
                  <a:lnTo>
                    <a:pt x="29" y="25"/>
                  </a:lnTo>
                  <a:lnTo>
                    <a:pt x="29" y="24"/>
                  </a:lnTo>
                  <a:lnTo>
                    <a:pt x="29" y="22"/>
                  </a:lnTo>
                  <a:lnTo>
                    <a:pt x="29" y="20"/>
                  </a:lnTo>
                  <a:lnTo>
                    <a:pt x="29" y="18"/>
                  </a:lnTo>
                  <a:lnTo>
                    <a:pt x="28" y="15"/>
                  </a:lnTo>
                  <a:lnTo>
                    <a:pt x="29" y="13"/>
                  </a:lnTo>
                  <a:lnTo>
                    <a:pt x="29" y="10"/>
                  </a:lnTo>
                  <a:lnTo>
                    <a:pt x="28" y="8"/>
                  </a:lnTo>
                  <a:lnTo>
                    <a:pt x="26" y="7"/>
                  </a:lnTo>
                  <a:lnTo>
                    <a:pt x="24" y="7"/>
                  </a:lnTo>
                  <a:lnTo>
                    <a:pt x="23" y="3"/>
                  </a:lnTo>
                  <a:lnTo>
                    <a:pt x="23" y="1"/>
                  </a:lnTo>
                  <a:lnTo>
                    <a:pt x="23" y="1"/>
                  </a:lnTo>
                  <a:lnTo>
                    <a:pt x="23" y="1"/>
                  </a:lnTo>
                  <a:lnTo>
                    <a:pt x="23" y="1"/>
                  </a:lnTo>
                  <a:lnTo>
                    <a:pt x="24" y="1"/>
                  </a:lnTo>
                  <a:lnTo>
                    <a:pt x="26" y="1"/>
                  </a:lnTo>
                  <a:lnTo>
                    <a:pt x="28" y="0"/>
                  </a:lnTo>
                  <a:lnTo>
                    <a:pt x="28" y="0"/>
                  </a:lnTo>
                  <a:lnTo>
                    <a:pt x="29" y="0"/>
                  </a:lnTo>
                  <a:lnTo>
                    <a:pt x="29" y="0"/>
                  </a:ln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237">
              <a:extLst>
                <a:ext uri="{FF2B5EF4-FFF2-40B4-BE49-F238E27FC236}">
                  <a16:creationId xmlns:a16="http://schemas.microsoft.com/office/drawing/2014/main" xmlns="" id="{2EC849E2-372D-45CE-91B6-F74BF4C3425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061" y="1874"/>
              <a:ext cx="345" cy="231"/>
            </a:xfrm>
            <a:custGeom>
              <a:avLst/>
              <a:gdLst>
                <a:gd name="T0" fmla="*/ 277 w 345"/>
                <a:gd name="T1" fmla="*/ 166 h 231"/>
                <a:gd name="T2" fmla="*/ 248 w 345"/>
                <a:gd name="T3" fmla="*/ 183 h 231"/>
                <a:gd name="T4" fmla="*/ 244 w 345"/>
                <a:gd name="T5" fmla="*/ 190 h 231"/>
                <a:gd name="T6" fmla="*/ 272 w 345"/>
                <a:gd name="T7" fmla="*/ 202 h 231"/>
                <a:gd name="T8" fmla="*/ 262 w 345"/>
                <a:gd name="T9" fmla="*/ 212 h 231"/>
                <a:gd name="T10" fmla="*/ 229 w 345"/>
                <a:gd name="T11" fmla="*/ 229 h 231"/>
                <a:gd name="T12" fmla="*/ 215 w 345"/>
                <a:gd name="T13" fmla="*/ 208 h 231"/>
                <a:gd name="T14" fmla="*/ 217 w 345"/>
                <a:gd name="T15" fmla="*/ 191 h 231"/>
                <a:gd name="T16" fmla="*/ 197 w 345"/>
                <a:gd name="T17" fmla="*/ 183 h 231"/>
                <a:gd name="T18" fmla="*/ 185 w 345"/>
                <a:gd name="T19" fmla="*/ 173 h 231"/>
                <a:gd name="T20" fmla="*/ 191 w 345"/>
                <a:gd name="T21" fmla="*/ 169 h 231"/>
                <a:gd name="T22" fmla="*/ 188 w 345"/>
                <a:gd name="T23" fmla="*/ 161 h 231"/>
                <a:gd name="T24" fmla="*/ 166 w 345"/>
                <a:gd name="T25" fmla="*/ 171 h 231"/>
                <a:gd name="T26" fmla="*/ 147 w 345"/>
                <a:gd name="T27" fmla="*/ 193 h 231"/>
                <a:gd name="T28" fmla="*/ 137 w 345"/>
                <a:gd name="T29" fmla="*/ 203 h 231"/>
                <a:gd name="T30" fmla="*/ 118 w 345"/>
                <a:gd name="T31" fmla="*/ 203 h 231"/>
                <a:gd name="T32" fmla="*/ 125 w 345"/>
                <a:gd name="T33" fmla="*/ 191 h 231"/>
                <a:gd name="T34" fmla="*/ 133 w 345"/>
                <a:gd name="T35" fmla="*/ 173 h 231"/>
                <a:gd name="T36" fmla="*/ 140 w 345"/>
                <a:gd name="T37" fmla="*/ 174 h 231"/>
                <a:gd name="T38" fmla="*/ 154 w 345"/>
                <a:gd name="T39" fmla="*/ 174 h 231"/>
                <a:gd name="T40" fmla="*/ 142 w 345"/>
                <a:gd name="T41" fmla="*/ 156 h 231"/>
                <a:gd name="T42" fmla="*/ 135 w 345"/>
                <a:gd name="T43" fmla="*/ 145 h 231"/>
                <a:gd name="T44" fmla="*/ 130 w 345"/>
                <a:gd name="T45" fmla="*/ 132 h 231"/>
                <a:gd name="T46" fmla="*/ 120 w 345"/>
                <a:gd name="T47" fmla="*/ 125 h 231"/>
                <a:gd name="T48" fmla="*/ 104 w 345"/>
                <a:gd name="T49" fmla="*/ 116 h 231"/>
                <a:gd name="T50" fmla="*/ 85 w 345"/>
                <a:gd name="T51" fmla="*/ 123 h 231"/>
                <a:gd name="T52" fmla="*/ 54 w 345"/>
                <a:gd name="T53" fmla="*/ 139 h 231"/>
                <a:gd name="T54" fmla="*/ 36 w 345"/>
                <a:gd name="T55" fmla="*/ 132 h 231"/>
                <a:gd name="T56" fmla="*/ 13 w 345"/>
                <a:gd name="T57" fmla="*/ 132 h 231"/>
                <a:gd name="T58" fmla="*/ 7 w 345"/>
                <a:gd name="T59" fmla="*/ 125 h 231"/>
                <a:gd name="T60" fmla="*/ 0 w 345"/>
                <a:gd name="T61" fmla="*/ 115 h 231"/>
                <a:gd name="T62" fmla="*/ 13 w 345"/>
                <a:gd name="T63" fmla="*/ 101 h 231"/>
                <a:gd name="T64" fmla="*/ 10 w 345"/>
                <a:gd name="T65" fmla="*/ 84 h 231"/>
                <a:gd name="T66" fmla="*/ 37 w 345"/>
                <a:gd name="T67" fmla="*/ 57 h 231"/>
                <a:gd name="T68" fmla="*/ 36 w 345"/>
                <a:gd name="T69" fmla="*/ 45 h 231"/>
                <a:gd name="T70" fmla="*/ 29 w 345"/>
                <a:gd name="T71" fmla="*/ 23 h 231"/>
                <a:gd name="T72" fmla="*/ 48 w 345"/>
                <a:gd name="T73" fmla="*/ 14 h 231"/>
                <a:gd name="T74" fmla="*/ 84 w 345"/>
                <a:gd name="T75" fmla="*/ 18 h 231"/>
                <a:gd name="T76" fmla="*/ 106 w 345"/>
                <a:gd name="T77" fmla="*/ 24 h 231"/>
                <a:gd name="T78" fmla="*/ 118 w 345"/>
                <a:gd name="T79" fmla="*/ 24 h 231"/>
                <a:gd name="T80" fmla="*/ 132 w 345"/>
                <a:gd name="T81" fmla="*/ 24 h 231"/>
                <a:gd name="T82" fmla="*/ 149 w 345"/>
                <a:gd name="T83" fmla="*/ 28 h 231"/>
                <a:gd name="T84" fmla="*/ 162 w 345"/>
                <a:gd name="T85" fmla="*/ 28 h 231"/>
                <a:gd name="T86" fmla="*/ 174 w 345"/>
                <a:gd name="T87" fmla="*/ 11 h 231"/>
                <a:gd name="T88" fmla="*/ 197 w 345"/>
                <a:gd name="T89" fmla="*/ 2 h 231"/>
                <a:gd name="T90" fmla="*/ 222 w 345"/>
                <a:gd name="T91" fmla="*/ 0 h 231"/>
                <a:gd name="T92" fmla="*/ 231 w 345"/>
                <a:gd name="T93" fmla="*/ 24 h 231"/>
                <a:gd name="T94" fmla="*/ 239 w 345"/>
                <a:gd name="T95" fmla="*/ 36 h 231"/>
                <a:gd name="T96" fmla="*/ 253 w 345"/>
                <a:gd name="T97" fmla="*/ 41 h 231"/>
                <a:gd name="T98" fmla="*/ 255 w 345"/>
                <a:gd name="T99" fmla="*/ 57 h 231"/>
                <a:gd name="T100" fmla="*/ 272 w 345"/>
                <a:gd name="T101" fmla="*/ 64 h 231"/>
                <a:gd name="T102" fmla="*/ 292 w 345"/>
                <a:gd name="T103" fmla="*/ 60 h 231"/>
                <a:gd name="T104" fmla="*/ 308 w 345"/>
                <a:gd name="T105" fmla="*/ 72 h 231"/>
                <a:gd name="T106" fmla="*/ 328 w 345"/>
                <a:gd name="T107" fmla="*/ 77 h 231"/>
                <a:gd name="T108" fmla="*/ 345 w 345"/>
                <a:gd name="T109" fmla="*/ 86 h 231"/>
                <a:gd name="T110" fmla="*/ 337 w 345"/>
                <a:gd name="T111" fmla="*/ 103 h 231"/>
                <a:gd name="T112" fmla="*/ 337 w 345"/>
                <a:gd name="T113" fmla="*/ 113 h 231"/>
                <a:gd name="T114" fmla="*/ 342 w 345"/>
                <a:gd name="T115" fmla="*/ 123 h 231"/>
                <a:gd name="T116" fmla="*/ 320 w 345"/>
                <a:gd name="T117" fmla="*/ 135 h 231"/>
                <a:gd name="T118" fmla="*/ 309 w 345"/>
                <a:gd name="T119" fmla="*/ 150 h 231"/>
                <a:gd name="T120" fmla="*/ 191 w 345"/>
                <a:gd name="T121" fmla="*/ 183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45" h="231">
                  <a:moveTo>
                    <a:pt x="309" y="156"/>
                  </a:moveTo>
                  <a:lnTo>
                    <a:pt x="308" y="156"/>
                  </a:lnTo>
                  <a:lnTo>
                    <a:pt x="301" y="156"/>
                  </a:lnTo>
                  <a:lnTo>
                    <a:pt x="296" y="157"/>
                  </a:lnTo>
                  <a:lnTo>
                    <a:pt x="292" y="161"/>
                  </a:lnTo>
                  <a:lnTo>
                    <a:pt x="289" y="161"/>
                  </a:lnTo>
                  <a:lnTo>
                    <a:pt x="286" y="162"/>
                  </a:lnTo>
                  <a:lnTo>
                    <a:pt x="284" y="164"/>
                  </a:lnTo>
                  <a:lnTo>
                    <a:pt x="282" y="166"/>
                  </a:lnTo>
                  <a:lnTo>
                    <a:pt x="279" y="166"/>
                  </a:lnTo>
                  <a:lnTo>
                    <a:pt x="277" y="166"/>
                  </a:lnTo>
                  <a:lnTo>
                    <a:pt x="275" y="166"/>
                  </a:lnTo>
                  <a:lnTo>
                    <a:pt x="272" y="168"/>
                  </a:lnTo>
                  <a:lnTo>
                    <a:pt x="270" y="169"/>
                  </a:lnTo>
                  <a:lnTo>
                    <a:pt x="267" y="168"/>
                  </a:lnTo>
                  <a:lnTo>
                    <a:pt x="263" y="169"/>
                  </a:lnTo>
                  <a:lnTo>
                    <a:pt x="255" y="176"/>
                  </a:lnTo>
                  <a:lnTo>
                    <a:pt x="251" y="181"/>
                  </a:lnTo>
                  <a:lnTo>
                    <a:pt x="251" y="181"/>
                  </a:lnTo>
                  <a:lnTo>
                    <a:pt x="250" y="183"/>
                  </a:lnTo>
                  <a:lnTo>
                    <a:pt x="248" y="183"/>
                  </a:lnTo>
                  <a:lnTo>
                    <a:pt x="248" y="183"/>
                  </a:lnTo>
                  <a:lnTo>
                    <a:pt x="251" y="179"/>
                  </a:lnTo>
                  <a:lnTo>
                    <a:pt x="253" y="179"/>
                  </a:lnTo>
                  <a:lnTo>
                    <a:pt x="253" y="178"/>
                  </a:lnTo>
                  <a:lnTo>
                    <a:pt x="253" y="176"/>
                  </a:lnTo>
                  <a:lnTo>
                    <a:pt x="251" y="174"/>
                  </a:lnTo>
                  <a:lnTo>
                    <a:pt x="248" y="179"/>
                  </a:lnTo>
                  <a:lnTo>
                    <a:pt x="246" y="179"/>
                  </a:lnTo>
                  <a:lnTo>
                    <a:pt x="244" y="181"/>
                  </a:lnTo>
                  <a:lnTo>
                    <a:pt x="244" y="185"/>
                  </a:lnTo>
                  <a:lnTo>
                    <a:pt x="244" y="186"/>
                  </a:lnTo>
                  <a:lnTo>
                    <a:pt x="244" y="190"/>
                  </a:lnTo>
                  <a:lnTo>
                    <a:pt x="248" y="195"/>
                  </a:lnTo>
                  <a:lnTo>
                    <a:pt x="251" y="202"/>
                  </a:lnTo>
                  <a:lnTo>
                    <a:pt x="255" y="203"/>
                  </a:lnTo>
                  <a:lnTo>
                    <a:pt x="256" y="205"/>
                  </a:lnTo>
                  <a:lnTo>
                    <a:pt x="258" y="205"/>
                  </a:lnTo>
                  <a:lnTo>
                    <a:pt x="262" y="203"/>
                  </a:lnTo>
                  <a:lnTo>
                    <a:pt x="263" y="203"/>
                  </a:lnTo>
                  <a:lnTo>
                    <a:pt x="267" y="203"/>
                  </a:lnTo>
                  <a:lnTo>
                    <a:pt x="268" y="202"/>
                  </a:lnTo>
                  <a:lnTo>
                    <a:pt x="270" y="202"/>
                  </a:lnTo>
                  <a:lnTo>
                    <a:pt x="272" y="202"/>
                  </a:lnTo>
                  <a:lnTo>
                    <a:pt x="275" y="202"/>
                  </a:lnTo>
                  <a:lnTo>
                    <a:pt x="277" y="203"/>
                  </a:lnTo>
                  <a:lnTo>
                    <a:pt x="275" y="205"/>
                  </a:lnTo>
                  <a:lnTo>
                    <a:pt x="275" y="207"/>
                  </a:lnTo>
                  <a:lnTo>
                    <a:pt x="275" y="210"/>
                  </a:lnTo>
                  <a:lnTo>
                    <a:pt x="274" y="212"/>
                  </a:lnTo>
                  <a:lnTo>
                    <a:pt x="270" y="214"/>
                  </a:lnTo>
                  <a:lnTo>
                    <a:pt x="267" y="212"/>
                  </a:lnTo>
                  <a:lnTo>
                    <a:pt x="263" y="214"/>
                  </a:lnTo>
                  <a:lnTo>
                    <a:pt x="263" y="212"/>
                  </a:lnTo>
                  <a:lnTo>
                    <a:pt x="262" y="212"/>
                  </a:lnTo>
                  <a:lnTo>
                    <a:pt x="260" y="210"/>
                  </a:lnTo>
                  <a:lnTo>
                    <a:pt x="258" y="210"/>
                  </a:lnTo>
                  <a:lnTo>
                    <a:pt x="256" y="210"/>
                  </a:lnTo>
                  <a:lnTo>
                    <a:pt x="255" y="214"/>
                  </a:lnTo>
                  <a:lnTo>
                    <a:pt x="250" y="217"/>
                  </a:lnTo>
                  <a:lnTo>
                    <a:pt x="248" y="219"/>
                  </a:lnTo>
                  <a:lnTo>
                    <a:pt x="244" y="219"/>
                  </a:lnTo>
                  <a:lnTo>
                    <a:pt x="241" y="219"/>
                  </a:lnTo>
                  <a:lnTo>
                    <a:pt x="238" y="220"/>
                  </a:lnTo>
                  <a:lnTo>
                    <a:pt x="232" y="225"/>
                  </a:lnTo>
                  <a:lnTo>
                    <a:pt x="229" y="229"/>
                  </a:lnTo>
                  <a:lnTo>
                    <a:pt x="226" y="231"/>
                  </a:lnTo>
                  <a:lnTo>
                    <a:pt x="224" y="229"/>
                  </a:lnTo>
                  <a:lnTo>
                    <a:pt x="220" y="229"/>
                  </a:lnTo>
                  <a:lnTo>
                    <a:pt x="217" y="225"/>
                  </a:lnTo>
                  <a:lnTo>
                    <a:pt x="217" y="224"/>
                  </a:lnTo>
                  <a:lnTo>
                    <a:pt x="219" y="224"/>
                  </a:lnTo>
                  <a:lnTo>
                    <a:pt x="219" y="222"/>
                  </a:lnTo>
                  <a:lnTo>
                    <a:pt x="220" y="215"/>
                  </a:lnTo>
                  <a:lnTo>
                    <a:pt x="220" y="214"/>
                  </a:lnTo>
                  <a:lnTo>
                    <a:pt x="219" y="210"/>
                  </a:lnTo>
                  <a:lnTo>
                    <a:pt x="215" y="208"/>
                  </a:lnTo>
                  <a:lnTo>
                    <a:pt x="214" y="208"/>
                  </a:lnTo>
                  <a:lnTo>
                    <a:pt x="212" y="208"/>
                  </a:lnTo>
                  <a:lnTo>
                    <a:pt x="207" y="203"/>
                  </a:lnTo>
                  <a:lnTo>
                    <a:pt x="203" y="203"/>
                  </a:lnTo>
                  <a:lnTo>
                    <a:pt x="202" y="205"/>
                  </a:lnTo>
                  <a:lnTo>
                    <a:pt x="200" y="203"/>
                  </a:lnTo>
                  <a:lnTo>
                    <a:pt x="200" y="203"/>
                  </a:lnTo>
                  <a:lnTo>
                    <a:pt x="205" y="198"/>
                  </a:lnTo>
                  <a:lnTo>
                    <a:pt x="212" y="193"/>
                  </a:lnTo>
                  <a:lnTo>
                    <a:pt x="214" y="193"/>
                  </a:lnTo>
                  <a:lnTo>
                    <a:pt x="217" y="191"/>
                  </a:lnTo>
                  <a:lnTo>
                    <a:pt x="220" y="188"/>
                  </a:lnTo>
                  <a:lnTo>
                    <a:pt x="220" y="185"/>
                  </a:lnTo>
                  <a:lnTo>
                    <a:pt x="220" y="183"/>
                  </a:lnTo>
                  <a:lnTo>
                    <a:pt x="219" y="185"/>
                  </a:lnTo>
                  <a:lnTo>
                    <a:pt x="217" y="185"/>
                  </a:lnTo>
                  <a:lnTo>
                    <a:pt x="214" y="183"/>
                  </a:lnTo>
                  <a:lnTo>
                    <a:pt x="212" y="181"/>
                  </a:lnTo>
                  <a:lnTo>
                    <a:pt x="207" y="183"/>
                  </a:lnTo>
                  <a:lnTo>
                    <a:pt x="205" y="183"/>
                  </a:lnTo>
                  <a:lnTo>
                    <a:pt x="198" y="185"/>
                  </a:lnTo>
                  <a:lnTo>
                    <a:pt x="197" y="183"/>
                  </a:lnTo>
                  <a:lnTo>
                    <a:pt x="190" y="179"/>
                  </a:lnTo>
                  <a:lnTo>
                    <a:pt x="188" y="178"/>
                  </a:lnTo>
                  <a:lnTo>
                    <a:pt x="186" y="178"/>
                  </a:lnTo>
                  <a:lnTo>
                    <a:pt x="185" y="178"/>
                  </a:lnTo>
                  <a:lnTo>
                    <a:pt x="186" y="176"/>
                  </a:lnTo>
                  <a:lnTo>
                    <a:pt x="188" y="176"/>
                  </a:lnTo>
                  <a:lnTo>
                    <a:pt x="190" y="176"/>
                  </a:lnTo>
                  <a:lnTo>
                    <a:pt x="190" y="176"/>
                  </a:lnTo>
                  <a:lnTo>
                    <a:pt x="190" y="174"/>
                  </a:lnTo>
                  <a:lnTo>
                    <a:pt x="186" y="174"/>
                  </a:lnTo>
                  <a:lnTo>
                    <a:pt x="185" y="173"/>
                  </a:lnTo>
                  <a:lnTo>
                    <a:pt x="183" y="173"/>
                  </a:lnTo>
                  <a:lnTo>
                    <a:pt x="181" y="171"/>
                  </a:lnTo>
                  <a:lnTo>
                    <a:pt x="185" y="171"/>
                  </a:lnTo>
                  <a:lnTo>
                    <a:pt x="186" y="173"/>
                  </a:lnTo>
                  <a:lnTo>
                    <a:pt x="191" y="173"/>
                  </a:lnTo>
                  <a:lnTo>
                    <a:pt x="197" y="173"/>
                  </a:lnTo>
                  <a:lnTo>
                    <a:pt x="198" y="173"/>
                  </a:lnTo>
                  <a:lnTo>
                    <a:pt x="200" y="169"/>
                  </a:lnTo>
                  <a:lnTo>
                    <a:pt x="200" y="169"/>
                  </a:lnTo>
                  <a:lnTo>
                    <a:pt x="197" y="171"/>
                  </a:lnTo>
                  <a:lnTo>
                    <a:pt x="191" y="169"/>
                  </a:lnTo>
                  <a:lnTo>
                    <a:pt x="190" y="169"/>
                  </a:lnTo>
                  <a:lnTo>
                    <a:pt x="190" y="168"/>
                  </a:lnTo>
                  <a:lnTo>
                    <a:pt x="188" y="164"/>
                  </a:lnTo>
                  <a:lnTo>
                    <a:pt x="188" y="162"/>
                  </a:lnTo>
                  <a:lnTo>
                    <a:pt x="188" y="159"/>
                  </a:lnTo>
                  <a:lnTo>
                    <a:pt x="186" y="156"/>
                  </a:lnTo>
                  <a:lnTo>
                    <a:pt x="186" y="154"/>
                  </a:lnTo>
                  <a:lnTo>
                    <a:pt x="185" y="152"/>
                  </a:lnTo>
                  <a:lnTo>
                    <a:pt x="186" y="156"/>
                  </a:lnTo>
                  <a:lnTo>
                    <a:pt x="186" y="159"/>
                  </a:lnTo>
                  <a:lnTo>
                    <a:pt x="188" y="161"/>
                  </a:lnTo>
                  <a:lnTo>
                    <a:pt x="188" y="166"/>
                  </a:lnTo>
                  <a:lnTo>
                    <a:pt x="186" y="168"/>
                  </a:lnTo>
                  <a:lnTo>
                    <a:pt x="185" y="169"/>
                  </a:lnTo>
                  <a:lnTo>
                    <a:pt x="183" y="169"/>
                  </a:lnTo>
                  <a:lnTo>
                    <a:pt x="181" y="168"/>
                  </a:lnTo>
                  <a:lnTo>
                    <a:pt x="181" y="164"/>
                  </a:lnTo>
                  <a:lnTo>
                    <a:pt x="179" y="166"/>
                  </a:lnTo>
                  <a:lnTo>
                    <a:pt x="178" y="169"/>
                  </a:lnTo>
                  <a:lnTo>
                    <a:pt x="176" y="169"/>
                  </a:lnTo>
                  <a:lnTo>
                    <a:pt x="173" y="169"/>
                  </a:lnTo>
                  <a:lnTo>
                    <a:pt x="166" y="171"/>
                  </a:lnTo>
                  <a:lnTo>
                    <a:pt x="166" y="173"/>
                  </a:lnTo>
                  <a:lnTo>
                    <a:pt x="164" y="176"/>
                  </a:lnTo>
                  <a:lnTo>
                    <a:pt x="164" y="178"/>
                  </a:lnTo>
                  <a:lnTo>
                    <a:pt x="164" y="179"/>
                  </a:lnTo>
                  <a:lnTo>
                    <a:pt x="161" y="183"/>
                  </a:lnTo>
                  <a:lnTo>
                    <a:pt x="161" y="185"/>
                  </a:lnTo>
                  <a:lnTo>
                    <a:pt x="155" y="190"/>
                  </a:lnTo>
                  <a:lnTo>
                    <a:pt x="154" y="190"/>
                  </a:lnTo>
                  <a:lnTo>
                    <a:pt x="150" y="191"/>
                  </a:lnTo>
                  <a:lnTo>
                    <a:pt x="149" y="193"/>
                  </a:lnTo>
                  <a:lnTo>
                    <a:pt x="147" y="193"/>
                  </a:lnTo>
                  <a:lnTo>
                    <a:pt x="145" y="193"/>
                  </a:lnTo>
                  <a:lnTo>
                    <a:pt x="143" y="193"/>
                  </a:lnTo>
                  <a:lnTo>
                    <a:pt x="143" y="195"/>
                  </a:lnTo>
                  <a:lnTo>
                    <a:pt x="143" y="197"/>
                  </a:lnTo>
                  <a:lnTo>
                    <a:pt x="145" y="198"/>
                  </a:lnTo>
                  <a:lnTo>
                    <a:pt x="145" y="205"/>
                  </a:lnTo>
                  <a:lnTo>
                    <a:pt x="145" y="207"/>
                  </a:lnTo>
                  <a:lnTo>
                    <a:pt x="143" y="205"/>
                  </a:lnTo>
                  <a:lnTo>
                    <a:pt x="142" y="203"/>
                  </a:lnTo>
                  <a:lnTo>
                    <a:pt x="140" y="202"/>
                  </a:lnTo>
                  <a:lnTo>
                    <a:pt x="137" y="203"/>
                  </a:lnTo>
                  <a:lnTo>
                    <a:pt x="132" y="205"/>
                  </a:lnTo>
                  <a:lnTo>
                    <a:pt x="130" y="205"/>
                  </a:lnTo>
                  <a:lnTo>
                    <a:pt x="128" y="205"/>
                  </a:lnTo>
                  <a:lnTo>
                    <a:pt x="128" y="205"/>
                  </a:lnTo>
                  <a:lnTo>
                    <a:pt x="126" y="205"/>
                  </a:lnTo>
                  <a:lnTo>
                    <a:pt x="128" y="207"/>
                  </a:lnTo>
                  <a:lnTo>
                    <a:pt x="128" y="207"/>
                  </a:lnTo>
                  <a:lnTo>
                    <a:pt x="128" y="207"/>
                  </a:lnTo>
                  <a:lnTo>
                    <a:pt x="126" y="207"/>
                  </a:lnTo>
                  <a:lnTo>
                    <a:pt x="121" y="205"/>
                  </a:lnTo>
                  <a:lnTo>
                    <a:pt x="118" y="203"/>
                  </a:lnTo>
                  <a:lnTo>
                    <a:pt x="116" y="202"/>
                  </a:lnTo>
                  <a:lnTo>
                    <a:pt x="118" y="200"/>
                  </a:lnTo>
                  <a:lnTo>
                    <a:pt x="118" y="200"/>
                  </a:lnTo>
                  <a:lnTo>
                    <a:pt x="121" y="200"/>
                  </a:lnTo>
                  <a:lnTo>
                    <a:pt x="121" y="200"/>
                  </a:lnTo>
                  <a:lnTo>
                    <a:pt x="123" y="198"/>
                  </a:lnTo>
                  <a:lnTo>
                    <a:pt x="123" y="198"/>
                  </a:lnTo>
                  <a:lnTo>
                    <a:pt x="123" y="197"/>
                  </a:lnTo>
                  <a:lnTo>
                    <a:pt x="121" y="195"/>
                  </a:lnTo>
                  <a:lnTo>
                    <a:pt x="123" y="193"/>
                  </a:lnTo>
                  <a:lnTo>
                    <a:pt x="125" y="191"/>
                  </a:lnTo>
                  <a:lnTo>
                    <a:pt x="126" y="190"/>
                  </a:lnTo>
                  <a:lnTo>
                    <a:pt x="126" y="188"/>
                  </a:lnTo>
                  <a:lnTo>
                    <a:pt x="128" y="186"/>
                  </a:lnTo>
                  <a:lnTo>
                    <a:pt x="132" y="185"/>
                  </a:lnTo>
                  <a:lnTo>
                    <a:pt x="132" y="183"/>
                  </a:lnTo>
                  <a:lnTo>
                    <a:pt x="132" y="181"/>
                  </a:lnTo>
                  <a:lnTo>
                    <a:pt x="130" y="178"/>
                  </a:lnTo>
                  <a:lnTo>
                    <a:pt x="130" y="176"/>
                  </a:lnTo>
                  <a:lnTo>
                    <a:pt x="130" y="174"/>
                  </a:lnTo>
                  <a:lnTo>
                    <a:pt x="132" y="174"/>
                  </a:lnTo>
                  <a:lnTo>
                    <a:pt x="133" y="173"/>
                  </a:lnTo>
                  <a:lnTo>
                    <a:pt x="135" y="173"/>
                  </a:lnTo>
                  <a:lnTo>
                    <a:pt x="135" y="173"/>
                  </a:lnTo>
                  <a:lnTo>
                    <a:pt x="135" y="173"/>
                  </a:lnTo>
                  <a:lnTo>
                    <a:pt x="135" y="176"/>
                  </a:lnTo>
                  <a:lnTo>
                    <a:pt x="137" y="176"/>
                  </a:lnTo>
                  <a:lnTo>
                    <a:pt x="137" y="176"/>
                  </a:lnTo>
                  <a:lnTo>
                    <a:pt x="138" y="173"/>
                  </a:lnTo>
                  <a:lnTo>
                    <a:pt x="138" y="174"/>
                  </a:lnTo>
                  <a:lnTo>
                    <a:pt x="140" y="174"/>
                  </a:lnTo>
                  <a:lnTo>
                    <a:pt x="140" y="174"/>
                  </a:lnTo>
                  <a:lnTo>
                    <a:pt x="140" y="174"/>
                  </a:lnTo>
                  <a:lnTo>
                    <a:pt x="142" y="174"/>
                  </a:lnTo>
                  <a:lnTo>
                    <a:pt x="142" y="174"/>
                  </a:lnTo>
                  <a:lnTo>
                    <a:pt x="143" y="176"/>
                  </a:lnTo>
                  <a:lnTo>
                    <a:pt x="145" y="174"/>
                  </a:lnTo>
                  <a:lnTo>
                    <a:pt x="145" y="174"/>
                  </a:lnTo>
                  <a:lnTo>
                    <a:pt x="147" y="174"/>
                  </a:lnTo>
                  <a:lnTo>
                    <a:pt x="149" y="176"/>
                  </a:lnTo>
                  <a:lnTo>
                    <a:pt x="149" y="176"/>
                  </a:lnTo>
                  <a:lnTo>
                    <a:pt x="152" y="176"/>
                  </a:lnTo>
                  <a:lnTo>
                    <a:pt x="154" y="176"/>
                  </a:lnTo>
                  <a:lnTo>
                    <a:pt x="154" y="174"/>
                  </a:lnTo>
                  <a:lnTo>
                    <a:pt x="149" y="171"/>
                  </a:lnTo>
                  <a:lnTo>
                    <a:pt x="150" y="169"/>
                  </a:lnTo>
                  <a:lnTo>
                    <a:pt x="150" y="166"/>
                  </a:lnTo>
                  <a:lnTo>
                    <a:pt x="149" y="164"/>
                  </a:lnTo>
                  <a:lnTo>
                    <a:pt x="149" y="164"/>
                  </a:lnTo>
                  <a:lnTo>
                    <a:pt x="145" y="162"/>
                  </a:lnTo>
                  <a:lnTo>
                    <a:pt x="143" y="161"/>
                  </a:lnTo>
                  <a:lnTo>
                    <a:pt x="143" y="159"/>
                  </a:lnTo>
                  <a:lnTo>
                    <a:pt x="142" y="159"/>
                  </a:lnTo>
                  <a:lnTo>
                    <a:pt x="142" y="157"/>
                  </a:lnTo>
                  <a:lnTo>
                    <a:pt x="142" y="156"/>
                  </a:lnTo>
                  <a:lnTo>
                    <a:pt x="142" y="156"/>
                  </a:lnTo>
                  <a:lnTo>
                    <a:pt x="142" y="154"/>
                  </a:lnTo>
                  <a:lnTo>
                    <a:pt x="142" y="152"/>
                  </a:lnTo>
                  <a:lnTo>
                    <a:pt x="142" y="150"/>
                  </a:lnTo>
                  <a:lnTo>
                    <a:pt x="142" y="150"/>
                  </a:lnTo>
                  <a:lnTo>
                    <a:pt x="140" y="150"/>
                  </a:lnTo>
                  <a:lnTo>
                    <a:pt x="138" y="149"/>
                  </a:lnTo>
                  <a:lnTo>
                    <a:pt x="138" y="149"/>
                  </a:lnTo>
                  <a:lnTo>
                    <a:pt x="135" y="145"/>
                  </a:lnTo>
                  <a:lnTo>
                    <a:pt x="135" y="145"/>
                  </a:lnTo>
                  <a:lnTo>
                    <a:pt x="135" y="145"/>
                  </a:lnTo>
                  <a:lnTo>
                    <a:pt x="133" y="144"/>
                  </a:lnTo>
                  <a:lnTo>
                    <a:pt x="135" y="142"/>
                  </a:lnTo>
                  <a:lnTo>
                    <a:pt x="135" y="140"/>
                  </a:lnTo>
                  <a:lnTo>
                    <a:pt x="135" y="139"/>
                  </a:lnTo>
                  <a:lnTo>
                    <a:pt x="135" y="137"/>
                  </a:lnTo>
                  <a:lnTo>
                    <a:pt x="135" y="133"/>
                  </a:lnTo>
                  <a:lnTo>
                    <a:pt x="135" y="132"/>
                  </a:lnTo>
                  <a:lnTo>
                    <a:pt x="133" y="132"/>
                  </a:lnTo>
                  <a:lnTo>
                    <a:pt x="133" y="132"/>
                  </a:lnTo>
                  <a:lnTo>
                    <a:pt x="132" y="132"/>
                  </a:lnTo>
                  <a:lnTo>
                    <a:pt x="130" y="132"/>
                  </a:lnTo>
                  <a:lnTo>
                    <a:pt x="130" y="130"/>
                  </a:lnTo>
                  <a:lnTo>
                    <a:pt x="128" y="127"/>
                  </a:lnTo>
                  <a:lnTo>
                    <a:pt x="125" y="127"/>
                  </a:lnTo>
                  <a:lnTo>
                    <a:pt x="123" y="127"/>
                  </a:lnTo>
                  <a:lnTo>
                    <a:pt x="121" y="128"/>
                  </a:lnTo>
                  <a:lnTo>
                    <a:pt x="121" y="127"/>
                  </a:lnTo>
                  <a:lnTo>
                    <a:pt x="121" y="127"/>
                  </a:lnTo>
                  <a:lnTo>
                    <a:pt x="120" y="125"/>
                  </a:lnTo>
                  <a:lnTo>
                    <a:pt x="120" y="127"/>
                  </a:lnTo>
                  <a:lnTo>
                    <a:pt x="120" y="127"/>
                  </a:lnTo>
                  <a:lnTo>
                    <a:pt x="120" y="125"/>
                  </a:lnTo>
                  <a:lnTo>
                    <a:pt x="118" y="123"/>
                  </a:lnTo>
                  <a:lnTo>
                    <a:pt x="116" y="123"/>
                  </a:lnTo>
                  <a:lnTo>
                    <a:pt x="114" y="123"/>
                  </a:lnTo>
                  <a:lnTo>
                    <a:pt x="114" y="122"/>
                  </a:lnTo>
                  <a:lnTo>
                    <a:pt x="113" y="122"/>
                  </a:lnTo>
                  <a:lnTo>
                    <a:pt x="111" y="122"/>
                  </a:lnTo>
                  <a:lnTo>
                    <a:pt x="111" y="120"/>
                  </a:lnTo>
                  <a:lnTo>
                    <a:pt x="109" y="118"/>
                  </a:lnTo>
                  <a:lnTo>
                    <a:pt x="108" y="118"/>
                  </a:lnTo>
                  <a:lnTo>
                    <a:pt x="104" y="116"/>
                  </a:lnTo>
                  <a:lnTo>
                    <a:pt x="104" y="116"/>
                  </a:lnTo>
                  <a:lnTo>
                    <a:pt x="104" y="116"/>
                  </a:lnTo>
                  <a:lnTo>
                    <a:pt x="102" y="118"/>
                  </a:lnTo>
                  <a:lnTo>
                    <a:pt x="101" y="118"/>
                  </a:lnTo>
                  <a:lnTo>
                    <a:pt x="99" y="118"/>
                  </a:lnTo>
                  <a:lnTo>
                    <a:pt x="97" y="120"/>
                  </a:lnTo>
                  <a:lnTo>
                    <a:pt x="94" y="120"/>
                  </a:lnTo>
                  <a:lnTo>
                    <a:pt x="92" y="120"/>
                  </a:lnTo>
                  <a:lnTo>
                    <a:pt x="90" y="120"/>
                  </a:lnTo>
                  <a:lnTo>
                    <a:pt x="87" y="122"/>
                  </a:lnTo>
                  <a:lnTo>
                    <a:pt x="85" y="123"/>
                  </a:lnTo>
                  <a:lnTo>
                    <a:pt x="85" y="123"/>
                  </a:lnTo>
                  <a:lnTo>
                    <a:pt x="82" y="123"/>
                  </a:lnTo>
                  <a:lnTo>
                    <a:pt x="80" y="125"/>
                  </a:lnTo>
                  <a:lnTo>
                    <a:pt x="80" y="127"/>
                  </a:lnTo>
                  <a:lnTo>
                    <a:pt x="78" y="128"/>
                  </a:lnTo>
                  <a:lnTo>
                    <a:pt x="77" y="130"/>
                  </a:lnTo>
                  <a:lnTo>
                    <a:pt x="72" y="132"/>
                  </a:lnTo>
                  <a:lnTo>
                    <a:pt x="68" y="132"/>
                  </a:lnTo>
                  <a:lnTo>
                    <a:pt x="63" y="133"/>
                  </a:lnTo>
                  <a:lnTo>
                    <a:pt x="58" y="135"/>
                  </a:lnTo>
                  <a:lnTo>
                    <a:pt x="56" y="137"/>
                  </a:lnTo>
                  <a:lnTo>
                    <a:pt x="54" y="139"/>
                  </a:lnTo>
                  <a:lnTo>
                    <a:pt x="53" y="139"/>
                  </a:lnTo>
                  <a:lnTo>
                    <a:pt x="51" y="137"/>
                  </a:lnTo>
                  <a:lnTo>
                    <a:pt x="48" y="133"/>
                  </a:lnTo>
                  <a:lnTo>
                    <a:pt x="46" y="132"/>
                  </a:lnTo>
                  <a:lnTo>
                    <a:pt x="44" y="132"/>
                  </a:lnTo>
                  <a:lnTo>
                    <a:pt x="43" y="132"/>
                  </a:lnTo>
                  <a:lnTo>
                    <a:pt x="41" y="133"/>
                  </a:lnTo>
                  <a:lnTo>
                    <a:pt x="39" y="133"/>
                  </a:lnTo>
                  <a:lnTo>
                    <a:pt x="37" y="132"/>
                  </a:lnTo>
                  <a:lnTo>
                    <a:pt x="37" y="132"/>
                  </a:lnTo>
                  <a:lnTo>
                    <a:pt x="36" y="132"/>
                  </a:lnTo>
                  <a:lnTo>
                    <a:pt x="31" y="130"/>
                  </a:lnTo>
                  <a:lnTo>
                    <a:pt x="29" y="130"/>
                  </a:lnTo>
                  <a:lnTo>
                    <a:pt x="29" y="130"/>
                  </a:lnTo>
                  <a:lnTo>
                    <a:pt x="29" y="130"/>
                  </a:lnTo>
                  <a:lnTo>
                    <a:pt x="24" y="130"/>
                  </a:lnTo>
                  <a:lnTo>
                    <a:pt x="20" y="128"/>
                  </a:lnTo>
                  <a:lnTo>
                    <a:pt x="19" y="128"/>
                  </a:lnTo>
                  <a:lnTo>
                    <a:pt x="19" y="128"/>
                  </a:lnTo>
                  <a:lnTo>
                    <a:pt x="17" y="130"/>
                  </a:lnTo>
                  <a:lnTo>
                    <a:pt x="15" y="132"/>
                  </a:lnTo>
                  <a:lnTo>
                    <a:pt x="13" y="132"/>
                  </a:lnTo>
                  <a:lnTo>
                    <a:pt x="13" y="132"/>
                  </a:lnTo>
                  <a:lnTo>
                    <a:pt x="13" y="130"/>
                  </a:lnTo>
                  <a:lnTo>
                    <a:pt x="13" y="130"/>
                  </a:lnTo>
                  <a:lnTo>
                    <a:pt x="13" y="128"/>
                  </a:lnTo>
                  <a:lnTo>
                    <a:pt x="12" y="128"/>
                  </a:lnTo>
                  <a:lnTo>
                    <a:pt x="12" y="127"/>
                  </a:lnTo>
                  <a:lnTo>
                    <a:pt x="10" y="127"/>
                  </a:lnTo>
                  <a:lnTo>
                    <a:pt x="10" y="127"/>
                  </a:lnTo>
                  <a:lnTo>
                    <a:pt x="10" y="127"/>
                  </a:lnTo>
                  <a:lnTo>
                    <a:pt x="8" y="127"/>
                  </a:lnTo>
                  <a:lnTo>
                    <a:pt x="7" y="125"/>
                  </a:lnTo>
                  <a:lnTo>
                    <a:pt x="5" y="123"/>
                  </a:lnTo>
                  <a:lnTo>
                    <a:pt x="3" y="123"/>
                  </a:lnTo>
                  <a:lnTo>
                    <a:pt x="3" y="122"/>
                  </a:lnTo>
                  <a:lnTo>
                    <a:pt x="3" y="122"/>
                  </a:lnTo>
                  <a:lnTo>
                    <a:pt x="3" y="120"/>
                  </a:lnTo>
                  <a:lnTo>
                    <a:pt x="3" y="120"/>
                  </a:lnTo>
                  <a:lnTo>
                    <a:pt x="1" y="118"/>
                  </a:lnTo>
                  <a:lnTo>
                    <a:pt x="1" y="118"/>
                  </a:lnTo>
                  <a:lnTo>
                    <a:pt x="1" y="118"/>
                  </a:lnTo>
                  <a:lnTo>
                    <a:pt x="0" y="118"/>
                  </a:lnTo>
                  <a:lnTo>
                    <a:pt x="0" y="115"/>
                  </a:lnTo>
                  <a:lnTo>
                    <a:pt x="3" y="111"/>
                  </a:lnTo>
                  <a:lnTo>
                    <a:pt x="3" y="110"/>
                  </a:lnTo>
                  <a:lnTo>
                    <a:pt x="5" y="104"/>
                  </a:lnTo>
                  <a:lnTo>
                    <a:pt x="5" y="103"/>
                  </a:lnTo>
                  <a:lnTo>
                    <a:pt x="7" y="103"/>
                  </a:lnTo>
                  <a:lnTo>
                    <a:pt x="7" y="101"/>
                  </a:lnTo>
                  <a:lnTo>
                    <a:pt x="8" y="99"/>
                  </a:lnTo>
                  <a:lnTo>
                    <a:pt x="8" y="99"/>
                  </a:lnTo>
                  <a:lnTo>
                    <a:pt x="10" y="101"/>
                  </a:lnTo>
                  <a:lnTo>
                    <a:pt x="13" y="101"/>
                  </a:lnTo>
                  <a:lnTo>
                    <a:pt x="13" y="101"/>
                  </a:lnTo>
                  <a:lnTo>
                    <a:pt x="13" y="99"/>
                  </a:lnTo>
                  <a:lnTo>
                    <a:pt x="13" y="99"/>
                  </a:lnTo>
                  <a:lnTo>
                    <a:pt x="12" y="98"/>
                  </a:lnTo>
                  <a:lnTo>
                    <a:pt x="10" y="96"/>
                  </a:lnTo>
                  <a:lnTo>
                    <a:pt x="10" y="96"/>
                  </a:lnTo>
                  <a:lnTo>
                    <a:pt x="12" y="94"/>
                  </a:lnTo>
                  <a:lnTo>
                    <a:pt x="12" y="93"/>
                  </a:lnTo>
                  <a:lnTo>
                    <a:pt x="12" y="91"/>
                  </a:lnTo>
                  <a:lnTo>
                    <a:pt x="10" y="87"/>
                  </a:lnTo>
                  <a:lnTo>
                    <a:pt x="10" y="86"/>
                  </a:lnTo>
                  <a:lnTo>
                    <a:pt x="10" y="84"/>
                  </a:lnTo>
                  <a:lnTo>
                    <a:pt x="15" y="79"/>
                  </a:lnTo>
                  <a:lnTo>
                    <a:pt x="15" y="77"/>
                  </a:lnTo>
                  <a:lnTo>
                    <a:pt x="17" y="75"/>
                  </a:lnTo>
                  <a:lnTo>
                    <a:pt x="22" y="70"/>
                  </a:lnTo>
                  <a:lnTo>
                    <a:pt x="24" y="67"/>
                  </a:lnTo>
                  <a:lnTo>
                    <a:pt x="25" y="65"/>
                  </a:lnTo>
                  <a:lnTo>
                    <a:pt x="29" y="62"/>
                  </a:lnTo>
                  <a:lnTo>
                    <a:pt x="31" y="60"/>
                  </a:lnTo>
                  <a:lnTo>
                    <a:pt x="36" y="60"/>
                  </a:lnTo>
                  <a:lnTo>
                    <a:pt x="36" y="58"/>
                  </a:lnTo>
                  <a:lnTo>
                    <a:pt x="37" y="57"/>
                  </a:lnTo>
                  <a:lnTo>
                    <a:pt x="37" y="57"/>
                  </a:lnTo>
                  <a:lnTo>
                    <a:pt x="37" y="53"/>
                  </a:lnTo>
                  <a:lnTo>
                    <a:pt x="37" y="50"/>
                  </a:lnTo>
                  <a:lnTo>
                    <a:pt x="36" y="50"/>
                  </a:lnTo>
                  <a:lnTo>
                    <a:pt x="36" y="48"/>
                  </a:lnTo>
                  <a:lnTo>
                    <a:pt x="36" y="48"/>
                  </a:lnTo>
                  <a:lnTo>
                    <a:pt x="36" y="48"/>
                  </a:lnTo>
                  <a:lnTo>
                    <a:pt x="37" y="48"/>
                  </a:lnTo>
                  <a:lnTo>
                    <a:pt x="37" y="47"/>
                  </a:lnTo>
                  <a:lnTo>
                    <a:pt x="37" y="47"/>
                  </a:lnTo>
                  <a:lnTo>
                    <a:pt x="36" y="45"/>
                  </a:lnTo>
                  <a:lnTo>
                    <a:pt x="34" y="43"/>
                  </a:lnTo>
                  <a:lnTo>
                    <a:pt x="32" y="38"/>
                  </a:lnTo>
                  <a:lnTo>
                    <a:pt x="31" y="35"/>
                  </a:lnTo>
                  <a:lnTo>
                    <a:pt x="29" y="33"/>
                  </a:lnTo>
                  <a:lnTo>
                    <a:pt x="29" y="31"/>
                  </a:lnTo>
                  <a:lnTo>
                    <a:pt x="29" y="29"/>
                  </a:lnTo>
                  <a:lnTo>
                    <a:pt x="29" y="28"/>
                  </a:lnTo>
                  <a:lnTo>
                    <a:pt x="29" y="26"/>
                  </a:lnTo>
                  <a:lnTo>
                    <a:pt x="29" y="26"/>
                  </a:lnTo>
                  <a:lnTo>
                    <a:pt x="29" y="24"/>
                  </a:lnTo>
                  <a:lnTo>
                    <a:pt x="29" y="23"/>
                  </a:lnTo>
                  <a:lnTo>
                    <a:pt x="31" y="23"/>
                  </a:lnTo>
                  <a:lnTo>
                    <a:pt x="32" y="23"/>
                  </a:lnTo>
                  <a:lnTo>
                    <a:pt x="32" y="23"/>
                  </a:lnTo>
                  <a:lnTo>
                    <a:pt x="34" y="24"/>
                  </a:lnTo>
                  <a:lnTo>
                    <a:pt x="36" y="24"/>
                  </a:lnTo>
                  <a:lnTo>
                    <a:pt x="37" y="23"/>
                  </a:lnTo>
                  <a:lnTo>
                    <a:pt x="41" y="19"/>
                  </a:lnTo>
                  <a:lnTo>
                    <a:pt x="43" y="16"/>
                  </a:lnTo>
                  <a:lnTo>
                    <a:pt x="43" y="16"/>
                  </a:lnTo>
                  <a:lnTo>
                    <a:pt x="46" y="16"/>
                  </a:lnTo>
                  <a:lnTo>
                    <a:pt x="48" y="14"/>
                  </a:lnTo>
                  <a:lnTo>
                    <a:pt x="49" y="16"/>
                  </a:lnTo>
                  <a:lnTo>
                    <a:pt x="53" y="14"/>
                  </a:lnTo>
                  <a:lnTo>
                    <a:pt x="54" y="14"/>
                  </a:lnTo>
                  <a:lnTo>
                    <a:pt x="56" y="14"/>
                  </a:lnTo>
                  <a:lnTo>
                    <a:pt x="60" y="14"/>
                  </a:lnTo>
                  <a:lnTo>
                    <a:pt x="66" y="14"/>
                  </a:lnTo>
                  <a:lnTo>
                    <a:pt x="70" y="14"/>
                  </a:lnTo>
                  <a:lnTo>
                    <a:pt x="73" y="14"/>
                  </a:lnTo>
                  <a:lnTo>
                    <a:pt x="78" y="16"/>
                  </a:lnTo>
                  <a:lnTo>
                    <a:pt x="82" y="16"/>
                  </a:lnTo>
                  <a:lnTo>
                    <a:pt x="84" y="18"/>
                  </a:lnTo>
                  <a:lnTo>
                    <a:pt x="85" y="18"/>
                  </a:lnTo>
                  <a:lnTo>
                    <a:pt x="89" y="19"/>
                  </a:lnTo>
                  <a:lnTo>
                    <a:pt x="92" y="19"/>
                  </a:lnTo>
                  <a:lnTo>
                    <a:pt x="96" y="19"/>
                  </a:lnTo>
                  <a:lnTo>
                    <a:pt x="96" y="19"/>
                  </a:lnTo>
                  <a:lnTo>
                    <a:pt x="99" y="23"/>
                  </a:lnTo>
                  <a:lnTo>
                    <a:pt x="99" y="24"/>
                  </a:lnTo>
                  <a:lnTo>
                    <a:pt x="101" y="24"/>
                  </a:lnTo>
                  <a:lnTo>
                    <a:pt x="102" y="24"/>
                  </a:lnTo>
                  <a:lnTo>
                    <a:pt x="104" y="24"/>
                  </a:lnTo>
                  <a:lnTo>
                    <a:pt x="106" y="24"/>
                  </a:lnTo>
                  <a:lnTo>
                    <a:pt x="106" y="28"/>
                  </a:lnTo>
                  <a:lnTo>
                    <a:pt x="108" y="28"/>
                  </a:lnTo>
                  <a:lnTo>
                    <a:pt x="108" y="28"/>
                  </a:lnTo>
                  <a:lnTo>
                    <a:pt x="109" y="26"/>
                  </a:lnTo>
                  <a:lnTo>
                    <a:pt x="109" y="24"/>
                  </a:lnTo>
                  <a:lnTo>
                    <a:pt x="109" y="24"/>
                  </a:lnTo>
                  <a:lnTo>
                    <a:pt x="113" y="24"/>
                  </a:lnTo>
                  <a:lnTo>
                    <a:pt x="114" y="24"/>
                  </a:lnTo>
                  <a:lnTo>
                    <a:pt x="116" y="24"/>
                  </a:lnTo>
                  <a:lnTo>
                    <a:pt x="116" y="24"/>
                  </a:lnTo>
                  <a:lnTo>
                    <a:pt x="118" y="24"/>
                  </a:lnTo>
                  <a:lnTo>
                    <a:pt x="121" y="24"/>
                  </a:lnTo>
                  <a:lnTo>
                    <a:pt x="123" y="24"/>
                  </a:lnTo>
                  <a:lnTo>
                    <a:pt x="125" y="26"/>
                  </a:lnTo>
                  <a:lnTo>
                    <a:pt x="125" y="28"/>
                  </a:lnTo>
                  <a:lnTo>
                    <a:pt x="126" y="29"/>
                  </a:lnTo>
                  <a:lnTo>
                    <a:pt x="126" y="29"/>
                  </a:lnTo>
                  <a:lnTo>
                    <a:pt x="128" y="26"/>
                  </a:lnTo>
                  <a:lnTo>
                    <a:pt x="128" y="26"/>
                  </a:lnTo>
                  <a:lnTo>
                    <a:pt x="130" y="24"/>
                  </a:lnTo>
                  <a:lnTo>
                    <a:pt x="132" y="24"/>
                  </a:lnTo>
                  <a:lnTo>
                    <a:pt x="132" y="24"/>
                  </a:lnTo>
                  <a:lnTo>
                    <a:pt x="133" y="23"/>
                  </a:lnTo>
                  <a:lnTo>
                    <a:pt x="133" y="23"/>
                  </a:lnTo>
                  <a:lnTo>
                    <a:pt x="135" y="23"/>
                  </a:lnTo>
                  <a:lnTo>
                    <a:pt x="135" y="24"/>
                  </a:lnTo>
                  <a:lnTo>
                    <a:pt x="137" y="28"/>
                  </a:lnTo>
                  <a:lnTo>
                    <a:pt x="137" y="29"/>
                  </a:lnTo>
                  <a:lnTo>
                    <a:pt x="138" y="31"/>
                  </a:lnTo>
                  <a:lnTo>
                    <a:pt x="140" y="29"/>
                  </a:lnTo>
                  <a:lnTo>
                    <a:pt x="142" y="29"/>
                  </a:lnTo>
                  <a:lnTo>
                    <a:pt x="145" y="29"/>
                  </a:lnTo>
                  <a:lnTo>
                    <a:pt x="149" y="28"/>
                  </a:lnTo>
                  <a:lnTo>
                    <a:pt x="152" y="28"/>
                  </a:lnTo>
                  <a:lnTo>
                    <a:pt x="154" y="28"/>
                  </a:lnTo>
                  <a:lnTo>
                    <a:pt x="155" y="28"/>
                  </a:lnTo>
                  <a:lnTo>
                    <a:pt x="157" y="29"/>
                  </a:lnTo>
                  <a:lnTo>
                    <a:pt x="157" y="33"/>
                  </a:lnTo>
                  <a:lnTo>
                    <a:pt x="159" y="35"/>
                  </a:lnTo>
                  <a:lnTo>
                    <a:pt x="161" y="35"/>
                  </a:lnTo>
                  <a:lnTo>
                    <a:pt x="162" y="33"/>
                  </a:lnTo>
                  <a:lnTo>
                    <a:pt x="162" y="31"/>
                  </a:lnTo>
                  <a:lnTo>
                    <a:pt x="162" y="29"/>
                  </a:lnTo>
                  <a:lnTo>
                    <a:pt x="162" y="28"/>
                  </a:lnTo>
                  <a:lnTo>
                    <a:pt x="162" y="26"/>
                  </a:lnTo>
                  <a:lnTo>
                    <a:pt x="161" y="24"/>
                  </a:lnTo>
                  <a:lnTo>
                    <a:pt x="162" y="21"/>
                  </a:lnTo>
                  <a:lnTo>
                    <a:pt x="164" y="19"/>
                  </a:lnTo>
                  <a:lnTo>
                    <a:pt x="164" y="18"/>
                  </a:lnTo>
                  <a:lnTo>
                    <a:pt x="166" y="14"/>
                  </a:lnTo>
                  <a:lnTo>
                    <a:pt x="167" y="12"/>
                  </a:lnTo>
                  <a:lnTo>
                    <a:pt x="169" y="11"/>
                  </a:lnTo>
                  <a:lnTo>
                    <a:pt x="171" y="9"/>
                  </a:lnTo>
                  <a:lnTo>
                    <a:pt x="173" y="9"/>
                  </a:lnTo>
                  <a:lnTo>
                    <a:pt x="174" y="11"/>
                  </a:lnTo>
                  <a:lnTo>
                    <a:pt x="176" y="9"/>
                  </a:lnTo>
                  <a:lnTo>
                    <a:pt x="181" y="7"/>
                  </a:lnTo>
                  <a:lnTo>
                    <a:pt x="185" y="9"/>
                  </a:lnTo>
                  <a:lnTo>
                    <a:pt x="185" y="9"/>
                  </a:lnTo>
                  <a:lnTo>
                    <a:pt x="186" y="9"/>
                  </a:lnTo>
                  <a:lnTo>
                    <a:pt x="190" y="11"/>
                  </a:lnTo>
                  <a:lnTo>
                    <a:pt x="190" y="11"/>
                  </a:lnTo>
                  <a:lnTo>
                    <a:pt x="191" y="11"/>
                  </a:lnTo>
                  <a:lnTo>
                    <a:pt x="193" y="9"/>
                  </a:lnTo>
                  <a:lnTo>
                    <a:pt x="195" y="7"/>
                  </a:lnTo>
                  <a:lnTo>
                    <a:pt x="197" y="2"/>
                  </a:lnTo>
                  <a:lnTo>
                    <a:pt x="197" y="2"/>
                  </a:lnTo>
                  <a:lnTo>
                    <a:pt x="198" y="2"/>
                  </a:lnTo>
                  <a:lnTo>
                    <a:pt x="200" y="2"/>
                  </a:lnTo>
                  <a:lnTo>
                    <a:pt x="202" y="2"/>
                  </a:lnTo>
                  <a:lnTo>
                    <a:pt x="205" y="4"/>
                  </a:lnTo>
                  <a:lnTo>
                    <a:pt x="207" y="4"/>
                  </a:lnTo>
                  <a:lnTo>
                    <a:pt x="212" y="0"/>
                  </a:lnTo>
                  <a:lnTo>
                    <a:pt x="214" y="0"/>
                  </a:lnTo>
                  <a:lnTo>
                    <a:pt x="217" y="0"/>
                  </a:lnTo>
                  <a:lnTo>
                    <a:pt x="220" y="0"/>
                  </a:lnTo>
                  <a:lnTo>
                    <a:pt x="222" y="0"/>
                  </a:lnTo>
                  <a:lnTo>
                    <a:pt x="224" y="2"/>
                  </a:lnTo>
                  <a:lnTo>
                    <a:pt x="226" y="4"/>
                  </a:lnTo>
                  <a:lnTo>
                    <a:pt x="227" y="7"/>
                  </a:lnTo>
                  <a:lnTo>
                    <a:pt x="231" y="12"/>
                  </a:lnTo>
                  <a:lnTo>
                    <a:pt x="236" y="18"/>
                  </a:lnTo>
                  <a:lnTo>
                    <a:pt x="236" y="19"/>
                  </a:lnTo>
                  <a:lnTo>
                    <a:pt x="236" y="21"/>
                  </a:lnTo>
                  <a:lnTo>
                    <a:pt x="232" y="21"/>
                  </a:lnTo>
                  <a:lnTo>
                    <a:pt x="231" y="21"/>
                  </a:lnTo>
                  <a:lnTo>
                    <a:pt x="231" y="23"/>
                  </a:lnTo>
                  <a:lnTo>
                    <a:pt x="231" y="24"/>
                  </a:lnTo>
                  <a:lnTo>
                    <a:pt x="232" y="26"/>
                  </a:lnTo>
                  <a:lnTo>
                    <a:pt x="232" y="28"/>
                  </a:lnTo>
                  <a:lnTo>
                    <a:pt x="232" y="29"/>
                  </a:lnTo>
                  <a:lnTo>
                    <a:pt x="232" y="31"/>
                  </a:lnTo>
                  <a:lnTo>
                    <a:pt x="232" y="31"/>
                  </a:lnTo>
                  <a:lnTo>
                    <a:pt x="232" y="33"/>
                  </a:lnTo>
                  <a:lnTo>
                    <a:pt x="232" y="33"/>
                  </a:lnTo>
                  <a:lnTo>
                    <a:pt x="232" y="35"/>
                  </a:lnTo>
                  <a:lnTo>
                    <a:pt x="232" y="35"/>
                  </a:lnTo>
                  <a:lnTo>
                    <a:pt x="238" y="35"/>
                  </a:lnTo>
                  <a:lnTo>
                    <a:pt x="239" y="36"/>
                  </a:lnTo>
                  <a:lnTo>
                    <a:pt x="241" y="36"/>
                  </a:lnTo>
                  <a:lnTo>
                    <a:pt x="243" y="36"/>
                  </a:lnTo>
                  <a:lnTo>
                    <a:pt x="244" y="36"/>
                  </a:lnTo>
                  <a:lnTo>
                    <a:pt x="246" y="36"/>
                  </a:lnTo>
                  <a:lnTo>
                    <a:pt x="248" y="36"/>
                  </a:lnTo>
                  <a:lnTo>
                    <a:pt x="250" y="36"/>
                  </a:lnTo>
                  <a:lnTo>
                    <a:pt x="250" y="38"/>
                  </a:lnTo>
                  <a:lnTo>
                    <a:pt x="250" y="40"/>
                  </a:lnTo>
                  <a:lnTo>
                    <a:pt x="251" y="41"/>
                  </a:lnTo>
                  <a:lnTo>
                    <a:pt x="253" y="41"/>
                  </a:lnTo>
                  <a:lnTo>
                    <a:pt x="253" y="41"/>
                  </a:lnTo>
                  <a:lnTo>
                    <a:pt x="253" y="41"/>
                  </a:lnTo>
                  <a:lnTo>
                    <a:pt x="253" y="43"/>
                  </a:lnTo>
                  <a:lnTo>
                    <a:pt x="253" y="43"/>
                  </a:lnTo>
                  <a:lnTo>
                    <a:pt x="253" y="45"/>
                  </a:lnTo>
                  <a:lnTo>
                    <a:pt x="255" y="48"/>
                  </a:lnTo>
                  <a:lnTo>
                    <a:pt x="255" y="50"/>
                  </a:lnTo>
                  <a:lnTo>
                    <a:pt x="255" y="50"/>
                  </a:lnTo>
                  <a:lnTo>
                    <a:pt x="255" y="52"/>
                  </a:lnTo>
                  <a:lnTo>
                    <a:pt x="255" y="53"/>
                  </a:lnTo>
                  <a:lnTo>
                    <a:pt x="255" y="53"/>
                  </a:lnTo>
                  <a:lnTo>
                    <a:pt x="255" y="57"/>
                  </a:lnTo>
                  <a:lnTo>
                    <a:pt x="256" y="58"/>
                  </a:lnTo>
                  <a:lnTo>
                    <a:pt x="258" y="58"/>
                  </a:lnTo>
                  <a:lnTo>
                    <a:pt x="258" y="62"/>
                  </a:lnTo>
                  <a:lnTo>
                    <a:pt x="260" y="62"/>
                  </a:lnTo>
                  <a:lnTo>
                    <a:pt x="262" y="60"/>
                  </a:lnTo>
                  <a:lnTo>
                    <a:pt x="263" y="58"/>
                  </a:lnTo>
                  <a:lnTo>
                    <a:pt x="267" y="60"/>
                  </a:lnTo>
                  <a:lnTo>
                    <a:pt x="268" y="60"/>
                  </a:lnTo>
                  <a:lnTo>
                    <a:pt x="270" y="62"/>
                  </a:lnTo>
                  <a:lnTo>
                    <a:pt x="270" y="64"/>
                  </a:lnTo>
                  <a:lnTo>
                    <a:pt x="272" y="64"/>
                  </a:lnTo>
                  <a:lnTo>
                    <a:pt x="274" y="64"/>
                  </a:lnTo>
                  <a:lnTo>
                    <a:pt x="275" y="64"/>
                  </a:lnTo>
                  <a:lnTo>
                    <a:pt x="277" y="65"/>
                  </a:lnTo>
                  <a:lnTo>
                    <a:pt x="279" y="65"/>
                  </a:lnTo>
                  <a:lnTo>
                    <a:pt x="280" y="65"/>
                  </a:lnTo>
                  <a:lnTo>
                    <a:pt x="280" y="64"/>
                  </a:lnTo>
                  <a:lnTo>
                    <a:pt x="286" y="62"/>
                  </a:lnTo>
                  <a:lnTo>
                    <a:pt x="287" y="62"/>
                  </a:lnTo>
                  <a:lnTo>
                    <a:pt x="289" y="62"/>
                  </a:lnTo>
                  <a:lnTo>
                    <a:pt x="291" y="60"/>
                  </a:lnTo>
                  <a:lnTo>
                    <a:pt x="292" y="60"/>
                  </a:lnTo>
                  <a:lnTo>
                    <a:pt x="294" y="60"/>
                  </a:lnTo>
                  <a:lnTo>
                    <a:pt x="296" y="62"/>
                  </a:lnTo>
                  <a:lnTo>
                    <a:pt x="296" y="64"/>
                  </a:lnTo>
                  <a:lnTo>
                    <a:pt x="297" y="65"/>
                  </a:lnTo>
                  <a:lnTo>
                    <a:pt x="299" y="69"/>
                  </a:lnTo>
                  <a:lnTo>
                    <a:pt x="304" y="74"/>
                  </a:lnTo>
                  <a:lnTo>
                    <a:pt x="306" y="74"/>
                  </a:lnTo>
                  <a:lnTo>
                    <a:pt x="306" y="74"/>
                  </a:lnTo>
                  <a:lnTo>
                    <a:pt x="308" y="74"/>
                  </a:lnTo>
                  <a:lnTo>
                    <a:pt x="308" y="74"/>
                  </a:lnTo>
                  <a:lnTo>
                    <a:pt x="308" y="72"/>
                  </a:lnTo>
                  <a:lnTo>
                    <a:pt x="309" y="70"/>
                  </a:lnTo>
                  <a:lnTo>
                    <a:pt x="309" y="70"/>
                  </a:lnTo>
                  <a:lnTo>
                    <a:pt x="313" y="74"/>
                  </a:lnTo>
                  <a:lnTo>
                    <a:pt x="315" y="74"/>
                  </a:lnTo>
                  <a:lnTo>
                    <a:pt x="316" y="74"/>
                  </a:lnTo>
                  <a:lnTo>
                    <a:pt x="320" y="75"/>
                  </a:lnTo>
                  <a:lnTo>
                    <a:pt x="321" y="77"/>
                  </a:lnTo>
                  <a:lnTo>
                    <a:pt x="325" y="77"/>
                  </a:lnTo>
                  <a:lnTo>
                    <a:pt x="327" y="77"/>
                  </a:lnTo>
                  <a:lnTo>
                    <a:pt x="327" y="77"/>
                  </a:lnTo>
                  <a:lnTo>
                    <a:pt x="328" y="77"/>
                  </a:lnTo>
                  <a:lnTo>
                    <a:pt x="328" y="79"/>
                  </a:lnTo>
                  <a:lnTo>
                    <a:pt x="330" y="81"/>
                  </a:lnTo>
                  <a:lnTo>
                    <a:pt x="332" y="81"/>
                  </a:lnTo>
                  <a:lnTo>
                    <a:pt x="333" y="81"/>
                  </a:lnTo>
                  <a:lnTo>
                    <a:pt x="335" y="82"/>
                  </a:lnTo>
                  <a:lnTo>
                    <a:pt x="339" y="84"/>
                  </a:lnTo>
                  <a:lnTo>
                    <a:pt x="340" y="86"/>
                  </a:lnTo>
                  <a:lnTo>
                    <a:pt x="342" y="84"/>
                  </a:lnTo>
                  <a:lnTo>
                    <a:pt x="344" y="84"/>
                  </a:lnTo>
                  <a:lnTo>
                    <a:pt x="345" y="84"/>
                  </a:lnTo>
                  <a:lnTo>
                    <a:pt x="345" y="86"/>
                  </a:lnTo>
                  <a:lnTo>
                    <a:pt x="344" y="87"/>
                  </a:lnTo>
                  <a:lnTo>
                    <a:pt x="344" y="89"/>
                  </a:lnTo>
                  <a:lnTo>
                    <a:pt x="345" y="91"/>
                  </a:lnTo>
                  <a:lnTo>
                    <a:pt x="345" y="93"/>
                  </a:lnTo>
                  <a:lnTo>
                    <a:pt x="345" y="94"/>
                  </a:lnTo>
                  <a:lnTo>
                    <a:pt x="344" y="96"/>
                  </a:lnTo>
                  <a:lnTo>
                    <a:pt x="342" y="98"/>
                  </a:lnTo>
                  <a:lnTo>
                    <a:pt x="340" y="99"/>
                  </a:lnTo>
                  <a:lnTo>
                    <a:pt x="339" y="101"/>
                  </a:lnTo>
                  <a:lnTo>
                    <a:pt x="337" y="101"/>
                  </a:lnTo>
                  <a:lnTo>
                    <a:pt x="337" y="103"/>
                  </a:lnTo>
                  <a:lnTo>
                    <a:pt x="339" y="104"/>
                  </a:lnTo>
                  <a:lnTo>
                    <a:pt x="340" y="104"/>
                  </a:lnTo>
                  <a:lnTo>
                    <a:pt x="344" y="106"/>
                  </a:lnTo>
                  <a:lnTo>
                    <a:pt x="344" y="106"/>
                  </a:lnTo>
                  <a:lnTo>
                    <a:pt x="342" y="108"/>
                  </a:lnTo>
                  <a:lnTo>
                    <a:pt x="342" y="108"/>
                  </a:lnTo>
                  <a:lnTo>
                    <a:pt x="339" y="108"/>
                  </a:lnTo>
                  <a:lnTo>
                    <a:pt x="339" y="108"/>
                  </a:lnTo>
                  <a:lnTo>
                    <a:pt x="337" y="110"/>
                  </a:lnTo>
                  <a:lnTo>
                    <a:pt x="337" y="111"/>
                  </a:lnTo>
                  <a:lnTo>
                    <a:pt x="337" y="113"/>
                  </a:lnTo>
                  <a:lnTo>
                    <a:pt x="339" y="115"/>
                  </a:lnTo>
                  <a:lnTo>
                    <a:pt x="340" y="115"/>
                  </a:lnTo>
                  <a:lnTo>
                    <a:pt x="340" y="116"/>
                  </a:lnTo>
                  <a:lnTo>
                    <a:pt x="340" y="118"/>
                  </a:lnTo>
                  <a:lnTo>
                    <a:pt x="340" y="120"/>
                  </a:lnTo>
                  <a:lnTo>
                    <a:pt x="340" y="122"/>
                  </a:lnTo>
                  <a:lnTo>
                    <a:pt x="340" y="122"/>
                  </a:lnTo>
                  <a:lnTo>
                    <a:pt x="340" y="122"/>
                  </a:lnTo>
                  <a:lnTo>
                    <a:pt x="342" y="122"/>
                  </a:lnTo>
                  <a:lnTo>
                    <a:pt x="342" y="123"/>
                  </a:lnTo>
                  <a:lnTo>
                    <a:pt x="342" y="123"/>
                  </a:lnTo>
                  <a:lnTo>
                    <a:pt x="340" y="125"/>
                  </a:lnTo>
                  <a:lnTo>
                    <a:pt x="340" y="130"/>
                  </a:lnTo>
                  <a:lnTo>
                    <a:pt x="339" y="132"/>
                  </a:lnTo>
                  <a:lnTo>
                    <a:pt x="339" y="133"/>
                  </a:lnTo>
                  <a:lnTo>
                    <a:pt x="339" y="135"/>
                  </a:lnTo>
                  <a:lnTo>
                    <a:pt x="337" y="135"/>
                  </a:lnTo>
                  <a:lnTo>
                    <a:pt x="332" y="135"/>
                  </a:lnTo>
                  <a:lnTo>
                    <a:pt x="327" y="135"/>
                  </a:lnTo>
                  <a:lnTo>
                    <a:pt x="325" y="135"/>
                  </a:lnTo>
                  <a:lnTo>
                    <a:pt x="321" y="135"/>
                  </a:lnTo>
                  <a:lnTo>
                    <a:pt x="320" y="135"/>
                  </a:lnTo>
                  <a:lnTo>
                    <a:pt x="318" y="139"/>
                  </a:lnTo>
                  <a:lnTo>
                    <a:pt x="316" y="140"/>
                  </a:lnTo>
                  <a:lnTo>
                    <a:pt x="315" y="140"/>
                  </a:lnTo>
                  <a:lnTo>
                    <a:pt x="311" y="142"/>
                  </a:lnTo>
                  <a:lnTo>
                    <a:pt x="309" y="144"/>
                  </a:lnTo>
                  <a:lnTo>
                    <a:pt x="309" y="145"/>
                  </a:lnTo>
                  <a:lnTo>
                    <a:pt x="309" y="147"/>
                  </a:lnTo>
                  <a:lnTo>
                    <a:pt x="309" y="149"/>
                  </a:lnTo>
                  <a:lnTo>
                    <a:pt x="309" y="149"/>
                  </a:lnTo>
                  <a:lnTo>
                    <a:pt x="308" y="149"/>
                  </a:lnTo>
                  <a:lnTo>
                    <a:pt x="309" y="150"/>
                  </a:lnTo>
                  <a:lnTo>
                    <a:pt x="309" y="150"/>
                  </a:lnTo>
                  <a:lnTo>
                    <a:pt x="309" y="150"/>
                  </a:lnTo>
                  <a:lnTo>
                    <a:pt x="309" y="152"/>
                  </a:lnTo>
                  <a:lnTo>
                    <a:pt x="309" y="152"/>
                  </a:lnTo>
                  <a:lnTo>
                    <a:pt x="309" y="152"/>
                  </a:lnTo>
                  <a:lnTo>
                    <a:pt x="308" y="154"/>
                  </a:lnTo>
                  <a:lnTo>
                    <a:pt x="308" y="156"/>
                  </a:lnTo>
                  <a:lnTo>
                    <a:pt x="309" y="156"/>
                  </a:lnTo>
                  <a:lnTo>
                    <a:pt x="309" y="156"/>
                  </a:lnTo>
                  <a:close/>
                  <a:moveTo>
                    <a:pt x="190" y="181"/>
                  </a:moveTo>
                  <a:lnTo>
                    <a:pt x="191" y="183"/>
                  </a:lnTo>
                  <a:lnTo>
                    <a:pt x="190" y="181"/>
                  </a:lnTo>
                  <a:lnTo>
                    <a:pt x="183" y="181"/>
                  </a:lnTo>
                  <a:lnTo>
                    <a:pt x="181" y="179"/>
                  </a:lnTo>
                  <a:lnTo>
                    <a:pt x="181" y="178"/>
                  </a:lnTo>
                  <a:lnTo>
                    <a:pt x="179" y="176"/>
                  </a:lnTo>
                  <a:lnTo>
                    <a:pt x="181" y="178"/>
                  </a:lnTo>
                  <a:lnTo>
                    <a:pt x="183" y="179"/>
                  </a:lnTo>
                  <a:lnTo>
                    <a:pt x="190" y="181"/>
                  </a:lnTo>
                  <a:lnTo>
                    <a:pt x="190" y="181"/>
                  </a:ln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238">
              <a:extLst>
                <a:ext uri="{FF2B5EF4-FFF2-40B4-BE49-F238E27FC236}">
                  <a16:creationId xmlns:a16="http://schemas.microsoft.com/office/drawing/2014/main" xmlns="" id="{14A6EDD8-DD41-4E25-859C-16DDFDBC251E}"/>
                </a:ext>
              </a:extLst>
            </p:cNvPr>
            <p:cNvSpPr>
              <a:spLocks/>
            </p:cNvSpPr>
            <p:nvPr/>
          </p:nvSpPr>
          <p:spPr bwMode="auto">
            <a:xfrm>
              <a:off x="4203" y="2969"/>
              <a:ext cx="104" cy="107"/>
            </a:xfrm>
            <a:custGeom>
              <a:avLst/>
              <a:gdLst>
                <a:gd name="T0" fmla="*/ 78 w 104"/>
                <a:gd name="T1" fmla="*/ 99 h 107"/>
                <a:gd name="T2" fmla="*/ 68 w 104"/>
                <a:gd name="T3" fmla="*/ 99 h 107"/>
                <a:gd name="T4" fmla="*/ 58 w 104"/>
                <a:gd name="T5" fmla="*/ 99 h 107"/>
                <a:gd name="T6" fmla="*/ 48 w 104"/>
                <a:gd name="T7" fmla="*/ 99 h 107"/>
                <a:gd name="T8" fmla="*/ 37 w 104"/>
                <a:gd name="T9" fmla="*/ 99 h 107"/>
                <a:gd name="T10" fmla="*/ 27 w 104"/>
                <a:gd name="T11" fmla="*/ 99 h 107"/>
                <a:gd name="T12" fmla="*/ 24 w 104"/>
                <a:gd name="T13" fmla="*/ 99 h 107"/>
                <a:gd name="T14" fmla="*/ 20 w 104"/>
                <a:gd name="T15" fmla="*/ 100 h 107"/>
                <a:gd name="T16" fmla="*/ 19 w 104"/>
                <a:gd name="T17" fmla="*/ 100 h 107"/>
                <a:gd name="T18" fmla="*/ 15 w 104"/>
                <a:gd name="T19" fmla="*/ 100 h 107"/>
                <a:gd name="T20" fmla="*/ 12 w 104"/>
                <a:gd name="T21" fmla="*/ 106 h 107"/>
                <a:gd name="T22" fmla="*/ 8 w 104"/>
                <a:gd name="T23" fmla="*/ 107 h 107"/>
                <a:gd name="T24" fmla="*/ 7 w 104"/>
                <a:gd name="T25" fmla="*/ 106 h 107"/>
                <a:gd name="T26" fmla="*/ 1 w 104"/>
                <a:gd name="T27" fmla="*/ 106 h 107"/>
                <a:gd name="T28" fmla="*/ 0 w 104"/>
                <a:gd name="T29" fmla="*/ 99 h 107"/>
                <a:gd name="T30" fmla="*/ 1 w 104"/>
                <a:gd name="T31" fmla="*/ 94 h 107"/>
                <a:gd name="T32" fmla="*/ 3 w 104"/>
                <a:gd name="T33" fmla="*/ 82 h 107"/>
                <a:gd name="T34" fmla="*/ 5 w 104"/>
                <a:gd name="T35" fmla="*/ 77 h 107"/>
                <a:gd name="T36" fmla="*/ 7 w 104"/>
                <a:gd name="T37" fmla="*/ 71 h 107"/>
                <a:gd name="T38" fmla="*/ 8 w 104"/>
                <a:gd name="T39" fmla="*/ 65 h 107"/>
                <a:gd name="T40" fmla="*/ 12 w 104"/>
                <a:gd name="T41" fmla="*/ 61 h 107"/>
                <a:gd name="T42" fmla="*/ 19 w 104"/>
                <a:gd name="T43" fmla="*/ 56 h 107"/>
                <a:gd name="T44" fmla="*/ 31 w 104"/>
                <a:gd name="T45" fmla="*/ 42 h 107"/>
                <a:gd name="T46" fmla="*/ 34 w 104"/>
                <a:gd name="T47" fmla="*/ 39 h 107"/>
                <a:gd name="T48" fmla="*/ 32 w 104"/>
                <a:gd name="T49" fmla="*/ 37 h 107"/>
                <a:gd name="T50" fmla="*/ 29 w 104"/>
                <a:gd name="T51" fmla="*/ 36 h 107"/>
                <a:gd name="T52" fmla="*/ 25 w 104"/>
                <a:gd name="T53" fmla="*/ 34 h 107"/>
                <a:gd name="T54" fmla="*/ 24 w 104"/>
                <a:gd name="T55" fmla="*/ 29 h 107"/>
                <a:gd name="T56" fmla="*/ 25 w 104"/>
                <a:gd name="T57" fmla="*/ 24 h 107"/>
                <a:gd name="T58" fmla="*/ 24 w 104"/>
                <a:gd name="T59" fmla="*/ 22 h 107"/>
                <a:gd name="T60" fmla="*/ 25 w 104"/>
                <a:gd name="T61" fmla="*/ 17 h 107"/>
                <a:gd name="T62" fmla="*/ 25 w 104"/>
                <a:gd name="T63" fmla="*/ 13 h 107"/>
                <a:gd name="T64" fmla="*/ 29 w 104"/>
                <a:gd name="T65" fmla="*/ 8 h 107"/>
                <a:gd name="T66" fmla="*/ 36 w 104"/>
                <a:gd name="T67" fmla="*/ 8 h 107"/>
                <a:gd name="T68" fmla="*/ 41 w 104"/>
                <a:gd name="T69" fmla="*/ 10 h 107"/>
                <a:gd name="T70" fmla="*/ 46 w 104"/>
                <a:gd name="T71" fmla="*/ 8 h 107"/>
                <a:gd name="T72" fmla="*/ 49 w 104"/>
                <a:gd name="T73" fmla="*/ 12 h 107"/>
                <a:gd name="T74" fmla="*/ 51 w 104"/>
                <a:gd name="T75" fmla="*/ 12 h 107"/>
                <a:gd name="T76" fmla="*/ 58 w 104"/>
                <a:gd name="T77" fmla="*/ 8 h 107"/>
                <a:gd name="T78" fmla="*/ 63 w 104"/>
                <a:gd name="T79" fmla="*/ 7 h 107"/>
                <a:gd name="T80" fmla="*/ 73 w 104"/>
                <a:gd name="T81" fmla="*/ 8 h 107"/>
                <a:gd name="T82" fmla="*/ 77 w 104"/>
                <a:gd name="T83" fmla="*/ 7 h 107"/>
                <a:gd name="T84" fmla="*/ 89 w 104"/>
                <a:gd name="T85" fmla="*/ 5 h 107"/>
                <a:gd name="T86" fmla="*/ 89 w 104"/>
                <a:gd name="T87" fmla="*/ 7 h 107"/>
                <a:gd name="T88" fmla="*/ 94 w 104"/>
                <a:gd name="T89" fmla="*/ 10 h 107"/>
                <a:gd name="T90" fmla="*/ 94 w 104"/>
                <a:gd name="T91" fmla="*/ 15 h 107"/>
                <a:gd name="T92" fmla="*/ 97 w 104"/>
                <a:gd name="T93" fmla="*/ 24 h 107"/>
                <a:gd name="T94" fmla="*/ 101 w 104"/>
                <a:gd name="T95" fmla="*/ 27 h 107"/>
                <a:gd name="T96" fmla="*/ 102 w 104"/>
                <a:gd name="T97" fmla="*/ 31 h 107"/>
                <a:gd name="T98" fmla="*/ 104 w 104"/>
                <a:gd name="T99" fmla="*/ 37 h 107"/>
                <a:gd name="T100" fmla="*/ 104 w 104"/>
                <a:gd name="T101" fmla="*/ 46 h 107"/>
                <a:gd name="T102" fmla="*/ 104 w 104"/>
                <a:gd name="T103" fmla="*/ 49 h 107"/>
                <a:gd name="T104" fmla="*/ 101 w 104"/>
                <a:gd name="T105" fmla="*/ 53 h 107"/>
                <a:gd name="T106" fmla="*/ 101 w 104"/>
                <a:gd name="T107" fmla="*/ 56 h 107"/>
                <a:gd name="T108" fmla="*/ 99 w 104"/>
                <a:gd name="T109" fmla="*/ 58 h 107"/>
                <a:gd name="T110" fmla="*/ 96 w 104"/>
                <a:gd name="T111" fmla="*/ 59 h 107"/>
                <a:gd name="T112" fmla="*/ 90 w 104"/>
                <a:gd name="T113" fmla="*/ 66 h 107"/>
                <a:gd name="T114" fmla="*/ 87 w 104"/>
                <a:gd name="T115" fmla="*/ 73 h 107"/>
                <a:gd name="T116" fmla="*/ 84 w 104"/>
                <a:gd name="T117" fmla="*/ 80 h 107"/>
                <a:gd name="T118" fmla="*/ 84 w 104"/>
                <a:gd name="T119" fmla="*/ 99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04" h="107">
                  <a:moveTo>
                    <a:pt x="84" y="99"/>
                  </a:moveTo>
                  <a:lnTo>
                    <a:pt x="82" y="99"/>
                  </a:lnTo>
                  <a:lnTo>
                    <a:pt x="78" y="99"/>
                  </a:lnTo>
                  <a:lnTo>
                    <a:pt x="75" y="99"/>
                  </a:lnTo>
                  <a:lnTo>
                    <a:pt x="72" y="99"/>
                  </a:lnTo>
                  <a:lnTo>
                    <a:pt x="68" y="99"/>
                  </a:lnTo>
                  <a:lnTo>
                    <a:pt x="65" y="99"/>
                  </a:lnTo>
                  <a:lnTo>
                    <a:pt x="61" y="99"/>
                  </a:lnTo>
                  <a:lnTo>
                    <a:pt x="58" y="99"/>
                  </a:lnTo>
                  <a:lnTo>
                    <a:pt x="55" y="99"/>
                  </a:lnTo>
                  <a:lnTo>
                    <a:pt x="51" y="99"/>
                  </a:lnTo>
                  <a:lnTo>
                    <a:pt x="48" y="99"/>
                  </a:lnTo>
                  <a:lnTo>
                    <a:pt x="44" y="99"/>
                  </a:lnTo>
                  <a:lnTo>
                    <a:pt x="41" y="99"/>
                  </a:lnTo>
                  <a:lnTo>
                    <a:pt x="37" y="99"/>
                  </a:lnTo>
                  <a:lnTo>
                    <a:pt x="34" y="99"/>
                  </a:lnTo>
                  <a:lnTo>
                    <a:pt x="31" y="99"/>
                  </a:lnTo>
                  <a:lnTo>
                    <a:pt x="27" y="99"/>
                  </a:lnTo>
                  <a:lnTo>
                    <a:pt x="25" y="99"/>
                  </a:lnTo>
                  <a:lnTo>
                    <a:pt x="25" y="99"/>
                  </a:lnTo>
                  <a:lnTo>
                    <a:pt x="24" y="99"/>
                  </a:lnTo>
                  <a:lnTo>
                    <a:pt x="24" y="99"/>
                  </a:lnTo>
                  <a:lnTo>
                    <a:pt x="22" y="100"/>
                  </a:lnTo>
                  <a:lnTo>
                    <a:pt x="20" y="100"/>
                  </a:lnTo>
                  <a:lnTo>
                    <a:pt x="19" y="100"/>
                  </a:lnTo>
                  <a:lnTo>
                    <a:pt x="19" y="100"/>
                  </a:lnTo>
                  <a:lnTo>
                    <a:pt x="19" y="100"/>
                  </a:lnTo>
                  <a:lnTo>
                    <a:pt x="17" y="100"/>
                  </a:lnTo>
                  <a:lnTo>
                    <a:pt x="15" y="100"/>
                  </a:lnTo>
                  <a:lnTo>
                    <a:pt x="15" y="100"/>
                  </a:lnTo>
                  <a:lnTo>
                    <a:pt x="15" y="102"/>
                  </a:lnTo>
                  <a:lnTo>
                    <a:pt x="13" y="104"/>
                  </a:lnTo>
                  <a:lnTo>
                    <a:pt x="12" y="106"/>
                  </a:lnTo>
                  <a:lnTo>
                    <a:pt x="10" y="106"/>
                  </a:lnTo>
                  <a:lnTo>
                    <a:pt x="8" y="107"/>
                  </a:lnTo>
                  <a:lnTo>
                    <a:pt x="8" y="107"/>
                  </a:lnTo>
                  <a:lnTo>
                    <a:pt x="7" y="107"/>
                  </a:lnTo>
                  <a:lnTo>
                    <a:pt x="7" y="107"/>
                  </a:lnTo>
                  <a:lnTo>
                    <a:pt x="7" y="106"/>
                  </a:lnTo>
                  <a:lnTo>
                    <a:pt x="5" y="106"/>
                  </a:lnTo>
                  <a:lnTo>
                    <a:pt x="1" y="106"/>
                  </a:lnTo>
                  <a:lnTo>
                    <a:pt x="1" y="106"/>
                  </a:lnTo>
                  <a:lnTo>
                    <a:pt x="1" y="106"/>
                  </a:lnTo>
                  <a:lnTo>
                    <a:pt x="0" y="100"/>
                  </a:lnTo>
                  <a:lnTo>
                    <a:pt x="0" y="99"/>
                  </a:lnTo>
                  <a:lnTo>
                    <a:pt x="1" y="97"/>
                  </a:lnTo>
                  <a:lnTo>
                    <a:pt x="1" y="95"/>
                  </a:lnTo>
                  <a:lnTo>
                    <a:pt x="1" y="94"/>
                  </a:lnTo>
                  <a:lnTo>
                    <a:pt x="1" y="90"/>
                  </a:lnTo>
                  <a:lnTo>
                    <a:pt x="1" y="88"/>
                  </a:lnTo>
                  <a:lnTo>
                    <a:pt x="3" y="82"/>
                  </a:lnTo>
                  <a:lnTo>
                    <a:pt x="3" y="82"/>
                  </a:lnTo>
                  <a:lnTo>
                    <a:pt x="3" y="78"/>
                  </a:lnTo>
                  <a:lnTo>
                    <a:pt x="5" y="77"/>
                  </a:lnTo>
                  <a:lnTo>
                    <a:pt x="5" y="77"/>
                  </a:lnTo>
                  <a:lnTo>
                    <a:pt x="5" y="75"/>
                  </a:lnTo>
                  <a:lnTo>
                    <a:pt x="7" y="71"/>
                  </a:lnTo>
                  <a:lnTo>
                    <a:pt x="8" y="70"/>
                  </a:lnTo>
                  <a:lnTo>
                    <a:pt x="8" y="66"/>
                  </a:lnTo>
                  <a:lnTo>
                    <a:pt x="8" y="65"/>
                  </a:lnTo>
                  <a:lnTo>
                    <a:pt x="8" y="65"/>
                  </a:lnTo>
                  <a:lnTo>
                    <a:pt x="10" y="63"/>
                  </a:lnTo>
                  <a:lnTo>
                    <a:pt x="12" y="61"/>
                  </a:lnTo>
                  <a:lnTo>
                    <a:pt x="13" y="59"/>
                  </a:lnTo>
                  <a:lnTo>
                    <a:pt x="15" y="58"/>
                  </a:lnTo>
                  <a:lnTo>
                    <a:pt x="19" y="56"/>
                  </a:lnTo>
                  <a:lnTo>
                    <a:pt x="19" y="56"/>
                  </a:lnTo>
                  <a:lnTo>
                    <a:pt x="27" y="48"/>
                  </a:lnTo>
                  <a:lnTo>
                    <a:pt x="31" y="42"/>
                  </a:lnTo>
                  <a:lnTo>
                    <a:pt x="32" y="41"/>
                  </a:lnTo>
                  <a:lnTo>
                    <a:pt x="32" y="41"/>
                  </a:lnTo>
                  <a:lnTo>
                    <a:pt x="34" y="39"/>
                  </a:lnTo>
                  <a:lnTo>
                    <a:pt x="32" y="37"/>
                  </a:lnTo>
                  <a:lnTo>
                    <a:pt x="32" y="37"/>
                  </a:lnTo>
                  <a:lnTo>
                    <a:pt x="32" y="37"/>
                  </a:lnTo>
                  <a:lnTo>
                    <a:pt x="31" y="36"/>
                  </a:lnTo>
                  <a:lnTo>
                    <a:pt x="31" y="36"/>
                  </a:lnTo>
                  <a:lnTo>
                    <a:pt x="29" y="36"/>
                  </a:lnTo>
                  <a:lnTo>
                    <a:pt x="29" y="34"/>
                  </a:lnTo>
                  <a:lnTo>
                    <a:pt x="27" y="34"/>
                  </a:lnTo>
                  <a:lnTo>
                    <a:pt x="25" y="34"/>
                  </a:lnTo>
                  <a:lnTo>
                    <a:pt x="24" y="32"/>
                  </a:lnTo>
                  <a:lnTo>
                    <a:pt x="24" y="32"/>
                  </a:lnTo>
                  <a:lnTo>
                    <a:pt x="24" y="29"/>
                  </a:lnTo>
                  <a:lnTo>
                    <a:pt x="25" y="25"/>
                  </a:lnTo>
                  <a:lnTo>
                    <a:pt x="25" y="25"/>
                  </a:lnTo>
                  <a:lnTo>
                    <a:pt x="25" y="24"/>
                  </a:lnTo>
                  <a:lnTo>
                    <a:pt x="25" y="24"/>
                  </a:lnTo>
                  <a:lnTo>
                    <a:pt x="24" y="22"/>
                  </a:lnTo>
                  <a:lnTo>
                    <a:pt x="24" y="22"/>
                  </a:lnTo>
                  <a:lnTo>
                    <a:pt x="24" y="20"/>
                  </a:lnTo>
                  <a:lnTo>
                    <a:pt x="25" y="17"/>
                  </a:lnTo>
                  <a:lnTo>
                    <a:pt x="25" y="17"/>
                  </a:lnTo>
                  <a:lnTo>
                    <a:pt x="27" y="15"/>
                  </a:lnTo>
                  <a:lnTo>
                    <a:pt x="25" y="13"/>
                  </a:lnTo>
                  <a:lnTo>
                    <a:pt x="25" y="13"/>
                  </a:lnTo>
                  <a:lnTo>
                    <a:pt x="25" y="12"/>
                  </a:lnTo>
                  <a:lnTo>
                    <a:pt x="27" y="10"/>
                  </a:lnTo>
                  <a:lnTo>
                    <a:pt x="29" y="8"/>
                  </a:lnTo>
                  <a:lnTo>
                    <a:pt x="31" y="8"/>
                  </a:lnTo>
                  <a:lnTo>
                    <a:pt x="32" y="8"/>
                  </a:lnTo>
                  <a:lnTo>
                    <a:pt x="36" y="8"/>
                  </a:lnTo>
                  <a:lnTo>
                    <a:pt x="37" y="10"/>
                  </a:lnTo>
                  <a:lnTo>
                    <a:pt x="39" y="10"/>
                  </a:lnTo>
                  <a:lnTo>
                    <a:pt x="41" y="10"/>
                  </a:lnTo>
                  <a:lnTo>
                    <a:pt x="44" y="7"/>
                  </a:lnTo>
                  <a:lnTo>
                    <a:pt x="44" y="8"/>
                  </a:lnTo>
                  <a:lnTo>
                    <a:pt x="46" y="8"/>
                  </a:lnTo>
                  <a:lnTo>
                    <a:pt x="46" y="12"/>
                  </a:lnTo>
                  <a:lnTo>
                    <a:pt x="48" y="12"/>
                  </a:lnTo>
                  <a:lnTo>
                    <a:pt x="49" y="12"/>
                  </a:lnTo>
                  <a:lnTo>
                    <a:pt x="49" y="13"/>
                  </a:lnTo>
                  <a:lnTo>
                    <a:pt x="51" y="12"/>
                  </a:lnTo>
                  <a:lnTo>
                    <a:pt x="51" y="12"/>
                  </a:lnTo>
                  <a:lnTo>
                    <a:pt x="53" y="10"/>
                  </a:lnTo>
                  <a:lnTo>
                    <a:pt x="55" y="8"/>
                  </a:lnTo>
                  <a:lnTo>
                    <a:pt x="58" y="8"/>
                  </a:lnTo>
                  <a:lnTo>
                    <a:pt x="60" y="8"/>
                  </a:lnTo>
                  <a:lnTo>
                    <a:pt x="61" y="8"/>
                  </a:lnTo>
                  <a:lnTo>
                    <a:pt x="63" y="7"/>
                  </a:lnTo>
                  <a:lnTo>
                    <a:pt x="67" y="7"/>
                  </a:lnTo>
                  <a:lnTo>
                    <a:pt x="70" y="8"/>
                  </a:lnTo>
                  <a:lnTo>
                    <a:pt x="73" y="8"/>
                  </a:lnTo>
                  <a:lnTo>
                    <a:pt x="77" y="8"/>
                  </a:lnTo>
                  <a:lnTo>
                    <a:pt x="77" y="8"/>
                  </a:lnTo>
                  <a:lnTo>
                    <a:pt x="77" y="7"/>
                  </a:lnTo>
                  <a:lnTo>
                    <a:pt x="80" y="3"/>
                  </a:lnTo>
                  <a:lnTo>
                    <a:pt x="85" y="0"/>
                  </a:lnTo>
                  <a:lnTo>
                    <a:pt x="89" y="5"/>
                  </a:lnTo>
                  <a:lnTo>
                    <a:pt x="89" y="7"/>
                  </a:lnTo>
                  <a:lnTo>
                    <a:pt x="89" y="7"/>
                  </a:lnTo>
                  <a:lnTo>
                    <a:pt x="89" y="7"/>
                  </a:lnTo>
                  <a:lnTo>
                    <a:pt x="90" y="8"/>
                  </a:lnTo>
                  <a:lnTo>
                    <a:pt x="94" y="10"/>
                  </a:lnTo>
                  <a:lnTo>
                    <a:pt x="94" y="10"/>
                  </a:lnTo>
                  <a:lnTo>
                    <a:pt x="94" y="12"/>
                  </a:lnTo>
                  <a:lnTo>
                    <a:pt x="94" y="15"/>
                  </a:lnTo>
                  <a:lnTo>
                    <a:pt x="94" y="15"/>
                  </a:lnTo>
                  <a:lnTo>
                    <a:pt x="94" y="20"/>
                  </a:lnTo>
                  <a:lnTo>
                    <a:pt x="96" y="20"/>
                  </a:lnTo>
                  <a:lnTo>
                    <a:pt x="97" y="24"/>
                  </a:lnTo>
                  <a:lnTo>
                    <a:pt x="99" y="25"/>
                  </a:lnTo>
                  <a:lnTo>
                    <a:pt x="101" y="25"/>
                  </a:lnTo>
                  <a:lnTo>
                    <a:pt x="101" y="27"/>
                  </a:lnTo>
                  <a:lnTo>
                    <a:pt x="101" y="31"/>
                  </a:lnTo>
                  <a:lnTo>
                    <a:pt x="102" y="31"/>
                  </a:lnTo>
                  <a:lnTo>
                    <a:pt x="102" y="31"/>
                  </a:lnTo>
                  <a:lnTo>
                    <a:pt x="102" y="32"/>
                  </a:lnTo>
                  <a:lnTo>
                    <a:pt x="102" y="34"/>
                  </a:lnTo>
                  <a:lnTo>
                    <a:pt x="104" y="37"/>
                  </a:lnTo>
                  <a:lnTo>
                    <a:pt x="104" y="41"/>
                  </a:lnTo>
                  <a:lnTo>
                    <a:pt x="104" y="44"/>
                  </a:lnTo>
                  <a:lnTo>
                    <a:pt x="104" y="46"/>
                  </a:lnTo>
                  <a:lnTo>
                    <a:pt x="104" y="48"/>
                  </a:lnTo>
                  <a:lnTo>
                    <a:pt x="104" y="49"/>
                  </a:lnTo>
                  <a:lnTo>
                    <a:pt x="104" y="49"/>
                  </a:lnTo>
                  <a:lnTo>
                    <a:pt x="102" y="49"/>
                  </a:lnTo>
                  <a:lnTo>
                    <a:pt x="102" y="51"/>
                  </a:lnTo>
                  <a:lnTo>
                    <a:pt x="101" y="53"/>
                  </a:lnTo>
                  <a:lnTo>
                    <a:pt x="101" y="53"/>
                  </a:lnTo>
                  <a:lnTo>
                    <a:pt x="101" y="56"/>
                  </a:lnTo>
                  <a:lnTo>
                    <a:pt x="101" y="56"/>
                  </a:lnTo>
                  <a:lnTo>
                    <a:pt x="101" y="56"/>
                  </a:lnTo>
                  <a:lnTo>
                    <a:pt x="99" y="56"/>
                  </a:lnTo>
                  <a:lnTo>
                    <a:pt x="99" y="58"/>
                  </a:lnTo>
                  <a:lnTo>
                    <a:pt x="97" y="58"/>
                  </a:lnTo>
                  <a:lnTo>
                    <a:pt x="96" y="59"/>
                  </a:lnTo>
                  <a:lnTo>
                    <a:pt x="96" y="59"/>
                  </a:lnTo>
                  <a:lnTo>
                    <a:pt x="94" y="63"/>
                  </a:lnTo>
                  <a:lnTo>
                    <a:pt x="92" y="66"/>
                  </a:lnTo>
                  <a:lnTo>
                    <a:pt x="90" y="66"/>
                  </a:lnTo>
                  <a:lnTo>
                    <a:pt x="89" y="68"/>
                  </a:lnTo>
                  <a:lnTo>
                    <a:pt x="89" y="70"/>
                  </a:lnTo>
                  <a:lnTo>
                    <a:pt x="87" y="73"/>
                  </a:lnTo>
                  <a:lnTo>
                    <a:pt x="87" y="75"/>
                  </a:lnTo>
                  <a:lnTo>
                    <a:pt x="85" y="77"/>
                  </a:lnTo>
                  <a:lnTo>
                    <a:pt x="84" y="80"/>
                  </a:lnTo>
                  <a:lnTo>
                    <a:pt x="84" y="87"/>
                  </a:lnTo>
                  <a:lnTo>
                    <a:pt x="84" y="95"/>
                  </a:lnTo>
                  <a:lnTo>
                    <a:pt x="84" y="99"/>
                  </a:ln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239">
              <a:extLst>
                <a:ext uri="{FF2B5EF4-FFF2-40B4-BE49-F238E27FC236}">
                  <a16:creationId xmlns:a16="http://schemas.microsoft.com/office/drawing/2014/main" xmlns="" id="{058860A7-F2A9-4BC0-B5C8-13A362AFB620}"/>
                </a:ext>
              </a:extLst>
            </p:cNvPr>
            <p:cNvSpPr>
              <a:spLocks/>
            </p:cNvSpPr>
            <p:nvPr/>
          </p:nvSpPr>
          <p:spPr bwMode="auto">
            <a:xfrm>
              <a:off x="561" y="3056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Rectangle 240">
              <a:extLst>
                <a:ext uri="{FF2B5EF4-FFF2-40B4-BE49-F238E27FC236}">
                  <a16:creationId xmlns:a16="http://schemas.microsoft.com/office/drawing/2014/main" xmlns="" id="{B9E88C64-5D69-46A1-A41F-41C9C055AFB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61" y="3044"/>
              <a:ext cx="1" cy="1"/>
            </a:xfrm>
            <a:prstGeom prst="rect">
              <a:avLst/>
            </a:prstGeom>
            <a:grpFill/>
            <a:ln w="3175">
              <a:solidFill>
                <a:schemeClr val="bg1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241">
              <a:extLst>
                <a:ext uri="{FF2B5EF4-FFF2-40B4-BE49-F238E27FC236}">
                  <a16:creationId xmlns:a16="http://schemas.microsoft.com/office/drawing/2014/main" xmlns="" id="{11177A95-F9AC-4C09-BA32-2C5894E5D1F2}"/>
                </a:ext>
              </a:extLst>
            </p:cNvPr>
            <p:cNvSpPr>
              <a:spLocks/>
            </p:cNvSpPr>
            <p:nvPr/>
          </p:nvSpPr>
          <p:spPr bwMode="auto">
            <a:xfrm>
              <a:off x="7158" y="3034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Rectangle 242">
              <a:extLst>
                <a:ext uri="{FF2B5EF4-FFF2-40B4-BE49-F238E27FC236}">
                  <a16:creationId xmlns:a16="http://schemas.microsoft.com/office/drawing/2014/main" xmlns="" id="{393F2F37-F75F-43E8-8A6A-8C103731C5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95" y="2727"/>
              <a:ext cx="1" cy="1"/>
            </a:xfrm>
            <a:prstGeom prst="rect">
              <a:avLst/>
            </a:prstGeom>
            <a:grpFill/>
            <a:ln w="3175">
              <a:solidFill>
                <a:schemeClr val="bg1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243">
              <a:extLst>
                <a:ext uri="{FF2B5EF4-FFF2-40B4-BE49-F238E27FC236}">
                  <a16:creationId xmlns:a16="http://schemas.microsoft.com/office/drawing/2014/main" xmlns="" id="{59FA0070-DB02-43A7-931A-CEF284C730F5}"/>
                </a:ext>
              </a:extLst>
            </p:cNvPr>
            <p:cNvSpPr>
              <a:spLocks/>
            </p:cNvSpPr>
            <p:nvPr/>
          </p:nvSpPr>
          <p:spPr bwMode="auto">
            <a:xfrm>
              <a:off x="7143" y="2488"/>
              <a:ext cx="1" cy="2"/>
            </a:xfrm>
            <a:custGeom>
              <a:avLst/>
              <a:gdLst>
                <a:gd name="T0" fmla="*/ 1 w 1"/>
                <a:gd name="T1" fmla="*/ 2 h 2"/>
                <a:gd name="T2" fmla="*/ 1 w 1"/>
                <a:gd name="T3" fmla="*/ 2 h 2"/>
                <a:gd name="T4" fmla="*/ 0 w 1"/>
                <a:gd name="T5" fmla="*/ 2 h 2"/>
                <a:gd name="T6" fmla="*/ 1 w 1"/>
                <a:gd name="T7" fmla="*/ 2 h 2"/>
                <a:gd name="T8" fmla="*/ 1 w 1"/>
                <a:gd name="T9" fmla="*/ 0 h 2"/>
                <a:gd name="T10" fmla="*/ 1 w 1"/>
                <a:gd name="T11" fmla="*/ 0 h 2"/>
                <a:gd name="T12" fmla="*/ 1 w 1"/>
                <a:gd name="T13" fmla="*/ 2 h 2"/>
                <a:gd name="T14" fmla="*/ 1 w 1"/>
                <a:gd name="T1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" h="2">
                  <a:moveTo>
                    <a:pt x="1" y="2"/>
                  </a:moveTo>
                  <a:lnTo>
                    <a:pt x="1" y="2"/>
                  </a:lnTo>
                  <a:lnTo>
                    <a:pt x="0" y="2"/>
                  </a:lnTo>
                  <a:lnTo>
                    <a:pt x="1" y="2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2"/>
                  </a:lnTo>
                  <a:lnTo>
                    <a:pt x="1" y="2"/>
                  </a:ln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244">
              <a:extLst>
                <a:ext uri="{FF2B5EF4-FFF2-40B4-BE49-F238E27FC236}">
                  <a16:creationId xmlns:a16="http://schemas.microsoft.com/office/drawing/2014/main" xmlns="" id="{17FCB902-D7DC-4034-8B47-F767B80A7213}"/>
                </a:ext>
              </a:extLst>
            </p:cNvPr>
            <p:cNvSpPr>
              <a:spLocks/>
            </p:cNvSpPr>
            <p:nvPr/>
          </p:nvSpPr>
          <p:spPr bwMode="auto">
            <a:xfrm>
              <a:off x="6836" y="2674"/>
              <a:ext cx="2" cy="2"/>
            </a:xfrm>
            <a:custGeom>
              <a:avLst/>
              <a:gdLst>
                <a:gd name="T0" fmla="*/ 0 w 2"/>
                <a:gd name="T1" fmla="*/ 2 h 2"/>
                <a:gd name="T2" fmla="*/ 0 w 2"/>
                <a:gd name="T3" fmla="*/ 2 h 2"/>
                <a:gd name="T4" fmla="*/ 0 w 2"/>
                <a:gd name="T5" fmla="*/ 0 h 2"/>
                <a:gd name="T6" fmla="*/ 0 w 2"/>
                <a:gd name="T7" fmla="*/ 0 h 2"/>
                <a:gd name="T8" fmla="*/ 0 w 2"/>
                <a:gd name="T9" fmla="*/ 0 h 2"/>
                <a:gd name="T10" fmla="*/ 0 w 2"/>
                <a:gd name="T11" fmla="*/ 0 h 2"/>
                <a:gd name="T12" fmla="*/ 0 w 2"/>
                <a:gd name="T13" fmla="*/ 0 h 2"/>
                <a:gd name="T14" fmla="*/ 2 w 2"/>
                <a:gd name="T15" fmla="*/ 0 h 2"/>
                <a:gd name="T16" fmla="*/ 0 w 2"/>
                <a:gd name="T1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" h="2">
                  <a:moveTo>
                    <a:pt x="0" y="2"/>
                  </a:moveTo>
                  <a:lnTo>
                    <a:pt x="0" y="2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2" y="0"/>
                  </a:lnTo>
                  <a:lnTo>
                    <a:pt x="0" y="2"/>
                  </a:ln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245">
              <a:extLst>
                <a:ext uri="{FF2B5EF4-FFF2-40B4-BE49-F238E27FC236}">
                  <a16:creationId xmlns:a16="http://schemas.microsoft.com/office/drawing/2014/main" xmlns="" id="{489910D3-8BD7-4C96-AEBD-EBFD8D70317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7" y="1072"/>
              <a:ext cx="1963" cy="1609"/>
            </a:xfrm>
            <a:custGeom>
              <a:avLst/>
              <a:gdLst>
                <a:gd name="T0" fmla="*/ 683 w 1963"/>
                <a:gd name="T1" fmla="*/ 595 h 1609"/>
                <a:gd name="T2" fmla="*/ 715 w 1963"/>
                <a:gd name="T3" fmla="*/ 675 h 1609"/>
                <a:gd name="T4" fmla="*/ 638 w 1963"/>
                <a:gd name="T5" fmla="*/ 591 h 1609"/>
                <a:gd name="T6" fmla="*/ 575 w 1963"/>
                <a:gd name="T7" fmla="*/ 547 h 1609"/>
                <a:gd name="T8" fmla="*/ 412 w 1963"/>
                <a:gd name="T9" fmla="*/ 502 h 1609"/>
                <a:gd name="T10" fmla="*/ 356 w 1963"/>
                <a:gd name="T11" fmla="*/ 555 h 1609"/>
                <a:gd name="T12" fmla="*/ 328 w 1963"/>
                <a:gd name="T13" fmla="*/ 513 h 1609"/>
                <a:gd name="T14" fmla="*/ 243 w 1963"/>
                <a:gd name="T15" fmla="*/ 646 h 1609"/>
                <a:gd name="T16" fmla="*/ 143 w 1963"/>
                <a:gd name="T17" fmla="*/ 697 h 1609"/>
                <a:gd name="T18" fmla="*/ 200 w 1963"/>
                <a:gd name="T19" fmla="*/ 652 h 1609"/>
                <a:gd name="T20" fmla="*/ 137 w 1963"/>
                <a:gd name="T21" fmla="*/ 571 h 1609"/>
                <a:gd name="T22" fmla="*/ 63 w 1963"/>
                <a:gd name="T23" fmla="*/ 487 h 1609"/>
                <a:gd name="T24" fmla="*/ 133 w 1963"/>
                <a:gd name="T25" fmla="*/ 346 h 1609"/>
                <a:gd name="T26" fmla="*/ 149 w 1963"/>
                <a:gd name="T27" fmla="*/ 274 h 1609"/>
                <a:gd name="T28" fmla="*/ 162 w 1963"/>
                <a:gd name="T29" fmla="*/ 58 h 1609"/>
                <a:gd name="T30" fmla="*/ 392 w 1963"/>
                <a:gd name="T31" fmla="*/ 58 h 1609"/>
                <a:gd name="T32" fmla="*/ 431 w 1963"/>
                <a:gd name="T33" fmla="*/ 525 h 1609"/>
                <a:gd name="T34" fmla="*/ 475 w 1963"/>
                <a:gd name="T35" fmla="*/ 542 h 1609"/>
                <a:gd name="T36" fmla="*/ 676 w 1963"/>
                <a:gd name="T37" fmla="*/ 632 h 1609"/>
                <a:gd name="T38" fmla="*/ 320 w 1963"/>
                <a:gd name="T39" fmla="*/ 620 h 1609"/>
                <a:gd name="T40" fmla="*/ 296 w 1963"/>
                <a:gd name="T41" fmla="*/ 618 h 1609"/>
                <a:gd name="T42" fmla="*/ 304 w 1963"/>
                <a:gd name="T43" fmla="*/ 649 h 1609"/>
                <a:gd name="T44" fmla="*/ 701 w 1963"/>
                <a:gd name="T45" fmla="*/ 664 h 1609"/>
                <a:gd name="T46" fmla="*/ 710 w 1963"/>
                <a:gd name="T47" fmla="*/ 707 h 1609"/>
                <a:gd name="T48" fmla="*/ 732 w 1963"/>
                <a:gd name="T49" fmla="*/ 693 h 1609"/>
                <a:gd name="T50" fmla="*/ 174 w 1963"/>
                <a:gd name="T51" fmla="*/ 716 h 1609"/>
                <a:gd name="T52" fmla="*/ 108 w 1963"/>
                <a:gd name="T53" fmla="*/ 717 h 1609"/>
                <a:gd name="T54" fmla="*/ 44 w 1963"/>
                <a:gd name="T55" fmla="*/ 762 h 1609"/>
                <a:gd name="T56" fmla="*/ 1514 w 1963"/>
                <a:gd name="T57" fmla="*/ 930 h 1609"/>
                <a:gd name="T58" fmla="*/ 1574 w 1963"/>
                <a:gd name="T59" fmla="*/ 975 h 1609"/>
                <a:gd name="T60" fmla="*/ 1589 w 1963"/>
                <a:gd name="T61" fmla="*/ 993 h 1609"/>
                <a:gd name="T62" fmla="*/ 1562 w 1963"/>
                <a:gd name="T63" fmla="*/ 1072 h 1609"/>
                <a:gd name="T64" fmla="*/ 1610 w 1963"/>
                <a:gd name="T65" fmla="*/ 1007 h 1609"/>
                <a:gd name="T66" fmla="*/ 1661 w 1963"/>
                <a:gd name="T67" fmla="*/ 1046 h 1609"/>
                <a:gd name="T68" fmla="*/ 1764 w 1963"/>
                <a:gd name="T69" fmla="*/ 1062 h 1609"/>
                <a:gd name="T70" fmla="*/ 1901 w 1963"/>
                <a:gd name="T71" fmla="*/ 980 h 1609"/>
                <a:gd name="T72" fmla="*/ 1940 w 1963"/>
                <a:gd name="T73" fmla="*/ 1029 h 1609"/>
                <a:gd name="T74" fmla="*/ 1899 w 1963"/>
                <a:gd name="T75" fmla="*/ 1092 h 1609"/>
                <a:gd name="T76" fmla="*/ 1807 w 1963"/>
                <a:gd name="T77" fmla="*/ 1164 h 1609"/>
                <a:gd name="T78" fmla="*/ 1783 w 1963"/>
                <a:gd name="T79" fmla="*/ 1172 h 1609"/>
                <a:gd name="T80" fmla="*/ 1778 w 1963"/>
                <a:gd name="T81" fmla="*/ 1191 h 1609"/>
                <a:gd name="T82" fmla="*/ 1774 w 1963"/>
                <a:gd name="T83" fmla="*/ 1239 h 1609"/>
                <a:gd name="T84" fmla="*/ 1713 w 1963"/>
                <a:gd name="T85" fmla="*/ 1316 h 1609"/>
                <a:gd name="T86" fmla="*/ 1696 w 1963"/>
                <a:gd name="T87" fmla="*/ 1406 h 1609"/>
                <a:gd name="T88" fmla="*/ 1629 w 1963"/>
                <a:gd name="T89" fmla="*/ 1380 h 1609"/>
                <a:gd name="T90" fmla="*/ 1521 w 1963"/>
                <a:gd name="T91" fmla="*/ 1375 h 1609"/>
                <a:gd name="T92" fmla="*/ 1466 w 1963"/>
                <a:gd name="T93" fmla="*/ 1385 h 1609"/>
                <a:gd name="T94" fmla="*/ 1376 w 1963"/>
                <a:gd name="T95" fmla="*/ 1445 h 1609"/>
                <a:gd name="T96" fmla="*/ 1235 w 1963"/>
                <a:gd name="T97" fmla="*/ 1368 h 1609"/>
                <a:gd name="T98" fmla="*/ 919 w 1963"/>
                <a:gd name="T99" fmla="*/ 1249 h 1609"/>
                <a:gd name="T100" fmla="*/ 866 w 1963"/>
                <a:gd name="T101" fmla="*/ 1108 h 1609"/>
                <a:gd name="T102" fmla="*/ 890 w 1963"/>
                <a:gd name="T103" fmla="*/ 941 h 1609"/>
                <a:gd name="T104" fmla="*/ 895 w 1963"/>
                <a:gd name="T105" fmla="*/ 917 h 1609"/>
                <a:gd name="T106" fmla="*/ 890 w 1963"/>
                <a:gd name="T107" fmla="*/ 913 h 1609"/>
                <a:gd name="T108" fmla="*/ 895 w 1963"/>
                <a:gd name="T109" fmla="*/ 941 h 1609"/>
                <a:gd name="T110" fmla="*/ 1507 w 1963"/>
                <a:gd name="T111" fmla="*/ 966 h 1609"/>
                <a:gd name="T112" fmla="*/ 1574 w 1963"/>
                <a:gd name="T113" fmla="*/ 1016 h 1609"/>
                <a:gd name="T114" fmla="*/ 1889 w 1963"/>
                <a:gd name="T115" fmla="*/ 1111 h 1609"/>
                <a:gd name="T116" fmla="*/ 1795 w 1963"/>
                <a:gd name="T117" fmla="*/ 1244 h 1609"/>
                <a:gd name="T118" fmla="*/ 1684 w 1963"/>
                <a:gd name="T119" fmla="*/ 1360 h 1609"/>
                <a:gd name="T120" fmla="*/ 1709 w 1963"/>
                <a:gd name="T121" fmla="*/ 1438 h 1609"/>
                <a:gd name="T122" fmla="*/ 1677 w 1963"/>
                <a:gd name="T123" fmla="*/ 1495 h 1609"/>
                <a:gd name="T124" fmla="*/ 234 w 1963"/>
                <a:gd name="T125" fmla="*/ 1573 h 16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963" h="1609">
                  <a:moveTo>
                    <a:pt x="540" y="100"/>
                  </a:moveTo>
                  <a:lnTo>
                    <a:pt x="540" y="116"/>
                  </a:lnTo>
                  <a:lnTo>
                    <a:pt x="540" y="133"/>
                  </a:lnTo>
                  <a:lnTo>
                    <a:pt x="540" y="148"/>
                  </a:lnTo>
                  <a:lnTo>
                    <a:pt x="540" y="163"/>
                  </a:lnTo>
                  <a:lnTo>
                    <a:pt x="540" y="179"/>
                  </a:lnTo>
                  <a:lnTo>
                    <a:pt x="540" y="192"/>
                  </a:lnTo>
                  <a:lnTo>
                    <a:pt x="540" y="208"/>
                  </a:lnTo>
                  <a:lnTo>
                    <a:pt x="540" y="223"/>
                  </a:lnTo>
                  <a:lnTo>
                    <a:pt x="540" y="237"/>
                  </a:lnTo>
                  <a:lnTo>
                    <a:pt x="540" y="250"/>
                  </a:lnTo>
                  <a:lnTo>
                    <a:pt x="540" y="266"/>
                  </a:lnTo>
                  <a:lnTo>
                    <a:pt x="540" y="279"/>
                  </a:lnTo>
                  <a:lnTo>
                    <a:pt x="540" y="293"/>
                  </a:lnTo>
                  <a:lnTo>
                    <a:pt x="540" y="306"/>
                  </a:lnTo>
                  <a:lnTo>
                    <a:pt x="540" y="320"/>
                  </a:lnTo>
                  <a:lnTo>
                    <a:pt x="540" y="332"/>
                  </a:lnTo>
                  <a:lnTo>
                    <a:pt x="540" y="346"/>
                  </a:lnTo>
                  <a:lnTo>
                    <a:pt x="540" y="359"/>
                  </a:lnTo>
                  <a:lnTo>
                    <a:pt x="540" y="371"/>
                  </a:lnTo>
                  <a:lnTo>
                    <a:pt x="540" y="385"/>
                  </a:lnTo>
                  <a:lnTo>
                    <a:pt x="540" y="397"/>
                  </a:lnTo>
                  <a:lnTo>
                    <a:pt x="540" y="409"/>
                  </a:lnTo>
                  <a:lnTo>
                    <a:pt x="540" y="422"/>
                  </a:lnTo>
                  <a:lnTo>
                    <a:pt x="540" y="434"/>
                  </a:lnTo>
                  <a:lnTo>
                    <a:pt x="540" y="446"/>
                  </a:lnTo>
                  <a:lnTo>
                    <a:pt x="540" y="458"/>
                  </a:lnTo>
                  <a:lnTo>
                    <a:pt x="540" y="470"/>
                  </a:lnTo>
                  <a:lnTo>
                    <a:pt x="540" y="482"/>
                  </a:lnTo>
                  <a:lnTo>
                    <a:pt x="540" y="494"/>
                  </a:lnTo>
                  <a:lnTo>
                    <a:pt x="540" y="504"/>
                  </a:lnTo>
                  <a:lnTo>
                    <a:pt x="540" y="516"/>
                  </a:lnTo>
                  <a:lnTo>
                    <a:pt x="540" y="528"/>
                  </a:lnTo>
                  <a:lnTo>
                    <a:pt x="544" y="530"/>
                  </a:lnTo>
                  <a:lnTo>
                    <a:pt x="549" y="531"/>
                  </a:lnTo>
                  <a:lnTo>
                    <a:pt x="551" y="528"/>
                  </a:lnTo>
                  <a:lnTo>
                    <a:pt x="556" y="530"/>
                  </a:lnTo>
                  <a:lnTo>
                    <a:pt x="559" y="531"/>
                  </a:lnTo>
                  <a:lnTo>
                    <a:pt x="563" y="530"/>
                  </a:lnTo>
                  <a:lnTo>
                    <a:pt x="566" y="526"/>
                  </a:lnTo>
                  <a:lnTo>
                    <a:pt x="570" y="526"/>
                  </a:lnTo>
                  <a:lnTo>
                    <a:pt x="575" y="526"/>
                  </a:lnTo>
                  <a:lnTo>
                    <a:pt x="576" y="526"/>
                  </a:lnTo>
                  <a:lnTo>
                    <a:pt x="576" y="528"/>
                  </a:lnTo>
                  <a:lnTo>
                    <a:pt x="576" y="533"/>
                  </a:lnTo>
                  <a:lnTo>
                    <a:pt x="575" y="537"/>
                  </a:lnTo>
                  <a:lnTo>
                    <a:pt x="578" y="540"/>
                  </a:lnTo>
                  <a:lnTo>
                    <a:pt x="582" y="542"/>
                  </a:lnTo>
                  <a:lnTo>
                    <a:pt x="583" y="543"/>
                  </a:lnTo>
                  <a:lnTo>
                    <a:pt x="585" y="547"/>
                  </a:lnTo>
                  <a:lnTo>
                    <a:pt x="588" y="552"/>
                  </a:lnTo>
                  <a:lnTo>
                    <a:pt x="592" y="554"/>
                  </a:lnTo>
                  <a:lnTo>
                    <a:pt x="594" y="557"/>
                  </a:lnTo>
                  <a:lnTo>
                    <a:pt x="597" y="560"/>
                  </a:lnTo>
                  <a:lnTo>
                    <a:pt x="600" y="562"/>
                  </a:lnTo>
                  <a:lnTo>
                    <a:pt x="604" y="566"/>
                  </a:lnTo>
                  <a:lnTo>
                    <a:pt x="606" y="569"/>
                  </a:lnTo>
                  <a:lnTo>
                    <a:pt x="607" y="572"/>
                  </a:lnTo>
                  <a:lnTo>
                    <a:pt x="607" y="577"/>
                  </a:lnTo>
                  <a:lnTo>
                    <a:pt x="607" y="579"/>
                  </a:lnTo>
                  <a:lnTo>
                    <a:pt x="609" y="581"/>
                  </a:lnTo>
                  <a:lnTo>
                    <a:pt x="612" y="577"/>
                  </a:lnTo>
                  <a:lnTo>
                    <a:pt x="614" y="576"/>
                  </a:lnTo>
                  <a:lnTo>
                    <a:pt x="617" y="572"/>
                  </a:lnTo>
                  <a:lnTo>
                    <a:pt x="621" y="571"/>
                  </a:lnTo>
                  <a:lnTo>
                    <a:pt x="624" y="571"/>
                  </a:lnTo>
                  <a:lnTo>
                    <a:pt x="628" y="566"/>
                  </a:lnTo>
                  <a:lnTo>
                    <a:pt x="628" y="560"/>
                  </a:lnTo>
                  <a:lnTo>
                    <a:pt x="629" y="560"/>
                  </a:lnTo>
                  <a:lnTo>
                    <a:pt x="631" y="559"/>
                  </a:lnTo>
                  <a:lnTo>
                    <a:pt x="631" y="557"/>
                  </a:lnTo>
                  <a:lnTo>
                    <a:pt x="629" y="554"/>
                  </a:lnTo>
                  <a:lnTo>
                    <a:pt x="635" y="554"/>
                  </a:lnTo>
                  <a:lnTo>
                    <a:pt x="638" y="552"/>
                  </a:lnTo>
                  <a:lnTo>
                    <a:pt x="641" y="550"/>
                  </a:lnTo>
                  <a:lnTo>
                    <a:pt x="647" y="547"/>
                  </a:lnTo>
                  <a:lnTo>
                    <a:pt x="648" y="548"/>
                  </a:lnTo>
                  <a:lnTo>
                    <a:pt x="650" y="550"/>
                  </a:lnTo>
                  <a:lnTo>
                    <a:pt x="653" y="555"/>
                  </a:lnTo>
                  <a:lnTo>
                    <a:pt x="655" y="557"/>
                  </a:lnTo>
                  <a:lnTo>
                    <a:pt x="653" y="559"/>
                  </a:lnTo>
                  <a:lnTo>
                    <a:pt x="653" y="560"/>
                  </a:lnTo>
                  <a:lnTo>
                    <a:pt x="657" y="566"/>
                  </a:lnTo>
                  <a:lnTo>
                    <a:pt x="657" y="567"/>
                  </a:lnTo>
                  <a:lnTo>
                    <a:pt x="659" y="567"/>
                  </a:lnTo>
                  <a:lnTo>
                    <a:pt x="662" y="569"/>
                  </a:lnTo>
                  <a:lnTo>
                    <a:pt x="662" y="571"/>
                  </a:lnTo>
                  <a:lnTo>
                    <a:pt x="665" y="574"/>
                  </a:lnTo>
                  <a:lnTo>
                    <a:pt x="667" y="574"/>
                  </a:lnTo>
                  <a:lnTo>
                    <a:pt x="667" y="576"/>
                  </a:lnTo>
                  <a:lnTo>
                    <a:pt x="667" y="577"/>
                  </a:lnTo>
                  <a:lnTo>
                    <a:pt x="669" y="579"/>
                  </a:lnTo>
                  <a:lnTo>
                    <a:pt x="669" y="581"/>
                  </a:lnTo>
                  <a:lnTo>
                    <a:pt x="671" y="583"/>
                  </a:lnTo>
                  <a:lnTo>
                    <a:pt x="674" y="584"/>
                  </a:lnTo>
                  <a:lnTo>
                    <a:pt x="676" y="586"/>
                  </a:lnTo>
                  <a:lnTo>
                    <a:pt x="677" y="588"/>
                  </a:lnTo>
                  <a:lnTo>
                    <a:pt x="681" y="591"/>
                  </a:lnTo>
                  <a:lnTo>
                    <a:pt x="683" y="595"/>
                  </a:lnTo>
                  <a:lnTo>
                    <a:pt x="686" y="598"/>
                  </a:lnTo>
                  <a:lnTo>
                    <a:pt x="686" y="601"/>
                  </a:lnTo>
                  <a:lnTo>
                    <a:pt x="688" y="605"/>
                  </a:lnTo>
                  <a:lnTo>
                    <a:pt x="691" y="610"/>
                  </a:lnTo>
                  <a:lnTo>
                    <a:pt x="694" y="615"/>
                  </a:lnTo>
                  <a:lnTo>
                    <a:pt x="694" y="618"/>
                  </a:lnTo>
                  <a:lnTo>
                    <a:pt x="698" y="622"/>
                  </a:lnTo>
                  <a:lnTo>
                    <a:pt x="700" y="627"/>
                  </a:lnTo>
                  <a:lnTo>
                    <a:pt x="703" y="632"/>
                  </a:lnTo>
                  <a:lnTo>
                    <a:pt x="705" y="634"/>
                  </a:lnTo>
                  <a:lnTo>
                    <a:pt x="706" y="639"/>
                  </a:lnTo>
                  <a:lnTo>
                    <a:pt x="708" y="642"/>
                  </a:lnTo>
                  <a:lnTo>
                    <a:pt x="708" y="644"/>
                  </a:lnTo>
                  <a:lnTo>
                    <a:pt x="706" y="646"/>
                  </a:lnTo>
                  <a:lnTo>
                    <a:pt x="710" y="647"/>
                  </a:lnTo>
                  <a:lnTo>
                    <a:pt x="712" y="647"/>
                  </a:lnTo>
                  <a:lnTo>
                    <a:pt x="712" y="651"/>
                  </a:lnTo>
                  <a:lnTo>
                    <a:pt x="712" y="654"/>
                  </a:lnTo>
                  <a:lnTo>
                    <a:pt x="713" y="656"/>
                  </a:lnTo>
                  <a:lnTo>
                    <a:pt x="715" y="656"/>
                  </a:lnTo>
                  <a:lnTo>
                    <a:pt x="715" y="658"/>
                  </a:lnTo>
                  <a:lnTo>
                    <a:pt x="717" y="659"/>
                  </a:lnTo>
                  <a:lnTo>
                    <a:pt x="717" y="663"/>
                  </a:lnTo>
                  <a:lnTo>
                    <a:pt x="720" y="663"/>
                  </a:lnTo>
                  <a:lnTo>
                    <a:pt x="722" y="663"/>
                  </a:lnTo>
                  <a:lnTo>
                    <a:pt x="724" y="664"/>
                  </a:lnTo>
                  <a:lnTo>
                    <a:pt x="725" y="666"/>
                  </a:lnTo>
                  <a:lnTo>
                    <a:pt x="729" y="668"/>
                  </a:lnTo>
                  <a:lnTo>
                    <a:pt x="730" y="670"/>
                  </a:lnTo>
                  <a:lnTo>
                    <a:pt x="734" y="671"/>
                  </a:lnTo>
                  <a:lnTo>
                    <a:pt x="737" y="671"/>
                  </a:lnTo>
                  <a:lnTo>
                    <a:pt x="739" y="675"/>
                  </a:lnTo>
                  <a:lnTo>
                    <a:pt x="742" y="676"/>
                  </a:lnTo>
                  <a:lnTo>
                    <a:pt x="744" y="680"/>
                  </a:lnTo>
                  <a:lnTo>
                    <a:pt x="748" y="681"/>
                  </a:lnTo>
                  <a:lnTo>
                    <a:pt x="749" y="680"/>
                  </a:lnTo>
                  <a:lnTo>
                    <a:pt x="751" y="681"/>
                  </a:lnTo>
                  <a:lnTo>
                    <a:pt x="751" y="683"/>
                  </a:lnTo>
                  <a:lnTo>
                    <a:pt x="751" y="685"/>
                  </a:lnTo>
                  <a:lnTo>
                    <a:pt x="751" y="687"/>
                  </a:lnTo>
                  <a:lnTo>
                    <a:pt x="749" y="688"/>
                  </a:lnTo>
                  <a:lnTo>
                    <a:pt x="749" y="692"/>
                  </a:lnTo>
                  <a:lnTo>
                    <a:pt x="749" y="693"/>
                  </a:lnTo>
                  <a:lnTo>
                    <a:pt x="749" y="695"/>
                  </a:lnTo>
                  <a:lnTo>
                    <a:pt x="749" y="697"/>
                  </a:lnTo>
                  <a:lnTo>
                    <a:pt x="749" y="700"/>
                  </a:lnTo>
                  <a:lnTo>
                    <a:pt x="751" y="704"/>
                  </a:lnTo>
                  <a:lnTo>
                    <a:pt x="751" y="705"/>
                  </a:lnTo>
                  <a:lnTo>
                    <a:pt x="751" y="707"/>
                  </a:lnTo>
                  <a:lnTo>
                    <a:pt x="748" y="712"/>
                  </a:lnTo>
                  <a:lnTo>
                    <a:pt x="748" y="716"/>
                  </a:lnTo>
                  <a:lnTo>
                    <a:pt x="748" y="716"/>
                  </a:lnTo>
                  <a:lnTo>
                    <a:pt x="746" y="719"/>
                  </a:lnTo>
                  <a:lnTo>
                    <a:pt x="742" y="722"/>
                  </a:lnTo>
                  <a:lnTo>
                    <a:pt x="741" y="724"/>
                  </a:lnTo>
                  <a:lnTo>
                    <a:pt x="739" y="724"/>
                  </a:lnTo>
                  <a:lnTo>
                    <a:pt x="736" y="724"/>
                  </a:lnTo>
                  <a:lnTo>
                    <a:pt x="734" y="719"/>
                  </a:lnTo>
                  <a:lnTo>
                    <a:pt x="732" y="716"/>
                  </a:lnTo>
                  <a:lnTo>
                    <a:pt x="730" y="712"/>
                  </a:lnTo>
                  <a:lnTo>
                    <a:pt x="730" y="710"/>
                  </a:lnTo>
                  <a:lnTo>
                    <a:pt x="732" y="709"/>
                  </a:lnTo>
                  <a:lnTo>
                    <a:pt x="737" y="707"/>
                  </a:lnTo>
                  <a:lnTo>
                    <a:pt x="737" y="707"/>
                  </a:lnTo>
                  <a:lnTo>
                    <a:pt x="736" y="705"/>
                  </a:lnTo>
                  <a:lnTo>
                    <a:pt x="736" y="705"/>
                  </a:lnTo>
                  <a:lnTo>
                    <a:pt x="734" y="702"/>
                  </a:lnTo>
                  <a:lnTo>
                    <a:pt x="734" y="698"/>
                  </a:lnTo>
                  <a:lnTo>
                    <a:pt x="734" y="697"/>
                  </a:lnTo>
                  <a:lnTo>
                    <a:pt x="734" y="692"/>
                  </a:lnTo>
                  <a:lnTo>
                    <a:pt x="732" y="690"/>
                  </a:lnTo>
                  <a:lnTo>
                    <a:pt x="730" y="685"/>
                  </a:lnTo>
                  <a:lnTo>
                    <a:pt x="729" y="683"/>
                  </a:lnTo>
                  <a:lnTo>
                    <a:pt x="730" y="681"/>
                  </a:lnTo>
                  <a:lnTo>
                    <a:pt x="732" y="680"/>
                  </a:lnTo>
                  <a:lnTo>
                    <a:pt x="727" y="683"/>
                  </a:lnTo>
                  <a:lnTo>
                    <a:pt x="720" y="687"/>
                  </a:lnTo>
                  <a:lnTo>
                    <a:pt x="717" y="688"/>
                  </a:lnTo>
                  <a:lnTo>
                    <a:pt x="717" y="688"/>
                  </a:lnTo>
                  <a:lnTo>
                    <a:pt x="717" y="688"/>
                  </a:lnTo>
                  <a:lnTo>
                    <a:pt x="717" y="692"/>
                  </a:lnTo>
                  <a:lnTo>
                    <a:pt x="717" y="692"/>
                  </a:lnTo>
                  <a:lnTo>
                    <a:pt x="717" y="692"/>
                  </a:lnTo>
                  <a:lnTo>
                    <a:pt x="715" y="695"/>
                  </a:lnTo>
                  <a:lnTo>
                    <a:pt x="713" y="698"/>
                  </a:lnTo>
                  <a:lnTo>
                    <a:pt x="713" y="698"/>
                  </a:lnTo>
                  <a:lnTo>
                    <a:pt x="710" y="698"/>
                  </a:lnTo>
                  <a:lnTo>
                    <a:pt x="710" y="697"/>
                  </a:lnTo>
                  <a:lnTo>
                    <a:pt x="708" y="693"/>
                  </a:lnTo>
                  <a:lnTo>
                    <a:pt x="708" y="692"/>
                  </a:lnTo>
                  <a:lnTo>
                    <a:pt x="710" y="692"/>
                  </a:lnTo>
                  <a:lnTo>
                    <a:pt x="712" y="688"/>
                  </a:lnTo>
                  <a:lnTo>
                    <a:pt x="713" y="687"/>
                  </a:lnTo>
                  <a:lnTo>
                    <a:pt x="717" y="678"/>
                  </a:lnTo>
                  <a:lnTo>
                    <a:pt x="718" y="678"/>
                  </a:lnTo>
                  <a:lnTo>
                    <a:pt x="722" y="676"/>
                  </a:lnTo>
                  <a:lnTo>
                    <a:pt x="717" y="676"/>
                  </a:lnTo>
                  <a:lnTo>
                    <a:pt x="715" y="675"/>
                  </a:lnTo>
                  <a:lnTo>
                    <a:pt x="715" y="675"/>
                  </a:lnTo>
                  <a:lnTo>
                    <a:pt x="713" y="673"/>
                  </a:lnTo>
                  <a:lnTo>
                    <a:pt x="713" y="671"/>
                  </a:lnTo>
                  <a:lnTo>
                    <a:pt x="710" y="670"/>
                  </a:lnTo>
                  <a:lnTo>
                    <a:pt x="710" y="670"/>
                  </a:lnTo>
                  <a:lnTo>
                    <a:pt x="708" y="666"/>
                  </a:lnTo>
                  <a:lnTo>
                    <a:pt x="706" y="666"/>
                  </a:lnTo>
                  <a:lnTo>
                    <a:pt x="706" y="664"/>
                  </a:lnTo>
                  <a:lnTo>
                    <a:pt x="706" y="663"/>
                  </a:lnTo>
                  <a:lnTo>
                    <a:pt x="706" y="663"/>
                  </a:lnTo>
                  <a:lnTo>
                    <a:pt x="705" y="661"/>
                  </a:lnTo>
                  <a:lnTo>
                    <a:pt x="703" y="661"/>
                  </a:lnTo>
                  <a:lnTo>
                    <a:pt x="703" y="658"/>
                  </a:lnTo>
                  <a:lnTo>
                    <a:pt x="701" y="656"/>
                  </a:lnTo>
                  <a:lnTo>
                    <a:pt x="700" y="656"/>
                  </a:lnTo>
                  <a:lnTo>
                    <a:pt x="698" y="652"/>
                  </a:lnTo>
                  <a:lnTo>
                    <a:pt x="696" y="651"/>
                  </a:lnTo>
                  <a:lnTo>
                    <a:pt x="696" y="651"/>
                  </a:lnTo>
                  <a:lnTo>
                    <a:pt x="698" y="647"/>
                  </a:lnTo>
                  <a:lnTo>
                    <a:pt x="696" y="647"/>
                  </a:lnTo>
                  <a:lnTo>
                    <a:pt x="694" y="647"/>
                  </a:lnTo>
                  <a:lnTo>
                    <a:pt x="684" y="642"/>
                  </a:lnTo>
                  <a:lnTo>
                    <a:pt x="686" y="637"/>
                  </a:lnTo>
                  <a:lnTo>
                    <a:pt x="683" y="629"/>
                  </a:lnTo>
                  <a:lnTo>
                    <a:pt x="681" y="627"/>
                  </a:lnTo>
                  <a:lnTo>
                    <a:pt x="681" y="625"/>
                  </a:lnTo>
                  <a:lnTo>
                    <a:pt x="683" y="623"/>
                  </a:lnTo>
                  <a:lnTo>
                    <a:pt x="683" y="623"/>
                  </a:lnTo>
                  <a:lnTo>
                    <a:pt x="688" y="627"/>
                  </a:lnTo>
                  <a:lnTo>
                    <a:pt x="691" y="629"/>
                  </a:lnTo>
                  <a:lnTo>
                    <a:pt x="691" y="629"/>
                  </a:lnTo>
                  <a:lnTo>
                    <a:pt x="686" y="623"/>
                  </a:lnTo>
                  <a:lnTo>
                    <a:pt x="684" y="622"/>
                  </a:lnTo>
                  <a:lnTo>
                    <a:pt x="684" y="620"/>
                  </a:lnTo>
                  <a:lnTo>
                    <a:pt x="683" y="618"/>
                  </a:lnTo>
                  <a:lnTo>
                    <a:pt x="684" y="618"/>
                  </a:lnTo>
                  <a:lnTo>
                    <a:pt x="689" y="618"/>
                  </a:lnTo>
                  <a:lnTo>
                    <a:pt x="689" y="618"/>
                  </a:lnTo>
                  <a:lnTo>
                    <a:pt x="684" y="617"/>
                  </a:lnTo>
                  <a:lnTo>
                    <a:pt x="683" y="617"/>
                  </a:lnTo>
                  <a:lnTo>
                    <a:pt x="681" y="618"/>
                  </a:lnTo>
                  <a:lnTo>
                    <a:pt x="681" y="618"/>
                  </a:lnTo>
                  <a:lnTo>
                    <a:pt x="679" y="618"/>
                  </a:lnTo>
                  <a:lnTo>
                    <a:pt x="679" y="618"/>
                  </a:lnTo>
                  <a:lnTo>
                    <a:pt x="677" y="615"/>
                  </a:lnTo>
                  <a:lnTo>
                    <a:pt x="676" y="613"/>
                  </a:lnTo>
                  <a:lnTo>
                    <a:pt x="674" y="612"/>
                  </a:lnTo>
                  <a:lnTo>
                    <a:pt x="674" y="608"/>
                  </a:lnTo>
                  <a:lnTo>
                    <a:pt x="674" y="606"/>
                  </a:lnTo>
                  <a:lnTo>
                    <a:pt x="674" y="603"/>
                  </a:lnTo>
                  <a:lnTo>
                    <a:pt x="676" y="596"/>
                  </a:lnTo>
                  <a:lnTo>
                    <a:pt x="677" y="595"/>
                  </a:lnTo>
                  <a:lnTo>
                    <a:pt x="677" y="595"/>
                  </a:lnTo>
                  <a:lnTo>
                    <a:pt x="676" y="595"/>
                  </a:lnTo>
                  <a:lnTo>
                    <a:pt x="676" y="595"/>
                  </a:lnTo>
                  <a:lnTo>
                    <a:pt x="674" y="598"/>
                  </a:lnTo>
                  <a:lnTo>
                    <a:pt x="672" y="603"/>
                  </a:lnTo>
                  <a:lnTo>
                    <a:pt x="671" y="605"/>
                  </a:lnTo>
                  <a:lnTo>
                    <a:pt x="669" y="605"/>
                  </a:lnTo>
                  <a:lnTo>
                    <a:pt x="669" y="603"/>
                  </a:lnTo>
                  <a:lnTo>
                    <a:pt x="665" y="600"/>
                  </a:lnTo>
                  <a:lnTo>
                    <a:pt x="662" y="600"/>
                  </a:lnTo>
                  <a:lnTo>
                    <a:pt x="660" y="596"/>
                  </a:lnTo>
                  <a:lnTo>
                    <a:pt x="657" y="589"/>
                  </a:lnTo>
                  <a:lnTo>
                    <a:pt x="655" y="586"/>
                  </a:lnTo>
                  <a:lnTo>
                    <a:pt x="655" y="586"/>
                  </a:lnTo>
                  <a:lnTo>
                    <a:pt x="653" y="584"/>
                  </a:lnTo>
                  <a:lnTo>
                    <a:pt x="653" y="583"/>
                  </a:lnTo>
                  <a:lnTo>
                    <a:pt x="652" y="574"/>
                  </a:lnTo>
                  <a:lnTo>
                    <a:pt x="648" y="567"/>
                  </a:lnTo>
                  <a:lnTo>
                    <a:pt x="648" y="564"/>
                  </a:lnTo>
                  <a:lnTo>
                    <a:pt x="648" y="562"/>
                  </a:lnTo>
                  <a:lnTo>
                    <a:pt x="648" y="560"/>
                  </a:lnTo>
                  <a:lnTo>
                    <a:pt x="648" y="564"/>
                  </a:lnTo>
                  <a:lnTo>
                    <a:pt x="647" y="566"/>
                  </a:lnTo>
                  <a:lnTo>
                    <a:pt x="647" y="566"/>
                  </a:lnTo>
                  <a:lnTo>
                    <a:pt x="647" y="567"/>
                  </a:lnTo>
                  <a:lnTo>
                    <a:pt x="648" y="569"/>
                  </a:lnTo>
                  <a:lnTo>
                    <a:pt x="647" y="569"/>
                  </a:lnTo>
                  <a:lnTo>
                    <a:pt x="645" y="569"/>
                  </a:lnTo>
                  <a:lnTo>
                    <a:pt x="648" y="574"/>
                  </a:lnTo>
                  <a:lnTo>
                    <a:pt x="648" y="581"/>
                  </a:lnTo>
                  <a:lnTo>
                    <a:pt x="650" y="584"/>
                  </a:lnTo>
                  <a:lnTo>
                    <a:pt x="652" y="589"/>
                  </a:lnTo>
                  <a:lnTo>
                    <a:pt x="652" y="591"/>
                  </a:lnTo>
                  <a:lnTo>
                    <a:pt x="652" y="595"/>
                  </a:lnTo>
                  <a:lnTo>
                    <a:pt x="653" y="601"/>
                  </a:lnTo>
                  <a:lnTo>
                    <a:pt x="653" y="603"/>
                  </a:lnTo>
                  <a:lnTo>
                    <a:pt x="653" y="603"/>
                  </a:lnTo>
                  <a:lnTo>
                    <a:pt x="653" y="605"/>
                  </a:lnTo>
                  <a:lnTo>
                    <a:pt x="652" y="605"/>
                  </a:lnTo>
                  <a:lnTo>
                    <a:pt x="650" y="605"/>
                  </a:lnTo>
                  <a:lnTo>
                    <a:pt x="648" y="603"/>
                  </a:lnTo>
                  <a:lnTo>
                    <a:pt x="647" y="600"/>
                  </a:lnTo>
                  <a:lnTo>
                    <a:pt x="645" y="598"/>
                  </a:lnTo>
                  <a:lnTo>
                    <a:pt x="638" y="600"/>
                  </a:lnTo>
                  <a:lnTo>
                    <a:pt x="638" y="600"/>
                  </a:lnTo>
                  <a:lnTo>
                    <a:pt x="638" y="596"/>
                  </a:lnTo>
                  <a:lnTo>
                    <a:pt x="638" y="593"/>
                  </a:lnTo>
                  <a:lnTo>
                    <a:pt x="638" y="591"/>
                  </a:lnTo>
                  <a:lnTo>
                    <a:pt x="635" y="584"/>
                  </a:lnTo>
                  <a:lnTo>
                    <a:pt x="635" y="583"/>
                  </a:lnTo>
                  <a:lnTo>
                    <a:pt x="640" y="581"/>
                  </a:lnTo>
                  <a:lnTo>
                    <a:pt x="638" y="581"/>
                  </a:lnTo>
                  <a:lnTo>
                    <a:pt x="636" y="581"/>
                  </a:lnTo>
                  <a:lnTo>
                    <a:pt x="635" y="581"/>
                  </a:lnTo>
                  <a:lnTo>
                    <a:pt x="635" y="577"/>
                  </a:lnTo>
                  <a:lnTo>
                    <a:pt x="633" y="576"/>
                  </a:lnTo>
                  <a:lnTo>
                    <a:pt x="633" y="576"/>
                  </a:lnTo>
                  <a:lnTo>
                    <a:pt x="633" y="579"/>
                  </a:lnTo>
                  <a:lnTo>
                    <a:pt x="633" y="581"/>
                  </a:lnTo>
                  <a:lnTo>
                    <a:pt x="633" y="583"/>
                  </a:lnTo>
                  <a:lnTo>
                    <a:pt x="633" y="584"/>
                  </a:lnTo>
                  <a:lnTo>
                    <a:pt x="633" y="584"/>
                  </a:lnTo>
                  <a:lnTo>
                    <a:pt x="633" y="586"/>
                  </a:lnTo>
                  <a:lnTo>
                    <a:pt x="631" y="586"/>
                  </a:lnTo>
                  <a:lnTo>
                    <a:pt x="629" y="584"/>
                  </a:lnTo>
                  <a:lnTo>
                    <a:pt x="629" y="583"/>
                  </a:lnTo>
                  <a:lnTo>
                    <a:pt x="628" y="583"/>
                  </a:lnTo>
                  <a:lnTo>
                    <a:pt x="626" y="583"/>
                  </a:lnTo>
                  <a:lnTo>
                    <a:pt x="626" y="581"/>
                  </a:lnTo>
                  <a:lnTo>
                    <a:pt x="624" y="579"/>
                  </a:lnTo>
                  <a:lnTo>
                    <a:pt x="621" y="577"/>
                  </a:lnTo>
                  <a:lnTo>
                    <a:pt x="617" y="576"/>
                  </a:lnTo>
                  <a:lnTo>
                    <a:pt x="617" y="576"/>
                  </a:lnTo>
                  <a:lnTo>
                    <a:pt x="617" y="577"/>
                  </a:lnTo>
                  <a:lnTo>
                    <a:pt x="617" y="579"/>
                  </a:lnTo>
                  <a:lnTo>
                    <a:pt x="617" y="579"/>
                  </a:lnTo>
                  <a:lnTo>
                    <a:pt x="616" y="581"/>
                  </a:lnTo>
                  <a:lnTo>
                    <a:pt x="616" y="581"/>
                  </a:lnTo>
                  <a:lnTo>
                    <a:pt x="617" y="581"/>
                  </a:lnTo>
                  <a:lnTo>
                    <a:pt x="619" y="581"/>
                  </a:lnTo>
                  <a:lnTo>
                    <a:pt x="623" y="583"/>
                  </a:lnTo>
                  <a:lnTo>
                    <a:pt x="624" y="584"/>
                  </a:lnTo>
                  <a:lnTo>
                    <a:pt x="624" y="584"/>
                  </a:lnTo>
                  <a:lnTo>
                    <a:pt x="626" y="586"/>
                  </a:lnTo>
                  <a:lnTo>
                    <a:pt x="626" y="586"/>
                  </a:lnTo>
                  <a:lnTo>
                    <a:pt x="628" y="588"/>
                  </a:lnTo>
                  <a:lnTo>
                    <a:pt x="628" y="589"/>
                  </a:lnTo>
                  <a:lnTo>
                    <a:pt x="626" y="591"/>
                  </a:lnTo>
                  <a:lnTo>
                    <a:pt x="629" y="591"/>
                  </a:lnTo>
                  <a:lnTo>
                    <a:pt x="631" y="591"/>
                  </a:lnTo>
                  <a:lnTo>
                    <a:pt x="635" y="595"/>
                  </a:lnTo>
                  <a:lnTo>
                    <a:pt x="635" y="596"/>
                  </a:lnTo>
                  <a:lnTo>
                    <a:pt x="635" y="600"/>
                  </a:lnTo>
                  <a:lnTo>
                    <a:pt x="635" y="600"/>
                  </a:lnTo>
                  <a:lnTo>
                    <a:pt x="633" y="601"/>
                  </a:lnTo>
                  <a:lnTo>
                    <a:pt x="628" y="601"/>
                  </a:lnTo>
                  <a:lnTo>
                    <a:pt x="624" y="605"/>
                  </a:lnTo>
                  <a:lnTo>
                    <a:pt x="624" y="605"/>
                  </a:lnTo>
                  <a:lnTo>
                    <a:pt x="623" y="603"/>
                  </a:lnTo>
                  <a:lnTo>
                    <a:pt x="619" y="601"/>
                  </a:lnTo>
                  <a:lnTo>
                    <a:pt x="616" y="600"/>
                  </a:lnTo>
                  <a:lnTo>
                    <a:pt x="606" y="593"/>
                  </a:lnTo>
                  <a:lnTo>
                    <a:pt x="606" y="591"/>
                  </a:lnTo>
                  <a:lnTo>
                    <a:pt x="606" y="591"/>
                  </a:lnTo>
                  <a:lnTo>
                    <a:pt x="606" y="589"/>
                  </a:lnTo>
                  <a:lnTo>
                    <a:pt x="604" y="589"/>
                  </a:lnTo>
                  <a:lnTo>
                    <a:pt x="602" y="588"/>
                  </a:lnTo>
                  <a:lnTo>
                    <a:pt x="600" y="584"/>
                  </a:lnTo>
                  <a:lnTo>
                    <a:pt x="599" y="583"/>
                  </a:lnTo>
                  <a:lnTo>
                    <a:pt x="599" y="581"/>
                  </a:lnTo>
                  <a:lnTo>
                    <a:pt x="597" y="579"/>
                  </a:lnTo>
                  <a:lnTo>
                    <a:pt x="594" y="576"/>
                  </a:lnTo>
                  <a:lnTo>
                    <a:pt x="590" y="574"/>
                  </a:lnTo>
                  <a:lnTo>
                    <a:pt x="588" y="572"/>
                  </a:lnTo>
                  <a:lnTo>
                    <a:pt x="587" y="572"/>
                  </a:lnTo>
                  <a:lnTo>
                    <a:pt x="587" y="572"/>
                  </a:lnTo>
                  <a:lnTo>
                    <a:pt x="588" y="571"/>
                  </a:lnTo>
                  <a:lnTo>
                    <a:pt x="588" y="571"/>
                  </a:lnTo>
                  <a:lnTo>
                    <a:pt x="583" y="571"/>
                  </a:lnTo>
                  <a:lnTo>
                    <a:pt x="580" y="567"/>
                  </a:lnTo>
                  <a:lnTo>
                    <a:pt x="571" y="562"/>
                  </a:lnTo>
                  <a:lnTo>
                    <a:pt x="568" y="559"/>
                  </a:lnTo>
                  <a:lnTo>
                    <a:pt x="564" y="559"/>
                  </a:lnTo>
                  <a:lnTo>
                    <a:pt x="563" y="557"/>
                  </a:lnTo>
                  <a:lnTo>
                    <a:pt x="563" y="557"/>
                  </a:lnTo>
                  <a:lnTo>
                    <a:pt x="564" y="555"/>
                  </a:lnTo>
                  <a:lnTo>
                    <a:pt x="566" y="555"/>
                  </a:lnTo>
                  <a:lnTo>
                    <a:pt x="566" y="554"/>
                  </a:lnTo>
                  <a:lnTo>
                    <a:pt x="568" y="550"/>
                  </a:lnTo>
                  <a:lnTo>
                    <a:pt x="568" y="550"/>
                  </a:lnTo>
                  <a:lnTo>
                    <a:pt x="568" y="547"/>
                  </a:lnTo>
                  <a:lnTo>
                    <a:pt x="568" y="545"/>
                  </a:lnTo>
                  <a:lnTo>
                    <a:pt x="568" y="543"/>
                  </a:lnTo>
                  <a:lnTo>
                    <a:pt x="568" y="542"/>
                  </a:lnTo>
                  <a:lnTo>
                    <a:pt x="568" y="542"/>
                  </a:lnTo>
                  <a:lnTo>
                    <a:pt x="568" y="542"/>
                  </a:lnTo>
                  <a:lnTo>
                    <a:pt x="570" y="540"/>
                  </a:lnTo>
                  <a:lnTo>
                    <a:pt x="570" y="540"/>
                  </a:lnTo>
                  <a:lnTo>
                    <a:pt x="571" y="543"/>
                  </a:lnTo>
                  <a:lnTo>
                    <a:pt x="573" y="545"/>
                  </a:lnTo>
                  <a:lnTo>
                    <a:pt x="573" y="548"/>
                  </a:lnTo>
                  <a:lnTo>
                    <a:pt x="573" y="554"/>
                  </a:lnTo>
                  <a:lnTo>
                    <a:pt x="573" y="554"/>
                  </a:lnTo>
                  <a:lnTo>
                    <a:pt x="573" y="552"/>
                  </a:lnTo>
                  <a:lnTo>
                    <a:pt x="573" y="548"/>
                  </a:lnTo>
                  <a:lnTo>
                    <a:pt x="573" y="547"/>
                  </a:lnTo>
                  <a:lnTo>
                    <a:pt x="575" y="547"/>
                  </a:lnTo>
                  <a:lnTo>
                    <a:pt x="575" y="545"/>
                  </a:lnTo>
                  <a:lnTo>
                    <a:pt x="578" y="545"/>
                  </a:lnTo>
                  <a:lnTo>
                    <a:pt x="578" y="545"/>
                  </a:lnTo>
                  <a:lnTo>
                    <a:pt x="573" y="543"/>
                  </a:lnTo>
                  <a:lnTo>
                    <a:pt x="571" y="538"/>
                  </a:lnTo>
                  <a:lnTo>
                    <a:pt x="570" y="538"/>
                  </a:lnTo>
                  <a:lnTo>
                    <a:pt x="568" y="538"/>
                  </a:lnTo>
                  <a:lnTo>
                    <a:pt x="566" y="540"/>
                  </a:lnTo>
                  <a:lnTo>
                    <a:pt x="563" y="545"/>
                  </a:lnTo>
                  <a:lnTo>
                    <a:pt x="561" y="547"/>
                  </a:lnTo>
                  <a:lnTo>
                    <a:pt x="556" y="550"/>
                  </a:lnTo>
                  <a:lnTo>
                    <a:pt x="551" y="550"/>
                  </a:lnTo>
                  <a:lnTo>
                    <a:pt x="547" y="550"/>
                  </a:lnTo>
                  <a:lnTo>
                    <a:pt x="542" y="548"/>
                  </a:lnTo>
                  <a:lnTo>
                    <a:pt x="534" y="543"/>
                  </a:lnTo>
                  <a:lnTo>
                    <a:pt x="532" y="543"/>
                  </a:lnTo>
                  <a:lnTo>
                    <a:pt x="534" y="540"/>
                  </a:lnTo>
                  <a:lnTo>
                    <a:pt x="534" y="538"/>
                  </a:lnTo>
                  <a:lnTo>
                    <a:pt x="534" y="537"/>
                  </a:lnTo>
                  <a:lnTo>
                    <a:pt x="534" y="535"/>
                  </a:lnTo>
                  <a:lnTo>
                    <a:pt x="532" y="535"/>
                  </a:lnTo>
                  <a:lnTo>
                    <a:pt x="532" y="535"/>
                  </a:lnTo>
                  <a:lnTo>
                    <a:pt x="532" y="537"/>
                  </a:lnTo>
                  <a:lnTo>
                    <a:pt x="532" y="538"/>
                  </a:lnTo>
                  <a:lnTo>
                    <a:pt x="532" y="538"/>
                  </a:lnTo>
                  <a:lnTo>
                    <a:pt x="530" y="540"/>
                  </a:lnTo>
                  <a:lnTo>
                    <a:pt x="527" y="540"/>
                  </a:lnTo>
                  <a:lnTo>
                    <a:pt x="518" y="538"/>
                  </a:lnTo>
                  <a:lnTo>
                    <a:pt x="510" y="537"/>
                  </a:lnTo>
                  <a:lnTo>
                    <a:pt x="503" y="535"/>
                  </a:lnTo>
                  <a:lnTo>
                    <a:pt x="493" y="537"/>
                  </a:lnTo>
                  <a:lnTo>
                    <a:pt x="486" y="538"/>
                  </a:lnTo>
                  <a:lnTo>
                    <a:pt x="482" y="538"/>
                  </a:lnTo>
                  <a:lnTo>
                    <a:pt x="479" y="538"/>
                  </a:lnTo>
                  <a:lnTo>
                    <a:pt x="479" y="537"/>
                  </a:lnTo>
                  <a:lnTo>
                    <a:pt x="481" y="537"/>
                  </a:lnTo>
                  <a:lnTo>
                    <a:pt x="481" y="537"/>
                  </a:lnTo>
                  <a:lnTo>
                    <a:pt x="479" y="533"/>
                  </a:lnTo>
                  <a:lnTo>
                    <a:pt x="475" y="531"/>
                  </a:lnTo>
                  <a:lnTo>
                    <a:pt x="472" y="531"/>
                  </a:lnTo>
                  <a:lnTo>
                    <a:pt x="470" y="530"/>
                  </a:lnTo>
                  <a:lnTo>
                    <a:pt x="470" y="530"/>
                  </a:lnTo>
                  <a:lnTo>
                    <a:pt x="469" y="528"/>
                  </a:lnTo>
                  <a:lnTo>
                    <a:pt x="465" y="528"/>
                  </a:lnTo>
                  <a:lnTo>
                    <a:pt x="465" y="526"/>
                  </a:lnTo>
                  <a:lnTo>
                    <a:pt x="465" y="521"/>
                  </a:lnTo>
                  <a:lnTo>
                    <a:pt x="467" y="518"/>
                  </a:lnTo>
                  <a:lnTo>
                    <a:pt x="467" y="516"/>
                  </a:lnTo>
                  <a:lnTo>
                    <a:pt x="469" y="513"/>
                  </a:lnTo>
                  <a:lnTo>
                    <a:pt x="469" y="514"/>
                  </a:lnTo>
                  <a:lnTo>
                    <a:pt x="465" y="516"/>
                  </a:lnTo>
                  <a:lnTo>
                    <a:pt x="463" y="518"/>
                  </a:lnTo>
                  <a:lnTo>
                    <a:pt x="462" y="521"/>
                  </a:lnTo>
                  <a:lnTo>
                    <a:pt x="460" y="523"/>
                  </a:lnTo>
                  <a:lnTo>
                    <a:pt x="458" y="525"/>
                  </a:lnTo>
                  <a:lnTo>
                    <a:pt x="457" y="525"/>
                  </a:lnTo>
                  <a:lnTo>
                    <a:pt x="452" y="523"/>
                  </a:lnTo>
                  <a:lnTo>
                    <a:pt x="450" y="521"/>
                  </a:lnTo>
                  <a:lnTo>
                    <a:pt x="446" y="521"/>
                  </a:lnTo>
                  <a:lnTo>
                    <a:pt x="446" y="521"/>
                  </a:lnTo>
                  <a:lnTo>
                    <a:pt x="448" y="520"/>
                  </a:lnTo>
                  <a:lnTo>
                    <a:pt x="448" y="518"/>
                  </a:lnTo>
                  <a:lnTo>
                    <a:pt x="450" y="514"/>
                  </a:lnTo>
                  <a:lnTo>
                    <a:pt x="450" y="514"/>
                  </a:lnTo>
                  <a:lnTo>
                    <a:pt x="441" y="514"/>
                  </a:lnTo>
                  <a:lnTo>
                    <a:pt x="441" y="513"/>
                  </a:lnTo>
                  <a:lnTo>
                    <a:pt x="441" y="511"/>
                  </a:lnTo>
                  <a:lnTo>
                    <a:pt x="441" y="511"/>
                  </a:lnTo>
                  <a:lnTo>
                    <a:pt x="440" y="511"/>
                  </a:lnTo>
                  <a:lnTo>
                    <a:pt x="438" y="511"/>
                  </a:lnTo>
                  <a:lnTo>
                    <a:pt x="434" y="513"/>
                  </a:lnTo>
                  <a:lnTo>
                    <a:pt x="433" y="511"/>
                  </a:lnTo>
                  <a:lnTo>
                    <a:pt x="433" y="511"/>
                  </a:lnTo>
                  <a:lnTo>
                    <a:pt x="434" y="509"/>
                  </a:lnTo>
                  <a:lnTo>
                    <a:pt x="436" y="508"/>
                  </a:lnTo>
                  <a:lnTo>
                    <a:pt x="434" y="506"/>
                  </a:lnTo>
                  <a:lnTo>
                    <a:pt x="433" y="506"/>
                  </a:lnTo>
                  <a:lnTo>
                    <a:pt x="431" y="504"/>
                  </a:lnTo>
                  <a:lnTo>
                    <a:pt x="431" y="501"/>
                  </a:lnTo>
                  <a:lnTo>
                    <a:pt x="433" y="499"/>
                  </a:lnTo>
                  <a:lnTo>
                    <a:pt x="438" y="496"/>
                  </a:lnTo>
                  <a:lnTo>
                    <a:pt x="436" y="496"/>
                  </a:lnTo>
                  <a:lnTo>
                    <a:pt x="433" y="496"/>
                  </a:lnTo>
                  <a:lnTo>
                    <a:pt x="431" y="497"/>
                  </a:lnTo>
                  <a:lnTo>
                    <a:pt x="428" y="501"/>
                  </a:lnTo>
                  <a:lnTo>
                    <a:pt x="426" y="501"/>
                  </a:lnTo>
                  <a:lnTo>
                    <a:pt x="424" y="501"/>
                  </a:lnTo>
                  <a:lnTo>
                    <a:pt x="422" y="501"/>
                  </a:lnTo>
                  <a:lnTo>
                    <a:pt x="421" y="501"/>
                  </a:lnTo>
                  <a:lnTo>
                    <a:pt x="421" y="501"/>
                  </a:lnTo>
                  <a:lnTo>
                    <a:pt x="419" y="502"/>
                  </a:lnTo>
                  <a:lnTo>
                    <a:pt x="419" y="502"/>
                  </a:lnTo>
                  <a:lnTo>
                    <a:pt x="417" y="504"/>
                  </a:lnTo>
                  <a:lnTo>
                    <a:pt x="417" y="504"/>
                  </a:lnTo>
                  <a:lnTo>
                    <a:pt x="416" y="502"/>
                  </a:lnTo>
                  <a:lnTo>
                    <a:pt x="414" y="501"/>
                  </a:lnTo>
                  <a:lnTo>
                    <a:pt x="414" y="501"/>
                  </a:lnTo>
                  <a:lnTo>
                    <a:pt x="414" y="501"/>
                  </a:lnTo>
                  <a:lnTo>
                    <a:pt x="412" y="502"/>
                  </a:lnTo>
                  <a:lnTo>
                    <a:pt x="412" y="504"/>
                  </a:lnTo>
                  <a:lnTo>
                    <a:pt x="409" y="504"/>
                  </a:lnTo>
                  <a:lnTo>
                    <a:pt x="407" y="504"/>
                  </a:lnTo>
                  <a:lnTo>
                    <a:pt x="405" y="502"/>
                  </a:lnTo>
                  <a:lnTo>
                    <a:pt x="405" y="501"/>
                  </a:lnTo>
                  <a:lnTo>
                    <a:pt x="405" y="499"/>
                  </a:lnTo>
                  <a:lnTo>
                    <a:pt x="410" y="492"/>
                  </a:lnTo>
                  <a:lnTo>
                    <a:pt x="410" y="492"/>
                  </a:lnTo>
                  <a:lnTo>
                    <a:pt x="409" y="492"/>
                  </a:lnTo>
                  <a:lnTo>
                    <a:pt x="405" y="496"/>
                  </a:lnTo>
                  <a:lnTo>
                    <a:pt x="405" y="497"/>
                  </a:lnTo>
                  <a:lnTo>
                    <a:pt x="402" y="497"/>
                  </a:lnTo>
                  <a:lnTo>
                    <a:pt x="402" y="497"/>
                  </a:lnTo>
                  <a:lnTo>
                    <a:pt x="400" y="497"/>
                  </a:lnTo>
                  <a:lnTo>
                    <a:pt x="398" y="497"/>
                  </a:lnTo>
                  <a:lnTo>
                    <a:pt x="398" y="499"/>
                  </a:lnTo>
                  <a:lnTo>
                    <a:pt x="398" y="499"/>
                  </a:lnTo>
                  <a:lnTo>
                    <a:pt x="398" y="501"/>
                  </a:lnTo>
                  <a:lnTo>
                    <a:pt x="400" y="499"/>
                  </a:lnTo>
                  <a:lnTo>
                    <a:pt x="402" y="499"/>
                  </a:lnTo>
                  <a:lnTo>
                    <a:pt x="402" y="499"/>
                  </a:lnTo>
                  <a:lnTo>
                    <a:pt x="400" y="502"/>
                  </a:lnTo>
                  <a:lnTo>
                    <a:pt x="398" y="506"/>
                  </a:lnTo>
                  <a:lnTo>
                    <a:pt x="398" y="508"/>
                  </a:lnTo>
                  <a:lnTo>
                    <a:pt x="397" y="508"/>
                  </a:lnTo>
                  <a:lnTo>
                    <a:pt x="395" y="508"/>
                  </a:lnTo>
                  <a:lnTo>
                    <a:pt x="395" y="508"/>
                  </a:lnTo>
                  <a:lnTo>
                    <a:pt x="398" y="511"/>
                  </a:lnTo>
                  <a:lnTo>
                    <a:pt x="398" y="511"/>
                  </a:lnTo>
                  <a:lnTo>
                    <a:pt x="400" y="513"/>
                  </a:lnTo>
                  <a:lnTo>
                    <a:pt x="400" y="513"/>
                  </a:lnTo>
                  <a:lnTo>
                    <a:pt x="400" y="516"/>
                  </a:lnTo>
                  <a:lnTo>
                    <a:pt x="400" y="516"/>
                  </a:lnTo>
                  <a:lnTo>
                    <a:pt x="398" y="518"/>
                  </a:lnTo>
                  <a:lnTo>
                    <a:pt x="397" y="518"/>
                  </a:lnTo>
                  <a:lnTo>
                    <a:pt x="395" y="518"/>
                  </a:lnTo>
                  <a:lnTo>
                    <a:pt x="393" y="520"/>
                  </a:lnTo>
                  <a:lnTo>
                    <a:pt x="393" y="520"/>
                  </a:lnTo>
                  <a:lnTo>
                    <a:pt x="393" y="521"/>
                  </a:lnTo>
                  <a:lnTo>
                    <a:pt x="395" y="520"/>
                  </a:lnTo>
                  <a:lnTo>
                    <a:pt x="397" y="520"/>
                  </a:lnTo>
                  <a:lnTo>
                    <a:pt x="400" y="518"/>
                  </a:lnTo>
                  <a:lnTo>
                    <a:pt x="402" y="518"/>
                  </a:lnTo>
                  <a:lnTo>
                    <a:pt x="404" y="518"/>
                  </a:lnTo>
                  <a:lnTo>
                    <a:pt x="405" y="518"/>
                  </a:lnTo>
                  <a:lnTo>
                    <a:pt x="405" y="520"/>
                  </a:lnTo>
                  <a:lnTo>
                    <a:pt x="407" y="521"/>
                  </a:lnTo>
                  <a:lnTo>
                    <a:pt x="405" y="521"/>
                  </a:lnTo>
                  <a:lnTo>
                    <a:pt x="405" y="523"/>
                  </a:lnTo>
                  <a:lnTo>
                    <a:pt x="404" y="523"/>
                  </a:lnTo>
                  <a:lnTo>
                    <a:pt x="402" y="525"/>
                  </a:lnTo>
                  <a:lnTo>
                    <a:pt x="402" y="525"/>
                  </a:lnTo>
                  <a:lnTo>
                    <a:pt x="402" y="526"/>
                  </a:lnTo>
                  <a:lnTo>
                    <a:pt x="402" y="528"/>
                  </a:lnTo>
                  <a:lnTo>
                    <a:pt x="402" y="533"/>
                  </a:lnTo>
                  <a:lnTo>
                    <a:pt x="402" y="533"/>
                  </a:lnTo>
                  <a:lnTo>
                    <a:pt x="400" y="533"/>
                  </a:lnTo>
                  <a:lnTo>
                    <a:pt x="400" y="533"/>
                  </a:lnTo>
                  <a:lnTo>
                    <a:pt x="398" y="535"/>
                  </a:lnTo>
                  <a:lnTo>
                    <a:pt x="397" y="540"/>
                  </a:lnTo>
                  <a:lnTo>
                    <a:pt x="397" y="540"/>
                  </a:lnTo>
                  <a:lnTo>
                    <a:pt x="395" y="540"/>
                  </a:lnTo>
                  <a:lnTo>
                    <a:pt x="395" y="540"/>
                  </a:lnTo>
                  <a:lnTo>
                    <a:pt x="395" y="540"/>
                  </a:lnTo>
                  <a:lnTo>
                    <a:pt x="393" y="540"/>
                  </a:lnTo>
                  <a:lnTo>
                    <a:pt x="392" y="542"/>
                  </a:lnTo>
                  <a:lnTo>
                    <a:pt x="390" y="542"/>
                  </a:lnTo>
                  <a:lnTo>
                    <a:pt x="386" y="540"/>
                  </a:lnTo>
                  <a:lnTo>
                    <a:pt x="385" y="540"/>
                  </a:lnTo>
                  <a:lnTo>
                    <a:pt x="385" y="538"/>
                  </a:lnTo>
                  <a:lnTo>
                    <a:pt x="381" y="540"/>
                  </a:lnTo>
                  <a:lnTo>
                    <a:pt x="380" y="538"/>
                  </a:lnTo>
                  <a:lnTo>
                    <a:pt x="378" y="535"/>
                  </a:lnTo>
                  <a:lnTo>
                    <a:pt x="378" y="535"/>
                  </a:lnTo>
                  <a:lnTo>
                    <a:pt x="378" y="538"/>
                  </a:lnTo>
                  <a:lnTo>
                    <a:pt x="378" y="540"/>
                  </a:lnTo>
                  <a:lnTo>
                    <a:pt x="376" y="543"/>
                  </a:lnTo>
                  <a:lnTo>
                    <a:pt x="375" y="548"/>
                  </a:lnTo>
                  <a:lnTo>
                    <a:pt x="375" y="548"/>
                  </a:lnTo>
                  <a:lnTo>
                    <a:pt x="375" y="547"/>
                  </a:lnTo>
                  <a:lnTo>
                    <a:pt x="373" y="543"/>
                  </a:lnTo>
                  <a:lnTo>
                    <a:pt x="373" y="542"/>
                  </a:lnTo>
                  <a:lnTo>
                    <a:pt x="371" y="545"/>
                  </a:lnTo>
                  <a:lnTo>
                    <a:pt x="371" y="545"/>
                  </a:lnTo>
                  <a:lnTo>
                    <a:pt x="371" y="548"/>
                  </a:lnTo>
                  <a:lnTo>
                    <a:pt x="371" y="548"/>
                  </a:lnTo>
                  <a:lnTo>
                    <a:pt x="368" y="547"/>
                  </a:lnTo>
                  <a:lnTo>
                    <a:pt x="368" y="547"/>
                  </a:lnTo>
                  <a:lnTo>
                    <a:pt x="368" y="548"/>
                  </a:lnTo>
                  <a:lnTo>
                    <a:pt x="368" y="550"/>
                  </a:lnTo>
                  <a:lnTo>
                    <a:pt x="368" y="550"/>
                  </a:lnTo>
                  <a:lnTo>
                    <a:pt x="363" y="555"/>
                  </a:lnTo>
                  <a:lnTo>
                    <a:pt x="363" y="555"/>
                  </a:lnTo>
                  <a:lnTo>
                    <a:pt x="361" y="555"/>
                  </a:lnTo>
                  <a:lnTo>
                    <a:pt x="361" y="555"/>
                  </a:lnTo>
                  <a:lnTo>
                    <a:pt x="357" y="557"/>
                  </a:lnTo>
                  <a:lnTo>
                    <a:pt x="357" y="557"/>
                  </a:lnTo>
                  <a:lnTo>
                    <a:pt x="356" y="555"/>
                  </a:lnTo>
                  <a:lnTo>
                    <a:pt x="356" y="555"/>
                  </a:lnTo>
                  <a:lnTo>
                    <a:pt x="356" y="557"/>
                  </a:lnTo>
                  <a:lnTo>
                    <a:pt x="356" y="559"/>
                  </a:lnTo>
                  <a:lnTo>
                    <a:pt x="354" y="560"/>
                  </a:lnTo>
                  <a:lnTo>
                    <a:pt x="351" y="564"/>
                  </a:lnTo>
                  <a:lnTo>
                    <a:pt x="351" y="566"/>
                  </a:lnTo>
                  <a:lnTo>
                    <a:pt x="349" y="567"/>
                  </a:lnTo>
                  <a:lnTo>
                    <a:pt x="349" y="567"/>
                  </a:lnTo>
                  <a:lnTo>
                    <a:pt x="347" y="567"/>
                  </a:lnTo>
                  <a:lnTo>
                    <a:pt x="344" y="566"/>
                  </a:lnTo>
                  <a:lnTo>
                    <a:pt x="344" y="566"/>
                  </a:lnTo>
                  <a:lnTo>
                    <a:pt x="345" y="567"/>
                  </a:lnTo>
                  <a:lnTo>
                    <a:pt x="345" y="567"/>
                  </a:lnTo>
                  <a:lnTo>
                    <a:pt x="344" y="569"/>
                  </a:lnTo>
                  <a:lnTo>
                    <a:pt x="342" y="569"/>
                  </a:lnTo>
                  <a:lnTo>
                    <a:pt x="340" y="567"/>
                  </a:lnTo>
                  <a:lnTo>
                    <a:pt x="339" y="569"/>
                  </a:lnTo>
                  <a:lnTo>
                    <a:pt x="337" y="571"/>
                  </a:lnTo>
                  <a:lnTo>
                    <a:pt x="333" y="569"/>
                  </a:lnTo>
                  <a:lnTo>
                    <a:pt x="330" y="567"/>
                  </a:lnTo>
                  <a:lnTo>
                    <a:pt x="330" y="567"/>
                  </a:lnTo>
                  <a:lnTo>
                    <a:pt x="330" y="566"/>
                  </a:lnTo>
                  <a:lnTo>
                    <a:pt x="330" y="564"/>
                  </a:lnTo>
                  <a:lnTo>
                    <a:pt x="332" y="562"/>
                  </a:lnTo>
                  <a:lnTo>
                    <a:pt x="332" y="562"/>
                  </a:lnTo>
                  <a:lnTo>
                    <a:pt x="335" y="559"/>
                  </a:lnTo>
                  <a:lnTo>
                    <a:pt x="339" y="559"/>
                  </a:lnTo>
                  <a:lnTo>
                    <a:pt x="340" y="557"/>
                  </a:lnTo>
                  <a:lnTo>
                    <a:pt x="344" y="555"/>
                  </a:lnTo>
                  <a:lnTo>
                    <a:pt x="344" y="554"/>
                  </a:lnTo>
                  <a:lnTo>
                    <a:pt x="347" y="548"/>
                  </a:lnTo>
                  <a:lnTo>
                    <a:pt x="347" y="547"/>
                  </a:lnTo>
                  <a:lnTo>
                    <a:pt x="345" y="547"/>
                  </a:lnTo>
                  <a:lnTo>
                    <a:pt x="340" y="552"/>
                  </a:lnTo>
                  <a:lnTo>
                    <a:pt x="339" y="552"/>
                  </a:lnTo>
                  <a:lnTo>
                    <a:pt x="339" y="552"/>
                  </a:lnTo>
                  <a:lnTo>
                    <a:pt x="333" y="550"/>
                  </a:lnTo>
                  <a:lnTo>
                    <a:pt x="332" y="550"/>
                  </a:lnTo>
                  <a:lnTo>
                    <a:pt x="332" y="547"/>
                  </a:lnTo>
                  <a:lnTo>
                    <a:pt x="333" y="542"/>
                  </a:lnTo>
                  <a:lnTo>
                    <a:pt x="333" y="540"/>
                  </a:lnTo>
                  <a:lnTo>
                    <a:pt x="337" y="535"/>
                  </a:lnTo>
                  <a:lnTo>
                    <a:pt x="339" y="531"/>
                  </a:lnTo>
                  <a:lnTo>
                    <a:pt x="340" y="528"/>
                  </a:lnTo>
                  <a:lnTo>
                    <a:pt x="342" y="521"/>
                  </a:lnTo>
                  <a:lnTo>
                    <a:pt x="342" y="518"/>
                  </a:lnTo>
                  <a:lnTo>
                    <a:pt x="340" y="514"/>
                  </a:lnTo>
                  <a:lnTo>
                    <a:pt x="340" y="511"/>
                  </a:lnTo>
                  <a:lnTo>
                    <a:pt x="342" y="511"/>
                  </a:lnTo>
                  <a:lnTo>
                    <a:pt x="349" y="506"/>
                  </a:lnTo>
                  <a:lnTo>
                    <a:pt x="352" y="504"/>
                  </a:lnTo>
                  <a:lnTo>
                    <a:pt x="359" y="499"/>
                  </a:lnTo>
                  <a:lnTo>
                    <a:pt x="361" y="499"/>
                  </a:lnTo>
                  <a:lnTo>
                    <a:pt x="363" y="501"/>
                  </a:lnTo>
                  <a:lnTo>
                    <a:pt x="363" y="502"/>
                  </a:lnTo>
                  <a:lnTo>
                    <a:pt x="364" y="502"/>
                  </a:lnTo>
                  <a:lnTo>
                    <a:pt x="368" y="502"/>
                  </a:lnTo>
                  <a:lnTo>
                    <a:pt x="369" y="502"/>
                  </a:lnTo>
                  <a:lnTo>
                    <a:pt x="375" y="502"/>
                  </a:lnTo>
                  <a:lnTo>
                    <a:pt x="383" y="506"/>
                  </a:lnTo>
                  <a:lnTo>
                    <a:pt x="385" y="506"/>
                  </a:lnTo>
                  <a:lnTo>
                    <a:pt x="385" y="504"/>
                  </a:lnTo>
                  <a:lnTo>
                    <a:pt x="383" y="502"/>
                  </a:lnTo>
                  <a:lnTo>
                    <a:pt x="378" y="502"/>
                  </a:lnTo>
                  <a:lnTo>
                    <a:pt x="375" y="501"/>
                  </a:lnTo>
                  <a:lnTo>
                    <a:pt x="368" y="496"/>
                  </a:lnTo>
                  <a:lnTo>
                    <a:pt x="366" y="494"/>
                  </a:lnTo>
                  <a:lnTo>
                    <a:pt x="366" y="492"/>
                  </a:lnTo>
                  <a:lnTo>
                    <a:pt x="369" y="492"/>
                  </a:lnTo>
                  <a:lnTo>
                    <a:pt x="369" y="491"/>
                  </a:lnTo>
                  <a:lnTo>
                    <a:pt x="369" y="491"/>
                  </a:lnTo>
                  <a:lnTo>
                    <a:pt x="371" y="489"/>
                  </a:lnTo>
                  <a:lnTo>
                    <a:pt x="373" y="485"/>
                  </a:lnTo>
                  <a:lnTo>
                    <a:pt x="375" y="484"/>
                  </a:lnTo>
                  <a:lnTo>
                    <a:pt x="380" y="480"/>
                  </a:lnTo>
                  <a:lnTo>
                    <a:pt x="378" y="480"/>
                  </a:lnTo>
                  <a:lnTo>
                    <a:pt x="375" y="480"/>
                  </a:lnTo>
                  <a:lnTo>
                    <a:pt x="373" y="482"/>
                  </a:lnTo>
                  <a:lnTo>
                    <a:pt x="371" y="484"/>
                  </a:lnTo>
                  <a:lnTo>
                    <a:pt x="369" y="485"/>
                  </a:lnTo>
                  <a:lnTo>
                    <a:pt x="368" y="489"/>
                  </a:lnTo>
                  <a:lnTo>
                    <a:pt x="368" y="489"/>
                  </a:lnTo>
                  <a:lnTo>
                    <a:pt x="364" y="491"/>
                  </a:lnTo>
                  <a:lnTo>
                    <a:pt x="357" y="491"/>
                  </a:lnTo>
                  <a:lnTo>
                    <a:pt x="357" y="489"/>
                  </a:lnTo>
                  <a:lnTo>
                    <a:pt x="356" y="489"/>
                  </a:lnTo>
                  <a:lnTo>
                    <a:pt x="356" y="489"/>
                  </a:lnTo>
                  <a:lnTo>
                    <a:pt x="349" y="492"/>
                  </a:lnTo>
                  <a:lnTo>
                    <a:pt x="347" y="494"/>
                  </a:lnTo>
                  <a:lnTo>
                    <a:pt x="345" y="497"/>
                  </a:lnTo>
                  <a:lnTo>
                    <a:pt x="342" y="499"/>
                  </a:lnTo>
                  <a:lnTo>
                    <a:pt x="339" y="499"/>
                  </a:lnTo>
                  <a:lnTo>
                    <a:pt x="337" y="501"/>
                  </a:lnTo>
                  <a:lnTo>
                    <a:pt x="333" y="504"/>
                  </a:lnTo>
                  <a:lnTo>
                    <a:pt x="333" y="506"/>
                  </a:lnTo>
                  <a:lnTo>
                    <a:pt x="333" y="508"/>
                  </a:lnTo>
                  <a:lnTo>
                    <a:pt x="333" y="509"/>
                  </a:lnTo>
                  <a:lnTo>
                    <a:pt x="333" y="511"/>
                  </a:lnTo>
                  <a:lnTo>
                    <a:pt x="332" y="511"/>
                  </a:lnTo>
                  <a:lnTo>
                    <a:pt x="328" y="513"/>
                  </a:lnTo>
                  <a:lnTo>
                    <a:pt x="323" y="520"/>
                  </a:lnTo>
                  <a:lnTo>
                    <a:pt x="323" y="521"/>
                  </a:lnTo>
                  <a:lnTo>
                    <a:pt x="323" y="521"/>
                  </a:lnTo>
                  <a:lnTo>
                    <a:pt x="323" y="523"/>
                  </a:lnTo>
                  <a:lnTo>
                    <a:pt x="323" y="525"/>
                  </a:lnTo>
                  <a:lnTo>
                    <a:pt x="321" y="526"/>
                  </a:lnTo>
                  <a:lnTo>
                    <a:pt x="318" y="530"/>
                  </a:lnTo>
                  <a:lnTo>
                    <a:pt x="316" y="530"/>
                  </a:lnTo>
                  <a:lnTo>
                    <a:pt x="315" y="530"/>
                  </a:lnTo>
                  <a:lnTo>
                    <a:pt x="313" y="530"/>
                  </a:lnTo>
                  <a:lnTo>
                    <a:pt x="311" y="528"/>
                  </a:lnTo>
                  <a:lnTo>
                    <a:pt x="309" y="528"/>
                  </a:lnTo>
                  <a:lnTo>
                    <a:pt x="309" y="528"/>
                  </a:lnTo>
                  <a:lnTo>
                    <a:pt x="311" y="530"/>
                  </a:lnTo>
                  <a:lnTo>
                    <a:pt x="315" y="533"/>
                  </a:lnTo>
                  <a:lnTo>
                    <a:pt x="316" y="535"/>
                  </a:lnTo>
                  <a:lnTo>
                    <a:pt x="316" y="537"/>
                  </a:lnTo>
                  <a:lnTo>
                    <a:pt x="316" y="538"/>
                  </a:lnTo>
                  <a:lnTo>
                    <a:pt x="316" y="540"/>
                  </a:lnTo>
                  <a:lnTo>
                    <a:pt x="315" y="542"/>
                  </a:lnTo>
                  <a:lnTo>
                    <a:pt x="313" y="543"/>
                  </a:lnTo>
                  <a:lnTo>
                    <a:pt x="308" y="543"/>
                  </a:lnTo>
                  <a:lnTo>
                    <a:pt x="306" y="545"/>
                  </a:lnTo>
                  <a:lnTo>
                    <a:pt x="306" y="545"/>
                  </a:lnTo>
                  <a:lnTo>
                    <a:pt x="309" y="547"/>
                  </a:lnTo>
                  <a:lnTo>
                    <a:pt x="309" y="547"/>
                  </a:lnTo>
                  <a:lnTo>
                    <a:pt x="308" y="550"/>
                  </a:lnTo>
                  <a:lnTo>
                    <a:pt x="308" y="550"/>
                  </a:lnTo>
                  <a:lnTo>
                    <a:pt x="304" y="552"/>
                  </a:lnTo>
                  <a:lnTo>
                    <a:pt x="303" y="552"/>
                  </a:lnTo>
                  <a:lnTo>
                    <a:pt x="303" y="552"/>
                  </a:lnTo>
                  <a:lnTo>
                    <a:pt x="303" y="550"/>
                  </a:lnTo>
                  <a:lnTo>
                    <a:pt x="303" y="550"/>
                  </a:lnTo>
                  <a:lnTo>
                    <a:pt x="301" y="548"/>
                  </a:lnTo>
                  <a:lnTo>
                    <a:pt x="301" y="550"/>
                  </a:lnTo>
                  <a:lnTo>
                    <a:pt x="297" y="552"/>
                  </a:lnTo>
                  <a:lnTo>
                    <a:pt x="296" y="554"/>
                  </a:lnTo>
                  <a:lnTo>
                    <a:pt x="297" y="554"/>
                  </a:lnTo>
                  <a:lnTo>
                    <a:pt x="297" y="554"/>
                  </a:lnTo>
                  <a:lnTo>
                    <a:pt x="296" y="557"/>
                  </a:lnTo>
                  <a:lnTo>
                    <a:pt x="296" y="557"/>
                  </a:lnTo>
                  <a:lnTo>
                    <a:pt x="294" y="559"/>
                  </a:lnTo>
                  <a:lnTo>
                    <a:pt x="289" y="564"/>
                  </a:lnTo>
                  <a:lnTo>
                    <a:pt x="289" y="564"/>
                  </a:lnTo>
                  <a:lnTo>
                    <a:pt x="287" y="567"/>
                  </a:lnTo>
                  <a:lnTo>
                    <a:pt x="287" y="571"/>
                  </a:lnTo>
                  <a:lnTo>
                    <a:pt x="287" y="572"/>
                  </a:lnTo>
                  <a:lnTo>
                    <a:pt x="292" y="574"/>
                  </a:lnTo>
                  <a:lnTo>
                    <a:pt x="294" y="574"/>
                  </a:lnTo>
                  <a:lnTo>
                    <a:pt x="297" y="576"/>
                  </a:lnTo>
                  <a:lnTo>
                    <a:pt x="301" y="577"/>
                  </a:lnTo>
                  <a:lnTo>
                    <a:pt x="303" y="581"/>
                  </a:lnTo>
                  <a:lnTo>
                    <a:pt x="303" y="581"/>
                  </a:lnTo>
                  <a:lnTo>
                    <a:pt x="303" y="583"/>
                  </a:lnTo>
                  <a:lnTo>
                    <a:pt x="303" y="583"/>
                  </a:lnTo>
                  <a:lnTo>
                    <a:pt x="301" y="586"/>
                  </a:lnTo>
                  <a:lnTo>
                    <a:pt x="297" y="589"/>
                  </a:lnTo>
                  <a:lnTo>
                    <a:pt x="296" y="591"/>
                  </a:lnTo>
                  <a:lnTo>
                    <a:pt x="294" y="591"/>
                  </a:lnTo>
                  <a:lnTo>
                    <a:pt x="292" y="591"/>
                  </a:lnTo>
                  <a:lnTo>
                    <a:pt x="291" y="596"/>
                  </a:lnTo>
                  <a:lnTo>
                    <a:pt x="289" y="598"/>
                  </a:lnTo>
                  <a:lnTo>
                    <a:pt x="289" y="600"/>
                  </a:lnTo>
                  <a:lnTo>
                    <a:pt x="289" y="600"/>
                  </a:lnTo>
                  <a:lnTo>
                    <a:pt x="286" y="603"/>
                  </a:lnTo>
                  <a:lnTo>
                    <a:pt x="286" y="603"/>
                  </a:lnTo>
                  <a:lnTo>
                    <a:pt x="286" y="603"/>
                  </a:lnTo>
                  <a:lnTo>
                    <a:pt x="286" y="605"/>
                  </a:lnTo>
                  <a:lnTo>
                    <a:pt x="286" y="608"/>
                  </a:lnTo>
                  <a:lnTo>
                    <a:pt x="286" y="608"/>
                  </a:lnTo>
                  <a:lnTo>
                    <a:pt x="282" y="608"/>
                  </a:lnTo>
                  <a:lnTo>
                    <a:pt x="279" y="610"/>
                  </a:lnTo>
                  <a:lnTo>
                    <a:pt x="279" y="610"/>
                  </a:lnTo>
                  <a:lnTo>
                    <a:pt x="279" y="612"/>
                  </a:lnTo>
                  <a:lnTo>
                    <a:pt x="270" y="613"/>
                  </a:lnTo>
                  <a:lnTo>
                    <a:pt x="268" y="617"/>
                  </a:lnTo>
                  <a:lnTo>
                    <a:pt x="268" y="618"/>
                  </a:lnTo>
                  <a:lnTo>
                    <a:pt x="265" y="620"/>
                  </a:lnTo>
                  <a:lnTo>
                    <a:pt x="263" y="622"/>
                  </a:lnTo>
                  <a:lnTo>
                    <a:pt x="262" y="622"/>
                  </a:lnTo>
                  <a:lnTo>
                    <a:pt x="260" y="623"/>
                  </a:lnTo>
                  <a:lnTo>
                    <a:pt x="260" y="623"/>
                  </a:lnTo>
                  <a:lnTo>
                    <a:pt x="258" y="625"/>
                  </a:lnTo>
                  <a:lnTo>
                    <a:pt x="256" y="627"/>
                  </a:lnTo>
                  <a:lnTo>
                    <a:pt x="256" y="629"/>
                  </a:lnTo>
                  <a:lnTo>
                    <a:pt x="255" y="629"/>
                  </a:lnTo>
                  <a:lnTo>
                    <a:pt x="251" y="630"/>
                  </a:lnTo>
                  <a:lnTo>
                    <a:pt x="251" y="630"/>
                  </a:lnTo>
                  <a:lnTo>
                    <a:pt x="251" y="634"/>
                  </a:lnTo>
                  <a:lnTo>
                    <a:pt x="250" y="634"/>
                  </a:lnTo>
                  <a:lnTo>
                    <a:pt x="250" y="632"/>
                  </a:lnTo>
                  <a:lnTo>
                    <a:pt x="248" y="634"/>
                  </a:lnTo>
                  <a:lnTo>
                    <a:pt x="243" y="635"/>
                  </a:lnTo>
                  <a:lnTo>
                    <a:pt x="243" y="637"/>
                  </a:lnTo>
                  <a:lnTo>
                    <a:pt x="243" y="637"/>
                  </a:lnTo>
                  <a:lnTo>
                    <a:pt x="243" y="639"/>
                  </a:lnTo>
                  <a:lnTo>
                    <a:pt x="244" y="641"/>
                  </a:lnTo>
                  <a:lnTo>
                    <a:pt x="244" y="642"/>
                  </a:lnTo>
                  <a:lnTo>
                    <a:pt x="243" y="646"/>
                  </a:lnTo>
                  <a:lnTo>
                    <a:pt x="243" y="646"/>
                  </a:lnTo>
                  <a:lnTo>
                    <a:pt x="241" y="647"/>
                  </a:lnTo>
                  <a:lnTo>
                    <a:pt x="239" y="649"/>
                  </a:lnTo>
                  <a:lnTo>
                    <a:pt x="238" y="649"/>
                  </a:lnTo>
                  <a:lnTo>
                    <a:pt x="238" y="649"/>
                  </a:lnTo>
                  <a:lnTo>
                    <a:pt x="236" y="651"/>
                  </a:lnTo>
                  <a:lnTo>
                    <a:pt x="236" y="651"/>
                  </a:lnTo>
                  <a:lnTo>
                    <a:pt x="234" y="651"/>
                  </a:lnTo>
                  <a:lnTo>
                    <a:pt x="232" y="652"/>
                  </a:lnTo>
                  <a:lnTo>
                    <a:pt x="231" y="654"/>
                  </a:lnTo>
                  <a:lnTo>
                    <a:pt x="231" y="654"/>
                  </a:lnTo>
                  <a:lnTo>
                    <a:pt x="229" y="656"/>
                  </a:lnTo>
                  <a:lnTo>
                    <a:pt x="227" y="656"/>
                  </a:lnTo>
                  <a:lnTo>
                    <a:pt x="226" y="656"/>
                  </a:lnTo>
                  <a:lnTo>
                    <a:pt x="226" y="656"/>
                  </a:lnTo>
                  <a:lnTo>
                    <a:pt x="224" y="656"/>
                  </a:lnTo>
                  <a:lnTo>
                    <a:pt x="224" y="658"/>
                  </a:lnTo>
                  <a:lnTo>
                    <a:pt x="222" y="661"/>
                  </a:lnTo>
                  <a:lnTo>
                    <a:pt x="222" y="661"/>
                  </a:lnTo>
                  <a:lnTo>
                    <a:pt x="220" y="663"/>
                  </a:lnTo>
                  <a:lnTo>
                    <a:pt x="220" y="661"/>
                  </a:lnTo>
                  <a:lnTo>
                    <a:pt x="217" y="661"/>
                  </a:lnTo>
                  <a:lnTo>
                    <a:pt x="215" y="661"/>
                  </a:lnTo>
                  <a:lnTo>
                    <a:pt x="214" y="663"/>
                  </a:lnTo>
                  <a:lnTo>
                    <a:pt x="212" y="664"/>
                  </a:lnTo>
                  <a:lnTo>
                    <a:pt x="214" y="664"/>
                  </a:lnTo>
                  <a:lnTo>
                    <a:pt x="215" y="664"/>
                  </a:lnTo>
                  <a:lnTo>
                    <a:pt x="215" y="666"/>
                  </a:lnTo>
                  <a:lnTo>
                    <a:pt x="214" y="666"/>
                  </a:lnTo>
                  <a:lnTo>
                    <a:pt x="212" y="666"/>
                  </a:lnTo>
                  <a:lnTo>
                    <a:pt x="210" y="666"/>
                  </a:lnTo>
                  <a:lnTo>
                    <a:pt x="210" y="668"/>
                  </a:lnTo>
                  <a:lnTo>
                    <a:pt x="207" y="668"/>
                  </a:lnTo>
                  <a:lnTo>
                    <a:pt x="205" y="668"/>
                  </a:lnTo>
                  <a:lnTo>
                    <a:pt x="203" y="671"/>
                  </a:lnTo>
                  <a:lnTo>
                    <a:pt x="203" y="673"/>
                  </a:lnTo>
                  <a:lnTo>
                    <a:pt x="203" y="673"/>
                  </a:lnTo>
                  <a:lnTo>
                    <a:pt x="205" y="673"/>
                  </a:lnTo>
                  <a:lnTo>
                    <a:pt x="207" y="673"/>
                  </a:lnTo>
                  <a:lnTo>
                    <a:pt x="207" y="675"/>
                  </a:lnTo>
                  <a:lnTo>
                    <a:pt x="207" y="675"/>
                  </a:lnTo>
                  <a:lnTo>
                    <a:pt x="209" y="676"/>
                  </a:lnTo>
                  <a:lnTo>
                    <a:pt x="209" y="676"/>
                  </a:lnTo>
                  <a:lnTo>
                    <a:pt x="205" y="680"/>
                  </a:lnTo>
                  <a:lnTo>
                    <a:pt x="205" y="681"/>
                  </a:lnTo>
                  <a:lnTo>
                    <a:pt x="203" y="681"/>
                  </a:lnTo>
                  <a:lnTo>
                    <a:pt x="203" y="681"/>
                  </a:lnTo>
                  <a:lnTo>
                    <a:pt x="203" y="678"/>
                  </a:lnTo>
                  <a:lnTo>
                    <a:pt x="203" y="678"/>
                  </a:lnTo>
                  <a:lnTo>
                    <a:pt x="202" y="676"/>
                  </a:lnTo>
                  <a:lnTo>
                    <a:pt x="202" y="678"/>
                  </a:lnTo>
                  <a:lnTo>
                    <a:pt x="200" y="681"/>
                  </a:lnTo>
                  <a:lnTo>
                    <a:pt x="198" y="683"/>
                  </a:lnTo>
                  <a:lnTo>
                    <a:pt x="186" y="688"/>
                  </a:lnTo>
                  <a:lnTo>
                    <a:pt x="185" y="690"/>
                  </a:lnTo>
                  <a:lnTo>
                    <a:pt x="185" y="692"/>
                  </a:lnTo>
                  <a:lnTo>
                    <a:pt x="183" y="693"/>
                  </a:lnTo>
                  <a:lnTo>
                    <a:pt x="183" y="695"/>
                  </a:lnTo>
                  <a:lnTo>
                    <a:pt x="181" y="697"/>
                  </a:lnTo>
                  <a:lnTo>
                    <a:pt x="181" y="695"/>
                  </a:lnTo>
                  <a:lnTo>
                    <a:pt x="181" y="690"/>
                  </a:lnTo>
                  <a:lnTo>
                    <a:pt x="181" y="690"/>
                  </a:lnTo>
                  <a:lnTo>
                    <a:pt x="179" y="688"/>
                  </a:lnTo>
                  <a:lnTo>
                    <a:pt x="179" y="688"/>
                  </a:lnTo>
                  <a:lnTo>
                    <a:pt x="179" y="690"/>
                  </a:lnTo>
                  <a:lnTo>
                    <a:pt x="178" y="690"/>
                  </a:lnTo>
                  <a:lnTo>
                    <a:pt x="176" y="690"/>
                  </a:lnTo>
                  <a:lnTo>
                    <a:pt x="176" y="690"/>
                  </a:lnTo>
                  <a:lnTo>
                    <a:pt x="174" y="692"/>
                  </a:lnTo>
                  <a:lnTo>
                    <a:pt x="171" y="695"/>
                  </a:lnTo>
                  <a:lnTo>
                    <a:pt x="167" y="695"/>
                  </a:lnTo>
                  <a:lnTo>
                    <a:pt x="167" y="697"/>
                  </a:lnTo>
                  <a:lnTo>
                    <a:pt x="166" y="698"/>
                  </a:lnTo>
                  <a:lnTo>
                    <a:pt x="166" y="698"/>
                  </a:lnTo>
                  <a:lnTo>
                    <a:pt x="164" y="698"/>
                  </a:lnTo>
                  <a:lnTo>
                    <a:pt x="162" y="698"/>
                  </a:lnTo>
                  <a:lnTo>
                    <a:pt x="162" y="698"/>
                  </a:lnTo>
                  <a:lnTo>
                    <a:pt x="161" y="700"/>
                  </a:lnTo>
                  <a:lnTo>
                    <a:pt x="161" y="700"/>
                  </a:lnTo>
                  <a:lnTo>
                    <a:pt x="157" y="700"/>
                  </a:lnTo>
                  <a:lnTo>
                    <a:pt x="157" y="700"/>
                  </a:lnTo>
                  <a:lnTo>
                    <a:pt x="155" y="702"/>
                  </a:lnTo>
                  <a:lnTo>
                    <a:pt x="154" y="704"/>
                  </a:lnTo>
                  <a:lnTo>
                    <a:pt x="152" y="704"/>
                  </a:lnTo>
                  <a:lnTo>
                    <a:pt x="149" y="705"/>
                  </a:lnTo>
                  <a:lnTo>
                    <a:pt x="147" y="704"/>
                  </a:lnTo>
                  <a:lnTo>
                    <a:pt x="147" y="704"/>
                  </a:lnTo>
                  <a:lnTo>
                    <a:pt x="147" y="702"/>
                  </a:lnTo>
                  <a:lnTo>
                    <a:pt x="147" y="700"/>
                  </a:lnTo>
                  <a:lnTo>
                    <a:pt x="149" y="698"/>
                  </a:lnTo>
                  <a:lnTo>
                    <a:pt x="149" y="698"/>
                  </a:lnTo>
                  <a:lnTo>
                    <a:pt x="150" y="698"/>
                  </a:lnTo>
                  <a:lnTo>
                    <a:pt x="152" y="698"/>
                  </a:lnTo>
                  <a:lnTo>
                    <a:pt x="152" y="698"/>
                  </a:lnTo>
                  <a:lnTo>
                    <a:pt x="150" y="698"/>
                  </a:lnTo>
                  <a:lnTo>
                    <a:pt x="149" y="697"/>
                  </a:lnTo>
                  <a:lnTo>
                    <a:pt x="147" y="697"/>
                  </a:lnTo>
                  <a:lnTo>
                    <a:pt x="145" y="697"/>
                  </a:lnTo>
                  <a:lnTo>
                    <a:pt x="143" y="697"/>
                  </a:lnTo>
                  <a:lnTo>
                    <a:pt x="143" y="698"/>
                  </a:lnTo>
                  <a:lnTo>
                    <a:pt x="143" y="700"/>
                  </a:lnTo>
                  <a:lnTo>
                    <a:pt x="142" y="704"/>
                  </a:lnTo>
                  <a:lnTo>
                    <a:pt x="142" y="704"/>
                  </a:lnTo>
                  <a:lnTo>
                    <a:pt x="137" y="710"/>
                  </a:lnTo>
                  <a:lnTo>
                    <a:pt x="135" y="712"/>
                  </a:lnTo>
                  <a:lnTo>
                    <a:pt x="133" y="712"/>
                  </a:lnTo>
                  <a:lnTo>
                    <a:pt x="133" y="714"/>
                  </a:lnTo>
                  <a:lnTo>
                    <a:pt x="132" y="716"/>
                  </a:lnTo>
                  <a:lnTo>
                    <a:pt x="130" y="716"/>
                  </a:lnTo>
                  <a:lnTo>
                    <a:pt x="130" y="716"/>
                  </a:lnTo>
                  <a:lnTo>
                    <a:pt x="128" y="716"/>
                  </a:lnTo>
                  <a:lnTo>
                    <a:pt x="128" y="714"/>
                  </a:lnTo>
                  <a:lnTo>
                    <a:pt x="128" y="714"/>
                  </a:lnTo>
                  <a:lnTo>
                    <a:pt x="128" y="714"/>
                  </a:lnTo>
                  <a:lnTo>
                    <a:pt x="128" y="712"/>
                  </a:lnTo>
                  <a:lnTo>
                    <a:pt x="126" y="710"/>
                  </a:lnTo>
                  <a:lnTo>
                    <a:pt x="126" y="709"/>
                  </a:lnTo>
                  <a:lnTo>
                    <a:pt x="125" y="709"/>
                  </a:lnTo>
                  <a:lnTo>
                    <a:pt x="125" y="710"/>
                  </a:lnTo>
                  <a:lnTo>
                    <a:pt x="125" y="716"/>
                  </a:lnTo>
                  <a:lnTo>
                    <a:pt x="125" y="716"/>
                  </a:lnTo>
                  <a:lnTo>
                    <a:pt x="123" y="717"/>
                  </a:lnTo>
                  <a:lnTo>
                    <a:pt x="121" y="719"/>
                  </a:lnTo>
                  <a:lnTo>
                    <a:pt x="120" y="719"/>
                  </a:lnTo>
                  <a:lnTo>
                    <a:pt x="118" y="716"/>
                  </a:lnTo>
                  <a:lnTo>
                    <a:pt x="114" y="716"/>
                  </a:lnTo>
                  <a:lnTo>
                    <a:pt x="114" y="716"/>
                  </a:lnTo>
                  <a:lnTo>
                    <a:pt x="116" y="717"/>
                  </a:lnTo>
                  <a:lnTo>
                    <a:pt x="114" y="721"/>
                  </a:lnTo>
                  <a:lnTo>
                    <a:pt x="113" y="722"/>
                  </a:lnTo>
                  <a:lnTo>
                    <a:pt x="111" y="722"/>
                  </a:lnTo>
                  <a:lnTo>
                    <a:pt x="111" y="722"/>
                  </a:lnTo>
                  <a:lnTo>
                    <a:pt x="111" y="721"/>
                  </a:lnTo>
                  <a:lnTo>
                    <a:pt x="111" y="719"/>
                  </a:lnTo>
                  <a:lnTo>
                    <a:pt x="113" y="717"/>
                  </a:lnTo>
                  <a:lnTo>
                    <a:pt x="111" y="716"/>
                  </a:lnTo>
                  <a:lnTo>
                    <a:pt x="111" y="714"/>
                  </a:lnTo>
                  <a:lnTo>
                    <a:pt x="113" y="714"/>
                  </a:lnTo>
                  <a:lnTo>
                    <a:pt x="114" y="710"/>
                  </a:lnTo>
                  <a:lnTo>
                    <a:pt x="116" y="710"/>
                  </a:lnTo>
                  <a:lnTo>
                    <a:pt x="118" y="710"/>
                  </a:lnTo>
                  <a:lnTo>
                    <a:pt x="118" y="710"/>
                  </a:lnTo>
                  <a:lnTo>
                    <a:pt x="120" y="710"/>
                  </a:lnTo>
                  <a:lnTo>
                    <a:pt x="120" y="710"/>
                  </a:lnTo>
                  <a:lnTo>
                    <a:pt x="120" y="709"/>
                  </a:lnTo>
                  <a:lnTo>
                    <a:pt x="121" y="707"/>
                  </a:lnTo>
                  <a:lnTo>
                    <a:pt x="125" y="705"/>
                  </a:lnTo>
                  <a:lnTo>
                    <a:pt x="126" y="702"/>
                  </a:lnTo>
                  <a:lnTo>
                    <a:pt x="130" y="697"/>
                  </a:lnTo>
                  <a:lnTo>
                    <a:pt x="133" y="693"/>
                  </a:lnTo>
                  <a:lnTo>
                    <a:pt x="138" y="690"/>
                  </a:lnTo>
                  <a:lnTo>
                    <a:pt x="142" y="687"/>
                  </a:lnTo>
                  <a:lnTo>
                    <a:pt x="152" y="683"/>
                  </a:lnTo>
                  <a:lnTo>
                    <a:pt x="152" y="683"/>
                  </a:lnTo>
                  <a:lnTo>
                    <a:pt x="152" y="685"/>
                  </a:lnTo>
                  <a:lnTo>
                    <a:pt x="152" y="685"/>
                  </a:lnTo>
                  <a:lnTo>
                    <a:pt x="154" y="685"/>
                  </a:lnTo>
                  <a:lnTo>
                    <a:pt x="157" y="685"/>
                  </a:lnTo>
                  <a:lnTo>
                    <a:pt x="157" y="683"/>
                  </a:lnTo>
                  <a:lnTo>
                    <a:pt x="159" y="685"/>
                  </a:lnTo>
                  <a:lnTo>
                    <a:pt x="157" y="685"/>
                  </a:lnTo>
                  <a:lnTo>
                    <a:pt x="155" y="687"/>
                  </a:lnTo>
                  <a:lnTo>
                    <a:pt x="155" y="687"/>
                  </a:lnTo>
                  <a:lnTo>
                    <a:pt x="159" y="692"/>
                  </a:lnTo>
                  <a:lnTo>
                    <a:pt x="159" y="692"/>
                  </a:lnTo>
                  <a:lnTo>
                    <a:pt x="161" y="692"/>
                  </a:lnTo>
                  <a:lnTo>
                    <a:pt x="161" y="692"/>
                  </a:lnTo>
                  <a:lnTo>
                    <a:pt x="161" y="688"/>
                  </a:lnTo>
                  <a:lnTo>
                    <a:pt x="161" y="688"/>
                  </a:lnTo>
                  <a:lnTo>
                    <a:pt x="164" y="688"/>
                  </a:lnTo>
                  <a:lnTo>
                    <a:pt x="164" y="688"/>
                  </a:lnTo>
                  <a:lnTo>
                    <a:pt x="166" y="688"/>
                  </a:lnTo>
                  <a:lnTo>
                    <a:pt x="167" y="690"/>
                  </a:lnTo>
                  <a:lnTo>
                    <a:pt x="169" y="690"/>
                  </a:lnTo>
                  <a:lnTo>
                    <a:pt x="169" y="690"/>
                  </a:lnTo>
                  <a:lnTo>
                    <a:pt x="169" y="690"/>
                  </a:lnTo>
                  <a:lnTo>
                    <a:pt x="169" y="688"/>
                  </a:lnTo>
                  <a:lnTo>
                    <a:pt x="166" y="685"/>
                  </a:lnTo>
                  <a:lnTo>
                    <a:pt x="164" y="685"/>
                  </a:lnTo>
                  <a:lnTo>
                    <a:pt x="164" y="683"/>
                  </a:lnTo>
                  <a:lnTo>
                    <a:pt x="166" y="681"/>
                  </a:lnTo>
                  <a:lnTo>
                    <a:pt x="166" y="678"/>
                  </a:lnTo>
                  <a:lnTo>
                    <a:pt x="167" y="675"/>
                  </a:lnTo>
                  <a:lnTo>
                    <a:pt x="169" y="673"/>
                  </a:lnTo>
                  <a:lnTo>
                    <a:pt x="173" y="670"/>
                  </a:lnTo>
                  <a:lnTo>
                    <a:pt x="174" y="668"/>
                  </a:lnTo>
                  <a:lnTo>
                    <a:pt x="179" y="664"/>
                  </a:lnTo>
                  <a:lnTo>
                    <a:pt x="188" y="659"/>
                  </a:lnTo>
                  <a:lnTo>
                    <a:pt x="191" y="658"/>
                  </a:lnTo>
                  <a:lnTo>
                    <a:pt x="195" y="654"/>
                  </a:lnTo>
                  <a:lnTo>
                    <a:pt x="197" y="652"/>
                  </a:lnTo>
                  <a:lnTo>
                    <a:pt x="197" y="654"/>
                  </a:lnTo>
                  <a:lnTo>
                    <a:pt x="197" y="656"/>
                  </a:lnTo>
                  <a:lnTo>
                    <a:pt x="198" y="656"/>
                  </a:lnTo>
                  <a:lnTo>
                    <a:pt x="200" y="656"/>
                  </a:lnTo>
                  <a:lnTo>
                    <a:pt x="200" y="656"/>
                  </a:lnTo>
                  <a:lnTo>
                    <a:pt x="200" y="654"/>
                  </a:lnTo>
                  <a:lnTo>
                    <a:pt x="200" y="652"/>
                  </a:lnTo>
                  <a:lnTo>
                    <a:pt x="200" y="651"/>
                  </a:lnTo>
                  <a:lnTo>
                    <a:pt x="200" y="649"/>
                  </a:lnTo>
                  <a:lnTo>
                    <a:pt x="200" y="647"/>
                  </a:lnTo>
                  <a:lnTo>
                    <a:pt x="202" y="646"/>
                  </a:lnTo>
                  <a:lnTo>
                    <a:pt x="205" y="642"/>
                  </a:lnTo>
                  <a:lnTo>
                    <a:pt x="207" y="639"/>
                  </a:lnTo>
                  <a:lnTo>
                    <a:pt x="209" y="637"/>
                  </a:lnTo>
                  <a:lnTo>
                    <a:pt x="210" y="635"/>
                  </a:lnTo>
                  <a:lnTo>
                    <a:pt x="212" y="634"/>
                  </a:lnTo>
                  <a:lnTo>
                    <a:pt x="215" y="630"/>
                  </a:lnTo>
                  <a:lnTo>
                    <a:pt x="217" y="630"/>
                  </a:lnTo>
                  <a:lnTo>
                    <a:pt x="219" y="630"/>
                  </a:lnTo>
                  <a:lnTo>
                    <a:pt x="219" y="630"/>
                  </a:lnTo>
                  <a:lnTo>
                    <a:pt x="220" y="630"/>
                  </a:lnTo>
                  <a:lnTo>
                    <a:pt x="220" y="632"/>
                  </a:lnTo>
                  <a:lnTo>
                    <a:pt x="222" y="632"/>
                  </a:lnTo>
                  <a:lnTo>
                    <a:pt x="224" y="630"/>
                  </a:lnTo>
                  <a:lnTo>
                    <a:pt x="224" y="630"/>
                  </a:lnTo>
                  <a:lnTo>
                    <a:pt x="222" y="630"/>
                  </a:lnTo>
                  <a:lnTo>
                    <a:pt x="222" y="630"/>
                  </a:lnTo>
                  <a:lnTo>
                    <a:pt x="220" y="627"/>
                  </a:lnTo>
                  <a:lnTo>
                    <a:pt x="219" y="627"/>
                  </a:lnTo>
                  <a:lnTo>
                    <a:pt x="219" y="625"/>
                  </a:lnTo>
                  <a:lnTo>
                    <a:pt x="219" y="622"/>
                  </a:lnTo>
                  <a:lnTo>
                    <a:pt x="220" y="617"/>
                  </a:lnTo>
                  <a:lnTo>
                    <a:pt x="220" y="612"/>
                  </a:lnTo>
                  <a:lnTo>
                    <a:pt x="222" y="608"/>
                  </a:lnTo>
                  <a:lnTo>
                    <a:pt x="224" y="606"/>
                  </a:lnTo>
                  <a:lnTo>
                    <a:pt x="229" y="606"/>
                  </a:lnTo>
                  <a:lnTo>
                    <a:pt x="226" y="605"/>
                  </a:lnTo>
                  <a:lnTo>
                    <a:pt x="226" y="605"/>
                  </a:lnTo>
                  <a:lnTo>
                    <a:pt x="224" y="605"/>
                  </a:lnTo>
                  <a:lnTo>
                    <a:pt x="222" y="601"/>
                  </a:lnTo>
                  <a:lnTo>
                    <a:pt x="222" y="598"/>
                  </a:lnTo>
                  <a:lnTo>
                    <a:pt x="224" y="595"/>
                  </a:lnTo>
                  <a:lnTo>
                    <a:pt x="229" y="589"/>
                  </a:lnTo>
                  <a:lnTo>
                    <a:pt x="232" y="586"/>
                  </a:lnTo>
                  <a:lnTo>
                    <a:pt x="232" y="586"/>
                  </a:lnTo>
                  <a:lnTo>
                    <a:pt x="232" y="586"/>
                  </a:lnTo>
                  <a:lnTo>
                    <a:pt x="234" y="577"/>
                  </a:lnTo>
                  <a:lnTo>
                    <a:pt x="236" y="572"/>
                  </a:lnTo>
                  <a:lnTo>
                    <a:pt x="234" y="577"/>
                  </a:lnTo>
                  <a:lnTo>
                    <a:pt x="229" y="581"/>
                  </a:lnTo>
                  <a:lnTo>
                    <a:pt x="220" y="586"/>
                  </a:lnTo>
                  <a:lnTo>
                    <a:pt x="214" y="589"/>
                  </a:lnTo>
                  <a:lnTo>
                    <a:pt x="210" y="591"/>
                  </a:lnTo>
                  <a:lnTo>
                    <a:pt x="207" y="589"/>
                  </a:lnTo>
                  <a:lnTo>
                    <a:pt x="205" y="586"/>
                  </a:lnTo>
                  <a:lnTo>
                    <a:pt x="205" y="584"/>
                  </a:lnTo>
                  <a:lnTo>
                    <a:pt x="203" y="583"/>
                  </a:lnTo>
                  <a:lnTo>
                    <a:pt x="205" y="579"/>
                  </a:lnTo>
                  <a:lnTo>
                    <a:pt x="205" y="577"/>
                  </a:lnTo>
                  <a:lnTo>
                    <a:pt x="207" y="576"/>
                  </a:lnTo>
                  <a:lnTo>
                    <a:pt x="210" y="577"/>
                  </a:lnTo>
                  <a:lnTo>
                    <a:pt x="212" y="577"/>
                  </a:lnTo>
                  <a:lnTo>
                    <a:pt x="209" y="576"/>
                  </a:lnTo>
                  <a:lnTo>
                    <a:pt x="205" y="574"/>
                  </a:lnTo>
                  <a:lnTo>
                    <a:pt x="203" y="574"/>
                  </a:lnTo>
                  <a:lnTo>
                    <a:pt x="202" y="577"/>
                  </a:lnTo>
                  <a:lnTo>
                    <a:pt x="200" y="579"/>
                  </a:lnTo>
                  <a:lnTo>
                    <a:pt x="198" y="579"/>
                  </a:lnTo>
                  <a:lnTo>
                    <a:pt x="198" y="577"/>
                  </a:lnTo>
                  <a:lnTo>
                    <a:pt x="198" y="581"/>
                  </a:lnTo>
                  <a:lnTo>
                    <a:pt x="197" y="584"/>
                  </a:lnTo>
                  <a:lnTo>
                    <a:pt x="197" y="588"/>
                  </a:lnTo>
                  <a:lnTo>
                    <a:pt x="198" y="595"/>
                  </a:lnTo>
                  <a:lnTo>
                    <a:pt x="198" y="598"/>
                  </a:lnTo>
                  <a:lnTo>
                    <a:pt x="195" y="598"/>
                  </a:lnTo>
                  <a:lnTo>
                    <a:pt x="193" y="596"/>
                  </a:lnTo>
                  <a:lnTo>
                    <a:pt x="188" y="588"/>
                  </a:lnTo>
                  <a:lnTo>
                    <a:pt x="186" y="584"/>
                  </a:lnTo>
                  <a:lnTo>
                    <a:pt x="181" y="581"/>
                  </a:lnTo>
                  <a:lnTo>
                    <a:pt x="179" y="581"/>
                  </a:lnTo>
                  <a:lnTo>
                    <a:pt x="178" y="583"/>
                  </a:lnTo>
                  <a:lnTo>
                    <a:pt x="176" y="583"/>
                  </a:lnTo>
                  <a:lnTo>
                    <a:pt x="173" y="581"/>
                  </a:lnTo>
                  <a:lnTo>
                    <a:pt x="169" y="577"/>
                  </a:lnTo>
                  <a:lnTo>
                    <a:pt x="167" y="574"/>
                  </a:lnTo>
                  <a:lnTo>
                    <a:pt x="166" y="576"/>
                  </a:lnTo>
                  <a:lnTo>
                    <a:pt x="162" y="579"/>
                  </a:lnTo>
                  <a:lnTo>
                    <a:pt x="159" y="581"/>
                  </a:lnTo>
                  <a:lnTo>
                    <a:pt x="157" y="581"/>
                  </a:lnTo>
                  <a:lnTo>
                    <a:pt x="152" y="584"/>
                  </a:lnTo>
                  <a:lnTo>
                    <a:pt x="150" y="584"/>
                  </a:lnTo>
                  <a:lnTo>
                    <a:pt x="150" y="586"/>
                  </a:lnTo>
                  <a:lnTo>
                    <a:pt x="150" y="586"/>
                  </a:lnTo>
                  <a:lnTo>
                    <a:pt x="149" y="589"/>
                  </a:lnTo>
                  <a:lnTo>
                    <a:pt x="142" y="591"/>
                  </a:lnTo>
                  <a:lnTo>
                    <a:pt x="133" y="589"/>
                  </a:lnTo>
                  <a:lnTo>
                    <a:pt x="137" y="588"/>
                  </a:lnTo>
                  <a:lnTo>
                    <a:pt x="140" y="588"/>
                  </a:lnTo>
                  <a:lnTo>
                    <a:pt x="142" y="584"/>
                  </a:lnTo>
                  <a:lnTo>
                    <a:pt x="140" y="581"/>
                  </a:lnTo>
                  <a:lnTo>
                    <a:pt x="140" y="579"/>
                  </a:lnTo>
                  <a:lnTo>
                    <a:pt x="140" y="576"/>
                  </a:lnTo>
                  <a:lnTo>
                    <a:pt x="143" y="572"/>
                  </a:lnTo>
                  <a:lnTo>
                    <a:pt x="140" y="572"/>
                  </a:lnTo>
                  <a:lnTo>
                    <a:pt x="138" y="574"/>
                  </a:lnTo>
                  <a:lnTo>
                    <a:pt x="137" y="571"/>
                  </a:lnTo>
                  <a:lnTo>
                    <a:pt x="137" y="566"/>
                  </a:lnTo>
                  <a:lnTo>
                    <a:pt x="138" y="564"/>
                  </a:lnTo>
                  <a:lnTo>
                    <a:pt x="138" y="560"/>
                  </a:lnTo>
                  <a:lnTo>
                    <a:pt x="140" y="557"/>
                  </a:lnTo>
                  <a:lnTo>
                    <a:pt x="140" y="555"/>
                  </a:lnTo>
                  <a:lnTo>
                    <a:pt x="138" y="550"/>
                  </a:lnTo>
                  <a:lnTo>
                    <a:pt x="133" y="540"/>
                  </a:lnTo>
                  <a:lnTo>
                    <a:pt x="132" y="531"/>
                  </a:lnTo>
                  <a:lnTo>
                    <a:pt x="128" y="528"/>
                  </a:lnTo>
                  <a:lnTo>
                    <a:pt x="132" y="521"/>
                  </a:lnTo>
                  <a:lnTo>
                    <a:pt x="133" y="516"/>
                  </a:lnTo>
                  <a:lnTo>
                    <a:pt x="138" y="513"/>
                  </a:lnTo>
                  <a:lnTo>
                    <a:pt x="137" y="513"/>
                  </a:lnTo>
                  <a:lnTo>
                    <a:pt x="135" y="513"/>
                  </a:lnTo>
                  <a:lnTo>
                    <a:pt x="133" y="513"/>
                  </a:lnTo>
                  <a:lnTo>
                    <a:pt x="133" y="514"/>
                  </a:lnTo>
                  <a:lnTo>
                    <a:pt x="132" y="516"/>
                  </a:lnTo>
                  <a:lnTo>
                    <a:pt x="128" y="525"/>
                  </a:lnTo>
                  <a:lnTo>
                    <a:pt x="125" y="528"/>
                  </a:lnTo>
                  <a:lnTo>
                    <a:pt x="123" y="528"/>
                  </a:lnTo>
                  <a:lnTo>
                    <a:pt x="126" y="530"/>
                  </a:lnTo>
                  <a:lnTo>
                    <a:pt x="126" y="531"/>
                  </a:lnTo>
                  <a:lnTo>
                    <a:pt x="126" y="535"/>
                  </a:lnTo>
                  <a:lnTo>
                    <a:pt x="126" y="538"/>
                  </a:lnTo>
                  <a:lnTo>
                    <a:pt x="126" y="540"/>
                  </a:lnTo>
                  <a:lnTo>
                    <a:pt x="123" y="540"/>
                  </a:lnTo>
                  <a:lnTo>
                    <a:pt x="120" y="542"/>
                  </a:lnTo>
                  <a:lnTo>
                    <a:pt x="113" y="545"/>
                  </a:lnTo>
                  <a:lnTo>
                    <a:pt x="104" y="547"/>
                  </a:lnTo>
                  <a:lnTo>
                    <a:pt x="101" y="547"/>
                  </a:lnTo>
                  <a:lnTo>
                    <a:pt x="96" y="543"/>
                  </a:lnTo>
                  <a:lnTo>
                    <a:pt x="96" y="542"/>
                  </a:lnTo>
                  <a:lnTo>
                    <a:pt x="96" y="540"/>
                  </a:lnTo>
                  <a:lnTo>
                    <a:pt x="89" y="533"/>
                  </a:lnTo>
                  <a:lnTo>
                    <a:pt x="85" y="528"/>
                  </a:lnTo>
                  <a:lnTo>
                    <a:pt x="84" y="528"/>
                  </a:lnTo>
                  <a:lnTo>
                    <a:pt x="80" y="526"/>
                  </a:lnTo>
                  <a:lnTo>
                    <a:pt x="78" y="523"/>
                  </a:lnTo>
                  <a:lnTo>
                    <a:pt x="78" y="521"/>
                  </a:lnTo>
                  <a:lnTo>
                    <a:pt x="78" y="520"/>
                  </a:lnTo>
                  <a:lnTo>
                    <a:pt x="77" y="520"/>
                  </a:lnTo>
                  <a:lnTo>
                    <a:pt x="75" y="520"/>
                  </a:lnTo>
                  <a:lnTo>
                    <a:pt x="72" y="518"/>
                  </a:lnTo>
                  <a:lnTo>
                    <a:pt x="78" y="511"/>
                  </a:lnTo>
                  <a:lnTo>
                    <a:pt x="80" y="506"/>
                  </a:lnTo>
                  <a:lnTo>
                    <a:pt x="82" y="504"/>
                  </a:lnTo>
                  <a:lnTo>
                    <a:pt x="85" y="506"/>
                  </a:lnTo>
                  <a:lnTo>
                    <a:pt x="89" y="508"/>
                  </a:lnTo>
                  <a:lnTo>
                    <a:pt x="90" y="508"/>
                  </a:lnTo>
                  <a:lnTo>
                    <a:pt x="92" y="509"/>
                  </a:lnTo>
                  <a:lnTo>
                    <a:pt x="94" y="511"/>
                  </a:lnTo>
                  <a:lnTo>
                    <a:pt x="92" y="514"/>
                  </a:lnTo>
                  <a:lnTo>
                    <a:pt x="90" y="516"/>
                  </a:lnTo>
                  <a:lnTo>
                    <a:pt x="92" y="516"/>
                  </a:lnTo>
                  <a:lnTo>
                    <a:pt x="96" y="513"/>
                  </a:lnTo>
                  <a:lnTo>
                    <a:pt x="99" y="509"/>
                  </a:lnTo>
                  <a:lnTo>
                    <a:pt x="99" y="509"/>
                  </a:lnTo>
                  <a:lnTo>
                    <a:pt x="101" y="511"/>
                  </a:lnTo>
                  <a:lnTo>
                    <a:pt x="102" y="513"/>
                  </a:lnTo>
                  <a:lnTo>
                    <a:pt x="104" y="516"/>
                  </a:lnTo>
                  <a:lnTo>
                    <a:pt x="108" y="513"/>
                  </a:lnTo>
                  <a:lnTo>
                    <a:pt x="109" y="509"/>
                  </a:lnTo>
                  <a:lnTo>
                    <a:pt x="108" y="508"/>
                  </a:lnTo>
                  <a:lnTo>
                    <a:pt x="106" y="508"/>
                  </a:lnTo>
                  <a:lnTo>
                    <a:pt x="101" y="506"/>
                  </a:lnTo>
                  <a:lnTo>
                    <a:pt x="101" y="506"/>
                  </a:lnTo>
                  <a:lnTo>
                    <a:pt x="104" y="506"/>
                  </a:lnTo>
                  <a:lnTo>
                    <a:pt x="106" y="504"/>
                  </a:lnTo>
                  <a:lnTo>
                    <a:pt x="104" y="502"/>
                  </a:lnTo>
                  <a:lnTo>
                    <a:pt x="102" y="501"/>
                  </a:lnTo>
                  <a:lnTo>
                    <a:pt x="99" y="506"/>
                  </a:lnTo>
                  <a:lnTo>
                    <a:pt x="90" y="506"/>
                  </a:lnTo>
                  <a:lnTo>
                    <a:pt x="84" y="502"/>
                  </a:lnTo>
                  <a:lnTo>
                    <a:pt x="78" y="504"/>
                  </a:lnTo>
                  <a:lnTo>
                    <a:pt x="77" y="502"/>
                  </a:lnTo>
                  <a:lnTo>
                    <a:pt x="75" y="502"/>
                  </a:lnTo>
                  <a:lnTo>
                    <a:pt x="78" y="499"/>
                  </a:lnTo>
                  <a:lnTo>
                    <a:pt x="82" y="497"/>
                  </a:lnTo>
                  <a:lnTo>
                    <a:pt x="82" y="496"/>
                  </a:lnTo>
                  <a:lnTo>
                    <a:pt x="80" y="496"/>
                  </a:lnTo>
                  <a:lnTo>
                    <a:pt x="77" y="497"/>
                  </a:lnTo>
                  <a:lnTo>
                    <a:pt x="77" y="496"/>
                  </a:lnTo>
                  <a:lnTo>
                    <a:pt x="77" y="492"/>
                  </a:lnTo>
                  <a:lnTo>
                    <a:pt x="77" y="492"/>
                  </a:lnTo>
                  <a:lnTo>
                    <a:pt x="75" y="494"/>
                  </a:lnTo>
                  <a:lnTo>
                    <a:pt x="73" y="494"/>
                  </a:lnTo>
                  <a:lnTo>
                    <a:pt x="72" y="492"/>
                  </a:lnTo>
                  <a:lnTo>
                    <a:pt x="73" y="491"/>
                  </a:lnTo>
                  <a:lnTo>
                    <a:pt x="75" y="489"/>
                  </a:lnTo>
                  <a:lnTo>
                    <a:pt x="73" y="489"/>
                  </a:lnTo>
                  <a:lnTo>
                    <a:pt x="73" y="491"/>
                  </a:lnTo>
                  <a:lnTo>
                    <a:pt x="72" y="492"/>
                  </a:lnTo>
                  <a:lnTo>
                    <a:pt x="72" y="494"/>
                  </a:lnTo>
                  <a:lnTo>
                    <a:pt x="72" y="496"/>
                  </a:lnTo>
                  <a:lnTo>
                    <a:pt x="70" y="497"/>
                  </a:lnTo>
                  <a:lnTo>
                    <a:pt x="68" y="496"/>
                  </a:lnTo>
                  <a:lnTo>
                    <a:pt x="66" y="494"/>
                  </a:lnTo>
                  <a:lnTo>
                    <a:pt x="66" y="489"/>
                  </a:lnTo>
                  <a:lnTo>
                    <a:pt x="63" y="487"/>
                  </a:lnTo>
                  <a:lnTo>
                    <a:pt x="61" y="484"/>
                  </a:lnTo>
                  <a:lnTo>
                    <a:pt x="63" y="480"/>
                  </a:lnTo>
                  <a:lnTo>
                    <a:pt x="63" y="479"/>
                  </a:lnTo>
                  <a:lnTo>
                    <a:pt x="61" y="479"/>
                  </a:lnTo>
                  <a:lnTo>
                    <a:pt x="58" y="480"/>
                  </a:lnTo>
                  <a:lnTo>
                    <a:pt x="56" y="479"/>
                  </a:lnTo>
                  <a:lnTo>
                    <a:pt x="56" y="477"/>
                  </a:lnTo>
                  <a:lnTo>
                    <a:pt x="56" y="475"/>
                  </a:lnTo>
                  <a:lnTo>
                    <a:pt x="58" y="473"/>
                  </a:lnTo>
                  <a:lnTo>
                    <a:pt x="58" y="475"/>
                  </a:lnTo>
                  <a:lnTo>
                    <a:pt x="63" y="473"/>
                  </a:lnTo>
                  <a:lnTo>
                    <a:pt x="63" y="472"/>
                  </a:lnTo>
                  <a:lnTo>
                    <a:pt x="60" y="470"/>
                  </a:lnTo>
                  <a:lnTo>
                    <a:pt x="58" y="468"/>
                  </a:lnTo>
                  <a:lnTo>
                    <a:pt x="60" y="467"/>
                  </a:lnTo>
                  <a:lnTo>
                    <a:pt x="63" y="467"/>
                  </a:lnTo>
                  <a:lnTo>
                    <a:pt x="66" y="465"/>
                  </a:lnTo>
                  <a:lnTo>
                    <a:pt x="65" y="463"/>
                  </a:lnTo>
                  <a:lnTo>
                    <a:pt x="65" y="462"/>
                  </a:lnTo>
                  <a:lnTo>
                    <a:pt x="65" y="460"/>
                  </a:lnTo>
                  <a:lnTo>
                    <a:pt x="65" y="456"/>
                  </a:lnTo>
                  <a:lnTo>
                    <a:pt x="70" y="448"/>
                  </a:lnTo>
                  <a:lnTo>
                    <a:pt x="75" y="441"/>
                  </a:lnTo>
                  <a:lnTo>
                    <a:pt x="77" y="439"/>
                  </a:lnTo>
                  <a:lnTo>
                    <a:pt x="78" y="438"/>
                  </a:lnTo>
                  <a:lnTo>
                    <a:pt x="82" y="439"/>
                  </a:lnTo>
                  <a:lnTo>
                    <a:pt x="84" y="441"/>
                  </a:lnTo>
                  <a:lnTo>
                    <a:pt x="84" y="439"/>
                  </a:lnTo>
                  <a:lnTo>
                    <a:pt x="84" y="439"/>
                  </a:lnTo>
                  <a:lnTo>
                    <a:pt x="82" y="436"/>
                  </a:lnTo>
                  <a:lnTo>
                    <a:pt x="85" y="436"/>
                  </a:lnTo>
                  <a:lnTo>
                    <a:pt x="87" y="433"/>
                  </a:lnTo>
                  <a:lnTo>
                    <a:pt x="87" y="431"/>
                  </a:lnTo>
                  <a:lnTo>
                    <a:pt x="85" y="433"/>
                  </a:lnTo>
                  <a:lnTo>
                    <a:pt x="84" y="434"/>
                  </a:lnTo>
                  <a:lnTo>
                    <a:pt x="82" y="433"/>
                  </a:lnTo>
                  <a:lnTo>
                    <a:pt x="82" y="427"/>
                  </a:lnTo>
                  <a:lnTo>
                    <a:pt x="84" y="422"/>
                  </a:lnTo>
                  <a:lnTo>
                    <a:pt x="84" y="421"/>
                  </a:lnTo>
                  <a:lnTo>
                    <a:pt x="85" y="417"/>
                  </a:lnTo>
                  <a:lnTo>
                    <a:pt x="90" y="417"/>
                  </a:lnTo>
                  <a:lnTo>
                    <a:pt x="90" y="417"/>
                  </a:lnTo>
                  <a:lnTo>
                    <a:pt x="90" y="417"/>
                  </a:lnTo>
                  <a:lnTo>
                    <a:pt x="89" y="414"/>
                  </a:lnTo>
                  <a:lnTo>
                    <a:pt x="89" y="410"/>
                  </a:lnTo>
                  <a:lnTo>
                    <a:pt x="90" y="410"/>
                  </a:lnTo>
                  <a:lnTo>
                    <a:pt x="96" y="407"/>
                  </a:lnTo>
                  <a:lnTo>
                    <a:pt x="99" y="409"/>
                  </a:lnTo>
                  <a:lnTo>
                    <a:pt x="102" y="410"/>
                  </a:lnTo>
                  <a:lnTo>
                    <a:pt x="106" y="414"/>
                  </a:lnTo>
                  <a:lnTo>
                    <a:pt x="106" y="416"/>
                  </a:lnTo>
                  <a:lnTo>
                    <a:pt x="104" y="416"/>
                  </a:lnTo>
                  <a:lnTo>
                    <a:pt x="104" y="417"/>
                  </a:lnTo>
                  <a:lnTo>
                    <a:pt x="102" y="417"/>
                  </a:lnTo>
                  <a:lnTo>
                    <a:pt x="102" y="419"/>
                  </a:lnTo>
                  <a:lnTo>
                    <a:pt x="104" y="417"/>
                  </a:lnTo>
                  <a:lnTo>
                    <a:pt x="108" y="414"/>
                  </a:lnTo>
                  <a:lnTo>
                    <a:pt x="109" y="416"/>
                  </a:lnTo>
                  <a:lnTo>
                    <a:pt x="111" y="417"/>
                  </a:lnTo>
                  <a:lnTo>
                    <a:pt x="113" y="417"/>
                  </a:lnTo>
                  <a:lnTo>
                    <a:pt x="116" y="416"/>
                  </a:lnTo>
                  <a:lnTo>
                    <a:pt x="118" y="414"/>
                  </a:lnTo>
                  <a:lnTo>
                    <a:pt x="121" y="410"/>
                  </a:lnTo>
                  <a:lnTo>
                    <a:pt x="125" y="407"/>
                  </a:lnTo>
                  <a:lnTo>
                    <a:pt x="130" y="400"/>
                  </a:lnTo>
                  <a:lnTo>
                    <a:pt x="132" y="397"/>
                  </a:lnTo>
                  <a:lnTo>
                    <a:pt x="133" y="395"/>
                  </a:lnTo>
                  <a:lnTo>
                    <a:pt x="135" y="397"/>
                  </a:lnTo>
                  <a:lnTo>
                    <a:pt x="135" y="398"/>
                  </a:lnTo>
                  <a:lnTo>
                    <a:pt x="137" y="400"/>
                  </a:lnTo>
                  <a:lnTo>
                    <a:pt x="147" y="398"/>
                  </a:lnTo>
                  <a:lnTo>
                    <a:pt x="150" y="398"/>
                  </a:lnTo>
                  <a:lnTo>
                    <a:pt x="154" y="395"/>
                  </a:lnTo>
                  <a:lnTo>
                    <a:pt x="157" y="390"/>
                  </a:lnTo>
                  <a:lnTo>
                    <a:pt x="159" y="388"/>
                  </a:lnTo>
                  <a:lnTo>
                    <a:pt x="161" y="383"/>
                  </a:lnTo>
                  <a:lnTo>
                    <a:pt x="159" y="378"/>
                  </a:lnTo>
                  <a:lnTo>
                    <a:pt x="157" y="375"/>
                  </a:lnTo>
                  <a:lnTo>
                    <a:pt x="155" y="364"/>
                  </a:lnTo>
                  <a:lnTo>
                    <a:pt x="152" y="359"/>
                  </a:lnTo>
                  <a:lnTo>
                    <a:pt x="149" y="356"/>
                  </a:lnTo>
                  <a:lnTo>
                    <a:pt x="147" y="358"/>
                  </a:lnTo>
                  <a:lnTo>
                    <a:pt x="149" y="352"/>
                  </a:lnTo>
                  <a:lnTo>
                    <a:pt x="152" y="352"/>
                  </a:lnTo>
                  <a:lnTo>
                    <a:pt x="155" y="352"/>
                  </a:lnTo>
                  <a:lnTo>
                    <a:pt x="157" y="351"/>
                  </a:lnTo>
                  <a:lnTo>
                    <a:pt x="157" y="349"/>
                  </a:lnTo>
                  <a:lnTo>
                    <a:pt x="159" y="346"/>
                  </a:lnTo>
                  <a:lnTo>
                    <a:pt x="159" y="342"/>
                  </a:lnTo>
                  <a:lnTo>
                    <a:pt x="157" y="341"/>
                  </a:lnTo>
                  <a:lnTo>
                    <a:pt x="157" y="339"/>
                  </a:lnTo>
                  <a:lnTo>
                    <a:pt x="155" y="335"/>
                  </a:lnTo>
                  <a:lnTo>
                    <a:pt x="154" y="335"/>
                  </a:lnTo>
                  <a:lnTo>
                    <a:pt x="152" y="335"/>
                  </a:lnTo>
                  <a:lnTo>
                    <a:pt x="147" y="341"/>
                  </a:lnTo>
                  <a:lnTo>
                    <a:pt x="143" y="341"/>
                  </a:lnTo>
                  <a:lnTo>
                    <a:pt x="142" y="341"/>
                  </a:lnTo>
                  <a:lnTo>
                    <a:pt x="138" y="344"/>
                  </a:lnTo>
                  <a:lnTo>
                    <a:pt x="133" y="346"/>
                  </a:lnTo>
                  <a:lnTo>
                    <a:pt x="130" y="349"/>
                  </a:lnTo>
                  <a:lnTo>
                    <a:pt x="125" y="356"/>
                  </a:lnTo>
                  <a:lnTo>
                    <a:pt x="123" y="359"/>
                  </a:lnTo>
                  <a:lnTo>
                    <a:pt x="121" y="359"/>
                  </a:lnTo>
                  <a:lnTo>
                    <a:pt x="120" y="352"/>
                  </a:lnTo>
                  <a:lnTo>
                    <a:pt x="113" y="347"/>
                  </a:lnTo>
                  <a:lnTo>
                    <a:pt x="111" y="349"/>
                  </a:lnTo>
                  <a:lnTo>
                    <a:pt x="113" y="351"/>
                  </a:lnTo>
                  <a:lnTo>
                    <a:pt x="114" y="352"/>
                  </a:lnTo>
                  <a:lnTo>
                    <a:pt x="116" y="352"/>
                  </a:lnTo>
                  <a:lnTo>
                    <a:pt x="116" y="354"/>
                  </a:lnTo>
                  <a:lnTo>
                    <a:pt x="114" y="358"/>
                  </a:lnTo>
                  <a:lnTo>
                    <a:pt x="113" y="356"/>
                  </a:lnTo>
                  <a:lnTo>
                    <a:pt x="108" y="352"/>
                  </a:lnTo>
                  <a:lnTo>
                    <a:pt x="104" y="351"/>
                  </a:lnTo>
                  <a:lnTo>
                    <a:pt x="92" y="351"/>
                  </a:lnTo>
                  <a:lnTo>
                    <a:pt x="85" y="354"/>
                  </a:lnTo>
                  <a:lnTo>
                    <a:pt x="84" y="352"/>
                  </a:lnTo>
                  <a:lnTo>
                    <a:pt x="84" y="352"/>
                  </a:lnTo>
                  <a:lnTo>
                    <a:pt x="82" y="354"/>
                  </a:lnTo>
                  <a:lnTo>
                    <a:pt x="82" y="354"/>
                  </a:lnTo>
                  <a:lnTo>
                    <a:pt x="80" y="356"/>
                  </a:lnTo>
                  <a:lnTo>
                    <a:pt x="80" y="356"/>
                  </a:lnTo>
                  <a:lnTo>
                    <a:pt x="77" y="356"/>
                  </a:lnTo>
                  <a:lnTo>
                    <a:pt x="70" y="354"/>
                  </a:lnTo>
                  <a:lnTo>
                    <a:pt x="56" y="351"/>
                  </a:lnTo>
                  <a:lnTo>
                    <a:pt x="53" y="349"/>
                  </a:lnTo>
                  <a:lnTo>
                    <a:pt x="51" y="344"/>
                  </a:lnTo>
                  <a:lnTo>
                    <a:pt x="51" y="341"/>
                  </a:lnTo>
                  <a:lnTo>
                    <a:pt x="51" y="339"/>
                  </a:lnTo>
                  <a:lnTo>
                    <a:pt x="51" y="335"/>
                  </a:lnTo>
                  <a:lnTo>
                    <a:pt x="49" y="334"/>
                  </a:lnTo>
                  <a:lnTo>
                    <a:pt x="44" y="327"/>
                  </a:lnTo>
                  <a:lnTo>
                    <a:pt x="43" y="325"/>
                  </a:lnTo>
                  <a:lnTo>
                    <a:pt x="43" y="323"/>
                  </a:lnTo>
                  <a:lnTo>
                    <a:pt x="43" y="325"/>
                  </a:lnTo>
                  <a:lnTo>
                    <a:pt x="46" y="325"/>
                  </a:lnTo>
                  <a:lnTo>
                    <a:pt x="49" y="325"/>
                  </a:lnTo>
                  <a:lnTo>
                    <a:pt x="51" y="320"/>
                  </a:lnTo>
                  <a:lnTo>
                    <a:pt x="55" y="318"/>
                  </a:lnTo>
                  <a:lnTo>
                    <a:pt x="58" y="320"/>
                  </a:lnTo>
                  <a:lnTo>
                    <a:pt x="56" y="318"/>
                  </a:lnTo>
                  <a:lnTo>
                    <a:pt x="56" y="318"/>
                  </a:lnTo>
                  <a:lnTo>
                    <a:pt x="48" y="315"/>
                  </a:lnTo>
                  <a:lnTo>
                    <a:pt x="48" y="317"/>
                  </a:lnTo>
                  <a:lnTo>
                    <a:pt x="32" y="312"/>
                  </a:lnTo>
                  <a:lnTo>
                    <a:pt x="22" y="306"/>
                  </a:lnTo>
                  <a:lnTo>
                    <a:pt x="20" y="305"/>
                  </a:lnTo>
                  <a:lnTo>
                    <a:pt x="20" y="301"/>
                  </a:lnTo>
                  <a:lnTo>
                    <a:pt x="22" y="298"/>
                  </a:lnTo>
                  <a:lnTo>
                    <a:pt x="22" y="298"/>
                  </a:lnTo>
                  <a:lnTo>
                    <a:pt x="22" y="300"/>
                  </a:lnTo>
                  <a:lnTo>
                    <a:pt x="24" y="300"/>
                  </a:lnTo>
                  <a:lnTo>
                    <a:pt x="29" y="296"/>
                  </a:lnTo>
                  <a:lnTo>
                    <a:pt x="32" y="293"/>
                  </a:lnTo>
                  <a:lnTo>
                    <a:pt x="39" y="291"/>
                  </a:lnTo>
                  <a:lnTo>
                    <a:pt x="41" y="289"/>
                  </a:lnTo>
                  <a:lnTo>
                    <a:pt x="43" y="288"/>
                  </a:lnTo>
                  <a:lnTo>
                    <a:pt x="46" y="283"/>
                  </a:lnTo>
                  <a:lnTo>
                    <a:pt x="49" y="281"/>
                  </a:lnTo>
                  <a:lnTo>
                    <a:pt x="53" y="279"/>
                  </a:lnTo>
                  <a:lnTo>
                    <a:pt x="56" y="277"/>
                  </a:lnTo>
                  <a:lnTo>
                    <a:pt x="58" y="279"/>
                  </a:lnTo>
                  <a:lnTo>
                    <a:pt x="60" y="279"/>
                  </a:lnTo>
                  <a:lnTo>
                    <a:pt x="65" y="281"/>
                  </a:lnTo>
                  <a:lnTo>
                    <a:pt x="66" y="279"/>
                  </a:lnTo>
                  <a:lnTo>
                    <a:pt x="68" y="279"/>
                  </a:lnTo>
                  <a:lnTo>
                    <a:pt x="68" y="277"/>
                  </a:lnTo>
                  <a:lnTo>
                    <a:pt x="63" y="274"/>
                  </a:lnTo>
                  <a:lnTo>
                    <a:pt x="63" y="272"/>
                  </a:lnTo>
                  <a:lnTo>
                    <a:pt x="65" y="271"/>
                  </a:lnTo>
                  <a:lnTo>
                    <a:pt x="70" y="266"/>
                  </a:lnTo>
                  <a:lnTo>
                    <a:pt x="75" y="266"/>
                  </a:lnTo>
                  <a:lnTo>
                    <a:pt x="78" y="266"/>
                  </a:lnTo>
                  <a:lnTo>
                    <a:pt x="85" y="259"/>
                  </a:lnTo>
                  <a:lnTo>
                    <a:pt x="89" y="257"/>
                  </a:lnTo>
                  <a:lnTo>
                    <a:pt x="97" y="257"/>
                  </a:lnTo>
                  <a:lnTo>
                    <a:pt x="104" y="257"/>
                  </a:lnTo>
                  <a:lnTo>
                    <a:pt x="106" y="259"/>
                  </a:lnTo>
                  <a:lnTo>
                    <a:pt x="102" y="257"/>
                  </a:lnTo>
                  <a:lnTo>
                    <a:pt x="101" y="259"/>
                  </a:lnTo>
                  <a:lnTo>
                    <a:pt x="101" y="259"/>
                  </a:lnTo>
                  <a:lnTo>
                    <a:pt x="102" y="260"/>
                  </a:lnTo>
                  <a:lnTo>
                    <a:pt x="102" y="262"/>
                  </a:lnTo>
                  <a:lnTo>
                    <a:pt x="101" y="267"/>
                  </a:lnTo>
                  <a:lnTo>
                    <a:pt x="101" y="272"/>
                  </a:lnTo>
                  <a:lnTo>
                    <a:pt x="99" y="274"/>
                  </a:lnTo>
                  <a:lnTo>
                    <a:pt x="97" y="276"/>
                  </a:lnTo>
                  <a:lnTo>
                    <a:pt x="104" y="281"/>
                  </a:lnTo>
                  <a:lnTo>
                    <a:pt x="114" y="283"/>
                  </a:lnTo>
                  <a:lnTo>
                    <a:pt x="120" y="281"/>
                  </a:lnTo>
                  <a:lnTo>
                    <a:pt x="123" y="283"/>
                  </a:lnTo>
                  <a:lnTo>
                    <a:pt x="125" y="283"/>
                  </a:lnTo>
                  <a:lnTo>
                    <a:pt x="133" y="283"/>
                  </a:lnTo>
                  <a:lnTo>
                    <a:pt x="138" y="284"/>
                  </a:lnTo>
                  <a:lnTo>
                    <a:pt x="140" y="283"/>
                  </a:lnTo>
                  <a:lnTo>
                    <a:pt x="145" y="274"/>
                  </a:lnTo>
                  <a:lnTo>
                    <a:pt x="147" y="272"/>
                  </a:lnTo>
                  <a:lnTo>
                    <a:pt x="149" y="274"/>
                  </a:lnTo>
                  <a:lnTo>
                    <a:pt x="152" y="276"/>
                  </a:lnTo>
                  <a:lnTo>
                    <a:pt x="154" y="274"/>
                  </a:lnTo>
                  <a:lnTo>
                    <a:pt x="155" y="277"/>
                  </a:lnTo>
                  <a:lnTo>
                    <a:pt x="154" y="272"/>
                  </a:lnTo>
                  <a:lnTo>
                    <a:pt x="154" y="269"/>
                  </a:lnTo>
                  <a:lnTo>
                    <a:pt x="145" y="266"/>
                  </a:lnTo>
                  <a:lnTo>
                    <a:pt x="140" y="267"/>
                  </a:lnTo>
                  <a:lnTo>
                    <a:pt x="138" y="266"/>
                  </a:lnTo>
                  <a:lnTo>
                    <a:pt x="138" y="262"/>
                  </a:lnTo>
                  <a:lnTo>
                    <a:pt x="133" y="252"/>
                  </a:lnTo>
                  <a:lnTo>
                    <a:pt x="130" y="250"/>
                  </a:lnTo>
                  <a:lnTo>
                    <a:pt x="128" y="250"/>
                  </a:lnTo>
                  <a:lnTo>
                    <a:pt x="126" y="247"/>
                  </a:lnTo>
                  <a:lnTo>
                    <a:pt x="125" y="243"/>
                  </a:lnTo>
                  <a:lnTo>
                    <a:pt x="128" y="242"/>
                  </a:lnTo>
                  <a:lnTo>
                    <a:pt x="130" y="240"/>
                  </a:lnTo>
                  <a:lnTo>
                    <a:pt x="132" y="242"/>
                  </a:lnTo>
                  <a:lnTo>
                    <a:pt x="135" y="247"/>
                  </a:lnTo>
                  <a:lnTo>
                    <a:pt x="137" y="248"/>
                  </a:lnTo>
                  <a:lnTo>
                    <a:pt x="135" y="254"/>
                  </a:lnTo>
                  <a:lnTo>
                    <a:pt x="138" y="259"/>
                  </a:lnTo>
                  <a:lnTo>
                    <a:pt x="145" y="264"/>
                  </a:lnTo>
                  <a:lnTo>
                    <a:pt x="149" y="262"/>
                  </a:lnTo>
                  <a:lnTo>
                    <a:pt x="152" y="262"/>
                  </a:lnTo>
                  <a:lnTo>
                    <a:pt x="155" y="264"/>
                  </a:lnTo>
                  <a:lnTo>
                    <a:pt x="161" y="267"/>
                  </a:lnTo>
                  <a:lnTo>
                    <a:pt x="162" y="267"/>
                  </a:lnTo>
                  <a:lnTo>
                    <a:pt x="171" y="266"/>
                  </a:lnTo>
                  <a:lnTo>
                    <a:pt x="171" y="262"/>
                  </a:lnTo>
                  <a:lnTo>
                    <a:pt x="171" y="259"/>
                  </a:lnTo>
                  <a:lnTo>
                    <a:pt x="167" y="257"/>
                  </a:lnTo>
                  <a:lnTo>
                    <a:pt x="162" y="257"/>
                  </a:lnTo>
                  <a:lnTo>
                    <a:pt x="159" y="254"/>
                  </a:lnTo>
                  <a:lnTo>
                    <a:pt x="155" y="255"/>
                  </a:lnTo>
                  <a:lnTo>
                    <a:pt x="149" y="259"/>
                  </a:lnTo>
                  <a:lnTo>
                    <a:pt x="145" y="257"/>
                  </a:lnTo>
                  <a:lnTo>
                    <a:pt x="143" y="255"/>
                  </a:lnTo>
                  <a:lnTo>
                    <a:pt x="140" y="252"/>
                  </a:lnTo>
                  <a:lnTo>
                    <a:pt x="138" y="247"/>
                  </a:lnTo>
                  <a:lnTo>
                    <a:pt x="142" y="242"/>
                  </a:lnTo>
                  <a:lnTo>
                    <a:pt x="143" y="238"/>
                  </a:lnTo>
                  <a:lnTo>
                    <a:pt x="142" y="237"/>
                  </a:lnTo>
                  <a:lnTo>
                    <a:pt x="137" y="235"/>
                  </a:lnTo>
                  <a:lnTo>
                    <a:pt x="130" y="237"/>
                  </a:lnTo>
                  <a:lnTo>
                    <a:pt x="128" y="235"/>
                  </a:lnTo>
                  <a:lnTo>
                    <a:pt x="128" y="233"/>
                  </a:lnTo>
                  <a:lnTo>
                    <a:pt x="125" y="237"/>
                  </a:lnTo>
                  <a:lnTo>
                    <a:pt x="121" y="237"/>
                  </a:lnTo>
                  <a:lnTo>
                    <a:pt x="118" y="237"/>
                  </a:lnTo>
                  <a:lnTo>
                    <a:pt x="108" y="233"/>
                  </a:lnTo>
                  <a:lnTo>
                    <a:pt x="104" y="228"/>
                  </a:lnTo>
                  <a:lnTo>
                    <a:pt x="102" y="225"/>
                  </a:lnTo>
                  <a:lnTo>
                    <a:pt x="99" y="214"/>
                  </a:lnTo>
                  <a:lnTo>
                    <a:pt x="96" y="208"/>
                  </a:lnTo>
                  <a:lnTo>
                    <a:pt x="72" y="185"/>
                  </a:lnTo>
                  <a:lnTo>
                    <a:pt x="61" y="180"/>
                  </a:lnTo>
                  <a:lnTo>
                    <a:pt x="55" y="173"/>
                  </a:lnTo>
                  <a:lnTo>
                    <a:pt x="53" y="172"/>
                  </a:lnTo>
                  <a:lnTo>
                    <a:pt x="49" y="172"/>
                  </a:lnTo>
                  <a:lnTo>
                    <a:pt x="44" y="168"/>
                  </a:lnTo>
                  <a:lnTo>
                    <a:pt x="48" y="167"/>
                  </a:lnTo>
                  <a:lnTo>
                    <a:pt x="49" y="165"/>
                  </a:lnTo>
                  <a:lnTo>
                    <a:pt x="48" y="168"/>
                  </a:lnTo>
                  <a:lnTo>
                    <a:pt x="49" y="168"/>
                  </a:lnTo>
                  <a:lnTo>
                    <a:pt x="51" y="168"/>
                  </a:lnTo>
                  <a:lnTo>
                    <a:pt x="53" y="165"/>
                  </a:lnTo>
                  <a:lnTo>
                    <a:pt x="55" y="158"/>
                  </a:lnTo>
                  <a:lnTo>
                    <a:pt x="56" y="146"/>
                  </a:lnTo>
                  <a:lnTo>
                    <a:pt x="56" y="141"/>
                  </a:lnTo>
                  <a:lnTo>
                    <a:pt x="70" y="143"/>
                  </a:lnTo>
                  <a:lnTo>
                    <a:pt x="78" y="141"/>
                  </a:lnTo>
                  <a:lnTo>
                    <a:pt x="82" y="141"/>
                  </a:lnTo>
                  <a:lnTo>
                    <a:pt x="92" y="139"/>
                  </a:lnTo>
                  <a:lnTo>
                    <a:pt x="96" y="138"/>
                  </a:lnTo>
                  <a:lnTo>
                    <a:pt x="101" y="134"/>
                  </a:lnTo>
                  <a:lnTo>
                    <a:pt x="108" y="126"/>
                  </a:lnTo>
                  <a:lnTo>
                    <a:pt x="113" y="117"/>
                  </a:lnTo>
                  <a:lnTo>
                    <a:pt x="113" y="114"/>
                  </a:lnTo>
                  <a:lnTo>
                    <a:pt x="114" y="116"/>
                  </a:lnTo>
                  <a:lnTo>
                    <a:pt x="114" y="114"/>
                  </a:lnTo>
                  <a:lnTo>
                    <a:pt x="114" y="110"/>
                  </a:lnTo>
                  <a:lnTo>
                    <a:pt x="116" y="102"/>
                  </a:lnTo>
                  <a:lnTo>
                    <a:pt x="118" y="95"/>
                  </a:lnTo>
                  <a:lnTo>
                    <a:pt x="130" y="76"/>
                  </a:lnTo>
                  <a:lnTo>
                    <a:pt x="135" y="68"/>
                  </a:lnTo>
                  <a:lnTo>
                    <a:pt x="137" y="64"/>
                  </a:lnTo>
                  <a:lnTo>
                    <a:pt x="138" y="63"/>
                  </a:lnTo>
                  <a:lnTo>
                    <a:pt x="140" y="64"/>
                  </a:lnTo>
                  <a:lnTo>
                    <a:pt x="140" y="66"/>
                  </a:lnTo>
                  <a:lnTo>
                    <a:pt x="142" y="66"/>
                  </a:lnTo>
                  <a:lnTo>
                    <a:pt x="140" y="66"/>
                  </a:lnTo>
                  <a:lnTo>
                    <a:pt x="138" y="69"/>
                  </a:lnTo>
                  <a:lnTo>
                    <a:pt x="137" y="71"/>
                  </a:lnTo>
                  <a:lnTo>
                    <a:pt x="135" y="71"/>
                  </a:lnTo>
                  <a:lnTo>
                    <a:pt x="137" y="71"/>
                  </a:lnTo>
                  <a:lnTo>
                    <a:pt x="142" y="69"/>
                  </a:lnTo>
                  <a:lnTo>
                    <a:pt x="143" y="68"/>
                  </a:lnTo>
                  <a:lnTo>
                    <a:pt x="155" y="64"/>
                  </a:lnTo>
                  <a:lnTo>
                    <a:pt x="162" y="58"/>
                  </a:lnTo>
                  <a:lnTo>
                    <a:pt x="162" y="56"/>
                  </a:lnTo>
                  <a:lnTo>
                    <a:pt x="173" y="47"/>
                  </a:lnTo>
                  <a:lnTo>
                    <a:pt x="174" y="47"/>
                  </a:lnTo>
                  <a:lnTo>
                    <a:pt x="176" y="49"/>
                  </a:lnTo>
                  <a:lnTo>
                    <a:pt x="173" y="54"/>
                  </a:lnTo>
                  <a:lnTo>
                    <a:pt x="174" y="56"/>
                  </a:lnTo>
                  <a:lnTo>
                    <a:pt x="173" y="63"/>
                  </a:lnTo>
                  <a:lnTo>
                    <a:pt x="176" y="63"/>
                  </a:lnTo>
                  <a:lnTo>
                    <a:pt x="178" y="64"/>
                  </a:lnTo>
                  <a:lnTo>
                    <a:pt x="178" y="63"/>
                  </a:lnTo>
                  <a:lnTo>
                    <a:pt x="178" y="59"/>
                  </a:lnTo>
                  <a:lnTo>
                    <a:pt x="178" y="56"/>
                  </a:lnTo>
                  <a:lnTo>
                    <a:pt x="179" y="52"/>
                  </a:lnTo>
                  <a:lnTo>
                    <a:pt x="181" y="54"/>
                  </a:lnTo>
                  <a:lnTo>
                    <a:pt x="186" y="51"/>
                  </a:lnTo>
                  <a:lnTo>
                    <a:pt x="179" y="51"/>
                  </a:lnTo>
                  <a:lnTo>
                    <a:pt x="176" y="46"/>
                  </a:lnTo>
                  <a:lnTo>
                    <a:pt x="174" y="46"/>
                  </a:lnTo>
                  <a:lnTo>
                    <a:pt x="181" y="35"/>
                  </a:lnTo>
                  <a:lnTo>
                    <a:pt x="188" y="30"/>
                  </a:lnTo>
                  <a:lnTo>
                    <a:pt x="190" y="30"/>
                  </a:lnTo>
                  <a:lnTo>
                    <a:pt x="191" y="32"/>
                  </a:lnTo>
                  <a:lnTo>
                    <a:pt x="191" y="34"/>
                  </a:lnTo>
                  <a:lnTo>
                    <a:pt x="190" y="34"/>
                  </a:lnTo>
                  <a:lnTo>
                    <a:pt x="188" y="37"/>
                  </a:lnTo>
                  <a:lnTo>
                    <a:pt x="188" y="39"/>
                  </a:lnTo>
                  <a:lnTo>
                    <a:pt x="190" y="39"/>
                  </a:lnTo>
                  <a:lnTo>
                    <a:pt x="193" y="37"/>
                  </a:lnTo>
                  <a:lnTo>
                    <a:pt x="195" y="35"/>
                  </a:lnTo>
                  <a:lnTo>
                    <a:pt x="202" y="35"/>
                  </a:lnTo>
                  <a:lnTo>
                    <a:pt x="203" y="34"/>
                  </a:lnTo>
                  <a:lnTo>
                    <a:pt x="203" y="32"/>
                  </a:lnTo>
                  <a:lnTo>
                    <a:pt x="214" y="32"/>
                  </a:lnTo>
                  <a:lnTo>
                    <a:pt x="215" y="32"/>
                  </a:lnTo>
                  <a:lnTo>
                    <a:pt x="220" y="27"/>
                  </a:lnTo>
                  <a:lnTo>
                    <a:pt x="226" y="22"/>
                  </a:lnTo>
                  <a:lnTo>
                    <a:pt x="229" y="18"/>
                  </a:lnTo>
                  <a:lnTo>
                    <a:pt x="232" y="10"/>
                  </a:lnTo>
                  <a:lnTo>
                    <a:pt x="238" y="5"/>
                  </a:lnTo>
                  <a:lnTo>
                    <a:pt x="243" y="0"/>
                  </a:lnTo>
                  <a:lnTo>
                    <a:pt x="244" y="0"/>
                  </a:lnTo>
                  <a:lnTo>
                    <a:pt x="243" y="1"/>
                  </a:lnTo>
                  <a:lnTo>
                    <a:pt x="241" y="3"/>
                  </a:lnTo>
                  <a:lnTo>
                    <a:pt x="243" y="6"/>
                  </a:lnTo>
                  <a:lnTo>
                    <a:pt x="255" y="13"/>
                  </a:lnTo>
                  <a:lnTo>
                    <a:pt x="258" y="13"/>
                  </a:lnTo>
                  <a:lnTo>
                    <a:pt x="260" y="17"/>
                  </a:lnTo>
                  <a:lnTo>
                    <a:pt x="258" y="20"/>
                  </a:lnTo>
                  <a:lnTo>
                    <a:pt x="256" y="23"/>
                  </a:lnTo>
                  <a:lnTo>
                    <a:pt x="250" y="29"/>
                  </a:lnTo>
                  <a:lnTo>
                    <a:pt x="251" y="29"/>
                  </a:lnTo>
                  <a:lnTo>
                    <a:pt x="253" y="32"/>
                  </a:lnTo>
                  <a:lnTo>
                    <a:pt x="255" y="34"/>
                  </a:lnTo>
                  <a:lnTo>
                    <a:pt x="258" y="32"/>
                  </a:lnTo>
                  <a:lnTo>
                    <a:pt x="260" y="30"/>
                  </a:lnTo>
                  <a:lnTo>
                    <a:pt x="265" y="23"/>
                  </a:lnTo>
                  <a:lnTo>
                    <a:pt x="267" y="18"/>
                  </a:lnTo>
                  <a:lnTo>
                    <a:pt x="268" y="18"/>
                  </a:lnTo>
                  <a:lnTo>
                    <a:pt x="272" y="18"/>
                  </a:lnTo>
                  <a:lnTo>
                    <a:pt x="275" y="20"/>
                  </a:lnTo>
                  <a:lnTo>
                    <a:pt x="277" y="23"/>
                  </a:lnTo>
                  <a:lnTo>
                    <a:pt x="277" y="29"/>
                  </a:lnTo>
                  <a:lnTo>
                    <a:pt x="275" y="30"/>
                  </a:lnTo>
                  <a:lnTo>
                    <a:pt x="279" y="32"/>
                  </a:lnTo>
                  <a:lnTo>
                    <a:pt x="282" y="34"/>
                  </a:lnTo>
                  <a:lnTo>
                    <a:pt x="287" y="35"/>
                  </a:lnTo>
                  <a:lnTo>
                    <a:pt x="292" y="30"/>
                  </a:lnTo>
                  <a:lnTo>
                    <a:pt x="296" y="30"/>
                  </a:lnTo>
                  <a:lnTo>
                    <a:pt x="299" y="30"/>
                  </a:lnTo>
                  <a:lnTo>
                    <a:pt x="304" y="27"/>
                  </a:lnTo>
                  <a:lnTo>
                    <a:pt x="313" y="30"/>
                  </a:lnTo>
                  <a:lnTo>
                    <a:pt x="316" y="30"/>
                  </a:lnTo>
                  <a:lnTo>
                    <a:pt x="320" y="30"/>
                  </a:lnTo>
                  <a:lnTo>
                    <a:pt x="323" y="32"/>
                  </a:lnTo>
                  <a:lnTo>
                    <a:pt x="325" y="35"/>
                  </a:lnTo>
                  <a:lnTo>
                    <a:pt x="320" y="39"/>
                  </a:lnTo>
                  <a:lnTo>
                    <a:pt x="320" y="44"/>
                  </a:lnTo>
                  <a:lnTo>
                    <a:pt x="321" y="46"/>
                  </a:lnTo>
                  <a:lnTo>
                    <a:pt x="323" y="46"/>
                  </a:lnTo>
                  <a:lnTo>
                    <a:pt x="323" y="49"/>
                  </a:lnTo>
                  <a:lnTo>
                    <a:pt x="325" y="49"/>
                  </a:lnTo>
                  <a:lnTo>
                    <a:pt x="333" y="49"/>
                  </a:lnTo>
                  <a:lnTo>
                    <a:pt x="333" y="51"/>
                  </a:lnTo>
                  <a:lnTo>
                    <a:pt x="332" y="52"/>
                  </a:lnTo>
                  <a:lnTo>
                    <a:pt x="330" y="56"/>
                  </a:lnTo>
                  <a:lnTo>
                    <a:pt x="344" y="58"/>
                  </a:lnTo>
                  <a:lnTo>
                    <a:pt x="345" y="56"/>
                  </a:lnTo>
                  <a:lnTo>
                    <a:pt x="349" y="54"/>
                  </a:lnTo>
                  <a:lnTo>
                    <a:pt x="354" y="52"/>
                  </a:lnTo>
                  <a:lnTo>
                    <a:pt x="357" y="52"/>
                  </a:lnTo>
                  <a:lnTo>
                    <a:pt x="359" y="56"/>
                  </a:lnTo>
                  <a:lnTo>
                    <a:pt x="363" y="56"/>
                  </a:lnTo>
                  <a:lnTo>
                    <a:pt x="364" y="56"/>
                  </a:lnTo>
                  <a:lnTo>
                    <a:pt x="369" y="52"/>
                  </a:lnTo>
                  <a:lnTo>
                    <a:pt x="376" y="52"/>
                  </a:lnTo>
                  <a:lnTo>
                    <a:pt x="378" y="52"/>
                  </a:lnTo>
                  <a:lnTo>
                    <a:pt x="381" y="52"/>
                  </a:lnTo>
                  <a:lnTo>
                    <a:pt x="390" y="58"/>
                  </a:lnTo>
                  <a:lnTo>
                    <a:pt x="392" y="58"/>
                  </a:lnTo>
                  <a:lnTo>
                    <a:pt x="397" y="63"/>
                  </a:lnTo>
                  <a:lnTo>
                    <a:pt x="398" y="63"/>
                  </a:lnTo>
                  <a:lnTo>
                    <a:pt x="400" y="61"/>
                  </a:lnTo>
                  <a:lnTo>
                    <a:pt x="404" y="61"/>
                  </a:lnTo>
                  <a:lnTo>
                    <a:pt x="405" y="63"/>
                  </a:lnTo>
                  <a:lnTo>
                    <a:pt x="409" y="64"/>
                  </a:lnTo>
                  <a:lnTo>
                    <a:pt x="410" y="68"/>
                  </a:lnTo>
                  <a:lnTo>
                    <a:pt x="410" y="69"/>
                  </a:lnTo>
                  <a:lnTo>
                    <a:pt x="424" y="71"/>
                  </a:lnTo>
                  <a:lnTo>
                    <a:pt x="429" y="69"/>
                  </a:lnTo>
                  <a:lnTo>
                    <a:pt x="438" y="71"/>
                  </a:lnTo>
                  <a:lnTo>
                    <a:pt x="443" y="73"/>
                  </a:lnTo>
                  <a:lnTo>
                    <a:pt x="448" y="71"/>
                  </a:lnTo>
                  <a:lnTo>
                    <a:pt x="455" y="78"/>
                  </a:lnTo>
                  <a:lnTo>
                    <a:pt x="458" y="80"/>
                  </a:lnTo>
                  <a:lnTo>
                    <a:pt x="460" y="80"/>
                  </a:lnTo>
                  <a:lnTo>
                    <a:pt x="470" y="81"/>
                  </a:lnTo>
                  <a:lnTo>
                    <a:pt x="474" y="78"/>
                  </a:lnTo>
                  <a:lnTo>
                    <a:pt x="481" y="78"/>
                  </a:lnTo>
                  <a:lnTo>
                    <a:pt x="487" y="75"/>
                  </a:lnTo>
                  <a:lnTo>
                    <a:pt x="491" y="75"/>
                  </a:lnTo>
                  <a:lnTo>
                    <a:pt x="494" y="76"/>
                  </a:lnTo>
                  <a:lnTo>
                    <a:pt x="496" y="76"/>
                  </a:lnTo>
                  <a:lnTo>
                    <a:pt x="498" y="75"/>
                  </a:lnTo>
                  <a:lnTo>
                    <a:pt x="508" y="80"/>
                  </a:lnTo>
                  <a:lnTo>
                    <a:pt x="513" y="85"/>
                  </a:lnTo>
                  <a:lnTo>
                    <a:pt x="515" y="88"/>
                  </a:lnTo>
                  <a:lnTo>
                    <a:pt x="527" y="93"/>
                  </a:lnTo>
                  <a:lnTo>
                    <a:pt x="530" y="97"/>
                  </a:lnTo>
                  <a:lnTo>
                    <a:pt x="532" y="100"/>
                  </a:lnTo>
                  <a:lnTo>
                    <a:pt x="534" y="100"/>
                  </a:lnTo>
                  <a:lnTo>
                    <a:pt x="534" y="100"/>
                  </a:lnTo>
                  <a:lnTo>
                    <a:pt x="539" y="100"/>
                  </a:lnTo>
                  <a:lnTo>
                    <a:pt x="540" y="100"/>
                  </a:lnTo>
                  <a:lnTo>
                    <a:pt x="540" y="100"/>
                  </a:lnTo>
                  <a:close/>
                  <a:moveTo>
                    <a:pt x="58" y="274"/>
                  </a:moveTo>
                  <a:lnTo>
                    <a:pt x="56" y="276"/>
                  </a:lnTo>
                  <a:lnTo>
                    <a:pt x="56" y="274"/>
                  </a:lnTo>
                  <a:lnTo>
                    <a:pt x="60" y="272"/>
                  </a:lnTo>
                  <a:lnTo>
                    <a:pt x="63" y="271"/>
                  </a:lnTo>
                  <a:lnTo>
                    <a:pt x="63" y="271"/>
                  </a:lnTo>
                  <a:lnTo>
                    <a:pt x="61" y="272"/>
                  </a:lnTo>
                  <a:lnTo>
                    <a:pt x="58" y="274"/>
                  </a:lnTo>
                  <a:close/>
                  <a:moveTo>
                    <a:pt x="407" y="508"/>
                  </a:moveTo>
                  <a:lnTo>
                    <a:pt x="404" y="508"/>
                  </a:lnTo>
                  <a:lnTo>
                    <a:pt x="404" y="508"/>
                  </a:lnTo>
                  <a:lnTo>
                    <a:pt x="404" y="506"/>
                  </a:lnTo>
                  <a:lnTo>
                    <a:pt x="404" y="504"/>
                  </a:lnTo>
                  <a:lnTo>
                    <a:pt x="404" y="504"/>
                  </a:lnTo>
                  <a:lnTo>
                    <a:pt x="405" y="502"/>
                  </a:lnTo>
                  <a:lnTo>
                    <a:pt x="407" y="504"/>
                  </a:lnTo>
                  <a:lnTo>
                    <a:pt x="407" y="506"/>
                  </a:lnTo>
                  <a:lnTo>
                    <a:pt x="407" y="508"/>
                  </a:lnTo>
                  <a:close/>
                  <a:moveTo>
                    <a:pt x="328" y="525"/>
                  </a:moveTo>
                  <a:lnTo>
                    <a:pt x="327" y="525"/>
                  </a:lnTo>
                  <a:lnTo>
                    <a:pt x="328" y="523"/>
                  </a:lnTo>
                  <a:lnTo>
                    <a:pt x="330" y="520"/>
                  </a:lnTo>
                  <a:lnTo>
                    <a:pt x="330" y="520"/>
                  </a:lnTo>
                  <a:lnTo>
                    <a:pt x="332" y="521"/>
                  </a:lnTo>
                  <a:lnTo>
                    <a:pt x="328" y="525"/>
                  </a:lnTo>
                  <a:lnTo>
                    <a:pt x="328" y="525"/>
                  </a:lnTo>
                  <a:lnTo>
                    <a:pt x="328" y="525"/>
                  </a:lnTo>
                  <a:close/>
                  <a:moveTo>
                    <a:pt x="412" y="521"/>
                  </a:moveTo>
                  <a:lnTo>
                    <a:pt x="412" y="523"/>
                  </a:lnTo>
                  <a:lnTo>
                    <a:pt x="412" y="525"/>
                  </a:lnTo>
                  <a:lnTo>
                    <a:pt x="412" y="526"/>
                  </a:lnTo>
                  <a:lnTo>
                    <a:pt x="410" y="528"/>
                  </a:lnTo>
                  <a:lnTo>
                    <a:pt x="410" y="531"/>
                  </a:lnTo>
                  <a:lnTo>
                    <a:pt x="410" y="531"/>
                  </a:lnTo>
                  <a:lnTo>
                    <a:pt x="410" y="533"/>
                  </a:lnTo>
                  <a:lnTo>
                    <a:pt x="409" y="531"/>
                  </a:lnTo>
                  <a:lnTo>
                    <a:pt x="409" y="531"/>
                  </a:lnTo>
                  <a:lnTo>
                    <a:pt x="409" y="530"/>
                  </a:lnTo>
                  <a:lnTo>
                    <a:pt x="409" y="530"/>
                  </a:lnTo>
                  <a:lnTo>
                    <a:pt x="407" y="528"/>
                  </a:lnTo>
                  <a:lnTo>
                    <a:pt x="409" y="526"/>
                  </a:lnTo>
                  <a:lnTo>
                    <a:pt x="409" y="526"/>
                  </a:lnTo>
                  <a:lnTo>
                    <a:pt x="409" y="525"/>
                  </a:lnTo>
                  <a:lnTo>
                    <a:pt x="409" y="521"/>
                  </a:lnTo>
                  <a:lnTo>
                    <a:pt x="410" y="521"/>
                  </a:lnTo>
                  <a:lnTo>
                    <a:pt x="410" y="521"/>
                  </a:lnTo>
                  <a:lnTo>
                    <a:pt x="410" y="523"/>
                  </a:lnTo>
                  <a:lnTo>
                    <a:pt x="410" y="521"/>
                  </a:lnTo>
                  <a:lnTo>
                    <a:pt x="410" y="521"/>
                  </a:lnTo>
                  <a:lnTo>
                    <a:pt x="412" y="520"/>
                  </a:lnTo>
                  <a:lnTo>
                    <a:pt x="412" y="521"/>
                  </a:lnTo>
                  <a:lnTo>
                    <a:pt x="412" y="521"/>
                  </a:lnTo>
                  <a:close/>
                  <a:moveTo>
                    <a:pt x="436" y="521"/>
                  </a:moveTo>
                  <a:lnTo>
                    <a:pt x="436" y="523"/>
                  </a:lnTo>
                  <a:lnTo>
                    <a:pt x="441" y="523"/>
                  </a:lnTo>
                  <a:lnTo>
                    <a:pt x="441" y="523"/>
                  </a:lnTo>
                  <a:lnTo>
                    <a:pt x="441" y="523"/>
                  </a:lnTo>
                  <a:lnTo>
                    <a:pt x="441" y="525"/>
                  </a:lnTo>
                  <a:lnTo>
                    <a:pt x="440" y="525"/>
                  </a:lnTo>
                  <a:lnTo>
                    <a:pt x="436" y="526"/>
                  </a:lnTo>
                  <a:lnTo>
                    <a:pt x="433" y="528"/>
                  </a:lnTo>
                  <a:lnTo>
                    <a:pt x="433" y="528"/>
                  </a:lnTo>
                  <a:lnTo>
                    <a:pt x="431" y="526"/>
                  </a:lnTo>
                  <a:lnTo>
                    <a:pt x="431" y="525"/>
                  </a:lnTo>
                  <a:lnTo>
                    <a:pt x="431" y="525"/>
                  </a:lnTo>
                  <a:lnTo>
                    <a:pt x="431" y="523"/>
                  </a:lnTo>
                  <a:lnTo>
                    <a:pt x="431" y="523"/>
                  </a:lnTo>
                  <a:lnTo>
                    <a:pt x="433" y="521"/>
                  </a:lnTo>
                  <a:lnTo>
                    <a:pt x="433" y="521"/>
                  </a:lnTo>
                  <a:lnTo>
                    <a:pt x="436" y="521"/>
                  </a:lnTo>
                  <a:lnTo>
                    <a:pt x="436" y="521"/>
                  </a:lnTo>
                  <a:close/>
                  <a:moveTo>
                    <a:pt x="460" y="526"/>
                  </a:moveTo>
                  <a:lnTo>
                    <a:pt x="460" y="526"/>
                  </a:lnTo>
                  <a:lnTo>
                    <a:pt x="458" y="526"/>
                  </a:lnTo>
                  <a:lnTo>
                    <a:pt x="458" y="526"/>
                  </a:lnTo>
                  <a:lnTo>
                    <a:pt x="460" y="523"/>
                  </a:lnTo>
                  <a:lnTo>
                    <a:pt x="462" y="525"/>
                  </a:lnTo>
                  <a:lnTo>
                    <a:pt x="460" y="526"/>
                  </a:lnTo>
                  <a:close/>
                  <a:moveTo>
                    <a:pt x="58" y="525"/>
                  </a:moveTo>
                  <a:lnTo>
                    <a:pt x="60" y="526"/>
                  </a:lnTo>
                  <a:lnTo>
                    <a:pt x="60" y="526"/>
                  </a:lnTo>
                  <a:lnTo>
                    <a:pt x="63" y="526"/>
                  </a:lnTo>
                  <a:lnTo>
                    <a:pt x="63" y="526"/>
                  </a:lnTo>
                  <a:lnTo>
                    <a:pt x="65" y="526"/>
                  </a:lnTo>
                  <a:lnTo>
                    <a:pt x="65" y="528"/>
                  </a:lnTo>
                  <a:lnTo>
                    <a:pt x="66" y="530"/>
                  </a:lnTo>
                  <a:lnTo>
                    <a:pt x="65" y="533"/>
                  </a:lnTo>
                  <a:lnTo>
                    <a:pt x="65" y="535"/>
                  </a:lnTo>
                  <a:lnTo>
                    <a:pt x="65" y="537"/>
                  </a:lnTo>
                  <a:lnTo>
                    <a:pt x="66" y="538"/>
                  </a:lnTo>
                  <a:lnTo>
                    <a:pt x="68" y="540"/>
                  </a:lnTo>
                  <a:lnTo>
                    <a:pt x="68" y="542"/>
                  </a:lnTo>
                  <a:lnTo>
                    <a:pt x="65" y="543"/>
                  </a:lnTo>
                  <a:lnTo>
                    <a:pt x="61" y="543"/>
                  </a:lnTo>
                  <a:lnTo>
                    <a:pt x="58" y="545"/>
                  </a:lnTo>
                  <a:lnTo>
                    <a:pt x="58" y="547"/>
                  </a:lnTo>
                  <a:lnTo>
                    <a:pt x="58" y="548"/>
                  </a:lnTo>
                  <a:lnTo>
                    <a:pt x="56" y="548"/>
                  </a:lnTo>
                  <a:lnTo>
                    <a:pt x="56" y="548"/>
                  </a:lnTo>
                  <a:lnTo>
                    <a:pt x="55" y="547"/>
                  </a:lnTo>
                  <a:lnTo>
                    <a:pt x="53" y="545"/>
                  </a:lnTo>
                  <a:lnTo>
                    <a:pt x="48" y="545"/>
                  </a:lnTo>
                  <a:lnTo>
                    <a:pt x="41" y="540"/>
                  </a:lnTo>
                  <a:lnTo>
                    <a:pt x="37" y="538"/>
                  </a:lnTo>
                  <a:lnTo>
                    <a:pt x="36" y="535"/>
                  </a:lnTo>
                  <a:lnTo>
                    <a:pt x="32" y="531"/>
                  </a:lnTo>
                  <a:lnTo>
                    <a:pt x="34" y="530"/>
                  </a:lnTo>
                  <a:lnTo>
                    <a:pt x="36" y="530"/>
                  </a:lnTo>
                  <a:lnTo>
                    <a:pt x="44" y="531"/>
                  </a:lnTo>
                  <a:lnTo>
                    <a:pt x="44" y="528"/>
                  </a:lnTo>
                  <a:lnTo>
                    <a:pt x="46" y="526"/>
                  </a:lnTo>
                  <a:lnTo>
                    <a:pt x="48" y="526"/>
                  </a:lnTo>
                  <a:lnTo>
                    <a:pt x="51" y="525"/>
                  </a:lnTo>
                  <a:lnTo>
                    <a:pt x="51" y="525"/>
                  </a:lnTo>
                  <a:lnTo>
                    <a:pt x="53" y="525"/>
                  </a:lnTo>
                  <a:lnTo>
                    <a:pt x="55" y="525"/>
                  </a:lnTo>
                  <a:lnTo>
                    <a:pt x="56" y="525"/>
                  </a:lnTo>
                  <a:lnTo>
                    <a:pt x="58" y="525"/>
                  </a:lnTo>
                  <a:lnTo>
                    <a:pt x="58" y="525"/>
                  </a:lnTo>
                  <a:close/>
                  <a:moveTo>
                    <a:pt x="410" y="547"/>
                  </a:moveTo>
                  <a:lnTo>
                    <a:pt x="409" y="547"/>
                  </a:lnTo>
                  <a:lnTo>
                    <a:pt x="409" y="545"/>
                  </a:lnTo>
                  <a:lnTo>
                    <a:pt x="409" y="543"/>
                  </a:lnTo>
                  <a:lnTo>
                    <a:pt x="410" y="542"/>
                  </a:lnTo>
                  <a:lnTo>
                    <a:pt x="410" y="542"/>
                  </a:lnTo>
                  <a:lnTo>
                    <a:pt x="414" y="538"/>
                  </a:lnTo>
                  <a:lnTo>
                    <a:pt x="416" y="535"/>
                  </a:lnTo>
                  <a:lnTo>
                    <a:pt x="419" y="531"/>
                  </a:lnTo>
                  <a:lnTo>
                    <a:pt x="421" y="526"/>
                  </a:lnTo>
                  <a:lnTo>
                    <a:pt x="421" y="525"/>
                  </a:lnTo>
                  <a:lnTo>
                    <a:pt x="422" y="525"/>
                  </a:lnTo>
                  <a:lnTo>
                    <a:pt x="424" y="526"/>
                  </a:lnTo>
                  <a:lnTo>
                    <a:pt x="426" y="528"/>
                  </a:lnTo>
                  <a:lnTo>
                    <a:pt x="426" y="530"/>
                  </a:lnTo>
                  <a:lnTo>
                    <a:pt x="419" y="537"/>
                  </a:lnTo>
                  <a:lnTo>
                    <a:pt x="417" y="537"/>
                  </a:lnTo>
                  <a:lnTo>
                    <a:pt x="417" y="540"/>
                  </a:lnTo>
                  <a:lnTo>
                    <a:pt x="417" y="540"/>
                  </a:lnTo>
                  <a:lnTo>
                    <a:pt x="416" y="540"/>
                  </a:lnTo>
                  <a:lnTo>
                    <a:pt x="416" y="542"/>
                  </a:lnTo>
                  <a:lnTo>
                    <a:pt x="416" y="543"/>
                  </a:lnTo>
                  <a:lnTo>
                    <a:pt x="414" y="543"/>
                  </a:lnTo>
                  <a:lnTo>
                    <a:pt x="414" y="545"/>
                  </a:lnTo>
                  <a:lnTo>
                    <a:pt x="412" y="545"/>
                  </a:lnTo>
                  <a:lnTo>
                    <a:pt x="412" y="545"/>
                  </a:lnTo>
                  <a:lnTo>
                    <a:pt x="410" y="547"/>
                  </a:lnTo>
                  <a:lnTo>
                    <a:pt x="410" y="547"/>
                  </a:lnTo>
                  <a:close/>
                  <a:moveTo>
                    <a:pt x="405" y="537"/>
                  </a:moveTo>
                  <a:lnTo>
                    <a:pt x="404" y="538"/>
                  </a:lnTo>
                  <a:lnTo>
                    <a:pt x="400" y="537"/>
                  </a:lnTo>
                  <a:lnTo>
                    <a:pt x="402" y="535"/>
                  </a:lnTo>
                  <a:lnTo>
                    <a:pt x="404" y="533"/>
                  </a:lnTo>
                  <a:lnTo>
                    <a:pt x="407" y="535"/>
                  </a:lnTo>
                  <a:lnTo>
                    <a:pt x="405" y="537"/>
                  </a:lnTo>
                  <a:lnTo>
                    <a:pt x="405" y="537"/>
                  </a:lnTo>
                  <a:close/>
                  <a:moveTo>
                    <a:pt x="472" y="547"/>
                  </a:moveTo>
                  <a:lnTo>
                    <a:pt x="470" y="547"/>
                  </a:lnTo>
                  <a:lnTo>
                    <a:pt x="472" y="543"/>
                  </a:lnTo>
                  <a:lnTo>
                    <a:pt x="474" y="542"/>
                  </a:lnTo>
                  <a:lnTo>
                    <a:pt x="475" y="540"/>
                  </a:lnTo>
                  <a:lnTo>
                    <a:pt x="477" y="538"/>
                  </a:lnTo>
                  <a:lnTo>
                    <a:pt x="477" y="540"/>
                  </a:lnTo>
                  <a:lnTo>
                    <a:pt x="475" y="542"/>
                  </a:lnTo>
                  <a:lnTo>
                    <a:pt x="472" y="547"/>
                  </a:lnTo>
                  <a:close/>
                  <a:moveTo>
                    <a:pt x="157" y="593"/>
                  </a:moveTo>
                  <a:lnTo>
                    <a:pt x="155" y="593"/>
                  </a:lnTo>
                  <a:lnTo>
                    <a:pt x="154" y="593"/>
                  </a:lnTo>
                  <a:lnTo>
                    <a:pt x="154" y="589"/>
                  </a:lnTo>
                  <a:lnTo>
                    <a:pt x="154" y="589"/>
                  </a:lnTo>
                  <a:lnTo>
                    <a:pt x="155" y="586"/>
                  </a:lnTo>
                  <a:lnTo>
                    <a:pt x="161" y="584"/>
                  </a:lnTo>
                  <a:lnTo>
                    <a:pt x="161" y="584"/>
                  </a:lnTo>
                  <a:lnTo>
                    <a:pt x="157" y="593"/>
                  </a:lnTo>
                  <a:close/>
                  <a:moveTo>
                    <a:pt x="320" y="596"/>
                  </a:moveTo>
                  <a:lnTo>
                    <a:pt x="318" y="596"/>
                  </a:lnTo>
                  <a:lnTo>
                    <a:pt x="318" y="595"/>
                  </a:lnTo>
                  <a:lnTo>
                    <a:pt x="316" y="593"/>
                  </a:lnTo>
                  <a:lnTo>
                    <a:pt x="316" y="593"/>
                  </a:lnTo>
                  <a:lnTo>
                    <a:pt x="320" y="591"/>
                  </a:lnTo>
                  <a:lnTo>
                    <a:pt x="321" y="591"/>
                  </a:lnTo>
                  <a:lnTo>
                    <a:pt x="321" y="591"/>
                  </a:lnTo>
                  <a:lnTo>
                    <a:pt x="321" y="591"/>
                  </a:lnTo>
                  <a:lnTo>
                    <a:pt x="321" y="593"/>
                  </a:lnTo>
                  <a:lnTo>
                    <a:pt x="321" y="595"/>
                  </a:lnTo>
                  <a:lnTo>
                    <a:pt x="320" y="596"/>
                  </a:lnTo>
                  <a:close/>
                  <a:moveTo>
                    <a:pt x="321" y="600"/>
                  </a:moveTo>
                  <a:lnTo>
                    <a:pt x="321" y="601"/>
                  </a:lnTo>
                  <a:lnTo>
                    <a:pt x="321" y="598"/>
                  </a:lnTo>
                  <a:lnTo>
                    <a:pt x="323" y="598"/>
                  </a:lnTo>
                  <a:lnTo>
                    <a:pt x="325" y="600"/>
                  </a:lnTo>
                  <a:lnTo>
                    <a:pt x="327" y="600"/>
                  </a:lnTo>
                  <a:lnTo>
                    <a:pt x="327" y="601"/>
                  </a:lnTo>
                  <a:lnTo>
                    <a:pt x="328" y="603"/>
                  </a:lnTo>
                  <a:lnTo>
                    <a:pt x="328" y="601"/>
                  </a:lnTo>
                  <a:lnTo>
                    <a:pt x="330" y="601"/>
                  </a:lnTo>
                  <a:lnTo>
                    <a:pt x="328" y="605"/>
                  </a:lnTo>
                  <a:lnTo>
                    <a:pt x="327" y="606"/>
                  </a:lnTo>
                  <a:lnTo>
                    <a:pt x="327" y="608"/>
                  </a:lnTo>
                  <a:lnTo>
                    <a:pt x="325" y="606"/>
                  </a:lnTo>
                  <a:lnTo>
                    <a:pt x="325" y="606"/>
                  </a:lnTo>
                  <a:lnTo>
                    <a:pt x="325" y="605"/>
                  </a:lnTo>
                  <a:lnTo>
                    <a:pt x="323" y="605"/>
                  </a:lnTo>
                  <a:lnTo>
                    <a:pt x="323" y="605"/>
                  </a:lnTo>
                  <a:lnTo>
                    <a:pt x="321" y="606"/>
                  </a:lnTo>
                  <a:lnTo>
                    <a:pt x="321" y="606"/>
                  </a:lnTo>
                  <a:lnTo>
                    <a:pt x="323" y="608"/>
                  </a:lnTo>
                  <a:lnTo>
                    <a:pt x="323" y="608"/>
                  </a:lnTo>
                  <a:lnTo>
                    <a:pt x="321" y="608"/>
                  </a:lnTo>
                  <a:lnTo>
                    <a:pt x="320" y="608"/>
                  </a:lnTo>
                  <a:lnTo>
                    <a:pt x="318" y="610"/>
                  </a:lnTo>
                  <a:lnTo>
                    <a:pt x="318" y="610"/>
                  </a:lnTo>
                  <a:lnTo>
                    <a:pt x="318" y="606"/>
                  </a:lnTo>
                  <a:lnTo>
                    <a:pt x="318" y="608"/>
                  </a:lnTo>
                  <a:lnTo>
                    <a:pt x="316" y="610"/>
                  </a:lnTo>
                  <a:lnTo>
                    <a:pt x="316" y="612"/>
                  </a:lnTo>
                  <a:lnTo>
                    <a:pt x="315" y="612"/>
                  </a:lnTo>
                  <a:lnTo>
                    <a:pt x="313" y="613"/>
                  </a:lnTo>
                  <a:lnTo>
                    <a:pt x="313" y="613"/>
                  </a:lnTo>
                  <a:lnTo>
                    <a:pt x="311" y="613"/>
                  </a:lnTo>
                  <a:lnTo>
                    <a:pt x="309" y="613"/>
                  </a:lnTo>
                  <a:lnTo>
                    <a:pt x="304" y="612"/>
                  </a:lnTo>
                  <a:lnTo>
                    <a:pt x="303" y="610"/>
                  </a:lnTo>
                  <a:lnTo>
                    <a:pt x="308" y="605"/>
                  </a:lnTo>
                  <a:lnTo>
                    <a:pt x="309" y="603"/>
                  </a:lnTo>
                  <a:lnTo>
                    <a:pt x="311" y="603"/>
                  </a:lnTo>
                  <a:lnTo>
                    <a:pt x="313" y="603"/>
                  </a:lnTo>
                  <a:lnTo>
                    <a:pt x="315" y="603"/>
                  </a:lnTo>
                  <a:lnTo>
                    <a:pt x="315" y="601"/>
                  </a:lnTo>
                  <a:lnTo>
                    <a:pt x="313" y="600"/>
                  </a:lnTo>
                  <a:lnTo>
                    <a:pt x="313" y="598"/>
                  </a:lnTo>
                  <a:lnTo>
                    <a:pt x="316" y="596"/>
                  </a:lnTo>
                  <a:lnTo>
                    <a:pt x="316" y="598"/>
                  </a:lnTo>
                  <a:lnTo>
                    <a:pt x="318" y="598"/>
                  </a:lnTo>
                  <a:lnTo>
                    <a:pt x="320" y="600"/>
                  </a:lnTo>
                  <a:lnTo>
                    <a:pt x="321" y="600"/>
                  </a:lnTo>
                  <a:lnTo>
                    <a:pt x="321" y="600"/>
                  </a:lnTo>
                  <a:close/>
                  <a:moveTo>
                    <a:pt x="662" y="608"/>
                  </a:moveTo>
                  <a:lnTo>
                    <a:pt x="667" y="608"/>
                  </a:lnTo>
                  <a:lnTo>
                    <a:pt x="671" y="608"/>
                  </a:lnTo>
                  <a:lnTo>
                    <a:pt x="674" y="613"/>
                  </a:lnTo>
                  <a:lnTo>
                    <a:pt x="676" y="618"/>
                  </a:lnTo>
                  <a:lnTo>
                    <a:pt x="676" y="620"/>
                  </a:lnTo>
                  <a:lnTo>
                    <a:pt x="677" y="623"/>
                  </a:lnTo>
                  <a:lnTo>
                    <a:pt x="677" y="627"/>
                  </a:lnTo>
                  <a:lnTo>
                    <a:pt x="677" y="627"/>
                  </a:lnTo>
                  <a:lnTo>
                    <a:pt x="676" y="625"/>
                  </a:lnTo>
                  <a:lnTo>
                    <a:pt x="674" y="622"/>
                  </a:lnTo>
                  <a:lnTo>
                    <a:pt x="674" y="620"/>
                  </a:lnTo>
                  <a:lnTo>
                    <a:pt x="674" y="618"/>
                  </a:lnTo>
                  <a:lnTo>
                    <a:pt x="672" y="618"/>
                  </a:lnTo>
                  <a:lnTo>
                    <a:pt x="671" y="613"/>
                  </a:lnTo>
                  <a:lnTo>
                    <a:pt x="671" y="613"/>
                  </a:lnTo>
                  <a:lnTo>
                    <a:pt x="671" y="612"/>
                  </a:lnTo>
                  <a:lnTo>
                    <a:pt x="669" y="612"/>
                  </a:lnTo>
                  <a:lnTo>
                    <a:pt x="669" y="612"/>
                  </a:lnTo>
                  <a:lnTo>
                    <a:pt x="669" y="612"/>
                  </a:lnTo>
                  <a:lnTo>
                    <a:pt x="669" y="615"/>
                  </a:lnTo>
                  <a:lnTo>
                    <a:pt x="669" y="617"/>
                  </a:lnTo>
                  <a:lnTo>
                    <a:pt x="672" y="623"/>
                  </a:lnTo>
                  <a:lnTo>
                    <a:pt x="676" y="627"/>
                  </a:lnTo>
                  <a:lnTo>
                    <a:pt x="676" y="629"/>
                  </a:lnTo>
                  <a:lnTo>
                    <a:pt x="676" y="632"/>
                  </a:lnTo>
                  <a:lnTo>
                    <a:pt x="676" y="634"/>
                  </a:lnTo>
                  <a:lnTo>
                    <a:pt x="676" y="635"/>
                  </a:lnTo>
                  <a:lnTo>
                    <a:pt x="676" y="637"/>
                  </a:lnTo>
                  <a:lnTo>
                    <a:pt x="676" y="637"/>
                  </a:lnTo>
                  <a:lnTo>
                    <a:pt x="672" y="639"/>
                  </a:lnTo>
                  <a:lnTo>
                    <a:pt x="669" y="644"/>
                  </a:lnTo>
                  <a:lnTo>
                    <a:pt x="665" y="647"/>
                  </a:lnTo>
                  <a:lnTo>
                    <a:pt x="665" y="647"/>
                  </a:lnTo>
                  <a:lnTo>
                    <a:pt x="664" y="647"/>
                  </a:lnTo>
                  <a:lnTo>
                    <a:pt x="664" y="646"/>
                  </a:lnTo>
                  <a:lnTo>
                    <a:pt x="662" y="644"/>
                  </a:lnTo>
                  <a:lnTo>
                    <a:pt x="662" y="642"/>
                  </a:lnTo>
                  <a:lnTo>
                    <a:pt x="664" y="641"/>
                  </a:lnTo>
                  <a:lnTo>
                    <a:pt x="665" y="634"/>
                  </a:lnTo>
                  <a:lnTo>
                    <a:pt x="665" y="632"/>
                  </a:lnTo>
                  <a:lnTo>
                    <a:pt x="664" y="629"/>
                  </a:lnTo>
                  <a:lnTo>
                    <a:pt x="662" y="627"/>
                  </a:lnTo>
                  <a:lnTo>
                    <a:pt x="660" y="623"/>
                  </a:lnTo>
                  <a:lnTo>
                    <a:pt x="660" y="613"/>
                  </a:lnTo>
                  <a:lnTo>
                    <a:pt x="660" y="610"/>
                  </a:lnTo>
                  <a:lnTo>
                    <a:pt x="659" y="608"/>
                  </a:lnTo>
                  <a:lnTo>
                    <a:pt x="659" y="606"/>
                  </a:lnTo>
                  <a:lnTo>
                    <a:pt x="657" y="603"/>
                  </a:lnTo>
                  <a:lnTo>
                    <a:pt x="657" y="601"/>
                  </a:lnTo>
                  <a:lnTo>
                    <a:pt x="657" y="601"/>
                  </a:lnTo>
                  <a:lnTo>
                    <a:pt x="659" y="601"/>
                  </a:lnTo>
                  <a:lnTo>
                    <a:pt x="660" y="605"/>
                  </a:lnTo>
                  <a:lnTo>
                    <a:pt x="662" y="608"/>
                  </a:lnTo>
                  <a:lnTo>
                    <a:pt x="662" y="608"/>
                  </a:lnTo>
                  <a:close/>
                  <a:moveTo>
                    <a:pt x="669" y="605"/>
                  </a:moveTo>
                  <a:lnTo>
                    <a:pt x="669" y="606"/>
                  </a:lnTo>
                  <a:lnTo>
                    <a:pt x="665" y="606"/>
                  </a:lnTo>
                  <a:lnTo>
                    <a:pt x="664" y="605"/>
                  </a:lnTo>
                  <a:lnTo>
                    <a:pt x="662" y="603"/>
                  </a:lnTo>
                  <a:lnTo>
                    <a:pt x="662" y="601"/>
                  </a:lnTo>
                  <a:lnTo>
                    <a:pt x="664" y="601"/>
                  </a:lnTo>
                  <a:lnTo>
                    <a:pt x="667" y="603"/>
                  </a:lnTo>
                  <a:lnTo>
                    <a:pt x="669" y="605"/>
                  </a:lnTo>
                  <a:close/>
                  <a:moveTo>
                    <a:pt x="641" y="605"/>
                  </a:moveTo>
                  <a:lnTo>
                    <a:pt x="643" y="608"/>
                  </a:lnTo>
                  <a:lnTo>
                    <a:pt x="643" y="608"/>
                  </a:lnTo>
                  <a:lnTo>
                    <a:pt x="643" y="612"/>
                  </a:lnTo>
                  <a:lnTo>
                    <a:pt x="641" y="612"/>
                  </a:lnTo>
                  <a:lnTo>
                    <a:pt x="643" y="613"/>
                  </a:lnTo>
                  <a:lnTo>
                    <a:pt x="643" y="613"/>
                  </a:lnTo>
                  <a:lnTo>
                    <a:pt x="645" y="613"/>
                  </a:lnTo>
                  <a:lnTo>
                    <a:pt x="647" y="610"/>
                  </a:lnTo>
                  <a:lnTo>
                    <a:pt x="648" y="608"/>
                  </a:lnTo>
                  <a:lnTo>
                    <a:pt x="648" y="608"/>
                  </a:lnTo>
                  <a:lnTo>
                    <a:pt x="652" y="610"/>
                  </a:lnTo>
                  <a:lnTo>
                    <a:pt x="655" y="612"/>
                  </a:lnTo>
                  <a:lnTo>
                    <a:pt x="657" y="613"/>
                  </a:lnTo>
                  <a:lnTo>
                    <a:pt x="657" y="615"/>
                  </a:lnTo>
                  <a:lnTo>
                    <a:pt x="655" y="620"/>
                  </a:lnTo>
                  <a:lnTo>
                    <a:pt x="653" y="620"/>
                  </a:lnTo>
                  <a:lnTo>
                    <a:pt x="652" y="620"/>
                  </a:lnTo>
                  <a:lnTo>
                    <a:pt x="650" y="620"/>
                  </a:lnTo>
                  <a:lnTo>
                    <a:pt x="648" y="622"/>
                  </a:lnTo>
                  <a:lnTo>
                    <a:pt x="650" y="623"/>
                  </a:lnTo>
                  <a:lnTo>
                    <a:pt x="655" y="623"/>
                  </a:lnTo>
                  <a:lnTo>
                    <a:pt x="657" y="625"/>
                  </a:lnTo>
                  <a:lnTo>
                    <a:pt x="657" y="629"/>
                  </a:lnTo>
                  <a:lnTo>
                    <a:pt x="657" y="632"/>
                  </a:lnTo>
                  <a:lnTo>
                    <a:pt x="653" y="630"/>
                  </a:lnTo>
                  <a:lnTo>
                    <a:pt x="652" y="629"/>
                  </a:lnTo>
                  <a:lnTo>
                    <a:pt x="645" y="625"/>
                  </a:lnTo>
                  <a:lnTo>
                    <a:pt x="645" y="625"/>
                  </a:lnTo>
                  <a:lnTo>
                    <a:pt x="643" y="625"/>
                  </a:lnTo>
                  <a:lnTo>
                    <a:pt x="643" y="629"/>
                  </a:lnTo>
                  <a:lnTo>
                    <a:pt x="643" y="632"/>
                  </a:lnTo>
                  <a:lnTo>
                    <a:pt x="641" y="634"/>
                  </a:lnTo>
                  <a:lnTo>
                    <a:pt x="638" y="634"/>
                  </a:lnTo>
                  <a:lnTo>
                    <a:pt x="636" y="630"/>
                  </a:lnTo>
                  <a:lnTo>
                    <a:pt x="635" y="625"/>
                  </a:lnTo>
                  <a:lnTo>
                    <a:pt x="629" y="618"/>
                  </a:lnTo>
                  <a:lnTo>
                    <a:pt x="628" y="618"/>
                  </a:lnTo>
                  <a:lnTo>
                    <a:pt x="624" y="615"/>
                  </a:lnTo>
                  <a:lnTo>
                    <a:pt x="626" y="612"/>
                  </a:lnTo>
                  <a:lnTo>
                    <a:pt x="626" y="610"/>
                  </a:lnTo>
                  <a:lnTo>
                    <a:pt x="628" y="610"/>
                  </a:lnTo>
                  <a:lnTo>
                    <a:pt x="629" y="608"/>
                  </a:lnTo>
                  <a:lnTo>
                    <a:pt x="629" y="605"/>
                  </a:lnTo>
                  <a:lnTo>
                    <a:pt x="631" y="608"/>
                  </a:lnTo>
                  <a:lnTo>
                    <a:pt x="633" y="610"/>
                  </a:lnTo>
                  <a:lnTo>
                    <a:pt x="633" y="608"/>
                  </a:lnTo>
                  <a:lnTo>
                    <a:pt x="635" y="606"/>
                  </a:lnTo>
                  <a:lnTo>
                    <a:pt x="636" y="606"/>
                  </a:lnTo>
                  <a:lnTo>
                    <a:pt x="636" y="606"/>
                  </a:lnTo>
                  <a:lnTo>
                    <a:pt x="638" y="605"/>
                  </a:lnTo>
                  <a:lnTo>
                    <a:pt x="640" y="603"/>
                  </a:lnTo>
                  <a:lnTo>
                    <a:pt x="641" y="605"/>
                  </a:lnTo>
                  <a:lnTo>
                    <a:pt x="641" y="605"/>
                  </a:lnTo>
                  <a:close/>
                  <a:moveTo>
                    <a:pt x="311" y="620"/>
                  </a:moveTo>
                  <a:lnTo>
                    <a:pt x="311" y="622"/>
                  </a:lnTo>
                  <a:lnTo>
                    <a:pt x="313" y="622"/>
                  </a:lnTo>
                  <a:lnTo>
                    <a:pt x="315" y="620"/>
                  </a:lnTo>
                  <a:lnTo>
                    <a:pt x="316" y="618"/>
                  </a:lnTo>
                  <a:lnTo>
                    <a:pt x="318" y="618"/>
                  </a:lnTo>
                  <a:lnTo>
                    <a:pt x="320" y="620"/>
                  </a:lnTo>
                  <a:lnTo>
                    <a:pt x="321" y="620"/>
                  </a:lnTo>
                  <a:lnTo>
                    <a:pt x="321" y="622"/>
                  </a:lnTo>
                  <a:lnTo>
                    <a:pt x="320" y="623"/>
                  </a:lnTo>
                  <a:lnTo>
                    <a:pt x="320" y="623"/>
                  </a:lnTo>
                  <a:lnTo>
                    <a:pt x="321" y="625"/>
                  </a:lnTo>
                  <a:lnTo>
                    <a:pt x="325" y="627"/>
                  </a:lnTo>
                  <a:lnTo>
                    <a:pt x="325" y="627"/>
                  </a:lnTo>
                  <a:lnTo>
                    <a:pt x="325" y="629"/>
                  </a:lnTo>
                  <a:lnTo>
                    <a:pt x="321" y="632"/>
                  </a:lnTo>
                  <a:lnTo>
                    <a:pt x="321" y="632"/>
                  </a:lnTo>
                  <a:lnTo>
                    <a:pt x="321" y="632"/>
                  </a:lnTo>
                  <a:lnTo>
                    <a:pt x="316" y="632"/>
                  </a:lnTo>
                  <a:lnTo>
                    <a:pt x="313" y="630"/>
                  </a:lnTo>
                  <a:lnTo>
                    <a:pt x="311" y="630"/>
                  </a:lnTo>
                  <a:lnTo>
                    <a:pt x="311" y="632"/>
                  </a:lnTo>
                  <a:lnTo>
                    <a:pt x="309" y="632"/>
                  </a:lnTo>
                  <a:lnTo>
                    <a:pt x="309" y="632"/>
                  </a:lnTo>
                  <a:lnTo>
                    <a:pt x="313" y="634"/>
                  </a:lnTo>
                  <a:lnTo>
                    <a:pt x="315" y="634"/>
                  </a:lnTo>
                  <a:lnTo>
                    <a:pt x="315" y="635"/>
                  </a:lnTo>
                  <a:lnTo>
                    <a:pt x="316" y="637"/>
                  </a:lnTo>
                  <a:lnTo>
                    <a:pt x="315" y="637"/>
                  </a:lnTo>
                  <a:lnTo>
                    <a:pt x="313" y="637"/>
                  </a:lnTo>
                  <a:lnTo>
                    <a:pt x="311" y="637"/>
                  </a:lnTo>
                  <a:lnTo>
                    <a:pt x="309" y="639"/>
                  </a:lnTo>
                  <a:lnTo>
                    <a:pt x="308" y="641"/>
                  </a:lnTo>
                  <a:lnTo>
                    <a:pt x="304" y="641"/>
                  </a:lnTo>
                  <a:lnTo>
                    <a:pt x="301" y="642"/>
                  </a:lnTo>
                  <a:lnTo>
                    <a:pt x="299" y="644"/>
                  </a:lnTo>
                  <a:lnTo>
                    <a:pt x="299" y="646"/>
                  </a:lnTo>
                  <a:lnTo>
                    <a:pt x="297" y="646"/>
                  </a:lnTo>
                  <a:lnTo>
                    <a:pt x="296" y="647"/>
                  </a:lnTo>
                  <a:lnTo>
                    <a:pt x="297" y="647"/>
                  </a:lnTo>
                  <a:lnTo>
                    <a:pt x="297" y="649"/>
                  </a:lnTo>
                  <a:lnTo>
                    <a:pt x="297" y="649"/>
                  </a:lnTo>
                  <a:lnTo>
                    <a:pt x="297" y="651"/>
                  </a:lnTo>
                  <a:lnTo>
                    <a:pt x="296" y="654"/>
                  </a:lnTo>
                  <a:lnTo>
                    <a:pt x="291" y="658"/>
                  </a:lnTo>
                  <a:lnTo>
                    <a:pt x="289" y="656"/>
                  </a:lnTo>
                  <a:lnTo>
                    <a:pt x="289" y="656"/>
                  </a:lnTo>
                  <a:lnTo>
                    <a:pt x="289" y="656"/>
                  </a:lnTo>
                  <a:lnTo>
                    <a:pt x="289" y="656"/>
                  </a:lnTo>
                  <a:lnTo>
                    <a:pt x="294" y="649"/>
                  </a:lnTo>
                  <a:lnTo>
                    <a:pt x="294" y="649"/>
                  </a:lnTo>
                  <a:lnTo>
                    <a:pt x="292" y="649"/>
                  </a:lnTo>
                  <a:lnTo>
                    <a:pt x="291" y="647"/>
                  </a:lnTo>
                  <a:lnTo>
                    <a:pt x="289" y="647"/>
                  </a:lnTo>
                  <a:lnTo>
                    <a:pt x="289" y="647"/>
                  </a:lnTo>
                  <a:lnTo>
                    <a:pt x="289" y="647"/>
                  </a:lnTo>
                  <a:lnTo>
                    <a:pt x="291" y="646"/>
                  </a:lnTo>
                  <a:lnTo>
                    <a:pt x="289" y="644"/>
                  </a:lnTo>
                  <a:lnTo>
                    <a:pt x="289" y="644"/>
                  </a:lnTo>
                  <a:lnTo>
                    <a:pt x="287" y="644"/>
                  </a:lnTo>
                  <a:lnTo>
                    <a:pt x="286" y="644"/>
                  </a:lnTo>
                  <a:lnTo>
                    <a:pt x="284" y="644"/>
                  </a:lnTo>
                  <a:lnTo>
                    <a:pt x="284" y="646"/>
                  </a:lnTo>
                  <a:lnTo>
                    <a:pt x="284" y="646"/>
                  </a:lnTo>
                  <a:lnTo>
                    <a:pt x="286" y="646"/>
                  </a:lnTo>
                  <a:lnTo>
                    <a:pt x="286" y="646"/>
                  </a:lnTo>
                  <a:lnTo>
                    <a:pt x="286" y="647"/>
                  </a:lnTo>
                  <a:lnTo>
                    <a:pt x="287" y="647"/>
                  </a:lnTo>
                  <a:lnTo>
                    <a:pt x="287" y="649"/>
                  </a:lnTo>
                  <a:lnTo>
                    <a:pt x="286" y="651"/>
                  </a:lnTo>
                  <a:lnTo>
                    <a:pt x="286" y="652"/>
                  </a:lnTo>
                  <a:lnTo>
                    <a:pt x="284" y="652"/>
                  </a:lnTo>
                  <a:lnTo>
                    <a:pt x="280" y="647"/>
                  </a:lnTo>
                  <a:lnTo>
                    <a:pt x="279" y="642"/>
                  </a:lnTo>
                  <a:lnTo>
                    <a:pt x="277" y="637"/>
                  </a:lnTo>
                  <a:lnTo>
                    <a:pt x="277" y="635"/>
                  </a:lnTo>
                  <a:lnTo>
                    <a:pt x="277" y="634"/>
                  </a:lnTo>
                  <a:lnTo>
                    <a:pt x="280" y="629"/>
                  </a:lnTo>
                  <a:lnTo>
                    <a:pt x="282" y="629"/>
                  </a:lnTo>
                  <a:lnTo>
                    <a:pt x="286" y="627"/>
                  </a:lnTo>
                  <a:lnTo>
                    <a:pt x="287" y="625"/>
                  </a:lnTo>
                  <a:lnTo>
                    <a:pt x="287" y="625"/>
                  </a:lnTo>
                  <a:lnTo>
                    <a:pt x="289" y="627"/>
                  </a:lnTo>
                  <a:lnTo>
                    <a:pt x="291" y="629"/>
                  </a:lnTo>
                  <a:lnTo>
                    <a:pt x="291" y="629"/>
                  </a:lnTo>
                  <a:lnTo>
                    <a:pt x="291" y="629"/>
                  </a:lnTo>
                  <a:lnTo>
                    <a:pt x="291" y="630"/>
                  </a:lnTo>
                  <a:lnTo>
                    <a:pt x="292" y="634"/>
                  </a:lnTo>
                  <a:lnTo>
                    <a:pt x="294" y="635"/>
                  </a:lnTo>
                  <a:lnTo>
                    <a:pt x="296" y="637"/>
                  </a:lnTo>
                  <a:lnTo>
                    <a:pt x="296" y="639"/>
                  </a:lnTo>
                  <a:lnTo>
                    <a:pt x="296" y="635"/>
                  </a:lnTo>
                  <a:lnTo>
                    <a:pt x="294" y="634"/>
                  </a:lnTo>
                  <a:lnTo>
                    <a:pt x="294" y="629"/>
                  </a:lnTo>
                  <a:lnTo>
                    <a:pt x="294" y="627"/>
                  </a:lnTo>
                  <a:lnTo>
                    <a:pt x="294" y="625"/>
                  </a:lnTo>
                  <a:lnTo>
                    <a:pt x="296" y="627"/>
                  </a:lnTo>
                  <a:lnTo>
                    <a:pt x="296" y="625"/>
                  </a:lnTo>
                  <a:lnTo>
                    <a:pt x="294" y="623"/>
                  </a:lnTo>
                  <a:lnTo>
                    <a:pt x="292" y="622"/>
                  </a:lnTo>
                  <a:lnTo>
                    <a:pt x="292" y="620"/>
                  </a:lnTo>
                  <a:lnTo>
                    <a:pt x="292" y="620"/>
                  </a:lnTo>
                  <a:lnTo>
                    <a:pt x="294" y="618"/>
                  </a:lnTo>
                  <a:lnTo>
                    <a:pt x="294" y="618"/>
                  </a:lnTo>
                  <a:lnTo>
                    <a:pt x="294" y="618"/>
                  </a:lnTo>
                  <a:lnTo>
                    <a:pt x="296" y="618"/>
                  </a:lnTo>
                  <a:lnTo>
                    <a:pt x="297" y="618"/>
                  </a:lnTo>
                  <a:lnTo>
                    <a:pt x="299" y="622"/>
                  </a:lnTo>
                  <a:lnTo>
                    <a:pt x="299" y="623"/>
                  </a:lnTo>
                  <a:lnTo>
                    <a:pt x="301" y="623"/>
                  </a:lnTo>
                  <a:lnTo>
                    <a:pt x="301" y="622"/>
                  </a:lnTo>
                  <a:lnTo>
                    <a:pt x="301" y="622"/>
                  </a:lnTo>
                  <a:lnTo>
                    <a:pt x="303" y="620"/>
                  </a:lnTo>
                  <a:lnTo>
                    <a:pt x="303" y="620"/>
                  </a:lnTo>
                  <a:lnTo>
                    <a:pt x="304" y="620"/>
                  </a:lnTo>
                  <a:lnTo>
                    <a:pt x="306" y="620"/>
                  </a:lnTo>
                  <a:lnTo>
                    <a:pt x="306" y="620"/>
                  </a:lnTo>
                  <a:lnTo>
                    <a:pt x="306" y="618"/>
                  </a:lnTo>
                  <a:lnTo>
                    <a:pt x="306" y="618"/>
                  </a:lnTo>
                  <a:lnTo>
                    <a:pt x="306" y="617"/>
                  </a:lnTo>
                  <a:lnTo>
                    <a:pt x="304" y="615"/>
                  </a:lnTo>
                  <a:lnTo>
                    <a:pt x="306" y="615"/>
                  </a:lnTo>
                  <a:lnTo>
                    <a:pt x="311" y="615"/>
                  </a:lnTo>
                  <a:lnTo>
                    <a:pt x="313" y="617"/>
                  </a:lnTo>
                  <a:lnTo>
                    <a:pt x="311" y="620"/>
                  </a:lnTo>
                  <a:lnTo>
                    <a:pt x="311" y="620"/>
                  </a:lnTo>
                  <a:close/>
                  <a:moveTo>
                    <a:pt x="304" y="618"/>
                  </a:moveTo>
                  <a:lnTo>
                    <a:pt x="304" y="620"/>
                  </a:lnTo>
                  <a:lnTo>
                    <a:pt x="304" y="620"/>
                  </a:lnTo>
                  <a:lnTo>
                    <a:pt x="303" y="618"/>
                  </a:lnTo>
                  <a:lnTo>
                    <a:pt x="301" y="617"/>
                  </a:lnTo>
                  <a:lnTo>
                    <a:pt x="299" y="615"/>
                  </a:lnTo>
                  <a:lnTo>
                    <a:pt x="299" y="615"/>
                  </a:lnTo>
                  <a:lnTo>
                    <a:pt x="301" y="615"/>
                  </a:lnTo>
                  <a:lnTo>
                    <a:pt x="303" y="615"/>
                  </a:lnTo>
                  <a:lnTo>
                    <a:pt x="304" y="617"/>
                  </a:lnTo>
                  <a:lnTo>
                    <a:pt x="304" y="618"/>
                  </a:lnTo>
                  <a:lnTo>
                    <a:pt x="304" y="618"/>
                  </a:lnTo>
                  <a:close/>
                  <a:moveTo>
                    <a:pt x="655" y="637"/>
                  </a:moveTo>
                  <a:lnTo>
                    <a:pt x="657" y="641"/>
                  </a:lnTo>
                  <a:lnTo>
                    <a:pt x="659" y="644"/>
                  </a:lnTo>
                  <a:lnTo>
                    <a:pt x="660" y="647"/>
                  </a:lnTo>
                  <a:lnTo>
                    <a:pt x="662" y="654"/>
                  </a:lnTo>
                  <a:lnTo>
                    <a:pt x="662" y="658"/>
                  </a:lnTo>
                  <a:lnTo>
                    <a:pt x="662" y="659"/>
                  </a:lnTo>
                  <a:lnTo>
                    <a:pt x="662" y="663"/>
                  </a:lnTo>
                  <a:lnTo>
                    <a:pt x="662" y="664"/>
                  </a:lnTo>
                  <a:lnTo>
                    <a:pt x="662" y="664"/>
                  </a:lnTo>
                  <a:lnTo>
                    <a:pt x="662" y="666"/>
                  </a:lnTo>
                  <a:lnTo>
                    <a:pt x="662" y="668"/>
                  </a:lnTo>
                  <a:lnTo>
                    <a:pt x="662" y="673"/>
                  </a:lnTo>
                  <a:lnTo>
                    <a:pt x="662" y="676"/>
                  </a:lnTo>
                  <a:lnTo>
                    <a:pt x="662" y="676"/>
                  </a:lnTo>
                  <a:lnTo>
                    <a:pt x="660" y="675"/>
                  </a:lnTo>
                  <a:lnTo>
                    <a:pt x="659" y="675"/>
                  </a:lnTo>
                  <a:lnTo>
                    <a:pt x="659" y="673"/>
                  </a:lnTo>
                  <a:lnTo>
                    <a:pt x="657" y="668"/>
                  </a:lnTo>
                  <a:lnTo>
                    <a:pt x="655" y="666"/>
                  </a:lnTo>
                  <a:lnTo>
                    <a:pt x="655" y="664"/>
                  </a:lnTo>
                  <a:lnTo>
                    <a:pt x="655" y="663"/>
                  </a:lnTo>
                  <a:lnTo>
                    <a:pt x="657" y="663"/>
                  </a:lnTo>
                  <a:lnTo>
                    <a:pt x="657" y="661"/>
                  </a:lnTo>
                  <a:lnTo>
                    <a:pt x="657" y="659"/>
                  </a:lnTo>
                  <a:lnTo>
                    <a:pt x="657" y="661"/>
                  </a:lnTo>
                  <a:lnTo>
                    <a:pt x="655" y="661"/>
                  </a:lnTo>
                  <a:lnTo>
                    <a:pt x="653" y="659"/>
                  </a:lnTo>
                  <a:lnTo>
                    <a:pt x="652" y="659"/>
                  </a:lnTo>
                  <a:lnTo>
                    <a:pt x="652" y="656"/>
                  </a:lnTo>
                  <a:lnTo>
                    <a:pt x="652" y="654"/>
                  </a:lnTo>
                  <a:lnTo>
                    <a:pt x="650" y="656"/>
                  </a:lnTo>
                  <a:lnTo>
                    <a:pt x="648" y="656"/>
                  </a:lnTo>
                  <a:lnTo>
                    <a:pt x="648" y="654"/>
                  </a:lnTo>
                  <a:lnTo>
                    <a:pt x="648" y="652"/>
                  </a:lnTo>
                  <a:lnTo>
                    <a:pt x="650" y="651"/>
                  </a:lnTo>
                  <a:lnTo>
                    <a:pt x="652" y="647"/>
                  </a:lnTo>
                  <a:lnTo>
                    <a:pt x="652" y="647"/>
                  </a:lnTo>
                  <a:lnTo>
                    <a:pt x="650" y="647"/>
                  </a:lnTo>
                  <a:lnTo>
                    <a:pt x="648" y="646"/>
                  </a:lnTo>
                  <a:lnTo>
                    <a:pt x="648" y="642"/>
                  </a:lnTo>
                  <a:lnTo>
                    <a:pt x="647" y="641"/>
                  </a:lnTo>
                  <a:lnTo>
                    <a:pt x="645" y="641"/>
                  </a:lnTo>
                  <a:lnTo>
                    <a:pt x="643" y="646"/>
                  </a:lnTo>
                  <a:lnTo>
                    <a:pt x="643" y="647"/>
                  </a:lnTo>
                  <a:lnTo>
                    <a:pt x="640" y="649"/>
                  </a:lnTo>
                  <a:lnTo>
                    <a:pt x="640" y="647"/>
                  </a:lnTo>
                  <a:lnTo>
                    <a:pt x="640" y="646"/>
                  </a:lnTo>
                  <a:lnTo>
                    <a:pt x="640" y="641"/>
                  </a:lnTo>
                  <a:lnTo>
                    <a:pt x="640" y="639"/>
                  </a:lnTo>
                  <a:lnTo>
                    <a:pt x="640" y="637"/>
                  </a:lnTo>
                  <a:lnTo>
                    <a:pt x="641" y="637"/>
                  </a:lnTo>
                  <a:lnTo>
                    <a:pt x="643" y="637"/>
                  </a:lnTo>
                  <a:lnTo>
                    <a:pt x="645" y="635"/>
                  </a:lnTo>
                  <a:lnTo>
                    <a:pt x="645" y="634"/>
                  </a:lnTo>
                  <a:lnTo>
                    <a:pt x="647" y="630"/>
                  </a:lnTo>
                  <a:lnTo>
                    <a:pt x="647" y="630"/>
                  </a:lnTo>
                  <a:lnTo>
                    <a:pt x="648" y="630"/>
                  </a:lnTo>
                  <a:lnTo>
                    <a:pt x="653" y="634"/>
                  </a:lnTo>
                  <a:lnTo>
                    <a:pt x="653" y="634"/>
                  </a:lnTo>
                  <a:lnTo>
                    <a:pt x="655" y="637"/>
                  </a:lnTo>
                  <a:lnTo>
                    <a:pt x="655" y="637"/>
                  </a:lnTo>
                  <a:close/>
                  <a:moveTo>
                    <a:pt x="309" y="644"/>
                  </a:moveTo>
                  <a:lnTo>
                    <a:pt x="308" y="646"/>
                  </a:lnTo>
                  <a:lnTo>
                    <a:pt x="306" y="646"/>
                  </a:lnTo>
                  <a:lnTo>
                    <a:pt x="304" y="647"/>
                  </a:lnTo>
                  <a:lnTo>
                    <a:pt x="304" y="649"/>
                  </a:lnTo>
                  <a:lnTo>
                    <a:pt x="303" y="647"/>
                  </a:lnTo>
                  <a:lnTo>
                    <a:pt x="303" y="644"/>
                  </a:lnTo>
                  <a:lnTo>
                    <a:pt x="304" y="642"/>
                  </a:lnTo>
                  <a:lnTo>
                    <a:pt x="311" y="642"/>
                  </a:lnTo>
                  <a:lnTo>
                    <a:pt x="311" y="644"/>
                  </a:lnTo>
                  <a:lnTo>
                    <a:pt x="311" y="644"/>
                  </a:lnTo>
                  <a:lnTo>
                    <a:pt x="311" y="644"/>
                  </a:lnTo>
                  <a:lnTo>
                    <a:pt x="309" y="644"/>
                  </a:lnTo>
                  <a:close/>
                  <a:moveTo>
                    <a:pt x="686" y="649"/>
                  </a:moveTo>
                  <a:lnTo>
                    <a:pt x="688" y="649"/>
                  </a:lnTo>
                  <a:lnTo>
                    <a:pt x="689" y="649"/>
                  </a:lnTo>
                  <a:lnTo>
                    <a:pt x="689" y="649"/>
                  </a:lnTo>
                  <a:lnTo>
                    <a:pt x="693" y="649"/>
                  </a:lnTo>
                  <a:lnTo>
                    <a:pt x="694" y="651"/>
                  </a:lnTo>
                  <a:lnTo>
                    <a:pt x="694" y="652"/>
                  </a:lnTo>
                  <a:lnTo>
                    <a:pt x="694" y="654"/>
                  </a:lnTo>
                  <a:lnTo>
                    <a:pt x="694" y="656"/>
                  </a:lnTo>
                  <a:lnTo>
                    <a:pt x="694" y="659"/>
                  </a:lnTo>
                  <a:lnTo>
                    <a:pt x="694" y="661"/>
                  </a:lnTo>
                  <a:lnTo>
                    <a:pt x="694" y="661"/>
                  </a:lnTo>
                  <a:lnTo>
                    <a:pt x="693" y="663"/>
                  </a:lnTo>
                  <a:lnTo>
                    <a:pt x="693" y="663"/>
                  </a:lnTo>
                  <a:lnTo>
                    <a:pt x="691" y="659"/>
                  </a:lnTo>
                  <a:lnTo>
                    <a:pt x="689" y="656"/>
                  </a:lnTo>
                  <a:lnTo>
                    <a:pt x="688" y="654"/>
                  </a:lnTo>
                  <a:lnTo>
                    <a:pt x="688" y="656"/>
                  </a:lnTo>
                  <a:lnTo>
                    <a:pt x="688" y="656"/>
                  </a:lnTo>
                  <a:lnTo>
                    <a:pt x="689" y="659"/>
                  </a:lnTo>
                  <a:lnTo>
                    <a:pt x="689" y="659"/>
                  </a:lnTo>
                  <a:lnTo>
                    <a:pt x="691" y="661"/>
                  </a:lnTo>
                  <a:lnTo>
                    <a:pt x="691" y="663"/>
                  </a:lnTo>
                  <a:lnTo>
                    <a:pt x="691" y="664"/>
                  </a:lnTo>
                  <a:lnTo>
                    <a:pt x="691" y="666"/>
                  </a:lnTo>
                  <a:lnTo>
                    <a:pt x="691" y="666"/>
                  </a:lnTo>
                  <a:lnTo>
                    <a:pt x="691" y="668"/>
                  </a:lnTo>
                  <a:lnTo>
                    <a:pt x="689" y="668"/>
                  </a:lnTo>
                  <a:lnTo>
                    <a:pt x="686" y="668"/>
                  </a:lnTo>
                  <a:lnTo>
                    <a:pt x="684" y="668"/>
                  </a:lnTo>
                  <a:lnTo>
                    <a:pt x="683" y="668"/>
                  </a:lnTo>
                  <a:lnTo>
                    <a:pt x="681" y="666"/>
                  </a:lnTo>
                  <a:lnTo>
                    <a:pt x="681" y="666"/>
                  </a:lnTo>
                  <a:lnTo>
                    <a:pt x="681" y="663"/>
                  </a:lnTo>
                  <a:lnTo>
                    <a:pt x="681" y="659"/>
                  </a:lnTo>
                  <a:lnTo>
                    <a:pt x="681" y="656"/>
                  </a:lnTo>
                  <a:lnTo>
                    <a:pt x="679" y="652"/>
                  </a:lnTo>
                  <a:lnTo>
                    <a:pt x="677" y="651"/>
                  </a:lnTo>
                  <a:lnTo>
                    <a:pt x="676" y="651"/>
                  </a:lnTo>
                  <a:lnTo>
                    <a:pt x="676" y="649"/>
                  </a:lnTo>
                  <a:lnTo>
                    <a:pt x="676" y="647"/>
                  </a:lnTo>
                  <a:lnTo>
                    <a:pt x="677" y="646"/>
                  </a:lnTo>
                  <a:lnTo>
                    <a:pt x="681" y="647"/>
                  </a:lnTo>
                  <a:lnTo>
                    <a:pt x="686" y="649"/>
                  </a:lnTo>
                  <a:lnTo>
                    <a:pt x="686" y="649"/>
                  </a:lnTo>
                  <a:close/>
                  <a:moveTo>
                    <a:pt x="674" y="654"/>
                  </a:moveTo>
                  <a:lnTo>
                    <a:pt x="676" y="656"/>
                  </a:lnTo>
                  <a:lnTo>
                    <a:pt x="677" y="656"/>
                  </a:lnTo>
                  <a:lnTo>
                    <a:pt x="679" y="658"/>
                  </a:lnTo>
                  <a:lnTo>
                    <a:pt x="679" y="661"/>
                  </a:lnTo>
                  <a:lnTo>
                    <a:pt x="679" y="663"/>
                  </a:lnTo>
                  <a:lnTo>
                    <a:pt x="677" y="663"/>
                  </a:lnTo>
                  <a:lnTo>
                    <a:pt x="677" y="663"/>
                  </a:lnTo>
                  <a:lnTo>
                    <a:pt x="677" y="666"/>
                  </a:lnTo>
                  <a:lnTo>
                    <a:pt x="677" y="670"/>
                  </a:lnTo>
                  <a:lnTo>
                    <a:pt x="677" y="673"/>
                  </a:lnTo>
                  <a:lnTo>
                    <a:pt x="676" y="676"/>
                  </a:lnTo>
                  <a:lnTo>
                    <a:pt x="676" y="680"/>
                  </a:lnTo>
                  <a:lnTo>
                    <a:pt x="676" y="680"/>
                  </a:lnTo>
                  <a:lnTo>
                    <a:pt x="674" y="680"/>
                  </a:lnTo>
                  <a:lnTo>
                    <a:pt x="674" y="680"/>
                  </a:lnTo>
                  <a:lnTo>
                    <a:pt x="674" y="680"/>
                  </a:lnTo>
                  <a:lnTo>
                    <a:pt x="672" y="681"/>
                  </a:lnTo>
                  <a:lnTo>
                    <a:pt x="671" y="681"/>
                  </a:lnTo>
                  <a:lnTo>
                    <a:pt x="671" y="676"/>
                  </a:lnTo>
                  <a:lnTo>
                    <a:pt x="671" y="670"/>
                  </a:lnTo>
                  <a:lnTo>
                    <a:pt x="672" y="668"/>
                  </a:lnTo>
                  <a:lnTo>
                    <a:pt x="672" y="666"/>
                  </a:lnTo>
                  <a:lnTo>
                    <a:pt x="669" y="663"/>
                  </a:lnTo>
                  <a:lnTo>
                    <a:pt x="669" y="663"/>
                  </a:lnTo>
                  <a:lnTo>
                    <a:pt x="667" y="659"/>
                  </a:lnTo>
                  <a:lnTo>
                    <a:pt x="667" y="658"/>
                  </a:lnTo>
                  <a:lnTo>
                    <a:pt x="667" y="654"/>
                  </a:lnTo>
                  <a:lnTo>
                    <a:pt x="669" y="652"/>
                  </a:lnTo>
                  <a:lnTo>
                    <a:pt x="672" y="651"/>
                  </a:lnTo>
                  <a:lnTo>
                    <a:pt x="674" y="652"/>
                  </a:lnTo>
                  <a:lnTo>
                    <a:pt x="674" y="654"/>
                  </a:lnTo>
                  <a:lnTo>
                    <a:pt x="674" y="654"/>
                  </a:lnTo>
                  <a:lnTo>
                    <a:pt x="674" y="654"/>
                  </a:lnTo>
                  <a:close/>
                  <a:moveTo>
                    <a:pt x="698" y="666"/>
                  </a:moveTo>
                  <a:lnTo>
                    <a:pt x="698" y="666"/>
                  </a:lnTo>
                  <a:lnTo>
                    <a:pt x="696" y="666"/>
                  </a:lnTo>
                  <a:lnTo>
                    <a:pt x="694" y="666"/>
                  </a:lnTo>
                  <a:lnTo>
                    <a:pt x="694" y="664"/>
                  </a:lnTo>
                  <a:lnTo>
                    <a:pt x="694" y="663"/>
                  </a:lnTo>
                  <a:lnTo>
                    <a:pt x="696" y="661"/>
                  </a:lnTo>
                  <a:lnTo>
                    <a:pt x="696" y="659"/>
                  </a:lnTo>
                  <a:lnTo>
                    <a:pt x="696" y="656"/>
                  </a:lnTo>
                  <a:lnTo>
                    <a:pt x="700" y="659"/>
                  </a:lnTo>
                  <a:lnTo>
                    <a:pt x="701" y="661"/>
                  </a:lnTo>
                  <a:lnTo>
                    <a:pt x="701" y="664"/>
                  </a:lnTo>
                  <a:lnTo>
                    <a:pt x="701" y="664"/>
                  </a:lnTo>
                  <a:lnTo>
                    <a:pt x="700" y="664"/>
                  </a:lnTo>
                  <a:lnTo>
                    <a:pt x="698" y="666"/>
                  </a:lnTo>
                  <a:close/>
                  <a:moveTo>
                    <a:pt x="286" y="666"/>
                  </a:moveTo>
                  <a:lnTo>
                    <a:pt x="286" y="666"/>
                  </a:lnTo>
                  <a:lnTo>
                    <a:pt x="284" y="664"/>
                  </a:lnTo>
                  <a:lnTo>
                    <a:pt x="284" y="664"/>
                  </a:lnTo>
                  <a:lnTo>
                    <a:pt x="286" y="663"/>
                  </a:lnTo>
                  <a:lnTo>
                    <a:pt x="289" y="663"/>
                  </a:lnTo>
                  <a:lnTo>
                    <a:pt x="289" y="663"/>
                  </a:lnTo>
                  <a:lnTo>
                    <a:pt x="289" y="664"/>
                  </a:lnTo>
                  <a:lnTo>
                    <a:pt x="287" y="664"/>
                  </a:lnTo>
                  <a:lnTo>
                    <a:pt x="287" y="666"/>
                  </a:lnTo>
                  <a:lnTo>
                    <a:pt x="286" y="666"/>
                  </a:lnTo>
                  <a:close/>
                  <a:moveTo>
                    <a:pt x="277" y="668"/>
                  </a:moveTo>
                  <a:lnTo>
                    <a:pt x="275" y="670"/>
                  </a:lnTo>
                  <a:lnTo>
                    <a:pt x="275" y="670"/>
                  </a:lnTo>
                  <a:lnTo>
                    <a:pt x="275" y="668"/>
                  </a:lnTo>
                  <a:lnTo>
                    <a:pt x="275" y="668"/>
                  </a:lnTo>
                  <a:lnTo>
                    <a:pt x="277" y="666"/>
                  </a:lnTo>
                  <a:lnTo>
                    <a:pt x="279" y="664"/>
                  </a:lnTo>
                  <a:lnTo>
                    <a:pt x="280" y="663"/>
                  </a:lnTo>
                  <a:lnTo>
                    <a:pt x="282" y="663"/>
                  </a:lnTo>
                  <a:lnTo>
                    <a:pt x="282" y="664"/>
                  </a:lnTo>
                  <a:lnTo>
                    <a:pt x="280" y="666"/>
                  </a:lnTo>
                  <a:lnTo>
                    <a:pt x="277" y="668"/>
                  </a:lnTo>
                  <a:lnTo>
                    <a:pt x="277" y="668"/>
                  </a:lnTo>
                  <a:close/>
                  <a:moveTo>
                    <a:pt x="710" y="680"/>
                  </a:moveTo>
                  <a:lnTo>
                    <a:pt x="710" y="685"/>
                  </a:lnTo>
                  <a:lnTo>
                    <a:pt x="710" y="685"/>
                  </a:lnTo>
                  <a:lnTo>
                    <a:pt x="708" y="685"/>
                  </a:lnTo>
                  <a:lnTo>
                    <a:pt x="708" y="687"/>
                  </a:lnTo>
                  <a:lnTo>
                    <a:pt x="706" y="685"/>
                  </a:lnTo>
                  <a:lnTo>
                    <a:pt x="705" y="685"/>
                  </a:lnTo>
                  <a:lnTo>
                    <a:pt x="705" y="685"/>
                  </a:lnTo>
                  <a:lnTo>
                    <a:pt x="705" y="683"/>
                  </a:lnTo>
                  <a:lnTo>
                    <a:pt x="705" y="681"/>
                  </a:lnTo>
                  <a:lnTo>
                    <a:pt x="701" y="681"/>
                  </a:lnTo>
                  <a:lnTo>
                    <a:pt x="700" y="681"/>
                  </a:lnTo>
                  <a:lnTo>
                    <a:pt x="700" y="680"/>
                  </a:lnTo>
                  <a:lnTo>
                    <a:pt x="700" y="676"/>
                  </a:lnTo>
                  <a:lnTo>
                    <a:pt x="700" y="676"/>
                  </a:lnTo>
                  <a:lnTo>
                    <a:pt x="701" y="675"/>
                  </a:lnTo>
                  <a:lnTo>
                    <a:pt x="703" y="673"/>
                  </a:lnTo>
                  <a:lnTo>
                    <a:pt x="703" y="671"/>
                  </a:lnTo>
                  <a:lnTo>
                    <a:pt x="705" y="666"/>
                  </a:lnTo>
                  <a:lnTo>
                    <a:pt x="706" y="666"/>
                  </a:lnTo>
                  <a:lnTo>
                    <a:pt x="708" y="670"/>
                  </a:lnTo>
                  <a:lnTo>
                    <a:pt x="712" y="675"/>
                  </a:lnTo>
                  <a:lnTo>
                    <a:pt x="710" y="680"/>
                  </a:lnTo>
                  <a:lnTo>
                    <a:pt x="710" y="680"/>
                  </a:lnTo>
                  <a:close/>
                  <a:moveTo>
                    <a:pt x="698" y="675"/>
                  </a:moveTo>
                  <a:lnTo>
                    <a:pt x="696" y="675"/>
                  </a:lnTo>
                  <a:lnTo>
                    <a:pt x="696" y="675"/>
                  </a:lnTo>
                  <a:lnTo>
                    <a:pt x="693" y="671"/>
                  </a:lnTo>
                  <a:lnTo>
                    <a:pt x="693" y="671"/>
                  </a:lnTo>
                  <a:lnTo>
                    <a:pt x="693" y="670"/>
                  </a:lnTo>
                  <a:lnTo>
                    <a:pt x="694" y="668"/>
                  </a:lnTo>
                  <a:lnTo>
                    <a:pt x="696" y="668"/>
                  </a:lnTo>
                  <a:lnTo>
                    <a:pt x="700" y="668"/>
                  </a:lnTo>
                  <a:lnTo>
                    <a:pt x="701" y="668"/>
                  </a:lnTo>
                  <a:lnTo>
                    <a:pt x="701" y="670"/>
                  </a:lnTo>
                  <a:lnTo>
                    <a:pt x="701" y="670"/>
                  </a:lnTo>
                  <a:lnTo>
                    <a:pt x="700" y="671"/>
                  </a:lnTo>
                  <a:lnTo>
                    <a:pt x="700" y="671"/>
                  </a:lnTo>
                  <a:lnTo>
                    <a:pt x="700" y="673"/>
                  </a:lnTo>
                  <a:lnTo>
                    <a:pt x="700" y="673"/>
                  </a:lnTo>
                  <a:lnTo>
                    <a:pt x="698" y="675"/>
                  </a:lnTo>
                  <a:lnTo>
                    <a:pt x="698" y="675"/>
                  </a:lnTo>
                  <a:close/>
                  <a:moveTo>
                    <a:pt x="683" y="671"/>
                  </a:moveTo>
                  <a:lnTo>
                    <a:pt x="686" y="673"/>
                  </a:lnTo>
                  <a:lnTo>
                    <a:pt x="689" y="673"/>
                  </a:lnTo>
                  <a:lnTo>
                    <a:pt x="691" y="675"/>
                  </a:lnTo>
                  <a:lnTo>
                    <a:pt x="691" y="675"/>
                  </a:lnTo>
                  <a:lnTo>
                    <a:pt x="693" y="676"/>
                  </a:lnTo>
                  <a:lnTo>
                    <a:pt x="693" y="678"/>
                  </a:lnTo>
                  <a:lnTo>
                    <a:pt x="693" y="680"/>
                  </a:lnTo>
                  <a:lnTo>
                    <a:pt x="691" y="680"/>
                  </a:lnTo>
                  <a:lnTo>
                    <a:pt x="691" y="680"/>
                  </a:lnTo>
                  <a:lnTo>
                    <a:pt x="698" y="683"/>
                  </a:lnTo>
                  <a:lnTo>
                    <a:pt x="701" y="687"/>
                  </a:lnTo>
                  <a:lnTo>
                    <a:pt x="703" y="688"/>
                  </a:lnTo>
                  <a:lnTo>
                    <a:pt x="703" y="690"/>
                  </a:lnTo>
                  <a:lnTo>
                    <a:pt x="705" y="693"/>
                  </a:lnTo>
                  <a:lnTo>
                    <a:pt x="708" y="698"/>
                  </a:lnTo>
                  <a:lnTo>
                    <a:pt x="708" y="700"/>
                  </a:lnTo>
                  <a:lnTo>
                    <a:pt x="710" y="702"/>
                  </a:lnTo>
                  <a:lnTo>
                    <a:pt x="710" y="702"/>
                  </a:lnTo>
                  <a:lnTo>
                    <a:pt x="706" y="700"/>
                  </a:lnTo>
                  <a:lnTo>
                    <a:pt x="703" y="697"/>
                  </a:lnTo>
                  <a:lnTo>
                    <a:pt x="703" y="697"/>
                  </a:lnTo>
                  <a:lnTo>
                    <a:pt x="703" y="698"/>
                  </a:lnTo>
                  <a:lnTo>
                    <a:pt x="701" y="700"/>
                  </a:lnTo>
                  <a:lnTo>
                    <a:pt x="701" y="702"/>
                  </a:lnTo>
                  <a:lnTo>
                    <a:pt x="701" y="702"/>
                  </a:lnTo>
                  <a:lnTo>
                    <a:pt x="705" y="700"/>
                  </a:lnTo>
                  <a:lnTo>
                    <a:pt x="708" y="704"/>
                  </a:lnTo>
                  <a:lnTo>
                    <a:pt x="708" y="704"/>
                  </a:lnTo>
                  <a:lnTo>
                    <a:pt x="710" y="707"/>
                  </a:lnTo>
                  <a:lnTo>
                    <a:pt x="710" y="707"/>
                  </a:lnTo>
                  <a:lnTo>
                    <a:pt x="710" y="709"/>
                  </a:lnTo>
                  <a:lnTo>
                    <a:pt x="708" y="709"/>
                  </a:lnTo>
                  <a:lnTo>
                    <a:pt x="708" y="710"/>
                  </a:lnTo>
                  <a:lnTo>
                    <a:pt x="710" y="710"/>
                  </a:lnTo>
                  <a:lnTo>
                    <a:pt x="713" y="709"/>
                  </a:lnTo>
                  <a:lnTo>
                    <a:pt x="713" y="710"/>
                  </a:lnTo>
                  <a:lnTo>
                    <a:pt x="713" y="716"/>
                  </a:lnTo>
                  <a:lnTo>
                    <a:pt x="713" y="719"/>
                  </a:lnTo>
                  <a:lnTo>
                    <a:pt x="713" y="719"/>
                  </a:lnTo>
                  <a:lnTo>
                    <a:pt x="713" y="721"/>
                  </a:lnTo>
                  <a:lnTo>
                    <a:pt x="713" y="722"/>
                  </a:lnTo>
                  <a:lnTo>
                    <a:pt x="713" y="722"/>
                  </a:lnTo>
                  <a:lnTo>
                    <a:pt x="713" y="724"/>
                  </a:lnTo>
                  <a:lnTo>
                    <a:pt x="713" y="726"/>
                  </a:lnTo>
                  <a:lnTo>
                    <a:pt x="712" y="727"/>
                  </a:lnTo>
                  <a:lnTo>
                    <a:pt x="710" y="727"/>
                  </a:lnTo>
                  <a:lnTo>
                    <a:pt x="710" y="726"/>
                  </a:lnTo>
                  <a:lnTo>
                    <a:pt x="708" y="724"/>
                  </a:lnTo>
                  <a:lnTo>
                    <a:pt x="706" y="721"/>
                  </a:lnTo>
                  <a:lnTo>
                    <a:pt x="706" y="719"/>
                  </a:lnTo>
                  <a:lnTo>
                    <a:pt x="705" y="719"/>
                  </a:lnTo>
                  <a:lnTo>
                    <a:pt x="703" y="719"/>
                  </a:lnTo>
                  <a:lnTo>
                    <a:pt x="703" y="719"/>
                  </a:lnTo>
                  <a:lnTo>
                    <a:pt x="701" y="717"/>
                  </a:lnTo>
                  <a:lnTo>
                    <a:pt x="701" y="716"/>
                  </a:lnTo>
                  <a:lnTo>
                    <a:pt x="701" y="714"/>
                  </a:lnTo>
                  <a:lnTo>
                    <a:pt x="701" y="712"/>
                  </a:lnTo>
                  <a:lnTo>
                    <a:pt x="700" y="712"/>
                  </a:lnTo>
                  <a:lnTo>
                    <a:pt x="700" y="712"/>
                  </a:lnTo>
                  <a:lnTo>
                    <a:pt x="700" y="716"/>
                  </a:lnTo>
                  <a:lnTo>
                    <a:pt x="700" y="716"/>
                  </a:lnTo>
                  <a:lnTo>
                    <a:pt x="698" y="716"/>
                  </a:lnTo>
                  <a:lnTo>
                    <a:pt x="696" y="710"/>
                  </a:lnTo>
                  <a:lnTo>
                    <a:pt x="693" y="707"/>
                  </a:lnTo>
                  <a:lnTo>
                    <a:pt x="691" y="707"/>
                  </a:lnTo>
                  <a:lnTo>
                    <a:pt x="691" y="705"/>
                  </a:lnTo>
                  <a:lnTo>
                    <a:pt x="693" y="705"/>
                  </a:lnTo>
                  <a:lnTo>
                    <a:pt x="694" y="705"/>
                  </a:lnTo>
                  <a:lnTo>
                    <a:pt x="694" y="704"/>
                  </a:lnTo>
                  <a:lnTo>
                    <a:pt x="693" y="700"/>
                  </a:lnTo>
                  <a:lnTo>
                    <a:pt x="693" y="698"/>
                  </a:lnTo>
                  <a:lnTo>
                    <a:pt x="693" y="697"/>
                  </a:lnTo>
                  <a:lnTo>
                    <a:pt x="693" y="697"/>
                  </a:lnTo>
                  <a:lnTo>
                    <a:pt x="689" y="697"/>
                  </a:lnTo>
                  <a:lnTo>
                    <a:pt x="688" y="697"/>
                  </a:lnTo>
                  <a:lnTo>
                    <a:pt x="688" y="695"/>
                  </a:lnTo>
                  <a:lnTo>
                    <a:pt x="686" y="693"/>
                  </a:lnTo>
                  <a:lnTo>
                    <a:pt x="684" y="693"/>
                  </a:lnTo>
                  <a:lnTo>
                    <a:pt x="683" y="693"/>
                  </a:lnTo>
                  <a:lnTo>
                    <a:pt x="681" y="692"/>
                  </a:lnTo>
                  <a:lnTo>
                    <a:pt x="681" y="690"/>
                  </a:lnTo>
                  <a:lnTo>
                    <a:pt x="681" y="690"/>
                  </a:lnTo>
                  <a:lnTo>
                    <a:pt x="683" y="688"/>
                  </a:lnTo>
                  <a:lnTo>
                    <a:pt x="684" y="690"/>
                  </a:lnTo>
                  <a:lnTo>
                    <a:pt x="686" y="690"/>
                  </a:lnTo>
                  <a:lnTo>
                    <a:pt x="686" y="690"/>
                  </a:lnTo>
                  <a:lnTo>
                    <a:pt x="688" y="688"/>
                  </a:lnTo>
                  <a:lnTo>
                    <a:pt x="688" y="687"/>
                  </a:lnTo>
                  <a:lnTo>
                    <a:pt x="689" y="687"/>
                  </a:lnTo>
                  <a:lnTo>
                    <a:pt x="689" y="685"/>
                  </a:lnTo>
                  <a:lnTo>
                    <a:pt x="688" y="683"/>
                  </a:lnTo>
                  <a:lnTo>
                    <a:pt x="686" y="681"/>
                  </a:lnTo>
                  <a:lnTo>
                    <a:pt x="683" y="683"/>
                  </a:lnTo>
                  <a:lnTo>
                    <a:pt x="681" y="685"/>
                  </a:lnTo>
                  <a:lnTo>
                    <a:pt x="679" y="685"/>
                  </a:lnTo>
                  <a:lnTo>
                    <a:pt x="679" y="683"/>
                  </a:lnTo>
                  <a:lnTo>
                    <a:pt x="683" y="680"/>
                  </a:lnTo>
                  <a:lnTo>
                    <a:pt x="684" y="678"/>
                  </a:lnTo>
                  <a:lnTo>
                    <a:pt x="683" y="678"/>
                  </a:lnTo>
                  <a:lnTo>
                    <a:pt x="683" y="676"/>
                  </a:lnTo>
                  <a:lnTo>
                    <a:pt x="683" y="673"/>
                  </a:lnTo>
                  <a:lnTo>
                    <a:pt x="683" y="671"/>
                  </a:lnTo>
                  <a:close/>
                  <a:moveTo>
                    <a:pt x="732" y="700"/>
                  </a:moveTo>
                  <a:lnTo>
                    <a:pt x="732" y="705"/>
                  </a:lnTo>
                  <a:lnTo>
                    <a:pt x="730" y="709"/>
                  </a:lnTo>
                  <a:lnTo>
                    <a:pt x="729" y="710"/>
                  </a:lnTo>
                  <a:lnTo>
                    <a:pt x="727" y="710"/>
                  </a:lnTo>
                  <a:lnTo>
                    <a:pt x="725" y="709"/>
                  </a:lnTo>
                  <a:lnTo>
                    <a:pt x="725" y="709"/>
                  </a:lnTo>
                  <a:lnTo>
                    <a:pt x="724" y="709"/>
                  </a:lnTo>
                  <a:lnTo>
                    <a:pt x="724" y="707"/>
                  </a:lnTo>
                  <a:lnTo>
                    <a:pt x="724" y="705"/>
                  </a:lnTo>
                  <a:lnTo>
                    <a:pt x="724" y="704"/>
                  </a:lnTo>
                  <a:lnTo>
                    <a:pt x="724" y="705"/>
                  </a:lnTo>
                  <a:lnTo>
                    <a:pt x="722" y="705"/>
                  </a:lnTo>
                  <a:lnTo>
                    <a:pt x="720" y="707"/>
                  </a:lnTo>
                  <a:lnTo>
                    <a:pt x="718" y="710"/>
                  </a:lnTo>
                  <a:lnTo>
                    <a:pt x="717" y="712"/>
                  </a:lnTo>
                  <a:lnTo>
                    <a:pt x="717" y="710"/>
                  </a:lnTo>
                  <a:lnTo>
                    <a:pt x="717" y="705"/>
                  </a:lnTo>
                  <a:lnTo>
                    <a:pt x="715" y="704"/>
                  </a:lnTo>
                  <a:lnTo>
                    <a:pt x="717" y="700"/>
                  </a:lnTo>
                  <a:lnTo>
                    <a:pt x="720" y="697"/>
                  </a:lnTo>
                  <a:lnTo>
                    <a:pt x="720" y="690"/>
                  </a:lnTo>
                  <a:lnTo>
                    <a:pt x="727" y="685"/>
                  </a:lnTo>
                  <a:lnTo>
                    <a:pt x="727" y="685"/>
                  </a:lnTo>
                  <a:lnTo>
                    <a:pt x="730" y="688"/>
                  </a:lnTo>
                  <a:lnTo>
                    <a:pt x="732" y="693"/>
                  </a:lnTo>
                  <a:lnTo>
                    <a:pt x="732" y="695"/>
                  </a:lnTo>
                  <a:lnTo>
                    <a:pt x="732" y="698"/>
                  </a:lnTo>
                  <a:lnTo>
                    <a:pt x="732" y="700"/>
                  </a:lnTo>
                  <a:lnTo>
                    <a:pt x="732" y="700"/>
                  </a:lnTo>
                  <a:close/>
                  <a:moveTo>
                    <a:pt x="260" y="690"/>
                  </a:moveTo>
                  <a:lnTo>
                    <a:pt x="260" y="690"/>
                  </a:lnTo>
                  <a:lnTo>
                    <a:pt x="258" y="690"/>
                  </a:lnTo>
                  <a:lnTo>
                    <a:pt x="256" y="690"/>
                  </a:lnTo>
                  <a:lnTo>
                    <a:pt x="256" y="690"/>
                  </a:lnTo>
                  <a:lnTo>
                    <a:pt x="260" y="687"/>
                  </a:lnTo>
                  <a:lnTo>
                    <a:pt x="260" y="687"/>
                  </a:lnTo>
                  <a:lnTo>
                    <a:pt x="260" y="687"/>
                  </a:lnTo>
                  <a:lnTo>
                    <a:pt x="260" y="687"/>
                  </a:lnTo>
                  <a:lnTo>
                    <a:pt x="260" y="690"/>
                  </a:lnTo>
                  <a:lnTo>
                    <a:pt x="260" y="690"/>
                  </a:lnTo>
                  <a:close/>
                  <a:moveTo>
                    <a:pt x="688" y="698"/>
                  </a:moveTo>
                  <a:lnTo>
                    <a:pt x="688" y="700"/>
                  </a:lnTo>
                  <a:lnTo>
                    <a:pt x="688" y="700"/>
                  </a:lnTo>
                  <a:lnTo>
                    <a:pt x="686" y="702"/>
                  </a:lnTo>
                  <a:lnTo>
                    <a:pt x="686" y="704"/>
                  </a:lnTo>
                  <a:lnTo>
                    <a:pt x="684" y="705"/>
                  </a:lnTo>
                  <a:lnTo>
                    <a:pt x="684" y="705"/>
                  </a:lnTo>
                  <a:lnTo>
                    <a:pt x="683" y="707"/>
                  </a:lnTo>
                  <a:lnTo>
                    <a:pt x="681" y="709"/>
                  </a:lnTo>
                  <a:lnTo>
                    <a:pt x="681" y="704"/>
                  </a:lnTo>
                  <a:lnTo>
                    <a:pt x="679" y="700"/>
                  </a:lnTo>
                  <a:lnTo>
                    <a:pt x="681" y="698"/>
                  </a:lnTo>
                  <a:lnTo>
                    <a:pt x="683" y="700"/>
                  </a:lnTo>
                  <a:lnTo>
                    <a:pt x="684" y="700"/>
                  </a:lnTo>
                  <a:lnTo>
                    <a:pt x="688" y="698"/>
                  </a:lnTo>
                  <a:lnTo>
                    <a:pt x="688" y="698"/>
                  </a:lnTo>
                  <a:lnTo>
                    <a:pt x="688" y="698"/>
                  </a:lnTo>
                  <a:close/>
                  <a:moveTo>
                    <a:pt x="162" y="707"/>
                  </a:moveTo>
                  <a:lnTo>
                    <a:pt x="162" y="707"/>
                  </a:lnTo>
                  <a:lnTo>
                    <a:pt x="162" y="707"/>
                  </a:lnTo>
                  <a:lnTo>
                    <a:pt x="164" y="705"/>
                  </a:lnTo>
                  <a:lnTo>
                    <a:pt x="164" y="704"/>
                  </a:lnTo>
                  <a:lnTo>
                    <a:pt x="164" y="705"/>
                  </a:lnTo>
                  <a:lnTo>
                    <a:pt x="164" y="707"/>
                  </a:lnTo>
                  <a:lnTo>
                    <a:pt x="164" y="709"/>
                  </a:lnTo>
                  <a:lnTo>
                    <a:pt x="166" y="710"/>
                  </a:lnTo>
                  <a:lnTo>
                    <a:pt x="166" y="710"/>
                  </a:lnTo>
                  <a:lnTo>
                    <a:pt x="164" y="712"/>
                  </a:lnTo>
                  <a:lnTo>
                    <a:pt x="162" y="710"/>
                  </a:lnTo>
                  <a:lnTo>
                    <a:pt x="161" y="712"/>
                  </a:lnTo>
                  <a:lnTo>
                    <a:pt x="161" y="712"/>
                  </a:lnTo>
                  <a:lnTo>
                    <a:pt x="159" y="712"/>
                  </a:lnTo>
                  <a:lnTo>
                    <a:pt x="159" y="707"/>
                  </a:lnTo>
                  <a:lnTo>
                    <a:pt x="159" y="705"/>
                  </a:lnTo>
                  <a:lnTo>
                    <a:pt x="161" y="704"/>
                  </a:lnTo>
                  <a:lnTo>
                    <a:pt x="161" y="704"/>
                  </a:lnTo>
                  <a:lnTo>
                    <a:pt x="162" y="704"/>
                  </a:lnTo>
                  <a:lnTo>
                    <a:pt x="162" y="705"/>
                  </a:lnTo>
                  <a:lnTo>
                    <a:pt x="162" y="705"/>
                  </a:lnTo>
                  <a:lnTo>
                    <a:pt x="162" y="707"/>
                  </a:lnTo>
                  <a:lnTo>
                    <a:pt x="162" y="707"/>
                  </a:lnTo>
                  <a:close/>
                  <a:moveTo>
                    <a:pt x="169" y="705"/>
                  </a:moveTo>
                  <a:lnTo>
                    <a:pt x="169" y="709"/>
                  </a:lnTo>
                  <a:lnTo>
                    <a:pt x="166" y="707"/>
                  </a:lnTo>
                  <a:lnTo>
                    <a:pt x="166" y="705"/>
                  </a:lnTo>
                  <a:lnTo>
                    <a:pt x="166" y="705"/>
                  </a:lnTo>
                  <a:lnTo>
                    <a:pt x="167" y="705"/>
                  </a:lnTo>
                  <a:lnTo>
                    <a:pt x="169" y="705"/>
                  </a:lnTo>
                  <a:close/>
                  <a:moveTo>
                    <a:pt x="696" y="721"/>
                  </a:moveTo>
                  <a:lnTo>
                    <a:pt x="696" y="721"/>
                  </a:lnTo>
                  <a:lnTo>
                    <a:pt x="698" y="721"/>
                  </a:lnTo>
                  <a:lnTo>
                    <a:pt x="698" y="719"/>
                  </a:lnTo>
                  <a:lnTo>
                    <a:pt x="700" y="721"/>
                  </a:lnTo>
                  <a:lnTo>
                    <a:pt x="700" y="721"/>
                  </a:lnTo>
                  <a:lnTo>
                    <a:pt x="701" y="721"/>
                  </a:lnTo>
                  <a:lnTo>
                    <a:pt x="701" y="722"/>
                  </a:lnTo>
                  <a:lnTo>
                    <a:pt x="700" y="726"/>
                  </a:lnTo>
                  <a:lnTo>
                    <a:pt x="700" y="726"/>
                  </a:lnTo>
                  <a:lnTo>
                    <a:pt x="700" y="727"/>
                  </a:lnTo>
                  <a:lnTo>
                    <a:pt x="698" y="727"/>
                  </a:lnTo>
                  <a:lnTo>
                    <a:pt x="696" y="726"/>
                  </a:lnTo>
                  <a:lnTo>
                    <a:pt x="693" y="722"/>
                  </a:lnTo>
                  <a:lnTo>
                    <a:pt x="693" y="719"/>
                  </a:lnTo>
                  <a:lnTo>
                    <a:pt x="693" y="719"/>
                  </a:lnTo>
                  <a:lnTo>
                    <a:pt x="691" y="719"/>
                  </a:lnTo>
                  <a:lnTo>
                    <a:pt x="689" y="714"/>
                  </a:lnTo>
                  <a:lnTo>
                    <a:pt x="689" y="712"/>
                  </a:lnTo>
                  <a:lnTo>
                    <a:pt x="688" y="710"/>
                  </a:lnTo>
                  <a:lnTo>
                    <a:pt x="686" y="710"/>
                  </a:lnTo>
                  <a:lnTo>
                    <a:pt x="684" y="709"/>
                  </a:lnTo>
                  <a:lnTo>
                    <a:pt x="686" y="707"/>
                  </a:lnTo>
                  <a:lnTo>
                    <a:pt x="688" y="707"/>
                  </a:lnTo>
                  <a:lnTo>
                    <a:pt x="691" y="710"/>
                  </a:lnTo>
                  <a:lnTo>
                    <a:pt x="693" y="712"/>
                  </a:lnTo>
                  <a:lnTo>
                    <a:pt x="694" y="714"/>
                  </a:lnTo>
                  <a:lnTo>
                    <a:pt x="694" y="716"/>
                  </a:lnTo>
                  <a:lnTo>
                    <a:pt x="694" y="717"/>
                  </a:lnTo>
                  <a:lnTo>
                    <a:pt x="696" y="721"/>
                  </a:lnTo>
                  <a:lnTo>
                    <a:pt x="696" y="721"/>
                  </a:lnTo>
                  <a:close/>
                  <a:moveTo>
                    <a:pt x="178" y="712"/>
                  </a:moveTo>
                  <a:lnTo>
                    <a:pt x="176" y="714"/>
                  </a:lnTo>
                  <a:lnTo>
                    <a:pt x="176" y="714"/>
                  </a:lnTo>
                  <a:lnTo>
                    <a:pt x="174" y="716"/>
                  </a:lnTo>
                  <a:lnTo>
                    <a:pt x="174" y="716"/>
                  </a:lnTo>
                  <a:lnTo>
                    <a:pt x="173" y="719"/>
                  </a:lnTo>
                  <a:lnTo>
                    <a:pt x="171" y="719"/>
                  </a:lnTo>
                  <a:lnTo>
                    <a:pt x="173" y="717"/>
                  </a:lnTo>
                  <a:lnTo>
                    <a:pt x="173" y="716"/>
                  </a:lnTo>
                  <a:lnTo>
                    <a:pt x="173" y="716"/>
                  </a:lnTo>
                  <a:lnTo>
                    <a:pt x="171" y="714"/>
                  </a:lnTo>
                  <a:lnTo>
                    <a:pt x="173" y="714"/>
                  </a:lnTo>
                  <a:lnTo>
                    <a:pt x="173" y="712"/>
                  </a:lnTo>
                  <a:lnTo>
                    <a:pt x="174" y="710"/>
                  </a:lnTo>
                  <a:lnTo>
                    <a:pt x="176" y="710"/>
                  </a:lnTo>
                  <a:lnTo>
                    <a:pt x="176" y="709"/>
                  </a:lnTo>
                  <a:lnTo>
                    <a:pt x="178" y="709"/>
                  </a:lnTo>
                  <a:lnTo>
                    <a:pt x="178" y="709"/>
                  </a:lnTo>
                  <a:lnTo>
                    <a:pt x="178" y="710"/>
                  </a:lnTo>
                  <a:lnTo>
                    <a:pt x="178" y="710"/>
                  </a:lnTo>
                  <a:lnTo>
                    <a:pt x="178" y="712"/>
                  </a:lnTo>
                  <a:lnTo>
                    <a:pt x="178" y="712"/>
                  </a:lnTo>
                  <a:lnTo>
                    <a:pt x="178" y="712"/>
                  </a:lnTo>
                  <a:close/>
                  <a:moveTo>
                    <a:pt x="725" y="714"/>
                  </a:moveTo>
                  <a:lnTo>
                    <a:pt x="727" y="719"/>
                  </a:lnTo>
                  <a:lnTo>
                    <a:pt x="727" y="721"/>
                  </a:lnTo>
                  <a:lnTo>
                    <a:pt x="725" y="721"/>
                  </a:lnTo>
                  <a:lnTo>
                    <a:pt x="724" y="721"/>
                  </a:lnTo>
                  <a:lnTo>
                    <a:pt x="724" y="721"/>
                  </a:lnTo>
                  <a:lnTo>
                    <a:pt x="724" y="719"/>
                  </a:lnTo>
                  <a:lnTo>
                    <a:pt x="724" y="717"/>
                  </a:lnTo>
                  <a:lnTo>
                    <a:pt x="724" y="716"/>
                  </a:lnTo>
                  <a:lnTo>
                    <a:pt x="722" y="716"/>
                  </a:lnTo>
                  <a:lnTo>
                    <a:pt x="720" y="716"/>
                  </a:lnTo>
                  <a:lnTo>
                    <a:pt x="720" y="714"/>
                  </a:lnTo>
                  <a:lnTo>
                    <a:pt x="722" y="712"/>
                  </a:lnTo>
                  <a:lnTo>
                    <a:pt x="720" y="710"/>
                  </a:lnTo>
                  <a:lnTo>
                    <a:pt x="720" y="709"/>
                  </a:lnTo>
                  <a:lnTo>
                    <a:pt x="722" y="709"/>
                  </a:lnTo>
                  <a:lnTo>
                    <a:pt x="722" y="709"/>
                  </a:lnTo>
                  <a:lnTo>
                    <a:pt x="724" y="710"/>
                  </a:lnTo>
                  <a:lnTo>
                    <a:pt x="725" y="714"/>
                  </a:lnTo>
                  <a:lnTo>
                    <a:pt x="725" y="714"/>
                  </a:lnTo>
                  <a:close/>
                  <a:moveTo>
                    <a:pt x="185" y="712"/>
                  </a:moveTo>
                  <a:lnTo>
                    <a:pt x="185" y="716"/>
                  </a:lnTo>
                  <a:lnTo>
                    <a:pt x="185" y="716"/>
                  </a:lnTo>
                  <a:lnTo>
                    <a:pt x="183" y="714"/>
                  </a:lnTo>
                  <a:lnTo>
                    <a:pt x="183" y="716"/>
                  </a:lnTo>
                  <a:lnTo>
                    <a:pt x="181" y="716"/>
                  </a:lnTo>
                  <a:lnTo>
                    <a:pt x="183" y="714"/>
                  </a:lnTo>
                  <a:lnTo>
                    <a:pt x="181" y="714"/>
                  </a:lnTo>
                  <a:lnTo>
                    <a:pt x="183" y="714"/>
                  </a:lnTo>
                  <a:lnTo>
                    <a:pt x="183" y="712"/>
                  </a:lnTo>
                  <a:lnTo>
                    <a:pt x="183" y="710"/>
                  </a:lnTo>
                  <a:lnTo>
                    <a:pt x="183" y="710"/>
                  </a:lnTo>
                  <a:lnTo>
                    <a:pt x="185" y="710"/>
                  </a:lnTo>
                  <a:lnTo>
                    <a:pt x="185" y="712"/>
                  </a:lnTo>
                  <a:lnTo>
                    <a:pt x="185" y="712"/>
                  </a:lnTo>
                  <a:close/>
                  <a:moveTo>
                    <a:pt x="188" y="719"/>
                  </a:moveTo>
                  <a:lnTo>
                    <a:pt x="186" y="719"/>
                  </a:lnTo>
                  <a:lnTo>
                    <a:pt x="186" y="717"/>
                  </a:lnTo>
                  <a:lnTo>
                    <a:pt x="186" y="716"/>
                  </a:lnTo>
                  <a:lnTo>
                    <a:pt x="185" y="716"/>
                  </a:lnTo>
                  <a:lnTo>
                    <a:pt x="186" y="716"/>
                  </a:lnTo>
                  <a:lnTo>
                    <a:pt x="188" y="717"/>
                  </a:lnTo>
                  <a:lnTo>
                    <a:pt x="188" y="719"/>
                  </a:lnTo>
                  <a:lnTo>
                    <a:pt x="188" y="719"/>
                  </a:lnTo>
                  <a:close/>
                  <a:moveTo>
                    <a:pt x="108" y="717"/>
                  </a:moveTo>
                  <a:lnTo>
                    <a:pt x="109" y="724"/>
                  </a:lnTo>
                  <a:lnTo>
                    <a:pt x="111" y="724"/>
                  </a:lnTo>
                  <a:lnTo>
                    <a:pt x="113" y="726"/>
                  </a:lnTo>
                  <a:lnTo>
                    <a:pt x="114" y="726"/>
                  </a:lnTo>
                  <a:lnTo>
                    <a:pt x="114" y="726"/>
                  </a:lnTo>
                  <a:lnTo>
                    <a:pt x="116" y="727"/>
                  </a:lnTo>
                  <a:lnTo>
                    <a:pt x="116" y="727"/>
                  </a:lnTo>
                  <a:lnTo>
                    <a:pt x="111" y="726"/>
                  </a:lnTo>
                  <a:lnTo>
                    <a:pt x="108" y="729"/>
                  </a:lnTo>
                  <a:lnTo>
                    <a:pt x="106" y="729"/>
                  </a:lnTo>
                  <a:lnTo>
                    <a:pt x="97" y="729"/>
                  </a:lnTo>
                  <a:lnTo>
                    <a:pt x="96" y="731"/>
                  </a:lnTo>
                  <a:lnTo>
                    <a:pt x="94" y="731"/>
                  </a:lnTo>
                  <a:lnTo>
                    <a:pt x="92" y="734"/>
                  </a:lnTo>
                  <a:lnTo>
                    <a:pt x="90" y="736"/>
                  </a:lnTo>
                  <a:lnTo>
                    <a:pt x="89" y="736"/>
                  </a:lnTo>
                  <a:lnTo>
                    <a:pt x="87" y="738"/>
                  </a:lnTo>
                  <a:lnTo>
                    <a:pt x="84" y="736"/>
                  </a:lnTo>
                  <a:lnTo>
                    <a:pt x="82" y="736"/>
                  </a:lnTo>
                  <a:lnTo>
                    <a:pt x="82" y="734"/>
                  </a:lnTo>
                  <a:lnTo>
                    <a:pt x="80" y="733"/>
                  </a:lnTo>
                  <a:lnTo>
                    <a:pt x="80" y="731"/>
                  </a:lnTo>
                  <a:lnTo>
                    <a:pt x="82" y="731"/>
                  </a:lnTo>
                  <a:lnTo>
                    <a:pt x="84" y="729"/>
                  </a:lnTo>
                  <a:lnTo>
                    <a:pt x="85" y="727"/>
                  </a:lnTo>
                  <a:lnTo>
                    <a:pt x="89" y="721"/>
                  </a:lnTo>
                  <a:lnTo>
                    <a:pt x="89" y="721"/>
                  </a:lnTo>
                  <a:lnTo>
                    <a:pt x="90" y="721"/>
                  </a:lnTo>
                  <a:lnTo>
                    <a:pt x="92" y="721"/>
                  </a:lnTo>
                  <a:lnTo>
                    <a:pt x="96" y="719"/>
                  </a:lnTo>
                  <a:lnTo>
                    <a:pt x="101" y="716"/>
                  </a:lnTo>
                  <a:lnTo>
                    <a:pt x="102" y="716"/>
                  </a:lnTo>
                  <a:lnTo>
                    <a:pt x="106" y="716"/>
                  </a:lnTo>
                  <a:lnTo>
                    <a:pt x="108" y="716"/>
                  </a:lnTo>
                  <a:lnTo>
                    <a:pt x="108" y="717"/>
                  </a:lnTo>
                  <a:lnTo>
                    <a:pt x="108" y="717"/>
                  </a:lnTo>
                  <a:lnTo>
                    <a:pt x="108" y="717"/>
                  </a:lnTo>
                  <a:close/>
                  <a:moveTo>
                    <a:pt x="132" y="722"/>
                  </a:moveTo>
                  <a:lnTo>
                    <a:pt x="130" y="722"/>
                  </a:lnTo>
                  <a:lnTo>
                    <a:pt x="130" y="721"/>
                  </a:lnTo>
                  <a:lnTo>
                    <a:pt x="128" y="721"/>
                  </a:lnTo>
                  <a:lnTo>
                    <a:pt x="128" y="719"/>
                  </a:lnTo>
                  <a:lnTo>
                    <a:pt x="132" y="717"/>
                  </a:lnTo>
                  <a:lnTo>
                    <a:pt x="132" y="717"/>
                  </a:lnTo>
                  <a:lnTo>
                    <a:pt x="132" y="719"/>
                  </a:lnTo>
                  <a:lnTo>
                    <a:pt x="132" y="719"/>
                  </a:lnTo>
                  <a:lnTo>
                    <a:pt x="132" y="722"/>
                  </a:lnTo>
                  <a:lnTo>
                    <a:pt x="132" y="722"/>
                  </a:lnTo>
                  <a:close/>
                  <a:moveTo>
                    <a:pt x="126" y="738"/>
                  </a:moveTo>
                  <a:lnTo>
                    <a:pt x="125" y="738"/>
                  </a:lnTo>
                  <a:lnTo>
                    <a:pt x="123" y="738"/>
                  </a:lnTo>
                  <a:lnTo>
                    <a:pt x="121" y="736"/>
                  </a:lnTo>
                  <a:lnTo>
                    <a:pt x="121" y="734"/>
                  </a:lnTo>
                  <a:lnTo>
                    <a:pt x="125" y="734"/>
                  </a:lnTo>
                  <a:lnTo>
                    <a:pt x="125" y="736"/>
                  </a:lnTo>
                  <a:lnTo>
                    <a:pt x="126" y="738"/>
                  </a:lnTo>
                  <a:lnTo>
                    <a:pt x="126" y="738"/>
                  </a:lnTo>
                  <a:close/>
                  <a:moveTo>
                    <a:pt x="68" y="746"/>
                  </a:moveTo>
                  <a:lnTo>
                    <a:pt x="68" y="746"/>
                  </a:lnTo>
                  <a:lnTo>
                    <a:pt x="66" y="746"/>
                  </a:lnTo>
                  <a:lnTo>
                    <a:pt x="66" y="745"/>
                  </a:lnTo>
                  <a:lnTo>
                    <a:pt x="66" y="741"/>
                  </a:lnTo>
                  <a:lnTo>
                    <a:pt x="68" y="741"/>
                  </a:lnTo>
                  <a:lnTo>
                    <a:pt x="68" y="741"/>
                  </a:lnTo>
                  <a:lnTo>
                    <a:pt x="68" y="741"/>
                  </a:lnTo>
                  <a:lnTo>
                    <a:pt x="70" y="743"/>
                  </a:lnTo>
                  <a:lnTo>
                    <a:pt x="70" y="743"/>
                  </a:lnTo>
                  <a:lnTo>
                    <a:pt x="72" y="745"/>
                  </a:lnTo>
                  <a:lnTo>
                    <a:pt x="70" y="745"/>
                  </a:lnTo>
                  <a:lnTo>
                    <a:pt x="68" y="746"/>
                  </a:lnTo>
                  <a:lnTo>
                    <a:pt x="68" y="746"/>
                  </a:lnTo>
                  <a:close/>
                  <a:moveTo>
                    <a:pt x="63" y="748"/>
                  </a:moveTo>
                  <a:lnTo>
                    <a:pt x="61" y="748"/>
                  </a:lnTo>
                  <a:lnTo>
                    <a:pt x="61" y="748"/>
                  </a:lnTo>
                  <a:lnTo>
                    <a:pt x="61" y="748"/>
                  </a:lnTo>
                  <a:lnTo>
                    <a:pt x="60" y="748"/>
                  </a:lnTo>
                  <a:lnTo>
                    <a:pt x="58" y="748"/>
                  </a:lnTo>
                  <a:lnTo>
                    <a:pt x="58" y="746"/>
                  </a:lnTo>
                  <a:lnTo>
                    <a:pt x="58" y="745"/>
                  </a:lnTo>
                  <a:lnTo>
                    <a:pt x="58" y="745"/>
                  </a:lnTo>
                  <a:lnTo>
                    <a:pt x="60" y="745"/>
                  </a:lnTo>
                  <a:lnTo>
                    <a:pt x="60" y="743"/>
                  </a:lnTo>
                  <a:lnTo>
                    <a:pt x="61" y="743"/>
                  </a:lnTo>
                  <a:lnTo>
                    <a:pt x="65" y="745"/>
                  </a:lnTo>
                  <a:lnTo>
                    <a:pt x="65" y="746"/>
                  </a:lnTo>
                  <a:lnTo>
                    <a:pt x="66" y="746"/>
                  </a:lnTo>
                  <a:lnTo>
                    <a:pt x="65" y="748"/>
                  </a:lnTo>
                  <a:lnTo>
                    <a:pt x="63" y="748"/>
                  </a:lnTo>
                  <a:lnTo>
                    <a:pt x="63" y="748"/>
                  </a:lnTo>
                  <a:close/>
                  <a:moveTo>
                    <a:pt x="48" y="753"/>
                  </a:moveTo>
                  <a:lnTo>
                    <a:pt x="49" y="755"/>
                  </a:lnTo>
                  <a:lnTo>
                    <a:pt x="49" y="753"/>
                  </a:lnTo>
                  <a:lnTo>
                    <a:pt x="51" y="753"/>
                  </a:lnTo>
                  <a:lnTo>
                    <a:pt x="53" y="751"/>
                  </a:lnTo>
                  <a:lnTo>
                    <a:pt x="53" y="750"/>
                  </a:lnTo>
                  <a:lnTo>
                    <a:pt x="53" y="751"/>
                  </a:lnTo>
                  <a:lnTo>
                    <a:pt x="55" y="753"/>
                  </a:lnTo>
                  <a:lnTo>
                    <a:pt x="53" y="755"/>
                  </a:lnTo>
                  <a:lnTo>
                    <a:pt x="51" y="756"/>
                  </a:lnTo>
                  <a:lnTo>
                    <a:pt x="49" y="758"/>
                  </a:lnTo>
                  <a:lnTo>
                    <a:pt x="49" y="760"/>
                  </a:lnTo>
                  <a:lnTo>
                    <a:pt x="53" y="760"/>
                  </a:lnTo>
                  <a:lnTo>
                    <a:pt x="53" y="760"/>
                  </a:lnTo>
                  <a:lnTo>
                    <a:pt x="55" y="760"/>
                  </a:lnTo>
                  <a:lnTo>
                    <a:pt x="53" y="760"/>
                  </a:lnTo>
                  <a:lnTo>
                    <a:pt x="51" y="762"/>
                  </a:lnTo>
                  <a:lnTo>
                    <a:pt x="49" y="763"/>
                  </a:lnTo>
                  <a:lnTo>
                    <a:pt x="46" y="765"/>
                  </a:lnTo>
                  <a:lnTo>
                    <a:pt x="44" y="767"/>
                  </a:lnTo>
                  <a:lnTo>
                    <a:pt x="44" y="768"/>
                  </a:lnTo>
                  <a:lnTo>
                    <a:pt x="41" y="768"/>
                  </a:lnTo>
                  <a:lnTo>
                    <a:pt x="37" y="768"/>
                  </a:lnTo>
                  <a:lnTo>
                    <a:pt x="36" y="770"/>
                  </a:lnTo>
                  <a:lnTo>
                    <a:pt x="34" y="772"/>
                  </a:lnTo>
                  <a:lnTo>
                    <a:pt x="34" y="772"/>
                  </a:lnTo>
                  <a:lnTo>
                    <a:pt x="34" y="772"/>
                  </a:lnTo>
                  <a:lnTo>
                    <a:pt x="32" y="772"/>
                  </a:lnTo>
                  <a:lnTo>
                    <a:pt x="31" y="774"/>
                  </a:lnTo>
                  <a:lnTo>
                    <a:pt x="31" y="774"/>
                  </a:lnTo>
                  <a:lnTo>
                    <a:pt x="29" y="774"/>
                  </a:lnTo>
                  <a:lnTo>
                    <a:pt x="29" y="774"/>
                  </a:lnTo>
                  <a:lnTo>
                    <a:pt x="27" y="774"/>
                  </a:lnTo>
                  <a:lnTo>
                    <a:pt x="25" y="772"/>
                  </a:lnTo>
                  <a:lnTo>
                    <a:pt x="25" y="772"/>
                  </a:lnTo>
                  <a:lnTo>
                    <a:pt x="27" y="770"/>
                  </a:lnTo>
                  <a:lnTo>
                    <a:pt x="29" y="770"/>
                  </a:lnTo>
                  <a:lnTo>
                    <a:pt x="31" y="770"/>
                  </a:lnTo>
                  <a:lnTo>
                    <a:pt x="32" y="768"/>
                  </a:lnTo>
                  <a:lnTo>
                    <a:pt x="37" y="767"/>
                  </a:lnTo>
                  <a:lnTo>
                    <a:pt x="37" y="765"/>
                  </a:lnTo>
                  <a:lnTo>
                    <a:pt x="39" y="762"/>
                  </a:lnTo>
                  <a:lnTo>
                    <a:pt x="39" y="762"/>
                  </a:lnTo>
                  <a:lnTo>
                    <a:pt x="41" y="760"/>
                  </a:lnTo>
                  <a:lnTo>
                    <a:pt x="43" y="760"/>
                  </a:lnTo>
                  <a:lnTo>
                    <a:pt x="44" y="762"/>
                  </a:lnTo>
                  <a:lnTo>
                    <a:pt x="44" y="762"/>
                  </a:lnTo>
                  <a:lnTo>
                    <a:pt x="44" y="762"/>
                  </a:lnTo>
                  <a:lnTo>
                    <a:pt x="44" y="760"/>
                  </a:lnTo>
                  <a:lnTo>
                    <a:pt x="46" y="760"/>
                  </a:lnTo>
                  <a:lnTo>
                    <a:pt x="44" y="758"/>
                  </a:lnTo>
                  <a:lnTo>
                    <a:pt x="43" y="758"/>
                  </a:lnTo>
                  <a:lnTo>
                    <a:pt x="41" y="758"/>
                  </a:lnTo>
                  <a:lnTo>
                    <a:pt x="41" y="758"/>
                  </a:lnTo>
                  <a:lnTo>
                    <a:pt x="39" y="756"/>
                  </a:lnTo>
                  <a:lnTo>
                    <a:pt x="39" y="756"/>
                  </a:lnTo>
                  <a:lnTo>
                    <a:pt x="37" y="755"/>
                  </a:lnTo>
                  <a:lnTo>
                    <a:pt x="39" y="755"/>
                  </a:lnTo>
                  <a:lnTo>
                    <a:pt x="39" y="753"/>
                  </a:lnTo>
                  <a:lnTo>
                    <a:pt x="39" y="751"/>
                  </a:lnTo>
                  <a:lnTo>
                    <a:pt x="41" y="751"/>
                  </a:lnTo>
                  <a:lnTo>
                    <a:pt x="44" y="751"/>
                  </a:lnTo>
                  <a:lnTo>
                    <a:pt x="46" y="750"/>
                  </a:lnTo>
                  <a:lnTo>
                    <a:pt x="48" y="750"/>
                  </a:lnTo>
                  <a:lnTo>
                    <a:pt x="48" y="750"/>
                  </a:lnTo>
                  <a:lnTo>
                    <a:pt x="48" y="753"/>
                  </a:lnTo>
                  <a:lnTo>
                    <a:pt x="48" y="753"/>
                  </a:lnTo>
                  <a:close/>
                  <a:moveTo>
                    <a:pt x="56" y="760"/>
                  </a:moveTo>
                  <a:lnTo>
                    <a:pt x="56" y="760"/>
                  </a:lnTo>
                  <a:lnTo>
                    <a:pt x="55" y="758"/>
                  </a:lnTo>
                  <a:lnTo>
                    <a:pt x="55" y="758"/>
                  </a:lnTo>
                  <a:lnTo>
                    <a:pt x="55" y="756"/>
                  </a:lnTo>
                  <a:lnTo>
                    <a:pt x="56" y="756"/>
                  </a:lnTo>
                  <a:lnTo>
                    <a:pt x="56" y="755"/>
                  </a:lnTo>
                  <a:lnTo>
                    <a:pt x="58" y="755"/>
                  </a:lnTo>
                  <a:lnTo>
                    <a:pt x="58" y="755"/>
                  </a:lnTo>
                  <a:lnTo>
                    <a:pt x="58" y="756"/>
                  </a:lnTo>
                  <a:lnTo>
                    <a:pt x="56" y="758"/>
                  </a:lnTo>
                  <a:lnTo>
                    <a:pt x="56" y="760"/>
                  </a:lnTo>
                  <a:close/>
                  <a:moveTo>
                    <a:pt x="22" y="772"/>
                  </a:moveTo>
                  <a:lnTo>
                    <a:pt x="17" y="775"/>
                  </a:lnTo>
                  <a:lnTo>
                    <a:pt x="13" y="777"/>
                  </a:lnTo>
                  <a:lnTo>
                    <a:pt x="13" y="780"/>
                  </a:lnTo>
                  <a:lnTo>
                    <a:pt x="12" y="780"/>
                  </a:lnTo>
                  <a:lnTo>
                    <a:pt x="10" y="780"/>
                  </a:lnTo>
                  <a:lnTo>
                    <a:pt x="10" y="782"/>
                  </a:lnTo>
                  <a:lnTo>
                    <a:pt x="8" y="784"/>
                  </a:lnTo>
                  <a:lnTo>
                    <a:pt x="7" y="784"/>
                  </a:lnTo>
                  <a:lnTo>
                    <a:pt x="1" y="787"/>
                  </a:lnTo>
                  <a:lnTo>
                    <a:pt x="0" y="787"/>
                  </a:lnTo>
                  <a:lnTo>
                    <a:pt x="1" y="787"/>
                  </a:lnTo>
                  <a:lnTo>
                    <a:pt x="3" y="785"/>
                  </a:lnTo>
                  <a:lnTo>
                    <a:pt x="3" y="784"/>
                  </a:lnTo>
                  <a:lnTo>
                    <a:pt x="5" y="782"/>
                  </a:lnTo>
                  <a:lnTo>
                    <a:pt x="7" y="780"/>
                  </a:lnTo>
                  <a:lnTo>
                    <a:pt x="7" y="780"/>
                  </a:lnTo>
                  <a:lnTo>
                    <a:pt x="7" y="777"/>
                  </a:lnTo>
                  <a:lnTo>
                    <a:pt x="7" y="777"/>
                  </a:lnTo>
                  <a:lnTo>
                    <a:pt x="8" y="775"/>
                  </a:lnTo>
                  <a:lnTo>
                    <a:pt x="8" y="774"/>
                  </a:lnTo>
                  <a:lnTo>
                    <a:pt x="10" y="774"/>
                  </a:lnTo>
                  <a:lnTo>
                    <a:pt x="13" y="774"/>
                  </a:lnTo>
                  <a:lnTo>
                    <a:pt x="13" y="774"/>
                  </a:lnTo>
                  <a:lnTo>
                    <a:pt x="15" y="772"/>
                  </a:lnTo>
                  <a:lnTo>
                    <a:pt x="13" y="772"/>
                  </a:lnTo>
                  <a:lnTo>
                    <a:pt x="13" y="770"/>
                  </a:lnTo>
                  <a:lnTo>
                    <a:pt x="13" y="768"/>
                  </a:lnTo>
                  <a:lnTo>
                    <a:pt x="15" y="768"/>
                  </a:lnTo>
                  <a:lnTo>
                    <a:pt x="15" y="767"/>
                  </a:lnTo>
                  <a:lnTo>
                    <a:pt x="17" y="765"/>
                  </a:lnTo>
                  <a:lnTo>
                    <a:pt x="20" y="765"/>
                  </a:lnTo>
                  <a:lnTo>
                    <a:pt x="22" y="765"/>
                  </a:lnTo>
                  <a:lnTo>
                    <a:pt x="25" y="767"/>
                  </a:lnTo>
                  <a:lnTo>
                    <a:pt x="25" y="767"/>
                  </a:lnTo>
                  <a:lnTo>
                    <a:pt x="24" y="768"/>
                  </a:lnTo>
                  <a:lnTo>
                    <a:pt x="24" y="770"/>
                  </a:lnTo>
                  <a:lnTo>
                    <a:pt x="22" y="772"/>
                  </a:lnTo>
                  <a:lnTo>
                    <a:pt x="22" y="772"/>
                  </a:lnTo>
                  <a:close/>
                  <a:moveTo>
                    <a:pt x="1454" y="915"/>
                  </a:moveTo>
                  <a:lnTo>
                    <a:pt x="1458" y="915"/>
                  </a:lnTo>
                  <a:lnTo>
                    <a:pt x="1459" y="915"/>
                  </a:lnTo>
                  <a:lnTo>
                    <a:pt x="1461" y="915"/>
                  </a:lnTo>
                  <a:lnTo>
                    <a:pt x="1463" y="915"/>
                  </a:lnTo>
                  <a:lnTo>
                    <a:pt x="1465" y="917"/>
                  </a:lnTo>
                  <a:lnTo>
                    <a:pt x="1468" y="917"/>
                  </a:lnTo>
                  <a:lnTo>
                    <a:pt x="1470" y="918"/>
                  </a:lnTo>
                  <a:lnTo>
                    <a:pt x="1471" y="920"/>
                  </a:lnTo>
                  <a:lnTo>
                    <a:pt x="1473" y="922"/>
                  </a:lnTo>
                  <a:lnTo>
                    <a:pt x="1473" y="925"/>
                  </a:lnTo>
                  <a:lnTo>
                    <a:pt x="1475" y="925"/>
                  </a:lnTo>
                  <a:lnTo>
                    <a:pt x="1475" y="924"/>
                  </a:lnTo>
                  <a:lnTo>
                    <a:pt x="1478" y="924"/>
                  </a:lnTo>
                  <a:lnTo>
                    <a:pt x="1482" y="924"/>
                  </a:lnTo>
                  <a:lnTo>
                    <a:pt x="1483" y="927"/>
                  </a:lnTo>
                  <a:lnTo>
                    <a:pt x="1489" y="929"/>
                  </a:lnTo>
                  <a:lnTo>
                    <a:pt x="1490" y="930"/>
                  </a:lnTo>
                  <a:lnTo>
                    <a:pt x="1494" y="930"/>
                  </a:lnTo>
                  <a:lnTo>
                    <a:pt x="1497" y="929"/>
                  </a:lnTo>
                  <a:lnTo>
                    <a:pt x="1500" y="927"/>
                  </a:lnTo>
                  <a:lnTo>
                    <a:pt x="1502" y="927"/>
                  </a:lnTo>
                  <a:lnTo>
                    <a:pt x="1504" y="927"/>
                  </a:lnTo>
                  <a:lnTo>
                    <a:pt x="1504" y="929"/>
                  </a:lnTo>
                  <a:lnTo>
                    <a:pt x="1506" y="929"/>
                  </a:lnTo>
                  <a:lnTo>
                    <a:pt x="1507" y="929"/>
                  </a:lnTo>
                  <a:lnTo>
                    <a:pt x="1514" y="930"/>
                  </a:lnTo>
                  <a:lnTo>
                    <a:pt x="1518" y="929"/>
                  </a:lnTo>
                  <a:lnTo>
                    <a:pt x="1519" y="930"/>
                  </a:lnTo>
                  <a:lnTo>
                    <a:pt x="1519" y="932"/>
                  </a:lnTo>
                  <a:lnTo>
                    <a:pt x="1521" y="932"/>
                  </a:lnTo>
                  <a:lnTo>
                    <a:pt x="1524" y="932"/>
                  </a:lnTo>
                  <a:lnTo>
                    <a:pt x="1528" y="932"/>
                  </a:lnTo>
                  <a:lnTo>
                    <a:pt x="1528" y="932"/>
                  </a:lnTo>
                  <a:lnTo>
                    <a:pt x="1526" y="932"/>
                  </a:lnTo>
                  <a:lnTo>
                    <a:pt x="1526" y="934"/>
                  </a:lnTo>
                  <a:lnTo>
                    <a:pt x="1524" y="934"/>
                  </a:lnTo>
                  <a:lnTo>
                    <a:pt x="1523" y="935"/>
                  </a:lnTo>
                  <a:lnTo>
                    <a:pt x="1519" y="937"/>
                  </a:lnTo>
                  <a:lnTo>
                    <a:pt x="1516" y="939"/>
                  </a:lnTo>
                  <a:lnTo>
                    <a:pt x="1509" y="941"/>
                  </a:lnTo>
                  <a:lnTo>
                    <a:pt x="1504" y="944"/>
                  </a:lnTo>
                  <a:lnTo>
                    <a:pt x="1502" y="946"/>
                  </a:lnTo>
                  <a:lnTo>
                    <a:pt x="1494" y="954"/>
                  </a:lnTo>
                  <a:lnTo>
                    <a:pt x="1489" y="959"/>
                  </a:lnTo>
                  <a:lnTo>
                    <a:pt x="1480" y="966"/>
                  </a:lnTo>
                  <a:lnTo>
                    <a:pt x="1480" y="966"/>
                  </a:lnTo>
                  <a:lnTo>
                    <a:pt x="1480" y="968"/>
                  </a:lnTo>
                  <a:lnTo>
                    <a:pt x="1480" y="968"/>
                  </a:lnTo>
                  <a:lnTo>
                    <a:pt x="1482" y="970"/>
                  </a:lnTo>
                  <a:lnTo>
                    <a:pt x="1483" y="970"/>
                  </a:lnTo>
                  <a:lnTo>
                    <a:pt x="1485" y="970"/>
                  </a:lnTo>
                  <a:lnTo>
                    <a:pt x="1490" y="968"/>
                  </a:lnTo>
                  <a:lnTo>
                    <a:pt x="1494" y="966"/>
                  </a:lnTo>
                  <a:lnTo>
                    <a:pt x="1497" y="964"/>
                  </a:lnTo>
                  <a:lnTo>
                    <a:pt x="1497" y="964"/>
                  </a:lnTo>
                  <a:lnTo>
                    <a:pt x="1497" y="964"/>
                  </a:lnTo>
                  <a:lnTo>
                    <a:pt x="1499" y="964"/>
                  </a:lnTo>
                  <a:lnTo>
                    <a:pt x="1502" y="963"/>
                  </a:lnTo>
                  <a:lnTo>
                    <a:pt x="1502" y="961"/>
                  </a:lnTo>
                  <a:lnTo>
                    <a:pt x="1504" y="961"/>
                  </a:lnTo>
                  <a:lnTo>
                    <a:pt x="1504" y="963"/>
                  </a:lnTo>
                  <a:lnTo>
                    <a:pt x="1506" y="963"/>
                  </a:lnTo>
                  <a:lnTo>
                    <a:pt x="1504" y="964"/>
                  </a:lnTo>
                  <a:lnTo>
                    <a:pt x="1504" y="966"/>
                  </a:lnTo>
                  <a:lnTo>
                    <a:pt x="1504" y="968"/>
                  </a:lnTo>
                  <a:lnTo>
                    <a:pt x="1504" y="968"/>
                  </a:lnTo>
                  <a:lnTo>
                    <a:pt x="1502" y="970"/>
                  </a:lnTo>
                  <a:lnTo>
                    <a:pt x="1502" y="971"/>
                  </a:lnTo>
                  <a:lnTo>
                    <a:pt x="1502" y="971"/>
                  </a:lnTo>
                  <a:lnTo>
                    <a:pt x="1506" y="971"/>
                  </a:lnTo>
                  <a:lnTo>
                    <a:pt x="1506" y="970"/>
                  </a:lnTo>
                  <a:lnTo>
                    <a:pt x="1506" y="970"/>
                  </a:lnTo>
                  <a:lnTo>
                    <a:pt x="1506" y="970"/>
                  </a:lnTo>
                  <a:lnTo>
                    <a:pt x="1506" y="970"/>
                  </a:lnTo>
                  <a:lnTo>
                    <a:pt x="1507" y="971"/>
                  </a:lnTo>
                  <a:lnTo>
                    <a:pt x="1509" y="971"/>
                  </a:lnTo>
                  <a:lnTo>
                    <a:pt x="1511" y="973"/>
                  </a:lnTo>
                  <a:lnTo>
                    <a:pt x="1512" y="971"/>
                  </a:lnTo>
                  <a:lnTo>
                    <a:pt x="1518" y="970"/>
                  </a:lnTo>
                  <a:lnTo>
                    <a:pt x="1519" y="968"/>
                  </a:lnTo>
                  <a:lnTo>
                    <a:pt x="1523" y="966"/>
                  </a:lnTo>
                  <a:lnTo>
                    <a:pt x="1526" y="964"/>
                  </a:lnTo>
                  <a:lnTo>
                    <a:pt x="1530" y="964"/>
                  </a:lnTo>
                  <a:lnTo>
                    <a:pt x="1531" y="964"/>
                  </a:lnTo>
                  <a:lnTo>
                    <a:pt x="1533" y="963"/>
                  </a:lnTo>
                  <a:lnTo>
                    <a:pt x="1536" y="961"/>
                  </a:lnTo>
                  <a:lnTo>
                    <a:pt x="1536" y="961"/>
                  </a:lnTo>
                  <a:lnTo>
                    <a:pt x="1538" y="959"/>
                  </a:lnTo>
                  <a:lnTo>
                    <a:pt x="1540" y="959"/>
                  </a:lnTo>
                  <a:lnTo>
                    <a:pt x="1542" y="958"/>
                  </a:lnTo>
                  <a:lnTo>
                    <a:pt x="1542" y="956"/>
                  </a:lnTo>
                  <a:lnTo>
                    <a:pt x="1545" y="954"/>
                  </a:lnTo>
                  <a:lnTo>
                    <a:pt x="1545" y="954"/>
                  </a:lnTo>
                  <a:lnTo>
                    <a:pt x="1547" y="954"/>
                  </a:lnTo>
                  <a:lnTo>
                    <a:pt x="1547" y="954"/>
                  </a:lnTo>
                  <a:lnTo>
                    <a:pt x="1547" y="956"/>
                  </a:lnTo>
                  <a:lnTo>
                    <a:pt x="1547" y="956"/>
                  </a:lnTo>
                  <a:lnTo>
                    <a:pt x="1548" y="958"/>
                  </a:lnTo>
                  <a:lnTo>
                    <a:pt x="1548" y="958"/>
                  </a:lnTo>
                  <a:lnTo>
                    <a:pt x="1548" y="959"/>
                  </a:lnTo>
                  <a:lnTo>
                    <a:pt x="1548" y="959"/>
                  </a:lnTo>
                  <a:lnTo>
                    <a:pt x="1548" y="961"/>
                  </a:lnTo>
                  <a:lnTo>
                    <a:pt x="1550" y="961"/>
                  </a:lnTo>
                  <a:lnTo>
                    <a:pt x="1548" y="964"/>
                  </a:lnTo>
                  <a:lnTo>
                    <a:pt x="1548" y="964"/>
                  </a:lnTo>
                  <a:lnTo>
                    <a:pt x="1550" y="966"/>
                  </a:lnTo>
                  <a:lnTo>
                    <a:pt x="1550" y="966"/>
                  </a:lnTo>
                  <a:lnTo>
                    <a:pt x="1550" y="966"/>
                  </a:lnTo>
                  <a:lnTo>
                    <a:pt x="1550" y="964"/>
                  </a:lnTo>
                  <a:lnTo>
                    <a:pt x="1550" y="964"/>
                  </a:lnTo>
                  <a:lnTo>
                    <a:pt x="1550" y="964"/>
                  </a:lnTo>
                  <a:lnTo>
                    <a:pt x="1554" y="963"/>
                  </a:lnTo>
                  <a:lnTo>
                    <a:pt x="1555" y="961"/>
                  </a:lnTo>
                  <a:lnTo>
                    <a:pt x="1555" y="963"/>
                  </a:lnTo>
                  <a:lnTo>
                    <a:pt x="1560" y="963"/>
                  </a:lnTo>
                  <a:lnTo>
                    <a:pt x="1562" y="964"/>
                  </a:lnTo>
                  <a:lnTo>
                    <a:pt x="1564" y="964"/>
                  </a:lnTo>
                  <a:lnTo>
                    <a:pt x="1566" y="966"/>
                  </a:lnTo>
                  <a:lnTo>
                    <a:pt x="1567" y="970"/>
                  </a:lnTo>
                  <a:lnTo>
                    <a:pt x="1569" y="971"/>
                  </a:lnTo>
                  <a:lnTo>
                    <a:pt x="1569" y="971"/>
                  </a:lnTo>
                  <a:lnTo>
                    <a:pt x="1571" y="971"/>
                  </a:lnTo>
                  <a:lnTo>
                    <a:pt x="1571" y="973"/>
                  </a:lnTo>
                  <a:lnTo>
                    <a:pt x="1571" y="975"/>
                  </a:lnTo>
                  <a:lnTo>
                    <a:pt x="1574" y="975"/>
                  </a:lnTo>
                  <a:lnTo>
                    <a:pt x="1576" y="975"/>
                  </a:lnTo>
                  <a:lnTo>
                    <a:pt x="1577" y="973"/>
                  </a:lnTo>
                  <a:lnTo>
                    <a:pt x="1577" y="973"/>
                  </a:lnTo>
                  <a:lnTo>
                    <a:pt x="1579" y="975"/>
                  </a:lnTo>
                  <a:lnTo>
                    <a:pt x="1581" y="975"/>
                  </a:lnTo>
                  <a:lnTo>
                    <a:pt x="1581" y="975"/>
                  </a:lnTo>
                  <a:lnTo>
                    <a:pt x="1583" y="975"/>
                  </a:lnTo>
                  <a:lnTo>
                    <a:pt x="1584" y="975"/>
                  </a:lnTo>
                  <a:lnTo>
                    <a:pt x="1584" y="976"/>
                  </a:lnTo>
                  <a:lnTo>
                    <a:pt x="1584" y="976"/>
                  </a:lnTo>
                  <a:lnTo>
                    <a:pt x="1586" y="975"/>
                  </a:lnTo>
                  <a:lnTo>
                    <a:pt x="1589" y="971"/>
                  </a:lnTo>
                  <a:lnTo>
                    <a:pt x="1593" y="970"/>
                  </a:lnTo>
                  <a:lnTo>
                    <a:pt x="1595" y="970"/>
                  </a:lnTo>
                  <a:lnTo>
                    <a:pt x="1595" y="970"/>
                  </a:lnTo>
                  <a:lnTo>
                    <a:pt x="1598" y="970"/>
                  </a:lnTo>
                  <a:lnTo>
                    <a:pt x="1600" y="970"/>
                  </a:lnTo>
                  <a:lnTo>
                    <a:pt x="1603" y="970"/>
                  </a:lnTo>
                  <a:lnTo>
                    <a:pt x="1607" y="970"/>
                  </a:lnTo>
                  <a:lnTo>
                    <a:pt x="1610" y="968"/>
                  </a:lnTo>
                  <a:lnTo>
                    <a:pt x="1613" y="966"/>
                  </a:lnTo>
                  <a:lnTo>
                    <a:pt x="1615" y="966"/>
                  </a:lnTo>
                  <a:lnTo>
                    <a:pt x="1617" y="968"/>
                  </a:lnTo>
                  <a:lnTo>
                    <a:pt x="1615" y="968"/>
                  </a:lnTo>
                  <a:lnTo>
                    <a:pt x="1615" y="970"/>
                  </a:lnTo>
                  <a:lnTo>
                    <a:pt x="1615" y="971"/>
                  </a:lnTo>
                  <a:lnTo>
                    <a:pt x="1615" y="973"/>
                  </a:lnTo>
                  <a:lnTo>
                    <a:pt x="1615" y="973"/>
                  </a:lnTo>
                  <a:lnTo>
                    <a:pt x="1615" y="975"/>
                  </a:lnTo>
                  <a:lnTo>
                    <a:pt x="1615" y="975"/>
                  </a:lnTo>
                  <a:lnTo>
                    <a:pt x="1617" y="975"/>
                  </a:lnTo>
                  <a:lnTo>
                    <a:pt x="1619" y="975"/>
                  </a:lnTo>
                  <a:lnTo>
                    <a:pt x="1620" y="975"/>
                  </a:lnTo>
                  <a:lnTo>
                    <a:pt x="1622" y="975"/>
                  </a:lnTo>
                  <a:lnTo>
                    <a:pt x="1622" y="975"/>
                  </a:lnTo>
                  <a:lnTo>
                    <a:pt x="1624" y="976"/>
                  </a:lnTo>
                  <a:lnTo>
                    <a:pt x="1625" y="976"/>
                  </a:lnTo>
                  <a:lnTo>
                    <a:pt x="1625" y="976"/>
                  </a:lnTo>
                  <a:lnTo>
                    <a:pt x="1627" y="975"/>
                  </a:lnTo>
                  <a:lnTo>
                    <a:pt x="1627" y="975"/>
                  </a:lnTo>
                  <a:lnTo>
                    <a:pt x="1629" y="975"/>
                  </a:lnTo>
                  <a:lnTo>
                    <a:pt x="1629" y="975"/>
                  </a:lnTo>
                  <a:lnTo>
                    <a:pt x="1629" y="975"/>
                  </a:lnTo>
                  <a:lnTo>
                    <a:pt x="1631" y="976"/>
                  </a:lnTo>
                  <a:lnTo>
                    <a:pt x="1631" y="978"/>
                  </a:lnTo>
                  <a:lnTo>
                    <a:pt x="1631" y="980"/>
                  </a:lnTo>
                  <a:lnTo>
                    <a:pt x="1631" y="980"/>
                  </a:lnTo>
                  <a:lnTo>
                    <a:pt x="1631" y="981"/>
                  </a:lnTo>
                  <a:lnTo>
                    <a:pt x="1631" y="981"/>
                  </a:lnTo>
                  <a:lnTo>
                    <a:pt x="1631" y="983"/>
                  </a:lnTo>
                  <a:lnTo>
                    <a:pt x="1631" y="983"/>
                  </a:lnTo>
                  <a:lnTo>
                    <a:pt x="1632" y="983"/>
                  </a:lnTo>
                  <a:lnTo>
                    <a:pt x="1634" y="983"/>
                  </a:lnTo>
                  <a:lnTo>
                    <a:pt x="1634" y="985"/>
                  </a:lnTo>
                  <a:lnTo>
                    <a:pt x="1634" y="985"/>
                  </a:lnTo>
                  <a:lnTo>
                    <a:pt x="1634" y="987"/>
                  </a:lnTo>
                  <a:lnTo>
                    <a:pt x="1634" y="987"/>
                  </a:lnTo>
                  <a:lnTo>
                    <a:pt x="1637" y="988"/>
                  </a:lnTo>
                  <a:lnTo>
                    <a:pt x="1637" y="988"/>
                  </a:lnTo>
                  <a:lnTo>
                    <a:pt x="1637" y="988"/>
                  </a:lnTo>
                  <a:lnTo>
                    <a:pt x="1636" y="990"/>
                  </a:lnTo>
                  <a:lnTo>
                    <a:pt x="1636" y="990"/>
                  </a:lnTo>
                  <a:lnTo>
                    <a:pt x="1629" y="988"/>
                  </a:lnTo>
                  <a:lnTo>
                    <a:pt x="1627" y="988"/>
                  </a:lnTo>
                  <a:lnTo>
                    <a:pt x="1625" y="988"/>
                  </a:lnTo>
                  <a:lnTo>
                    <a:pt x="1625" y="988"/>
                  </a:lnTo>
                  <a:lnTo>
                    <a:pt x="1625" y="988"/>
                  </a:lnTo>
                  <a:lnTo>
                    <a:pt x="1625" y="988"/>
                  </a:lnTo>
                  <a:lnTo>
                    <a:pt x="1625" y="988"/>
                  </a:lnTo>
                  <a:lnTo>
                    <a:pt x="1624" y="988"/>
                  </a:lnTo>
                  <a:lnTo>
                    <a:pt x="1624" y="987"/>
                  </a:lnTo>
                  <a:lnTo>
                    <a:pt x="1624" y="987"/>
                  </a:lnTo>
                  <a:lnTo>
                    <a:pt x="1622" y="987"/>
                  </a:lnTo>
                  <a:lnTo>
                    <a:pt x="1620" y="990"/>
                  </a:lnTo>
                  <a:lnTo>
                    <a:pt x="1622" y="990"/>
                  </a:lnTo>
                  <a:lnTo>
                    <a:pt x="1620" y="992"/>
                  </a:lnTo>
                  <a:lnTo>
                    <a:pt x="1622" y="992"/>
                  </a:lnTo>
                  <a:lnTo>
                    <a:pt x="1622" y="992"/>
                  </a:lnTo>
                  <a:lnTo>
                    <a:pt x="1620" y="992"/>
                  </a:lnTo>
                  <a:lnTo>
                    <a:pt x="1620" y="992"/>
                  </a:lnTo>
                  <a:lnTo>
                    <a:pt x="1620" y="992"/>
                  </a:lnTo>
                  <a:lnTo>
                    <a:pt x="1617" y="988"/>
                  </a:lnTo>
                  <a:lnTo>
                    <a:pt x="1613" y="987"/>
                  </a:lnTo>
                  <a:lnTo>
                    <a:pt x="1610" y="987"/>
                  </a:lnTo>
                  <a:lnTo>
                    <a:pt x="1608" y="985"/>
                  </a:lnTo>
                  <a:lnTo>
                    <a:pt x="1607" y="985"/>
                  </a:lnTo>
                  <a:lnTo>
                    <a:pt x="1605" y="987"/>
                  </a:lnTo>
                  <a:lnTo>
                    <a:pt x="1603" y="988"/>
                  </a:lnTo>
                  <a:lnTo>
                    <a:pt x="1601" y="988"/>
                  </a:lnTo>
                  <a:lnTo>
                    <a:pt x="1600" y="988"/>
                  </a:lnTo>
                  <a:lnTo>
                    <a:pt x="1598" y="990"/>
                  </a:lnTo>
                  <a:lnTo>
                    <a:pt x="1598" y="990"/>
                  </a:lnTo>
                  <a:lnTo>
                    <a:pt x="1598" y="990"/>
                  </a:lnTo>
                  <a:lnTo>
                    <a:pt x="1596" y="990"/>
                  </a:lnTo>
                  <a:lnTo>
                    <a:pt x="1595" y="990"/>
                  </a:lnTo>
                  <a:lnTo>
                    <a:pt x="1593" y="990"/>
                  </a:lnTo>
                  <a:lnTo>
                    <a:pt x="1591" y="990"/>
                  </a:lnTo>
                  <a:lnTo>
                    <a:pt x="1589" y="992"/>
                  </a:lnTo>
                  <a:lnTo>
                    <a:pt x="1589" y="993"/>
                  </a:lnTo>
                  <a:lnTo>
                    <a:pt x="1589" y="993"/>
                  </a:lnTo>
                  <a:lnTo>
                    <a:pt x="1586" y="995"/>
                  </a:lnTo>
                  <a:lnTo>
                    <a:pt x="1586" y="995"/>
                  </a:lnTo>
                  <a:lnTo>
                    <a:pt x="1584" y="997"/>
                  </a:lnTo>
                  <a:lnTo>
                    <a:pt x="1584" y="999"/>
                  </a:lnTo>
                  <a:lnTo>
                    <a:pt x="1584" y="999"/>
                  </a:lnTo>
                  <a:lnTo>
                    <a:pt x="1584" y="999"/>
                  </a:lnTo>
                  <a:lnTo>
                    <a:pt x="1583" y="999"/>
                  </a:lnTo>
                  <a:lnTo>
                    <a:pt x="1583" y="997"/>
                  </a:lnTo>
                  <a:lnTo>
                    <a:pt x="1584" y="995"/>
                  </a:lnTo>
                  <a:lnTo>
                    <a:pt x="1584" y="995"/>
                  </a:lnTo>
                  <a:lnTo>
                    <a:pt x="1586" y="995"/>
                  </a:lnTo>
                  <a:lnTo>
                    <a:pt x="1586" y="993"/>
                  </a:lnTo>
                  <a:lnTo>
                    <a:pt x="1586" y="992"/>
                  </a:lnTo>
                  <a:lnTo>
                    <a:pt x="1586" y="992"/>
                  </a:lnTo>
                  <a:lnTo>
                    <a:pt x="1584" y="992"/>
                  </a:lnTo>
                  <a:lnTo>
                    <a:pt x="1584" y="992"/>
                  </a:lnTo>
                  <a:lnTo>
                    <a:pt x="1583" y="992"/>
                  </a:lnTo>
                  <a:lnTo>
                    <a:pt x="1583" y="992"/>
                  </a:lnTo>
                  <a:lnTo>
                    <a:pt x="1581" y="993"/>
                  </a:lnTo>
                  <a:lnTo>
                    <a:pt x="1581" y="995"/>
                  </a:lnTo>
                  <a:lnTo>
                    <a:pt x="1579" y="997"/>
                  </a:lnTo>
                  <a:lnTo>
                    <a:pt x="1579" y="997"/>
                  </a:lnTo>
                  <a:lnTo>
                    <a:pt x="1577" y="995"/>
                  </a:lnTo>
                  <a:lnTo>
                    <a:pt x="1577" y="993"/>
                  </a:lnTo>
                  <a:lnTo>
                    <a:pt x="1577" y="993"/>
                  </a:lnTo>
                  <a:lnTo>
                    <a:pt x="1577" y="992"/>
                  </a:lnTo>
                  <a:lnTo>
                    <a:pt x="1577" y="990"/>
                  </a:lnTo>
                  <a:lnTo>
                    <a:pt x="1577" y="992"/>
                  </a:lnTo>
                  <a:lnTo>
                    <a:pt x="1577" y="993"/>
                  </a:lnTo>
                  <a:lnTo>
                    <a:pt x="1576" y="995"/>
                  </a:lnTo>
                  <a:lnTo>
                    <a:pt x="1576" y="997"/>
                  </a:lnTo>
                  <a:lnTo>
                    <a:pt x="1574" y="997"/>
                  </a:lnTo>
                  <a:lnTo>
                    <a:pt x="1574" y="999"/>
                  </a:lnTo>
                  <a:lnTo>
                    <a:pt x="1572" y="1002"/>
                  </a:lnTo>
                  <a:lnTo>
                    <a:pt x="1569" y="1005"/>
                  </a:lnTo>
                  <a:lnTo>
                    <a:pt x="1567" y="1009"/>
                  </a:lnTo>
                  <a:lnTo>
                    <a:pt x="1567" y="1010"/>
                  </a:lnTo>
                  <a:lnTo>
                    <a:pt x="1566" y="1010"/>
                  </a:lnTo>
                  <a:lnTo>
                    <a:pt x="1566" y="1012"/>
                  </a:lnTo>
                  <a:lnTo>
                    <a:pt x="1566" y="1014"/>
                  </a:lnTo>
                  <a:lnTo>
                    <a:pt x="1566" y="1014"/>
                  </a:lnTo>
                  <a:lnTo>
                    <a:pt x="1564" y="1016"/>
                  </a:lnTo>
                  <a:lnTo>
                    <a:pt x="1562" y="1017"/>
                  </a:lnTo>
                  <a:lnTo>
                    <a:pt x="1560" y="1017"/>
                  </a:lnTo>
                  <a:lnTo>
                    <a:pt x="1560" y="1019"/>
                  </a:lnTo>
                  <a:lnTo>
                    <a:pt x="1559" y="1022"/>
                  </a:lnTo>
                  <a:lnTo>
                    <a:pt x="1559" y="1024"/>
                  </a:lnTo>
                  <a:lnTo>
                    <a:pt x="1557" y="1026"/>
                  </a:lnTo>
                  <a:lnTo>
                    <a:pt x="1559" y="1027"/>
                  </a:lnTo>
                  <a:lnTo>
                    <a:pt x="1559" y="1027"/>
                  </a:lnTo>
                  <a:lnTo>
                    <a:pt x="1560" y="1027"/>
                  </a:lnTo>
                  <a:lnTo>
                    <a:pt x="1560" y="1026"/>
                  </a:lnTo>
                  <a:lnTo>
                    <a:pt x="1560" y="1026"/>
                  </a:lnTo>
                  <a:lnTo>
                    <a:pt x="1562" y="1026"/>
                  </a:lnTo>
                  <a:lnTo>
                    <a:pt x="1564" y="1024"/>
                  </a:lnTo>
                  <a:lnTo>
                    <a:pt x="1564" y="1021"/>
                  </a:lnTo>
                  <a:lnTo>
                    <a:pt x="1566" y="1019"/>
                  </a:lnTo>
                  <a:lnTo>
                    <a:pt x="1567" y="1019"/>
                  </a:lnTo>
                  <a:lnTo>
                    <a:pt x="1567" y="1019"/>
                  </a:lnTo>
                  <a:lnTo>
                    <a:pt x="1569" y="1019"/>
                  </a:lnTo>
                  <a:lnTo>
                    <a:pt x="1569" y="1019"/>
                  </a:lnTo>
                  <a:lnTo>
                    <a:pt x="1571" y="1021"/>
                  </a:lnTo>
                  <a:lnTo>
                    <a:pt x="1571" y="1021"/>
                  </a:lnTo>
                  <a:lnTo>
                    <a:pt x="1571" y="1022"/>
                  </a:lnTo>
                  <a:lnTo>
                    <a:pt x="1571" y="1022"/>
                  </a:lnTo>
                  <a:lnTo>
                    <a:pt x="1571" y="1024"/>
                  </a:lnTo>
                  <a:lnTo>
                    <a:pt x="1569" y="1026"/>
                  </a:lnTo>
                  <a:lnTo>
                    <a:pt x="1567" y="1029"/>
                  </a:lnTo>
                  <a:lnTo>
                    <a:pt x="1567" y="1033"/>
                  </a:lnTo>
                  <a:lnTo>
                    <a:pt x="1567" y="1034"/>
                  </a:lnTo>
                  <a:lnTo>
                    <a:pt x="1567" y="1036"/>
                  </a:lnTo>
                  <a:lnTo>
                    <a:pt x="1567" y="1038"/>
                  </a:lnTo>
                  <a:lnTo>
                    <a:pt x="1566" y="1039"/>
                  </a:lnTo>
                  <a:lnTo>
                    <a:pt x="1566" y="1041"/>
                  </a:lnTo>
                  <a:lnTo>
                    <a:pt x="1564" y="1043"/>
                  </a:lnTo>
                  <a:lnTo>
                    <a:pt x="1564" y="1045"/>
                  </a:lnTo>
                  <a:lnTo>
                    <a:pt x="1564" y="1046"/>
                  </a:lnTo>
                  <a:lnTo>
                    <a:pt x="1564" y="1048"/>
                  </a:lnTo>
                  <a:lnTo>
                    <a:pt x="1564" y="1050"/>
                  </a:lnTo>
                  <a:lnTo>
                    <a:pt x="1564" y="1050"/>
                  </a:lnTo>
                  <a:lnTo>
                    <a:pt x="1562" y="1053"/>
                  </a:lnTo>
                  <a:lnTo>
                    <a:pt x="1562" y="1055"/>
                  </a:lnTo>
                  <a:lnTo>
                    <a:pt x="1562" y="1056"/>
                  </a:lnTo>
                  <a:lnTo>
                    <a:pt x="1562" y="1056"/>
                  </a:lnTo>
                  <a:lnTo>
                    <a:pt x="1560" y="1060"/>
                  </a:lnTo>
                  <a:lnTo>
                    <a:pt x="1560" y="1062"/>
                  </a:lnTo>
                  <a:lnTo>
                    <a:pt x="1560" y="1062"/>
                  </a:lnTo>
                  <a:lnTo>
                    <a:pt x="1560" y="1065"/>
                  </a:lnTo>
                  <a:lnTo>
                    <a:pt x="1560" y="1065"/>
                  </a:lnTo>
                  <a:lnTo>
                    <a:pt x="1560" y="1065"/>
                  </a:lnTo>
                  <a:lnTo>
                    <a:pt x="1560" y="1067"/>
                  </a:lnTo>
                  <a:lnTo>
                    <a:pt x="1560" y="1067"/>
                  </a:lnTo>
                  <a:lnTo>
                    <a:pt x="1560" y="1067"/>
                  </a:lnTo>
                  <a:lnTo>
                    <a:pt x="1560" y="1068"/>
                  </a:lnTo>
                  <a:lnTo>
                    <a:pt x="1560" y="1068"/>
                  </a:lnTo>
                  <a:lnTo>
                    <a:pt x="1560" y="1070"/>
                  </a:lnTo>
                  <a:lnTo>
                    <a:pt x="1562" y="1072"/>
                  </a:lnTo>
                  <a:lnTo>
                    <a:pt x="1562" y="1072"/>
                  </a:lnTo>
                  <a:lnTo>
                    <a:pt x="1562" y="1074"/>
                  </a:lnTo>
                  <a:lnTo>
                    <a:pt x="1562" y="1075"/>
                  </a:lnTo>
                  <a:lnTo>
                    <a:pt x="1562" y="1077"/>
                  </a:lnTo>
                  <a:lnTo>
                    <a:pt x="1562" y="1080"/>
                  </a:lnTo>
                  <a:lnTo>
                    <a:pt x="1562" y="1085"/>
                  </a:lnTo>
                  <a:lnTo>
                    <a:pt x="1562" y="1089"/>
                  </a:lnTo>
                  <a:lnTo>
                    <a:pt x="1562" y="1091"/>
                  </a:lnTo>
                  <a:lnTo>
                    <a:pt x="1564" y="1092"/>
                  </a:lnTo>
                  <a:lnTo>
                    <a:pt x="1564" y="1092"/>
                  </a:lnTo>
                  <a:lnTo>
                    <a:pt x="1566" y="1094"/>
                  </a:lnTo>
                  <a:lnTo>
                    <a:pt x="1566" y="1097"/>
                  </a:lnTo>
                  <a:lnTo>
                    <a:pt x="1567" y="1101"/>
                  </a:lnTo>
                  <a:lnTo>
                    <a:pt x="1567" y="1101"/>
                  </a:lnTo>
                  <a:lnTo>
                    <a:pt x="1569" y="1102"/>
                  </a:lnTo>
                  <a:lnTo>
                    <a:pt x="1569" y="1102"/>
                  </a:lnTo>
                  <a:lnTo>
                    <a:pt x="1569" y="1102"/>
                  </a:lnTo>
                  <a:lnTo>
                    <a:pt x="1569" y="1102"/>
                  </a:lnTo>
                  <a:lnTo>
                    <a:pt x="1571" y="1104"/>
                  </a:lnTo>
                  <a:lnTo>
                    <a:pt x="1572" y="1104"/>
                  </a:lnTo>
                  <a:lnTo>
                    <a:pt x="1574" y="1104"/>
                  </a:lnTo>
                  <a:lnTo>
                    <a:pt x="1576" y="1102"/>
                  </a:lnTo>
                  <a:lnTo>
                    <a:pt x="1581" y="1099"/>
                  </a:lnTo>
                  <a:lnTo>
                    <a:pt x="1583" y="1097"/>
                  </a:lnTo>
                  <a:lnTo>
                    <a:pt x="1584" y="1097"/>
                  </a:lnTo>
                  <a:lnTo>
                    <a:pt x="1586" y="1094"/>
                  </a:lnTo>
                  <a:lnTo>
                    <a:pt x="1586" y="1092"/>
                  </a:lnTo>
                  <a:lnTo>
                    <a:pt x="1589" y="1089"/>
                  </a:lnTo>
                  <a:lnTo>
                    <a:pt x="1589" y="1087"/>
                  </a:lnTo>
                  <a:lnTo>
                    <a:pt x="1591" y="1084"/>
                  </a:lnTo>
                  <a:lnTo>
                    <a:pt x="1591" y="1080"/>
                  </a:lnTo>
                  <a:lnTo>
                    <a:pt x="1593" y="1077"/>
                  </a:lnTo>
                  <a:lnTo>
                    <a:pt x="1593" y="1075"/>
                  </a:lnTo>
                  <a:lnTo>
                    <a:pt x="1593" y="1072"/>
                  </a:lnTo>
                  <a:lnTo>
                    <a:pt x="1591" y="1068"/>
                  </a:lnTo>
                  <a:lnTo>
                    <a:pt x="1591" y="1065"/>
                  </a:lnTo>
                  <a:lnTo>
                    <a:pt x="1589" y="1063"/>
                  </a:lnTo>
                  <a:lnTo>
                    <a:pt x="1589" y="1062"/>
                  </a:lnTo>
                  <a:lnTo>
                    <a:pt x="1588" y="1058"/>
                  </a:lnTo>
                  <a:lnTo>
                    <a:pt x="1586" y="1051"/>
                  </a:lnTo>
                  <a:lnTo>
                    <a:pt x="1586" y="1051"/>
                  </a:lnTo>
                  <a:lnTo>
                    <a:pt x="1588" y="1048"/>
                  </a:lnTo>
                  <a:lnTo>
                    <a:pt x="1588" y="1048"/>
                  </a:lnTo>
                  <a:lnTo>
                    <a:pt x="1588" y="1045"/>
                  </a:lnTo>
                  <a:lnTo>
                    <a:pt x="1588" y="1043"/>
                  </a:lnTo>
                  <a:lnTo>
                    <a:pt x="1586" y="1041"/>
                  </a:lnTo>
                  <a:lnTo>
                    <a:pt x="1586" y="1041"/>
                  </a:lnTo>
                  <a:lnTo>
                    <a:pt x="1589" y="1038"/>
                  </a:lnTo>
                  <a:lnTo>
                    <a:pt x="1589" y="1036"/>
                  </a:lnTo>
                  <a:lnTo>
                    <a:pt x="1591" y="1034"/>
                  </a:lnTo>
                  <a:lnTo>
                    <a:pt x="1591" y="1031"/>
                  </a:lnTo>
                  <a:lnTo>
                    <a:pt x="1591" y="1027"/>
                  </a:lnTo>
                  <a:lnTo>
                    <a:pt x="1591" y="1026"/>
                  </a:lnTo>
                  <a:lnTo>
                    <a:pt x="1591" y="1024"/>
                  </a:lnTo>
                  <a:lnTo>
                    <a:pt x="1591" y="1024"/>
                  </a:lnTo>
                  <a:lnTo>
                    <a:pt x="1593" y="1022"/>
                  </a:lnTo>
                  <a:lnTo>
                    <a:pt x="1595" y="1022"/>
                  </a:lnTo>
                  <a:lnTo>
                    <a:pt x="1595" y="1021"/>
                  </a:lnTo>
                  <a:lnTo>
                    <a:pt x="1595" y="1019"/>
                  </a:lnTo>
                  <a:lnTo>
                    <a:pt x="1596" y="1017"/>
                  </a:lnTo>
                  <a:lnTo>
                    <a:pt x="1596" y="1017"/>
                  </a:lnTo>
                  <a:lnTo>
                    <a:pt x="1596" y="1017"/>
                  </a:lnTo>
                  <a:lnTo>
                    <a:pt x="1598" y="1017"/>
                  </a:lnTo>
                  <a:lnTo>
                    <a:pt x="1598" y="1016"/>
                  </a:lnTo>
                  <a:lnTo>
                    <a:pt x="1600" y="1017"/>
                  </a:lnTo>
                  <a:lnTo>
                    <a:pt x="1601" y="1016"/>
                  </a:lnTo>
                  <a:lnTo>
                    <a:pt x="1603" y="1012"/>
                  </a:lnTo>
                  <a:lnTo>
                    <a:pt x="1603" y="1010"/>
                  </a:lnTo>
                  <a:lnTo>
                    <a:pt x="1605" y="1010"/>
                  </a:lnTo>
                  <a:lnTo>
                    <a:pt x="1605" y="1010"/>
                  </a:lnTo>
                  <a:lnTo>
                    <a:pt x="1605" y="1010"/>
                  </a:lnTo>
                  <a:lnTo>
                    <a:pt x="1605" y="1012"/>
                  </a:lnTo>
                  <a:lnTo>
                    <a:pt x="1605" y="1014"/>
                  </a:lnTo>
                  <a:lnTo>
                    <a:pt x="1605" y="1014"/>
                  </a:lnTo>
                  <a:lnTo>
                    <a:pt x="1603" y="1016"/>
                  </a:lnTo>
                  <a:lnTo>
                    <a:pt x="1605" y="1016"/>
                  </a:lnTo>
                  <a:lnTo>
                    <a:pt x="1603" y="1019"/>
                  </a:lnTo>
                  <a:lnTo>
                    <a:pt x="1603" y="1021"/>
                  </a:lnTo>
                  <a:lnTo>
                    <a:pt x="1603" y="1021"/>
                  </a:lnTo>
                  <a:lnTo>
                    <a:pt x="1605" y="1021"/>
                  </a:lnTo>
                  <a:lnTo>
                    <a:pt x="1605" y="1019"/>
                  </a:lnTo>
                  <a:lnTo>
                    <a:pt x="1605" y="1019"/>
                  </a:lnTo>
                  <a:lnTo>
                    <a:pt x="1605" y="1017"/>
                  </a:lnTo>
                  <a:lnTo>
                    <a:pt x="1605" y="1017"/>
                  </a:lnTo>
                  <a:lnTo>
                    <a:pt x="1605" y="1016"/>
                  </a:lnTo>
                  <a:lnTo>
                    <a:pt x="1607" y="1016"/>
                  </a:lnTo>
                  <a:lnTo>
                    <a:pt x="1607" y="1016"/>
                  </a:lnTo>
                  <a:lnTo>
                    <a:pt x="1607" y="1016"/>
                  </a:lnTo>
                  <a:lnTo>
                    <a:pt x="1607" y="1017"/>
                  </a:lnTo>
                  <a:lnTo>
                    <a:pt x="1605" y="1021"/>
                  </a:lnTo>
                  <a:lnTo>
                    <a:pt x="1605" y="1021"/>
                  </a:lnTo>
                  <a:lnTo>
                    <a:pt x="1605" y="1022"/>
                  </a:lnTo>
                  <a:lnTo>
                    <a:pt x="1607" y="1021"/>
                  </a:lnTo>
                  <a:lnTo>
                    <a:pt x="1608" y="1017"/>
                  </a:lnTo>
                  <a:lnTo>
                    <a:pt x="1608" y="1014"/>
                  </a:lnTo>
                  <a:lnTo>
                    <a:pt x="1608" y="1014"/>
                  </a:lnTo>
                  <a:lnTo>
                    <a:pt x="1608" y="1010"/>
                  </a:lnTo>
                  <a:lnTo>
                    <a:pt x="1608" y="1009"/>
                  </a:lnTo>
                  <a:lnTo>
                    <a:pt x="1608" y="1009"/>
                  </a:lnTo>
                  <a:lnTo>
                    <a:pt x="1610" y="1007"/>
                  </a:lnTo>
                  <a:lnTo>
                    <a:pt x="1612" y="1005"/>
                  </a:lnTo>
                  <a:lnTo>
                    <a:pt x="1613" y="1005"/>
                  </a:lnTo>
                  <a:lnTo>
                    <a:pt x="1615" y="1005"/>
                  </a:lnTo>
                  <a:lnTo>
                    <a:pt x="1617" y="1005"/>
                  </a:lnTo>
                  <a:lnTo>
                    <a:pt x="1617" y="1004"/>
                  </a:lnTo>
                  <a:lnTo>
                    <a:pt x="1617" y="1004"/>
                  </a:lnTo>
                  <a:lnTo>
                    <a:pt x="1615" y="1004"/>
                  </a:lnTo>
                  <a:lnTo>
                    <a:pt x="1615" y="1004"/>
                  </a:lnTo>
                  <a:lnTo>
                    <a:pt x="1613" y="1002"/>
                  </a:lnTo>
                  <a:lnTo>
                    <a:pt x="1613" y="1000"/>
                  </a:lnTo>
                  <a:lnTo>
                    <a:pt x="1613" y="999"/>
                  </a:lnTo>
                  <a:lnTo>
                    <a:pt x="1615" y="999"/>
                  </a:lnTo>
                  <a:lnTo>
                    <a:pt x="1617" y="997"/>
                  </a:lnTo>
                  <a:lnTo>
                    <a:pt x="1617" y="995"/>
                  </a:lnTo>
                  <a:lnTo>
                    <a:pt x="1617" y="995"/>
                  </a:lnTo>
                  <a:lnTo>
                    <a:pt x="1617" y="995"/>
                  </a:lnTo>
                  <a:lnTo>
                    <a:pt x="1619" y="995"/>
                  </a:lnTo>
                  <a:lnTo>
                    <a:pt x="1620" y="995"/>
                  </a:lnTo>
                  <a:lnTo>
                    <a:pt x="1620" y="993"/>
                  </a:lnTo>
                  <a:lnTo>
                    <a:pt x="1620" y="993"/>
                  </a:lnTo>
                  <a:lnTo>
                    <a:pt x="1622" y="995"/>
                  </a:lnTo>
                  <a:lnTo>
                    <a:pt x="1624" y="997"/>
                  </a:lnTo>
                  <a:lnTo>
                    <a:pt x="1627" y="997"/>
                  </a:lnTo>
                  <a:lnTo>
                    <a:pt x="1629" y="997"/>
                  </a:lnTo>
                  <a:lnTo>
                    <a:pt x="1631" y="999"/>
                  </a:lnTo>
                  <a:lnTo>
                    <a:pt x="1632" y="999"/>
                  </a:lnTo>
                  <a:lnTo>
                    <a:pt x="1632" y="1000"/>
                  </a:lnTo>
                  <a:lnTo>
                    <a:pt x="1632" y="1002"/>
                  </a:lnTo>
                  <a:lnTo>
                    <a:pt x="1634" y="1002"/>
                  </a:lnTo>
                  <a:lnTo>
                    <a:pt x="1636" y="1002"/>
                  </a:lnTo>
                  <a:lnTo>
                    <a:pt x="1637" y="1002"/>
                  </a:lnTo>
                  <a:lnTo>
                    <a:pt x="1637" y="1004"/>
                  </a:lnTo>
                  <a:lnTo>
                    <a:pt x="1643" y="1005"/>
                  </a:lnTo>
                  <a:lnTo>
                    <a:pt x="1644" y="1007"/>
                  </a:lnTo>
                  <a:lnTo>
                    <a:pt x="1646" y="1007"/>
                  </a:lnTo>
                  <a:lnTo>
                    <a:pt x="1646" y="1009"/>
                  </a:lnTo>
                  <a:lnTo>
                    <a:pt x="1646" y="1009"/>
                  </a:lnTo>
                  <a:lnTo>
                    <a:pt x="1646" y="1010"/>
                  </a:lnTo>
                  <a:lnTo>
                    <a:pt x="1648" y="1010"/>
                  </a:lnTo>
                  <a:lnTo>
                    <a:pt x="1648" y="1010"/>
                  </a:lnTo>
                  <a:lnTo>
                    <a:pt x="1648" y="1012"/>
                  </a:lnTo>
                  <a:lnTo>
                    <a:pt x="1648" y="1014"/>
                  </a:lnTo>
                  <a:lnTo>
                    <a:pt x="1648" y="1014"/>
                  </a:lnTo>
                  <a:lnTo>
                    <a:pt x="1649" y="1014"/>
                  </a:lnTo>
                  <a:lnTo>
                    <a:pt x="1649" y="1014"/>
                  </a:lnTo>
                  <a:lnTo>
                    <a:pt x="1648" y="1014"/>
                  </a:lnTo>
                  <a:lnTo>
                    <a:pt x="1646" y="1014"/>
                  </a:lnTo>
                  <a:lnTo>
                    <a:pt x="1646" y="1016"/>
                  </a:lnTo>
                  <a:lnTo>
                    <a:pt x="1646" y="1016"/>
                  </a:lnTo>
                  <a:lnTo>
                    <a:pt x="1646" y="1017"/>
                  </a:lnTo>
                  <a:lnTo>
                    <a:pt x="1648" y="1019"/>
                  </a:lnTo>
                  <a:lnTo>
                    <a:pt x="1648" y="1021"/>
                  </a:lnTo>
                  <a:lnTo>
                    <a:pt x="1649" y="1024"/>
                  </a:lnTo>
                  <a:lnTo>
                    <a:pt x="1648" y="1026"/>
                  </a:lnTo>
                  <a:lnTo>
                    <a:pt x="1648" y="1027"/>
                  </a:lnTo>
                  <a:lnTo>
                    <a:pt x="1648" y="1031"/>
                  </a:lnTo>
                  <a:lnTo>
                    <a:pt x="1648" y="1033"/>
                  </a:lnTo>
                  <a:lnTo>
                    <a:pt x="1648" y="1034"/>
                  </a:lnTo>
                  <a:lnTo>
                    <a:pt x="1646" y="1036"/>
                  </a:lnTo>
                  <a:lnTo>
                    <a:pt x="1646" y="1034"/>
                  </a:lnTo>
                  <a:lnTo>
                    <a:pt x="1644" y="1034"/>
                  </a:lnTo>
                  <a:lnTo>
                    <a:pt x="1644" y="1036"/>
                  </a:lnTo>
                  <a:lnTo>
                    <a:pt x="1644" y="1036"/>
                  </a:lnTo>
                  <a:lnTo>
                    <a:pt x="1643" y="1039"/>
                  </a:lnTo>
                  <a:lnTo>
                    <a:pt x="1643" y="1041"/>
                  </a:lnTo>
                  <a:lnTo>
                    <a:pt x="1641" y="1041"/>
                  </a:lnTo>
                  <a:lnTo>
                    <a:pt x="1641" y="1041"/>
                  </a:lnTo>
                  <a:lnTo>
                    <a:pt x="1641" y="1041"/>
                  </a:lnTo>
                  <a:lnTo>
                    <a:pt x="1641" y="1043"/>
                  </a:lnTo>
                  <a:lnTo>
                    <a:pt x="1639" y="1043"/>
                  </a:lnTo>
                  <a:lnTo>
                    <a:pt x="1637" y="1043"/>
                  </a:lnTo>
                  <a:lnTo>
                    <a:pt x="1636" y="1046"/>
                  </a:lnTo>
                  <a:lnTo>
                    <a:pt x="1637" y="1046"/>
                  </a:lnTo>
                  <a:lnTo>
                    <a:pt x="1636" y="1048"/>
                  </a:lnTo>
                  <a:lnTo>
                    <a:pt x="1636" y="1050"/>
                  </a:lnTo>
                  <a:lnTo>
                    <a:pt x="1637" y="1050"/>
                  </a:lnTo>
                  <a:lnTo>
                    <a:pt x="1637" y="1051"/>
                  </a:lnTo>
                  <a:lnTo>
                    <a:pt x="1641" y="1053"/>
                  </a:lnTo>
                  <a:lnTo>
                    <a:pt x="1641" y="1053"/>
                  </a:lnTo>
                  <a:lnTo>
                    <a:pt x="1643" y="1051"/>
                  </a:lnTo>
                  <a:lnTo>
                    <a:pt x="1643" y="1050"/>
                  </a:lnTo>
                  <a:lnTo>
                    <a:pt x="1644" y="1050"/>
                  </a:lnTo>
                  <a:lnTo>
                    <a:pt x="1646" y="1050"/>
                  </a:lnTo>
                  <a:lnTo>
                    <a:pt x="1646" y="1048"/>
                  </a:lnTo>
                  <a:lnTo>
                    <a:pt x="1648" y="1046"/>
                  </a:lnTo>
                  <a:lnTo>
                    <a:pt x="1648" y="1045"/>
                  </a:lnTo>
                  <a:lnTo>
                    <a:pt x="1646" y="1045"/>
                  </a:lnTo>
                  <a:lnTo>
                    <a:pt x="1648" y="1045"/>
                  </a:lnTo>
                  <a:lnTo>
                    <a:pt x="1648" y="1045"/>
                  </a:lnTo>
                  <a:lnTo>
                    <a:pt x="1648" y="1045"/>
                  </a:lnTo>
                  <a:lnTo>
                    <a:pt x="1649" y="1043"/>
                  </a:lnTo>
                  <a:lnTo>
                    <a:pt x="1649" y="1043"/>
                  </a:lnTo>
                  <a:lnTo>
                    <a:pt x="1653" y="1041"/>
                  </a:lnTo>
                  <a:lnTo>
                    <a:pt x="1654" y="1041"/>
                  </a:lnTo>
                  <a:lnTo>
                    <a:pt x="1654" y="1041"/>
                  </a:lnTo>
                  <a:lnTo>
                    <a:pt x="1656" y="1041"/>
                  </a:lnTo>
                  <a:lnTo>
                    <a:pt x="1658" y="1043"/>
                  </a:lnTo>
                  <a:lnTo>
                    <a:pt x="1660" y="1045"/>
                  </a:lnTo>
                  <a:lnTo>
                    <a:pt x="1661" y="1046"/>
                  </a:lnTo>
                  <a:lnTo>
                    <a:pt x="1661" y="1051"/>
                  </a:lnTo>
                  <a:lnTo>
                    <a:pt x="1663" y="1062"/>
                  </a:lnTo>
                  <a:lnTo>
                    <a:pt x="1665" y="1067"/>
                  </a:lnTo>
                  <a:lnTo>
                    <a:pt x="1665" y="1068"/>
                  </a:lnTo>
                  <a:lnTo>
                    <a:pt x="1665" y="1068"/>
                  </a:lnTo>
                  <a:lnTo>
                    <a:pt x="1665" y="1075"/>
                  </a:lnTo>
                  <a:lnTo>
                    <a:pt x="1663" y="1079"/>
                  </a:lnTo>
                  <a:lnTo>
                    <a:pt x="1661" y="1080"/>
                  </a:lnTo>
                  <a:lnTo>
                    <a:pt x="1660" y="1082"/>
                  </a:lnTo>
                  <a:lnTo>
                    <a:pt x="1656" y="1085"/>
                  </a:lnTo>
                  <a:lnTo>
                    <a:pt x="1654" y="1085"/>
                  </a:lnTo>
                  <a:lnTo>
                    <a:pt x="1653" y="1087"/>
                  </a:lnTo>
                  <a:lnTo>
                    <a:pt x="1653" y="1087"/>
                  </a:lnTo>
                  <a:lnTo>
                    <a:pt x="1653" y="1087"/>
                  </a:lnTo>
                  <a:lnTo>
                    <a:pt x="1651" y="1089"/>
                  </a:lnTo>
                  <a:lnTo>
                    <a:pt x="1651" y="1091"/>
                  </a:lnTo>
                  <a:lnTo>
                    <a:pt x="1651" y="1092"/>
                  </a:lnTo>
                  <a:lnTo>
                    <a:pt x="1651" y="1094"/>
                  </a:lnTo>
                  <a:lnTo>
                    <a:pt x="1651" y="1094"/>
                  </a:lnTo>
                  <a:lnTo>
                    <a:pt x="1649" y="1096"/>
                  </a:lnTo>
                  <a:lnTo>
                    <a:pt x="1649" y="1096"/>
                  </a:lnTo>
                  <a:lnTo>
                    <a:pt x="1649" y="1096"/>
                  </a:lnTo>
                  <a:lnTo>
                    <a:pt x="1649" y="1096"/>
                  </a:lnTo>
                  <a:lnTo>
                    <a:pt x="1649" y="1096"/>
                  </a:lnTo>
                  <a:lnTo>
                    <a:pt x="1648" y="1096"/>
                  </a:lnTo>
                  <a:lnTo>
                    <a:pt x="1648" y="1097"/>
                  </a:lnTo>
                  <a:lnTo>
                    <a:pt x="1646" y="1101"/>
                  </a:lnTo>
                  <a:lnTo>
                    <a:pt x="1646" y="1101"/>
                  </a:lnTo>
                  <a:lnTo>
                    <a:pt x="1646" y="1101"/>
                  </a:lnTo>
                  <a:lnTo>
                    <a:pt x="1648" y="1102"/>
                  </a:lnTo>
                  <a:lnTo>
                    <a:pt x="1649" y="1102"/>
                  </a:lnTo>
                  <a:lnTo>
                    <a:pt x="1649" y="1102"/>
                  </a:lnTo>
                  <a:lnTo>
                    <a:pt x="1653" y="1104"/>
                  </a:lnTo>
                  <a:lnTo>
                    <a:pt x="1654" y="1106"/>
                  </a:lnTo>
                  <a:lnTo>
                    <a:pt x="1654" y="1106"/>
                  </a:lnTo>
                  <a:lnTo>
                    <a:pt x="1656" y="1106"/>
                  </a:lnTo>
                  <a:lnTo>
                    <a:pt x="1656" y="1106"/>
                  </a:lnTo>
                  <a:lnTo>
                    <a:pt x="1656" y="1106"/>
                  </a:lnTo>
                  <a:lnTo>
                    <a:pt x="1658" y="1106"/>
                  </a:lnTo>
                  <a:lnTo>
                    <a:pt x="1658" y="1106"/>
                  </a:lnTo>
                  <a:lnTo>
                    <a:pt x="1660" y="1106"/>
                  </a:lnTo>
                  <a:lnTo>
                    <a:pt x="1660" y="1108"/>
                  </a:lnTo>
                  <a:lnTo>
                    <a:pt x="1654" y="1108"/>
                  </a:lnTo>
                  <a:lnTo>
                    <a:pt x="1654" y="1109"/>
                  </a:lnTo>
                  <a:lnTo>
                    <a:pt x="1654" y="1109"/>
                  </a:lnTo>
                  <a:lnTo>
                    <a:pt x="1656" y="1109"/>
                  </a:lnTo>
                  <a:lnTo>
                    <a:pt x="1658" y="1108"/>
                  </a:lnTo>
                  <a:lnTo>
                    <a:pt x="1660" y="1108"/>
                  </a:lnTo>
                  <a:lnTo>
                    <a:pt x="1661" y="1109"/>
                  </a:lnTo>
                  <a:lnTo>
                    <a:pt x="1661" y="1108"/>
                  </a:lnTo>
                  <a:lnTo>
                    <a:pt x="1661" y="1108"/>
                  </a:lnTo>
                  <a:lnTo>
                    <a:pt x="1663" y="1109"/>
                  </a:lnTo>
                  <a:lnTo>
                    <a:pt x="1665" y="1109"/>
                  </a:lnTo>
                  <a:lnTo>
                    <a:pt x="1665" y="1109"/>
                  </a:lnTo>
                  <a:lnTo>
                    <a:pt x="1666" y="1109"/>
                  </a:lnTo>
                  <a:lnTo>
                    <a:pt x="1668" y="1108"/>
                  </a:lnTo>
                  <a:lnTo>
                    <a:pt x="1672" y="1108"/>
                  </a:lnTo>
                  <a:lnTo>
                    <a:pt x="1673" y="1108"/>
                  </a:lnTo>
                  <a:lnTo>
                    <a:pt x="1677" y="1108"/>
                  </a:lnTo>
                  <a:lnTo>
                    <a:pt x="1678" y="1108"/>
                  </a:lnTo>
                  <a:lnTo>
                    <a:pt x="1680" y="1106"/>
                  </a:lnTo>
                  <a:lnTo>
                    <a:pt x="1684" y="1102"/>
                  </a:lnTo>
                  <a:lnTo>
                    <a:pt x="1689" y="1101"/>
                  </a:lnTo>
                  <a:lnTo>
                    <a:pt x="1696" y="1097"/>
                  </a:lnTo>
                  <a:lnTo>
                    <a:pt x="1706" y="1094"/>
                  </a:lnTo>
                  <a:lnTo>
                    <a:pt x="1708" y="1092"/>
                  </a:lnTo>
                  <a:lnTo>
                    <a:pt x="1709" y="1092"/>
                  </a:lnTo>
                  <a:lnTo>
                    <a:pt x="1709" y="1091"/>
                  </a:lnTo>
                  <a:lnTo>
                    <a:pt x="1711" y="1091"/>
                  </a:lnTo>
                  <a:lnTo>
                    <a:pt x="1718" y="1087"/>
                  </a:lnTo>
                  <a:lnTo>
                    <a:pt x="1721" y="1084"/>
                  </a:lnTo>
                  <a:lnTo>
                    <a:pt x="1723" y="1082"/>
                  </a:lnTo>
                  <a:lnTo>
                    <a:pt x="1725" y="1082"/>
                  </a:lnTo>
                  <a:lnTo>
                    <a:pt x="1726" y="1080"/>
                  </a:lnTo>
                  <a:lnTo>
                    <a:pt x="1728" y="1079"/>
                  </a:lnTo>
                  <a:lnTo>
                    <a:pt x="1730" y="1077"/>
                  </a:lnTo>
                  <a:lnTo>
                    <a:pt x="1732" y="1075"/>
                  </a:lnTo>
                  <a:lnTo>
                    <a:pt x="1733" y="1075"/>
                  </a:lnTo>
                  <a:lnTo>
                    <a:pt x="1733" y="1074"/>
                  </a:lnTo>
                  <a:lnTo>
                    <a:pt x="1733" y="1074"/>
                  </a:lnTo>
                  <a:lnTo>
                    <a:pt x="1733" y="1072"/>
                  </a:lnTo>
                  <a:lnTo>
                    <a:pt x="1733" y="1070"/>
                  </a:lnTo>
                  <a:lnTo>
                    <a:pt x="1733" y="1068"/>
                  </a:lnTo>
                  <a:lnTo>
                    <a:pt x="1733" y="1068"/>
                  </a:lnTo>
                  <a:lnTo>
                    <a:pt x="1733" y="1067"/>
                  </a:lnTo>
                  <a:lnTo>
                    <a:pt x="1733" y="1067"/>
                  </a:lnTo>
                  <a:lnTo>
                    <a:pt x="1730" y="1067"/>
                  </a:lnTo>
                  <a:lnTo>
                    <a:pt x="1730" y="1062"/>
                  </a:lnTo>
                  <a:lnTo>
                    <a:pt x="1730" y="1062"/>
                  </a:lnTo>
                  <a:lnTo>
                    <a:pt x="1730" y="1062"/>
                  </a:lnTo>
                  <a:lnTo>
                    <a:pt x="1737" y="1060"/>
                  </a:lnTo>
                  <a:lnTo>
                    <a:pt x="1742" y="1058"/>
                  </a:lnTo>
                  <a:lnTo>
                    <a:pt x="1747" y="1058"/>
                  </a:lnTo>
                  <a:lnTo>
                    <a:pt x="1754" y="1060"/>
                  </a:lnTo>
                  <a:lnTo>
                    <a:pt x="1755" y="1060"/>
                  </a:lnTo>
                  <a:lnTo>
                    <a:pt x="1757" y="1062"/>
                  </a:lnTo>
                  <a:lnTo>
                    <a:pt x="1759" y="1062"/>
                  </a:lnTo>
                  <a:lnTo>
                    <a:pt x="1761" y="1062"/>
                  </a:lnTo>
                  <a:lnTo>
                    <a:pt x="1764" y="1062"/>
                  </a:lnTo>
                  <a:lnTo>
                    <a:pt x="1767" y="1062"/>
                  </a:lnTo>
                  <a:lnTo>
                    <a:pt x="1769" y="1062"/>
                  </a:lnTo>
                  <a:lnTo>
                    <a:pt x="1771" y="1062"/>
                  </a:lnTo>
                  <a:lnTo>
                    <a:pt x="1771" y="1062"/>
                  </a:lnTo>
                  <a:lnTo>
                    <a:pt x="1771" y="1062"/>
                  </a:lnTo>
                  <a:lnTo>
                    <a:pt x="1771" y="1060"/>
                  </a:lnTo>
                  <a:lnTo>
                    <a:pt x="1774" y="1060"/>
                  </a:lnTo>
                  <a:lnTo>
                    <a:pt x="1774" y="1060"/>
                  </a:lnTo>
                  <a:lnTo>
                    <a:pt x="1776" y="1060"/>
                  </a:lnTo>
                  <a:lnTo>
                    <a:pt x="1776" y="1058"/>
                  </a:lnTo>
                  <a:lnTo>
                    <a:pt x="1778" y="1056"/>
                  </a:lnTo>
                  <a:lnTo>
                    <a:pt x="1779" y="1055"/>
                  </a:lnTo>
                  <a:lnTo>
                    <a:pt x="1781" y="1055"/>
                  </a:lnTo>
                  <a:lnTo>
                    <a:pt x="1783" y="1055"/>
                  </a:lnTo>
                  <a:lnTo>
                    <a:pt x="1785" y="1055"/>
                  </a:lnTo>
                  <a:lnTo>
                    <a:pt x="1785" y="1053"/>
                  </a:lnTo>
                  <a:lnTo>
                    <a:pt x="1785" y="1053"/>
                  </a:lnTo>
                  <a:lnTo>
                    <a:pt x="1785" y="1053"/>
                  </a:lnTo>
                  <a:lnTo>
                    <a:pt x="1785" y="1051"/>
                  </a:lnTo>
                  <a:lnTo>
                    <a:pt x="1785" y="1051"/>
                  </a:lnTo>
                  <a:lnTo>
                    <a:pt x="1785" y="1051"/>
                  </a:lnTo>
                  <a:lnTo>
                    <a:pt x="1785" y="1051"/>
                  </a:lnTo>
                  <a:lnTo>
                    <a:pt x="1785" y="1048"/>
                  </a:lnTo>
                  <a:lnTo>
                    <a:pt x="1785" y="1048"/>
                  </a:lnTo>
                  <a:lnTo>
                    <a:pt x="1785" y="1046"/>
                  </a:lnTo>
                  <a:lnTo>
                    <a:pt x="1783" y="1046"/>
                  </a:lnTo>
                  <a:lnTo>
                    <a:pt x="1783" y="1046"/>
                  </a:lnTo>
                  <a:lnTo>
                    <a:pt x="1785" y="1045"/>
                  </a:lnTo>
                  <a:lnTo>
                    <a:pt x="1785" y="1046"/>
                  </a:lnTo>
                  <a:lnTo>
                    <a:pt x="1785" y="1046"/>
                  </a:lnTo>
                  <a:lnTo>
                    <a:pt x="1785" y="1046"/>
                  </a:lnTo>
                  <a:lnTo>
                    <a:pt x="1786" y="1045"/>
                  </a:lnTo>
                  <a:lnTo>
                    <a:pt x="1786" y="1045"/>
                  </a:lnTo>
                  <a:lnTo>
                    <a:pt x="1786" y="1043"/>
                  </a:lnTo>
                  <a:lnTo>
                    <a:pt x="1788" y="1043"/>
                  </a:lnTo>
                  <a:lnTo>
                    <a:pt x="1786" y="1043"/>
                  </a:lnTo>
                  <a:lnTo>
                    <a:pt x="1785" y="1043"/>
                  </a:lnTo>
                  <a:lnTo>
                    <a:pt x="1785" y="1043"/>
                  </a:lnTo>
                  <a:lnTo>
                    <a:pt x="1786" y="1041"/>
                  </a:lnTo>
                  <a:lnTo>
                    <a:pt x="1786" y="1041"/>
                  </a:lnTo>
                  <a:lnTo>
                    <a:pt x="1785" y="1039"/>
                  </a:lnTo>
                  <a:lnTo>
                    <a:pt x="1785" y="1039"/>
                  </a:lnTo>
                  <a:lnTo>
                    <a:pt x="1783" y="1041"/>
                  </a:lnTo>
                  <a:lnTo>
                    <a:pt x="1783" y="1041"/>
                  </a:lnTo>
                  <a:lnTo>
                    <a:pt x="1783" y="1041"/>
                  </a:lnTo>
                  <a:lnTo>
                    <a:pt x="1781" y="1039"/>
                  </a:lnTo>
                  <a:lnTo>
                    <a:pt x="1785" y="1038"/>
                  </a:lnTo>
                  <a:lnTo>
                    <a:pt x="1791" y="1033"/>
                  </a:lnTo>
                  <a:lnTo>
                    <a:pt x="1793" y="1031"/>
                  </a:lnTo>
                  <a:lnTo>
                    <a:pt x="1793" y="1031"/>
                  </a:lnTo>
                  <a:lnTo>
                    <a:pt x="1793" y="1029"/>
                  </a:lnTo>
                  <a:lnTo>
                    <a:pt x="1793" y="1029"/>
                  </a:lnTo>
                  <a:lnTo>
                    <a:pt x="1793" y="1029"/>
                  </a:lnTo>
                  <a:lnTo>
                    <a:pt x="1800" y="1022"/>
                  </a:lnTo>
                  <a:lnTo>
                    <a:pt x="1805" y="1019"/>
                  </a:lnTo>
                  <a:lnTo>
                    <a:pt x="1809" y="1017"/>
                  </a:lnTo>
                  <a:lnTo>
                    <a:pt x="1810" y="1016"/>
                  </a:lnTo>
                  <a:lnTo>
                    <a:pt x="1812" y="1016"/>
                  </a:lnTo>
                  <a:lnTo>
                    <a:pt x="1814" y="1016"/>
                  </a:lnTo>
                  <a:lnTo>
                    <a:pt x="1814" y="1016"/>
                  </a:lnTo>
                  <a:lnTo>
                    <a:pt x="1819" y="1016"/>
                  </a:lnTo>
                  <a:lnTo>
                    <a:pt x="1827" y="1016"/>
                  </a:lnTo>
                  <a:lnTo>
                    <a:pt x="1834" y="1016"/>
                  </a:lnTo>
                  <a:lnTo>
                    <a:pt x="1843" y="1016"/>
                  </a:lnTo>
                  <a:lnTo>
                    <a:pt x="1851" y="1016"/>
                  </a:lnTo>
                  <a:lnTo>
                    <a:pt x="1858" y="1016"/>
                  </a:lnTo>
                  <a:lnTo>
                    <a:pt x="1867" y="1016"/>
                  </a:lnTo>
                  <a:lnTo>
                    <a:pt x="1875" y="1016"/>
                  </a:lnTo>
                  <a:lnTo>
                    <a:pt x="1877" y="1010"/>
                  </a:lnTo>
                  <a:lnTo>
                    <a:pt x="1879" y="1007"/>
                  </a:lnTo>
                  <a:lnTo>
                    <a:pt x="1880" y="1009"/>
                  </a:lnTo>
                  <a:lnTo>
                    <a:pt x="1882" y="1009"/>
                  </a:lnTo>
                  <a:lnTo>
                    <a:pt x="1884" y="1007"/>
                  </a:lnTo>
                  <a:lnTo>
                    <a:pt x="1886" y="1007"/>
                  </a:lnTo>
                  <a:lnTo>
                    <a:pt x="1886" y="1007"/>
                  </a:lnTo>
                  <a:lnTo>
                    <a:pt x="1886" y="1007"/>
                  </a:lnTo>
                  <a:lnTo>
                    <a:pt x="1887" y="1009"/>
                  </a:lnTo>
                  <a:lnTo>
                    <a:pt x="1887" y="1009"/>
                  </a:lnTo>
                  <a:lnTo>
                    <a:pt x="1887" y="1007"/>
                  </a:lnTo>
                  <a:lnTo>
                    <a:pt x="1887" y="1005"/>
                  </a:lnTo>
                  <a:lnTo>
                    <a:pt x="1889" y="1005"/>
                  </a:lnTo>
                  <a:lnTo>
                    <a:pt x="1889" y="1005"/>
                  </a:lnTo>
                  <a:lnTo>
                    <a:pt x="1891" y="1005"/>
                  </a:lnTo>
                  <a:lnTo>
                    <a:pt x="1891" y="1004"/>
                  </a:lnTo>
                  <a:lnTo>
                    <a:pt x="1891" y="1004"/>
                  </a:lnTo>
                  <a:lnTo>
                    <a:pt x="1891" y="1002"/>
                  </a:lnTo>
                  <a:lnTo>
                    <a:pt x="1891" y="1000"/>
                  </a:lnTo>
                  <a:lnTo>
                    <a:pt x="1892" y="999"/>
                  </a:lnTo>
                  <a:lnTo>
                    <a:pt x="1896" y="997"/>
                  </a:lnTo>
                  <a:lnTo>
                    <a:pt x="1896" y="995"/>
                  </a:lnTo>
                  <a:lnTo>
                    <a:pt x="1896" y="993"/>
                  </a:lnTo>
                  <a:lnTo>
                    <a:pt x="1897" y="992"/>
                  </a:lnTo>
                  <a:lnTo>
                    <a:pt x="1897" y="992"/>
                  </a:lnTo>
                  <a:lnTo>
                    <a:pt x="1899" y="990"/>
                  </a:lnTo>
                  <a:lnTo>
                    <a:pt x="1897" y="988"/>
                  </a:lnTo>
                  <a:lnTo>
                    <a:pt x="1897" y="987"/>
                  </a:lnTo>
                  <a:lnTo>
                    <a:pt x="1899" y="985"/>
                  </a:lnTo>
                  <a:lnTo>
                    <a:pt x="1899" y="981"/>
                  </a:lnTo>
                  <a:lnTo>
                    <a:pt x="1901" y="980"/>
                  </a:lnTo>
                  <a:lnTo>
                    <a:pt x="1903" y="976"/>
                  </a:lnTo>
                  <a:lnTo>
                    <a:pt x="1903" y="973"/>
                  </a:lnTo>
                  <a:lnTo>
                    <a:pt x="1904" y="970"/>
                  </a:lnTo>
                  <a:lnTo>
                    <a:pt x="1906" y="964"/>
                  </a:lnTo>
                  <a:lnTo>
                    <a:pt x="1909" y="961"/>
                  </a:lnTo>
                  <a:lnTo>
                    <a:pt x="1911" y="958"/>
                  </a:lnTo>
                  <a:lnTo>
                    <a:pt x="1915" y="954"/>
                  </a:lnTo>
                  <a:lnTo>
                    <a:pt x="1916" y="951"/>
                  </a:lnTo>
                  <a:lnTo>
                    <a:pt x="1918" y="949"/>
                  </a:lnTo>
                  <a:lnTo>
                    <a:pt x="1918" y="947"/>
                  </a:lnTo>
                  <a:lnTo>
                    <a:pt x="1920" y="947"/>
                  </a:lnTo>
                  <a:lnTo>
                    <a:pt x="1921" y="949"/>
                  </a:lnTo>
                  <a:lnTo>
                    <a:pt x="1921" y="951"/>
                  </a:lnTo>
                  <a:lnTo>
                    <a:pt x="1921" y="952"/>
                  </a:lnTo>
                  <a:lnTo>
                    <a:pt x="1923" y="954"/>
                  </a:lnTo>
                  <a:lnTo>
                    <a:pt x="1925" y="954"/>
                  </a:lnTo>
                  <a:lnTo>
                    <a:pt x="1925" y="954"/>
                  </a:lnTo>
                  <a:lnTo>
                    <a:pt x="1927" y="954"/>
                  </a:lnTo>
                  <a:lnTo>
                    <a:pt x="1930" y="954"/>
                  </a:lnTo>
                  <a:lnTo>
                    <a:pt x="1933" y="952"/>
                  </a:lnTo>
                  <a:lnTo>
                    <a:pt x="1935" y="952"/>
                  </a:lnTo>
                  <a:lnTo>
                    <a:pt x="1935" y="951"/>
                  </a:lnTo>
                  <a:lnTo>
                    <a:pt x="1937" y="951"/>
                  </a:lnTo>
                  <a:lnTo>
                    <a:pt x="1939" y="951"/>
                  </a:lnTo>
                  <a:lnTo>
                    <a:pt x="1940" y="952"/>
                  </a:lnTo>
                  <a:lnTo>
                    <a:pt x="1944" y="956"/>
                  </a:lnTo>
                  <a:lnTo>
                    <a:pt x="1945" y="958"/>
                  </a:lnTo>
                  <a:lnTo>
                    <a:pt x="1945" y="963"/>
                  </a:lnTo>
                  <a:lnTo>
                    <a:pt x="1945" y="966"/>
                  </a:lnTo>
                  <a:lnTo>
                    <a:pt x="1945" y="971"/>
                  </a:lnTo>
                  <a:lnTo>
                    <a:pt x="1947" y="975"/>
                  </a:lnTo>
                  <a:lnTo>
                    <a:pt x="1947" y="980"/>
                  </a:lnTo>
                  <a:lnTo>
                    <a:pt x="1947" y="983"/>
                  </a:lnTo>
                  <a:lnTo>
                    <a:pt x="1947" y="987"/>
                  </a:lnTo>
                  <a:lnTo>
                    <a:pt x="1947" y="990"/>
                  </a:lnTo>
                  <a:lnTo>
                    <a:pt x="1947" y="990"/>
                  </a:lnTo>
                  <a:lnTo>
                    <a:pt x="1947" y="992"/>
                  </a:lnTo>
                  <a:lnTo>
                    <a:pt x="1947" y="992"/>
                  </a:lnTo>
                  <a:lnTo>
                    <a:pt x="1947" y="992"/>
                  </a:lnTo>
                  <a:lnTo>
                    <a:pt x="1947" y="993"/>
                  </a:lnTo>
                  <a:lnTo>
                    <a:pt x="1947" y="993"/>
                  </a:lnTo>
                  <a:lnTo>
                    <a:pt x="1947" y="993"/>
                  </a:lnTo>
                  <a:lnTo>
                    <a:pt x="1945" y="995"/>
                  </a:lnTo>
                  <a:lnTo>
                    <a:pt x="1945" y="995"/>
                  </a:lnTo>
                  <a:lnTo>
                    <a:pt x="1947" y="997"/>
                  </a:lnTo>
                  <a:lnTo>
                    <a:pt x="1947" y="997"/>
                  </a:lnTo>
                  <a:lnTo>
                    <a:pt x="1947" y="997"/>
                  </a:lnTo>
                  <a:lnTo>
                    <a:pt x="1949" y="997"/>
                  </a:lnTo>
                  <a:lnTo>
                    <a:pt x="1949" y="999"/>
                  </a:lnTo>
                  <a:lnTo>
                    <a:pt x="1951" y="999"/>
                  </a:lnTo>
                  <a:lnTo>
                    <a:pt x="1951" y="999"/>
                  </a:lnTo>
                  <a:lnTo>
                    <a:pt x="1952" y="999"/>
                  </a:lnTo>
                  <a:lnTo>
                    <a:pt x="1954" y="999"/>
                  </a:lnTo>
                  <a:lnTo>
                    <a:pt x="1954" y="1000"/>
                  </a:lnTo>
                  <a:lnTo>
                    <a:pt x="1954" y="1002"/>
                  </a:lnTo>
                  <a:lnTo>
                    <a:pt x="1952" y="1002"/>
                  </a:lnTo>
                  <a:lnTo>
                    <a:pt x="1952" y="1002"/>
                  </a:lnTo>
                  <a:lnTo>
                    <a:pt x="1952" y="1004"/>
                  </a:lnTo>
                  <a:lnTo>
                    <a:pt x="1952" y="1004"/>
                  </a:lnTo>
                  <a:lnTo>
                    <a:pt x="1952" y="1004"/>
                  </a:lnTo>
                  <a:lnTo>
                    <a:pt x="1954" y="1005"/>
                  </a:lnTo>
                  <a:lnTo>
                    <a:pt x="1954" y="1007"/>
                  </a:lnTo>
                  <a:lnTo>
                    <a:pt x="1952" y="1007"/>
                  </a:lnTo>
                  <a:lnTo>
                    <a:pt x="1952" y="1009"/>
                  </a:lnTo>
                  <a:lnTo>
                    <a:pt x="1952" y="1009"/>
                  </a:lnTo>
                  <a:lnTo>
                    <a:pt x="1954" y="1010"/>
                  </a:lnTo>
                  <a:lnTo>
                    <a:pt x="1954" y="1010"/>
                  </a:lnTo>
                  <a:lnTo>
                    <a:pt x="1956" y="1012"/>
                  </a:lnTo>
                  <a:lnTo>
                    <a:pt x="1956" y="1010"/>
                  </a:lnTo>
                  <a:lnTo>
                    <a:pt x="1956" y="1010"/>
                  </a:lnTo>
                  <a:lnTo>
                    <a:pt x="1957" y="1010"/>
                  </a:lnTo>
                  <a:lnTo>
                    <a:pt x="1957" y="1010"/>
                  </a:lnTo>
                  <a:lnTo>
                    <a:pt x="1959" y="1010"/>
                  </a:lnTo>
                  <a:lnTo>
                    <a:pt x="1959" y="1010"/>
                  </a:lnTo>
                  <a:lnTo>
                    <a:pt x="1959" y="1012"/>
                  </a:lnTo>
                  <a:lnTo>
                    <a:pt x="1959" y="1014"/>
                  </a:lnTo>
                  <a:lnTo>
                    <a:pt x="1961" y="1016"/>
                  </a:lnTo>
                  <a:lnTo>
                    <a:pt x="1959" y="1017"/>
                  </a:lnTo>
                  <a:lnTo>
                    <a:pt x="1959" y="1019"/>
                  </a:lnTo>
                  <a:lnTo>
                    <a:pt x="1961" y="1019"/>
                  </a:lnTo>
                  <a:lnTo>
                    <a:pt x="1963" y="1019"/>
                  </a:lnTo>
                  <a:lnTo>
                    <a:pt x="1963" y="1021"/>
                  </a:lnTo>
                  <a:lnTo>
                    <a:pt x="1957" y="1024"/>
                  </a:lnTo>
                  <a:lnTo>
                    <a:pt x="1954" y="1024"/>
                  </a:lnTo>
                  <a:lnTo>
                    <a:pt x="1952" y="1024"/>
                  </a:lnTo>
                  <a:lnTo>
                    <a:pt x="1951" y="1026"/>
                  </a:lnTo>
                  <a:lnTo>
                    <a:pt x="1951" y="1027"/>
                  </a:lnTo>
                  <a:lnTo>
                    <a:pt x="1949" y="1027"/>
                  </a:lnTo>
                  <a:lnTo>
                    <a:pt x="1947" y="1027"/>
                  </a:lnTo>
                  <a:lnTo>
                    <a:pt x="1947" y="1027"/>
                  </a:lnTo>
                  <a:lnTo>
                    <a:pt x="1945" y="1027"/>
                  </a:lnTo>
                  <a:lnTo>
                    <a:pt x="1944" y="1031"/>
                  </a:lnTo>
                  <a:lnTo>
                    <a:pt x="1944" y="1029"/>
                  </a:lnTo>
                  <a:lnTo>
                    <a:pt x="1942" y="1031"/>
                  </a:lnTo>
                  <a:lnTo>
                    <a:pt x="1942" y="1031"/>
                  </a:lnTo>
                  <a:lnTo>
                    <a:pt x="1942" y="1033"/>
                  </a:lnTo>
                  <a:lnTo>
                    <a:pt x="1940" y="1031"/>
                  </a:lnTo>
                  <a:lnTo>
                    <a:pt x="1940" y="1029"/>
                  </a:lnTo>
                  <a:lnTo>
                    <a:pt x="1940" y="1029"/>
                  </a:lnTo>
                  <a:lnTo>
                    <a:pt x="1939" y="1029"/>
                  </a:lnTo>
                  <a:lnTo>
                    <a:pt x="1937" y="1029"/>
                  </a:lnTo>
                  <a:lnTo>
                    <a:pt x="1937" y="1029"/>
                  </a:lnTo>
                  <a:lnTo>
                    <a:pt x="1937" y="1029"/>
                  </a:lnTo>
                  <a:lnTo>
                    <a:pt x="1935" y="1031"/>
                  </a:lnTo>
                  <a:lnTo>
                    <a:pt x="1935" y="1029"/>
                  </a:lnTo>
                  <a:lnTo>
                    <a:pt x="1933" y="1029"/>
                  </a:lnTo>
                  <a:lnTo>
                    <a:pt x="1933" y="1031"/>
                  </a:lnTo>
                  <a:lnTo>
                    <a:pt x="1932" y="1033"/>
                  </a:lnTo>
                  <a:lnTo>
                    <a:pt x="1932" y="1034"/>
                  </a:lnTo>
                  <a:lnTo>
                    <a:pt x="1932" y="1036"/>
                  </a:lnTo>
                  <a:lnTo>
                    <a:pt x="1932" y="1036"/>
                  </a:lnTo>
                  <a:lnTo>
                    <a:pt x="1930" y="1034"/>
                  </a:lnTo>
                  <a:lnTo>
                    <a:pt x="1928" y="1033"/>
                  </a:lnTo>
                  <a:lnTo>
                    <a:pt x="1927" y="1033"/>
                  </a:lnTo>
                  <a:lnTo>
                    <a:pt x="1927" y="1033"/>
                  </a:lnTo>
                  <a:lnTo>
                    <a:pt x="1928" y="1031"/>
                  </a:lnTo>
                  <a:lnTo>
                    <a:pt x="1928" y="1031"/>
                  </a:lnTo>
                  <a:lnTo>
                    <a:pt x="1927" y="1031"/>
                  </a:lnTo>
                  <a:lnTo>
                    <a:pt x="1927" y="1031"/>
                  </a:lnTo>
                  <a:lnTo>
                    <a:pt x="1928" y="1029"/>
                  </a:lnTo>
                  <a:lnTo>
                    <a:pt x="1928" y="1027"/>
                  </a:lnTo>
                  <a:lnTo>
                    <a:pt x="1927" y="1027"/>
                  </a:lnTo>
                  <a:lnTo>
                    <a:pt x="1927" y="1029"/>
                  </a:lnTo>
                  <a:lnTo>
                    <a:pt x="1923" y="1031"/>
                  </a:lnTo>
                  <a:lnTo>
                    <a:pt x="1923" y="1033"/>
                  </a:lnTo>
                  <a:lnTo>
                    <a:pt x="1921" y="1038"/>
                  </a:lnTo>
                  <a:lnTo>
                    <a:pt x="1921" y="1039"/>
                  </a:lnTo>
                  <a:lnTo>
                    <a:pt x="1920" y="1041"/>
                  </a:lnTo>
                  <a:lnTo>
                    <a:pt x="1918" y="1043"/>
                  </a:lnTo>
                  <a:lnTo>
                    <a:pt x="1916" y="1043"/>
                  </a:lnTo>
                  <a:lnTo>
                    <a:pt x="1915" y="1043"/>
                  </a:lnTo>
                  <a:lnTo>
                    <a:pt x="1915" y="1045"/>
                  </a:lnTo>
                  <a:lnTo>
                    <a:pt x="1913" y="1045"/>
                  </a:lnTo>
                  <a:lnTo>
                    <a:pt x="1913" y="1043"/>
                  </a:lnTo>
                  <a:lnTo>
                    <a:pt x="1913" y="1043"/>
                  </a:lnTo>
                  <a:lnTo>
                    <a:pt x="1911" y="1046"/>
                  </a:lnTo>
                  <a:lnTo>
                    <a:pt x="1911" y="1046"/>
                  </a:lnTo>
                  <a:lnTo>
                    <a:pt x="1911" y="1045"/>
                  </a:lnTo>
                  <a:lnTo>
                    <a:pt x="1911" y="1043"/>
                  </a:lnTo>
                  <a:lnTo>
                    <a:pt x="1909" y="1043"/>
                  </a:lnTo>
                  <a:lnTo>
                    <a:pt x="1909" y="1046"/>
                  </a:lnTo>
                  <a:lnTo>
                    <a:pt x="1908" y="1046"/>
                  </a:lnTo>
                  <a:lnTo>
                    <a:pt x="1908" y="1045"/>
                  </a:lnTo>
                  <a:lnTo>
                    <a:pt x="1908" y="1045"/>
                  </a:lnTo>
                  <a:lnTo>
                    <a:pt x="1908" y="1046"/>
                  </a:lnTo>
                  <a:lnTo>
                    <a:pt x="1908" y="1048"/>
                  </a:lnTo>
                  <a:lnTo>
                    <a:pt x="1908" y="1048"/>
                  </a:lnTo>
                  <a:lnTo>
                    <a:pt x="1908" y="1048"/>
                  </a:lnTo>
                  <a:lnTo>
                    <a:pt x="1906" y="1048"/>
                  </a:lnTo>
                  <a:lnTo>
                    <a:pt x="1906" y="1048"/>
                  </a:lnTo>
                  <a:lnTo>
                    <a:pt x="1904" y="1048"/>
                  </a:lnTo>
                  <a:lnTo>
                    <a:pt x="1904" y="1048"/>
                  </a:lnTo>
                  <a:lnTo>
                    <a:pt x="1904" y="1046"/>
                  </a:lnTo>
                  <a:lnTo>
                    <a:pt x="1903" y="1046"/>
                  </a:lnTo>
                  <a:lnTo>
                    <a:pt x="1901" y="1048"/>
                  </a:lnTo>
                  <a:lnTo>
                    <a:pt x="1899" y="1051"/>
                  </a:lnTo>
                  <a:lnTo>
                    <a:pt x="1899" y="1051"/>
                  </a:lnTo>
                  <a:lnTo>
                    <a:pt x="1899" y="1053"/>
                  </a:lnTo>
                  <a:lnTo>
                    <a:pt x="1897" y="1056"/>
                  </a:lnTo>
                  <a:lnTo>
                    <a:pt x="1894" y="1060"/>
                  </a:lnTo>
                  <a:lnTo>
                    <a:pt x="1892" y="1065"/>
                  </a:lnTo>
                  <a:lnTo>
                    <a:pt x="1891" y="1065"/>
                  </a:lnTo>
                  <a:lnTo>
                    <a:pt x="1891" y="1067"/>
                  </a:lnTo>
                  <a:lnTo>
                    <a:pt x="1889" y="1070"/>
                  </a:lnTo>
                  <a:lnTo>
                    <a:pt x="1887" y="1074"/>
                  </a:lnTo>
                  <a:lnTo>
                    <a:pt x="1889" y="1075"/>
                  </a:lnTo>
                  <a:lnTo>
                    <a:pt x="1889" y="1075"/>
                  </a:lnTo>
                  <a:lnTo>
                    <a:pt x="1889" y="1077"/>
                  </a:lnTo>
                  <a:lnTo>
                    <a:pt x="1891" y="1077"/>
                  </a:lnTo>
                  <a:lnTo>
                    <a:pt x="1891" y="1077"/>
                  </a:lnTo>
                  <a:lnTo>
                    <a:pt x="1892" y="1077"/>
                  </a:lnTo>
                  <a:lnTo>
                    <a:pt x="1892" y="1079"/>
                  </a:lnTo>
                  <a:lnTo>
                    <a:pt x="1892" y="1079"/>
                  </a:lnTo>
                  <a:lnTo>
                    <a:pt x="1891" y="1079"/>
                  </a:lnTo>
                  <a:lnTo>
                    <a:pt x="1889" y="1080"/>
                  </a:lnTo>
                  <a:lnTo>
                    <a:pt x="1887" y="1080"/>
                  </a:lnTo>
                  <a:lnTo>
                    <a:pt x="1887" y="1082"/>
                  </a:lnTo>
                  <a:lnTo>
                    <a:pt x="1886" y="1084"/>
                  </a:lnTo>
                  <a:lnTo>
                    <a:pt x="1884" y="1085"/>
                  </a:lnTo>
                  <a:lnTo>
                    <a:pt x="1886" y="1087"/>
                  </a:lnTo>
                  <a:lnTo>
                    <a:pt x="1889" y="1087"/>
                  </a:lnTo>
                  <a:lnTo>
                    <a:pt x="1889" y="1089"/>
                  </a:lnTo>
                  <a:lnTo>
                    <a:pt x="1892" y="1094"/>
                  </a:lnTo>
                  <a:lnTo>
                    <a:pt x="1892" y="1094"/>
                  </a:lnTo>
                  <a:lnTo>
                    <a:pt x="1891" y="1096"/>
                  </a:lnTo>
                  <a:lnTo>
                    <a:pt x="1894" y="1096"/>
                  </a:lnTo>
                  <a:lnTo>
                    <a:pt x="1894" y="1099"/>
                  </a:lnTo>
                  <a:lnTo>
                    <a:pt x="1896" y="1101"/>
                  </a:lnTo>
                  <a:lnTo>
                    <a:pt x="1897" y="1101"/>
                  </a:lnTo>
                  <a:lnTo>
                    <a:pt x="1901" y="1101"/>
                  </a:lnTo>
                  <a:lnTo>
                    <a:pt x="1904" y="1099"/>
                  </a:lnTo>
                  <a:lnTo>
                    <a:pt x="1904" y="1097"/>
                  </a:lnTo>
                  <a:lnTo>
                    <a:pt x="1903" y="1096"/>
                  </a:lnTo>
                  <a:lnTo>
                    <a:pt x="1903" y="1094"/>
                  </a:lnTo>
                  <a:lnTo>
                    <a:pt x="1901" y="1092"/>
                  </a:lnTo>
                  <a:lnTo>
                    <a:pt x="1901" y="1094"/>
                  </a:lnTo>
                  <a:lnTo>
                    <a:pt x="1899" y="1092"/>
                  </a:lnTo>
                  <a:lnTo>
                    <a:pt x="1899" y="1092"/>
                  </a:lnTo>
                  <a:lnTo>
                    <a:pt x="1899" y="1092"/>
                  </a:lnTo>
                  <a:lnTo>
                    <a:pt x="1901" y="1092"/>
                  </a:lnTo>
                  <a:lnTo>
                    <a:pt x="1903" y="1092"/>
                  </a:lnTo>
                  <a:lnTo>
                    <a:pt x="1904" y="1096"/>
                  </a:lnTo>
                  <a:lnTo>
                    <a:pt x="1904" y="1099"/>
                  </a:lnTo>
                  <a:lnTo>
                    <a:pt x="1906" y="1102"/>
                  </a:lnTo>
                  <a:lnTo>
                    <a:pt x="1904" y="1102"/>
                  </a:lnTo>
                  <a:lnTo>
                    <a:pt x="1904" y="1102"/>
                  </a:lnTo>
                  <a:lnTo>
                    <a:pt x="1903" y="1102"/>
                  </a:lnTo>
                  <a:lnTo>
                    <a:pt x="1896" y="1104"/>
                  </a:lnTo>
                  <a:lnTo>
                    <a:pt x="1894" y="1106"/>
                  </a:lnTo>
                  <a:lnTo>
                    <a:pt x="1891" y="1106"/>
                  </a:lnTo>
                  <a:lnTo>
                    <a:pt x="1891" y="1106"/>
                  </a:lnTo>
                  <a:lnTo>
                    <a:pt x="1891" y="1104"/>
                  </a:lnTo>
                  <a:lnTo>
                    <a:pt x="1891" y="1102"/>
                  </a:lnTo>
                  <a:lnTo>
                    <a:pt x="1891" y="1102"/>
                  </a:lnTo>
                  <a:lnTo>
                    <a:pt x="1886" y="1106"/>
                  </a:lnTo>
                  <a:lnTo>
                    <a:pt x="1884" y="1106"/>
                  </a:lnTo>
                  <a:lnTo>
                    <a:pt x="1882" y="1108"/>
                  </a:lnTo>
                  <a:lnTo>
                    <a:pt x="1880" y="1108"/>
                  </a:lnTo>
                  <a:lnTo>
                    <a:pt x="1880" y="1104"/>
                  </a:lnTo>
                  <a:lnTo>
                    <a:pt x="1882" y="1101"/>
                  </a:lnTo>
                  <a:lnTo>
                    <a:pt x="1882" y="1101"/>
                  </a:lnTo>
                  <a:lnTo>
                    <a:pt x="1879" y="1102"/>
                  </a:lnTo>
                  <a:lnTo>
                    <a:pt x="1879" y="1102"/>
                  </a:lnTo>
                  <a:lnTo>
                    <a:pt x="1879" y="1101"/>
                  </a:lnTo>
                  <a:lnTo>
                    <a:pt x="1879" y="1101"/>
                  </a:lnTo>
                  <a:lnTo>
                    <a:pt x="1877" y="1099"/>
                  </a:lnTo>
                  <a:lnTo>
                    <a:pt x="1877" y="1102"/>
                  </a:lnTo>
                  <a:lnTo>
                    <a:pt x="1877" y="1104"/>
                  </a:lnTo>
                  <a:lnTo>
                    <a:pt x="1877" y="1109"/>
                  </a:lnTo>
                  <a:lnTo>
                    <a:pt x="1875" y="1111"/>
                  </a:lnTo>
                  <a:lnTo>
                    <a:pt x="1870" y="1111"/>
                  </a:lnTo>
                  <a:lnTo>
                    <a:pt x="1867" y="1111"/>
                  </a:lnTo>
                  <a:lnTo>
                    <a:pt x="1863" y="1111"/>
                  </a:lnTo>
                  <a:lnTo>
                    <a:pt x="1860" y="1113"/>
                  </a:lnTo>
                  <a:lnTo>
                    <a:pt x="1858" y="1113"/>
                  </a:lnTo>
                  <a:lnTo>
                    <a:pt x="1856" y="1113"/>
                  </a:lnTo>
                  <a:lnTo>
                    <a:pt x="1850" y="1113"/>
                  </a:lnTo>
                  <a:lnTo>
                    <a:pt x="1848" y="1113"/>
                  </a:lnTo>
                  <a:lnTo>
                    <a:pt x="1846" y="1114"/>
                  </a:lnTo>
                  <a:lnTo>
                    <a:pt x="1843" y="1116"/>
                  </a:lnTo>
                  <a:lnTo>
                    <a:pt x="1836" y="1120"/>
                  </a:lnTo>
                  <a:lnTo>
                    <a:pt x="1834" y="1121"/>
                  </a:lnTo>
                  <a:lnTo>
                    <a:pt x="1831" y="1123"/>
                  </a:lnTo>
                  <a:lnTo>
                    <a:pt x="1831" y="1125"/>
                  </a:lnTo>
                  <a:lnTo>
                    <a:pt x="1829" y="1125"/>
                  </a:lnTo>
                  <a:lnTo>
                    <a:pt x="1827" y="1126"/>
                  </a:lnTo>
                  <a:lnTo>
                    <a:pt x="1827" y="1126"/>
                  </a:lnTo>
                  <a:lnTo>
                    <a:pt x="1827" y="1125"/>
                  </a:lnTo>
                  <a:lnTo>
                    <a:pt x="1829" y="1123"/>
                  </a:lnTo>
                  <a:lnTo>
                    <a:pt x="1829" y="1118"/>
                  </a:lnTo>
                  <a:lnTo>
                    <a:pt x="1829" y="1116"/>
                  </a:lnTo>
                  <a:lnTo>
                    <a:pt x="1829" y="1114"/>
                  </a:lnTo>
                  <a:lnTo>
                    <a:pt x="1827" y="1114"/>
                  </a:lnTo>
                  <a:lnTo>
                    <a:pt x="1829" y="1116"/>
                  </a:lnTo>
                  <a:lnTo>
                    <a:pt x="1829" y="1120"/>
                  </a:lnTo>
                  <a:lnTo>
                    <a:pt x="1829" y="1123"/>
                  </a:lnTo>
                  <a:lnTo>
                    <a:pt x="1827" y="1126"/>
                  </a:lnTo>
                  <a:lnTo>
                    <a:pt x="1826" y="1126"/>
                  </a:lnTo>
                  <a:lnTo>
                    <a:pt x="1826" y="1128"/>
                  </a:lnTo>
                  <a:lnTo>
                    <a:pt x="1824" y="1128"/>
                  </a:lnTo>
                  <a:lnTo>
                    <a:pt x="1824" y="1128"/>
                  </a:lnTo>
                  <a:lnTo>
                    <a:pt x="1822" y="1130"/>
                  </a:lnTo>
                  <a:lnTo>
                    <a:pt x="1822" y="1131"/>
                  </a:lnTo>
                  <a:lnTo>
                    <a:pt x="1822" y="1133"/>
                  </a:lnTo>
                  <a:lnTo>
                    <a:pt x="1826" y="1135"/>
                  </a:lnTo>
                  <a:lnTo>
                    <a:pt x="1827" y="1133"/>
                  </a:lnTo>
                  <a:lnTo>
                    <a:pt x="1827" y="1135"/>
                  </a:lnTo>
                  <a:lnTo>
                    <a:pt x="1827" y="1137"/>
                  </a:lnTo>
                  <a:lnTo>
                    <a:pt x="1827" y="1138"/>
                  </a:lnTo>
                  <a:lnTo>
                    <a:pt x="1827" y="1140"/>
                  </a:lnTo>
                  <a:lnTo>
                    <a:pt x="1827" y="1143"/>
                  </a:lnTo>
                  <a:lnTo>
                    <a:pt x="1826" y="1147"/>
                  </a:lnTo>
                  <a:lnTo>
                    <a:pt x="1826" y="1150"/>
                  </a:lnTo>
                  <a:lnTo>
                    <a:pt x="1826" y="1149"/>
                  </a:lnTo>
                  <a:lnTo>
                    <a:pt x="1826" y="1145"/>
                  </a:lnTo>
                  <a:lnTo>
                    <a:pt x="1826" y="1145"/>
                  </a:lnTo>
                  <a:lnTo>
                    <a:pt x="1826" y="1147"/>
                  </a:lnTo>
                  <a:lnTo>
                    <a:pt x="1824" y="1152"/>
                  </a:lnTo>
                  <a:lnTo>
                    <a:pt x="1822" y="1155"/>
                  </a:lnTo>
                  <a:lnTo>
                    <a:pt x="1820" y="1157"/>
                  </a:lnTo>
                  <a:lnTo>
                    <a:pt x="1819" y="1157"/>
                  </a:lnTo>
                  <a:lnTo>
                    <a:pt x="1819" y="1157"/>
                  </a:lnTo>
                  <a:lnTo>
                    <a:pt x="1819" y="1159"/>
                  </a:lnTo>
                  <a:lnTo>
                    <a:pt x="1819" y="1160"/>
                  </a:lnTo>
                  <a:lnTo>
                    <a:pt x="1819" y="1162"/>
                  </a:lnTo>
                  <a:lnTo>
                    <a:pt x="1817" y="1160"/>
                  </a:lnTo>
                  <a:lnTo>
                    <a:pt x="1815" y="1162"/>
                  </a:lnTo>
                  <a:lnTo>
                    <a:pt x="1815" y="1162"/>
                  </a:lnTo>
                  <a:lnTo>
                    <a:pt x="1815" y="1164"/>
                  </a:lnTo>
                  <a:lnTo>
                    <a:pt x="1815" y="1164"/>
                  </a:lnTo>
                  <a:lnTo>
                    <a:pt x="1812" y="1169"/>
                  </a:lnTo>
                  <a:lnTo>
                    <a:pt x="1809" y="1171"/>
                  </a:lnTo>
                  <a:lnTo>
                    <a:pt x="1809" y="1171"/>
                  </a:lnTo>
                  <a:lnTo>
                    <a:pt x="1810" y="1169"/>
                  </a:lnTo>
                  <a:lnTo>
                    <a:pt x="1810" y="1166"/>
                  </a:lnTo>
                  <a:lnTo>
                    <a:pt x="1809" y="1166"/>
                  </a:lnTo>
                  <a:lnTo>
                    <a:pt x="1807" y="1164"/>
                  </a:lnTo>
                  <a:lnTo>
                    <a:pt x="1805" y="1164"/>
                  </a:lnTo>
                  <a:lnTo>
                    <a:pt x="1803" y="1162"/>
                  </a:lnTo>
                  <a:lnTo>
                    <a:pt x="1802" y="1162"/>
                  </a:lnTo>
                  <a:lnTo>
                    <a:pt x="1798" y="1157"/>
                  </a:lnTo>
                  <a:lnTo>
                    <a:pt x="1798" y="1157"/>
                  </a:lnTo>
                  <a:lnTo>
                    <a:pt x="1798" y="1155"/>
                  </a:lnTo>
                  <a:lnTo>
                    <a:pt x="1798" y="1152"/>
                  </a:lnTo>
                  <a:lnTo>
                    <a:pt x="1800" y="1150"/>
                  </a:lnTo>
                  <a:lnTo>
                    <a:pt x="1802" y="1149"/>
                  </a:lnTo>
                  <a:lnTo>
                    <a:pt x="1805" y="1149"/>
                  </a:lnTo>
                  <a:lnTo>
                    <a:pt x="1805" y="1147"/>
                  </a:lnTo>
                  <a:lnTo>
                    <a:pt x="1807" y="1145"/>
                  </a:lnTo>
                  <a:lnTo>
                    <a:pt x="1805" y="1149"/>
                  </a:lnTo>
                  <a:lnTo>
                    <a:pt x="1802" y="1149"/>
                  </a:lnTo>
                  <a:lnTo>
                    <a:pt x="1800" y="1149"/>
                  </a:lnTo>
                  <a:lnTo>
                    <a:pt x="1798" y="1150"/>
                  </a:lnTo>
                  <a:lnTo>
                    <a:pt x="1798" y="1152"/>
                  </a:lnTo>
                  <a:lnTo>
                    <a:pt x="1797" y="1154"/>
                  </a:lnTo>
                  <a:lnTo>
                    <a:pt x="1797" y="1155"/>
                  </a:lnTo>
                  <a:lnTo>
                    <a:pt x="1797" y="1155"/>
                  </a:lnTo>
                  <a:lnTo>
                    <a:pt x="1797" y="1159"/>
                  </a:lnTo>
                  <a:lnTo>
                    <a:pt x="1798" y="1160"/>
                  </a:lnTo>
                  <a:lnTo>
                    <a:pt x="1800" y="1162"/>
                  </a:lnTo>
                  <a:lnTo>
                    <a:pt x="1800" y="1167"/>
                  </a:lnTo>
                  <a:lnTo>
                    <a:pt x="1802" y="1171"/>
                  </a:lnTo>
                  <a:lnTo>
                    <a:pt x="1805" y="1174"/>
                  </a:lnTo>
                  <a:lnTo>
                    <a:pt x="1807" y="1176"/>
                  </a:lnTo>
                  <a:lnTo>
                    <a:pt x="1807" y="1176"/>
                  </a:lnTo>
                  <a:lnTo>
                    <a:pt x="1805" y="1179"/>
                  </a:lnTo>
                  <a:lnTo>
                    <a:pt x="1805" y="1179"/>
                  </a:lnTo>
                  <a:lnTo>
                    <a:pt x="1805" y="1179"/>
                  </a:lnTo>
                  <a:lnTo>
                    <a:pt x="1807" y="1181"/>
                  </a:lnTo>
                  <a:lnTo>
                    <a:pt x="1807" y="1183"/>
                  </a:lnTo>
                  <a:lnTo>
                    <a:pt x="1807" y="1184"/>
                  </a:lnTo>
                  <a:lnTo>
                    <a:pt x="1807" y="1184"/>
                  </a:lnTo>
                  <a:lnTo>
                    <a:pt x="1807" y="1186"/>
                  </a:lnTo>
                  <a:lnTo>
                    <a:pt x="1807" y="1184"/>
                  </a:lnTo>
                  <a:lnTo>
                    <a:pt x="1807" y="1184"/>
                  </a:lnTo>
                  <a:lnTo>
                    <a:pt x="1805" y="1184"/>
                  </a:lnTo>
                  <a:lnTo>
                    <a:pt x="1805" y="1184"/>
                  </a:lnTo>
                  <a:lnTo>
                    <a:pt x="1805" y="1188"/>
                  </a:lnTo>
                  <a:lnTo>
                    <a:pt x="1805" y="1188"/>
                  </a:lnTo>
                  <a:lnTo>
                    <a:pt x="1803" y="1188"/>
                  </a:lnTo>
                  <a:lnTo>
                    <a:pt x="1802" y="1191"/>
                  </a:lnTo>
                  <a:lnTo>
                    <a:pt x="1802" y="1193"/>
                  </a:lnTo>
                  <a:lnTo>
                    <a:pt x="1797" y="1203"/>
                  </a:lnTo>
                  <a:lnTo>
                    <a:pt x="1797" y="1205"/>
                  </a:lnTo>
                  <a:lnTo>
                    <a:pt x="1797" y="1205"/>
                  </a:lnTo>
                  <a:lnTo>
                    <a:pt x="1795" y="1206"/>
                  </a:lnTo>
                  <a:lnTo>
                    <a:pt x="1793" y="1206"/>
                  </a:lnTo>
                  <a:lnTo>
                    <a:pt x="1791" y="1208"/>
                  </a:lnTo>
                  <a:lnTo>
                    <a:pt x="1791" y="1212"/>
                  </a:lnTo>
                  <a:lnTo>
                    <a:pt x="1790" y="1215"/>
                  </a:lnTo>
                  <a:lnTo>
                    <a:pt x="1790" y="1213"/>
                  </a:lnTo>
                  <a:lnTo>
                    <a:pt x="1788" y="1212"/>
                  </a:lnTo>
                  <a:lnTo>
                    <a:pt x="1790" y="1208"/>
                  </a:lnTo>
                  <a:lnTo>
                    <a:pt x="1791" y="1203"/>
                  </a:lnTo>
                  <a:lnTo>
                    <a:pt x="1793" y="1200"/>
                  </a:lnTo>
                  <a:lnTo>
                    <a:pt x="1795" y="1198"/>
                  </a:lnTo>
                  <a:lnTo>
                    <a:pt x="1795" y="1195"/>
                  </a:lnTo>
                  <a:lnTo>
                    <a:pt x="1793" y="1195"/>
                  </a:lnTo>
                  <a:lnTo>
                    <a:pt x="1791" y="1195"/>
                  </a:lnTo>
                  <a:lnTo>
                    <a:pt x="1791" y="1193"/>
                  </a:lnTo>
                  <a:lnTo>
                    <a:pt x="1793" y="1193"/>
                  </a:lnTo>
                  <a:lnTo>
                    <a:pt x="1791" y="1191"/>
                  </a:lnTo>
                  <a:lnTo>
                    <a:pt x="1791" y="1191"/>
                  </a:lnTo>
                  <a:lnTo>
                    <a:pt x="1790" y="1189"/>
                  </a:lnTo>
                  <a:lnTo>
                    <a:pt x="1791" y="1189"/>
                  </a:lnTo>
                  <a:lnTo>
                    <a:pt x="1791" y="1188"/>
                  </a:lnTo>
                  <a:lnTo>
                    <a:pt x="1791" y="1186"/>
                  </a:lnTo>
                  <a:lnTo>
                    <a:pt x="1791" y="1186"/>
                  </a:lnTo>
                  <a:lnTo>
                    <a:pt x="1791" y="1186"/>
                  </a:lnTo>
                  <a:lnTo>
                    <a:pt x="1790" y="1186"/>
                  </a:lnTo>
                  <a:lnTo>
                    <a:pt x="1790" y="1188"/>
                  </a:lnTo>
                  <a:lnTo>
                    <a:pt x="1790" y="1186"/>
                  </a:lnTo>
                  <a:lnTo>
                    <a:pt x="1788" y="1186"/>
                  </a:lnTo>
                  <a:lnTo>
                    <a:pt x="1788" y="1188"/>
                  </a:lnTo>
                  <a:lnTo>
                    <a:pt x="1788" y="1188"/>
                  </a:lnTo>
                  <a:lnTo>
                    <a:pt x="1786" y="1186"/>
                  </a:lnTo>
                  <a:lnTo>
                    <a:pt x="1785" y="1186"/>
                  </a:lnTo>
                  <a:lnTo>
                    <a:pt x="1783" y="1184"/>
                  </a:lnTo>
                  <a:lnTo>
                    <a:pt x="1783" y="1183"/>
                  </a:lnTo>
                  <a:lnTo>
                    <a:pt x="1783" y="1179"/>
                  </a:lnTo>
                  <a:lnTo>
                    <a:pt x="1785" y="1179"/>
                  </a:lnTo>
                  <a:lnTo>
                    <a:pt x="1786" y="1179"/>
                  </a:lnTo>
                  <a:lnTo>
                    <a:pt x="1788" y="1179"/>
                  </a:lnTo>
                  <a:lnTo>
                    <a:pt x="1788" y="1179"/>
                  </a:lnTo>
                  <a:lnTo>
                    <a:pt x="1788" y="1179"/>
                  </a:lnTo>
                  <a:lnTo>
                    <a:pt x="1785" y="1177"/>
                  </a:lnTo>
                  <a:lnTo>
                    <a:pt x="1785" y="1176"/>
                  </a:lnTo>
                  <a:lnTo>
                    <a:pt x="1783" y="1176"/>
                  </a:lnTo>
                  <a:lnTo>
                    <a:pt x="1783" y="1176"/>
                  </a:lnTo>
                  <a:lnTo>
                    <a:pt x="1783" y="1177"/>
                  </a:lnTo>
                  <a:lnTo>
                    <a:pt x="1783" y="1174"/>
                  </a:lnTo>
                  <a:lnTo>
                    <a:pt x="1785" y="1174"/>
                  </a:lnTo>
                  <a:lnTo>
                    <a:pt x="1786" y="1174"/>
                  </a:lnTo>
                  <a:lnTo>
                    <a:pt x="1785" y="1172"/>
                  </a:lnTo>
                  <a:lnTo>
                    <a:pt x="1785" y="1171"/>
                  </a:lnTo>
                  <a:lnTo>
                    <a:pt x="1783" y="1172"/>
                  </a:lnTo>
                  <a:lnTo>
                    <a:pt x="1783" y="1171"/>
                  </a:lnTo>
                  <a:lnTo>
                    <a:pt x="1783" y="1169"/>
                  </a:lnTo>
                  <a:lnTo>
                    <a:pt x="1785" y="1169"/>
                  </a:lnTo>
                  <a:lnTo>
                    <a:pt x="1785" y="1171"/>
                  </a:lnTo>
                  <a:lnTo>
                    <a:pt x="1786" y="1167"/>
                  </a:lnTo>
                  <a:lnTo>
                    <a:pt x="1786" y="1167"/>
                  </a:lnTo>
                  <a:lnTo>
                    <a:pt x="1785" y="1169"/>
                  </a:lnTo>
                  <a:lnTo>
                    <a:pt x="1785" y="1166"/>
                  </a:lnTo>
                  <a:lnTo>
                    <a:pt x="1786" y="1162"/>
                  </a:lnTo>
                  <a:lnTo>
                    <a:pt x="1788" y="1160"/>
                  </a:lnTo>
                  <a:lnTo>
                    <a:pt x="1790" y="1160"/>
                  </a:lnTo>
                  <a:lnTo>
                    <a:pt x="1791" y="1160"/>
                  </a:lnTo>
                  <a:lnTo>
                    <a:pt x="1790" y="1160"/>
                  </a:lnTo>
                  <a:lnTo>
                    <a:pt x="1788" y="1160"/>
                  </a:lnTo>
                  <a:lnTo>
                    <a:pt x="1790" y="1159"/>
                  </a:lnTo>
                  <a:lnTo>
                    <a:pt x="1790" y="1159"/>
                  </a:lnTo>
                  <a:lnTo>
                    <a:pt x="1791" y="1157"/>
                  </a:lnTo>
                  <a:lnTo>
                    <a:pt x="1790" y="1157"/>
                  </a:lnTo>
                  <a:lnTo>
                    <a:pt x="1790" y="1155"/>
                  </a:lnTo>
                  <a:lnTo>
                    <a:pt x="1788" y="1155"/>
                  </a:lnTo>
                  <a:lnTo>
                    <a:pt x="1788" y="1155"/>
                  </a:lnTo>
                  <a:lnTo>
                    <a:pt x="1786" y="1157"/>
                  </a:lnTo>
                  <a:lnTo>
                    <a:pt x="1786" y="1159"/>
                  </a:lnTo>
                  <a:lnTo>
                    <a:pt x="1786" y="1159"/>
                  </a:lnTo>
                  <a:lnTo>
                    <a:pt x="1786" y="1160"/>
                  </a:lnTo>
                  <a:lnTo>
                    <a:pt x="1785" y="1160"/>
                  </a:lnTo>
                  <a:lnTo>
                    <a:pt x="1785" y="1159"/>
                  </a:lnTo>
                  <a:lnTo>
                    <a:pt x="1785" y="1159"/>
                  </a:lnTo>
                  <a:lnTo>
                    <a:pt x="1785" y="1160"/>
                  </a:lnTo>
                  <a:lnTo>
                    <a:pt x="1783" y="1162"/>
                  </a:lnTo>
                  <a:lnTo>
                    <a:pt x="1783" y="1160"/>
                  </a:lnTo>
                  <a:lnTo>
                    <a:pt x="1781" y="1160"/>
                  </a:lnTo>
                  <a:lnTo>
                    <a:pt x="1783" y="1160"/>
                  </a:lnTo>
                  <a:lnTo>
                    <a:pt x="1781" y="1162"/>
                  </a:lnTo>
                  <a:lnTo>
                    <a:pt x="1781" y="1162"/>
                  </a:lnTo>
                  <a:lnTo>
                    <a:pt x="1781" y="1164"/>
                  </a:lnTo>
                  <a:lnTo>
                    <a:pt x="1781" y="1164"/>
                  </a:lnTo>
                  <a:lnTo>
                    <a:pt x="1778" y="1164"/>
                  </a:lnTo>
                  <a:lnTo>
                    <a:pt x="1778" y="1164"/>
                  </a:lnTo>
                  <a:lnTo>
                    <a:pt x="1779" y="1166"/>
                  </a:lnTo>
                  <a:lnTo>
                    <a:pt x="1781" y="1167"/>
                  </a:lnTo>
                  <a:lnTo>
                    <a:pt x="1781" y="1167"/>
                  </a:lnTo>
                  <a:lnTo>
                    <a:pt x="1779" y="1169"/>
                  </a:lnTo>
                  <a:lnTo>
                    <a:pt x="1778" y="1169"/>
                  </a:lnTo>
                  <a:lnTo>
                    <a:pt x="1778" y="1169"/>
                  </a:lnTo>
                  <a:lnTo>
                    <a:pt x="1779" y="1169"/>
                  </a:lnTo>
                  <a:lnTo>
                    <a:pt x="1779" y="1171"/>
                  </a:lnTo>
                  <a:lnTo>
                    <a:pt x="1779" y="1172"/>
                  </a:lnTo>
                  <a:lnTo>
                    <a:pt x="1779" y="1174"/>
                  </a:lnTo>
                  <a:lnTo>
                    <a:pt x="1779" y="1176"/>
                  </a:lnTo>
                  <a:lnTo>
                    <a:pt x="1778" y="1176"/>
                  </a:lnTo>
                  <a:lnTo>
                    <a:pt x="1779" y="1181"/>
                  </a:lnTo>
                  <a:lnTo>
                    <a:pt x="1779" y="1183"/>
                  </a:lnTo>
                  <a:lnTo>
                    <a:pt x="1781" y="1184"/>
                  </a:lnTo>
                  <a:lnTo>
                    <a:pt x="1781" y="1186"/>
                  </a:lnTo>
                  <a:lnTo>
                    <a:pt x="1779" y="1186"/>
                  </a:lnTo>
                  <a:lnTo>
                    <a:pt x="1779" y="1184"/>
                  </a:lnTo>
                  <a:lnTo>
                    <a:pt x="1778" y="1184"/>
                  </a:lnTo>
                  <a:lnTo>
                    <a:pt x="1776" y="1181"/>
                  </a:lnTo>
                  <a:lnTo>
                    <a:pt x="1776" y="1181"/>
                  </a:lnTo>
                  <a:lnTo>
                    <a:pt x="1776" y="1179"/>
                  </a:lnTo>
                  <a:lnTo>
                    <a:pt x="1776" y="1181"/>
                  </a:lnTo>
                  <a:lnTo>
                    <a:pt x="1776" y="1183"/>
                  </a:lnTo>
                  <a:lnTo>
                    <a:pt x="1781" y="1188"/>
                  </a:lnTo>
                  <a:lnTo>
                    <a:pt x="1781" y="1189"/>
                  </a:lnTo>
                  <a:lnTo>
                    <a:pt x="1783" y="1191"/>
                  </a:lnTo>
                  <a:lnTo>
                    <a:pt x="1783" y="1193"/>
                  </a:lnTo>
                  <a:lnTo>
                    <a:pt x="1781" y="1191"/>
                  </a:lnTo>
                  <a:lnTo>
                    <a:pt x="1779" y="1189"/>
                  </a:lnTo>
                  <a:lnTo>
                    <a:pt x="1778" y="1189"/>
                  </a:lnTo>
                  <a:lnTo>
                    <a:pt x="1774" y="1188"/>
                  </a:lnTo>
                  <a:lnTo>
                    <a:pt x="1773" y="1184"/>
                  </a:lnTo>
                  <a:lnTo>
                    <a:pt x="1773" y="1186"/>
                  </a:lnTo>
                  <a:lnTo>
                    <a:pt x="1771" y="1188"/>
                  </a:lnTo>
                  <a:lnTo>
                    <a:pt x="1771" y="1186"/>
                  </a:lnTo>
                  <a:lnTo>
                    <a:pt x="1769" y="1184"/>
                  </a:lnTo>
                  <a:lnTo>
                    <a:pt x="1769" y="1183"/>
                  </a:lnTo>
                  <a:lnTo>
                    <a:pt x="1767" y="1183"/>
                  </a:lnTo>
                  <a:lnTo>
                    <a:pt x="1766" y="1184"/>
                  </a:lnTo>
                  <a:lnTo>
                    <a:pt x="1766" y="1184"/>
                  </a:lnTo>
                  <a:lnTo>
                    <a:pt x="1764" y="1183"/>
                  </a:lnTo>
                  <a:lnTo>
                    <a:pt x="1766" y="1181"/>
                  </a:lnTo>
                  <a:lnTo>
                    <a:pt x="1767" y="1179"/>
                  </a:lnTo>
                  <a:lnTo>
                    <a:pt x="1769" y="1177"/>
                  </a:lnTo>
                  <a:lnTo>
                    <a:pt x="1769" y="1176"/>
                  </a:lnTo>
                  <a:lnTo>
                    <a:pt x="1769" y="1172"/>
                  </a:lnTo>
                  <a:lnTo>
                    <a:pt x="1769" y="1176"/>
                  </a:lnTo>
                  <a:lnTo>
                    <a:pt x="1767" y="1177"/>
                  </a:lnTo>
                  <a:lnTo>
                    <a:pt x="1766" y="1177"/>
                  </a:lnTo>
                  <a:lnTo>
                    <a:pt x="1764" y="1179"/>
                  </a:lnTo>
                  <a:lnTo>
                    <a:pt x="1764" y="1181"/>
                  </a:lnTo>
                  <a:lnTo>
                    <a:pt x="1764" y="1184"/>
                  </a:lnTo>
                  <a:lnTo>
                    <a:pt x="1764" y="1186"/>
                  </a:lnTo>
                  <a:lnTo>
                    <a:pt x="1766" y="1186"/>
                  </a:lnTo>
                  <a:lnTo>
                    <a:pt x="1767" y="1186"/>
                  </a:lnTo>
                  <a:lnTo>
                    <a:pt x="1769" y="1186"/>
                  </a:lnTo>
                  <a:lnTo>
                    <a:pt x="1771" y="1189"/>
                  </a:lnTo>
                  <a:lnTo>
                    <a:pt x="1776" y="1191"/>
                  </a:lnTo>
                  <a:lnTo>
                    <a:pt x="1778" y="1191"/>
                  </a:lnTo>
                  <a:lnTo>
                    <a:pt x="1779" y="1195"/>
                  </a:lnTo>
                  <a:lnTo>
                    <a:pt x="1781" y="1195"/>
                  </a:lnTo>
                  <a:lnTo>
                    <a:pt x="1783" y="1196"/>
                  </a:lnTo>
                  <a:lnTo>
                    <a:pt x="1783" y="1198"/>
                  </a:lnTo>
                  <a:lnTo>
                    <a:pt x="1783" y="1200"/>
                  </a:lnTo>
                  <a:lnTo>
                    <a:pt x="1783" y="1201"/>
                  </a:lnTo>
                  <a:lnTo>
                    <a:pt x="1783" y="1201"/>
                  </a:lnTo>
                  <a:lnTo>
                    <a:pt x="1779" y="1201"/>
                  </a:lnTo>
                  <a:lnTo>
                    <a:pt x="1779" y="1201"/>
                  </a:lnTo>
                  <a:lnTo>
                    <a:pt x="1773" y="1196"/>
                  </a:lnTo>
                  <a:lnTo>
                    <a:pt x="1773" y="1195"/>
                  </a:lnTo>
                  <a:lnTo>
                    <a:pt x="1771" y="1191"/>
                  </a:lnTo>
                  <a:lnTo>
                    <a:pt x="1767" y="1189"/>
                  </a:lnTo>
                  <a:lnTo>
                    <a:pt x="1767" y="1189"/>
                  </a:lnTo>
                  <a:lnTo>
                    <a:pt x="1771" y="1193"/>
                  </a:lnTo>
                  <a:lnTo>
                    <a:pt x="1773" y="1196"/>
                  </a:lnTo>
                  <a:lnTo>
                    <a:pt x="1774" y="1198"/>
                  </a:lnTo>
                  <a:lnTo>
                    <a:pt x="1776" y="1200"/>
                  </a:lnTo>
                  <a:lnTo>
                    <a:pt x="1778" y="1201"/>
                  </a:lnTo>
                  <a:lnTo>
                    <a:pt x="1779" y="1203"/>
                  </a:lnTo>
                  <a:lnTo>
                    <a:pt x="1783" y="1205"/>
                  </a:lnTo>
                  <a:lnTo>
                    <a:pt x="1781" y="1205"/>
                  </a:lnTo>
                  <a:lnTo>
                    <a:pt x="1783" y="1206"/>
                  </a:lnTo>
                  <a:lnTo>
                    <a:pt x="1785" y="1208"/>
                  </a:lnTo>
                  <a:lnTo>
                    <a:pt x="1783" y="1210"/>
                  </a:lnTo>
                  <a:lnTo>
                    <a:pt x="1781" y="1208"/>
                  </a:lnTo>
                  <a:lnTo>
                    <a:pt x="1781" y="1210"/>
                  </a:lnTo>
                  <a:lnTo>
                    <a:pt x="1781" y="1212"/>
                  </a:lnTo>
                  <a:lnTo>
                    <a:pt x="1779" y="1212"/>
                  </a:lnTo>
                  <a:lnTo>
                    <a:pt x="1778" y="1212"/>
                  </a:lnTo>
                  <a:lnTo>
                    <a:pt x="1774" y="1206"/>
                  </a:lnTo>
                  <a:lnTo>
                    <a:pt x="1774" y="1206"/>
                  </a:lnTo>
                  <a:lnTo>
                    <a:pt x="1774" y="1208"/>
                  </a:lnTo>
                  <a:lnTo>
                    <a:pt x="1778" y="1210"/>
                  </a:lnTo>
                  <a:lnTo>
                    <a:pt x="1779" y="1212"/>
                  </a:lnTo>
                  <a:lnTo>
                    <a:pt x="1781" y="1213"/>
                  </a:lnTo>
                  <a:lnTo>
                    <a:pt x="1783" y="1215"/>
                  </a:lnTo>
                  <a:lnTo>
                    <a:pt x="1783" y="1215"/>
                  </a:lnTo>
                  <a:lnTo>
                    <a:pt x="1783" y="1217"/>
                  </a:lnTo>
                  <a:lnTo>
                    <a:pt x="1783" y="1218"/>
                  </a:lnTo>
                  <a:lnTo>
                    <a:pt x="1781" y="1218"/>
                  </a:lnTo>
                  <a:lnTo>
                    <a:pt x="1779" y="1217"/>
                  </a:lnTo>
                  <a:lnTo>
                    <a:pt x="1779" y="1217"/>
                  </a:lnTo>
                  <a:lnTo>
                    <a:pt x="1778" y="1215"/>
                  </a:lnTo>
                  <a:lnTo>
                    <a:pt x="1776" y="1213"/>
                  </a:lnTo>
                  <a:lnTo>
                    <a:pt x="1774" y="1213"/>
                  </a:lnTo>
                  <a:lnTo>
                    <a:pt x="1769" y="1210"/>
                  </a:lnTo>
                  <a:lnTo>
                    <a:pt x="1764" y="1210"/>
                  </a:lnTo>
                  <a:lnTo>
                    <a:pt x="1766" y="1212"/>
                  </a:lnTo>
                  <a:lnTo>
                    <a:pt x="1766" y="1212"/>
                  </a:lnTo>
                  <a:lnTo>
                    <a:pt x="1769" y="1212"/>
                  </a:lnTo>
                  <a:lnTo>
                    <a:pt x="1771" y="1213"/>
                  </a:lnTo>
                  <a:lnTo>
                    <a:pt x="1774" y="1213"/>
                  </a:lnTo>
                  <a:lnTo>
                    <a:pt x="1776" y="1213"/>
                  </a:lnTo>
                  <a:lnTo>
                    <a:pt x="1776" y="1217"/>
                  </a:lnTo>
                  <a:lnTo>
                    <a:pt x="1779" y="1218"/>
                  </a:lnTo>
                  <a:lnTo>
                    <a:pt x="1779" y="1220"/>
                  </a:lnTo>
                  <a:lnTo>
                    <a:pt x="1781" y="1220"/>
                  </a:lnTo>
                  <a:lnTo>
                    <a:pt x="1785" y="1220"/>
                  </a:lnTo>
                  <a:lnTo>
                    <a:pt x="1786" y="1220"/>
                  </a:lnTo>
                  <a:lnTo>
                    <a:pt x="1788" y="1220"/>
                  </a:lnTo>
                  <a:lnTo>
                    <a:pt x="1790" y="1222"/>
                  </a:lnTo>
                  <a:lnTo>
                    <a:pt x="1790" y="1224"/>
                  </a:lnTo>
                  <a:lnTo>
                    <a:pt x="1791" y="1227"/>
                  </a:lnTo>
                  <a:lnTo>
                    <a:pt x="1793" y="1237"/>
                  </a:lnTo>
                  <a:lnTo>
                    <a:pt x="1797" y="1244"/>
                  </a:lnTo>
                  <a:lnTo>
                    <a:pt x="1798" y="1246"/>
                  </a:lnTo>
                  <a:lnTo>
                    <a:pt x="1797" y="1246"/>
                  </a:lnTo>
                  <a:lnTo>
                    <a:pt x="1793" y="1239"/>
                  </a:lnTo>
                  <a:lnTo>
                    <a:pt x="1793" y="1235"/>
                  </a:lnTo>
                  <a:lnTo>
                    <a:pt x="1791" y="1229"/>
                  </a:lnTo>
                  <a:lnTo>
                    <a:pt x="1790" y="1227"/>
                  </a:lnTo>
                  <a:lnTo>
                    <a:pt x="1790" y="1227"/>
                  </a:lnTo>
                  <a:lnTo>
                    <a:pt x="1790" y="1227"/>
                  </a:lnTo>
                  <a:lnTo>
                    <a:pt x="1790" y="1227"/>
                  </a:lnTo>
                  <a:lnTo>
                    <a:pt x="1790" y="1229"/>
                  </a:lnTo>
                  <a:lnTo>
                    <a:pt x="1788" y="1230"/>
                  </a:lnTo>
                  <a:lnTo>
                    <a:pt x="1790" y="1232"/>
                  </a:lnTo>
                  <a:lnTo>
                    <a:pt x="1790" y="1232"/>
                  </a:lnTo>
                  <a:lnTo>
                    <a:pt x="1791" y="1235"/>
                  </a:lnTo>
                  <a:lnTo>
                    <a:pt x="1791" y="1239"/>
                  </a:lnTo>
                  <a:lnTo>
                    <a:pt x="1791" y="1237"/>
                  </a:lnTo>
                  <a:lnTo>
                    <a:pt x="1790" y="1237"/>
                  </a:lnTo>
                  <a:lnTo>
                    <a:pt x="1788" y="1237"/>
                  </a:lnTo>
                  <a:lnTo>
                    <a:pt x="1786" y="1235"/>
                  </a:lnTo>
                  <a:lnTo>
                    <a:pt x="1786" y="1237"/>
                  </a:lnTo>
                  <a:lnTo>
                    <a:pt x="1786" y="1239"/>
                  </a:lnTo>
                  <a:lnTo>
                    <a:pt x="1785" y="1237"/>
                  </a:lnTo>
                  <a:lnTo>
                    <a:pt x="1783" y="1237"/>
                  </a:lnTo>
                  <a:lnTo>
                    <a:pt x="1785" y="1239"/>
                  </a:lnTo>
                  <a:lnTo>
                    <a:pt x="1783" y="1239"/>
                  </a:lnTo>
                  <a:lnTo>
                    <a:pt x="1781" y="1239"/>
                  </a:lnTo>
                  <a:lnTo>
                    <a:pt x="1781" y="1241"/>
                  </a:lnTo>
                  <a:lnTo>
                    <a:pt x="1779" y="1241"/>
                  </a:lnTo>
                  <a:lnTo>
                    <a:pt x="1778" y="1242"/>
                  </a:lnTo>
                  <a:lnTo>
                    <a:pt x="1776" y="1241"/>
                  </a:lnTo>
                  <a:lnTo>
                    <a:pt x="1774" y="1239"/>
                  </a:lnTo>
                  <a:lnTo>
                    <a:pt x="1774" y="1237"/>
                  </a:lnTo>
                  <a:lnTo>
                    <a:pt x="1774" y="1239"/>
                  </a:lnTo>
                  <a:lnTo>
                    <a:pt x="1774" y="1241"/>
                  </a:lnTo>
                  <a:lnTo>
                    <a:pt x="1774" y="1242"/>
                  </a:lnTo>
                  <a:lnTo>
                    <a:pt x="1778" y="1244"/>
                  </a:lnTo>
                  <a:lnTo>
                    <a:pt x="1779" y="1242"/>
                  </a:lnTo>
                  <a:lnTo>
                    <a:pt x="1781" y="1242"/>
                  </a:lnTo>
                  <a:lnTo>
                    <a:pt x="1783" y="1242"/>
                  </a:lnTo>
                  <a:lnTo>
                    <a:pt x="1785" y="1242"/>
                  </a:lnTo>
                  <a:lnTo>
                    <a:pt x="1788" y="1242"/>
                  </a:lnTo>
                  <a:lnTo>
                    <a:pt x="1788" y="1244"/>
                  </a:lnTo>
                  <a:lnTo>
                    <a:pt x="1788" y="1247"/>
                  </a:lnTo>
                  <a:lnTo>
                    <a:pt x="1786" y="1249"/>
                  </a:lnTo>
                  <a:lnTo>
                    <a:pt x="1788" y="1249"/>
                  </a:lnTo>
                  <a:lnTo>
                    <a:pt x="1788" y="1249"/>
                  </a:lnTo>
                  <a:lnTo>
                    <a:pt x="1790" y="1244"/>
                  </a:lnTo>
                  <a:lnTo>
                    <a:pt x="1791" y="1242"/>
                  </a:lnTo>
                  <a:lnTo>
                    <a:pt x="1791" y="1242"/>
                  </a:lnTo>
                  <a:lnTo>
                    <a:pt x="1793" y="1244"/>
                  </a:lnTo>
                  <a:lnTo>
                    <a:pt x="1793" y="1246"/>
                  </a:lnTo>
                  <a:lnTo>
                    <a:pt x="1793" y="1247"/>
                  </a:lnTo>
                  <a:lnTo>
                    <a:pt x="1793" y="1251"/>
                  </a:lnTo>
                  <a:lnTo>
                    <a:pt x="1790" y="1254"/>
                  </a:lnTo>
                  <a:lnTo>
                    <a:pt x="1786" y="1256"/>
                  </a:lnTo>
                  <a:lnTo>
                    <a:pt x="1785" y="1258"/>
                  </a:lnTo>
                  <a:lnTo>
                    <a:pt x="1783" y="1256"/>
                  </a:lnTo>
                  <a:lnTo>
                    <a:pt x="1781" y="1256"/>
                  </a:lnTo>
                  <a:lnTo>
                    <a:pt x="1779" y="1256"/>
                  </a:lnTo>
                  <a:lnTo>
                    <a:pt x="1779" y="1256"/>
                  </a:lnTo>
                  <a:lnTo>
                    <a:pt x="1779" y="1254"/>
                  </a:lnTo>
                  <a:lnTo>
                    <a:pt x="1778" y="1254"/>
                  </a:lnTo>
                  <a:lnTo>
                    <a:pt x="1778" y="1252"/>
                  </a:lnTo>
                  <a:lnTo>
                    <a:pt x="1778" y="1252"/>
                  </a:lnTo>
                  <a:lnTo>
                    <a:pt x="1776" y="1254"/>
                  </a:lnTo>
                  <a:lnTo>
                    <a:pt x="1774" y="1256"/>
                  </a:lnTo>
                  <a:lnTo>
                    <a:pt x="1771" y="1254"/>
                  </a:lnTo>
                  <a:lnTo>
                    <a:pt x="1769" y="1252"/>
                  </a:lnTo>
                  <a:lnTo>
                    <a:pt x="1769" y="1254"/>
                  </a:lnTo>
                  <a:lnTo>
                    <a:pt x="1778" y="1258"/>
                  </a:lnTo>
                  <a:lnTo>
                    <a:pt x="1778" y="1258"/>
                  </a:lnTo>
                  <a:lnTo>
                    <a:pt x="1779" y="1259"/>
                  </a:lnTo>
                  <a:lnTo>
                    <a:pt x="1778" y="1261"/>
                  </a:lnTo>
                  <a:lnTo>
                    <a:pt x="1778" y="1261"/>
                  </a:lnTo>
                  <a:lnTo>
                    <a:pt x="1778" y="1263"/>
                  </a:lnTo>
                  <a:lnTo>
                    <a:pt x="1776" y="1263"/>
                  </a:lnTo>
                  <a:lnTo>
                    <a:pt x="1774" y="1266"/>
                  </a:lnTo>
                  <a:lnTo>
                    <a:pt x="1773" y="1264"/>
                  </a:lnTo>
                  <a:lnTo>
                    <a:pt x="1767" y="1261"/>
                  </a:lnTo>
                  <a:lnTo>
                    <a:pt x="1769" y="1264"/>
                  </a:lnTo>
                  <a:lnTo>
                    <a:pt x="1771" y="1266"/>
                  </a:lnTo>
                  <a:lnTo>
                    <a:pt x="1774" y="1266"/>
                  </a:lnTo>
                  <a:lnTo>
                    <a:pt x="1779" y="1266"/>
                  </a:lnTo>
                  <a:lnTo>
                    <a:pt x="1781" y="1266"/>
                  </a:lnTo>
                  <a:lnTo>
                    <a:pt x="1779" y="1270"/>
                  </a:lnTo>
                  <a:lnTo>
                    <a:pt x="1779" y="1270"/>
                  </a:lnTo>
                  <a:lnTo>
                    <a:pt x="1776" y="1271"/>
                  </a:lnTo>
                  <a:lnTo>
                    <a:pt x="1774" y="1271"/>
                  </a:lnTo>
                  <a:lnTo>
                    <a:pt x="1774" y="1271"/>
                  </a:lnTo>
                  <a:lnTo>
                    <a:pt x="1773" y="1271"/>
                  </a:lnTo>
                  <a:lnTo>
                    <a:pt x="1771" y="1273"/>
                  </a:lnTo>
                  <a:lnTo>
                    <a:pt x="1769" y="1273"/>
                  </a:lnTo>
                  <a:lnTo>
                    <a:pt x="1767" y="1271"/>
                  </a:lnTo>
                  <a:lnTo>
                    <a:pt x="1764" y="1275"/>
                  </a:lnTo>
                  <a:lnTo>
                    <a:pt x="1764" y="1275"/>
                  </a:lnTo>
                  <a:lnTo>
                    <a:pt x="1762" y="1275"/>
                  </a:lnTo>
                  <a:lnTo>
                    <a:pt x="1762" y="1273"/>
                  </a:lnTo>
                  <a:lnTo>
                    <a:pt x="1762" y="1271"/>
                  </a:lnTo>
                  <a:lnTo>
                    <a:pt x="1762" y="1275"/>
                  </a:lnTo>
                  <a:lnTo>
                    <a:pt x="1762" y="1276"/>
                  </a:lnTo>
                  <a:lnTo>
                    <a:pt x="1762" y="1276"/>
                  </a:lnTo>
                  <a:lnTo>
                    <a:pt x="1759" y="1278"/>
                  </a:lnTo>
                  <a:lnTo>
                    <a:pt x="1757" y="1280"/>
                  </a:lnTo>
                  <a:lnTo>
                    <a:pt x="1755" y="1281"/>
                  </a:lnTo>
                  <a:lnTo>
                    <a:pt x="1755" y="1281"/>
                  </a:lnTo>
                  <a:lnTo>
                    <a:pt x="1754" y="1285"/>
                  </a:lnTo>
                  <a:lnTo>
                    <a:pt x="1752" y="1287"/>
                  </a:lnTo>
                  <a:lnTo>
                    <a:pt x="1752" y="1290"/>
                  </a:lnTo>
                  <a:lnTo>
                    <a:pt x="1752" y="1288"/>
                  </a:lnTo>
                  <a:lnTo>
                    <a:pt x="1752" y="1287"/>
                  </a:lnTo>
                  <a:lnTo>
                    <a:pt x="1750" y="1285"/>
                  </a:lnTo>
                  <a:lnTo>
                    <a:pt x="1750" y="1288"/>
                  </a:lnTo>
                  <a:lnTo>
                    <a:pt x="1750" y="1290"/>
                  </a:lnTo>
                  <a:lnTo>
                    <a:pt x="1742" y="1290"/>
                  </a:lnTo>
                  <a:lnTo>
                    <a:pt x="1738" y="1292"/>
                  </a:lnTo>
                  <a:lnTo>
                    <a:pt x="1735" y="1295"/>
                  </a:lnTo>
                  <a:lnTo>
                    <a:pt x="1733" y="1297"/>
                  </a:lnTo>
                  <a:lnTo>
                    <a:pt x="1728" y="1302"/>
                  </a:lnTo>
                  <a:lnTo>
                    <a:pt x="1728" y="1305"/>
                  </a:lnTo>
                  <a:lnTo>
                    <a:pt x="1726" y="1304"/>
                  </a:lnTo>
                  <a:lnTo>
                    <a:pt x="1726" y="1304"/>
                  </a:lnTo>
                  <a:lnTo>
                    <a:pt x="1726" y="1302"/>
                  </a:lnTo>
                  <a:lnTo>
                    <a:pt x="1726" y="1304"/>
                  </a:lnTo>
                  <a:lnTo>
                    <a:pt x="1726" y="1307"/>
                  </a:lnTo>
                  <a:lnTo>
                    <a:pt x="1726" y="1309"/>
                  </a:lnTo>
                  <a:lnTo>
                    <a:pt x="1723" y="1310"/>
                  </a:lnTo>
                  <a:lnTo>
                    <a:pt x="1721" y="1310"/>
                  </a:lnTo>
                  <a:lnTo>
                    <a:pt x="1720" y="1310"/>
                  </a:lnTo>
                  <a:lnTo>
                    <a:pt x="1720" y="1314"/>
                  </a:lnTo>
                  <a:lnTo>
                    <a:pt x="1716" y="1316"/>
                  </a:lnTo>
                  <a:lnTo>
                    <a:pt x="1716" y="1316"/>
                  </a:lnTo>
                  <a:lnTo>
                    <a:pt x="1713" y="1316"/>
                  </a:lnTo>
                  <a:lnTo>
                    <a:pt x="1714" y="1317"/>
                  </a:lnTo>
                  <a:lnTo>
                    <a:pt x="1713" y="1319"/>
                  </a:lnTo>
                  <a:lnTo>
                    <a:pt x="1711" y="1319"/>
                  </a:lnTo>
                  <a:lnTo>
                    <a:pt x="1709" y="1321"/>
                  </a:lnTo>
                  <a:lnTo>
                    <a:pt x="1708" y="1321"/>
                  </a:lnTo>
                  <a:lnTo>
                    <a:pt x="1708" y="1321"/>
                  </a:lnTo>
                  <a:lnTo>
                    <a:pt x="1706" y="1322"/>
                  </a:lnTo>
                  <a:lnTo>
                    <a:pt x="1704" y="1322"/>
                  </a:lnTo>
                  <a:lnTo>
                    <a:pt x="1702" y="1322"/>
                  </a:lnTo>
                  <a:lnTo>
                    <a:pt x="1701" y="1322"/>
                  </a:lnTo>
                  <a:lnTo>
                    <a:pt x="1699" y="1322"/>
                  </a:lnTo>
                  <a:lnTo>
                    <a:pt x="1702" y="1322"/>
                  </a:lnTo>
                  <a:lnTo>
                    <a:pt x="1702" y="1324"/>
                  </a:lnTo>
                  <a:lnTo>
                    <a:pt x="1702" y="1326"/>
                  </a:lnTo>
                  <a:lnTo>
                    <a:pt x="1702" y="1326"/>
                  </a:lnTo>
                  <a:lnTo>
                    <a:pt x="1701" y="1327"/>
                  </a:lnTo>
                  <a:lnTo>
                    <a:pt x="1701" y="1327"/>
                  </a:lnTo>
                  <a:lnTo>
                    <a:pt x="1699" y="1326"/>
                  </a:lnTo>
                  <a:lnTo>
                    <a:pt x="1699" y="1324"/>
                  </a:lnTo>
                  <a:lnTo>
                    <a:pt x="1699" y="1326"/>
                  </a:lnTo>
                  <a:lnTo>
                    <a:pt x="1699" y="1326"/>
                  </a:lnTo>
                  <a:lnTo>
                    <a:pt x="1699" y="1326"/>
                  </a:lnTo>
                  <a:lnTo>
                    <a:pt x="1696" y="1324"/>
                  </a:lnTo>
                  <a:lnTo>
                    <a:pt x="1697" y="1326"/>
                  </a:lnTo>
                  <a:lnTo>
                    <a:pt x="1697" y="1327"/>
                  </a:lnTo>
                  <a:lnTo>
                    <a:pt x="1697" y="1327"/>
                  </a:lnTo>
                  <a:lnTo>
                    <a:pt x="1699" y="1327"/>
                  </a:lnTo>
                  <a:lnTo>
                    <a:pt x="1699" y="1329"/>
                  </a:lnTo>
                  <a:lnTo>
                    <a:pt x="1697" y="1331"/>
                  </a:lnTo>
                  <a:lnTo>
                    <a:pt x="1697" y="1331"/>
                  </a:lnTo>
                  <a:lnTo>
                    <a:pt x="1696" y="1331"/>
                  </a:lnTo>
                  <a:lnTo>
                    <a:pt x="1696" y="1333"/>
                  </a:lnTo>
                  <a:lnTo>
                    <a:pt x="1696" y="1333"/>
                  </a:lnTo>
                  <a:lnTo>
                    <a:pt x="1694" y="1334"/>
                  </a:lnTo>
                  <a:lnTo>
                    <a:pt x="1692" y="1336"/>
                  </a:lnTo>
                  <a:lnTo>
                    <a:pt x="1690" y="1336"/>
                  </a:lnTo>
                  <a:lnTo>
                    <a:pt x="1690" y="1336"/>
                  </a:lnTo>
                  <a:lnTo>
                    <a:pt x="1690" y="1338"/>
                  </a:lnTo>
                  <a:lnTo>
                    <a:pt x="1692" y="1338"/>
                  </a:lnTo>
                  <a:lnTo>
                    <a:pt x="1692" y="1338"/>
                  </a:lnTo>
                  <a:lnTo>
                    <a:pt x="1690" y="1339"/>
                  </a:lnTo>
                  <a:lnTo>
                    <a:pt x="1689" y="1339"/>
                  </a:lnTo>
                  <a:lnTo>
                    <a:pt x="1689" y="1341"/>
                  </a:lnTo>
                  <a:lnTo>
                    <a:pt x="1689" y="1341"/>
                  </a:lnTo>
                  <a:lnTo>
                    <a:pt x="1689" y="1341"/>
                  </a:lnTo>
                  <a:lnTo>
                    <a:pt x="1689" y="1343"/>
                  </a:lnTo>
                  <a:lnTo>
                    <a:pt x="1689" y="1343"/>
                  </a:lnTo>
                  <a:lnTo>
                    <a:pt x="1687" y="1345"/>
                  </a:lnTo>
                  <a:lnTo>
                    <a:pt x="1689" y="1345"/>
                  </a:lnTo>
                  <a:lnTo>
                    <a:pt x="1689" y="1345"/>
                  </a:lnTo>
                  <a:lnTo>
                    <a:pt x="1689" y="1345"/>
                  </a:lnTo>
                  <a:lnTo>
                    <a:pt x="1689" y="1346"/>
                  </a:lnTo>
                  <a:lnTo>
                    <a:pt x="1687" y="1346"/>
                  </a:lnTo>
                  <a:lnTo>
                    <a:pt x="1687" y="1348"/>
                  </a:lnTo>
                  <a:lnTo>
                    <a:pt x="1685" y="1348"/>
                  </a:lnTo>
                  <a:lnTo>
                    <a:pt x="1685" y="1348"/>
                  </a:lnTo>
                  <a:lnTo>
                    <a:pt x="1687" y="1350"/>
                  </a:lnTo>
                  <a:lnTo>
                    <a:pt x="1687" y="1350"/>
                  </a:lnTo>
                  <a:lnTo>
                    <a:pt x="1685" y="1351"/>
                  </a:lnTo>
                  <a:lnTo>
                    <a:pt x="1685" y="1351"/>
                  </a:lnTo>
                  <a:lnTo>
                    <a:pt x="1684" y="1351"/>
                  </a:lnTo>
                  <a:lnTo>
                    <a:pt x="1684" y="1353"/>
                  </a:lnTo>
                  <a:lnTo>
                    <a:pt x="1684" y="1355"/>
                  </a:lnTo>
                  <a:lnTo>
                    <a:pt x="1684" y="1356"/>
                  </a:lnTo>
                  <a:lnTo>
                    <a:pt x="1684" y="1358"/>
                  </a:lnTo>
                  <a:lnTo>
                    <a:pt x="1682" y="1358"/>
                  </a:lnTo>
                  <a:lnTo>
                    <a:pt x="1682" y="1360"/>
                  </a:lnTo>
                  <a:lnTo>
                    <a:pt x="1684" y="1362"/>
                  </a:lnTo>
                  <a:lnTo>
                    <a:pt x="1684" y="1363"/>
                  </a:lnTo>
                  <a:lnTo>
                    <a:pt x="1685" y="1372"/>
                  </a:lnTo>
                  <a:lnTo>
                    <a:pt x="1685" y="1375"/>
                  </a:lnTo>
                  <a:lnTo>
                    <a:pt x="1687" y="1382"/>
                  </a:lnTo>
                  <a:lnTo>
                    <a:pt x="1690" y="1391"/>
                  </a:lnTo>
                  <a:lnTo>
                    <a:pt x="1694" y="1399"/>
                  </a:lnTo>
                  <a:lnTo>
                    <a:pt x="1701" y="1409"/>
                  </a:lnTo>
                  <a:lnTo>
                    <a:pt x="1702" y="1411"/>
                  </a:lnTo>
                  <a:lnTo>
                    <a:pt x="1701" y="1413"/>
                  </a:lnTo>
                  <a:lnTo>
                    <a:pt x="1701" y="1414"/>
                  </a:lnTo>
                  <a:lnTo>
                    <a:pt x="1701" y="1416"/>
                  </a:lnTo>
                  <a:lnTo>
                    <a:pt x="1701" y="1418"/>
                  </a:lnTo>
                  <a:lnTo>
                    <a:pt x="1702" y="1420"/>
                  </a:lnTo>
                  <a:lnTo>
                    <a:pt x="1702" y="1423"/>
                  </a:lnTo>
                  <a:lnTo>
                    <a:pt x="1702" y="1423"/>
                  </a:lnTo>
                  <a:lnTo>
                    <a:pt x="1701" y="1418"/>
                  </a:lnTo>
                  <a:lnTo>
                    <a:pt x="1701" y="1414"/>
                  </a:lnTo>
                  <a:lnTo>
                    <a:pt x="1701" y="1411"/>
                  </a:lnTo>
                  <a:lnTo>
                    <a:pt x="1699" y="1411"/>
                  </a:lnTo>
                  <a:lnTo>
                    <a:pt x="1699" y="1413"/>
                  </a:lnTo>
                  <a:lnTo>
                    <a:pt x="1699" y="1413"/>
                  </a:lnTo>
                  <a:lnTo>
                    <a:pt x="1699" y="1414"/>
                  </a:lnTo>
                  <a:lnTo>
                    <a:pt x="1697" y="1411"/>
                  </a:lnTo>
                  <a:lnTo>
                    <a:pt x="1697" y="1411"/>
                  </a:lnTo>
                  <a:lnTo>
                    <a:pt x="1699" y="1409"/>
                  </a:lnTo>
                  <a:lnTo>
                    <a:pt x="1699" y="1409"/>
                  </a:lnTo>
                  <a:lnTo>
                    <a:pt x="1697" y="1408"/>
                  </a:lnTo>
                  <a:lnTo>
                    <a:pt x="1697" y="1408"/>
                  </a:lnTo>
                  <a:lnTo>
                    <a:pt x="1697" y="1406"/>
                  </a:lnTo>
                  <a:lnTo>
                    <a:pt x="1696" y="1406"/>
                  </a:lnTo>
                  <a:lnTo>
                    <a:pt x="1696" y="1406"/>
                  </a:lnTo>
                  <a:lnTo>
                    <a:pt x="1696" y="1408"/>
                  </a:lnTo>
                  <a:lnTo>
                    <a:pt x="1697" y="1409"/>
                  </a:lnTo>
                  <a:lnTo>
                    <a:pt x="1697" y="1413"/>
                  </a:lnTo>
                  <a:lnTo>
                    <a:pt x="1699" y="1416"/>
                  </a:lnTo>
                  <a:lnTo>
                    <a:pt x="1699" y="1418"/>
                  </a:lnTo>
                  <a:lnTo>
                    <a:pt x="1708" y="1438"/>
                  </a:lnTo>
                  <a:lnTo>
                    <a:pt x="1709" y="1442"/>
                  </a:lnTo>
                  <a:lnTo>
                    <a:pt x="1711" y="1443"/>
                  </a:lnTo>
                  <a:lnTo>
                    <a:pt x="1711" y="1447"/>
                  </a:lnTo>
                  <a:lnTo>
                    <a:pt x="1711" y="1452"/>
                  </a:lnTo>
                  <a:lnTo>
                    <a:pt x="1709" y="1462"/>
                  </a:lnTo>
                  <a:lnTo>
                    <a:pt x="1709" y="1467"/>
                  </a:lnTo>
                  <a:lnTo>
                    <a:pt x="1709" y="1467"/>
                  </a:lnTo>
                  <a:lnTo>
                    <a:pt x="1709" y="1467"/>
                  </a:lnTo>
                  <a:lnTo>
                    <a:pt x="1709" y="1467"/>
                  </a:lnTo>
                  <a:lnTo>
                    <a:pt x="1708" y="1471"/>
                  </a:lnTo>
                  <a:lnTo>
                    <a:pt x="1706" y="1472"/>
                  </a:lnTo>
                  <a:lnTo>
                    <a:pt x="1706" y="1476"/>
                  </a:lnTo>
                  <a:lnTo>
                    <a:pt x="1704" y="1479"/>
                  </a:lnTo>
                  <a:lnTo>
                    <a:pt x="1702" y="1481"/>
                  </a:lnTo>
                  <a:lnTo>
                    <a:pt x="1701" y="1481"/>
                  </a:lnTo>
                  <a:lnTo>
                    <a:pt x="1697" y="1483"/>
                  </a:lnTo>
                  <a:lnTo>
                    <a:pt x="1696" y="1481"/>
                  </a:lnTo>
                  <a:lnTo>
                    <a:pt x="1692" y="1483"/>
                  </a:lnTo>
                  <a:lnTo>
                    <a:pt x="1690" y="1483"/>
                  </a:lnTo>
                  <a:lnTo>
                    <a:pt x="1689" y="1481"/>
                  </a:lnTo>
                  <a:lnTo>
                    <a:pt x="1689" y="1479"/>
                  </a:lnTo>
                  <a:lnTo>
                    <a:pt x="1690" y="1479"/>
                  </a:lnTo>
                  <a:lnTo>
                    <a:pt x="1690" y="1479"/>
                  </a:lnTo>
                  <a:lnTo>
                    <a:pt x="1694" y="1481"/>
                  </a:lnTo>
                  <a:lnTo>
                    <a:pt x="1694" y="1479"/>
                  </a:lnTo>
                  <a:lnTo>
                    <a:pt x="1692" y="1479"/>
                  </a:lnTo>
                  <a:lnTo>
                    <a:pt x="1692" y="1478"/>
                  </a:lnTo>
                  <a:lnTo>
                    <a:pt x="1690" y="1478"/>
                  </a:lnTo>
                  <a:lnTo>
                    <a:pt x="1689" y="1472"/>
                  </a:lnTo>
                  <a:lnTo>
                    <a:pt x="1685" y="1471"/>
                  </a:lnTo>
                  <a:lnTo>
                    <a:pt x="1685" y="1467"/>
                  </a:lnTo>
                  <a:lnTo>
                    <a:pt x="1682" y="1467"/>
                  </a:lnTo>
                  <a:lnTo>
                    <a:pt x="1678" y="1466"/>
                  </a:lnTo>
                  <a:lnTo>
                    <a:pt x="1677" y="1460"/>
                  </a:lnTo>
                  <a:lnTo>
                    <a:pt x="1677" y="1455"/>
                  </a:lnTo>
                  <a:lnTo>
                    <a:pt x="1675" y="1454"/>
                  </a:lnTo>
                  <a:lnTo>
                    <a:pt x="1675" y="1454"/>
                  </a:lnTo>
                  <a:lnTo>
                    <a:pt x="1675" y="1452"/>
                  </a:lnTo>
                  <a:lnTo>
                    <a:pt x="1677" y="1450"/>
                  </a:lnTo>
                  <a:lnTo>
                    <a:pt x="1675" y="1450"/>
                  </a:lnTo>
                  <a:lnTo>
                    <a:pt x="1675" y="1450"/>
                  </a:lnTo>
                  <a:lnTo>
                    <a:pt x="1673" y="1452"/>
                  </a:lnTo>
                  <a:lnTo>
                    <a:pt x="1673" y="1454"/>
                  </a:lnTo>
                  <a:lnTo>
                    <a:pt x="1673" y="1452"/>
                  </a:lnTo>
                  <a:lnTo>
                    <a:pt x="1672" y="1450"/>
                  </a:lnTo>
                  <a:lnTo>
                    <a:pt x="1672" y="1445"/>
                  </a:lnTo>
                  <a:lnTo>
                    <a:pt x="1673" y="1443"/>
                  </a:lnTo>
                  <a:lnTo>
                    <a:pt x="1672" y="1443"/>
                  </a:lnTo>
                  <a:lnTo>
                    <a:pt x="1670" y="1445"/>
                  </a:lnTo>
                  <a:lnTo>
                    <a:pt x="1670" y="1445"/>
                  </a:lnTo>
                  <a:lnTo>
                    <a:pt x="1670" y="1447"/>
                  </a:lnTo>
                  <a:lnTo>
                    <a:pt x="1668" y="1447"/>
                  </a:lnTo>
                  <a:lnTo>
                    <a:pt x="1668" y="1445"/>
                  </a:lnTo>
                  <a:lnTo>
                    <a:pt x="1666" y="1445"/>
                  </a:lnTo>
                  <a:lnTo>
                    <a:pt x="1665" y="1442"/>
                  </a:lnTo>
                  <a:lnTo>
                    <a:pt x="1661" y="1435"/>
                  </a:lnTo>
                  <a:lnTo>
                    <a:pt x="1661" y="1433"/>
                  </a:lnTo>
                  <a:lnTo>
                    <a:pt x="1660" y="1433"/>
                  </a:lnTo>
                  <a:lnTo>
                    <a:pt x="1660" y="1431"/>
                  </a:lnTo>
                  <a:lnTo>
                    <a:pt x="1661" y="1431"/>
                  </a:lnTo>
                  <a:lnTo>
                    <a:pt x="1663" y="1428"/>
                  </a:lnTo>
                  <a:lnTo>
                    <a:pt x="1665" y="1426"/>
                  </a:lnTo>
                  <a:lnTo>
                    <a:pt x="1666" y="1425"/>
                  </a:lnTo>
                  <a:lnTo>
                    <a:pt x="1665" y="1425"/>
                  </a:lnTo>
                  <a:lnTo>
                    <a:pt x="1665" y="1423"/>
                  </a:lnTo>
                  <a:lnTo>
                    <a:pt x="1663" y="1425"/>
                  </a:lnTo>
                  <a:lnTo>
                    <a:pt x="1663" y="1425"/>
                  </a:lnTo>
                  <a:lnTo>
                    <a:pt x="1663" y="1423"/>
                  </a:lnTo>
                  <a:lnTo>
                    <a:pt x="1661" y="1421"/>
                  </a:lnTo>
                  <a:lnTo>
                    <a:pt x="1660" y="1423"/>
                  </a:lnTo>
                  <a:lnTo>
                    <a:pt x="1661" y="1425"/>
                  </a:lnTo>
                  <a:lnTo>
                    <a:pt x="1661" y="1425"/>
                  </a:lnTo>
                  <a:lnTo>
                    <a:pt x="1661" y="1426"/>
                  </a:lnTo>
                  <a:lnTo>
                    <a:pt x="1661" y="1426"/>
                  </a:lnTo>
                  <a:lnTo>
                    <a:pt x="1661" y="1428"/>
                  </a:lnTo>
                  <a:lnTo>
                    <a:pt x="1660" y="1428"/>
                  </a:lnTo>
                  <a:lnTo>
                    <a:pt x="1660" y="1428"/>
                  </a:lnTo>
                  <a:lnTo>
                    <a:pt x="1658" y="1428"/>
                  </a:lnTo>
                  <a:lnTo>
                    <a:pt x="1658" y="1426"/>
                  </a:lnTo>
                  <a:lnTo>
                    <a:pt x="1658" y="1425"/>
                  </a:lnTo>
                  <a:lnTo>
                    <a:pt x="1660" y="1416"/>
                  </a:lnTo>
                  <a:lnTo>
                    <a:pt x="1661" y="1411"/>
                  </a:lnTo>
                  <a:lnTo>
                    <a:pt x="1661" y="1404"/>
                  </a:lnTo>
                  <a:lnTo>
                    <a:pt x="1661" y="1404"/>
                  </a:lnTo>
                  <a:lnTo>
                    <a:pt x="1661" y="1403"/>
                  </a:lnTo>
                  <a:lnTo>
                    <a:pt x="1658" y="1399"/>
                  </a:lnTo>
                  <a:lnTo>
                    <a:pt x="1649" y="1391"/>
                  </a:lnTo>
                  <a:lnTo>
                    <a:pt x="1641" y="1380"/>
                  </a:lnTo>
                  <a:lnTo>
                    <a:pt x="1634" y="1375"/>
                  </a:lnTo>
                  <a:lnTo>
                    <a:pt x="1629" y="1377"/>
                  </a:lnTo>
                  <a:lnTo>
                    <a:pt x="1629" y="1377"/>
                  </a:lnTo>
                  <a:lnTo>
                    <a:pt x="1627" y="1379"/>
                  </a:lnTo>
                  <a:lnTo>
                    <a:pt x="1629" y="1380"/>
                  </a:lnTo>
                  <a:lnTo>
                    <a:pt x="1627" y="1380"/>
                  </a:lnTo>
                  <a:lnTo>
                    <a:pt x="1627" y="1380"/>
                  </a:lnTo>
                  <a:lnTo>
                    <a:pt x="1624" y="1380"/>
                  </a:lnTo>
                  <a:lnTo>
                    <a:pt x="1620" y="1384"/>
                  </a:lnTo>
                  <a:lnTo>
                    <a:pt x="1619" y="1384"/>
                  </a:lnTo>
                  <a:lnTo>
                    <a:pt x="1617" y="1384"/>
                  </a:lnTo>
                  <a:lnTo>
                    <a:pt x="1615" y="1384"/>
                  </a:lnTo>
                  <a:lnTo>
                    <a:pt x="1612" y="1384"/>
                  </a:lnTo>
                  <a:lnTo>
                    <a:pt x="1610" y="1385"/>
                  </a:lnTo>
                  <a:lnTo>
                    <a:pt x="1608" y="1385"/>
                  </a:lnTo>
                  <a:lnTo>
                    <a:pt x="1608" y="1384"/>
                  </a:lnTo>
                  <a:lnTo>
                    <a:pt x="1608" y="1382"/>
                  </a:lnTo>
                  <a:lnTo>
                    <a:pt x="1608" y="1382"/>
                  </a:lnTo>
                  <a:lnTo>
                    <a:pt x="1610" y="1384"/>
                  </a:lnTo>
                  <a:lnTo>
                    <a:pt x="1610" y="1384"/>
                  </a:lnTo>
                  <a:lnTo>
                    <a:pt x="1610" y="1382"/>
                  </a:lnTo>
                  <a:lnTo>
                    <a:pt x="1608" y="1380"/>
                  </a:lnTo>
                  <a:lnTo>
                    <a:pt x="1607" y="1379"/>
                  </a:lnTo>
                  <a:lnTo>
                    <a:pt x="1603" y="1375"/>
                  </a:lnTo>
                  <a:lnTo>
                    <a:pt x="1603" y="1375"/>
                  </a:lnTo>
                  <a:lnTo>
                    <a:pt x="1605" y="1375"/>
                  </a:lnTo>
                  <a:lnTo>
                    <a:pt x="1603" y="1374"/>
                  </a:lnTo>
                  <a:lnTo>
                    <a:pt x="1603" y="1374"/>
                  </a:lnTo>
                  <a:lnTo>
                    <a:pt x="1605" y="1372"/>
                  </a:lnTo>
                  <a:lnTo>
                    <a:pt x="1603" y="1372"/>
                  </a:lnTo>
                  <a:lnTo>
                    <a:pt x="1601" y="1374"/>
                  </a:lnTo>
                  <a:lnTo>
                    <a:pt x="1601" y="1374"/>
                  </a:lnTo>
                  <a:lnTo>
                    <a:pt x="1601" y="1375"/>
                  </a:lnTo>
                  <a:lnTo>
                    <a:pt x="1601" y="1374"/>
                  </a:lnTo>
                  <a:lnTo>
                    <a:pt x="1600" y="1374"/>
                  </a:lnTo>
                  <a:lnTo>
                    <a:pt x="1593" y="1370"/>
                  </a:lnTo>
                  <a:lnTo>
                    <a:pt x="1588" y="1370"/>
                  </a:lnTo>
                  <a:lnTo>
                    <a:pt x="1591" y="1368"/>
                  </a:lnTo>
                  <a:lnTo>
                    <a:pt x="1595" y="1368"/>
                  </a:lnTo>
                  <a:lnTo>
                    <a:pt x="1595" y="1368"/>
                  </a:lnTo>
                  <a:lnTo>
                    <a:pt x="1593" y="1368"/>
                  </a:lnTo>
                  <a:lnTo>
                    <a:pt x="1591" y="1367"/>
                  </a:lnTo>
                  <a:lnTo>
                    <a:pt x="1589" y="1367"/>
                  </a:lnTo>
                  <a:lnTo>
                    <a:pt x="1588" y="1367"/>
                  </a:lnTo>
                  <a:lnTo>
                    <a:pt x="1586" y="1368"/>
                  </a:lnTo>
                  <a:lnTo>
                    <a:pt x="1584" y="1368"/>
                  </a:lnTo>
                  <a:lnTo>
                    <a:pt x="1584" y="1368"/>
                  </a:lnTo>
                  <a:lnTo>
                    <a:pt x="1577" y="1370"/>
                  </a:lnTo>
                  <a:lnTo>
                    <a:pt x="1574" y="1370"/>
                  </a:lnTo>
                  <a:lnTo>
                    <a:pt x="1574" y="1370"/>
                  </a:lnTo>
                  <a:lnTo>
                    <a:pt x="1576" y="1370"/>
                  </a:lnTo>
                  <a:lnTo>
                    <a:pt x="1577" y="1368"/>
                  </a:lnTo>
                  <a:lnTo>
                    <a:pt x="1577" y="1367"/>
                  </a:lnTo>
                  <a:lnTo>
                    <a:pt x="1577" y="1365"/>
                  </a:lnTo>
                  <a:lnTo>
                    <a:pt x="1577" y="1367"/>
                  </a:lnTo>
                  <a:lnTo>
                    <a:pt x="1576" y="1367"/>
                  </a:lnTo>
                  <a:lnTo>
                    <a:pt x="1576" y="1367"/>
                  </a:lnTo>
                  <a:lnTo>
                    <a:pt x="1574" y="1367"/>
                  </a:lnTo>
                  <a:lnTo>
                    <a:pt x="1574" y="1368"/>
                  </a:lnTo>
                  <a:lnTo>
                    <a:pt x="1572" y="1370"/>
                  </a:lnTo>
                  <a:lnTo>
                    <a:pt x="1572" y="1370"/>
                  </a:lnTo>
                  <a:lnTo>
                    <a:pt x="1569" y="1372"/>
                  </a:lnTo>
                  <a:lnTo>
                    <a:pt x="1567" y="1372"/>
                  </a:lnTo>
                  <a:lnTo>
                    <a:pt x="1569" y="1370"/>
                  </a:lnTo>
                  <a:lnTo>
                    <a:pt x="1569" y="1370"/>
                  </a:lnTo>
                  <a:lnTo>
                    <a:pt x="1567" y="1370"/>
                  </a:lnTo>
                  <a:lnTo>
                    <a:pt x="1566" y="1372"/>
                  </a:lnTo>
                  <a:lnTo>
                    <a:pt x="1559" y="1374"/>
                  </a:lnTo>
                  <a:lnTo>
                    <a:pt x="1559" y="1372"/>
                  </a:lnTo>
                  <a:lnTo>
                    <a:pt x="1560" y="1372"/>
                  </a:lnTo>
                  <a:lnTo>
                    <a:pt x="1562" y="1372"/>
                  </a:lnTo>
                  <a:lnTo>
                    <a:pt x="1562" y="1370"/>
                  </a:lnTo>
                  <a:lnTo>
                    <a:pt x="1560" y="1368"/>
                  </a:lnTo>
                  <a:lnTo>
                    <a:pt x="1560" y="1368"/>
                  </a:lnTo>
                  <a:lnTo>
                    <a:pt x="1560" y="1368"/>
                  </a:lnTo>
                  <a:lnTo>
                    <a:pt x="1560" y="1365"/>
                  </a:lnTo>
                  <a:lnTo>
                    <a:pt x="1559" y="1365"/>
                  </a:lnTo>
                  <a:lnTo>
                    <a:pt x="1559" y="1363"/>
                  </a:lnTo>
                  <a:lnTo>
                    <a:pt x="1557" y="1363"/>
                  </a:lnTo>
                  <a:lnTo>
                    <a:pt x="1557" y="1365"/>
                  </a:lnTo>
                  <a:lnTo>
                    <a:pt x="1555" y="1368"/>
                  </a:lnTo>
                  <a:lnTo>
                    <a:pt x="1555" y="1370"/>
                  </a:lnTo>
                  <a:lnTo>
                    <a:pt x="1554" y="1370"/>
                  </a:lnTo>
                  <a:lnTo>
                    <a:pt x="1552" y="1370"/>
                  </a:lnTo>
                  <a:lnTo>
                    <a:pt x="1545" y="1370"/>
                  </a:lnTo>
                  <a:lnTo>
                    <a:pt x="1543" y="1368"/>
                  </a:lnTo>
                  <a:lnTo>
                    <a:pt x="1542" y="1368"/>
                  </a:lnTo>
                  <a:lnTo>
                    <a:pt x="1542" y="1368"/>
                  </a:lnTo>
                  <a:lnTo>
                    <a:pt x="1538" y="1370"/>
                  </a:lnTo>
                  <a:lnTo>
                    <a:pt x="1535" y="1370"/>
                  </a:lnTo>
                  <a:lnTo>
                    <a:pt x="1535" y="1370"/>
                  </a:lnTo>
                  <a:lnTo>
                    <a:pt x="1533" y="1370"/>
                  </a:lnTo>
                  <a:lnTo>
                    <a:pt x="1531" y="1374"/>
                  </a:lnTo>
                  <a:lnTo>
                    <a:pt x="1528" y="1375"/>
                  </a:lnTo>
                  <a:lnTo>
                    <a:pt x="1521" y="1372"/>
                  </a:lnTo>
                  <a:lnTo>
                    <a:pt x="1519" y="1370"/>
                  </a:lnTo>
                  <a:lnTo>
                    <a:pt x="1518" y="1370"/>
                  </a:lnTo>
                  <a:lnTo>
                    <a:pt x="1516" y="1370"/>
                  </a:lnTo>
                  <a:lnTo>
                    <a:pt x="1514" y="1372"/>
                  </a:lnTo>
                  <a:lnTo>
                    <a:pt x="1512" y="1375"/>
                  </a:lnTo>
                  <a:lnTo>
                    <a:pt x="1514" y="1377"/>
                  </a:lnTo>
                  <a:lnTo>
                    <a:pt x="1516" y="1377"/>
                  </a:lnTo>
                  <a:lnTo>
                    <a:pt x="1519" y="1377"/>
                  </a:lnTo>
                  <a:lnTo>
                    <a:pt x="1521" y="1375"/>
                  </a:lnTo>
                  <a:lnTo>
                    <a:pt x="1523" y="1375"/>
                  </a:lnTo>
                  <a:lnTo>
                    <a:pt x="1524" y="1375"/>
                  </a:lnTo>
                  <a:lnTo>
                    <a:pt x="1524" y="1374"/>
                  </a:lnTo>
                  <a:lnTo>
                    <a:pt x="1526" y="1375"/>
                  </a:lnTo>
                  <a:lnTo>
                    <a:pt x="1526" y="1375"/>
                  </a:lnTo>
                  <a:lnTo>
                    <a:pt x="1524" y="1377"/>
                  </a:lnTo>
                  <a:lnTo>
                    <a:pt x="1524" y="1377"/>
                  </a:lnTo>
                  <a:lnTo>
                    <a:pt x="1523" y="1379"/>
                  </a:lnTo>
                  <a:lnTo>
                    <a:pt x="1524" y="1380"/>
                  </a:lnTo>
                  <a:lnTo>
                    <a:pt x="1526" y="1380"/>
                  </a:lnTo>
                  <a:lnTo>
                    <a:pt x="1528" y="1380"/>
                  </a:lnTo>
                  <a:lnTo>
                    <a:pt x="1528" y="1379"/>
                  </a:lnTo>
                  <a:lnTo>
                    <a:pt x="1530" y="1377"/>
                  </a:lnTo>
                  <a:lnTo>
                    <a:pt x="1531" y="1377"/>
                  </a:lnTo>
                  <a:lnTo>
                    <a:pt x="1531" y="1379"/>
                  </a:lnTo>
                  <a:lnTo>
                    <a:pt x="1531" y="1379"/>
                  </a:lnTo>
                  <a:lnTo>
                    <a:pt x="1531" y="1380"/>
                  </a:lnTo>
                  <a:lnTo>
                    <a:pt x="1531" y="1382"/>
                  </a:lnTo>
                  <a:lnTo>
                    <a:pt x="1531" y="1382"/>
                  </a:lnTo>
                  <a:lnTo>
                    <a:pt x="1530" y="1382"/>
                  </a:lnTo>
                  <a:lnTo>
                    <a:pt x="1530" y="1384"/>
                  </a:lnTo>
                  <a:lnTo>
                    <a:pt x="1528" y="1384"/>
                  </a:lnTo>
                  <a:lnTo>
                    <a:pt x="1528" y="1385"/>
                  </a:lnTo>
                  <a:lnTo>
                    <a:pt x="1528" y="1385"/>
                  </a:lnTo>
                  <a:lnTo>
                    <a:pt x="1526" y="1385"/>
                  </a:lnTo>
                  <a:lnTo>
                    <a:pt x="1526" y="1385"/>
                  </a:lnTo>
                  <a:lnTo>
                    <a:pt x="1526" y="1385"/>
                  </a:lnTo>
                  <a:lnTo>
                    <a:pt x="1524" y="1387"/>
                  </a:lnTo>
                  <a:lnTo>
                    <a:pt x="1526" y="1389"/>
                  </a:lnTo>
                  <a:lnTo>
                    <a:pt x="1528" y="1389"/>
                  </a:lnTo>
                  <a:lnTo>
                    <a:pt x="1530" y="1391"/>
                  </a:lnTo>
                  <a:lnTo>
                    <a:pt x="1535" y="1392"/>
                  </a:lnTo>
                  <a:lnTo>
                    <a:pt x="1535" y="1392"/>
                  </a:lnTo>
                  <a:lnTo>
                    <a:pt x="1536" y="1394"/>
                  </a:lnTo>
                  <a:lnTo>
                    <a:pt x="1538" y="1396"/>
                  </a:lnTo>
                  <a:lnTo>
                    <a:pt x="1538" y="1396"/>
                  </a:lnTo>
                  <a:lnTo>
                    <a:pt x="1538" y="1397"/>
                  </a:lnTo>
                  <a:lnTo>
                    <a:pt x="1536" y="1397"/>
                  </a:lnTo>
                  <a:lnTo>
                    <a:pt x="1536" y="1399"/>
                  </a:lnTo>
                  <a:lnTo>
                    <a:pt x="1536" y="1399"/>
                  </a:lnTo>
                  <a:lnTo>
                    <a:pt x="1535" y="1399"/>
                  </a:lnTo>
                  <a:lnTo>
                    <a:pt x="1535" y="1397"/>
                  </a:lnTo>
                  <a:lnTo>
                    <a:pt x="1533" y="1401"/>
                  </a:lnTo>
                  <a:lnTo>
                    <a:pt x="1531" y="1401"/>
                  </a:lnTo>
                  <a:lnTo>
                    <a:pt x="1533" y="1399"/>
                  </a:lnTo>
                  <a:lnTo>
                    <a:pt x="1531" y="1397"/>
                  </a:lnTo>
                  <a:lnTo>
                    <a:pt x="1530" y="1396"/>
                  </a:lnTo>
                  <a:lnTo>
                    <a:pt x="1530" y="1394"/>
                  </a:lnTo>
                  <a:lnTo>
                    <a:pt x="1528" y="1394"/>
                  </a:lnTo>
                  <a:lnTo>
                    <a:pt x="1528" y="1394"/>
                  </a:lnTo>
                  <a:lnTo>
                    <a:pt x="1526" y="1392"/>
                  </a:lnTo>
                  <a:lnTo>
                    <a:pt x="1524" y="1394"/>
                  </a:lnTo>
                  <a:lnTo>
                    <a:pt x="1524" y="1392"/>
                  </a:lnTo>
                  <a:lnTo>
                    <a:pt x="1524" y="1392"/>
                  </a:lnTo>
                  <a:lnTo>
                    <a:pt x="1523" y="1391"/>
                  </a:lnTo>
                  <a:lnTo>
                    <a:pt x="1523" y="1391"/>
                  </a:lnTo>
                  <a:lnTo>
                    <a:pt x="1516" y="1389"/>
                  </a:lnTo>
                  <a:lnTo>
                    <a:pt x="1516" y="1389"/>
                  </a:lnTo>
                  <a:lnTo>
                    <a:pt x="1518" y="1389"/>
                  </a:lnTo>
                  <a:lnTo>
                    <a:pt x="1518" y="1391"/>
                  </a:lnTo>
                  <a:lnTo>
                    <a:pt x="1519" y="1391"/>
                  </a:lnTo>
                  <a:lnTo>
                    <a:pt x="1519" y="1392"/>
                  </a:lnTo>
                  <a:lnTo>
                    <a:pt x="1518" y="1394"/>
                  </a:lnTo>
                  <a:lnTo>
                    <a:pt x="1518" y="1394"/>
                  </a:lnTo>
                  <a:lnTo>
                    <a:pt x="1518" y="1396"/>
                  </a:lnTo>
                  <a:lnTo>
                    <a:pt x="1518" y="1397"/>
                  </a:lnTo>
                  <a:lnTo>
                    <a:pt x="1516" y="1397"/>
                  </a:lnTo>
                  <a:lnTo>
                    <a:pt x="1514" y="1397"/>
                  </a:lnTo>
                  <a:lnTo>
                    <a:pt x="1514" y="1394"/>
                  </a:lnTo>
                  <a:lnTo>
                    <a:pt x="1512" y="1394"/>
                  </a:lnTo>
                  <a:lnTo>
                    <a:pt x="1511" y="1394"/>
                  </a:lnTo>
                  <a:lnTo>
                    <a:pt x="1509" y="1394"/>
                  </a:lnTo>
                  <a:lnTo>
                    <a:pt x="1507" y="1397"/>
                  </a:lnTo>
                  <a:lnTo>
                    <a:pt x="1506" y="1397"/>
                  </a:lnTo>
                  <a:lnTo>
                    <a:pt x="1500" y="1396"/>
                  </a:lnTo>
                  <a:lnTo>
                    <a:pt x="1495" y="1394"/>
                  </a:lnTo>
                  <a:lnTo>
                    <a:pt x="1495" y="1392"/>
                  </a:lnTo>
                  <a:lnTo>
                    <a:pt x="1495" y="1392"/>
                  </a:lnTo>
                  <a:lnTo>
                    <a:pt x="1497" y="1392"/>
                  </a:lnTo>
                  <a:lnTo>
                    <a:pt x="1497" y="1392"/>
                  </a:lnTo>
                  <a:lnTo>
                    <a:pt x="1495" y="1391"/>
                  </a:lnTo>
                  <a:lnTo>
                    <a:pt x="1495" y="1389"/>
                  </a:lnTo>
                  <a:lnTo>
                    <a:pt x="1495" y="1387"/>
                  </a:lnTo>
                  <a:lnTo>
                    <a:pt x="1495" y="1387"/>
                  </a:lnTo>
                  <a:lnTo>
                    <a:pt x="1494" y="1389"/>
                  </a:lnTo>
                  <a:lnTo>
                    <a:pt x="1490" y="1387"/>
                  </a:lnTo>
                  <a:lnTo>
                    <a:pt x="1490" y="1387"/>
                  </a:lnTo>
                  <a:lnTo>
                    <a:pt x="1487" y="1384"/>
                  </a:lnTo>
                  <a:lnTo>
                    <a:pt x="1485" y="1384"/>
                  </a:lnTo>
                  <a:lnTo>
                    <a:pt x="1483" y="1382"/>
                  </a:lnTo>
                  <a:lnTo>
                    <a:pt x="1482" y="1382"/>
                  </a:lnTo>
                  <a:lnTo>
                    <a:pt x="1480" y="1384"/>
                  </a:lnTo>
                  <a:lnTo>
                    <a:pt x="1478" y="1385"/>
                  </a:lnTo>
                  <a:lnTo>
                    <a:pt x="1480" y="1385"/>
                  </a:lnTo>
                  <a:lnTo>
                    <a:pt x="1480" y="1387"/>
                  </a:lnTo>
                  <a:lnTo>
                    <a:pt x="1480" y="1387"/>
                  </a:lnTo>
                  <a:lnTo>
                    <a:pt x="1477" y="1387"/>
                  </a:lnTo>
                  <a:lnTo>
                    <a:pt x="1468" y="1387"/>
                  </a:lnTo>
                  <a:lnTo>
                    <a:pt x="1466" y="1385"/>
                  </a:lnTo>
                  <a:lnTo>
                    <a:pt x="1463" y="1384"/>
                  </a:lnTo>
                  <a:lnTo>
                    <a:pt x="1459" y="1384"/>
                  </a:lnTo>
                  <a:lnTo>
                    <a:pt x="1456" y="1382"/>
                  </a:lnTo>
                  <a:lnTo>
                    <a:pt x="1454" y="1384"/>
                  </a:lnTo>
                  <a:lnTo>
                    <a:pt x="1449" y="1384"/>
                  </a:lnTo>
                  <a:lnTo>
                    <a:pt x="1447" y="1384"/>
                  </a:lnTo>
                  <a:lnTo>
                    <a:pt x="1446" y="1384"/>
                  </a:lnTo>
                  <a:lnTo>
                    <a:pt x="1446" y="1384"/>
                  </a:lnTo>
                  <a:lnTo>
                    <a:pt x="1446" y="1382"/>
                  </a:lnTo>
                  <a:lnTo>
                    <a:pt x="1446" y="1382"/>
                  </a:lnTo>
                  <a:lnTo>
                    <a:pt x="1446" y="1382"/>
                  </a:lnTo>
                  <a:lnTo>
                    <a:pt x="1447" y="1380"/>
                  </a:lnTo>
                  <a:lnTo>
                    <a:pt x="1447" y="1379"/>
                  </a:lnTo>
                  <a:lnTo>
                    <a:pt x="1447" y="1379"/>
                  </a:lnTo>
                  <a:lnTo>
                    <a:pt x="1446" y="1379"/>
                  </a:lnTo>
                  <a:lnTo>
                    <a:pt x="1444" y="1382"/>
                  </a:lnTo>
                  <a:lnTo>
                    <a:pt x="1446" y="1384"/>
                  </a:lnTo>
                  <a:lnTo>
                    <a:pt x="1446" y="1385"/>
                  </a:lnTo>
                  <a:lnTo>
                    <a:pt x="1441" y="1385"/>
                  </a:lnTo>
                  <a:lnTo>
                    <a:pt x="1432" y="1389"/>
                  </a:lnTo>
                  <a:lnTo>
                    <a:pt x="1429" y="1392"/>
                  </a:lnTo>
                  <a:lnTo>
                    <a:pt x="1429" y="1391"/>
                  </a:lnTo>
                  <a:lnTo>
                    <a:pt x="1432" y="1387"/>
                  </a:lnTo>
                  <a:lnTo>
                    <a:pt x="1432" y="1387"/>
                  </a:lnTo>
                  <a:lnTo>
                    <a:pt x="1429" y="1389"/>
                  </a:lnTo>
                  <a:lnTo>
                    <a:pt x="1429" y="1387"/>
                  </a:lnTo>
                  <a:lnTo>
                    <a:pt x="1429" y="1385"/>
                  </a:lnTo>
                  <a:lnTo>
                    <a:pt x="1429" y="1384"/>
                  </a:lnTo>
                  <a:lnTo>
                    <a:pt x="1427" y="1384"/>
                  </a:lnTo>
                  <a:lnTo>
                    <a:pt x="1425" y="1385"/>
                  </a:lnTo>
                  <a:lnTo>
                    <a:pt x="1425" y="1385"/>
                  </a:lnTo>
                  <a:lnTo>
                    <a:pt x="1423" y="1384"/>
                  </a:lnTo>
                  <a:lnTo>
                    <a:pt x="1423" y="1384"/>
                  </a:lnTo>
                  <a:lnTo>
                    <a:pt x="1423" y="1389"/>
                  </a:lnTo>
                  <a:lnTo>
                    <a:pt x="1425" y="1391"/>
                  </a:lnTo>
                  <a:lnTo>
                    <a:pt x="1425" y="1392"/>
                  </a:lnTo>
                  <a:lnTo>
                    <a:pt x="1423" y="1394"/>
                  </a:lnTo>
                  <a:lnTo>
                    <a:pt x="1422" y="1396"/>
                  </a:lnTo>
                  <a:lnTo>
                    <a:pt x="1420" y="1397"/>
                  </a:lnTo>
                  <a:lnTo>
                    <a:pt x="1418" y="1401"/>
                  </a:lnTo>
                  <a:lnTo>
                    <a:pt x="1417" y="1403"/>
                  </a:lnTo>
                  <a:lnTo>
                    <a:pt x="1412" y="1406"/>
                  </a:lnTo>
                  <a:lnTo>
                    <a:pt x="1410" y="1406"/>
                  </a:lnTo>
                  <a:lnTo>
                    <a:pt x="1408" y="1408"/>
                  </a:lnTo>
                  <a:lnTo>
                    <a:pt x="1405" y="1409"/>
                  </a:lnTo>
                  <a:lnTo>
                    <a:pt x="1401" y="1411"/>
                  </a:lnTo>
                  <a:lnTo>
                    <a:pt x="1400" y="1411"/>
                  </a:lnTo>
                  <a:lnTo>
                    <a:pt x="1401" y="1409"/>
                  </a:lnTo>
                  <a:lnTo>
                    <a:pt x="1405" y="1408"/>
                  </a:lnTo>
                  <a:lnTo>
                    <a:pt x="1403" y="1408"/>
                  </a:lnTo>
                  <a:lnTo>
                    <a:pt x="1400" y="1408"/>
                  </a:lnTo>
                  <a:lnTo>
                    <a:pt x="1398" y="1408"/>
                  </a:lnTo>
                  <a:lnTo>
                    <a:pt x="1398" y="1408"/>
                  </a:lnTo>
                  <a:lnTo>
                    <a:pt x="1396" y="1409"/>
                  </a:lnTo>
                  <a:lnTo>
                    <a:pt x="1394" y="1408"/>
                  </a:lnTo>
                  <a:lnTo>
                    <a:pt x="1394" y="1408"/>
                  </a:lnTo>
                  <a:lnTo>
                    <a:pt x="1393" y="1406"/>
                  </a:lnTo>
                  <a:lnTo>
                    <a:pt x="1393" y="1406"/>
                  </a:lnTo>
                  <a:lnTo>
                    <a:pt x="1393" y="1406"/>
                  </a:lnTo>
                  <a:lnTo>
                    <a:pt x="1394" y="1411"/>
                  </a:lnTo>
                  <a:lnTo>
                    <a:pt x="1396" y="1411"/>
                  </a:lnTo>
                  <a:lnTo>
                    <a:pt x="1396" y="1411"/>
                  </a:lnTo>
                  <a:lnTo>
                    <a:pt x="1394" y="1413"/>
                  </a:lnTo>
                  <a:lnTo>
                    <a:pt x="1394" y="1414"/>
                  </a:lnTo>
                  <a:lnTo>
                    <a:pt x="1391" y="1414"/>
                  </a:lnTo>
                  <a:lnTo>
                    <a:pt x="1389" y="1413"/>
                  </a:lnTo>
                  <a:lnTo>
                    <a:pt x="1389" y="1414"/>
                  </a:lnTo>
                  <a:lnTo>
                    <a:pt x="1389" y="1416"/>
                  </a:lnTo>
                  <a:lnTo>
                    <a:pt x="1388" y="1418"/>
                  </a:lnTo>
                  <a:lnTo>
                    <a:pt x="1388" y="1418"/>
                  </a:lnTo>
                  <a:lnTo>
                    <a:pt x="1388" y="1418"/>
                  </a:lnTo>
                  <a:lnTo>
                    <a:pt x="1386" y="1416"/>
                  </a:lnTo>
                  <a:lnTo>
                    <a:pt x="1386" y="1418"/>
                  </a:lnTo>
                  <a:lnTo>
                    <a:pt x="1384" y="1418"/>
                  </a:lnTo>
                  <a:lnTo>
                    <a:pt x="1384" y="1418"/>
                  </a:lnTo>
                  <a:lnTo>
                    <a:pt x="1382" y="1418"/>
                  </a:lnTo>
                  <a:lnTo>
                    <a:pt x="1382" y="1420"/>
                  </a:lnTo>
                  <a:lnTo>
                    <a:pt x="1382" y="1420"/>
                  </a:lnTo>
                  <a:lnTo>
                    <a:pt x="1384" y="1420"/>
                  </a:lnTo>
                  <a:lnTo>
                    <a:pt x="1384" y="1421"/>
                  </a:lnTo>
                  <a:lnTo>
                    <a:pt x="1382" y="1425"/>
                  </a:lnTo>
                  <a:lnTo>
                    <a:pt x="1381" y="1425"/>
                  </a:lnTo>
                  <a:lnTo>
                    <a:pt x="1377" y="1425"/>
                  </a:lnTo>
                  <a:lnTo>
                    <a:pt x="1377" y="1425"/>
                  </a:lnTo>
                  <a:lnTo>
                    <a:pt x="1377" y="1425"/>
                  </a:lnTo>
                  <a:lnTo>
                    <a:pt x="1379" y="1428"/>
                  </a:lnTo>
                  <a:lnTo>
                    <a:pt x="1377" y="1435"/>
                  </a:lnTo>
                  <a:lnTo>
                    <a:pt x="1377" y="1437"/>
                  </a:lnTo>
                  <a:lnTo>
                    <a:pt x="1376" y="1437"/>
                  </a:lnTo>
                  <a:lnTo>
                    <a:pt x="1376" y="1437"/>
                  </a:lnTo>
                  <a:lnTo>
                    <a:pt x="1372" y="1435"/>
                  </a:lnTo>
                  <a:lnTo>
                    <a:pt x="1370" y="1433"/>
                  </a:lnTo>
                  <a:lnTo>
                    <a:pt x="1372" y="1437"/>
                  </a:lnTo>
                  <a:lnTo>
                    <a:pt x="1376" y="1438"/>
                  </a:lnTo>
                  <a:lnTo>
                    <a:pt x="1376" y="1440"/>
                  </a:lnTo>
                  <a:lnTo>
                    <a:pt x="1376" y="1440"/>
                  </a:lnTo>
                  <a:lnTo>
                    <a:pt x="1376" y="1442"/>
                  </a:lnTo>
                  <a:lnTo>
                    <a:pt x="1374" y="1443"/>
                  </a:lnTo>
                  <a:lnTo>
                    <a:pt x="1376" y="1445"/>
                  </a:lnTo>
                  <a:lnTo>
                    <a:pt x="1376" y="1449"/>
                  </a:lnTo>
                  <a:lnTo>
                    <a:pt x="1376" y="1450"/>
                  </a:lnTo>
                  <a:lnTo>
                    <a:pt x="1377" y="1454"/>
                  </a:lnTo>
                  <a:lnTo>
                    <a:pt x="1377" y="1455"/>
                  </a:lnTo>
                  <a:lnTo>
                    <a:pt x="1381" y="1462"/>
                  </a:lnTo>
                  <a:lnTo>
                    <a:pt x="1382" y="1462"/>
                  </a:lnTo>
                  <a:lnTo>
                    <a:pt x="1382" y="1464"/>
                  </a:lnTo>
                  <a:lnTo>
                    <a:pt x="1382" y="1466"/>
                  </a:lnTo>
                  <a:lnTo>
                    <a:pt x="1381" y="1466"/>
                  </a:lnTo>
                  <a:lnTo>
                    <a:pt x="1379" y="1466"/>
                  </a:lnTo>
                  <a:lnTo>
                    <a:pt x="1379" y="1467"/>
                  </a:lnTo>
                  <a:lnTo>
                    <a:pt x="1379" y="1467"/>
                  </a:lnTo>
                  <a:lnTo>
                    <a:pt x="1377" y="1467"/>
                  </a:lnTo>
                  <a:lnTo>
                    <a:pt x="1377" y="1467"/>
                  </a:lnTo>
                  <a:lnTo>
                    <a:pt x="1374" y="1464"/>
                  </a:lnTo>
                  <a:lnTo>
                    <a:pt x="1370" y="1464"/>
                  </a:lnTo>
                  <a:lnTo>
                    <a:pt x="1365" y="1462"/>
                  </a:lnTo>
                  <a:lnTo>
                    <a:pt x="1360" y="1462"/>
                  </a:lnTo>
                  <a:lnTo>
                    <a:pt x="1358" y="1460"/>
                  </a:lnTo>
                  <a:lnTo>
                    <a:pt x="1357" y="1459"/>
                  </a:lnTo>
                  <a:lnTo>
                    <a:pt x="1355" y="1459"/>
                  </a:lnTo>
                  <a:lnTo>
                    <a:pt x="1353" y="1459"/>
                  </a:lnTo>
                  <a:lnTo>
                    <a:pt x="1352" y="1457"/>
                  </a:lnTo>
                  <a:lnTo>
                    <a:pt x="1350" y="1457"/>
                  </a:lnTo>
                  <a:lnTo>
                    <a:pt x="1346" y="1455"/>
                  </a:lnTo>
                  <a:lnTo>
                    <a:pt x="1345" y="1455"/>
                  </a:lnTo>
                  <a:lnTo>
                    <a:pt x="1343" y="1452"/>
                  </a:lnTo>
                  <a:lnTo>
                    <a:pt x="1343" y="1452"/>
                  </a:lnTo>
                  <a:lnTo>
                    <a:pt x="1343" y="1449"/>
                  </a:lnTo>
                  <a:lnTo>
                    <a:pt x="1341" y="1445"/>
                  </a:lnTo>
                  <a:lnTo>
                    <a:pt x="1338" y="1442"/>
                  </a:lnTo>
                  <a:lnTo>
                    <a:pt x="1338" y="1442"/>
                  </a:lnTo>
                  <a:lnTo>
                    <a:pt x="1338" y="1442"/>
                  </a:lnTo>
                  <a:lnTo>
                    <a:pt x="1338" y="1442"/>
                  </a:lnTo>
                  <a:lnTo>
                    <a:pt x="1338" y="1440"/>
                  </a:lnTo>
                  <a:lnTo>
                    <a:pt x="1338" y="1438"/>
                  </a:lnTo>
                  <a:lnTo>
                    <a:pt x="1338" y="1437"/>
                  </a:lnTo>
                  <a:lnTo>
                    <a:pt x="1336" y="1437"/>
                  </a:lnTo>
                  <a:lnTo>
                    <a:pt x="1338" y="1435"/>
                  </a:lnTo>
                  <a:lnTo>
                    <a:pt x="1338" y="1433"/>
                  </a:lnTo>
                  <a:lnTo>
                    <a:pt x="1338" y="1431"/>
                  </a:lnTo>
                  <a:lnTo>
                    <a:pt x="1336" y="1430"/>
                  </a:lnTo>
                  <a:lnTo>
                    <a:pt x="1333" y="1428"/>
                  </a:lnTo>
                  <a:lnTo>
                    <a:pt x="1329" y="1425"/>
                  </a:lnTo>
                  <a:lnTo>
                    <a:pt x="1328" y="1421"/>
                  </a:lnTo>
                  <a:lnTo>
                    <a:pt x="1326" y="1418"/>
                  </a:lnTo>
                  <a:lnTo>
                    <a:pt x="1324" y="1416"/>
                  </a:lnTo>
                  <a:lnTo>
                    <a:pt x="1323" y="1414"/>
                  </a:lnTo>
                  <a:lnTo>
                    <a:pt x="1321" y="1413"/>
                  </a:lnTo>
                  <a:lnTo>
                    <a:pt x="1321" y="1411"/>
                  </a:lnTo>
                  <a:lnTo>
                    <a:pt x="1321" y="1411"/>
                  </a:lnTo>
                  <a:lnTo>
                    <a:pt x="1321" y="1408"/>
                  </a:lnTo>
                  <a:lnTo>
                    <a:pt x="1317" y="1404"/>
                  </a:lnTo>
                  <a:lnTo>
                    <a:pt x="1316" y="1401"/>
                  </a:lnTo>
                  <a:lnTo>
                    <a:pt x="1316" y="1399"/>
                  </a:lnTo>
                  <a:lnTo>
                    <a:pt x="1314" y="1396"/>
                  </a:lnTo>
                  <a:lnTo>
                    <a:pt x="1311" y="1392"/>
                  </a:lnTo>
                  <a:lnTo>
                    <a:pt x="1309" y="1391"/>
                  </a:lnTo>
                  <a:lnTo>
                    <a:pt x="1307" y="1391"/>
                  </a:lnTo>
                  <a:lnTo>
                    <a:pt x="1307" y="1391"/>
                  </a:lnTo>
                  <a:lnTo>
                    <a:pt x="1302" y="1385"/>
                  </a:lnTo>
                  <a:lnTo>
                    <a:pt x="1302" y="1384"/>
                  </a:lnTo>
                  <a:lnTo>
                    <a:pt x="1300" y="1384"/>
                  </a:lnTo>
                  <a:lnTo>
                    <a:pt x="1299" y="1384"/>
                  </a:lnTo>
                  <a:lnTo>
                    <a:pt x="1299" y="1382"/>
                  </a:lnTo>
                  <a:lnTo>
                    <a:pt x="1299" y="1382"/>
                  </a:lnTo>
                  <a:lnTo>
                    <a:pt x="1297" y="1382"/>
                  </a:lnTo>
                  <a:lnTo>
                    <a:pt x="1297" y="1382"/>
                  </a:lnTo>
                  <a:lnTo>
                    <a:pt x="1293" y="1382"/>
                  </a:lnTo>
                  <a:lnTo>
                    <a:pt x="1290" y="1382"/>
                  </a:lnTo>
                  <a:lnTo>
                    <a:pt x="1287" y="1382"/>
                  </a:lnTo>
                  <a:lnTo>
                    <a:pt x="1285" y="1380"/>
                  </a:lnTo>
                  <a:lnTo>
                    <a:pt x="1283" y="1380"/>
                  </a:lnTo>
                  <a:lnTo>
                    <a:pt x="1281" y="1382"/>
                  </a:lnTo>
                  <a:lnTo>
                    <a:pt x="1280" y="1384"/>
                  </a:lnTo>
                  <a:lnTo>
                    <a:pt x="1278" y="1384"/>
                  </a:lnTo>
                  <a:lnTo>
                    <a:pt x="1275" y="1385"/>
                  </a:lnTo>
                  <a:lnTo>
                    <a:pt x="1273" y="1391"/>
                  </a:lnTo>
                  <a:lnTo>
                    <a:pt x="1273" y="1392"/>
                  </a:lnTo>
                  <a:lnTo>
                    <a:pt x="1273" y="1394"/>
                  </a:lnTo>
                  <a:lnTo>
                    <a:pt x="1273" y="1396"/>
                  </a:lnTo>
                  <a:lnTo>
                    <a:pt x="1271" y="1396"/>
                  </a:lnTo>
                  <a:lnTo>
                    <a:pt x="1269" y="1397"/>
                  </a:lnTo>
                  <a:lnTo>
                    <a:pt x="1268" y="1399"/>
                  </a:lnTo>
                  <a:lnTo>
                    <a:pt x="1266" y="1401"/>
                  </a:lnTo>
                  <a:lnTo>
                    <a:pt x="1264" y="1399"/>
                  </a:lnTo>
                  <a:lnTo>
                    <a:pt x="1263" y="1399"/>
                  </a:lnTo>
                  <a:lnTo>
                    <a:pt x="1257" y="1396"/>
                  </a:lnTo>
                  <a:lnTo>
                    <a:pt x="1254" y="1394"/>
                  </a:lnTo>
                  <a:lnTo>
                    <a:pt x="1251" y="1392"/>
                  </a:lnTo>
                  <a:lnTo>
                    <a:pt x="1249" y="1392"/>
                  </a:lnTo>
                  <a:lnTo>
                    <a:pt x="1247" y="1389"/>
                  </a:lnTo>
                  <a:lnTo>
                    <a:pt x="1246" y="1389"/>
                  </a:lnTo>
                  <a:lnTo>
                    <a:pt x="1244" y="1387"/>
                  </a:lnTo>
                  <a:lnTo>
                    <a:pt x="1240" y="1385"/>
                  </a:lnTo>
                  <a:lnTo>
                    <a:pt x="1239" y="1382"/>
                  </a:lnTo>
                  <a:lnTo>
                    <a:pt x="1237" y="1379"/>
                  </a:lnTo>
                  <a:lnTo>
                    <a:pt x="1237" y="1375"/>
                  </a:lnTo>
                  <a:lnTo>
                    <a:pt x="1235" y="1368"/>
                  </a:lnTo>
                  <a:lnTo>
                    <a:pt x="1234" y="1365"/>
                  </a:lnTo>
                  <a:lnTo>
                    <a:pt x="1232" y="1363"/>
                  </a:lnTo>
                  <a:lnTo>
                    <a:pt x="1230" y="1362"/>
                  </a:lnTo>
                  <a:lnTo>
                    <a:pt x="1227" y="1360"/>
                  </a:lnTo>
                  <a:lnTo>
                    <a:pt x="1222" y="1356"/>
                  </a:lnTo>
                  <a:lnTo>
                    <a:pt x="1216" y="1351"/>
                  </a:lnTo>
                  <a:lnTo>
                    <a:pt x="1211" y="1348"/>
                  </a:lnTo>
                  <a:lnTo>
                    <a:pt x="1210" y="1346"/>
                  </a:lnTo>
                  <a:lnTo>
                    <a:pt x="1208" y="1345"/>
                  </a:lnTo>
                  <a:lnTo>
                    <a:pt x="1206" y="1341"/>
                  </a:lnTo>
                  <a:lnTo>
                    <a:pt x="1204" y="1339"/>
                  </a:lnTo>
                  <a:lnTo>
                    <a:pt x="1204" y="1339"/>
                  </a:lnTo>
                  <a:lnTo>
                    <a:pt x="1204" y="1339"/>
                  </a:lnTo>
                  <a:lnTo>
                    <a:pt x="1199" y="1339"/>
                  </a:lnTo>
                  <a:lnTo>
                    <a:pt x="1196" y="1339"/>
                  </a:lnTo>
                  <a:lnTo>
                    <a:pt x="1191" y="1339"/>
                  </a:lnTo>
                  <a:lnTo>
                    <a:pt x="1187" y="1339"/>
                  </a:lnTo>
                  <a:lnTo>
                    <a:pt x="1182" y="1339"/>
                  </a:lnTo>
                  <a:lnTo>
                    <a:pt x="1179" y="1339"/>
                  </a:lnTo>
                  <a:lnTo>
                    <a:pt x="1174" y="1339"/>
                  </a:lnTo>
                  <a:lnTo>
                    <a:pt x="1170" y="1339"/>
                  </a:lnTo>
                  <a:lnTo>
                    <a:pt x="1170" y="1341"/>
                  </a:lnTo>
                  <a:lnTo>
                    <a:pt x="1170" y="1343"/>
                  </a:lnTo>
                  <a:lnTo>
                    <a:pt x="1170" y="1346"/>
                  </a:lnTo>
                  <a:lnTo>
                    <a:pt x="1170" y="1348"/>
                  </a:lnTo>
                  <a:lnTo>
                    <a:pt x="1163" y="1348"/>
                  </a:lnTo>
                  <a:lnTo>
                    <a:pt x="1157" y="1348"/>
                  </a:lnTo>
                  <a:lnTo>
                    <a:pt x="1150" y="1348"/>
                  </a:lnTo>
                  <a:lnTo>
                    <a:pt x="1143" y="1348"/>
                  </a:lnTo>
                  <a:lnTo>
                    <a:pt x="1136" y="1348"/>
                  </a:lnTo>
                  <a:lnTo>
                    <a:pt x="1129" y="1348"/>
                  </a:lnTo>
                  <a:lnTo>
                    <a:pt x="1122" y="1348"/>
                  </a:lnTo>
                  <a:lnTo>
                    <a:pt x="1115" y="1348"/>
                  </a:lnTo>
                  <a:lnTo>
                    <a:pt x="1107" y="1346"/>
                  </a:lnTo>
                  <a:lnTo>
                    <a:pt x="1097" y="1343"/>
                  </a:lnTo>
                  <a:lnTo>
                    <a:pt x="1088" y="1339"/>
                  </a:lnTo>
                  <a:lnTo>
                    <a:pt x="1080" y="1336"/>
                  </a:lnTo>
                  <a:lnTo>
                    <a:pt x="1069" y="1333"/>
                  </a:lnTo>
                  <a:lnTo>
                    <a:pt x="1061" y="1329"/>
                  </a:lnTo>
                  <a:lnTo>
                    <a:pt x="1052" y="1326"/>
                  </a:lnTo>
                  <a:lnTo>
                    <a:pt x="1042" y="1322"/>
                  </a:lnTo>
                  <a:lnTo>
                    <a:pt x="1044" y="1321"/>
                  </a:lnTo>
                  <a:lnTo>
                    <a:pt x="1045" y="1317"/>
                  </a:lnTo>
                  <a:lnTo>
                    <a:pt x="1042" y="1317"/>
                  </a:lnTo>
                  <a:lnTo>
                    <a:pt x="1037" y="1319"/>
                  </a:lnTo>
                  <a:lnTo>
                    <a:pt x="1032" y="1319"/>
                  </a:lnTo>
                  <a:lnTo>
                    <a:pt x="1026" y="1319"/>
                  </a:lnTo>
                  <a:lnTo>
                    <a:pt x="1021" y="1319"/>
                  </a:lnTo>
                  <a:lnTo>
                    <a:pt x="1014" y="1321"/>
                  </a:lnTo>
                  <a:lnTo>
                    <a:pt x="1009" y="1321"/>
                  </a:lnTo>
                  <a:lnTo>
                    <a:pt x="1004" y="1321"/>
                  </a:lnTo>
                  <a:lnTo>
                    <a:pt x="999" y="1322"/>
                  </a:lnTo>
                  <a:lnTo>
                    <a:pt x="999" y="1321"/>
                  </a:lnTo>
                  <a:lnTo>
                    <a:pt x="999" y="1319"/>
                  </a:lnTo>
                  <a:lnTo>
                    <a:pt x="997" y="1319"/>
                  </a:lnTo>
                  <a:lnTo>
                    <a:pt x="996" y="1319"/>
                  </a:lnTo>
                  <a:lnTo>
                    <a:pt x="996" y="1316"/>
                  </a:lnTo>
                  <a:lnTo>
                    <a:pt x="996" y="1314"/>
                  </a:lnTo>
                  <a:lnTo>
                    <a:pt x="996" y="1312"/>
                  </a:lnTo>
                  <a:lnTo>
                    <a:pt x="996" y="1309"/>
                  </a:lnTo>
                  <a:lnTo>
                    <a:pt x="992" y="1304"/>
                  </a:lnTo>
                  <a:lnTo>
                    <a:pt x="985" y="1299"/>
                  </a:lnTo>
                  <a:lnTo>
                    <a:pt x="982" y="1297"/>
                  </a:lnTo>
                  <a:lnTo>
                    <a:pt x="980" y="1295"/>
                  </a:lnTo>
                  <a:lnTo>
                    <a:pt x="979" y="1293"/>
                  </a:lnTo>
                  <a:lnTo>
                    <a:pt x="977" y="1293"/>
                  </a:lnTo>
                  <a:lnTo>
                    <a:pt x="977" y="1295"/>
                  </a:lnTo>
                  <a:lnTo>
                    <a:pt x="973" y="1293"/>
                  </a:lnTo>
                  <a:lnTo>
                    <a:pt x="975" y="1292"/>
                  </a:lnTo>
                  <a:lnTo>
                    <a:pt x="972" y="1288"/>
                  </a:lnTo>
                  <a:lnTo>
                    <a:pt x="970" y="1287"/>
                  </a:lnTo>
                  <a:lnTo>
                    <a:pt x="967" y="1288"/>
                  </a:lnTo>
                  <a:lnTo>
                    <a:pt x="960" y="1285"/>
                  </a:lnTo>
                  <a:lnTo>
                    <a:pt x="958" y="1285"/>
                  </a:lnTo>
                  <a:lnTo>
                    <a:pt x="958" y="1281"/>
                  </a:lnTo>
                  <a:lnTo>
                    <a:pt x="955" y="1280"/>
                  </a:lnTo>
                  <a:lnTo>
                    <a:pt x="951" y="1278"/>
                  </a:lnTo>
                  <a:lnTo>
                    <a:pt x="949" y="1280"/>
                  </a:lnTo>
                  <a:lnTo>
                    <a:pt x="946" y="1278"/>
                  </a:lnTo>
                  <a:lnTo>
                    <a:pt x="943" y="1278"/>
                  </a:lnTo>
                  <a:lnTo>
                    <a:pt x="941" y="1278"/>
                  </a:lnTo>
                  <a:lnTo>
                    <a:pt x="936" y="1278"/>
                  </a:lnTo>
                  <a:lnTo>
                    <a:pt x="934" y="1278"/>
                  </a:lnTo>
                  <a:lnTo>
                    <a:pt x="932" y="1276"/>
                  </a:lnTo>
                  <a:lnTo>
                    <a:pt x="931" y="1275"/>
                  </a:lnTo>
                  <a:lnTo>
                    <a:pt x="931" y="1273"/>
                  </a:lnTo>
                  <a:lnTo>
                    <a:pt x="931" y="1271"/>
                  </a:lnTo>
                  <a:lnTo>
                    <a:pt x="931" y="1270"/>
                  </a:lnTo>
                  <a:lnTo>
                    <a:pt x="931" y="1266"/>
                  </a:lnTo>
                  <a:lnTo>
                    <a:pt x="931" y="1263"/>
                  </a:lnTo>
                  <a:lnTo>
                    <a:pt x="931" y="1263"/>
                  </a:lnTo>
                  <a:lnTo>
                    <a:pt x="931" y="1261"/>
                  </a:lnTo>
                  <a:lnTo>
                    <a:pt x="927" y="1261"/>
                  </a:lnTo>
                  <a:lnTo>
                    <a:pt x="927" y="1259"/>
                  </a:lnTo>
                  <a:lnTo>
                    <a:pt x="927" y="1256"/>
                  </a:lnTo>
                  <a:lnTo>
                    <a:pt x="926" y="1256"/>
                  </a:lnTo>
                  <a:lnTo>
                    <a:pt x="924" y="1254"/>
                  </a:lnTo>
                  <a:lnTo>
                    <a:pt x="922" y="1251"/>
                  </a:lnTo>
                  <a:lnTo>
                    <a:pt x="919" y="1249"/>
                  </a:lnTo>
                  <a:lnTo>
                    <a:pt x="917" y="1247"/>
                  </a:lnTo>
                  <a:lnTo>
                    <a:pt x="915" y="1246"/>
                  </a:lnTo>
                  <a:lnTo>
                    <a:pt x="915" y="1244"/>
                  </a:lnTo>
                  <a:lnTo>
                    <a:pt x="912" y="1239"/>
                  </a:lnTo>
                  <a:lnTo>
                    <a:pt x="907" y="1234"/>
                  </a:lnTo>
                  <a:lnTo>
                    <a:pt x="907" y="1232"/>
                  </a:lnTo>
                  <a:lnTo>
                    <a:pt x="907" y="1229"/>
                  </a:lnTo>
                  <a:lnTo>
                    <a:pt x="908" y="1227"/>
                  </a:lnTo>
                  <a:lnTo>
                    <a:pt x="908" y="1225"/>
                  </a:lnTo>
                  <a:lnTo>
                    <a:pt x="908" y="1224"/>
                  </a:lnTo>
                  <a:lnTo>
                    <a:pt x="908" y="1222"/>
                  </a:lnTo>
                  <a:lnTo>
                    <a:pt x="907" y="1220"/>
                  </a:lnTo>
                  <a:lnTo>
                    <a:pt x="902" y="1218"/>
                  </a:lnTo>
                  <a:lnTo>
                    <a:pt x="898" y="1213"/>
                  </a:lnTo>
                  <a:lnTo>
                    <a:pt x="896" y="1210"/>
                  </a:lnTo>
                  <a:lnTo>
                    <a:pt x="895" y="1205"/>
                  </a:lnTo>
                  <a:lnTo>
                    <a:pt x="895" y="1203"/>
                  </a:lnTo>
                  <a:lnTo>
                    <a:pt x="895" y="1200"/>
                  </a:lnTo>
                  <a:lnTo>
                    <a:pt x="896" y="1200"/>
                  </a:lnTo>
                  <a:lnTo>
                    <a:pt x="898" y="1200"/>
                  </a:lnTo>
                  <a:lnTo>
                    <a:pt x="898" y="1200"/>
                  </a:lnTo>
                  <a:lnTo>
                    <a:pt x="898" y="1203"/>
                  </a:lnTo>
                  <a:lnTo>
                    <a:pt x="900" y="1203"/>
                  </a:lnTo>
                  <a:lnTo>
                    <a:pt x="900" y="1205"/>
                  </a:lnTo>
                  <a:lnTo>
                    <a:pt x="902" y="1206"/>
                  </a:lnTo>
                  <a:lnTo>
                    <a:pt x="903" y="1206"/>
                  </a:lnTo>
                  <a:lnTo>
                    <a:pt x="903" y="1206"/>
                  </a:lnTo>
                  <a:lnTo>
                    <a:pt x="903" y="1205"/>
                  </a:lnTo>
                  <a:lnTo>
                    <a:pt x="903" y="1205"/>
                  </a:lnTo>
                  <a:lnTo>
                    <a:pt x="902" y="1203"/>
                  </a:lnTo>
                  <a:lnTo>
                    <a:pt x="902" y="1200"/>
                  </a:lnTo>
                  <a:lnTo>
                    <a:pt x="900" y="1200"/>
                  </a:lnTo>
                  <a:lnTo>
                    <a:pt x="898" y="1196"/>
                  </a:lnTo>
                  <a:lnTo>
                    <a:pt x="898" y="1196"/>
                  </a:lnTo>
                  <a:lnTo>
                    <a:pt x="898" y="1195"/>
                  </a:lnTo>
                  <a:lnTo>
                    <a:pt x="898" y="1195"/>
                  </a:lnTo>
                  <a:lnTo>
                    <a:pt x="902" y="1193"/>
                  </a:lnTo>
                  <a:lnTo>
                    <a:pt x="903" y="1193"/>
                  </a:lnTo>
                  <a:lnTo>
                    <a:pt x="910" y="1193"/>
                  </a:lnTo>
                  <a:lnTo>
                    <a:pt x="912" y="1193"/>
                  </a:lnTo>
                  <a:lnTo>
                    <a:pt x="914" y="1193"/>
                  </a:lnTo>
                  <a:lnTo>
                    <a:pt x="914" y="1193"/>
                  </a:lnTo>
                  <a:lnTo>
                    <a:pt x="912" y="1191"/>
                  </a:lnTo>
                  <a:lnTo>
                    <a:pt x="912" y="1193"/>
                  </a:lnTo>
                  <a:lnTo>
                    <a:pt x="910" y="1193"/>
                  </a:lnTo>
                  <a:lnTo>
                    <a:pt x="907" y="1193"/>
                  </a:lnTo>
                  <a:lnTo>
                    <a:pt x="907" y="1191"/>
                  </a:lnTo>
                  <a:lnTo>
                    <a:pt x="905" y="1191"/>
                  </a:lnTo>
                  <a:lnTo>
                    <a:pt x="905" y="1191"/>
                  </a:lnTo>
                  <a:lnTo>
                    <a:pt x="902" y="1193"/>
                  </a:lnTo>
                  <a:lnTo>
                    <a:pt x="902" y="1193"/>
                  </a:lnTo>
                  <a:lnTo>
                    <a:pt x="898" y="1191"/>
                  </a:lnTo>
                  <a:lnTo>
                    <a:pt x="898" y="1191"/>
                  </a:lnTo>
                  <a:lnTo>
                    <a:pt x="896" y="1191"/>
                  </a:lnTo>
                  <a:lnTo>
                    <a:pt x="895" y="1195"/>
                  </a:lnTo>
                  <a:lnTo>
                    <a:pt x="896" y="1198"/>
                  </a:lnTo>
                  <a:lnTo>
                    <a:pt x="895" y="1198"/>
                  </a:lnTo>
                  <a:lnTo>
                    <a:pt x="893" y="1196"/>
                  </a:lnTo>
                  <a:lnTo>
                    <a:pt x="891" y="1196"/>
                  </a:lnTo>
                  <a:lnTo>
                    <a:pt x="890" y="1195"/>
                  </a:lnTo>
                  <a:lnTo>
                    <a:pt x="888" y="1193"/>
                  </a:lnTo>
                  <a:lnTo>
                    <a:pt x="888" y="1193"/>
                  </a:lnTo>
                  <a:lnTo>
                    <a:pt x="886" y="1195"/>
                  </a:lnTo>
                  <a:lnTo>
                    <a:pt x="886" y="1193"/>
                  </a:lnTo>
                  <a:lnTo>
                    <a:pt x="886" y="1191"/>
                  </a:lnTo>
                  <a:lnTo>
                    <a:pt x="886" y="1188"/>
                  </a:lnTo>
                  <a:lnTo>
                    <a:pt x="888" y="1191"/>
                  </a:lnTo>
                  <a:lnTo>
                    <a:pt x="888" y="1189"/>
                  </a:lnTo>
                  <a:lnTo>
                    <a:pt x="886" y="1188"/>
                  </a:lnTo>
                  <a:lnTo>
                    <a:pt x="884" y="1186"/>
                  </a:lnTo>
                  <a:lnTo>
                    <a:pt x="883" y="1183"/>
                  </a:lnTo>
                  <a:lnTo>
                    <a:pt x="881" y="1181"/>
                  </a:lnTo>
                  <a:lnTo>
                    <a:pt x="878" y="1177"/>
                  </a:lnTo>
                  <a:lnTo>
                    <a:pt x="872" y="1172"/>
                  </a:lnTo>
                  <a:lnTo>
                    <a:pt x="872" y="1167"/>
                  </a:lnTo>
                  <a:lnTo>
                    <a:pt x="871" y="1160"/>
                  </a:lnTo>
                  <a:lnTo>
                    <a:pt x="871" y="1157"/>
                  </a:lnTo>
                  <a:lnTo>
                    <a:pt x="871" y="1154"/>
                  </a:lnTo>
                  <a:lnTo>
                    <a:pt x="869" y="1150"/>
                  </a:lnTo>
                  <a:lnTo>
                    <a:pt x="869" y="1149"/>
                  </a:lnTo>
                  <a:lnTo>
                    <a:pt x="864" y="1143"/>
                  </a:lnTo>
                  <a:lnTo>
                    <a:pt x="860" y="1138"/>
                  </a:lnTo>
                  <a:lnTo>
                    <a:pt x="860" y="1135"/>
                  </a:lnTo>
                  <a:lnTo>
                    <a:pt x="859" y="1133"/>
                  </a:lnTo>
                  <a:lnTo>
                    <a:pt x="860" y="1130"/>
                  </a:lnTo>
                  <a:lnTo>
                    <a:pt x="860" y="1126"/>
                  </a:lnTo>
                  <a:lnTo>
                    <a:pt x="862" y="1126"/>
                  </a:lnTo>
                  <a:lnTo>
                    <a:pt x="862" y="1126"/>
                  </a:lnTo>
                  <a:lnTo>
                    <a:pt x="862" y="1128"/>
                  </a:lnTo>
                  <a:lnTo>
                    <a:pt x="862" y="1128"/>
                  </a:lnTo>
                  <a:lnTo>
                    <a:pt x="862" y="1126"/>
                  </a:lnTo>
                  <a:lnTo>
                    <a:pt x="862" y="1126"/>
                  </a:lnTo>
                  <a:lnTo>
                    <a:pt x="862" y="1126"/>
                  </a:lnTo>
                  <a:lnTo>
                    <a:pt x="862" y="1125"/>
                  </a:lnTo>
                  <a:lnTo>
                    <a:pt x="862" y="1125"/>
                  </a:lnTo>
                  <a:lnTo>
                    <a:pt x="864" y="1121"/>
                  </a:lnTo>
                  <a:lnTo>
                    <a:pt x="864" y="1116"/>
                  </a:lnTo>
                  <a:lnTo>
                    <a:pt x="866" y="1109"/>
                  </a:lnTo>
                  <a:lnTo>
                    <a:pt x="866" y="1108"/>
                  </a:lnTo>
                  <a:lnTo>
                    <a:pt x="864" y="1104"/>
                  </a:lnTo>
                  <a:lnTo>
                    <a:pt x="864" y="1101"/>
                  </a:lnTo>
                  <a:lnTo>
                    <a:pt x="862" y="1099"/>
                  </a:lnTo>
                  <a:lnTo>
                    <a:pt x="862" y="1097"/>
                  </a:lnTo>
                  <a:lnTo>
                    <a:pt x="862" y="1094"/>
                  </a:lnTo>
                  <a:lnTo>
                    <a:pt x="860" y="1091"/>
                  </a:lnTo>
                  <a:lnTo>
                    <a:pt x="859" y="1087"/>
                  </a:lnTo>
                  <a:lnTo>
                    <a:pt x="859" y="1085"/>
                  </a:lnTo>
                  <a:lnTo>
                    <a:pt x="859" y="1079"/>
                  </a:lnTo>
                  <a:lnTo>
                    <a:pt x="859" y="1077"/>
                  </a:lnTo>
                  <a:lnTo>
                    <a:pt x="857" y="1074"/>
                  </a:lnTo>
                  <a:lnTo>
                    <a:pt x="857" y="1070"/>
                  </a:lnTo>
                  <a:lnTo>
                    <a:pt x="857" y="1068"/>
                  </a:lnTo>
                  <a:lnTo>
                    <a:pt x="860" y="1060"/>
                  </a:lnTo>
                  <a:lnTo>
                    <a:pt x="860" y="1058"/>
                  </a:lnTo>
                  <a:lnTo>
                    <a:pt x="860" y="1058"/>
                  </a:lnTo>
                  <a:lnTo>
                    <a:pt x="862" y="1058"/>
                  </a:lnTo>
                  <a:lnTo>
                    <a:pt x="862" y="1056"/>
                  </a:lnTo>
                  <a:lnTo>
                    <a:pt x="860" y="1058"/>
                  </a:lnTo>
                  <a:lnTo>
                    <a:pt x="862" y="1055"/>
                  </a:lnTo>
                  <a:lnTo>
                    <a:pt x="864" y="1051"/>
                  </a:lnTo>
                  <a:lnTo>
                    <a:pt x="864" y="1050"/>
                  </a:lnTo>
                  <a:lnTo>
                    <a:pt x="864" y="1041"/>
                  </a:lnTo>
                  <a:lnTo>
                    <a:pt x="864" y="1033"/>
                  </a:lnTo>
                  <a:lnTo>
                    <a:pt x="866" y="1031"/>
                  </a:lnTo>
                  <a:lnTo>
                    <a:pt x="866" y="1029"/>
                  </a:lnTo>
                  <a:lnTo>
                    <a:pt x="866" y="1026"/>
                  </a:lnTo>
                  <a:lnTo>
                    <a:pt x="866" y="1021"/>
                  </a:lnTo>
                  <a:lnTo>
                    <a:pt x="867" y="1005"/>
                  </a:lnTo>
                  <a:lnTo>
                    <a:pt x="867" y="1002"/>
                  </a:lnTo>
                  <a:lnTo>
                    <a:pt x="867" y="1000"/>
                  </a:lnTo>
                  <a:lnTo>
                    <a:pt x="867" y="993"/>
                  </a:lnTo>
                  <a:lnTo>
                    <a:pt x="867" y="985"/>
                  </a:lnTo>
                  <a:lnTo>
                    <a:pt x="867" y="983"/>
                  </a:lnTo>
                  <a:lnTo>
                    <a:pt x="867" y="981"/>
                  </a:lnTo>
                  <a:lnTo>
                    <a:pt x="867" y="981"/>
                  </a:lnTo>
                  <a:lnTo>
                    <a:pt x="869" y="983"/>
                  </a:lnTo>
                  <a:lnTo>
                    <a:pt x="872" y="983"/>
                  </a:lnTo>
                  <a:lnTo>
                    <a:pt x="876" y="981"/>
                  </a:lnTo>
                  <a:lnTo>
                    <a:pt x="878" y="983"/>
                  </a:lnTo>
                  <a:lnTo>
                    <a:pt x="878" y="985"/>
                  </a:lnTo>
                  <a:lnTo>
                    <a:pt x="879" y="985"/>
                  </a:lnTo>
                  <a:lnTo>
                    <a:pt x="881" y="985"/>
                  </a:lnTo>
                  <a:lnTo>
                    <a:pt x="881" y="983"/>
                  </a:lnTo>
                  <a:lnTo>
                    <a:pt x="879" y="983"/>
                  </a:lnTo>
                  <a:lnTo>
                    <a:pt x="878" y="981"/>
                  </a:lnTo>
                  <a:lnTo>
                    <a:pt x="878" y="981"/>
                  </a:lnTo>
                  <a:lnTo>
                    <a:pt x="872" y="981"/>
                  </a:lnTo>
                  <a:lnTo>
                    <a:pt x="872" y="980"/>
                  </a:lnTo>
                  <a:lnTo>
                    <a:pt x="869" y="981"/>
                  </a:lnTo>
                  <a:lnTo>
                    <a:pt x="867" y="980"/>
                  </a:lnTo>
                  <a:lnTo>
                    <a:pt x="866" y="980"/>
                  </a:lnTo>
                  <a:lnTo>
                    <a:pt x="866" y="978"/>
                  </a:lnTo>
                  <a:lnTo>
                    <a:pt x="866" y="975"/>
                  </a:lnTo>
                  <a:lnTo>
                    <a:pt x="866" y="971"/>
                  </a:lnTo>
                  <a:lnTo>
                    <a:pt x="866" y="975"/>
                  </a:lnTo>
                  <a:lnTo>
                    <a:pt x="867" y="976"/>
                  </a:lnTo>
                  <a:lnTo>
                    <a:pt x="869" y="973"/>
                  </a:lnTo>
                  <a:lnTo>
                    <a:pt x="869" y="970"/>
                  </a:lnTo>
                  <a:lnTo>
                    <a:pt x="867" y="970"/>
                  </a:lnTo>
                  <a:lnTo>
                    <a:pt x="866" y="968"/>
                  </a:lnTo>
                  <a:lnTo>
                    <a:pt x="864" y="964"/>
                  </a:lnTo>
                  <a:lnTo>
                    <a:pt x="869" y="961"/>
                  </a:lnTo>
                  <a:lnTo>
                    <a:pt x="867" y="961"/>
                  </a:lnTo>
                  <a:lnTo>
                    <a:pt x="866" y="959"/>
                  </a:lnTo>
                  <a:lnTo>
                    <a:pt x="864" y="959"/>
                  </a:lnTo>
                  <a:lnTo>
                    <a:pt x="864" y="961"/>
                  </a:lnTo>
                  <a:lnTo>
                    <a:pt x="864" y="961"/>
                  </a:lnTo>
                  <a:lnTo>
                    <a:pt x="864" y="961"/>
                  </a:lnTo>
                  <a:lnTo>
                    <a:pt x="864" y="958"/>
                  </a:lnTo>
                  <a:lnTo>
                    <a:pt x="862" y="954"/>
                  </a:lnTo>
                  <a:lnTo>
                    <a:pt x="860" y="949"/>
                  </a:lnTo>
                  <a:lnTo>
                    <a:pt x="859" y="942"/>
                  </a:lnTo>
                  <a:lnTo>
                    <a:pt x="857" y="939"/>
                  </a:lnTo>
                  <a:lnTo>
                    <a:pt x="855" y="935"/>
                  </a:lnTo>
                  <a:lnTo>
                    <a:pt x="854" y="934"/>
                  </a:lnTo>
                  <a:lnTo>
                    <a:pt x="854" y="929"/>
                  </a:lnTo>
                  <a:lnTo>
                    <a:pt x="854" y="924"/>
                  </a:lnTo>
                  <a:lnTo>
                    <a:pt x="854" y="922"/>
                  </a:lnTo>
                  <a:lnTo>
                    <a:pt x="854" y="922"/>
                  </a:lnTo>
                  <a:lnTo>
                    <a:pt x="859" y="924"/>
                  </a:lnTo>
                  <a:lnTo>
                    <a:pt x="864" y="925"/>
                  </a:lnTo>
                  <a:lnTo>
                    <a:pt x="864" y="927"/>
                  </a:lnTo>
                  <a:lnTo>
                    <a:pt x="867" y="927"/>
                  </a:lnTo>
                  <a:lnTo>
                    <a:pt x="879" y="929"/>
                  </a:lnTo>
                  <a:lnTo>
                    <a:pt x="881" y="929"/>
                  </a:lnTo>
                  <a:lnTo>
                    <a:pt x="883" y="929"/>
                  </a:lnTo>
                  <a:lnTo>
                    <a:pt x="883" y="929"/>
                  </a:lnTo>
                  <a:lnTo>
                    <a:pt x="886" y="930"/>
                  </a:lnTo>
                  <a:lnTo>
                    <a:pt x="886" y="930"/>
                  </a:lnTo>
                  <a:lnTo>
                    <a:pt x="888" y="930"/>
                  </a:lnTo>
                  <a:lnTo>
                    <a:pt x="888" y="930"/>
                  </a:lnTo>
                  <a:lnTo>
                    <a:pt x="890" y="929"/>
                  </a:lnTo>
                  <a:lnTo>
                    <a:pt x="890" y="929"/>
                  </a:lnTo>
                  <a:lnTo>
                    <a:pt x="890" y="930"/>
                  </a:lnTo>
                  <a:lnTo>
                    <a:pt x="891" y="932"/>
                  </a:lnTo>
                  <a:lnTo>
                    <a:pt x="891" y="934"/>
                  </a:lnTo>
                  <a:lnTo>
                    <a:pt x="893" y="935"/>
                  </a:lnTo>
                  <a:lnTo>
                    <a:pt x="890" y="941"/>
                  </a:lnTo>
                  <a:lnTo>
                    <a:pt x="890" y="941"/>
                  </a:lnTo>
                  <a:lnTo>
                    <a:pt x="890" y="939"/>
                  </a:lnTo>
                  <a:lnTo>
                    <a:pt x="890" y="939"/>
                  </a:lnTo>
                  <a:lnTo>
                    <a:pt x="884" y="946"/>
                  </a:lnTo>
                  <a:lnTo>
                    <a:pt x="883" y="949"/>
                  </a:lnTo>
                  <a:lnTo>
                    <a:pt x="883" y="949"/>
                  </a:lnTo>
                  <a:lnTo>
                    <a:pt x="883" y="951"/>
                  </a:lnTo>
                  <a:lnTo>
                    <a:pt x="884" y="951"/>
                  </a:lnTo>
                  <a:lnTo>
                    <a:pt x="884" y="951"/>
                  </a:lnTo>
                  <a:lnTo>
                    <a:pt x="888" y="949"/>
                  </a:lnTo>
                  <a:lnTo>
                    <a:pt x="888" y="949"/>
                  </a:lnTo>
                  <a:lnTo>
                    <a:pt x="886" y="949"/>
                  </a:lnTo>
                  <a:lnTo>
                    <a:pt x="884" y="949"/>
                  </a:lnTo>
                  <a:lnTo>
                    <a:pt x="884" y="947"/>
                  </a:lnTo>
                  <a:lnTo>
                    <a:pt x="884" y="947"/>
                  </a:lnTo>
                  <a:lnTo>
                    <a:pt x="886" y="946"/>
                  </a:lnTo>
                  <a:lnTo>
                    <a:pt x="888" y="944"/>
                  </a:lnTo>
                  <a:lnTo>
                    <a:pt x="890" y="942"/>
                  </a:lnTo>
                  <a:lnTo>
                    <a:pt x="891" y="941"/>
                  </a:lnTo>
                  <a:lnTo>
                    <a:pt x="891" y="939"/>
                  </a:lnTo>
                  <a:lnTo>
                    <a:pt x="893" y="937"/>
                  </a:lnTo>
                  <a:lnTo>
                    <a:pt x="893" y="937"/>
                  </a:lnTo>
                  <a:lnTo>
                    <a:pt x="893" y="935"/>
                  </a:lnTo>
                  <a:lnTo>
                    <a:pt x="893" y="934"/>
                  </a:lnTo>
                  <a:lnTo>
                    <a:pt x="895" y="935"/>
                  </a:lnTo>
                  <a:lnTo>
                    <a:pt x="895" y="937"/>
                  </a:lnTo>
                  <a:lnTo>
                    <a:pt x="895" y="939"/>
                  </a:lnTo>
                  <a:lnTo>
                    <a:pt x="893" y="941"/>
                  </a:lnTo>
                  <a:lnTo>
                    <a:pt x="893" y="941"/>
                  </a:lnTo>
                  <a:lnTo>
                    <a:pt x="893" y="944"/>
                  </a:lnTo>
                  <a:lnTo>
                    <a:pt x="893" y="944"/>
                  </a:lnTo>
                  <a:lnTo>
                    <a:pt x="893" y="944"/>
                  </a:lnTo>
                  <a:lnTo>
                    <a:pt x="891" y="944"/>
                  </a:lnTo>
                  <a:lnTo>
                    <a:pt x="893" y="946"/>
                  </a:lnTo>
                  <a:lnTo>
                    <a:pt x="895" y="947"/>
                  </a:lnTo>
                  <a:lnTo>
                    <a:pt x="895" y="949"/>
                  </a:lnTo>
                  <a:lnTo>
                    <a:pt x="895" y="952"/>
                  </a:lnTo>
                  <a:lnTo>
                    <a:pt x="893" y="952"/>
                  </a:lnTo>
                  <a:lnTo>
                    <a:pt x="893" y="952"/>
                  </a:lnTo>
                  <a:lnTo>
                    <a:pt x="891" y="952"/>
                  </a:lnTo>
                  <a:lnTo>
                    <a:pt x="891" y="952"/>
                  </a:lnTo>
                  <a:lnTo>
                    <a:pt x="890" y="954"/>
                  </a:lnTo>
                  <a:lnTo>
                    <a:pt x="890" y="954"/>
                  </a:lnTo>
                  <a:lnTo>
                    <a:pt x="890" y="951"/>
                  </a:lnTo>
                  <a:lnTo>
                    <a:pt x="890" y="951"/>
                  </a:lnTo>
                  <a:lnTo>
                    <a:pt x="888" y="952"/>
                  </a:lnTo>
                  <a:lnTo>
                    <a:pt x="886" y="954"/>
                  </a:lnTo>
                  <a:lnTo>
                    <a:pt x="886" y="956"/>
                  </a:lnTo>
                  <a:lnTo>
                    <a:pt x="884" y="956"/>
                  </a:lnTo>
                  <a:lnTo>
                    <a:pt x="888" y="958"/>
                  </a:lnTo>
                  <a:lnTo>
                    <a:pt x="890" y="956"/>
                  </a:lnTo>
                  <a:lnTo>
                    <a:pt x="891" y="958"/>
                  </a:lnTo>
                  <a:lnTo>
                    <a:pt x="891" y="958"/>
                  </a:lnTo>
                  <a:lnTo>
                    <a:pt x="893" y="956"/>
                  </a:lnTo>
                  <a:lnTo>
                    <a:pt x="893" y="956"/>
                  </a:lnTo>
                  <a:lnTo>
                    <a:pt x="895" y="952"/>
                  </a:lnTo>
                  <a:lnTo>
                    <a:pt x="895" y="952"/>
                  </a:lnTo>
                  <a:lnTo>
                    <a:pt x="896" y="952"/>
                  </a:lnTo>
                  <a:lnTo>
                    <a:pt x="896" y="952"/>
                  </a:lnTo>
                  <a:lnTo>
                    <a:pt x="898" y="951"/>
                  </a:lnTo>
                  <a:lnTo>
                    <a:pt x="898" y="949"/>
                  </a:lnTo>
                  <a:lnTo>
                    <a:pt x="898" y="946"/>
                  </a:lnTo>
                  <a:lnTo>
                    <a:pt x="898" y="944"/>
                  </a:lnTo>
                  <a:lnTo>
                    <a:pt x="898" y="942"/>
                  </a:lnTo>
                  <a:lnTo>
                    <a:pt x="896" y="942"/>
                  </a:lnTo>
                  <a:lnTo>
                    <a:pt x="896" y="942"/>
                  </a:lnTo>
                  <a:lnTo>
                    <a:pt x="898" y="941"/>
                  </a:lnTo>
                  <a:lnTo>
                    <a:pt x="898" y="939"/>
                  </a:lnTo>
                  <a:lnTo>
                    <a:pt x="896" y="939"/>
                  </a:lnTo>
                  <a:lnTo>
                    <a:pt x="898" y="937"/>
                  </a:lnTo>
                  <a:lnTo>
                    <a:pt x="898" y="935"/>
                  </a:lnTo>
                  <a:lnTo>
                    <a:pt x="898" y="934"/>
                  </a:lnTo>
                  <a:lnTo>
                    <a:pt x="900" y="932"/>
                  </a:lnTo>
                  <a:lnTo>
                    <a:pt x="900" y="930"/>
                  </a:lnTo>
                  <a:lnTo>
                    <a:pt x="898" y="930"/>
                  </a:lnTo>
                  <a:lnTo>
                    <a:pt x="898" y="929"/>
                  </a:lnTo>
                  <a:lnTo>
                    <a:pt x="898" y="927"/>
                  </a:lnTo>
                  <a:lnTo>
                    <a:pt x="896" y="927"/>
                  </a:lnTo>
                  <a:lnTo>
                    <a:pt x="896" y="927"/>
                  </a:lnTo>
                  <a:lnTo>
                    <a:pt x="898" y="930"/>
                  </a:lnTo>
                  <a:lnTo>
                    <a:pt x="898" y="930"/>
                  </a:lnTo>
                  <a:lnTo>
                    <a:pt x="895" y="929"/>
                  </a:lnTo>
                  <a:lnTo>
                    <a:pt x="895" y="929"/>
                  </a:lnTo>
                  <a:lnTo>
                    <a:pt x="895" y="927"/>
                  </a:lnTo>
                  <a:lnTo>
                    <a:pt x="895" y="925"/>
                  </a:lnTo>
                  <a:lnTo>
                    <a:pt x="896" y="925"/>
                  </a:lnTo>
                  <a:lnTo>
                    <a:pt x="896" y="925"/>
                  </a:lnTo>
                  <a:lnTo>
                    <a:pt x="896" y="924"/>
                  </a:lnTo>
                  <a:lnTo>
                    <a:pt x="896" y="922"/>
                  </a:lnTo>
                  <a:lnTo>
                    <a:pt x="895" y="920"/>
                  </a:lnTo>
                  <a:lnTo>
                    <a:pt x="893" y="920"/>
                  </a:lnTo>
                  <a:lnTo>
                    <a:pt x="893" y="920"/>
                  </a:lnTo>
                  <a:lnTo>
                    <a:pt x="893" y="920"/>
                  </a:lnTo>
                  <a:lnTo>
                    <a:pt x="891" y="918"/>
                  </a:lnTo>
                  <a:lnTo>
                    <a:pt x="893" y="918"/>
                  </a:lnTo>
                  <a:lnTo>
                    <a:pt x="893" y="918"/>
                  </a:lnTo>
                  <a:lnTo>
                    <a:pt x="895" y="918"/>
                  </a:lnTo>
                  <a:lnTo>
                    <a:pt x="895" y="918"/>
                  </a:lnTo>
                  <a:lnTo>
                    <a:pt x="895" y="917"/>
                  </a:lnTo>
                  <a:lnTo>
                    <a:pt x="895" y="917"/>
                  </a:lnTo>
                  <a:lnTo>
                    <a:pt x="895" y="913"/>
                  </a:lnTo>
                  <a:lnTo>
                    <a:pt x="895" y="910"/>
                  </a:lnTo>
                  <a:lnTo>
                    <a:pt x="895" y="910"/>
                  </a:lnTo>
                  <a:lnTo>
                    <a:pt x="893" y="910"/>
                  </a:lnTo>
                  <a:lnTo>
                    <a:pt x="893" y="910"/>
                  </a:lnTo>
                  <a:lnTo>
                    <a:pt x="893" y="910"/>
                  </a:lnTo>
                  <a:lnTo>
                    <a:pt x="891" y="910"/>
                  </a:lnTo>
                  <a:lnTo>
                    <a:pt x="891" y="908"/>
                  </a:lnTo>
                  <a:lnTo>
                    <a:pt x="890" y="903"/>
                  </a:lnTo>
                  <a:lnTo>
                    <a:pt x="891" y="903"/>
                  </a:lnTo>
                  <a:lnTo>
                    <a:pt x="900" y="903"/>
                  </a:lnTo>
                  <a:lnTo>
                    <a:pt x="908" y="903"/>
                  </a:lnTo>
                  <a:lnTo>
                    <a:pt x="917" y="903"/>
                  </a:lnTo>
                  <a:lnTo>
                    <a:pt x="924" y="903"/>
                  </a:lnTo>
                  <a:lnTo>
                    <a:pt x="932" y="903"/>
                  </a:lnTo>
                  <a:lnTo>
                    <a:pt x="941" y="903"/>
                  </a:lnTo>
                  <a:lnTo>
                    <a:pt x="949" y="903"/>
                  </a:lnTo>
                  <a:lnTo>
                    <a:pt x="958" y="903"/>
                  </a:lnTo>
                  <a:lnTo>
                    <a:pt x="965" y="903"/>
                  </a:lnTo>
                  <a:lnTo>
                    <a:pt x="973" y="903"/>
                  </a:lnTo>
                  <a:lnTo>
                    <a:pt x="982" y="903"/>
                  </a:lnTo>
                  <a:lnTo>
                    <a:pt x="991" y="903"/>
                  </a:lnTo>
                  <a:lnTo>
                    <a:pt x="999" y="903"/>
                  </a:lnTo>
                  <a:lnTo>
                    <a:pt x="1006" y="903"/>
                  </a:lnTo>
                  <a:lnTo>
                    <a:pt x="1014" y="903"/>
                  </a:lnTo>
                  <a:lnTo>
                    <a:pt x="1023" y="903"/>
                  </a:lnTo>
                  <a:lnTo>
                    <a:pt x="1032" y="903"/>
                  </a:lnTo>
                  <a:lnTo>
                    <a:pt x="1038" y="903"/>
                  </a:lnTo>
                  <a:lnTo>
                    <a:pt x="1047" y="903"/>
                  </a:lnTo>
                  <a:lnTo>
                    <a:pt x="1056" y="903"/>
                  </a:lnTo>
                  <a:lnTo>
                    <a:pt x="1064" y="903"/>
                  </a:lnTo>
                  <a:lnTo>
                    <a:pt x="1073" y="903"/>
                  </a:lnTo>
                  <a:lnTo>
                    <a:pt x="1080" y="903"/>
                  </a:lnTo>
                  <a:lnTo>
                    <a:pt x="1088" y="903"/>
                  </a:lnTo>
                  <a:lnTo>
                    <a:pt x="1097" y="903"/>
                  </a:lnTo>
                  <a:lnTo>
                    <a:pt x="1105" y="903"/>
                  </a:lnTo>
                  <a:lnTo>
                    <a:pt x="1114" y="903"/>
                  </a:lnTo>
                  <a:lnTo>
                    <a:pt x="1121" y="903"/>
                  </a:lnTo>
                  <a:lnTo>
                    <a:pt x="1129" y="903"/>
                  </a:lnTo>
                  <a:lnTo>
                    <a:pt x="1138" y="903"/>
                  </a:lnTo>
                  <a:lnTo>
                    <a:pt x="1146" y="903"/>
                  </a:lnTo>
                  <a:lnTo>
                    <a:pt x="1153" y="903"/>
                  </a:lnTo>
                  <a:lnTo>
                    <a:pt x="1162" y="903"/>
                  </a:lnTo>
                  <a:lnTo>
                    <a:pt x="1170" y="903"/>
                  </a:lnTo>
                  <a:lnTo>
                    <a:pt x="1179" y="903"/>
                  </a:lnTo>
                  <a:lnTo>
                    <a:pt x="1187" y="903"/>
                  </a:lnTo>
                  <a:lnTo>
                    <a:pt x="1194" y="903"/>
                  </a:lnTo>
                  <a:lnTo>
                    <a:pt x="1203" y="903"/>
                  </a:lnTo>
                  <a:lnTo>
                    <a:pt x="1211" y="903"/>
                  </a:lnTo>
                  <a:lnTo>
                    <a:pt x="1220" y="903"/>
                  </a:lnTo>
                  <a:lnTo>
                    <a:pt x="1228" y="903"/>
                  </a:lnTo>
                  <a:lnTo>
                    <a:pt x="1235" y="903"/>
                  </a:lnTo>
                  <a:lnTo>
                    <a:pt x="1244" y="903"/>
                  </a:lnTo>
                  <a:lnTo>
                    <a:pt x="1252" y="903"/>
                  </a:lnTo>
                  <a:lnTo>
                    <a:pt x="1261" y="903"/>
                  </a:lnTo>
                  <a:lnTo>
                    <a:pt x="1268" y="903"/>
                  </a:lnTo>
                  <a:lnTo>
                    <a:pt x="1276" y="903"/>
                  </a:lnTo>
                  <a:lnTo>
                    <a:pt x="1285" y="903"/>
                  </a:lnTo>
                  <a:lnTo>
                    <a:pt x="1293" y="903"/>
                  </a:lnTo>
                  <a:lnTo>
                    <a:pt x="1302" y="903"/>
                  </a:lnTo>
                  <a:lnTo>
                    <a:pt x="1309" y="903"/>
                  </a:lnTo>
                  <a:lnTo>
                    <a:pt x="1317" y="903"/>
                  </a:lnTo>
                  <a:lnTo>
                    <a:pt x="1326" y="903"/>
                  </a:lnTo>
                  <a:lnTo>
                    <a:pt x="1334" y="903"/>
                  </a:lnTo>
                  <a:lnTo>
                    <a:pt x="1343" y="903"/>
                  </a:lnTo>
                  <a:lnTo>
                    <a:pt x="1350" y="903"/>
                  </a:lnTo>
                  <a:lnTo>
                    <a:pt x="1358" y="903"/>
                  </a:lnTo>
                  <a:lnTo>
                    <a:pt x="1367" y="903"/>
                  </a:lnTo>
                  <a:lnTo>
                    <a:pt x="1376" y="903"/>
                  </a:lnTo>
                  <a:lnTo>
                    <a:pt x="1384" y="903"/>
                  </a:lnTo>
                  <a:lnTo>
                    <a:pt x="1391" y="903"/>
                  </a:lnTo>
                  <a:lnTo>
                    <a:pt x="1400" y="903"/>
                  </a:lnTo>
                  <a:lnTo>
                    <a:pt x="1408" y="903"/>
                  </a:lnTo>
                  <a:lnTo>
                    <a:pt x="1417" y="903"/>
                  </a:lnTo>
                  <a:lnTo>
                    <a:pt x="1420" y="903"/>
                  </a:lnTo>
                  <a:lnTo>
                    <a:pt x="1420" y="898"/>
                  </a:lnTo>
                  <a:lnTo>
                    <a:pt x="1420" y="893"/>
                  </a:lnTo>
                  <a:lnTo>
                    <a:pt x="1425" y="893"/>
                  </a:lnTo>
                  <a:lnTo>
                    <a:pt x="1427" y="895"/>
                  </a:lnTo>
                  <a:lnTo>
                    <a:pt x="1427" y="895"/>
                  </a:lnTo>
                  <a:lnTo>
                    <a:pt x="1427" y="896"/>
                  </a:lnTo>
                  <a:lnTo>
                    <a:pt x="1427" y="900"/>
                  </a:lnTo>
                  <a:lnTo>
                    <a:pt x="1427" y="903"/>
                  </a:lnTo>
                  <a:lnTo>
                    <a:pt x="1429" y="908"/>
                  </a:lnTo>
                  <a:lnTo>
                    <a:pt x="1429" y="908"/>
                  </a:lnTo>
                  <a:lnTo>
                    <a:pt x="1429" y="910"/>
                  </a:lnTo>
                  <a:lnTo>
                    <a:pt x="1430" y="910"/>
                  </a:lnTo>
                  <a:lnTo>
                    <a:pt x="1430" y="912"/>
                  </a:lnTo>
                  <a:lnTo>
                    <a:pt x="1435" y="912"/>
                  </a:lnTo>
                  <a:lnTo>
                    <a:pt x="1442" y="913"/>
                  </a:lnTo>
                  <a:lnTo>
                    <a:pt x="1446" y="915"/>
                  </a:lnTo>
                  <a:lnTo>
                    <a:pt x="1447" y="917"/>
                  </a:lnTo>
                  <a:lnTo>
                    <a:pt x="1449" y="917"/>
                  </a:lnTo>
                  <a:lnTo>
                    <a:pt x="1451" y="917"/>
                  </a:lnTo>
                  <a:lnTo>
                    <a:pt x="1453" y="917"/>
                  </a:lnTo>
                  <a:lnTo>
                    <a:pt x="1454" y="915"/>
                  </a:lnTo>
                  <a:lnTo>
                    <a:pt x="1454" y="915"/>
                  </a:lnTo>
                  <a:close/>
                  <a:moveTo>
                    <a:pt x="890" y="913"/>
                  </a:moveTo>
                  <a:lnTo>
                    <a:pt x="890" y="913"/>
                  </a:lnTo>
                  <a:lnTo>
                    <a:pt x="890" y="915"/>
                  </a:lnTo>
                  <a:lnTo>
                    <a:pt x="890" y="915"/>
                  </a:lnTo>
                  <a:lnTo>
                    <a:pt x="888" y="913"/>
                  </a:lnTo>
                  <a:lnTo>
                    <a:pt x="888" y="913"/>
                  </a:lnTo>
                  <a:lnTo>
                    <a:pt x="888" y="915"/>
                  </a:lnTo>
                  <a:lnTo>
                    <a:pt x="888" y="915"/>
                  </a:lnTo>
                  <a:lnTo>
                    <a:pt x="886" y="915"/>
                  </a:lnTo>
                  <a:lnTo>
                    <a:pt x="886" y="913"/>
                  </a:lnTo>
                  <a:lnTo>
                    <a:pt x="886" y="913"/>
                  </a:lnTo>
                  <a:lnTo>
                    <a:pt x="888" y="912"/>
                  </a:lnTo>
                  <a:lnTo>
                    <a:pt x="888" y="912"/>
                  </a:lnTo>
                  <a:lnTo>
                    <a:pt x="890" y="913"/>
                  </a:lnTo>
                  <a:lnTo>
                    <a:pt x="890" y="913"/>
                  </a:lnTo>
                  <a:close/>
                  <a:moveTo>
                    <a:pt x="886" y="918"/>
                  </a:moveTo>
                  <a:lnTo>
                    <a:pt x="886" y="918"/>
                  </a:lnTo>
                  <a:lnTo>
                    <a:pt x="884" y="918"/>
                  </a:lnTo>
                  <a:lnTo>
                    <a:pt x="883" y="918"/>
                  </a:lnTo>
                  <a:lnTo>
                    <a:pt x="883" y="917"/>
                  </a:lnTo>
                  <a:lnTo>
                    <a:pt x="883" y="915"/>
                  </a:lnTo>
                  <a:lnTo>
                    <a:pt x="883" y="915"/>
                  </a:lnTo>
                  <a:lnTo>
                    <a:pt x="884" y="915"/>
                  </a:lnTo>
                  <a:lnTo>
                    <a:pt x="886" y="917"/>
                  </a:lnTo>
                  <a:lnTo>
                    <a:pt x="886" y="918"/>
                  </a:lnTo>
                  <a:lnTo>
                    <a:pt x="886" y="918"/>
                  </a:lnTo>
                  <a:close/>
                  <a:moveTo>
                    <a:pt x="890" y="920"/>
                  </a:moveTo>
                  <a:lnTo>
                    <a:pt x="890" y="920"/>
                  </a:lnTo>
                  <a:lnTo>
                    <a:pt x="888" y="920"/>
                  </a:lnTo>
                  <a:lnTo>
                    <a:pt x="888" y="920"/>
                  </a:lnTo>
                  <a:lnTo>
                    <a:pt x="888" y="918"/>
                  </a:lnTo>
                  <a:lnTo>
                    <a:pt x="888" y="917"/>
                  </a:lnTo>
                  <a:lnTo>
                    <a:pt x="888" y="917"/>
                  </a:lnTo>
                  <a:lnTo>
                    <a:pt x="888" y="917"/>
                  </a:lnTo>
                  <a:lnTo>
                    <a:pt x="888" y="918"/>
                  </a:lnTo>
                  <a:lnTo>
                    <a:pt x="890" y="920"/>
                  </a:lnTo>
                  <a:lnTo>
                    <a:pt x="890" y="920"/>
                  </a:lnTo>
                  <a:close/>
                  <a:moveTo>
                    <a:pt x="895" y="929"/>
                  </a:moveTo>
                  <a:lnTo>
                    <a:pt x="895" y="932"/>
                  </a:lnTo>
                  <a:lnTo>
                    <a:pt x="895" y="930"/>
                  </a:lnTo>
                  <a:lnTo>
                    <a:pt x="898" y="932"/>
                  </a:lnTo>
                  <a:lnTo>
                    <a:pt x="898" y="934"/>
                  </a:lnTo>
                  <a:lnTo>
                    <a:pt x="898" y="934"/>
                  </a:lnTo>
                  <a:lnTo>
                    <a:pt x="896" y="935"/>
                  </a:lnTo>
                  <a:lnTo>
                    <a:pt x="896" y="934"/>
                  </a:lnTo>
                  <a:lnTo>
                    <a:pt x="896" y="934"/>
                  </a:lnTo>
                  <a:lnTo>
                    <a:pt x="895" y="934"/>
                  </a:lnTo>
                  <a:lnTo>
                    <a:pt x="895" y="932"/>
                  </a:lnTo>
                  <a:lnTo>
                    <a:pt x="893" y="932"/>
                  </a:lnTo>
                  <a:lnTo>
                    <a:pt x="893" y="930"/>
                  </a:lnTo>
                  <a:lnTo>
                    <a:pt x="893" y="929"/>
                  </a:lnTo>
                  <a:lnTo>
                    <a:pt x="893" y="929"/>
                  </a:lnTo>
                  <a:lnTo>
                    <a:pt x="893" y="929"/>
                  </a:lnTo>
                  <a:lnTo>
                    <a:pt x="891" y="927"/>
                  </a:lnTo>
                  <a:lnTo>
                    <a:pt x="891" y="925"/>
                  </a:lnTo>
                  <a:lnTo>
                    <a:pt x="891" y="925"/>
                  </a:lnTo>
                  <a:lnTo>
                    <a:pt x="891" y="924"/>
                  </a:lnTo>
                  <a:lnTo>
                    <a:pt x="893" y="922"/>
                  </a:lnTo>
                  <a:lnTo>
                    <a:pt x="893" y="922"/>
                  </a:lnTo>
                  <a:lnTo>
                    <a:pt x="893" y="922"/>
                  </a:lnTo>
                  <a:lnTo>
                    <a:pt x="895" y="922"/>
                  </a:lnTo>
                  <a:lnTo>
                    <a:pt x="895" y="924"/>
                  </a:lnTo>
                  <a:lnTo>
                    <a:pt x="895" y="924"/>
                  </a:lnTo>
                  <a:lnTo>
                    <a:pt x="891" y="925"/>
                  </a:lnTo>
                  <a:lnTo>
                    <a:pt x="891" y="925"/>
                  </a:lnTo>
                  <a:lnTo>
                    <a:pt x="893" y="927"/>
                  </a:lnTo>
                  <a:lnTo>
                    <a:pt x="893" y="927"/>
                  </a:lnTo>
                  <a:lnTo>
                    <a:pt x="895" y="929"/>
                  </a:lnTo>
                  <a:lnTo>
                    <a:pt x="895" y="929"/>
                  </a:lnTo>
                  <a:close/>
                  <a:moveTo>
                    <a:pt x="1540" y="934"/>
                  </a:moveTo>
                  <a:lnTo>
                    <a:pt x="1540" y="935"/>
                  </a:lnTo>
                  <a:lnTo>
                    <a:pt x="1540" y="935"/>
                  </a:lnTo>
                  <a:lnTo>
                    <a:pt x="1540" y="935"/>
                  </a:lnTo>
                  <a:lnTo>
                    <a:pt x="1540" y="935"/>
                  </a:lnTo>
                  <a:lnTo>
                    <a:pt x="1538" y="937"/>
                  </a:lnTo>
                  <a:lnTo>
                    <a:pt x="1536" y="937"/>
                  </a:lnTo>
                  <a:lnTo>
                    <a:pt x="1535" y="937"/>
                  </a:lnTo>
                  <a:lnTo>
                    <a:pt x="1535" y="935"/>
                  </a:lnTo>
                  <a:lnTo>
                    <a:pt x="1536" y="935"/>
                  </a:lnTo>
                  <a:lnTo>
                    <a:pt x="1536" y="935"/>
                  </a:lnTo>
                  <a:lnTo>
                    <a:pt x="1535" y="935"/>
                  </a:lnTo>
                  <a:lnTo>
                    <a:pt x="1535" y="934"/>
                  </a:lnTo>
                  <a:lnTo>
                    <a:pt x="1536" y="934"/>
                  </a:lnTo>
                  <a:lnTo>
                    <a:pt x="1543" y="929"/>
                  </a:lnTo>
                  <a:lnTo>
                    <a:pt x="1547" y="929"/>
                  </a:lnTo>
                  <a:lnTo>
                    <a:pt x="1548" y="927"/>
                  </a:lnTo>
                  <a:lnTo>
                    <a:pt x="1548" y="927"/>
                  </a:lnTo>
                  <a:lnTo>
                    <a:pt x="1547" y="929"/>
                  </a:lnTo>
                  <a:lnTo>
                    <a:pt x="1547" y="930"/>
                  </a:lnTo>
                  <a:lnTo>
                    <a:pt x="1547" y="930"/>
                  </a:lnTo>
                  <a:lnTo>
                    <a:pt x="1547" y="932"/>
                  </a:lnTo>
                  <a:lnTo>
                    <a:pt x="1540" y="934"/>
                  </a:lnTo>
                  <a:lnTo>
                    <a:pt x="1540" y="934"/>
                  </a:lnTo>
                  <a:lnTo>
                    <a:pt x="1540" y="934"/>
                  </a:lnTo>
                  <a:close/>
                  <a:moveTo>
                    <a:pt x="895" y="944"/>
                  </a:moveTo>
                  <a:lnTo>
                    <a:pt x="895" y="944"/>
                  </a:lnTo>
                  <a:lnTo>
                    <a:pt x="895" y="944"/>
                  </a:lnTo>
                  <a:lnTo>
                    <a:pt x="895" y="944"/>
                  </a:lnTo>
                  <a:lnTo>
                    <a:pt x="895" y="942"/>
                  </a:lnTo>
                  <a:lnTo>
                    <a:pt x="895" y="941"/>
                  </a:lnTo>
                  <a:lnTo>
                    <a:pt x="895" y="941"/>
                  </a:lnTo>
                  <a:lnTo>
                    <a:pt x="895" y="941"/>
                  </a:lnTo>
                  <a:lnTo>
                    <a:pt x="895" y="941"/>
                  </a:lnTo>
                  <a:lnTo>
                    <a:pt x="895" y="944"/>
                  </a:lnTo>
                  <a:lnTo>
                    <a:pt x="895" y="944"/>
                  </a:lnTo>
                  <a:close/>
                  <a:moveTo>
                    <a:pt x="898" y="949"/>
                  </a:moveTo>
                  <a:lnTo>
                    <a:pt x="898" y="951"/>
                  </a:lnTo>
                  <a:lnTo>
                    <a:pt x="896" y="951"/>
                  </a:lnTo>
                  <a:lnTo>
                    <a:pt x="896" y="951"/>
                  </a:lnTo>
                  <a:lnTo>
                    <a:pt x="896" y="949"/>
                  </a:lnTo>
                  <a:lnTo>
                    <a:pt x="896" y="949"/>
                  </a:lnTo>
                  <a:lnTo>
                    <a:pt x="895" y="951"/>
                  </a:lnTo>
                  <a:lnTo>
                    <a:pt x="895" y="949"/>
                  </a:lnTo>
                  <a:lnTo>
                    <a:pt x="896" y="947"/>
                  </a:lnTo>
                  <a:lnTo>
                    <a:pt x="896" y="947"/>
                  </a:lnTo>
                  <a:lnTo>
                    <a:pt x="896" y="947"/>
                  </a:lnTo>
                  <a:lnTo>
                    <a:pt x="898" y="949"/>
                  </a:lnTo>
                  <a:lnTo>
                    <a:pt x="898" y="949"/>
                  </a:lnTo>
                  <a:close/>
                  <a:moveTo>
                    <a:pt x="1554" y="954"/>
                  </a:moveTo>
                  <a:lnTo>
                    <a:pt x="1554" y="956"/>
                  </a:lnTo>
                  <a:lnTo>
                    <a:pt x="1554" y="956"/>
                  </a:lnTo>
                  <a:lnTo>
                    <a:pt x="1552" y="959"/>
                  </a:lnTo>
                  <a:lnTo>
                    <a:pt x="1550" y="959"/>
                  </a:lnTo>
                  <a:lnTo>
                    <a:pt x="1550" y="961"/>
                  </a:lnTo>
                  <a:lnTo>
                    <a:pt x="1548" y="959"/>
                  </a:lnTo>
                  <a:lnTo>
                    <a:pt x="1548" y="958"/>
                  </a:lnTo>
                  <a:lnTo>
                    <a:pt x="1550" y="958"/>
                  </a:lnTo>
                  <a:lnTo>
                    <a:pt x="1550" y="958"/>
                  </a:lnTo>
                  <a:lnTo>
                    <a:pt x="1550" y="956"/>
                  </a:lnTo>
                  <a:lnTo>
                    <a:pt x="1550" y="956"/>
                  </a:lnTo>
                  <a:lnTo>
                    <a:pt x="1550" y="956"/>
                  </a:lnTo>
                  <a:lnTo>
                    <a:pt x="1550" y="956"/>
                  </a:lnTo>
                  <a:lnTo>
                    <a:pt x="1550" y="958"/>
                  </a:lnTo>
                  <a:lnTo>
                    <a:pt x="1550" y="958"/>
                  </a:lnTo>
                  <a:lnTo>
                    <a:pt x="1547" y="956"/>
                  </a:lnTo>
                  <a:lnTo>
                    <a:pt x="1547" y="956"/>
                  </a:lnTo>
                  <a:lnTo>
                    <a:pt x="1547" y="954"/>
                  </a:lnTo>
                  <a:lnTo>
                    <a:pt x="1547" y="952"/>
                  </a:lnTo>
                  <a:lnTo>
                    <a:pt x="1550" y="949"/>
                  </a:lnTo>
                  <a:lnTo>
                    <a:pt x="1552" y="949"/>
                  </a:lnTo>
                  <a:lnTo>
                    <a:pt x="1555" y="947"/>
                  </a:lnTo>
                  <a:lnTo>
                    <a:pt x="1559" y="947"/>
                  </a:lnTo>
                  <a:lnTo>
                    <a:pt x="1560" y="947"/>
                  </a:lnTo>
                  <a:lnTo>
                    <a:pt x="1562" y="947"/>
                  </a:lnTo>
                  <a:lnTo>
                    <a:pt x="1564" y="949"/>
                  </a:lnTo>
                  <a:lnTo>
                    <a:pt x="1562" y="949"/>
                  </a:lnTo>
                  <a:lnTo>
                    <a:pt x="1557" y="949"/>
                  </a:lnTo>
                  <a:lnTo>
                    <a:pt x="1557" y="949"/>
                  </a:lnTo>
                  <a:lnTo>
                    <a:pt x="1559" y="951"/>
                  </a:lnTo>
                  <a:lnTo>
                    <a:pt x="1559" y="951"/>
                  </a:lnTo>
                  <a:lnTo>
                    <a:pt x="1559" y="951"/>
                  </a:lnTo>
                  <a:lnTo>
                    <a:pt x="1554" y="954"/>
                  </a:lnTo>
                  <a:lnTo>
                    <a:pt x="1554" y="954"/>
                  </a:lnTo>
                  <a:close/>
                  <a:moveTo>
                    <a:pt x="888" y="954"/>
                  </a:moveTo>
                  <a:lnTo>
                    <a:pt x="888" y="956"/>
                  </a:lnTo>
                  <a:lnTo>
                    <a:pt x="888" y="956"/>
                  </a:lnTo>
                  <a:lnTo>
                    <a:pt x="888" y="954"/>
                  </a:lnTo>
                  <a:lnTo>
                    <a:pt x="888" y="954"/>
                  </a:lnTo>
                  <a:lnTo>
                    <a:pt x="888" y="952"/>
                  </a:lnTo>
                  <a:lnTo>
                    <a:pt x="888" y="954"/>
                  </a:lnTo>
                  <a:lnTo>
                    <a:pt x="888" y="954"/>
                  </a:lnTo>
                  <a:lnTo>
                    <a:pt x="888" y="954"/>
                  </a:lnTo>
                  <a:close/>
                  <a:moveTo>
                    <a:pt x="1511" y="959"/>
                  </a:moveTo>
                  <a:lnTo>
                    <a:pt x="1511" y="961"/>
                  </a:lnTo>
                  <a:lnTo>
                    <a:pt x="1511" y="959"/>
                  </a:lnTo>
                  <a:lnTo>
                    <a:pt x="1511" y="959"/>
                  </a:lnTo>
                  <a:lnTo>
                    <a:pt x="1511" y="959"/>
                  </a:lnTo>
                  <a:lnTo>
                    <a:pt x="1512" y="959"/>
                  </a:lnTo>
                  <a:lnTo>
                    <a:pt x="1512" y="959"/>
                  </a:lnTo>
                  <a:lnTo>
                    <a:pt x="1512" y="959"/>
                  </a:lnTo>
                  <a:lnTo>
                    <a:pt x="1511" y="959"/>
                  </a:lnTo>
                  <a:close/>
                  <a:moveTo>
                    <a:pt x="1506" y="963"/>
                  </a:moveTo>
                  <a:lnTo>
                    <a:pt x="1506" y="963"/>
                  </a:lnTo>
                  <a:lnTo>
                    <a:pt x="1506" y="963"/>
                  </a:lnTo>
                  <a:lnTo>
                    <a:pt x="1506" y="963"/>
                  </a:lnTo>
                  <a:lnTo>
                    <a:pt x="1506" y="961"/>
                  </a:lnTo>
                  <a:lnTo>
                    <a:pt x="1506" y="961"/>
                  </a:lnTo>
                  <a:lnTo>
                    <a:pt x="1506" y="963"/>
                  </a:lnTo>
                  <a:lnTo>
                    <a:pt x="1506" y="963"/>
                  </a:lnTo>
                  <a:lnTo>
                    <a:pt x="1506" y="963"/>
                  </a:lnTo>
                  <a:close/>
                  <a:moveTo>
                    <a:pt x="1509" y="963"/>
                  </a:moveTo>
                  <a:lnTo>
                    <a:pt x="1509" y="963"/>
                  </a:lnTo>
                  <a:lnTo>
                    <a:pt x="1507" y="963"/>
                  </a:lnTo>
                  <a:lnTo>
                    <a:pt x="1507" y="963"/>
                  </a:lnTo>
                  <a:lnTo>
                    <a:pt x="1509" y="961"/>
                  </a:lnTo>
                  <a:lnTo>
                    <a:pt x="1509" y="961"/>
                  </a:lnTo>
                  <a:lnTo>
                    <a:pt x="1509" y="963"/>
                  </a:lnTo>
                  <a:lnTo>
                    <a:pt x="1509" y="963"/>
                  </a:lnTo>
                  <a:lnTo>
                    <a:pt x="1509" y="963"/>
                  </a:lnTo>
                  <a:close/>
                  <a:moveTo>
                    <a:pt x="1506" y="966"/>
                  </a:moveTo>
                  <a:lnTo>
                    <a:pt x="1506" y="968"/>
                  </a:lnTo>
                  <a:lnTo>
                    <a:pt x="1504" y="966"/>
                  </a:lnTo>
                  <a:lnTo>
                    <a:pt x="1504" y="966"/>
                  </a:lnTo>
                  <a:lnTo>
                    <a:pt x="1506" y="966"/>
                  </a:lnTo>
                  <a:lnTo>
                    <a:pt x="1507" y="964"/>
                  </a:lnTo>
                  <a:lnTo>
                    <a:pt x="1509" y="964"/>
                  </a:lnTo>
                  <a:lnTo>
                    <a:pt x="1509" y="964"/>
                  </a:lnTo>
                  <a:lnTo>
                    <a:pt x="1507" y="966"/>
                  </a:lnTo>
                  <a:lnTo>
                    <a:pt x="1507" y="966"/>
                  </a:lnTo>
                  <a:lnTo>
                    <a:pt x="1507" y="966"/>
                  </a:lnTo>
                  <a:lnTo>
                    <a:pt x="1506" y="966"/>
                  </a:lnTo>
                  <a:lnTo>
                    <a:pt x="1506" y="966"/>
                  </a:lnTo>
                  <a:close/>
                  <a:moveTo>
                    <a:pt x="1632" y="978"/>
                  </a:moveTo>
                  <a:lnTo>
                    <a:pt x="1632" y="980"/>
                  </a:lnTo>
                  <a:lnTo>
                    <a:pt x="1632" y="978"/>
                  </a:lnTo>
                  <a:lnTo>
                    <a:pt x="1631" y="978"/>
                  </a:lnTo>
                  <a:lnTo>
                    <a:pt x="1631" y="978"/>
                  </a:lnTo>
                  <a:lnTo>
                    <a:pt x="1631" y="976"/>
                  </a:lnTo>
                  <a:lnTo>
                    <a:pt x="1631" y="975"/>
                  </a:lnTo>
                  <a:lnTo>
                    <a:pt x="1631" y="973"/>
                  </a:lnTo>
                  <a:lnTo>
                    <a:pt x="1632" y="973"/>
                  </a:lnTo>
                  <a:lnTo>
                    <a:pt x="1632" y="973"/>
                  </a:lnTo>
                  <a:lnTo>
                    <a:pt x="1632" y="975"/>
                  </a:lnTo>
                  <a:lnTo>
                    <a:pt x="1632" y="976"/>
                  </a:lnTo>
                  <a:lnTo>
                    <a:pt x="1632" y="976"/>
                  </a:lnTo>
                  <a:lnTo>
                    <a:pt x="1632" y="978"/>
                  </a:lnTo>
                  <a:lnTo>
                    <a:pt x="1632" y="978"/>
                  </a:lnTo>
                  <a:close/>
                  <a:moveTo>
                    <a:pt x="1632" y="981"/>
                  </a:moveTo>
                  <a:lnTo>
                    <a:pt x="1632" y="981"/>
                  </a:lnTo>
                  <a:lnTo>
                    <a:pt x="1632" y="981"/>
                  </a:lnTo>
                  <a:lnTo>
                    <a:pt x="1631" y="980"/>
                  </a:lnTo>
                  <a:lnTo>
                    <a:pt x="1631" y="980"/>
                  </a:lnTo>
                  <a:lnTo>
                    <a:pt x="1632" y="980"/>
                  </a:lnTo>
                  <a:lnTo>
                    <a:pt x="1632" y="980"/>
                  </a:lnTo>
                  <a:lnTo>
                    <a:pt x="1632" y="980"/>
                  </a:lnTo>
                  <a:lnTo>
                    <a:pt x="1632" y="981"/>
                  </a:lnTo>
                  <a:lnTo>
                    <a:pt x="1632" y="981"/>
                  </a:lnTo>
                  <a:lnTo>
                    <a:pt x="1632" y="981"/>
                  </a:lnTo>
                  <a:close/>
                  <a:moveTo>
                    <a:pt x="1644" y="988"/>
                  </a:moveTo>
                  <a:lnTo>
                    <a:pt x="1644" y="988"/>
                  </a:lnTo>
                  <a:lnTo>
                    <a:pt x="1644" y="990"/>
                  </a:lnTo>
                  <a:lnTo>
                    <a:pt x="1643" y="990"/>
                  </a:lnTo>
                  <a:lnTo>
                    <a:pt x="1641" y="990"/>
                  </a:lnTo>
                  <a:lnTo>
                    <a:pt x="1639" y="990"/>
                  </a:lnTo>
                  <a:lnTo>
                    <a:pt x="1637" y="988"/>
                  </a:lnTo>
                  <a:lnTo>
                    <a:pt x="1637" y="988"/>
                  </a:lnTo>
                  <a:lnTo>
                    <a:pt x="1637" y="988"/>
                  </a:lnTo>
                  <a:lnTo>
                    <a:pt x="1637" y="988"/>
                  </a:lnTo>
                  <a:lnTo>
                    <a:pt x="1639" y="988"/>
                  </a:lnTo>
                  <a:lnTo>
                    <a:pt x="1639" y="988"/>
                  </a:lnTo>
                  <a:lnTo>
                    <a:pt x="1641" y="987"/>
                  </a:lnTo>
                  <a:lnTo>
                    <a:pt x="1641" y="987"/>
                  </a:lnTo>
                  <a:lnTo>
                    <a:pt x="1641" y="987"/>
                  </a:lnTo>
                  <a:lnTo>
                    <a:pt x="1641" y="985"/>
                  </a:lnTo>
                  <a:lnTo>
                    <a:pt x="1641" y="985"/>
                  </a:lnTo>
                  <a:lnTo>
                    <a:pt x="1643" y="985"/>
                  </a:lnTo>
                  <a:lnTo>
                    <a:pt x="1643" y="987"/>
                  </a:lnTo>
                  <a:lnTo>
                    <a:pt x="1644" y="988"/>
                  </a:lnTo>
                  <a:lnTo>
                    <a:pt x="1644" y="988"/>
                  </a:lnTo>
                  <a:lnTo>
                    <a:pt x="1644" y="988"/>
                  </a:lnTo>
                  <a:close/>
                  <a:moveTo>
                    <a:pt x="1624" y="993"/>
                  </a:moveTo>
                  <a:lnTo>
                    <a:pt x="1627" y="993"/>
                  </a:lnTo>
                  <a:lnTo>
                    <a:pt x="1627" y="993"/>
                  </a:lnTo>
                  <a:lnTo>
                    <a:pt x="1627" y="993"/>
                  </a:lnTo>
                  <a:lnTo>
                    <a:pt x="1627" y="995"/>
                  </a:lnTo>
                  <a:lnTo>
                    <a:pt x="1627" y="995"/>
                  </a:lnTo>
                  <a:lnTo>
                    <a:pt x="1627" y="995"/>
                  </a:lnTo>
                  <a:lnTo>
                    <a:pt x="1627" y="995"/>
                  </a:lnTo>
                  <a:lnTo>
                    <a:pt x="1625" y="995"/>
                  </a:lnTo>
                  <a:lnTo>
                    <a:pt x="1624" y="993"/>
                  </a:lnTo>
                  <a:lnTo>
                    <a:pt x="1624" y="993"/>
                  </a:lnTo>
                  <a:close/>
                  <a:moveTo>
                    <a:pt x="1605" y="999"/>
                  </a:moveTo>
                  <a:lnTo>
                    <a:pt x="1605" y="999"/>
                  </a:lnTo>
                  <a:lnTo>
                    <a:pt x="1605" y="999"/>
                  </a:lnTo>
                  <a:lnTo>
                    <a:pt x="1605" y="999"/>
                  </a:lnTo>
                  <a:lnTo>
                    <a:pt x="1605" y="995"/>
                  </a:lnTo>
                  <a:lnTo>
                    <a:pt x="1605" y="995"/>
                  </a:lnTo>
                  <a:lnTo>
                    <a:pt x="1607" y="995"/>
                  </a:lnTo>
                  <a:lnTo>
                    <a:pt x="1607" y="995"/>
                  </a:lnTo>
                  <a:lnTo>
                    <a:pt x="1607" y="997"/>
                  </a:lnTo>
                  <a:lnTo>
                    <a:pt x="1607" y="999"/>
                  </a:lnTo>
                  <a:lnTo>
                    <a:pt x="1605" y="999"/>
                  </a:lnTo>
                  <a:lnTo>
                    <a:pt x="1605" y="999"/>
                  </a:lnTo>
                  <a:close/>
                  <a:moveTo>
                    <a:pt x="1579" y="1005"/>
                  </a:moveTo>
                  <a:lnTo>
                    <a:pt x="1579" y="1007"/>
                  </a:lnTo>
                  <a:lnTo>
                    <a:pt x="1579" y="1005"/>
                  </a:lnTo>
                  <a:lnTo>
                    <a:pt x="1577" y="1005"/>
                  </a:lnTo>
                  <a:lnTo>
                    <a:pt x="1579" y="1004"/>
                  </a:lnTo>
                  <a:lnTo>
                    <a:pt x="1579" y="1004"/>
                  </a:lnTo>
                  <a:lnTo>
                    <a:pt x="1579" y="1004"/>
                  </a:lnTo>
                  <a:lnTo>
                    <a:pt x="1579" y="1004"/>
                  </a:lnTo>
                  <a:lnTo>
                    <a:pt x="1581" y="1005"/>
                  </a:lnTo>
                  <a:lnTo>
                    <a:pt x="1579" y="1005"/>
                  </a:lnTo>
                  <a:close/>
                  <a:moveTo>
                    <a:pt x="1577" y="1009"/>
                  </a:moveTo>
                  <a:lnTo>
                    <a:pt x="1577" y="1009"/>
                  </a:lnTo>
                  <a:lnTo>
                    <a:pt x="1576" y="1009"/>
                  </a:lnTo>
                  <a:lnTo>
                    <a:pt x="1576" y="1010"/>
                  </a:lnTo>
                  <a:lnTo>
                    <a:pt x="1576" y="1010"/>
                  </a:lnTo>
                  <a:lnTo>
                    <a:pt x="1576" y="1012"/>
                  </a:lnTo>
                  <a:lnTo>
                    <a:pt x="1576" y="1012"/>
                  </a:lnTo>
                  <a:lnTo>
                    <a:pt x="1576" y="1012"/>
                  </a:lnTo>
                  <a:lnTo>
                    <a:pt x="1576" y="1012"/>
                  </a:lnTo>
                  <a:lnTo>
                    <a:pt x="1576" y="1012"/>
                  </a:lnTo>
                  <a:lnTo>
                    <a:pt x="1576" y="1014"/>
                  </a:lnTo>
                  <a:lnTo>
                    <a:pt x="1576" y="1014"/>
                  </a:lnTo>
                  <a:lnTo>
                    <a:pt x="1576" y="1014"/>
                  </a:lnTo>
                  <a:lnTo>
                    <a:pt x="1574" y="1014"/>
                  </a:lnTo>
                  <a:lnTo>
                    <a:pt x="1574" y="1016"/>
                  </a:lnTo>
                  <a:lnTo>
                    <a:pt x="1574" y="1017"/>
                  </a:lnTo>
                  <a:lnTo>
                    <a:pt x="1574" y="1017"/>
                  </a:lnTo>
                  <a:lnTo>
                    <a:pt x="1574" y="1017"/>
                  </a:lnTo>
                  <a:lnTo>
                    <a:pt x="1572" y="1021"/>
                  </a:lnTo>
                  <a:lnTo>
                    <a:pt x="1571" y="1021"/>
                  </a:lnTo>
                  <a:lnTo>
                    <a:pt x="1571" y="1021"/>
                  </a:lnTo>
                  <a:lnTo>
                    <a:pt x="1571" y="1019"/>
                  </a:lnTo>
                  <a:lnTo>
                    <a:pt x="1569" y="1019"/>
                  </a:lnTo>
                  <a:lnTo>
                    <a:pt x="1569" y="1017"/>
                  </a:lnTo>
                  <a:lnTo>
                    <a:pt x="1569" y="1017"/>
                  </a:lnTo>
                  <a:lnTo>
                    <a:pt x="1571" y="1014"/>
                  </a:lnTo>
                  <a:lnTo>
                    <a:pt x="1572" y="1014"/>
                  </a:lnTo>
                  <a:lnTo>
                    <a:pt x="1572" y="1012"/>
                  </a:lnTo>
                  <a:lnTo>
                    <a:pt x="1572" y="1010"/>
                  </a:lnTo>
                  <a:lnTo>
                    <a:pt x="1574" y="1010"/>
                  </a:lnTo>
                  <a:lnTo>
                    <a:pt x="1576" y="1009"/>
                  </a:lnTo>
                  <a:lnTo>
                    <a:pt x="1576" y="1009"/>
                  </a:lnTo>
                  <a:lnTo>
                    <a:pt x="1576" y="1007"/>
                  </a:lnTo>
                  <a:lnTo>
                    <a:pt x="1577" y="1007"/>
                  </a:lnTo>
                  <a:lnTo>
                    <a:pt x="1577" y="1009"/>
                  </a:lnTo>
                  <a:lnTo>
                    <a:pt x="1577" y="1009"/>
                  </a:lnTo>
                  <a:lnTo>
                    <a:pt x="1577" y="1009"/>
                  </a:lnTo>
                  <a:close/>
                  <a:moveTo>
                    <a:pt x="1596" y="1012"/>
                  </a:moveTo>
                  <a:lnTo>
                    <a:pt x="1596" y="1014"/>
                  </a:lnTo>
                  <a:lnTo>
                    <a:pt x="1596" y="1014"/>
                  </a:lnTo>
                  <a:lnTo>
                    <a:pt x="1596" y="1012"/>
                  </a:lnTo>
                  <a:lnTo>
                    <a:pt x="1595" y="1012"/>
                  </a:lnTo>
                  <a:lnTo>
                    <a:pt x="1596" y="1012"/>
                  </a:lnTo>
                  <a:lnTo>
                    <a:pt x="1596" y="1012"/>
                  </a:lnTo>
                  <a:lnTo>
                    <a:pt x="1596" y="1012"/>
                  </a:lnTo>
                  <a:lnTo>
                    <a:pt x="1596" y="1012"/>
                  </a:lnTo>
                  <a:lnTo>
                    <a:pt x="1596" y="1012"/>
                  </a:lnTo>
                  <a:close/>
                  <a:moveTo>
                    <a:pt x="1939" y="1033"/>
                  </a:moveTo>
                  <a:lnTo>
                    <a:pt x="1937" y="1034"/>
                  </a:lnTo>
                  <a:lnTo>
                    <a:pt x="1937" y="1034"/>
                  </a:lnTo>
                  <a:lnTo>
                    <a:pt x="1937" y="1034"/>
                  </a:lnTo>
                  <a:lnTo>
                    <a:pt x="1937" y="1036"/>
                  </a:lnTo>
                  <a:lnTo>
                    <a:pt x="1935" y="1034"/>
                  </a:lnTo>
                  <a:lnTo>
                    <a:pt x="1935" y="1034"/>
                  </a:lnTo>
                  <a:lnTo>
                    <a:pt x="1935" y="1033"/>
                  </a:lnTo>
                  <a:lnTo>
                    <a:pt x="1935" y="1031"/>
                  </a:lnTo>
                  <a:lnTo>
                    <a:pt x="1937" y="1031"/>
                  </a:lnTo>
                  <a:lnTo>
                    <a:pt x="1939" y="1031"/>
                  </a:lnTo>
                  <a:lnTo>
                    <a:pt x="1939" y="1033"/>
                  </a:lnTo>
                  <a:lnTo>
                    <a:pt x="1939" y="1033"/>
                  </a:lnTo>
                  <a:lnTo>
                    <a:pt x="1939" y="1033"/>
                  </a:lnTo>
                  <a:close/>
                  <a:moveTo>
                    <a:pt x="1786" y="1034"/>
                  </a:moveTo>
                  <a:lnTo>
                    <a:pt x="1786" y="1034"/>
                  </a:lnTo>
                  <a:lnTo>
                    <a:pt x="1786" y="1034"/>
                  </a:lnTo>
                  <a:lnTo>
                    <a:pt x="1786" y="1034"/>
                  </a:lnTo>
                  <a:lnTo>
                    <a:pt x="1786" y="1034"/>
                  </a:lnTo>
                  <a:lnTo>
                    <a:pt x="1788" y="1034"/>
                  </a:lnTo>
                  <a:lnTo>
                    <a:pt x="1788" y="1034"/>
                  </a:lnTo>
                  <a:lnTo>
                    <a:pt x="1786" y="1034"/>
                  </a:lnTo>
                  <a:lnTo>
                    <a:pt x="1786" y="1034"/>
                  </a:lnTo>
                  <a:close/>
                  <a:moveTo>
                    <a:pt x="1930" y="1038"/>
                  </a:moveTo>
                  <a:lnTo>
                    <a:pt x="1930" y="1038"/>
                  </a:lnTo>
                  <a:lnTo>
                    <a:pt x="1928" y="1038"/>
                  </a:lnTo>
                  <a:lnTo>
                    <a:pt x="1928" y="1036"/>
                  </a:lnTo>
                  <a:lnTo>
                    <a:pt x="1928" y="1036"/>
                  </a:lnTo>
                  <a:lnTo>
                    <a:pt x="1930" y="1036"/>
                  </a:lnTo>
                  <a:lnTo>
                    <a:pt x="1930" y="1036"/>
                  </a:lnTo>
                  <a:lnTo>
                    <a:pt x="1930" y="1038"/>
                  </a:lnTo>
                  <a:close/>
                  <a:moveTo>
                    <a:pt x="1783" y="1043"/>
                  </a:moveTo>
                  <a:lnTo>
                    <a:pt x="1783" y="1043"/>
                  </a:lnTo>
                  <a:lnTo>
                    <a:pt x="1783" y="1043"/>
                  </a:lnTo>
                  <a:lnTo>
                    <a:pt x="1783" y="1041"/>
                  </a:lnTo>
                  <a:lnTo>
                    <a:pt x="1785" y="1041"/>
                  </a:lnTo>
                  <a:lnTo>
                    <a:pt x="1785" y="1041"/>
                  </a:lnTo>
                  <a:lnTo>
                    <a:pt x="1783" y="1043"/>
                  </a:lnTo>
                  <a:close/>
                  <a:moveTo>
                    <a:pt x="1733" y="1068"/>
                  </a:moveTo>
                  <a:lnTo>
                    <a:pt x="1732" y="1068"/>
                  </a:lnTo>
                  <a:lnTo>
                    <a:pt x="1732" y="1068"/>
                  </a:lnTo>
                  <a:lnTo>
                    <a:pt x="1732" y="1068"/>
                  </a:lnTo>
                  <a:lnTo>
                    <a:pt x="1732" y="1068"/>
                  </a:lnTo>
                  <a:lnTo>
                    <a:pt x="1732" y="1067"/>
                  </a:lnTo>
                  <a:lnTo>
                    <a:pt x="1732" y="1067"/>
                  </a:lnTo>
                  <a:lnTo>
                    <a:pt x="1733" y="1067"/>
                  </a:lnTo>
                  <a:lnTo>
                    <a:pt x="1733" y="1067"/>
                  </a:lnTo>
                  <a:lnTo>
                    <a:pt x="1733" y="1068"/>
                  </a:lnTo>
                  <a:lnTo>
                    <a:pt x="1733" y="1068"/>
                  </a:lnTo>
                  <a:close/>
                  <a:moveTo>
                    <a:pt x="1880" y="1108"/>
                  </a:moveTo>
                  <a:lnTo>
                    <a:pt x="1879" y="1108"/>
                  </a:lnTo>
                  <a:lnTo>
                    <a:pt x="1879" y="1108"/>
                  </a:lnTo>
                  <a:lnTo>
                    <a:pt x="1879" y="1108"/>
                  </a:lnTo>
                  <a:lnTo>
                    <a:pt x="1879" y="1106"/>
                  </a:lnTo>
                  <a:lnTo>
                    <a:pt x="1879" y="1104"/>
                  </a:lnTo>
                  <a:lnTo>
                    <a:pt x="1880" y="1104"/>
                  </a:lnTo>
                  <a:lnTo>
                    <a:pt x="1880" y="1102"/>
                  </a:lnTo>
                  <a:lnTo>
                    <a:pt x="1880" y="1108"/>
                  </a:lnTo>
                  <a:close/>
                  <a:moveTo>
                    <a:pt x="1877" y="1108"/>
                  </a:moveTo>
                  <a:lnTo>
                    <a:pt x="1877" y="1108"/>
                  </a:lnTo>
                  <a:lnTo>
                    <a:pt x="1877" y="1108"/>
                  </a:lnTo>
                  <a:lnTo>
                    <a:pt x="1877" y="1106"/>
                  </a:lnTo>
                  <a:lnTo>
                    <a:pt x="1877" y="1106"/>
                  </a:lnTo>
                  <a:lnTo>
                    <a:pt x="1879" y="1106"/>
                  </a:lnTo>
                  <a:lnTo>
                    <a:pt x="1877" y="1108"/>
                  </a:lnTo>
                  <a:close/>
                  <a:moveTo>
                    <a:pt x="1894" y="1111"/>
                  </a:moveTo>
                  <a:lnTo>
                    <a:pt x="1889" y="1111"/>
                  </a:lnTo>
                  <a:lnTo>
                    <a:pt x="1887" y="1111"/>
                  </a:lnTo>
                  <a:lnTo>
                    <a:pt x="1889" y="1111"/>
                  </a:lnTo>
                  <a:lnTo>
                    <a:pt x="1891" y="1109"/>
                  </a:lnTo>
                  <a:lnTo>
                    <a:pt x="1892" y="1108"/>
                  </a:lnTo>
                  <a:lnTo>
                    <a:pt x="1894" y="1109"/>
                  </a:lnTo>
                  <a:lnTo>
                    <a:pt x="1894" y="1111"/>
                  </a:lnTo>
                  <a:close/>
                  <a:moveTo>
                    <a:pt x="1904" y="1113"/>
                  </a:moveTo>
                  <a:lnTo>
                    <a:pt x="1903" y="1113"/>
                  </a:lnTo>
                  <a:lnTo>
                    <a:pt x="1899" y="1113"/>
                  </a:lnTo>
                  <a:lnTo>
                    <a:pt x="1903" y="1111"/>
                  </a:lnTo>
                  <a:lnTo>
                    <a:pt x="1903" y="1111"/>
                  </a:lnTo>
                  <a:lnTo>
                    <a:pt x="1903" y="1111"/>
                  </a:lnTo>
                  <a:lnTo>
                    <a:pt x="1903" y="1109"/>
                  </a:lnTo>
                  <a:lnTo>
                    <a:pt x="1904" y="1113"/>
                  </a:lnTo>
                  <a:lnTo>
                    <a:pt x="1904" y="1113"/>
                  </a:lnTo>
                  <a:lnTo>
                    <a:pt x="1904" y="1113"/>
                  </a:lnTo>
                  <a:close/>
                  <a:moveTo>
                    <a:pt x="1856" y="1120"/>
                  </a:moveTo>
                  <a:lnTo>
                    <a:pt x="1855" y="1121"/>
                  </a:lnTo>
                  <a:lnTo>
                    <a:pt x="1856" y="1121"/>
                  </a:lnTo>
                  <a:lnTo>
                    <a:pt x="1856" y="1121"/>
                  </a:lnTo>
                  <a:lnTo>
                    <a:pt x="1858" y="1121"/>
                  </a:lnTo>
                  <a:lnTo>
                    <a:pt x="1860" y="1120"/>
                  </a:lnTo>
                  <a:lnTo>
                    <a:pt x="1862" y="1120"/>
                  </a:lnTo>
                  <a:lnTo>
                    <a:pt x="1863" y="1118"/>
                  </a:lnTo>
                  <a:lnTo>
                    <a:pt x="1863" y="1120"/>
                  </a:lnTo>
                  <a:lnTo>
                    <a:pt x="1865" y="1120"/>
                  </a:lnTo>
                  <a:lnTo>
                    <a:pt x="1867" y="1118"/>
                  </a:lnTo>
                  <a:lnTo>
                    <a:pt x="1860" y="1123"/>
                  </a:lnTo>
                  <a:lnTo>
                    <a:pt x="1858" y="1123"/>
                  </a:lnTo>
                  <a:lnTo>
                    <a:pt x="1855" y="1125"/>
                  </a:lnTo>
                  <a:lnTo>
                    <a:pt x="1853" y="1125"/>
                  </a:lnTo>
                  <a:lnTo>
                    <a:pt x="1851" y="1125"/>
                  </a:lnTo>
                  <a:lnTo>
                    <a:pt x="1843" y="1128"/>
                  </a:lnTo>
                  <a:lnTo>
                    <a:pt x="1843" y="1128"/>
                  </a:lnTo>
                  <a:lnTo>
                    <a:pt x="1841" y="1128"/>
                  </a:lnTo>
                  <a:lnTo>
                    <a:pt x="1834" y="1130"/>
                  </a:lnTo>
                  <a:lnTo>
                    <a:pt x="1831" y="1130"/>
                  </a:lnTo>
                  <a:lnTo>
                    <a:pt x="1829" y="1131"/>
                  </a:lnTo>
                  <a:lnTo>
                    <a:pt x="1831" y="1130"/>
                  </a:lnTo>
                  <a:lnTo>
                    <a:pt x="1831" y="1130"/>
                  </a:lnTo>
                  <a:lnTo>
                    <a:pt x="1831" y="1128"/>
                  </a:lnTo>
                  <a:lnTo>
                    <a:pt x="1829" y="1128"/>
                  </a:lnTo>
                  <a:lnTo>
                    <a:pt x="1829" y="1130"/>
                  </a:lnTo>
                  <a:lnTo>
                    <a:pt x="1827" y="1130"/>
                  </a:lnTo>
                  <a:lnTo>
                    <a:pt x="1827" y="1130"/>
                  </a:lnTo>
                  <a:lnTo>
                    <a:pt x="1827" y="1128"/>
                  </a:lnTo>
                  <a:lnTo>
                    <a:pt x="1827" y="1126"/>
                  </a:lnTo>
                  <a:lnTo>
                    <a:pt x="1829" y="1125"/>
                  </a:lnTo>
                  <a:lnTo>
                    <a:pt x="1832" y="1125"/>
                  </a:lnTo>
                  <a:lnTo>
                    <a:pt x="1832" y="1123"/>
                  </a:lnTo>
                  <a:lnTo>
                    <a:pt x="1834" y="1125"/>
                  </a:lnTo>
                  <a:lnTo>
                    <a:pt x="1834" y="1123"/>
                  </a:lnTo>
                  <a:lnTo>
                    <a:pt x="1834" y="1123"/>
                  </a:lnTo>
                  <a:lnTo>
                    <a:pt x="1836" y="1121"/>
                  </a:lnTo>
                  <a:lnTo>
                    <a:pt x="1838" y="1121"/>
                  </a:lnTo>
                  <a:lnTo>
                    <a:pt x="1838" y="1121"/>
                  </a:lnTo>
                  <a:lnTo>
                    <a:pt x="1839" y="1121"/>
                  </a:lnTo>
                  <a:lnTo>
                    <a:pt x="1839" y="1121"/>
                  </a:lnTo>
                  <a:lnTo>
                    <a:pt x="1841" y="1121"/>
                  </a:lnTo>
                  <a:lnTo>
                    <a:pt x="1843" y="1121"/>
                  </a:lnTo>
                  <a:lnTo>
                    <a:pt x="1844" y="1121"/>
                  </a:lnTo>
                  <a:lnTo>
                    <a:pt x="1846" y="1121"/>
                  </a:lnTo>
                  <a:lnTo>
                    <a:pt x="1850" y="1121"/>
                  </a:lnTo>
                  <a:lnTo>
                    <a:pt x="1853" y="1120"/>
                  </a:lnTo>
                  <a:lnTo>
                    <a:pt x="1855" y="1120"/>
                  </a:lnTo>
                  <a:lnTo>
                    <a:pt x="1858" y="1116"/>
                  </a:lnTo>
                  <a:lnTo>
                    <a:pt x="1860" y="1116"/>
                  </a:lnTo>
                  <a:lnTo>
                    <a:pt x="1858" y="1120"/>
                  </a:lnTo>
                  <a:lnTo>
                    <a:pt x="1856" y="1120"/>
                  </a:lnTo>
                  <a:lnTo>
                    <a:pt x="1856" y="1120"/>
                  </a:lnTo>
                  <a:close/>
                  <a:moveTo>
                    <a:pt x="1824" y="1131"/>
                  </a:moveTo>
                  <a:lnTo>
                    <a:pt x="1822" y="1131"/>
                  </a:lnTo>
                  <a:lnTo>
                    <a:pt x="1824" y="1130"/>
                  </a:lnTo>
                  <a:lnTo>
                    <a:pt x="1826" y="1128"/>
                  </a:lnTo>
                  <a:lnTo>
                    <a:pt x="1826" y="1128"/>
                  </a:lnTo>
                  <a:lnTo>
                    <a:pt x="1826" y="1130"/>
                  </a:lnTo>
                  <a:lnTo>
                    <a:pt x="1826" y="1130"/>
                  </a:lnTo>
                  <a:lnTo>
                    <a:pt x="1824" y="1131"/>
                  </a:lnTo>
                  <a:lnTo>
                    <a:pt x="1824" y="1131"/>
                  </a:lnTo>
                  <a:lnTo>
                    <a:pt x="1824" y="1131"/>
                  </a:lnTo>
                  <a:close/>
                  <a:moveTo>
                    <a:pt x="1824" y="1154"/>
                  </a:moveTo>
                  <a:lnTo>
                    <a:pt x="1822" y="1157"/>
                  </a:lnTo>
                  <a:lnTo>
                    <a:pt x="1822" y="1155"/>
                  </a:lnTo>
                  <a:lnTo>
                    <a:pt x="1826" y="1152"/>
                  </a:lnTo>
                  <a:lnTo>
                    <a:pt x="1824" y="1154"/>
                  </a:lnTo>
                  <a:close/>
                  <a:moveTo>
                    <a:pt x="1802" y="1196"/>
                  </a:moveTo>
                  <a:lnTo>
                    <a:pt x="1800" y="1196"/>
                  </a:lnTo>
                  <a:lnTo>
                    <a:pt x="1803" y="1193"/>
                  </a:lnTo>
                  <a:lnTo>
                    <a:pt x="1805" y="1188"/>
                  </a:lnTo>
                  <a:lnTo>
                    <a:pt x="1807" y="1186"/>
                  </a:lnTo>
                  <a:lnTo>
                    <a:pt x="1805" y="1189"/>
                  </a:lnTo>
                  <a:lnTo>
                    <a:pt x="1803" y="1193"/>
                  </a:lnTo>
                  <a:lnTo>
                    <a:pt x="1802" y="1196"/>
                  </a:lnTo>
                  <a:lnTo>
                    <a:pt x="1802" y="1196"/>
                  </a:lnTo>
                  <a:close/>
                  <a:moveTo>
                    <a:pt x="1795" y="1246"/>
                  </a:moveTo>
                  <a:lnTo>
                    <a:pt x="1795" y="1246"/>
                  </a:lnTo>
                  <a:lnTo>
                    <a:pt x="1795" y="1242"/>
                  </a:lnTo>
                  <a:lnTo>
                    <a:pt x="1795" y="1244"/>
                  </a:lnTo>
                  <a:lnTo>
                    <a:pt x="1795" y="1244"/>
                  </a:lnTo>
                  <a:lnTo>
                    <a:pt x="1795" y="1246"/>
                  </a:lnTo>
                  <a:lnTo>
                    <a:pt x="1795" y="1246"/>
                  </a:lnTo>
                  <a:close/>
                  <a:moveTo>
                    <a:pt x="1798" y="1259"/>
                  </a:moveTo>
                  <a:lnTo>
                    <a:pt x="1795" y="1259"/>
                  </a:lnTo>
                  <a:lnTo>
                    <a:pt x="1795" y="1259"/>
                  </a:lnTo>
                  <a:lnTo>
                    <a:pt x="1798" y="1259"/>
                  </a:lnTo>
                  <a:lnTo>
                    <a:pt x="1798" y="1254"/>
                  </a:lnTo>
                  <a:lnTo>
                    <a:pt x="1798" y="1252"/>
                  </a:lnTo>
                  <a:lnTo>
                    <a:pt x="1798" y="1247"/>
                  </a:lnTo>
                  <a:lnTo>
                    <a:pt x="1798" y="1247"/>
                  </a:lnTo>
                  <a:lnTo>
                    <a:pt x="1798" y="1249"/>
                  </a:lnTo>
                  <a:lnTo>
                    <a:pt x="1800" y="1252"/>
                  </a:lnTo>
                  <a:lnTo>
                    <a:pt x="1798" y="1254"/>
                  </a:lnTo>
                  <a:lnTo>
                    <a:pt x="1798" y="1259"/>
                  </a:lnTo>
                  <a:lnTo>
                    <a:pt x="1798" y="1259"/>
                  </a:lnTo>
                  <a:lnTo>
                    <a:pt x="1798" y="1259"/>
                  </a:lnTo>
                  <a:close/>
                  <a:moveTo>
                    <a:pt x="1793" y="1261"/>
                  </a:moveTo>
                  <a:lnTo>
                    <a:pt x="1790" y="1263"/>
                  </a:lnTo>
                  <a:lnTo>
                    <a:pt x="1790" y="1263"/>
                  </a:lnTo>
                  <a:lnTo>
                    <a:pt x="1791" y="1261"/>
                  </a:lnTo>
                  <a:lnTo>
                    <a:pt x="1793" y="1261"/>
                  </a:lnTo>
                  <a:lnTo>
                    <a:pt x="1793" y="1261"/>
                  </a:lnTo>
                  <a:close/>
                  <a:moveTo>
                    <a:pt x="1779" y="1273"/>
                  </a:moveTo>
                  <a:lnTo>
                    <a:pt x="1778" y="1273"/>
                  </a:lnTo>
                  <a:lnTo>
                    <a:pt x="1781" y="1271"/>
                  </a:lnTo>
                  <a:lnTo>
                    <a:pt x="1785" y="1268"/>
                  </a:lnTo>
                  <a:lnTo>
                    <a:pt x="1785" y="1266"/>
                  </a:lnTo>
                  <a:lnTo>
                    <a:pt x="1781" y="1270"/>
                  </a:lnTo>
                  <a:lnTo>
                    <a:pt x="1779" y="1273"/>
                  </a:lnTo>
                  <a:lnTo>
                    <a:pt x="1779" y="1273"/>
                  </a:lnTo>
                  <a:close/>
                  <a:moveTo>
                    <a:pt x="1778" y="1273"/>
                  </a:moveTo>
                  <a:lnTo>
                    <a:pt x="1778" y="1273"/>
                  </a:lnTo>
                  <a:lnTo>
                    <a:pt x="1778" y="1273"/>
                  </a:lnTo>
                  <a:lnTo>
                    <a:pt x="1776" y="1273"/>
                  </a:lnTo>
                  <a:lnTo>
                    <a:pt x="1776" y="1271"/>
                  </a:lnTo>
                  <a:lnTo>
                    <a:pt x="1776" y="1273"/>
                  </a:lnTo>
                  <a:lnTo>
                    <a:pt x="1778" y="1273"/>
                  </a:lnTo>
                  <a:lnTo>
                    <a:pt x="1778" y="1273"/>
                  </a:lnTo>
                  <a:close/>
                  <a:moveTo>
                    <a:pt x="946" y="1287"/>
                  </a:moveTo>
                  <a:lnTo>
                    <a:pt x="949" y="1288"/>
                  </a:lnTo>
                  <a:lnTo>
                    <a:pt x="951" y="1287"/>
                  </a:lnTo>
                  <a:lnTo>
                    <a:pt x="953" y="1288"/>
                  </a:lnTo>
                  <a:lnTo>
                    <a:pt x="951" y="1288"/>
                  </a:lnTo>
                  <a:lnTo>
                    <a:pt x="948" y="1288"/>
                  </a:lnTo>
                  <a:lnTo>
                    <a:pt x="946" y="1288"/>
                  </a:lnTo>
                  <a:lnTo>
                    <a:pt x="946" y="1288"/>
                  </a:lnTo>
                  <a:lnTo>
                    <a:pt x="944" y="1287"/>
                  </a:lnTo>
                  <a:lnTo>
                    <a:pt x="946" y="1287"/>
                  </a:lnTo>
                  <a:close/>
                  <a:moveTo>
                    <a:pt x="937" y="1288"/>
                  </a:moveTo>
                  <a:lnTo>
                    <a:pt x="936" y="1288"/>
                  </a:lnTo>
                  <a:lnTo>
                    <a:pt x="936" y="1288"/>
                  </a:lnTo>
                  <a:lnTo>
                    <a:pt x="936" y="1287"/>
                  </a:lnTo>
                  <a:lnTo>
                    <a:pt x="936" y="1287"/>
                  </a:lnTo>
                  <a:lnTo>
                    <a:pt x="937" y="1287"/>
                  </a:lnTo>
                  <a:lnTo>
                    <a:pt x="937" y="1288"/>
                  </a:lnTo>
                  <a:lnTo>
                    <a:pt x="937" y="1288"/>
                  </a:lnTo>
                  <a:close/>
                  <a:moveTo>
                    <a:pt x="943" y="1290"/>
                  </a:moveTo>
                  <a:lnTo>
                    <a:pt x="941" y="1290"/>
                  </a:lnTo>
                  <a:lnTo>
                    <a:pt x="941" y="1290"/>
                  </a:lnTo>
                  <a:lnTo>
                    <a:pt x="939" y="1288"/>
                  </a:lnTo>
                  <a:lnTo>
                    <a:pt x="943" y="1288"/>
                  </a:lnTo>
                  <a:lnTo>
                    <a:pt x="944" y="1288"/>
                  </a:lnTo>
                  <a:lnTo>
                    <a:pt x="944" y="1288"/>
                  </a:lnTo>
                  <a:lnTo>
                    <a:pt x="943" y="1290"/>
                  </a:lnTo>
                  <a:lnTo>
                    <a:pt x="943" y="1290"/>
                  </a:lnTo>
                  <a:close/>
                  <a:moveTo>
                    <a:pt x="975" y="1302"/>
                  </a:moveTo>
                  <a:lnTo>
                    <a:pt x="977" y="1304"/>
                  </a:lnTo>
                  <a:lnTo>
                    <a:pt x="975" y="1304"/>
                  </a:lnTo>
                  <a:lnTo>
                    <a:pt x="973" y="1304"/>
                  </a:lnTo>
                  <a:lnTo>
                    <a:pt x="973" y="1304"/>
                  </a:lnTo>
                  <a:lnTo>
                    <a:pt x="972" y="1302"/>
                  </a:lnTo>
                  <a:lnTo>
                    <a:pt x="972" y="1302"/>
                  </a:lnTo>
                  <a:lnTo>
                    <a:pt x="972" y="1302"/>
                  </a:lnTo>
                  <a:lnTo>
                    <a:pt x="972" y="1302"/>
                  </a:lnTo>
                  <a:lnTo>
                    <a:pt x="972" y="1300"/>
                  </a:lnTo>
                  <a:lnTo>
                    <a:pt x="972" y="1300"/>
                  </a:lnTo>
                  <a:lnTo>
                    <a:pt x="975" y="1302"/>
                  </a:lnTo>
                  <a:lnTo>
                    <a:pt x="975" y="1302"/>
                  </a:lnTo>
                  <a:close/>
                  <a:moveTo>
                    <a:pt x="955" y="1305"/>
                  </a:moveTo>
                  <a:lnTo>
                    <a:pt x="953" y="1305"/>
                  </a:lnTo>
                  <a:lnTo>
                    <a:pt x="953" y="1305"/>
                  </a:lnTo>
                  <a:lnTo>
                    <a:pt x="951" y="1305"/>
                  </a:lnTo>
                  <a:lnTo>
                    <a:pt x="953" y="1305"/>
                  </a:lnTo>
                  <a:lnTo>
                    <a:pt x="953" y="1305"/>
                  </a:lnTo>
                  <a:lnTo>
                    <a:pt x="955" y="1305"/>
                  </a:lnTo>
                  <a:lnTo>
                    <a:pt x="955" y="1305"/>
                  </a:lnTo>
                  <a:lnTo>
                    <a:pt x="955" y="1305"/>
                  </a:lnTo>
                  <a:close/>
                  <a:moveTo>
                    <a:pt x="975" y="1316"/>
                  </a:moveTo>
                  <a:lnTo>
                    <a:pt x="973" y="1316"/>
                  </a:lnTo>
                  <a:lnTo>
                    <a:pt x="973" y="1316"/>
                  </a:lnTo>
                  <a:lnTo>
                    <a:pt x="972" y="1312"/>
                  </a:lnTo>
                  <a:lnTo>
                    <a:pt x="970" y="1310"/>
                  </a:lnTo>
                  <a:lnTo>
                    <a:pt x="972" y="1310"/>
                  </a:lnTo>
                  <a:lnTo>
                    <a:pt x="972" y="1312"/>
                  </a:lnTo>
                  <a:lnTo>
                    <a:pt x="975" y="1314"/>
                  </a:lnTo>
                  <a:lnTo>
                    <a:pt x="975" y="1316"/>
                  </a:lnTo>
                  <a:close/>
                  <a:moveTo>
                    <a:pt x="1685" y="1356"/>
                  </a:moveTo>
                  <a:lnTo>
                    <a:pt x="1684" y="1362"/>
                  </a:lnTo>
                  <a:lnTo>
                    <a:pt x="1684" y="1360"/>
                  </a:lnTo>
                  <a:lnTo>
                    <a:pt x="1684" y="1358"/>
                  </a:lnTo>
                  <a:lnTo>
                    <a:pt x="1684" y="1356"/>
                  </a:lnTo>
                  <a:lnTo>
                    <a:pt x="1685" y="1356"/>
                  </a:lnTo>
                  <a:lnTo>
                    <a:pt x="1685" y="1356"/>
                  </a:lnTo>
                  <a:close/>
                  <a:moveTo>
                    <a:pt x="1557" y="1372"/>
                  </a:moveTo>
                  <a:lnTo>
                    <a:pt x="1555" y="1374"/>
                  </a:lnTo>
                  <a:lnTo>
                    <a:pt x="1552" y="1374"/>
                  </a:lnTo>
                  <a:lnTo>
                    <a:pt x="1552" y="1374"/>
                  </a:lnTo>
                  <a:lnTo>
                    <a:pt x="1554" y="1372"/>
                  </a:lnTo>
                  <a:lnTo>
                    <a:pt x="1555" y="1372"/>
                  </a:lnTo>
                  <a:lnTo>
                    <a:pt x="1557" y="1372"/>
                  </a:lnTo>
                  <a:lnTo>
                    <a:pt x="1557" y="1372"/>
                  </a:lnTo>
                  <a:close/>
                  <a:moveTo>
                    <a:pt x="1547" y="1374"/>
                  </a:moveTo>
                  <a:lnTo>
                    <a:pt x="1547" y="1374"/>
                  </a:lnTo>
                  <a:lnTo>
                    <a:pt x="1545" y="1374"/>
                  </a:lnTo>
                  <a:lnTo>
                    <a:pt x="1545" y="1374"/>
                  </a:lnTo>
                  <a:lnTo>
                    <a:pt x="1545" y="1372"/>
                  </a:lnTo>
                  <a:lnTo>
                    <a:pt x="1547" y="1374"/>
                  </a:lnTo>
                  <a:lnTo>
                    <a:pt x="1547" y="1374"/>
                  </a:lnTo>
                  <a:lnTo>
                    <a:pt x="1547" y="1374"/>
                  </a:lnTo>
                  <a:close/>
                  <a:moveTo>
                    <a:pt x="1535" y="1377"/>
                  </a:moveTo>
                  <a:lnTo>
                    <a:pt x="1535" y="1377"/>
                  </a:lnTo>
                  <a:lnTo>
                    <a:pt x="1533" y="1377"/>
                  </a:lnTo>
                  <a:lnTo>
                    <a:pt x="1533" y="1377"/>
                  </a:lnTo>
                  <a:lnTo>
                    <a:pt x="1533" y="1377"/>
                  </a:lnTo>
                  <a:lnTo>
                    <a:pt x="1533" y="1375"/>
                  </a:lnTo>
                  <a:lnTo>
                    <a:pt x="1533" y="1375"/>
                  </a:lnTo>
                  <a:lnTo>
                    <a:pt x="1535" y="1374"/>
                  </a:lnTo>
                  <a:lnTo>
                    <a:pt x="1535" y="1375"/>
                  </a:lnTo>
                  <a:lnTo>
                    <a:pt x="1535" y="1377"/>
                  </a:lnTo>
                  <a:close/>
                  <a:moveTo>
                    <a:pt x="1542" y="1382"/>
                  </a:moveTo>
                  <a:lnTo>
                    <a:pt x="1542" y="1384"/>
                  </a:lnTo>
                  <a:lnTo>
                    <a:pt x="1542" y="1380"/>
                  </a:lnTo>
                  <a:lnTo>
                    <a:pt x="1542" y="1377"/>
                  </a:lnTo>
                  <a:lnTo>
                    <a:pt x="1542" y="1379"/>
                  </a:lnTo>
                  <a:lnTo>
                    <a:pt x="1543" y="1380"/>
                  </a:lnTo>
                  <a:lnTo>
                    <a:pt x="1542" y="1382"/>
                  </a:lnTo>
                  <a:lnTo>
                    <a:pt x="1542" y="1382"/>
                  </a:lnTo>
                  <a:close/>
                  <a:moveTo>
                    <a:pt x="1542" y="1384"/>
                  </a:moveTo>
                  <a:lnTo>
                    <a:pt x="1540" y="1385"/>
                  </a:lnTo>
                  <a:lnTo>
                    <a:pt x="1540" y="1385"/>
                  </a:lnTo>
                  <a:lnTo>
                    <a:pt x="1542" y="1384"/>
                  </a:lnTo>
                  <a:lnTo>
                    <a:pt x="1542" y="1384"/>
                  </a:lnTo>
                  <a:lnTo>
                    <a:pt x="1542" y="1384"/>
                  </a:lnTo>
                  <a:lnTo>
                    <a:pt x="1542" y="1384"/>
                  </a:lnTo>
                  <a:close/>
                  <a:moveTo>
                    <a:pt x="1617" y="1385"/>
                  </a:moveTo>
                  <a:lnTo>
                    <a:pt x="1615" y="1387"/>
                  </a:lnTo>
                  <a:lnTo>
                    <a:pt x="1613" y="1385"/>
                  </a:lnTo>
                  <a:lnTo>
                    <a:pt x="1615" y="1385"/>
                  </a:lnTo>
                  <a:lnTo>
                    <a:pt x="1615" y="1385"/>
                  </a:lnTo>
                  <a:lnTo>
                    <a:pt x="1619" y="1385"/>
                  </a:lnTo>
                  <a:lnTo>
                    <a:pt x="1619" y="1384"/>
                  </a:lnTo>
                  <a:lnTo>
                    <a:pt x="1620" y="1384"/>
                  </a:lnTo>
                  <a:lnTo>
                    <a:pt x="1617" y="1385"/>
                  </a:lnTo>
                  <a:lnTo>
                    <a:pt x="1617" y="1385"/>
                  </a:lnTo>
                  <a:close/>
                  <a:moveTo>
                    <a:pt x="1485" y="1389"/>
                  </a:moveTo>
                  <a:lnTo>
                    <a:pt x="1485" y="1389"/>
                  </a:lnTo>
                  <a:lnTo>
                    <a:pt x="1482" y="1387"/>
                  </a:lnTo>
                  <a:lnTo>
                    <a:pt x="1482" y="1387"/>
                  </a:lnTo>
                  <a:lnTo>
                    <a:pt x="1483" y="1385"/>
                  </a:lnTo>
                  <a:lnTo>
                    <a:pt x="1483" y="1385"/>
                  </a:lnTo>
                  <a:lnTo>
                    <a:pt x="1485" y="1387"/>
                  </a:lnTo>
                  <a:lnTo>
                    <a:pt x="1485" y="1387"/>
                  </a:lnTo>
                  <a:lnTo>
                    <a:pt x="1487" y="1387"/>
                  </a:lnTo>
                  <a:lnTo>
                    <a:pt x="1485" y="1389"/>
                  </a:lnTo>
                  <a:lnTo>
                    <a:pt x="1485" y="1389"/>
                  </a:lnTo>
                  <a:lnTo>
                    <a:pt x="1485" y="1389"/>
                  </a:lnTo>
                  <a:close/>
                  <a:moveTo>
                    <a:pt x="1423" y="1397"/>
                  </a:moveTo>
                  <a:lnTo>
                    <a:pt x="1422" y="1397"/>
                  </a:lnTo>
                  <a:lnTo>
                    <a:pt x="1427" y="1394"/>
                  </a:lnTo>
                  <a:lnTo>
                    <a:pt x="1427" y="1392"/>
                  </a:lnTo>
                  <a:lnTo>
                    <a:pt x="1429" y="1392"/>
                  </a:lnTo>
                  <a:lnTo>
                    <a:pt x="1427" y="1394"/>
                  </a:lnTo>
                  <a:lnTo>
                    <a:pt x="1423" y="1397"/>
                  </a:lnTo>
                  <a:lnTo>
                    <a:pt x="1423" y="1397"/>
                  </a:lnTo>
                  <a:close/>
                  <a:moveTo>
                    <a:pt x="1389" y="1418"/>
                  </a:moveTo>
                  <a:lnTo>
                    <a:pt x="1389" y="1418"/>
                  </a:lnTo>
                  <a:lnTo>
                    <a:pt x="1389" y="1418"/>
                  </a:lnTo>
                  <a:lnTo>
                    <a:pt x="1391" y="1416"/>
                  </a:lnTo>
                  <a:lnTo>
                    <a:pt x="1394" y="1414"/>
                  </a:lnTo>
                  <a:lnTo>
                    <a:pt x="1396" y="1414"/>
                  </a:lnTo>
                  <a:lnTo>
                    <a:pt x="1396" y="1413"/>
                  </a:lnTo>
                  <a:lnTo>
                    <a:pt x="1396" y="1413"/>
                  </a:lnTo>
                  <a:lnTo>
                    <a:pt x="1396" y="1414"/>
                  </a:lnTo>
                  <a:lnTo>
                    <a:pt x="1394" y="1416"/>
                  </a:lnTo>
                  <a:lnTo>
                    <a:pt x="1389" y="1418"/>
                  </a:lnTo>
                  <a:lnTo>
                    <a:pt x="1389" y="1418"/>
                  </a:lnTo>
                  <a:close/>
                  <a:moveTo>
                    <a:pt x="1386" y="1423"/>
                  </a:moveTo>
                  <a:lnTo>
                    <a:pt x="1384" y="1423"/>
                  </a:lnTo>
                  <a:lnTo>
                    <a:pt x="1386" y="1421"/>
                  </a:lnTo>
                  <a:lnTo>
                    <a:pt x="1386" y="1421"/>
                  </a:lnTo>
                  <a:lnTo>
                    <a:pt x="1388" y="1420"/>
                  </a:lnTo>
                  <a:lnTo>
                    <a:pt x="1388" y="1420"/>
                  </a:lnTo>
                  <a:lnTo>
                    <a:pt x="1388" y="1420"/>
                  </a:lnTo>
                  <a:lnTo>
                    <a:pt x="1388" y="1421"/>
                  </a:lnTo>
                  <a:lnTo>
                    <a:pt x="1386" y="1423"/>
                  </a:lnTo>
                  <a:lnTo>
                    <a:pt x="1386" y="1423"/>
                  </a:lnTo>
                  <a:close/>
                  <a:moveTo>
                    <a:pt x="1708" y="1437"/>
                  </a:moveTo>
                  <a:lnTo>
                    <a:pt x="1709" y="1438"/>
                  </a:lnTo>
                  <a:lnTo>
                    <a:pt x="1708" y="1435"/>
                  </a:lnTo>
                  <a:lnTo>
                    <a:pt x="1704" y="1430"/>
                  </a:lnTo>
                  <a:lnTo>
                    <a:pt x="1704" y="1425"/>
                  </a:lnTo>
                  <a:lnTo>
                    <a:pt x="1704" y="1426"/>
                  </a:lnTo>
                  <a:lnTo>
                    <a:pt x="1706" y="1428"/>
                  </a:lnTo>
                  <a:lnTo>
                    <a:pt x="1708" y="1437"/>
                  </a:lnTo>
                  <a:lnTo>
                    <a:pt x="1708" y="1437"/>
                  </a:lnTo>
                  <a:close/>
                  <a:moveTo>
                    <a:pt x="1379" y="1437"/>
                  </a:moveTo>
                  <a:lnTo>
                    <a:pt x="1377" y="1438"/>
                  </a:lnTo>
                  <a:lnTo>
                    <a:pt x="1377" y="1437"/>
                  </a:lnTo>
                  <a:lnTo>
                    <a:pt x="1379" y="1431"/>
                  </a:lnTo>
                  <a:lnTo>
                    <a:pt x="1382" y="1426"/>
                  </a:lnTo>
                  <a:lnTo>
                    <a:pt x="1384" y="1425"/>
                  </a:lnTo>
                  <a:lnTo>
                    <a:pt x="1381" y="1431"/>
                  </a:lnTo>
                  <a:lnTo>
                    <a:pt x="1379" y="1437"/>
                  </a:lnTo>
                  <a:lnTo>
                    <a:pt x="1379" y="1437"/>
                  </a:lnTo>
                  <a:close/>
                  <a:moveTo>
                    <a:pt x="1382" y="1460"/>
                  </a:moveTo>
                  <a:lnTo>
                    <a:pt x="1382" y="1462"/>
                  </a:lnTo>
                  <a:lnTo>
                    <a:pt x="1381" y="1457"/>
                  </a:lnTo>
                  <a:lnTo>
                    <a:pt x="1377" y="1447"/>
                  </a:lnTo>
                  <a:lnTo>
                    <a:pt x="1377" y="1442"/>
                  </a:lnTo>
                  <a:lnTo>
                    <a:pt x="1377" y="1438"/>
                  </a:lnTo>
                  <a:lnTo>
                    <a:pt x="1379" y="1447"/>
                  </a:lnTo>
                  <a:lnTo>
                    <a:pt x="1381" y="1459"/>
                  </a:lnTo>
                  <a:lnTo>
                    <a:pt x="1382" y="1460"/>
                  </a:lnTo>
                  <a:lnTo>
                    <a:pt x="1382" y="1460"/>
                  </a:lnTo>
                  <a:close/>
                  <a:moveTo>
                    <a:pt x="1672" y="1452"/>
                  </a:moveTo>
                  <a:lnTo>
                    <a:pt x="1672" y="1454"/>
                  </a:lnTo>
                  <a:lnTo>
                    <a:pt x="1672" y="1452"/>
                  </a:lnTo>
                  <a:lnTo>
                    <a:pt x="1670" y="1450"/>
                  </a:lnTo>
                  <a:lnTo>
                    <a:pt x="1672" y="1450"/>
                  </a:lnTo>
                  <a:lnTo>
                    <a:pt x="1672" y="1452"/>
                  </a:lnTo>
                  <a:close/>
                  <a:moveTo>
                    <a:pt x="1673" y="1455"/>
                  </a:moveTo>
                  <a:lnTo>
                    <a:pt x="1672" y="1455"/>
                  </a:lnTo>
                  <a:lnTo>
                    <a:pt x="1670" y="1455"/>
                  </a:lnTo>
                  <a:lnTo>
                    <a:pt x="1670" y="1454"/>
                  </a:lnTo>
                  <a:lnTo>
                    <a:pt x="1670" y="1452"/>
                  </a:lnTo>
                  <a:lnTo>
                    <a:pt x="1670" y="1454"/>
                  </a:lnTo>
                  <a:lnTo>
                    <a:pt x="1672" y="1455"/>
                  </a:lnTo>
                  <a:lnTo>
                    <a:pt x="1673" y="1455"/>
                  </a:lnTo>
                  <a:lnTo>
                    <a:pt x="1673" y="1455"/>
                  </a:lnTo>
                  <a:close/>
                  <a:moveTo>
                    <a:pt x="1704" y="1483"/>
                  </a:moveTo>
                  <a:lnTo>
                    <a:pt x="1701" y="1486"/>
                  </a:lnTo>
                  <a:lnTo>
                    <a:pt x="1701" y="1486"/>
                  </a:lnTo>
                  <a:lnTo>
                    <a:pt x="1702" y="1483"/>
                  </a:lnTo>
                  <a:lnTo>
                    <a:pt x="1702" y="1483"/>
                  </a:lnTo>
                  <a:lnTo>
                    <a:pt x="1704" y="1481"/>
                  </a:lnTo>
                  <a:lnTo>
                    <a:pt x="1706" y="1481"/>
                  </a:lnTo>
                  <a:lnTo>
                    <a:pt x="1706" y="1479"/>
                  </a:lnTo>
                  <a:lnTo>
                    <a:pt x="1706" y="1478"/>
                  </a:lnTo>
                  <a:lnTo>
                    <a:pt x="1708" y="1478"/>
                  </a:lnTo>
                  <a:lnTo>
                    <a:pt x="1704" y="1483"/>
                  </a:lnTo>
                  <a:lnTo>
                    <a:pt x="1704" y="1483"/>
                  </a:lnTo>
                  <a:close/>
                  <a:moveTo>
                    <a:pt x="1699" y="1488"/>
                  </a:moveTo>
                  <a:lnTo>
                    <a:pt x="1699" y="1488"/>
                  </a:lnTo>
                  <a:lnTo>
                    <a:pt x="1699" y="1486"/>
                  </a:lnTo>
                  <a:lnTo>
                    <a:pt x="1701" y="1486"/>
                  </a:lnTo>
                  <a:lnTo>
                    <a:pt x="1699" y="1488"/>
                  </a:lnTo>
                  <a:close/>
                  <a:moveTo>
                    <a:pt x="1696" y="1489"/>
                  </a:moveTo>
                  <a:lnTo>
                    <a:pt x="1696" y="1489"/>
                  </a:lnTo>
                  <a:lnTo>
                    <a:pt x="1696" y="1489"/>
                  </a:lnTo>
                  <a:lnTo>
                    <a:pt x="1697" y="1489"/>
                  </a:lnTo>
                  <a:lnTo>
                    <a:pt x="1697" y="1489"/>
                  </a:lnTo>
                  <a:lnTo>
                    <a:pt x="1697" y="1489"/>
                  </a:lnTo>
                  <a:lnTo>
                    <a:pt x="1696" y="1489"/>
                  </a:lnTo>
                  <a:close/>
                  <a:moveTo>
                    <a:pt x="1692" y="1491"/>
                  </a:moveTo>
                  <a:lnTo>
                    <a:pt x="1690" y="1491"/>
                  </a:lnTo>
                  <a:lnTo>
                    <a:pt x="1690" y="1491"/>
                  </a:lnTo>
                  <a:lnTo>
                    <a:pt x="1690" y="1491"/>
                  </a:lnTo>
                  <a:lnTo>
                    <a:pt x="1694" y="1491"/>
                  </a:lnTo>
                  <a:lnTo>
                    <a:pt x="1692" y="1491"/>
                  </a:lnTo>
                  <a:lnTo>
                    <a:pt x="1692" y="1491"/>
                  </a:lnTo>
                  <a:lnTo>
                    <a:pt x="1692" y="1491"/>
                  </a:lnTo>
                  <a:close/>
                  <a:moveTo>
                    <a:pt x="1687" y="1493"/>
                  </a:moveTo>
                  <a:lnTo>
                    <a:pt x="1685" y="1493"/>
                  </a:lnTo>
                  <a:lnTo>
                    <a:pt x="1685" y="1493"/>
                  </a:lnTo>
                  <a:lnTo>
                    <a:pt x="1685" y="1493"/>
                  </a:lnTo>
                  <a:lnTo>
                    <a:pt x="1685" y="1491"/>
                  </a:lnTo>
                  <a:lnTo>
                    <a:pt x="1685" y="1491"/>
                  </a:lnTo>
                  <a:lnTo>
                    <a:pt x="1687" y="1493"/>
                  </a:lnTo>
                  <a:lnTo>
                    <a:pt x="1687" y="1493"/>
                  </a:lnTo>
                  <a:lnTo>
                    <a:pt x="1687" y="1493"/>
                  </a:lnTo>
                  <a:lnTo>
                    <a:pt x="1687" y="1493"/>
                  </a:lnTo>
                  <a:close/>
                  <a:moveTo>
                    <a:pt x="1682" y="1495"/>
                  </a:moveTo>
                  <a:lnTo>
                    <a:pt x="1680" y="1495"/>
                  </a:lnTo>
                  <a:lnTo>
                    <a:pt x="1682" y="1493"/>
                  </a:lnTo>
                  <a:lnTo>
                    <a:pt x="1682" y="1491"/>
                  </a:lnTo>
                  <a:lnTo>
                    <a:pt x="1682" y="1493"/>
                  </a:lnTo>
                  <a:lnTo>
                    <a:pt x="1682" y="1493"/>
                  </a:lnTo>
                  <a:lnTo>
                    <a:pt x="1682" y="1495"/>
                  </a:lnTo>
                  <a:lnTo>
                    <a:pt x="1682" y="1495"/>
                  </a:lnTo>
                  <a:close/>
                  <a:moveTo>
                    <a:pt x="1677" y="1495"/>
                  </a:moveTo>
                  <a:lnTo>
                    <a:pt x="1677" y="1495"/>
                  </a:lnTo>
                  <a:lnTo>
                    <a:pt x="1677" y="1495"/>
                  </a:lnTo>
                  <a:lnTo>
                    <a:pt x="1678" y="1495"/>
                  </a:lnTo>
                  <a:lnTo>
                    <a:pt x="1678" y="1495"/>
                  </a:lnTo>
                  <a:lnTo>
                    <a:pt x="1678" y="1495"/>
                  </a:lnTo>
                  <a:lnTo>
                    <a:pt x="1677" y="1495"/>
                  </a:lnTo>
                  <a:lnTo>
                    <a:pt x="1677" y="1495"/>
                  </a:lnTo>
                  <a:close/>
                  <a:moveTo>
                    <a:pt x="186" y="1549"/>
                  </a:moveTo>
                  <a:lnTo>
                    <a:pt x="185" y="1551"/>
                  </a:lnTo>
                  <a:lnTo>
                    <a:pt x="185" y="1549"/>
                  </a:lnTo>
                  <a:lnTo>
                    <a:pt x="183" y="1549"/>
                  </a:lnTo>
                  <a:lnTo>
                    <a:pt x="181" y="1549"/>
                  </a:lnTo>
                  <a:lnTo>
                    <a:pt x="179" y="1547"/>
                  </a:lnTo>
                  <a:lnTo>
                    <a:pt x="179" y="1547"/>
                  </a:lnTo>
                  <a:lnTo>
                    <a:pt x="179" y="1544"/>
                  </a:lnTo>
                  <a:lnTo>
                    <a:pt x="183" y="1542"/>
                  </a:lnTo>
                  <a:lnTo>
                    <a:pt x="188" y="1544"/>
                  </a:lnTo>
                  <a:lnTo>
                    <a:pt x="188" y="1544"/>
                  </a:lnTo>
                  <a:lnTo>
                    <a:pt x="188" y="1546"/>
                  </a:lnTo>
                  <a:lnTo>
                    <a:pt x="188" y="1547"/>
                  </a:lnTo>
                  <a:lnTo>
                    <a:pt x="188" y="1547"/>
                  </a:lnTo>
                  <a:lnTo>
                    <a:pt x="186" y="1549"/>
                  </a:lnTo>
                  <a:lnTo>
                    <a:pt x="186" y="1549"/>
                  </a:lnTo>
                  <a:close/>
                  <a:moveTo>
                    <a:pt x="171" y="1551"/>
                  </a:moveTo>
                  <a:lnTo>
                    <a:pt x="171" y="1553"/>
                  </a:lnTo>
                  <a:lnTo>
                    <a:pt x="171" y="1553"/>
                  </a:lnTo>
                  <a:lnTo>
                    <a:pt x="171" y="1551"/>
                  </a:lnTo>
                  <a:lnTo>
                    <a:pt x="171" y="1549"/>
                  </a:lnTo>
                  <a:lnTo>
                    <a:pt x="173" y="1549"/>
                  </a:lnTo>
                  <a:lnTo>
                    <a:pt x="173" y="1547"/>
                  </a:lnTo>
                  <a:lnTo>
                    <a:pt x="174" y="1547"/>
                  </a:lnTo>
                  <a:lnTo>
                    <a:pt x="174" y="1549"/>
                  </a:lnTo>
                  <a:lnTo>
                    <a:pt x="174" y="1549"/>
                  </a:lnTo>
                  <a:lnTo>
                    <a:pt x="173" y="1551"/>
                  </a:lnTo>
                  <a:lnTo>
                    <a:pt x="171" y="1551"/>
                  </a:lnTo>
                  <a:lnTo>
                    <a:pt x="171" y="1551"/>
                  </a:lnTo>
                  <a:close/>
                  <a:moveTo>
                    <a:pt x="217" y="1559"/>
                  </a:moveTo>
                  <a:lnTo>
                    <a:pt x="219" y="1559"/>
                  </a:lnTo>
                  <a:lnTo>
                    <a:pt x="219" y="1559"/>
                  </a:lnTo>
                  <a:lnTo>
                    <a:pt x="219" y="1561"/>
                  </a:lnTo>
                  <a:lnTo>
                    <a:pt x="220" y="1561"/>
                  </a:lnTo>
                  <a:lnTo>
                    <a:pt x="220" y="1561"/>
                  </a:lnTo>
                  <a:lnTo>
                    <a:pt x="219" y="1563"/>
                  </a:lnTo>
                  <a:lnTo>
                    <a:pt x="217" y="1563"/>
                  </a:lnTo>
                  <a:lnTo>
                    <a:pt x="217" y="1563"/>
                  </a:lnTo>
                  <a:lnTo>
                    <a:pt x="215" y="1561"/>
                  </a:lnTo>
                  <a:lnTo>
                    <a:pt x="214" y="1561"/>
                  </a:lnTo>
                  <a:lnTo>
                    <a:pt x="214" y="1561"/>
                  </a:lnTo>
                  <a:lnTo>
                    <a:pt x="214" y="1561"/>
                  </a:lnTo>
                  <a:lnTo>
                    <a:pt x="214" y="1561"/>
                  </a:lnTo>
                  <a:lnTo>
                    <a:pt x="214" y="1561"/>
                  </a:lnTo>
                  <a:lnTo>
                    <a:pt x="212" y="1561"/>
                  </a:lnTo>
                  <a:lnTo>
                    <a:pt x="212" y="1561"/>
                  </a:lnTo>
                  <a:lnTo>
                    <a:pt x="210" y="1561"/>
                  </a:lnTo>
                  <a:lnTo>
                    <a:pt x="209" y="1558"/>
                  </a:lnTo>
                  <a:lnTo>
                    <a:pt x="209" y="1558"/>
                  </a:lnTo>
                  <a:lnTo>
                    <a:pt x="209" y="1556"/>
                  </a:lnTo>
                  <a:lnTo>
                    <a:pt x="210" y="1556"/>
                  </a:lnTo>
                  <a:lnTo>
                    <a:pt x="214" y="1554"/>
                  </a:lnTo>
                  <a:lnTo>
                    <a:pt x="214" y="1554"/>
                  </a:lnTo>
                  <a:lnTo>
                    <a:pt x="217" y="1558"/>
                  </a:lnTo>
                  <a:lnTo>
                    <a:pt x="217" y="1558"/>
                  </a:lnTo>
                  <a:lnTo>
                    <a:pt x="217" y="1559"/>
                  </a:lnTo>
                  <a:lnTo>
                    <a:pt x="217" y="1559"/>
                  </a:lnTo>
                  <a:close/>
                  <a:moveTo>
                    <a:pt x="229" y="1564"/>
                  </a:moveTo>
                  <a:lnTo>
                    <a:pt x="232" y="1564"/>
                  </a:lnTo>
                  <a:lnTo>
                    <a:pt x="234" y="1564"/>
                  </a:lnTo>
                  <a:lnTo>
                    <a:pt x="234" y="1564"/>
                  </a:lnTo>
                  <a:lnTo>
                    <a:pt x="238" y="1564"/>
                  </a:lnTo>
                  <a:lnTo>
                    <a:pt x="238" y="1564"/>
                  </a:lnTo>
                  <a:lnTo>
                    <a:pt x="238" y="1566"/>
                  </a:lnTo>
                  <a:lnTo>
                    <a:pt x="236" y="1566"/>
                  </a:lnTo>
                  <a:lnTo>
                    <a:pt x="232" y="1566"/>
                  </a:lnTo>
                  <a:lnTo>
                    <a:pt x="227" y="1566"/>
                  </a:lnTo>
                  <a:lnTo>
                    <a:pt x="227" y="1564"/>
                  </a:lnTo>
                  <a:lnTo>
                    <a:pt x="227" y="1564"/>
                  </a:lnTo>
                  <a:lnTo>
                    <a:pt x="227" y="1563"/>
                  </a:lnTo>
                  <a:lnTo>
                    <a:pt x="229" y="1564"/>
                  </a:lnTo>
                  <a:lnTo>
                    <a:pt x="229" y="1564"/>
                  </a:lnTo>
                  <a:close/>
                  <a:moveTo>
                    <a:pt x="243" y="1570"/>
                  </a:moveTo>
                  <a:lnTo>
                    <a:pt x="243" y="1570"/>
                  </a:lnTo>
                  <a:lnTo>
                    <a:pt x="244" y="1570"/>
                  </a:lnTo>
                  <a:lnTo>
                    <a:pt x="246" y="1570"/>
                  </a:lnTo>
                  <a:lnTo>
                    <a:pt x="250" y="1571"/>
                  </a:lnTo>
                  <a:lnTo>
                    <a:pt x="250" y="1571"/>
                  </a:lnTo>
                  <a:lnTo>
                    <a:pt x="251" y="1573"/>
                  </a:lnTo>
                  <a:lnTo>
                    <a:pt x="251" y="1573"/>
                  </a:lnTo>
                  <a:lnTo>
                    <a:pt x="251" y="1575"/>
                  </a:lnTo>
                  <a:lnTo>
                    <a:pt x="250" y="1575"/>
                  </a:lnTo>
                  <a:lnTo>
                    <a:pt x="248" y="1576"/>
                  </a:lnTo>
                  <a:lnTo>
                    <a:pt x="246" y="1576"/>
                  </a:lnTo>
                  <a:lnTo>
                    <a:pt x="244" y="1576"/>
                  </a:lnTo>
                  <a:lnTo>
                    <a:pt x="243" y="1576"/>
                  </a:lnTo>
                  <a:lnTo>
                    <a:pt x="243" y="1575"/>
                  </a:lnTo>
                  <a:lnTo>
                    <a:pt x="243" y="1573"/>
                  </a:lnTo>
                  <a:lnTo>
                    <a:pt x="241" y="1573"/>
                  </a:lnTo>
                  <a:lnTo>
                    <a:pt x="239" y="1571"/>
                  </a:lnTo>
                  <a:lnTo>
                    <a:pt x="239" y="1570"/>
                  </a:lnTo>
                  <a:lnTo>
                    <a:pt x="238" y="1570"/>
                  </a:lnTo>
                  <a:lnTo>
                    <a:pt x="239" y="1568"/>
                  </a:lnTo>
                  <a:lnTo>
                    <a:pt x="241" y="1568"/>
                  </a:lnTo>
                  <a:lnTo>
                    <a:pt x="241" y="1568"/>
                  </a:lnTo>
                  <a:lnTo>
                    <a:pt x="243" y="1570"/>
                  </a:lnTo>
                  <a:lnTo>
                    <a:pt x="243" y="1570"/>
                  </a:lnTo>
                  <a:close/>
                  <a:moveTo>
                    <a:pt x="236" y="1573"/>
                  </a:moveTo>
                  <a:lnTo>
                    <a:pt x="234" y="1573"/>
                  </a:lnTo>
                  <a:lnTo>
                    <a:pt x="232" y="1573"/>
                  </a:lnTo>
                  <a:lnTo>
                    <a:pt x="232" y="1571"/>
                  </a:lnTo>
                  <a:lnTo>
                    <a:pt x="232" y="1570"/>
                  </a:lnTo>
                  <a:lnTo>
                    <a:pt x="234" y="1570"/>
                  </a:lnTo>
                  <a:lnTo>
                    <a:pt x="234" y="1570"/>
                  </a:lnTo>
                  <a:lnTo>
                    <a:pt x="236" y="1571"/>
                  </a:lnTo>
                  <a:lnTo>
                    <a:pt x="236" y="1571"/>
                  </a:lnTo>
                  <a:lnTo>
                    <a:pt x="236" y="1573"/>
                  </a:lnTo>
                  <a:close/>
                  <a:moveTo>
                    <a:pt x="260" y="1609"/>
                  </a:moveTo>
                  <a:lnTo>
                    <a:pt x="260" y="1609"/>
                  </a:lnTo>
                  <a:lnTo>
                    <a:pt x="258" y="1609"/>
                  </a:lnTo>
                  <a:lnTo>
                    <a:pt x="255" y="1607"/>
                  </a:lnTo>
                  <a:lnTo>
                    <a:pt x="253" y="1605"/>
                  </a:lnTo>
                  <a:lnTo>
                    <a:pt x="255" y="1600"/>
                  </a:lnTo>
                  <a:lnTo>
                    <a:pt x="253" y="1597"/>
                  </a:lnTo>
                  <a:lnTo>
                    <a:pt x="251" y="1593"/>
                  </a:lnTo>
                  <a:lnTo>
                    <a:pt x="251" y="1592"/>
                  </a:lnTo>
                  <a:lnTo>
                    <a:pt x="253" y="1590"/>
                  </a:lnTo>
                  <a:lnTo>
                    <a:pt x="255" y="1588"/>
                  </a:lnTo>
                  <a:lnTo>
                    <a:pt x="255" y="1585"/>
                  </a:lnTo>
                  <a:lnTo>
                    <a:pt x="255" y="1583"/>
                  </a:lnTo>
                  <a:lnTo>
                    <a:pt x="255" y="1583"/>
                  </a:lnTo>
                  <a:lnTo>
                    <a:pt x="260" y="1585"/>
                  </a:lnTo>
                  <a:lnTo>
                    <a:pt x="267" y="1588"/>
                  </a:lnTo>
                  <a:lnTo>
                    <a:pt x="270" y="1592"/>
                  </a:lnTo>
                  <a:lnTo>
                    <a:pt x="270" y="1593"/>
                  </a:lnTo>
                  <a:lnTo>
                    <a:pt x="272" y="1593"/>
                  </a:lnTo>
                  <a:lnTo>
                    <a:pt x="272" y="1595"/>
                  </a:lnTo>
                  <a:lnTo>
                    <a:pt x="274" y="1597"/>
                  </a:lnTo>
                  <a:lnTo>
                    <a:pt x="275" y="1599"/>
                  </a:lnTo>
                  <a:lnTo>
                    <a:pt x="274" y="1600"/>
                  </a:lnTo>
                  <a:lnTo>
                    <a:pt x="270" y="1602"/>
                  </a:lnTo>
                  <a:lnTo>
                    <a:pt x="265" y="1604"/>
                  </a:lnTo>
                  <a:lnTo>
                    <a:pt x="262" y="1607"/>
                  </a:lnTo>
                  <a:lnTo>
                    <a:pt x="260" y="1609"/>
                  </a:lnTo>
                  <a:lnTo>
                    <a:pt x="260" y="1609"/>
                  </a:ln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246">
              <a:extLst>
                <a:ext uri="{FF2B5EF4-FFF2-40B4-BE49-F238E27FC236}">
                  <a16:creationId xmlns:a16="http://schemas.microsoft.com/office/drawing/2014/main" xmlns="" id="{6A007187-F3C2-42E2-93AD-9135CA14AF13}"/>
                </a:ext>
              </a:extLst>
            </p:cNvPr>
            <p:cNvSpPr>
              <a:spLocks/>
            </p:cNvSpPr>
            <p:nvPr/>
          </p:nvSpPr>
          <p:spPr bwMode="auto">
            <a:xfrm>
              <a:off x="2514" y="3649"/>
              <a:ext cx="101" cy="109"/>
            </a:xfrm>
            <a:custGeom>
              <a:avLst/>
              <a:gdLst>
                <a:gd name="T0" fmla="*/ 94 w 101"/>
                <a:gd name="T1" fmla="*/ 85 h 109"/>
                <a:gd name="T2" fmla="*/ 89 w 101"/>
                <a:gd name="T3" fmla="*/ 97 h 109"/>
                <a:gd name="T4" fmla="*/ 79 w 101"/>
                <a:gd name="T5" fmla="*/ 104 h 109"/>
                <a:gd name="T6" fmla="*/ 63 w 101"/>
                <a:gd name="T7" fmla="*/ 109 h 109"/>
                <a:gd name="T8" fmla="*/ 53 w 101"/>
                <a:gd name="T9" fmla="*/ 106 h 109"/>
                <a:gd name="T10" fmla="*/ 43 w 101"/>
                <a:gd name="T11" fmla="*/ 109 h 109"/>
                <a:gd name="T12" fmla="*/ 37 w 101"/>
                <a:gd name="T13" fmla="*/ 106 h 109"/>
                <a:gd name="T14" fmla="*/ 17 w 101"/>
                <a:gd name="T15" fmla="*/ 99 h 109"/>
                <a:gd name="T16" fmla="*/ 10 w 101"/>
                <a:gd name="T17" fmla="*/ 97 h 109"/>
                <a:gd name="T18" fmla="*/ 0 w 101"/>
                <a:gd name="T19" fmla="*/ 87 h 109"/>
                <a:gd name="T20" fmla="*/ 2 w 101"/>
                <a:gd name="T21" fmla="*/ 72 h 109"/>
                <a:gd name="T22" fmla="*/ 3 w 101"/>
                <a:gd name="T23" fmla="*/ 68 h 109"/>
                <a:gd name="T24" fmla="*/ 7 w 101"/>
                <a:gd name="T25" fmla="*/ 63 h 109"/>
                <a:gd name="T26" fmla="*/ 3 w 101"/>
                <a:gd name="T27" fmla="*/ 53 h 109"/>
                <a:gd name="T28" fmla="*/ 5 w 101"/>
                <a:gd name="T29" fmla="*/ 46 h 109"/>
                <a:gd name="T30" fmla="*/ 5 w 101"/>
                <a:gd name="T31" fmla="*/ 43 h 109"/>
                <a:gd name="T32" fmla="*/ 5 w 101"/>
                <a:gd name="T33" fmla="*/ 39 h 109"/>
                <a:gd name="T34" fmla="*/ 8 w 101"/>
                <a:gd name="T35" fmla="*/ 34 h 109"/>
                <a:gd name="T36" fmla="*/ 7 w 101"/>
                <a:gd name="T37" fmla="*/ 31 h 109"/>
                <a:gd name="T38" fmla="*/ 10 w 101"/>
                <a:gd name="T39" fmla="*/ 26 h 109"/>
                <a:gd name="T40" fmla="*/ 10 w 101"/>
                <a:gd name="T41" fmla="*/ 20 h 109"/>
                <a:gd name="T42" fmla="*/ 12 w 101"/>
                <a:gd name="T43" fmla="*/ 17 h 109"/>
                <a:gd name="T44" fmla="*/ 10 w 101"/>
                <a:gd name="T45" fmla="*/ 8 h 109"/>
                <a:gd name="T46" fmla="*/ 13 w 101"/>
                <a:gd name="T47" fmla="*/ 3 h 109"/>
                <a:gd name="T48" fmla="*/ 19 w 101"/>
                <a:gd name="T49" fmla="*/ 5 h 109"/>
                <a:gd name="T50" fmla="*/ 24 w 101"/>
                <a:gd name="T51" fmla="*/ 2 h 109"/>
                <a:gd name="T52" fmla="*/ 31 w 101"/>
                <a:gd name="T53" fmla="*/ 0 h 109"/>
                <a:gd name="T54" fmla="*/ 43 w 101"/>
                <a:gd name="T55" fmla="*/ 12 h 109"/>
                <a:gd name="T56" fmla="*/ 46 w 101"/>
                <a:gd name="T57" fmla="*/ 17 h 109"/>
                <a:gd name="T58" fmla="*/ 46 w 101"/>
                <a:gd name="T59" fmla="*/ 22 h 109"/>
                <a:gd name="T60" fmla="*/ 49 w 101"/>
                <a:gd name="T61" fmla="*/ 20 h 109"/>
                <a:gd name="T62" fmla="*/ 53 w 101"/>
                <a:gd name="T63" fmla="*/ 19 h 109"/>
                <a:gd name="T64" fmla="*/ 53 w 101"/>
                <a:gd name="T65" fmla="*/ 17 h 109"/>
                <a:gd name="T66" fmla="*/ 58 w 101"/>
                <a:gd name="T67" fmla="*/ 22 h 109"/>
                <a:gd name="T68" fmla="*/ 60 w 101"/>
                <a:gd name="T69" fmla="*/ 24 h 109"/>
                <a:gd name="T70" fmla="*/ 63 w 101"/>
                <a:gd name="T71" fmla="*/ 27 h 109"/>
                <a:gd name="T72" fmla="*/ 73 w 101"/>
                <a:gd name="T73" fmla="*/ 31 h 109"/>
                <a:gd name="T74" fmla="*/ 77 w 101"/>
                <a:gd name="T75" fmla="*/ 37 h 109"/>
                <a:gd name="T76" fmla="*/ 85 w 101"/>
                <a:gd name="T77" fmla="*/ 41 h 109"/>
                <a:gd name="T78" fmla="*/ 89 w 101"/>
                <a:gd name="T79" fmla="*/ 44 h 109"/>
                <a:gd name="T80" fmla="*/ 90 w 101"/>
                <a:gd name="T81" fmla="*/ 48 h 109"/>
                <a:gd name="T82" fmla="*/ 94 w 101"/>
                <a:gd name="T83" fmla="*/ 55 h 109"/>
                <a:gd name="T84" fmla="*/ 101 w 101"/>
                <a:gd name="T85" fmla="*/ 58 h 109"/>
                <a:gd name="T86" fmla="*/ 97 w 101"/>
                <a:gd name="T87" fmla="*/ 63 h 109"/>
                <a:gd name="T88" fmla="*/ 94 w 101"/>
                <a:gd name="T89" fmla="*/ 68 h 109"/>
                <a:gd name="T90" fmla="*/ 94 w 101"/>
                <a:gd name="T91" fmla="*/ 80 h 109"/>
                <a:gd name="T92" fmla="*/ 94 w 101"/>
                <a:gd name="T93" fmla="*/ 82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01" h="109">
                  <a:moveTo>
                    <a:pt x="96" y="82"/>
                  </a:moveTo>
                  <a:lnTo>
                    <a:pt x="96" y="84"/>
                  </a:lnTo>
                  <a:lnTo>
                    <a:pt x="94" y="85"/>
                  </a:lnTo>
                  <a:lnTo>
                    <a:pt x="94" y="89"/>
                  </a:lnTo>
                  <a:lnTo>
                    <a:pt x="89" y="94"/>
                  </a:lnTo>
                  <a:lnTo>
                    <a:pt x="89" y="97"/>
                  </a:lnTo>
                  <a:lnTo>
                    <a:pt x="84" y="101"/>
                  </a:lnTo>
                  <a:lnTo>
                    <a:pt x="80" y="104"/>
                  </a:lnTo>
                  <a:lnTo>
                    <a:pt x="79" y="104"/>
                  </a:lnTo>
                  <a:lnTo>
                    <a:pt x="77" y="106"/>
                  </a:lnTo>
                  <a:lnTo>
                    <a:pt x="67" y="109"/>
                  </a:lnTo>
                  <a:lnTo>
                    <a:pt x="63" y="109"/>
                  </a:lnTo>
                  <a:lnTo>
                    <a:pt x="60" y="109"/>
                  </a:lnTo>
                  <a:lnTo>
                    <a:pt x="58" y="107"/>
                  </a:lnTo>
                  <a:lnTo>
                    <a:pt x="53" y="106"/>
                  </a:lnTo>
                  <a:lnTo>
                    <a:pt x="48" y="107"/>
                  </a:lnTo>
                  <a:lnTo>
                    <a:pt x="44" y="109"/>
                  </a:lnTo>
                  <a:lnTo>
                    <a:pt x="43" y="109"/>
                  </a:lnTo>
                  <a:lnTo>
                    <a:pt x="41" y="109"/>
                  </a:lnTo>
                  <a:lnTo>
                    <a:pt x="39" y="107"/>
                  </a:lnTo>
                  <a:lnTo>
                    <a:pt x="37" y="106"/>
                  </a:lnTo>
                  <a:lnTo>
                    <a:pt x="29" y="104"/>
                  </a:lnTo>
                  <a:lnTo>
                    <a:pt x="24" y="99"/>
                  </a:lnTo>
                  <a:lnTo>
                    <a:pt x="17" y="99"/>
                  </a:lnTo>
                  <a:lnTo>
                    <a:pt x="10" y="99"/>
                  </a:lnTo>
                  <a:lnTo>
                    <a:pt x="10" y="99"/>
                  </a:lnTo>
                  <a:lnTo>
                    <a:pt x="10" y="97"/>
                  </a:lnTo>
                  <a:lnTo>
                    <a:pt x="8" y="95"/>
                  </a:lnTo>
                  <a:lnTo>
                    <a:pt x="3" y="90"/>
                  </a:lnTo>
                  <a:lnTo>
                    <a:pt x="0" y="87"/>
                  </a:lnTo>
                  <a:lnTo>
                    <a:pt x="0" y="82"/>
                  </a:lnTo>
                  <a:lnTo>
                    <a:pt x="0" y="77"/>
                  </a:lnTo>
                  <a:lnTo>
                    <a:pt x="2" y="72"/>
                  </a:lnTo>
                  <a:lnTo>
                    <a:pt x="0" y="70"/>
                  </a:lnTo>
                  <a:lnTo>
                    <a:pt x="2" y="68"/>
                  </a:lnTo>
                  <a:lnTo>
                    <a:pt x="3" y="68"/>
                  </a:lnTo>
                  <a:lnTo>
                    <a:pt x="5" y="66"/>
                  </a:lnTo>
                  <a:lnTo>
                    <a:pt x="5" y="65"/>
                  </a:lnTo>
                  <a:lnTo>
                    <a:pt x="7" y="63"/>
                  </a:lnTo>
                  <a:lnTo>
                    <a:pt x="5" y="60"/>
                  </a:lnTo>
                  <a:lnTo>
                    <a:pt x="5" y="56"/>
                  </a:lnTo>
                  <a:lnTo>
                    <a:pt x="3" y="53"/>
                  </a:lnTo>
                  <a:lnTo>
                    <a:pt x="5" y="49"/>
                  </a:lnTo>
                  <a:lnTo>
                    <a:pt x="5" y="48"/>
                  </a:lnTo>
                  <a:lnTo>
                    <a:pt x="5" y="46"/>
                  </a:lnTo>
                  <a:lnTo>
                    <a:pt x="3" y="46"/>
                  </a:lnTo>
                  <a:lnTo>
                    <a:pt x="5" y="44"/>
                  </a:lnTo>
                  <a:lnTo>
                    <a:pt x="5" y="43"/>
                  </a:lnTo>
                  <a:lnTo>
                    <a:pt x="3" y="41"/>
                  </a:lnTo>
                  <a:lnTo>
                    <a:pt x="5" y="39"/>
                  </a:lnTo>
                  <a:lnTo>
                    <a:pt x="5" y="39"/>
                  </a:lnTo>
                  <a:lnTo>
                    <a:pt x="7" y="37"/>
                  </a:lnTo>
                  <a:lnTo>
                    <a:pt x="7" y="36"/>
                  </a:lnTo>
                  <a:lnTo>
                    <a:pt x="8" y="34"/>
                  </a:lnTo>
                  <a:lnTo>
                    <a:pt x="8" y="32"/>
                  </a:lnTo>
                  <a:lnTo>
                    <a:pt x="7" y="32"/>
                  </a:lnTo>
                  <a:lnTo>
                    <a:pt x="7" y="31"/>
                  </a:lnTo>
                  <a:lnTo>
                    <a:pt x="7" y="29"/>
                  </a:lnTo>
                  <a:lnTo>
                    <a:pt x="8" y="27"/>
                  </a:lnTo>
                  <a:lnTo>
                    <a:pt x="10" y="26"/>
                  </a:lnTo>
                  <a:lnTo>
                    <a:pt x="10" y="22"/>
                  </a:lnTo>
                  <a:lnTo>
                    <a:pt x="10" y="20"/>
                  </a:lnTo>
                  <a:lnTo>
                    <a:pt x="10" y="20"/>
                  </a:lnTo>
                  <a:lnTo>
                    <a:pt x="10" y="19"/>
                  </a:lnTo>
                  <a:lnTo>
                    <a:pt x="10" y="19"/>
                  </a:lnTo>
                  <a:lnTo>
                    <a:pt x="12" y="17"/>
                  </a:lnTo>
                  <a:lnTo>
                    <a:pt x="12" y="14"/>
                  </a:lnTo>
                  <a:lnTo>
                    <a:pt x="10" y="12"/>
                  </a:lnTo>
                  <a:lnTo>
                    <a:pt x="10" y="8"/>
                  </a:lnTo>
                  <a:lnTo>
                    <a:pt x="13" y="7"/>
                  </a:lnTo>
                  <a:lnTo>
                    <a:pt x="13" y="5"/>
                  </a:lnTo>
                  <a:lnTo>
                    <a:pt x="13" y="3"/>
                  </a:lnTo>
                  <a:lnTo>
                    <a:pt x="15" y="2"/>
                  </a:lnTo>
                  <a:lnTo>
                    <a:pt x="17" y="3"/>
                  </a:lnTo>
                  <a:lnTo>
                    <a:pt x="19" y="5"/>
                  </a:lnTo>
                  <a:lnTo>
                    <a:pt x="22" y="5"/>
                  </a:lnTo>
                  <a:lnTo>
                    <a:pt x="24" y="3"/>
                  </a:lnTo>
                  <a:lnTo>
                    <a:pt x="24" y="2"/>
                  </a:lnTo>
                  <a:lnTo>
                    <a:pt x="25" y="0"/>
                  </a:lnTo>
                  <a:lnTo>
                    <a:pt x="27" y="0"/>
                  </a:lnTo>
                  <a:lnTo>
                    <a:pt x="31" y="0"/>
                  </a:lnTo>
                  <a:lnTo>
                    <a:pt x="32" y="2"/>
                  </a:lnTo>
                  <a:lnTo>
                    <a:pt x="37" y="8"/>
                  </a:lnTo>
                  <a:lnTo>
                    <a:pt x="43" y="12"/>
                  </a:lnTo>
                  <a:lnTo>
                    <a:pt x="44" y="14"/>
                  </a:lnTo>
                  <a:lnTo>
                    <a:pt x="44" y="15"/>
                  </a:lnTo>
                  <a:lnTo>
                    <a:pt x="46" y="17"/>
                  </a:lnTo>
                  <a:lnTo>
                    <a:pt x="46" y="20"/>
                  </a:lnTo>
                  <a:lnTo>
                    <a:pt x="46" y="22"/>
                  </a:lnTo>
                  <a:lnTo>
                    <a:pt x="46" y="22"/>
                  </a:lnTo>
                  <a:lnTo>
                    <a:pt x="46" y="22"/>
                  </a:lnTo>
                  <a:lnTo>
                    <a:pt x="48" y="22"/>
                  </a:lnTo>
                  <a:lnTo>
                    <a:pt x="49" y="20"/>
                  </a:lnTo>
                  <a:lnTo>
                    <a:pt x="51" y="20"/>
                  </a:lnTo>
                  <a:lnTo>
                    <a:pt x="51" y="19"/>
                  </a:lnTo>
                  <a:lnTo>
                    <a:pt x="53" y="19"/>
                  </a:lnTo>
                  <a:lnTo>
                    <a:pt x="53" y="19"/>
                  </a:lnTo>
                  <a:lnTo>
                    <a:pt x="53" y="17"/>
                  </a:lnTo>
                  <a:lnTo>
                    <a:pt x="53" y="17"/>
                  </a:lnTo>
                  <a:lnTo>
                    <a:pt x="55" y="17"/>
                  </a:lnTo>
                  <a:lnTo>
                    <a:pt x="56" y="19"/>
                  </a:lnTo>
                  <a:lnTo>
                    <a:pt x="58" y="22"/>
                  </a:lnTo>
                  <a:lnTo>
                    <a:pt x="58" y="22"/>
                  </a:lnTo>
                  <a:lnTo>
                    <a:pt x="60" y="24"/>
                  </a:lnTo>
                  <a:lnTo>
                    <a:pt x="60" y="24"/>
                  </a:lnTo>
                  <a:lnTo>
                    <a:pt x="60" y="26"/>
                  </a:lnTo>
                  <a:lnTo>
                    <a:pt x="61" y="27"/>
                  </a:lnTo>
                  <a:lnTo>
                    <a:pt x="63" y="27"/>
                  </a:lnTo>
                  <a:lnTo>
                    <a:pt x="65" y="27"/>
                  </a:lnTo>
                  <a:lnTo>
                    <a:pt x="67" y="29"/>
                  </a:lnTo>
                  <a:lnTo>
                    <a:pt x="73" y="31"/>
                  </a:lnTo>
                  <a:lnTo>
                    <a:pt x="73" y="32"/>
                  </a:lnTo>
                  <a:lnTo>
                    <a:pt x="75" y="34"/>
                  </a:lnTo>
                  <a:lnTo>
                    <a:pt x="77" y="37"/>
                  </a:lnTo>
                  <a:lnTo>
                    <a:pt x="80" y="39"/>
                  </a:lnTo>
                  <a:lnTo>
                    <a:pt x="82" y="41"/>
                  </a:lnTo>
                  <a:lnTo>
                    <a:pt x="85" y="41"/>
                  </a:lnTo>
                  <a:lnTo>
                    <a:pt x="85" y="41"/>
                  </a:lnTo>
                  <a:lnTo>
                    <a:pt x="87" y="43"/>
                  </a:lnTo>
                  <a:lnTo>
                    <a:pt x="89" y="44"/>
                  </a:lnTo>
                  <a:lnTo>
                    <a:pt x="89" y="44"/>
                  </a:lnTo>
                  <a:lnTo>
                    <a:pt x="89" y="44"/>
                  </a:lnTo>
                  <a:lnTo>
                    <a:pt x="90" y="48"/>
                  </a:lnTo>
                  <a:lnTo>
                    <a:pt x="90" y="49"/>
                  </a:lnTo>
                  <a:lnTo>
                    <a:pt x="92" y="51"/>
                  </a:lnTo>
                  <a:lnTo>
                    <a:pt x="94" y="55"/>
                  </a:lnTo>
                  <a:lnTo>
                    <a:pt x="97" y="56"/>
                  </a:lnTo>
                  <a:lnTo>
                    <a:pt x="99" y="56"/>
                  </a:lnTo>
                  <a:lnTo>
                    <a:pt x="101" y="58"/>
                  </a:lnTo>
                  <a:lnTo>
                    <a:pt x="101" y="60"/>
                  </a:lnTo>
                  <a:lnTo>
                    <a:pt x="99" y="61"/>
                  </a:lnTo>
                  <a:lnTo>
                    <a:pt x="97" y="63"/>
                  </a:lnTo>
                  <a:lnTo>
                    <a:pt x="96" y="65"/>
                  </a:lnTo>
                  <a:lnTo>
                    <a:pt x="94" y="66"/>
                  </a:lnTo>
                  <a:lnTo>
                    <a:pt x="94" y="68"/>
                  </a:lnTo>
                  <a:lnTo>
                    <a:pt x="94" y="70"/>
                  </a:lnTo>
                  <a:lnTo>
                    <a:pt x="94" y="77"/>
                  </a:lnTo>
                  <a:lnTo>
                    <a:pt x="94" y="80"/>
                  </a:lnTo>
                  <a:lnTo>
                    <a:pt x="94" y="80"/>
                  </a:lnTo>
                  <a:lnTo>
                    <a:pt x="94" y="80"/>
                  </a:lnTo>
                  <a:lnTo>
                    <a:pt x="94" y="82"/>
                  </a:lnTo>
                  <a:lnTo>
                    <a:pt x="96" y="82"/>
                  </a:lnTo>
                  <a:lnTo>
                    <a:pt x="96" y="82"/>
                  </a:ln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247">
              <a:extLst>
                <a:ext uri="{FF2B5EF4-FFF2-40B4-BE49-F238E27FC236}">
                  <a16:creationId xmlns:a16="http://schemas.microsoft.com/office/drawing/2014/main" xmlns="" id="{47742861-06EB-4FF9-85C5-272EC183C77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711" y="2072"/>
              <a:ext cx="330" cy="213"/>
            </a:xfrm>
            <a:custGeom>
              <a:avLst/>
              <a:gdLst>
                <a:gd name="T0" fmla="*/ 286 w 330"/>
                <a:gd name="T1" fmla="*/ 94 h 213"/>
                <a:gd name="T2" fmla="*/ 276 w 330"/>
                <a:gd name="T3" fmla="*/ 108 h 213"/>
                <a:gd name="T4" fmla="*/ 291 w 330"/>
                <a:gd name="T5" fmla="*/ 116 h 213"/>
                <a:gd name="T6" fmla="*/ 301 w 330"/>
                <a:gd name="T7" fmla="*/ 109 h 213"/>
                <a:gd name="T8" fmla="*/ 305 w 330"/>
                <a:gd name="T9" fmla="*/ 113 h 213"/>
                <a:gd name="T10" fmla="*/ 313 w 330"/>
                <a:gd name="T11" fmla="*/ 120 h 213"/>
                <a:gd name="T12" fmla="*/ 330 w 330"/>
                <a:gd name="T13" fmla="*/ 125 h 213"/>
                <a:gd name="T14" fmla="*/ 315 w 330"/>
                <a:gd name="T15" fmla="*/ 131 h 213"/>
                <a:gd name="T16" fmla="*/ 308 w 330"/>
                <a:gd name="T17" fmla="*/ 137 h 213"/>
                <a:gd name="T18" fmla="*/ 299 w 330"/>
                <a:gd name="T19" fmla="*/ 140 h 213"/>
                <a:gd name="T20" fmla="*/ 281 w 330"/>
                <a:gd name="T21" fmla="*/ 140 h 213"/>
                <a:gd name="T22" fmla="*/ 282 w 330"/>
                <a:gd name="T23" fmla="*/ 128 h 213"/>
                <a:gd name="T24" fmla="*/ 277 w 330"/>
                <a:gd name="T25" fmla="*/ 120 h 213"/>
                <a:gd name="T26" fmla="*/ 262 w 330"/>
                <a:gd name="T27" fmla="*/ 128 h 213"/>
                <a:gd name="T28" fmla="*/ 255 w 330"/>
                <a:gd name="T29" fmla="*/ 138 h 213"/>
                <a:gd name="T30" fmla="*/ 248 w 330"/>
                <a:gd name="T31" fmla="*/ 142 h 213"/>
                <a:gd name="T32" fmla="*/ 248 w 330"/>
                <a:gd name="T33" fmla="*/ 147 h 213"/>
                <a:gd name="T34" fmla="*/ 243 w 330"/>
                <a:gd name="T35" fmla="*/ 152 h 213"/>
                <a:gd name="T36" fmla="*/ 222 w 330"/>
                <a:gd name="T37" fmla="*/ 155 h 213"/>
                <a:gd name="T38" fmla="*/ 224 w 330"/>
                <a:gd name="T39" fmla="*/ 169 h 213"/>
                <a:gd name="T40" fmla="*/ 233 w 330"/>
                <a:gd name="T41" fmla="*/ 179 h 213"/>
                <a:gd name="T42" fmla="*/ 234 w 330"/>
                <a:gd name="T43" fmla="*/ 196 h 213"/>
                <a:gd name="T44" fmla="*/ 222 w 330"/>
                <a:gd name="T45" fmla="*/ 212 h 213"/>
                <a:gd name="T46" fmla="*/ 202 w 330"/>
                <a:gd name="T47" fmla="*/ 200 h 213"/>
                <a:gd name="T48" fmla="*/ 192 w 330"/>
                <a:gd name="T49" fmla="*/ 188 h 213"/>
                <a:gd name="T50" fmla="*/ 166 w 330"/>
                <a:gd name="T51" fmla="*/ 176 h 213"/>
                <a:gd name="T52" fmla="*/ 133 w 330"/>
                <a:gd name="T53" fmla="*/ 152 h 213"/>
                <a:gd name="T54" fmla="*/ 115 w 330"/>
                <a:gd name="T55" fmla="*/ 120 h 213"/>
                <a:gd name="T56" fmla="*/ 99 w 330"/>
                <a:gd name="T57" fmla="*/ 114 h 213"/>
                <a:gd name="T58" fmla="*/ 79 w 330"/>
                <a:gd name="T59" fmla="*/ 108 h 213"/>
                <a:gd name="T60" fmla="*/ 80 w 330"/>
                <a:gd name="T61" fmla="*/ 97 h 213"/>
                <a:gd name="T62" fmla="*/ 77 w 330"/>
                <a:gd name="T63" fmla="*/ 89 h 213"/>
                <a:gd name="T64" fmla="*/ 58 w 330"/>
                <a:gd name="T65" fmla="*/ 80 h 213"/>
                <a:gd name="T66" fmla="*/ 41 w 330"/>
                <a:gd name="T67" fmla="*/ 79 h 213"/>
                <a:gd name="T68" fmla="*/ 46 w 330"/>
                <a:gd name="T69" fmla="*/ 87 h 213"/>
                <a:gd name="T70" fmla="*/ 38 w 330"/>
                <a:gd name="T71" fmla="*/ 84 h 213"/>
                <a:gd name="T72" fmla="*/ 19 w 330"/>
                <a:gd name="T73" fmla="*/ 97 h 213"/>
                <a:gd name="T74" fmla="*/ 17 w 330"/>
                <a:gd name="T75" fmla="*/ 113 h 213"/>
                <a:gd name="T76" fmla="*/ 0 w 330"/>
                <a:gd name="T77" fmla="*/ 77 h 213"/>
                <a:gd name="T78" fmla="*/ 0 w 330"/>
                <a:gd name="T79" fmla="*/ 16 h 213"/>
                <a:gd name="T80" fmla="*/ 33 w 330"/>
                <a:gd name="T81" fmla="*/ 5 h 213"/>
                <a:gd name="T82" fmla="*/ 62 w 330"/>
                <a:gd name="T83" fmla="*/ 9 h 213"/>
                <a:gd name="T84" fmla="*/ 89 w 330"/>
                <a:gd name="T85" fmla="*/ 26 h 213"/>
                <a:gd name="T86" fmla="*/ 108 w 330"/>
                <a:gd name="T87" fmla="*/ 48 h 213"/>
                <a:gd name="T88" fmla="*/ 139 w 330"/>
                <a:gd name="T89" fmla="*/ 51 h 213"/>
                <a:gd name="T90" fmla="*/ 168 w 330"/>
                <a:gd name="T91" fmla="*/ 51 h 213"/>
                <a:gd name="T92" fmla="*/ 187 w 330"/>
                <a:gd name="T93" fmla="*/ 67 h 213"/>
                <a:gd name="T94" fmla="*/ 193 w 330"/>
                <a:gd name="T95" fmla="*/ 85 h 213"/>
                <a:gd name="T96" fmla="*/ 204 w 330"/>
                <a:gd name="T97" fmla="*/ 108 h 213"/>
                <a:gd name="T98" fmla="*/ 226 w 330"/>
                <a:gd name="T99" fmla="*/ 114 h 213"/>
                <a:gd name="T100" fmla="*/ 231 w 330"/>
                <a:gd name="T101" fmla="*/ 125 h 213"/>
                <a:gd name="T102" fmla="*/ 241 w 330"/>
                <a:gd name="T103" fmla="*/ 125 h 213"/>
                <a:gd name="T104" fmla="*/ 257 w 330"/>
                <a:gd name="T105" fmla="*/ 108 h 213"/>
                <a:gd name="T106" fmla="*/ 279 w 330"/>
                <a:gd name="T107" fmla="*/ 92 h 213"/>
                <a:gd name="T108" fmla="*/ 282 w 330"/>
                <a:gd name="T109" fmla="*/ 121 h 213"/>
                <a:gd name="T110" fmla="*/ 291 w 330"/>
                <a:gd name="T111" fmla="*/ 149 h 213"/>
                <a:gd name="T112" fmla="*/ 289 w 330"/>
                <a:gd name="T113" fmla="*/ 142 h 213"/>
                <a:gd name="T114" fmla="*/ 303 w 330"/>
                <a:gd name="T115" fmla="*/ 147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330" h="213">
                  <a:moveTo>
                    <a:pt x="287" y="89"/>
                  </a:moveTo>
                  <a:lnTo>
                    <a:pt x="287" y="87"/>
                  </a:lnTo>
                  <a:lnTo>
                    <a:pt x="289" y="87"/>
                  </a:lnTo>
                  <a:lnTo>
                    <a:pt x="291" y="87"/>
                  </a:lnTo>
                  <a:lnTo>
                    <a:pt x="293" y="89"/>
                  </a:lnTo>
                  <a:lnTo>
                    <a:pt x="293" y="89"/>
                  </a:lnTo>
                  <a:lnTo>
                    <a:pt x="293" y="91"/>
                  </a:lnTo>
                  <a:lnTo>
                    <a:pt x="289" y="92"/>
                  </a:lnTo>
                  <a:lnTo>
                    <a:pt x="287" y="94"/>
                  </a:lnTo>
                  <a:lnTo>
                    <a:pt x="286" y="94"/>
                  </a:lnTo>
                  <a:lnTo>
                    <a:pt x="286" y="94"/>
                  </a:lnTo>
                  <a:lnTo>
                    <a:pt x="284" y="96"/>
                  </a:lnTo>
                  <a:lnTo>
                    <a:pt x="284" y="97"/>
                  </a:lnTo>
                  <a:lnTo>
                    <a:pt x="281" y="97"/>
                  </a:lnTo>
                  <a:lnTo>
                    <a:pt x="281" y="99"/>
                  </a:lnTo>
                  <a:lnTo>
                    <a:pt x="279" y="101"/>
                  </a:lnTo>
                  <a:lnTo>
                    <a:pt x="272" y="106"/>
                  </a:lnTo>
                  <a:lnTo>
                    <a:pt x="272" y="106"/>
                  </a:lnTo>
                  <a:lnTo>
                    <a:pt x="274" y="108"/>
                  </a:lnTo>
                  <a:lnTo>
                    <a:pt x="276" y="108"/>
                  </a:lnTo>
                  <a:lnTo>
                    <a:pt x="277" y="109"/>
                  </a:lnTo>
                  <a:lnTo>
                    <a:pt x="279" y="109"/>
                  </a:lnTo>
                  <a:lnTo>
                    <a:pt x="282" y="108"/>
                  </a:lnTo>
                  <a:lnTo>
                    <a:pt x="282" y="109"/>
                  </a:lnTo>
                  <a:lnTo>
                    <a:pt x="284" y="109"/>
                  </a:lnTo>
                  <a:lnTo>
                    <a:pt x="284" y="113"/>
                  </a:lnTo>
                  <a:lnTo>
                    <a:pt x="286" y="114"/>
                  </a:lnTo>
                  <a:lnTo>
                    <a:pt x="287" y="114"/>
                  </a:lnTo>
                  <a:lnTo>
                    <a:pt x="289" y="114"/>
                  </a:lnTo>
                  <a:lnTo>
                    <a:pt x="291" y="116"/>
                  </a:lnTo>
                  <a:lnTo>
                    <a:pt x="293" y="116"/>
                  </a:lnTo>
                  <a:lnTo>
                    <a:pt x="294" y="116"/>
                  </a:lnTo>
                  <a:lnTo>
                    <a:pt x="296" y="116"/>
                  </a:lnTo>
                  <a:lnTo>
                    <a:pt x="296" y="116"/>
                  </a:lnTo>
                  <a:lnTo>
                    <a:pt x="296" y="111"/>
                  </a:lnTo>
                  <a:lnTo>
                    <a:pt x="298" y="113"/>
                  </a:lnTo>
                  <a:lnTo>
                    <a:pt x="299" y="113"/>
                  </a:lnTo>
                  <a:lnTo>
                    <a:pt x="299" y="111"/>
                  </a:lnTo>
                  <a:lnTo>
                    <a:pt x="299" y="111"/>
                  </a:lnTo>
                  <a:lnTo>
                    <a:pt x="301" y="109"/>
                  </a:lnTo>
                  <a:lnTo>
                    <a:pt x="299" y="108"/>
                  </a:lnTo>
                  <a:lnTo>
                    <a:pt x="301" y="106"/>
                  </a:lnTo>
                  <a:lnTo>
                    <a:pt x="301" y="106"/>
                  </a:lnTo>
                  <a:lnTo>
                    <a:pt x="301" y="106"/>
                  </a:lnTo>
                  <a:lnTo>
                    <a:pt x="301" y="108"/>
                  </a:lnTo>
                  <a:lnTo>
                    <a:pt x="301" y="108"/>
                  </a:lnTo>
                  <a:lnTo>
                    <a:pt x="303" y="109"/>
                  </a:lnTo>
                  <a:lnTo>
                    <a:pt x="305" y="109"/>
                  </a:lnTo>
                  <a:lnTo>
                    <a:pt x="305" y="111"/>
                  </a:lnTo>
                  <a:lnTo>
                    <a:pt x="305" y="113"/>
                  </a:lnTo>
                  <a:lnTo>
                    <a:pt x="305" y="114"/>
                  </a:lnTo>
                  <a:lnTo>
                    <a:pt x="306" y="114"/>
                  </a:lnTo>
                  <a:lnTo>
                    <a:pt x="308" y="116"/>
                  </a:lnTo>
                  <a:lnTo>
                    <a:pt x="310" y="114"/>
                  </a:lnTo>
                  <a:lnTo>
                    <a:pt x="311" y="116"/>
                  </a:lnTo>
                  <a:lnTo>
                    <a:pt x="311" y="116"/>
                  </a:lnTo>
                  <a:lnTo>
                    <a:pt x="311" y="118"/>
                  </a:lnTo>
                  <a:lnTo>
                    <a:pt x="311" y="120"/>
                  </a:lnTo>
                  <a:lnTo>
                    <a:pt x="311" y="120"/>
                  </a:lnTo>
                  <a:lnTo>
                    <a:pt x="313" y="120"/>
                  </a:lnTo>
                  <a:lnTo>
                    <a:pt x="315" y="120"/>
                  </a:lnTo>
                  <a:lnTo>
                    <a:pt x="317" y="120"/>
                  </a:lnTo>
                  <a:lnTo>
                    <a:pt x="318" y="120"/>
                  </a:lnTo>
                  <a:lnTo>
                    <a:pt x="320" y="123"/>
                  </a:lnTo>
                  <a:lnTo>
                    <a:pt x="320" y="123"/>
                  </a:lnTo>
                  <a:lnTo>
                    <a:pt x="323" y="123"/>
                  </a:lnTo>
                  <a:lnTo>
                    <a:pt x="325" y="125"/>
                  </a:lnTo>
                  <a:lnTo>
                    <a:pt x="325" y="125"/>
                  </a:lnTo>
                  <a:lnTo>
                    <a:pt x="327" y="123"/>
                  </a:lnTo>
                  <a:lnTo>
                    <a:pt x="330" y="125"/>
                  </a:lnTo>
                  <a:lnTo>
                    <a:pt x="330" y="125"/>
                  </a:lnTo>
                  <a:lnTo>
                    <a:pt x="329" y="125"/>
                  </a:lnTo>
                  <a:lnTo>
                    <a:pt x="323" y="128"/>
                  </a:lnTo>
                  <a:lnTo>
                    <a:pt x="322" y="130"/>
                  </a:lnTo>
                  <a:lnTo>
                    <a:pt x="320" y="131"/>
                  </a:lnTo>
                  <a:lnTo>
                    <a:pt x="320" y="131"/>
                  </a:lnTo>
                  <a:lnTo>
                    <a:pt x="318" y="131"/>
                  </a:lnTo>
                  <a:lnTo>
                    <a:pt x="315" y="130"/>
                  </a:lnTo>
                  <a:lnTo>
                    <a:pt x="315" y="131"/>
                  </a:lnTo>
                  <a:lnTo>
                    <a:pt x="315" y="131"/>
                  </a:lnTo>
                  <a:lnTo>
                    <a:pt x="315" y="131"/>
                  </a:lnTo>
                  <a:lnTo>
                    <a:pt x="315" y="133"/>
                  </a:lnTo>
                  <a:lnTo>
                    <a:pt x="315" y="135"/>
                  </a:lnTo>
                  <a:lnTo>
                    <a:pt x="315" y="135"/>
                  </a:lnTo>
                  <a:lnTo>
                    <a:pt x="313" y="135"/>
                  </a:lnTo>
                  <a:lnTo>
                    <a:pt x="311" y="133"/>
                  </a:lnTo>
                  <a:lnTo>
                    <a:pt x="311" y="133"/>
                  </a:lnTo>
                  <a:lnTo>
                    <a:pt x="311" y="133"/>
                  </a:lnTo>
                  <a:lnTo>
                    <a:pt x="310" y="133"/>
                  </a:lnTo>
                  <a:lnTo>
                    <a:pt x="308" y="137"/>
                  </a:lnTo>
                  <a:lnTo>
                    <a:pt x="308" y="138"/>
                  </a:lnTo>
                  <a:lnTo>
                    <a:pt x="306" y="138"/>
                  </a:lnTo>
                  <a:lnTo>
                    <a:pt x="306" y="138"/>
                  </a:lnTo>
                  <a:lnTo>
                    <a:pt x="305" y="138"/>
                  </a:lnTo>
                  <a:lnTo>
                    <a:pt x="303" y="140"/>
                  </a:lnTo>
                  <a:lnTo>
                    <a:pt x="301" y="142"/>
                  </a:lnTo>
                  <a:lnTo>
                    <a:pt x="301" y="140"/>
                  </a:lnTo>
                  <a:lnTo>
                    <a:pt x="301" y="140"/>
                  </a:lnTo>
                  <a:lnTo>
                    <a:pt x="301" y="140"/>
                  </a:lnTo>
                  <a:lnTo>
                    <a:pt x="299" y="140"/>
                  </a:lnTo>
                  <a:lnTo>
                    <a:pt x="298" y="140"/>
                  </a:lnTo>
                  <a:lnTo>
                    <a:pt x="298" y="138"/>
                  </a:lnTo>
                  <a:lnTo>
                    <a:pt x="296" y="138"/>
                  </a:lnTo>
                  <a:lnTo>
                    <a:pt x="294" y="138"/>
                  </a:lnTo>
                  <a:lnTo>
                    <a:pt x="291" y="138"/>
                  </a:lnTo>
                  <a:lnTo>
                    <a:pt x="289" y="138"/>
                  </a:lnTo>
                  <a:lnTo>
                    <a:pt x="287" y="138"/>
                  </a:lnTo>
                  <a:lnTo>
                    <a:pt x="286" y="138"/>
                  </a:lnTo>
                  <a:lnTo>
                    <a:pt x="282" y="140"/>
                  </a:lnTo>
                  <a:lnTo>
                    <a:pt x="281" y="140"/>
                  </a:lnTo>
                  <a:lnTo>
                    <a:pt x="281" y="138"/>
                  </a:lnTo>
                  <a:lnTo>
                    <a:pt x="279" y="137"/>
                  </a:lnTo>
                  <a:lnTo>
                    <a:pt x="279" y="137"/>
                  </a:lnTo>
                  <a:lnTo>
                    <a:pt x="277" y="137"/>
                  </a:lnTo>
                  <a:lnTo>
                    <a:pt x="277" y="135"/>
                  </a:lnTo>
                  <a:lnTo>
                    <a:pt x="277" y="135"/>
                  </a:lnTo>
                  <a:lnTo>
                    <a:pt x="277" y="133"/>
                  </a:lnTo>
                  <a:lnTo>
                    <a:pt x="277" y="133"/>
                  </a:lnTo>
                  <a:lnTo>
                    <a:pt x="281" y="131"/>
                  </a:lnTo>
                  <a:lnTo>
                    <a:pt x="282" y="128"/>
                  </a:lnTo>
                  <a:lnTo>
                    <a:pt x="282" y="128"/>
                  </a:lnTo>
                  <a:lnTo>
                    <a:pt x="284" y="128"/>
                  </a:lnTo>
                  <a:lnTo>
                    <a:pt x="284" y="126"/>
                  </a:lnTo>
                  <a:lnTo>
                    <a:pt x="284" y="126"/>
                  </a:lnTo>
                  <a:lnTo>
                    <a:pt x="282" y="125"/>
                  </a:lnTo>
                  <a:lnTo>
                    <a:pt x="282" y="125"/>
                  </a:lnTo>
                  <a:lnTo>
                    <a:pt x="282" y="125"/>
                  </a:lnTo>
                  <a:lnTo>
                    <a:pt x="282" y="125"/>
                  </a:lnTo>
                  <a:lnTo>
                    <a:pt x="281" y="123"/>
                  </a:lnTo>
                  <a:lnTo>
                    <a:pt x="277" y="120"/>
                  </a:lnTo>
                  <a:lnTo>
                    <a:pt x="277" y="120"/>
                  </a:lnTo>
                  <a:lnTo>
                    <a:pt x="277" y="120"/>
                  </a:lnTo>
                  <a:lnTo>
                    <a:pt x="276" y="121"/>
                  </a:lnTo>
                  <a:lnTo>
                    <a:pt x="276" y="123"/>
                  </a:lnTo>
                  <a:lnTo>
                    <a:pt x="272" y="125"/>
                  </a:lnTo>
                  <a:lnTo>
                    <a:pt x="269" y="126"/>
                  </a:lnTo>
                  <a:lnTo>
                    <a:pt x="265" y="128"/>
                  </a:lnTo>
                  <a:lnTo>
                    <a:pt x="264" y="128"/>
                  </a:lnTo>
                  <a:lnTo>
                    <a:pt x="264" y="128"/>
                  </a:lnTo>
                  <a:lnTo>
                    <a:pt x="262" y="128"/>
                  </a:lnTo>
                  <a:lnTo>
                    <a:pt x="260" y="126"/>
                  </a:lnTo>
                  <a:lnTo>
                    <a:pt x="258" y="125"/>
                  </a:lnTo>
                  <a:lnTo>
                    <a:pt x="257" y="126"/>
                  </a:lnTo>
                  <a:lnTo>
                    <a:pt x="257" y="126"/>
                  </a:lnTo>
                  <a:lnTo>
                    <a:pt x="257" y="130"/>
                  </a:lnTo>
                  <a:lnTo>
                    <a:pt x="255" y="130"/>
                  </a:lnTo>
                  <a:lnTo>
                    <a:pt x="253" y="131"/>
                  </a:lnTo>
                  <a:lnTo>
                    <a:pt x="257" y="137"/>
                  </a:lnTo>
                  <a:lnTo>
                    <a:pt x="255" y="138"/>
                  </a:lnTo>
                  <a:lnTo>
                    <a:pt x="255" y="138"/>
                  </a:lnTo>
                  <a:lnTo>
                    <a:pt x="255" y="140"/>
                  </a:lnTo>
                  <a:lnTo>
                    <a:pt x="255" y="140"/>
                  </a:lnTo>
                  <a:lnTo>
                    <a:pt x="252" y="140"/>
                  </a:lnTo>
                  <a:lnTo>
                    <a:pt x="250" y="140"/>
                  </a:lnTo>
                  <a:lnTo>
                    <a:pt x="243" y="140"/>
                  </a:lnTo>
                  <a:lnTo>
                    <a:pt x="243" y="140"/>
                  </a:lnTo>
                  <a:lnTo>
                    <a:pt x="243" y="142"/>
                  </a:lnTo>
                  <a:lnTo>
                    <a:pt x="243" y="142"/>
                  </a:lnTo>
                  <a:lnTo>
                    <a:pt x="246" y="142"/>
                  </a:lnTo>
                  <a:lnTo>
                    <a:pt x="248" y="142"/>
                  </a:lnTo>
                  <a:lnTo>
                    <a:pt x="250" y="142"/>
                  </a:lnTo>
                  <a:lnTo>
                    <a:pt x="250" y="143"/>
                  </a:lnTo>
                  <a:lnTo>
                    <a:pt x="250" y="143"/>
                  </a:lnTo>
                  <a:lnTo>
                    <a:pt x="248" y="143"/>
                  </a:lnTo>
                  <a:lnTo>
                    <a:pt x="246" y="143"/>
                  </a:lnTo>
                  <a:lnTo>
                    <a:pt x="246" y="143"/>
                  </a:lnTo>
                  <a:lnTo>
                    <a:pt x="246" y="145"/>
                  </a:lnTo>
                  <a:lnTo>
                    <a:pt x="246" y="145"/>
                  </a:lnTo>
                  <a:lnTo>
                    <a:pt x="248" y="147"/>
                  </a:lnTo>
                  <a:lnTo>
                    <a:pt x="248" y="147"/>
                  </a:lnTo>
                  <a:lnTo>
                    <a:pt x="248" y="147"/>
                  </a:lnTo>
                  <a:lnTo>
                    <a:pt x="246" y="149"/>
                  </a:lnTo>
                  <a:lnTo>
                    <a:pt x="246" y="147"/>
                  </a:lnTo>
                  <a:lnTo>
                    <a:pt x="246" y="147"/>
                  </a:lnTo>
                  <a:lnTo>
                    <a:pt x="246" y="149"/>
                  </a:lnTo>
                  <a:lnTo>
                    <a:pt x="245" y="149"/>
                  </a:lnTo>
                  <a:lnTo>
                    <a:pt x="245" y="149"/>
                  </a:lnTo>
                  <a:lnTo>
                    <a:pt x="245" y="149"/>
                  </a:lnTo>
                  <a:lnTo>
                    <a:pt x="243" y="149"/>
                  </a:lnTo>
                  <a:lnTo>
                    <a:pt x="243" y="152"/>
                  </a:lnTo>
                  <a:lnTo>
                    <a:pt x="243" y="154"/>
                  </a:lnTo>
                  <a:lnTo>
                    <a:pt x="241" y="155"/>
                  </a:lnTo>
                  <a:lnTo>
                    <a:pt x="240" y="157"/>
                  </a:lnTo>
                  <a:lnTo>
                    <a:pt x="238" y="157"/>
                  </a:lnTo>
                  <a:lnTo>
                    <a:pt x="236" y="157"/>
                  </a:lnTo>
                  <a:lnTo>
                    <a:pt x="236" y="155"/>
                  </a:lnTo>
                  <a:lnTo>
                    <a:pt x="233" y="155"/>
                  </a:lnTo>
                  <a:lnTo>
                    <a:pt x="229" y="155"/>
                  </a:lnTo>
                  <a:lnTo>
                    <a:pt x="226" y="154"/>
                  </a:lnTo>
                  <a:lnTo>
                    <a:pt x="222" y="155"/>
                  </a:lnTo>
                  <a:lnTo>
                    <a:pt x="221" y="157"/>
                  </a:lnTo>
                  <a:lnTo>
                    <a:pt x="221" y="157"/>
                  </a:lnTo>
                  <a:lnTo>
                    <a:pt x="219" y="159"/>
                  </a:lnTo>
                  <a:lnTo>
                    <a:pt x="219" y="164"/>
                  </a:lnTo>
                  <a:lnTo>
                    <a:pt x="219" y="164"/>
                  </a:lnTo>
                  <a:lnTo>
                    <a:pt x="219" y="166"/>
                  </a:lnTo>
                  <a:lnTo>
                    <a:pt x="224" y="166"/>
                  </a:lnTo>
                  <a:lnTo>
                    <a:pt x="224" y="167"/>
                  </a:lnTo>
                  <a:lnTo>
                    <a:pt x="224" y="167"/>
                  </a:lnTo>
                  <a:lnTo>
                    <a:pt x="224" y="169"/>
                  </a:lnTo>
                  <a:lnTo>
                    <a:pt x="226" y="169"/>
                  </a:lnTo>
                  <a:lnTo>
                    <a:pt x="226" y="171"/>
                  </a:lnTo>
                  <a:lnTo>
                    <a:pt x="229" y="171"/>
                  </a:lnTo>
                  <a:lnTo>
                    <a:pt x="229" y="169"/>
                  </a:lnTo>
                  <a:lnTo>
                    <a:pt x="231" y="171"/>
                  </a:lnTo>
                  <a:lnTo>
                    <a:pt x="233" y="171"/>
                  </a:lnTo>
                  <a:lnTo>
                    <a:pt x="233" y="171"/>
                  </a:lnTo>
                  <a:lnTo>
                    <a:pt x="234" y="172"/>
                  </a:lnTo>
                  <a:lnTo>
                    <a:pt x="231" y="177"/>
                  </a:lnTo>
                  <a:lnTo>
                    <a:pt x="233" y="179"/>
                  </a:lnTo>
                  <a:lnTo>
                    <a:pt x="233" y="183"/>
                  </a:lnTo>
                  <a:lnTo>
                    <a:pt x="234" y="184"/>
                  </a:lnTo>
                  <a:lnTo>
                    <a:pt x="236" y="186"/>
                  </a:lnTo>
                  <a:lnTo>
                    <a:pt x="238" y="188"/>
                  </a:lnTo>
                  <a:lnTo>
                    <a:pt x="238" y="189"/>
                  </a:lnTo>
                  <a:lnTo>
                    <a:pt x="238" y="189"/>
                  </a:lnTo>
                  <a:lnTo>
                    <a:pt x="238" y="191"/>
                  </a:lnTo>
                  <a:lnTo>
                    <a:pt x="236" y="193"/>
                  </a:lnTo>
                  <a:lnTo>
                    <a:pt x="236" y="195"/>
                  </a:lnTo>
                  <a:lnTo>
                    <a:pt x="234" y="196"/>
                  </a:lnTo>
                  <a:lnTo>
                    <a:pt x="233" y="198"/>
                  </a:lnTo>
                  <a:lnTo>
                    <a:pt x="231" y="201"/>
                  </a:lnTo>
                  <a:lnTo>
                    <a:pt x="228" y="205"/>
                  </a:lnTo>
                  <a:lnTo>
                    <a:pt x="228" y="206"/>
                  </a:lnTo>
                  <a:lnTo>
                    <a:pt x="228" y="212"/>
                  </a:lnTo>
                  <a:lnTo>
                    <a:pt x="226" y="213"/>
                  </a:lnTo>
                  <a:lnTo>
                    <a:pt x="226" y="213"/>
                  </a:lnTo>
                  <a:lnTo>
                    <a:pt x="226" y="213"/>
                  </a:lnTo>
                  <a:lnTo>
                    <a:pt x="224" y="213"/>
                  </a:lnTo>
                  <a:lnTo>
                    <a:pt x="222" y="212"/>
                  </a:lnTo>
                  <a:lnTo>
                    <a:pt x="222" y="212"/>
                  </a:lnTo>
                  <a:lnTo>
                    <a:pt x="221" y="212"/>
                  </a:lnTo>
                  <a:lnTo>
                    <a:pt x="217" y="213"/>
                  </a:lnTo>
                  <a:lnTo>
                    <a:pt x="216" y="212"/>
                  </a:lnTo>
                  <a:lnTo>
                    <a:pt x="212" y="210"/>
                  </a:lnTo>
                  <a:lnTo>
                    <a:pt x="209" y="210"/>
                  </a:lnTo>
                  <a:lnTo>
                    <a:pt x="202" y="210"/>
                  </a:lnTo>
                  <a:lnTo>
                    <a:pt x="202" y="206"/>
                  </a:lnTo>
                  <a:lnTo>
                    <a:pt x="202" y="203"/>
                  </a:lnTo>
                  <a:lnTo>
                    <a:pt x="202" y="200"/>
                  </a:lnTo>
                  <a:lnTo>
                    <a:pt x="205" y="196"/>
                  </a:lnTo>
                  <a:lnTo>
                    <a:pt x="205" y="195"/>
                  </a:lnTo>
                  <a:lnTo>
                    <a:pt x="204" y="195"/>
                  </a:lnTo>
                  <a:lnTo>
                    <a:pt x="204" y="195"/>
                  </a:lnTo>
                  <a:lnTo>
                    <a:pt x="200" y="193"/>
                  </a:lnTo>
                  <a:lnTo>
                    <a:pt x="199" y="193"/>
                  </a:lnTo>
                  <a:lnTo>
                    <a:pt x="197" y="191"/>
                  </a:lnTo>
                  <a:lnTo>
                    <a:pt x="195" y="189"/>
                  </a:lnTo>
                  <a:lnTo>
                    <a:pt x="195" y="189"/>
                  </a:lnTo>
                  <a:lnTo>
                    <a:pt x="192" y="188"/>
                  </a:lnTo>
                  <a:lnTo>
                    <a:pt x="190" y="188"/>
                  </a:lnTo>
                  <a:lnTo>
                    <a:pt x="188" y="188"/>
                  </a:lnTo>
                  <a:lnTo>
                    <a:pt x="187" y="188"/>
                  </a:lnTo>
                  <a:lnTo>
                    <a:pt x="187" y="188"/>
                  </a:lnTo>
                  <a:lnTo>
                    <a:pt x="185" y="188"/>
                  </a:lnTo>
                  <a:lnTo>
                    <a:pt x="181" y="186"/>
                  </a:lnTo>
                  <a:lnTo>
                    <a:pt x="175" y="181"/>
                  </a:lnTo>
                  <a:lnTo>
                    <a:pt x="169" y="177"/>
                  </a:lnTo>
                  <a:lnTo>
                    <a:pt x="166" y="176"/>
                  </a:lnTo>
                  <a:lnTo>
                    <a:pt x="166" y="176"/>
                  </a:lnTo>
                  <a:lnTo>
                    <a:pt x="164" y="174"/>
                  </a:lnTo>
                  <a:lnTo>
                    <a:pt x="161" y="171"/>
                  </a:lnTo>
                  <a:lnTo>
                    <a:pt x="157" y="171"/>
                  </a:lnTo>
                  <a:lnTo>
                    <a:pt x="152" y="169"/>
                  </a:lnTo>
                  <a:lnTo>
                    <a:pt x="149" y="166"/>
                  </a:lnTo>
                  <a:lnTo>
                    <a:pt x="149" y="166"/>
                  </a:lnTo>
                  <a:lnTo>
                    <a:pt x="144" y="160"/>
                  </a:lnTo>
                  <a:lnTo>
                    <a:pt x="140" y="157"/>
                  </a:lnTo>
                  <a:lnTo>
                    <a:pt x="135" y="154"/>
                  </a:lnTo>
                  <a:lnTo>
                    <a:pt x="133" y="152"/>
                  </a:lnTo>
                  <a:lnTo>
                    <a:pt x="128" y="149"/>
                  </a:lnTo>
                  <a:lnTo>
                    <a:pt x="125" y="147"/>
                  </a:lnTo>
                  <a:lnTo>
                    <a:pt x="125" y="145"/>
                  </a:lnTo>
                  <a:lnTo>
                    <a:pt x="125" y="143"/>
                  </a:lnTo>
                  <a:lnTo>
                    <a:pt x="123" y="137"/>
                  </a:lnTo>
                  <a:lnTo>
                    <a:pt x="121" y="133"/>
                  </a:lnTo>
                  <a:lnTo>
                    <a:pt x="120" y="131"/>
                  </a:lnTo>
                  <a:lnTo>
                    <a:pt x="118" y="128"/>
                  </a:lnTo>
                  <a:lnTo>
                    <a:pt x="116" y="123"/>
                  </a:lnTo>
                  <a:lnTo>
                    <a:pt x="115" y="120"/>
                  </a:lnTo>
                  <a:lnTo>
                    <a:pt x="113" y="118"/>
                  </a:lnTo>
                  <a:lnTo>
                    <a:pt x="111" y="116"/>
                  </a:lnTo>
                  <a:lnTo>
                    <a:pt x="110" y="114"/>
                  </a:lnTo>
                  <a:lnTo>
                    <a:pt x="106" y="113"/>
                  </a:lnTo>
                  <a:lnTo>
                    <a:pt x="104" y="113"/>
                  </a:lnTo>
                  <a:lnTo>
                    <a:pt x="104" y="113"/>
                  </a:lnTo>
                  <a:lnTo>
                    <a:pt x="104" y="113"/>
                  </a:lnTo>
                  <a:lnTo>
                    <a:pt x="103" y="114"/>
                  </a:lnTo>
                  <a:lnTo>
                    <a:pt x="101" y="114"/>
                  </a:lnTo>
                  <a:lnTo>
                    <a:pt x="99" y="114"/>
                  </a:lnTo>
                  <a:lnTo>
                    <a:pt x="99" y="114"/>
                  </a:lnTo>
                  <a:lnTo>
                    <a:pt x="96" y="114"/>
                  </a:lnTo>
                  <a:lnTo>
                    <a:pt x="94" y="113"/>
                  </a:lnTo>
                  <a:lnTo>
                    <a:pt x="92" y="114"/>
                  </a:lnTo>
                  <a:lnTo>
                    <a:pt x="87" y="114"/>
                  </a:lnTo>
                  <a:lnTo>
                    <a:pt x="86" y="114"/>
                  </a:lnTo>
                  <a:lnTo>
                    <a:pt x="80" y="111"/>
                  </a:lnTo>
                  <a:lnTo>
                    <a:pt x="79" y="109"/>
                  </a:lnTo>
                  <a:lnTo>
                    <a:pt x="79" y="109"/>
                  </a:lnTo>
                  <a:lnTo>
                    <a:pt x="79" y="108"/>
                  </a:lnTo>
                  <a:lnTo>
                    <a:pt x="79" y="106"/>
                  </a:lnTo>
                  <a:lnTo>
                    <a:pt x="80" y="104"/>
                  </a:lnTo>
                  <a:lnTo>
                    <a:pt x="79" y="104"/>
                  </a:lnTo>
                  <a:lnTo>
                    <a:pt x="79" y="102"/>
                  </a:lnTo>
                  <a:lnTo>
                    <a:pt x="79" y="101"/>
                  </a:lnTo>
                  <a:lnTo>
                    <a:pt x="79" y="99"/>
                  </a:lnTo>
                  <a:lnTo>
                    <a:pt x="80" y="101"/>
                  </a:lnTo>
                  <a:lnTo>
                    <a:pt x="80" y="99"/>
                  </a:lnTo>
                  <a:lnTo>
                    <a:pt x="80" y="99"/>
                  </a:lnTo>
                  <a:lnTo>
                    <a:pt x="80" y="97"/>
                  </a:lnTo>
                  <a:lnTo>
                    <a:pt x="79" y="97"/>
                  </a:lnTo>
                  <a:lnTo>
                    <a:pt x="77" y="96"/>
                  </a:lnTo>
                  <a:lnTo>
                    <a:pt x="75" y="96"/>
                  </a:lnTo>
                  <a:lnTo>
                    <a:pt x="77" y="94"/>
                  </a:lnTo>
                  <a:lnTo>
                    <a:pt x="77" y="94"/>
                  </a:lnTo>
                  <a:lnTo>
                    <a:pt x="77" y="92"/>
                  </a:lnTo>
                  <a:lnTo>
                    <a:pt x="77" y="91"/>
                  </a:lnTo>
                  <a:lnTo>
                    <a:pt x="77" y="91"/>
                  </a:lnTo>
                  <a:lnTo>
                    <a:pt x="77" y="89"/>
                  </a:lnTo>
                  <a:lnTo>
                    <a:pt x="77" y="89"/>
                  </a:lnTo>
                  <a:lnTo>
                    <a:pt x="75" y="89"/>
                  </a:lnTo>
                  <a:lnTo>
                    <a:pt x="75" y="87"/>
                  </a:lnTo>
                  <a:lnTo>
                    <a:pt x="72" y="87"/>
                  </a:lnTo>
                  <a:lnTo>
                    <a:pt x="67" y="87"/>
                  </a:lnTo>
                  <a:lnTo>
                    <a:pt x="65" y="85"/>
                  </a:lnTo>
                  <a:lnTo>
                    <a:pt x="63" y="85"/>
                  </a:lnTo>
                  <a:lnTo>
                    <a:pt x="62" y="82"/>
                  </a:lnTo>
                  <a:lnTo>
                    <a:pt x="62" y="82"/>
                  </a:lnTo>
                  <a:lnTo>
                    <a:pt x="60" y="80"/>
                  </a:lnTo>
                  <a:lnTo>
                    <a:pt x="58" y="80"/>
                  </a:lnTo>
                  <a:lnTo>
                    <a:pt x="56" y="80"/>
                  </a:lnTo>
                  <a:lnTo>
                    <a:pt x="55" y="80"/>
                  </a:lnTo>
                  <a:lnTo>
                    <a:pt x="53" y="77"/>
                  </a:lnTo>
                  <a:lnTo>
                    <a:pt x="50" y="74"/>
                  </a:lnTo>
                  <a:lnTo>
                    <a:pt x="50" y="77"/>
                  </a:lnTo>
                  <a:lnTo>
                    <a:pt x="48" y="77"/>
                  </a:lnTo>
                  <a:lnTo>
                    <a:pt x="46" y="77"/>
                  </a:lnTo>
                  <a:lnTo>
                    <a:pt x="44" y="77"/>
                  </a:lnTo>
                  <a:lnTo>
                    <a:pt x="43" y="77"/>
                  </a:lnTo>
                  <a:lnTo>
                    <a:pt x="41" y="79"/>
                  </a:lnTo>
                  <a:lnTo>
                    <a:pt x="41" y="79"/>
                  </a:lnTo>
                  <a:lnTo>
                    <a:pt x="43" y="80"/>
                  </a:lnTo>
                  <a:lnTo>
                    <a:pt x="44" y="80"/>
                  </a:lnTo>
                  <a:lnTo>
                    <a:pt x="46" y="84"/>
                  </a:lnTo>
                  <a:lnTo>
                    <a:pt x="48" y="85"/>
                  </a:lnTo>
                  <a:lnTo>
                    <a:pt x="48" y="85"/>
                  </a:lnTo>
                  <a:lnTo>
                    <a:pt x="48" y="87"/>
                  </a:lnTo>
                  <a:lnTo>
                    <a:pt x="48" y="87"/>
                  </a:lnTo>
                  <a:lnTo>
                    <a:pt x="46" y="87"/>
                  </a:lnTo>
                  <a:lnTo>
                    <a:pt x="46" y="87"/>
                  </a:lnTo>
                  <a:lnTo>
                    <a:pt x="46" y="87"/>
                  </a:lnTo>
                  <a:lnTo>
                    <a:pt x="46" y="85"/>
                  </a:lnTo>
                  <a:lnTo>
                    <a:pt x="44" y="84"/>
                  </a:lnTo>
                  <a:lnTo>
                    <a:pt x="44" y="84"/>
                  </a:lnTo>
                  <a:lnTo>
                    <a:pt x="43" y="82"/>
                  </a:lnTo>
                  <a:lnTo>
                    <a:pt x="41" y="82"/>
                  </a:lnTo>
                  <a:lnTo>
                    <a:pt x="39" y="82"/>
                  </a:lnTo>
                  <a:lnTo>
                    <a:pt x="39" y="82"/>
                  </a:lnTo>
                  <a:lnTo>
                    <a:pt x="38" y="82"/>
                  </a:lnTo>
                  <a:lnTo>
                    <a:pt x="38" y="84"/>
                  </a:lnTo>
                  <a:lnTo>
                    <a:pt x="38" y="85"/>
                  </a:lnTo>
                  <a:lnTo>
                    <a:pt x="36" y="89"/>
                  </a:lnTo>
                  <a:lnTo>
                    <a:pt x="36" y="89"/>
                  </a:lnTo>
                  <a:lnTo>
                    <a:pt x="33" y="91"/>
                  </a:lnTo>
                  <a:lnTo>
                    <a:pt x="27" y="91"/>
                  </a:lnTo>
                  <a:lnTo>
                    <a:pt x="26" y="91"/>
                  </a:lnTo>
                  <a:lnTo>
                    <a:pt x="24" y="92"/>
                  </a:lnTo>
                  <a:lnTo>
                    <a:pt x="22" y="96"/>
                  </a:lnTo>
                  <a:lnTo>
                    <a:pt x="21" y="97"/>
                  </a:lnTo>
                  <a:lnTo>
                    <a:pt x="19" y="97"/>
                  </a:lnTo>
                  <a:lnTo>
                    <a:pt x="19" y="102"/>
                  </a:lnTo>
                  <a:lnTo>
                    <a:pt x="21" y="108"/>
                  </a:lnTo>
                  <a:lnTo>
                    <a:pt x="21" y="109"/>
                  </a:lnTo>
                  <a:lnTo>
                    <a:pt x="22" y="111"/>
                  </a:lnTo>
                  <a:lnTo>
                    <a:pt x="22" y="111"/>
                  </a:lnTo>
                  <a:lnTo>
                    <a:pt x="21" y="111"/>
                  </a:lnTo>
                  <a:lnTo>
                    <a:pt x="21" y="113"/>
                  </a:lnTo>
                  <a:lnTo>
                    <a:pt x="21" y="113"/>
                  </a:lnTo>
                  <a:lnTo>
                    <a:pt x="19" y="113"/>
                  </a:lnTo>
                  <a:lnTo>
                    <a:pt x="17" y="113"/>
                  </a:lnTo>
                  <a:lnTo>
                    <a:pt x="15" y="113"/>
                  </a:lnTo>
                  <a:lnTo>
                    <a:pt x="10" y="113"/>
                  </a:lnTo>
                  <a:lnTo>
                    <a:pt x="5" y="113"/>
                  </a:lnTo>
                  <a:lnTo>
                    <a:pt x="0" y="111"/>
                  </a:lnTo>
                  <a:lnTo>
                    <a:pt x="0" y="106"/>
                  </a:lnTo>
                  <a:lnTo>
                    <a:pt x="0" y="101"/>
                  </a:lnTo>
                  <a:lnTo>
                    <a:pt x="0" y="94"/>
                  </a:lnTo>
                  <a:lnTo>
                    <a:pt x="0" y="89"/>
                  </a:lnTo>
                  <a:lnTo>
                    <a:pt x="0" y="82"/>
                  </a:lnTo>
                  <a:lnTo>
                    <a:pt x="0" y="77"/>
                  </a:lnTo>
                  <a:lnTo>
                    <a:pt x="0" y="70"/>
                  </a:lnTo>
                  <a:lnTo>
                    <a:pt x="0" y="65"/>
                  </a:lnTo>
                  <a:lnTo>
                    <a:pt x="0" y="58"/>
                  </a:lnTo>
                  <a:lnTo>
                    <a:pt x="0" y="53"/>
                  </a:lnTo>
                  <a:lnTo>
                    <a:pt x="0" y="46"/>
                  </a:lnTo>
                  <a:lnTo>
                    <a:pt x="0" y="39"/>
                  </a:lnTo>
                  <a:lnTo>
                    <a:pt x="0" y="34"/>
                  </a:lnTo>
                  <a:lnTo>
                    <a:pt x="0" y="27"/>
                  </a:lnTo>
                  <a:lnTo>
                    <a:pt x="0" y="22"/>
                  </a:lnTo>
                  <a:lnTo>
                    <a:pt x="0" y="16"/>
                  </a:lnTo>
                  <a:lnTo>
                    <a:pt x="2" y="16"/>
                  </a:lnTo>
                  <a:lnTo>
                    <a:pt x="5" y="14"/>
                  </a:lnTo>
                  <a:lnTo>
                    <a:pt x="9" y="12"/>
                  </a:lnTo>
                  <a:lnTo>
                    <a:pt x="12" y="12"/>
                  </a:lnTo>
                  <a:lnTo>
                    <a:pt x="15" y="10"/>
                  </a:lnTo>
                  <a:lnTo>
                    <a:pt x="19" y="9"/>
                  </a:lnTo>
                  <a:lnTo>
                    <a:pt x="22" y="9"/>
                  </a:lnTo>
                  <a:lnTo>
                    <a:pt x="26" y="7"/>
                  </a:lnTo>
                  <a:lnTo>
                    <a:pt x="29" y="7"/>
                  </a:lnTo>
                  <a:lnTo>
                    <a:pt x="33" y="5"/>
                  </a:lnTo>
                  <a:lnTo>
                    <a:pt x="38" y="4"/>
                  </a:lnTo>
                  <a:lnTo>
                    <a:pt x="41" y="2"/>
                  </a:lnTo>
                  <a:lnTo>
                    <a:pt x="44" y="2"/>
                  </a:lnTo>
                  <a:lnTo>
                    <a:pt x="48" y="0"/>
                  </a:lnTo>
                  <a:lnTo>
                    <a:pt x="50" y="0"/>
                  </a:lnTo>
                  <a:lnTo>
                    <a:pt x="51" y="2"/>
                  </a:lnTo>
                  <a:lnTo>
                    <a:pt x="55" y="4"/>
                  </a:lnTo>
                  <a:lnTo>
                    <a:pt x="56" y="5"/>
                  </a:lnTo>
                  <a:lnTo>
                    <a:pt x="60" y="7"/>
                  </a:lnTo>
                  <a:lnTo>
                    <a:pt x="62" y="9"/>
                  </a:lnTo>
                  <a:lnTo>
                    <a:pt x="65" y="10"/>
                  </a:lnTo>
                  <a:lnTo>
                    <a:pt x="67" y="12"/>
                  </a:lnTo>
                  <a:lnTo>
                    <a:pt x="70" y="14"/>
                  </a:lnTo>
                  <a:lnTo>
                    <a:pt x="74" y="16"/>
                  </a:lnTo>
                  <a:lnTo>
                    <a:pt x="75" y="17"/>
                  </a:lnTo>
                  <a:lnTo>
                    <a:pt x="79" y="19"/>
                  </a:lnTo>
                  <a:lnTo>
                    <a:pt x="80" y="21"/>
                  </a:lnTo>
                  <a:lnTo>
                    <a:pt x="84" y="22"/>
                  </a:lnTo>
                  <a:lnTo>
                    <a:pt x="86" y="24"/>
                  </a:lnTo>
                  <a:lnTo>
                    <a:pt x="89" y="26"/>
                  </a:lnTo>
                  <a:lnTo>
                    <a:pt x="91" y="29"/>
                  </a:lnTo>
                  <a:lnTo>
                    <a:pt x="94" y="31"/>
                  </a:lnTo>
                  <a:lnTo>
                    <a:pt x="96" y="33"/>
                  </a:lnTo>
                  <a:lnTo>
                    <a:pt x="98" y="33"/>
                  </a:lnTo>
                  <a:lnTo>
                    <a:pt x="98" y="36"/>
                  </a:lnTo>
                  <a:lnTo>
                    <a:pt x="99" y="38"/>
                  </a:lnTo>
                  <a:lnTo>
                    <a:pt x="101" y="39"/>
                  </a:lnTo>
                  <a:lnTo>
                    <a:pt x="104" y="43"/>
                  </a:lnTo>
                  <a:lnTo>
                    <a:pt x="106" y="46"/>
                  </a:lnTo>
                  <a:lnTo>
                    <a:pt x="108" y="48"/>
                  </a:lnTo>
                  <a:lnTo>
                    <a:pt x="110" y="50"/>
                  </a:lnTo>
                  <a:lnTo>
                    <a:pt x="113" y="53"/>
                  </a:lnTo>
                  <a:lnTo>
                    <a:pt x="115" y="56"/>
                  </a:lnTo>
                  <a:lnTo>
                    <a:pt x="116" y="56"/>
                  </a:lnTo>
                  <a:lnTo>
                    <a:pt x="120" y="55"/>
                  </a:lnTo>
                  <a:lnTo>
                    <a:pt x="125" y="55"/>
                  </a:lnTo>
                  <a:lnTo>
                    <a:pt x="128" y="53"/>
                  </a:lnTo>
                  <a:lnTo>
                    <a:pt x="132" y="53"/>
                  </a:lnTo>
                  <a:lnTo>
                    <a:pt x="135" y="53"/>
                  </a:lnTo>
                  <a:lnTo>
                    <a:pt x="139" y="51"/>
                  </a:lnTo>
                  <a:lnTo>
                    <a:pt x="144" y="53"/>
                  </a:lnTo>
                  <a:lnTo>
                    <a:pt x="147" y="53"/>
                  </a:lnTo>
                  <a:lnTo>
                    <a:pt x="151" y="53"/>
                  </a:lnTo>
                  <a:lnTo>
                    <a:pt x="154" y="53"/>
                  </a:lnTo>
                  <a:lnTo>
                    <a:pt x="157" y="53"/>
                  </a:lnTo>
                  <a:lnTo>
                    <a:pt x="161" y="53"/>
                  </a:lnTo>
                  <a:lnTo>
                    <a:pt x="163" y="55"/>
                  </a:lnTo>
                  <a:lnTo>
                    <a:pt x="164" y="53"/>
                  </a:lnTo>
                  <a:lnTo>
                    <a:pt x="166" y="53"/>
                  </a:lnTo>
                  <a:lnTo>
                    <a:pt x="168" y="51"/>
                  </a:lnTo>
                  <a:lnTo>
                    <a:pt x="169" y="50"/>
                  </a:lnTo>
                  <a:lnTo>
                    <a:pt x="171" y="50"/>
                  </a:lnTo>
                  <a:lnTo>
                    <a:pt x="173" y="51"/>
                  </a:lnTo>
                  <a:lnTo>
                    <a:pt x="175" y="53"/>
                  </a:lnTo>
                  <a:lnTo>
                    <a:pt x="176" y="55"/>
                  </a:lnTo>
                  <a:lnTo>
                    <a:pt x="178" y="58"/>
                  </a:lnTo>
                  <a:lnTo>
                    <a:pt x="180" y="58"/>
                  </a:lnTo>
                  <a:lnTo>
                    <a:pt x="183" y="60"/>
                  </a:lnTo>
                  <a:lnTo>
                    <a:pt x="185" y="63"/>
                  </a:lnTo>
                  <a:lnTo>
                    <a:pt x="187" y="67"/>
                  </a:lnTo>
                  <a:lnTo>
                    <a:pt x="187" y="70"/>
                  </a:lnTo>
                  <a:lnTo>
                    <a:pt x="188" y="72"/>
                  </a:lnTo>
                  <a:lnTo>
                    <a:pt x="190" y="70"/>
                  </a:lnTo>
                  <a:lnTo>
                    <a:pt x="193" y="70"/>
                  </a:lnTo>
                  <a:lnTo>
                    <a:pt x="195" y="68"/>
                  </a:lnTo>
                  <a:lnTo>
                    <a:pt x="193" y="72"/>
                  </a:lnTo>
                  <a:lnTo>
                    <a:pt x="193" y="75"/>
                  </a:lnTo>
                  <a:lnTo>
                    <a:pt x="193" y="79"/>
                  </a:lnTo>
                  <a:lnTo>
                    <a:pt x="193" y="82"/>
                  </a:lnTo>
                  <a:lnTo>
                    <a:pt x="193" y="85"/>
                  </a:lnTo>
                  <a:lnTo>
                    <a:pt x="193" y="89"/>
                  </a:lnTo>
                  <a:lnTo>
                    <a:pt x="193" y="92"/>
                  </a:lnTo>
                  <a:lnTo>
                    <a:pt x="193" y="94"/>
                  </a:lnTo>
                  <a:lnTo>
                    <a:pt x="197" y="94"/>
                  </a:lnTo>
                  <a:lnTo>
                    <a:pt x="199" y="94"/>
                  </a:lnTo>
                  <a:lnTo>
                    <a:pt x="202" y="94"/>
                  </a:lnTo>
                  <a:lnTo>
                    <a:pt x="202" y="97"/>
                  </a:lnTo>
                  <a:lnTo>
                    <a:pt x="204" y="101"/>
                  </a:lnTo>
                  <a:lnTo>
                    <a:pt x="204" y="104"/>
                  </a:lnTo>
                  <a:lnTo>
                    <a:pt x="204" y="108"/>
                  </a:lnTo>
                  <a:lnTo>
                    <a:pt x="205" y="111"/>
                  </a:lnTo>
                  <a:lnTo>
                    <a:pt x="205" y="113"/>
                  </a:lnTo>
                  <a:lnTo>
                    <a:pt x="205" y="116"/>
                  </a:lnTo>
                  <a:lnTo>
                    <a:pt x="207" y="116"/>
                  </a:lnTo>
                  <a:lnTo>
                    <a:pt x="209" y="116"/>
                  </a:lnTo>
                  <a:lnTo>
                    <a:pt x="212" y="116"/>
                  </a:lnTo>
                  <a:lnTo>
                    <a:pt x="216" y="116"/>
                  </a:lnTo>
                  <a:lnTo>
                    <a:pt x="219" y="116"/>
                  </a:lnTo>
                  <a:lnTo>
                    <a:pt x="222" y="116"/>
                  </a:lnTo>
                  <a:lnTo>
                    <a:pt x="226" y="114"/>
                  </a:lnTo>
                  <a:lnTo>
                    <a:pt x="228" y="116"/>
                  </a:lnTo>
                  <a:lnTo>
                    <a:pt x="228" y="116"/>
                  </a:lnTo>
                  <a:lnTo>
                    <a:pt x="229" y="114"/>
                  </a:lnTo>
                  <a:lnTo>
                    <a:pt x="231" y="116"/>
                  </a:lnTo>
                  <a:lnTo>
                    <a:pt x="231" y="118"/>
                  </a:lnTo>
                  <a:lnTo>
                    <a:pt x="233" y="118"/>
                  </a:lnTo>
                  <a:lnTo>
                    <a:pt x="233" y="120"/>
                  </a:lnTo>
                  <a:lnTo>
                    <a:pt x="233" y="121"/>
                  </a:lnTo>
                  <a:lnTo>
                    <a:pt x="233" y="123"/>
                  </a:lnTo>
                  <a:lnTo>
                    <a:pt x="231" y="125"/>
                  </a:lnTo>
                  <a:lnTo>
                    <a:pt x="233" y="126"/>
                  </a:lnTo>
                  <a:lnTo>
                    <a:pt x="234" y="126"/>
                  </a:lnTo>
                  <a:lnTo>
                    <a:pt x="236" y="128"/>
                  </a:lnTo>
                  <a:lnTo>
                    <a:pt x="240" y="130"/>
                  </a:lnTo>
                  <a:lnTo>
                    <a:pt x="240" y="130"/>
                  </a:lnTo>
                  <a:lnTo>
                    <a:pt x="241" y="130"/>
                  </a:lnTo>
                  <a:lnTo>
                    <a:pt x="243" y="128"/>
                  </a:lnTo>
                  <a:lnTo>
                    <a:pt x="243" y="126"/>
                  </a:lnTo>
                  <a:lnTo>
                    <a:pt x="241" y="126"/>
                  </a:lnTo>
                  <a:lnTo>
                    <a:pt x="241" y="125"/>
                  </a:lnTo>
                  <a:lnTo>
                    <a:pt x="241" y="123"/>
                  </a:lnTo>
                  <a:lnTo>
                    <a:pt x="243" y="121"/>
                  </a:lnTo>
                  <a:lnTo>
                    <a:pt x="245" y="120"/>
                  </a:lnTo>
                  <a:lnTo>
                    <a:pt x="246" y="116"/>
                  </a:lnTo>
                  <a:lnTo>
                    <a:pt x="250" y="114"/>
                  </a:lnTo>
                  <a:lnTo>
                    <a:pt x="252" y="113"/>
                  </a:lnTo>
                  <a:lnTo>
                    <a:pt x="252" y="111"/>
                  </a:lnTo>
                  <a:lnTo>
                    <a:pt x="253" y="109"/>
                  </a:lnTo>
                  <a:lnTo>
                    <a:pt x="255" y="108"/>
                  </a:lnTo>
                  <a:lnTo>
                    <a:pt x="257" y="108"/>
                  </a:lnTo>
                  <a:lnTo>
                    <a:pt x="258" y="106"/>
                  </a:lnTo>
                  <a:lnTo>
                    <a:pt x="260" y="104"/>
                  </a:lnTo>
                  <a:lnTo>
                    <a:pt x="264" y="102"/>
                  </a:lnTo>
                  <a:lnTo>
                    <a:pt x="265" y="102"/>
                  </a:lnTo>
                  <a:lnTo>
                    <a:pt x="269" y="101"/>
                  </a:lnTo>
                  <a:lnTo>
                    <a:pt x="270" y="99"/>
                  </a:lnTo>
                  <a:lnTo>
                    <a:pt x="274" y="96"/>
                  </a:lnTo>
                  <a:lnTo>
                    <a:pt x="276" y="94"/>
                  </a:lnTo>
                  <a:lnTo>
                    <a:pt x="277" y="92"/>
                  </a:lnTo>
                  <a:lnTo>
                    <a:pt x="279" y="92"/>
                  </a:lnTo>
                  <a:lnTo>
                    <a:pt x="279" y="94"/>
                  </a:lnTo>
                  <a:lnTo>
                    <a:pt x="281" y="94"/>
                  </a:lnTo>
                  <a:lnTo>
                    <a:pt x="281" y="92"/>
                  </a:lnTo>
                  <a:lnTo>
                    <a:pt x="282" y="92"/>
                  </a:lnTo>
                  <a:lnTo>
                    <a:pt x="282" y="91"/>
                  </a:lnTo>
                  <a:lnTo>
                    <a:pt x="284" y="89"/>
                  </a:lnTo>
                  <a:lnTo>
                    <a:pt x="286" y="89"/>
                  </a:lnTo>
                  <a:lnTo>
                    <a:pt x="287" y="89"/>
                  </a:lnTo>
                  <a:lnTo>
                    <a:pt x="287" y="89"/>
                  </a:lnTo>
                  <a:close/>
                  <a:moveTo>
                    <a:pt x="282" y="121"/>
                  </a:moveTo>
                  <a:lnTo>
                    <a:pt x="282" y="121"/>
                  </a:lnTo>
                  <a:lnTo>
                    <a:pt x="281" y="120"/>
                  </a:lnTo>
                  <a:lnTo>
                    <a:pt x="281" y="120"/>
                  </a:lnTo>
                  <a:lnTo>
                    <a:pt x="281" y="120"/>
                  </a:lnTo>
                  <a:lnTo>
                    <a:pt x="281" y="120"/>
                  </a:lnTo>
                  <a:lnTo>
                    <a:pt x="281" y="121"/>
                  </a:lnTo>
                  <a:lnTo>
                    <a:pt x="282" y="121"/>
                  </a:lnTo>
                  <a:lnTo>
                    <a:pt x="282" y="121"/>
                  </a:lnTo>
                  <a:close/>
                  <a:moveTo>
                    <a:pt x="293" y="147"/>
                  </a:moveTo>
                  <a:lnTo>
                    <a:pt x="291" y="149"/>
                  </a:lnTo>
                  <a:lnTo>
                    <a:pt x="289" y="149"/>
                  </a:lnTo>
                  <a:lnTo>
                    <a:pt x="289" y="147"/>
                  </a:lnTo>
                  <a:lnTo>
                    <a:pt x="289" y="145"/>
                  </a:lnTo>
                  <a:lnTo>
                    <a:pt x="289" y="145"/>
                  </a:lnTo>
                  <a:lnTo>
                    <a:pt x="289" y="145"/>
                  </a:lnTo>
                  <a:lnTo>
                    <a:pt x="289" y="145"/>
                  </a:lnTo>
                  <a:lnTo>
                    <a:pt x="287" y="143"/>
                  </a:lnTo>
                  <a:lnTo>
                    <a:pt x="287" y="143"/>
                  </a:lnTo>
                  <a:lnTo>
                    <a:pt x="287" y="142"/>
                  </a:lnTo>
                  <a:lnTo>
                    <a:pt x="289" y="142"/>
                  </a:lnTo>
                  <a:lnTo>
                    <a:pt x="289" y="142"/>
                  </a:lnTo>
                  <a:lnTo>
                    <a:pt x="291" y="143"/>
                  </a:lnTo>
                  <a:lnTo>
                    <a:pt x="291" y="143"/>
                  </a:lnTo>
                  <a:lnTo>
                    <a:pt x="293" y="143"/>
                  </a:lnTo>
                  <a:lnTo>
                    <a:pt x="293" y="145"/>
                  </a:lnTo>
                  <a:lnTo>
                    <a:pt x="293" y="147"/>
                  </a:lnTo>
                  <a:lnTo>
                    <a:pt x="293" y="147"/>
                  </a:lnTo>
                  <a:lnTo>
                    <a:pt x="293" y="147"/>
                  </a:lnTo>
                  <a:close/>
                  <a:moveTo>
                    <a:pt x="303" y="147"/>
                  </a:moveTo>
                  <a:lnTo>
                    <a:pt x="303" y="147"/>
                  </a:lnTo>
                  <a:lnTo>
                    <a:pt x="303" y="147"/>
                  </a:lnTo>
                  <a:lnTo>
                    <a:pt x="301" y="147"/>
                  </a:lnTo>
                  <a:lnTo>
                    <a:pt x="301" y="145"/>
                  </a:lnTo>
                  <a:lnTo>
                    <a:pt x="303" y="145"/>
                  </a:lnTo>
                  <a:lnTo>
                    <a:pt x="303" y="145"/>
                  </a:lnTo>
                  <a:lnTo>
                    <a:pt x="303" y="145"/>
                  </a:lnTo>
                  <a:lnTo>
                    <a:pt x="303" y="147"/>
                  </a:ln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248">
              <a:extLst>
                <a:ext uri="{FF2B5EF4-FFF2-40B4-BE49-F238E27FC236}">
                  <a16:creationId xmlns:a16="http://schemas.microsoft.com/office/drawing/2014/main" xmlns="" id="{9EE2DC07-C541-428D-BC35-994AEEEE24EB}"/>
                </a:ext>
              </a:extLst>
            </p:cNvPr>
            <p:cNvSpPr>
              <a:spLocks/>
            </p:cNvSpPr>
            <p:nvPr/>
          </p:nvSpPr>
          <p:spPr bwMode="auto">
            <a:xfrm>
              <a:off x="3874" y="2169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249">
              <a:extLst>
                <a:ext uri="{FF2B5EF4-FFF2-40B4-BE49-F238E27FC236}">
                  <a16:creationId xmlns:a16="http://schemas.microsoft.com/office/drawing/2014/main" xmlns="" id="{38F1CAC0-D473-4C9B-B2E0-EBF60BD9DA6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457" y="2792"/>
              <a:ext cx="4" cy="13"/>
            </a:xfrm>
            <a:custGeom>
              <a:avLst/>
              <a:gdLst>
                <a:gd name="T0" fmla="*/ 4 w 4"/>
                <a:gd name="T1" fmla="*/ 5 h 13"/>
                <a:gd name="T2" fmla="*/ 4 w 4"/>
                <a:gd name="T3" fmla="*/ 5 h 13"/>
                <a:gd name="T4" fmla="*/ 2 w 4"/>
                <a:gd name="T5" fmla="*/ 3 h 13"/>
                <a:gd name="T6" fmla="*/ 2 w 4"/>
                <a:gd name="T7" fmla="*/ 1 h 13"/>
                <a:gd name="T8" fmla="*/ 2 w 4"/>
                <a:gd name="T9" fmla="*/ 1 h 13"/>
                <a:gd name="T10" fmla="*/ 4 w 4"/>
                <a:gd name="T11" fmla="*/ 1 h 13"/>
                <a:gd name="T12" fmla="*/ 4 w 4"/>
                <a:gd name="T13" fmla="*/ 0 h 13"/>
                <a:gd name="T14" fmla="*/ 4 w 4"/>
                <a:gd name="T15" fmla="*/ 1 h 13"/>
                <a:gd name="T16" fmla="*/ 4 w 4"/>
                <a:gd name="T17" fmla="*/ 3 h 13"/>
                <a:gd name="T18" fmla="*/ 4 w 4"/>
                <a:gd name="T19" fmla="*/ 5 h 13"/>
                <a:gd name="T20" fmla="*/ 4 w 4"/>
                <a:gd name="T21" fmla="*/ 5 h 13"/>
                <a:gd name="T22" fmla="*/ 2 w 4"/>
                <a:gd name="T23" fmla="*/ 8 h 13"/>
                <a:gd name="T24" fmla="*/ 2 w 4"/>
                <a:gd name="T25" fmla="*/ 8 h 13"/>
                <a:gd name="T26" fmla="*/ 2 w 4"/>
                <a:gd name="T27" fmla="*/ 8 h 13"/>
                <a:gd name="T28" fmla="*/ 2 w 4"/>
                <a:gd name="T29" fmla="*/ 8 h 13"/>
                <a:gd name="T30" fmla="*/ 2 w 4"/>
                <a:gd name="T31" fmla="*/ 8 h 13"/>
                <a:gd name="T32" fmla="*/ 2 w 4"/>
                <a:gd name="T33" fmla="*/ 8 h 13"/>
                <a:gd name="T34" fmla="*/ 2 w 4"/>
                <a:gd name="T35" fmla="*/ 8 h 13"/>
                <a:gd name="T36" fmla="*/ 2 w 4"/>
                <a:gd name="T37" fmla="*/ 8 h 13"/>
                <a:gd name="T38" fmla="*/ 2 w 4"/>
                <a:gd name="T39" fmla="*/ 8 h 13"/>
                <a:gd name="T40" fmla="*/ 2 w 4"/>
                <a:gd name="T41" fmla="*/ 8 h 13"/>
                <a:gd name="T42" fmla="*/ 2 w 4"/>
                <a:gd name="T43" fmla="*/ 8 h 13"/>
                <a:gd name="T44" fmla="*/ 2 w 4"/>
                <a:gd name="T45" fmla="*/ 8 h 13"/>
                <a:gd name="T46" fmla="*/ 2 w 4"/>
                <a:gd name="T47" fmla="*/ 6 h 13"/>
                <a:gd name="T48" fmla="*/ 2 w 4"/>
                <a:gd name="T49" fmla="*/ 6 h 13"/>
                <a:gd name="T50" fmla="*/ 2 w 4"/>
                <a:gd name="T51" fmla="*/ 6 h 13"/>
                <a:gd name="T52" fmla="*/ 2 w 4"/>
                <a:gd name="T53" fmla="*/ 6 h 13"/>
                <a:gd name="T54" fmla="*/ 4 w 4"/>
                <a:gd name="T55" fmla="*/ 6 h 13"/>
                <a:gd name="T56" fmla="*/ 4 w 4"/>
                <a:gd name="T57" fmla="*/ 6 h 13"/>
                <a:gd name="T58" fmla="*/ 4 w 4"/>
                <a:gd name="T59" fmla="*/ 6 h 13"/>
                <a:gd name="T60" fmla="*/ 4 w 4"/>
                <a:gd name="T61" fmla="*/ 6 h 13"/>
                <a:gd name="T62" fmla="*/ 4 w 4"/>
                <a:gd name="T63" fmla="*/ 6 h 13"/>
                <a:gd name="T64" fmla="*/ 2 w 4"/>
                <a:gd name="T65" fmla="*/ 6 h 13"/>
                <a:gd name="T66" fmla="*/ 2 w 4"/>
                <a:gd name="T67" fmla="*/ 8 h 13"/>
                <a:gd name="T68" fmla="*/ 2 w 4"/>
                <a:gd name="T69" fmla="*/ 8 h 13"/>
                <a:gd name="T70" fmla="*/ 0 w 4"/>
                <a:gd name="T71" fmla="*/ 13 h 13"/>
                <a:gd name="T72" fmla="*/ 0 w 4"/>
                <a:gd name="T73" fmla="*/ 13 h 13"/>
                <a:gd name="T74" fmla="*/ 0 w 4"/>
                <a:gd name="T75" fmla="*/ 13 h 13"/>
                <a:gd name="T76" fmla="*/ 0 w 4"/>
                <a:gd name="T77" fmla="*/ 13 h 13"/>
                <a:gd name="T78" fmla="*/ 0 w 4"/>
                <a:gd name="T79" fmla="*/ 13 h 13"/>
                <a:gd name="T80" fmla="*/ 0 w 4"/>
                <a:gd name="T81" fmla="*/ 13 h 13"/>
                <a:gd name="T82" fmla="*/ 0 w 4"/>
                <a:gd name="T83" fmla="*/ 13 h 13"/>
                <a:gd name="T84" fmla="*/ 0 w 4"/>
                <a:gd name="T85" fmla="*/ 13 h 13"/>
                <a:gd name="T86" fmla="*/ 0 w 4"/>
                <a:gd name="T87" fmla="*/ 13 h 13"/>
                <a:gd name="T88" fmla="*/ 0 w 4"/>
                <a:gd name="T89" fmla="*/ 13 h 13"/>
                <a:gd name="T90" fmla="*/ 0 w 4"/>
                <a:gd name="T91" fmla="*/ 13 h 13"/>
                <a:gd name="T92" fmla="*/ 0 w 4"/>
                <a:gd name="T93" fmla="*/ 13 h 13"/>
                <a:gd name="T94" fmla="*/ 0 w 4"/>
                <a:gd name="T95" fmla="*/ 13 h 13"/>
                <a:gd name="T96" fmla="*/ 0 w 4"/>
                <a:gd name="T97" fmla="*/ 13 h 13"/>
                <a:gd name="T98" fmla="*/ 0 w 4"/>
                <a:gd name="T99" fmla="*/ 13 h 13"/>
                <a:gd name="T100" fmla="*/ 0 w 4"/>
                <a:gd name="T101" fmla="*/ 13 h 13"/>
                <a:gd name="T102" fmla="*/ 0 w 4"/>
                <a:gd name="T103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4" h="13">
                  <a:moveTo>
                    <a:pt x="4" y="5"/>
                  </a:moveTo>
                  <a:lnTo>
                    <a:pt x="4" y="5"/>
                  </a:lnTo>
                  <a:lnTo>
                    <a:pt x="2" y="3"/>
                  </a:lnTo>
                  <a:lnTo>
                    <a:pt x="2" y="1"/>
                  </a:lnTo>
                  <a:lnTo>
                    <a:pt x="2" y="1"/>
                  </a:lnTo>
                  <a:lnTo>
                    <a:pt x="4" y="1"/>
                  </a:lnTo>
                  <a:lnTo>
                    <a:pt x="4" y="0"/>
                  </a:lnTo>
                  <a:lnTo>
                    <a:pt x="4" y="1"/>
                  </a:lnTo>
                  <a:lnTo>
                    <a:pt x="4" y="3"/>
                  </a:lnTo>
                  <a:lnTo>
                    <a:pt x="4" y="5"/>
                  </a:lnTo>
                  <a:lnTo>
                    <a:pt x="4" y="5"/>
                  </a:lnTo>
                  <a:close/>
                  <a:moveTo>
                    <a:pt x="2" y="8"/>
                  </a:moveTo>
                  <a:lnTo>
                    <a:pt x="2" y="8"/>
                  </a:lnTo>
                  <a:lnTo>
                    <a:pt x="2" y="8"/>
                  </a:lnTo>
                  <a:lnTo>
                    <a:pt x="2" y="8"/>
                  </a:lnTo>
                  <a:lnTo>
                    <a:pt x="2" y="8"/>
                  </a:lnTo>
                  <a:lnTo>
                    <a:pt x="2" y="8"/>
                  </a:lnTo>
                  <a:lnTo>
                    <a:pt x="2" y="8"/>
                  </a:lnTo>
                  <a:lnTo>
                    <a:pt x="2" y="8"/>
                  </a:lnTo>
                  <a:lnTo>
                    <a:pt x="2" y="8"/>
                  </a:lnTo>
                  <a:lnTo>
                    <a:pt x="2" y="8"/>
                  </a:lnTo>
                  <a:lnTo>
                    <a:pt x="2" y="8"/>
                  </a:lnTo>
                  <a:lnTo>
                    <a:pt x="2" y="8"/>
                  </a:lnTo>
                  <a:lnTo>
                    <a:pt x="2" y="6"/>
                  </a:lnTo>
                  <a:lnTo>
                    <a:pt x="2" y="6"/>
                  </a:lnTo>
                  <a:lnTo>
                    <a:pt x="2" y="6"/>
                  </a:lnTo>
                  <a:lnTo>
                    <a:pt x="2" y="6"/>
                  </a:lnTo>
                  <a:lnTo>
                    <a:pt x="4" y="6"/>
                  </a:lnTo>
                  <a:lnTo>
                    <a:pt x="4" y="6"/>
                  </a:lnTo>
                  <a:lnTo>
                    <a:pt x="4" y="6"/>
                  </a:lnTo>
                  <a:lnTo>
                    <a:pt x="4" y="6"/>
                  </a:lnTo>
                  <a:lnTo>
                    <a:pt x="4" y="6"/>
                  </a:lnTo>
                  <a:lnTo>
                    <a:pt x="2" y="6"/>
                  </a:lnTo>
                  <a:lnTo>
                    <a:pt x="2" y="8"/>
                  </a:lnTo>
                  <a:lnTo>
                    <a:pt x="2" y="8"/>
                  </a:lnTo>
                  <a:close/>
                  <a:moveTo>
                    <a:pt x="0" y="13"/>
                  </a:moveTo>
                  <a:lnTo>
                    <a:pt x="0" y="13"/>
                  </a:lnTo>
                  <a:lnTo>
                    <a:pt x="0" y="13"/>
                  </a:lnTo>
                  <a:lnTo>
                    <a:pt x="0" y="13"/>
                  </a:lnTo>
                  <a:lnTo>
                    <a:pt x="0" y="13"/>
                  </a:lnTo>
                  <a:lnTo>
                    <a:pt x="0" y="13"/>
                  </a:lnTo>
                  <a:lnTo>
                    <a:pt x="0" y="13"/>
                  </a:lnTo>
                  <a:lnTo>
                    <a:pt x="0" y="13"/>
                  </a:lnTo>
                  <a:lnTo>
                    <a:pt x="0" y="13"/>
                  </a:lnTo>
                  <a:lnTo>
                    <a:pt x="0" y="13"/>
                  </a:lnTo>
                  <a:lnTo>
                    <a:pt x="0" y="13"/>
                  </a:lnTo>
                  <a:lnTo>
                    <a:pt x="0" y="13"/>
                  </a:lnTo>
                  <a:lnTo>
                    <a:pt x="0" y="13"/>
                  </a:lnTo>
                  <a:lnTo>
                    <a:pt x="0" y="13"/>
                  </a:lnTo>
                  <a:lnTo>
                    <a:pt x="0" y="13"/>
                  </a:lnTo>
                  <a:lnTo>
                    <a:pt x="0" y="13"/>
                  </a:lnTo>
                  <a:lnTo>
                    <a:pt x="0" y="13"/>
                  </a:ln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250">
              <a:extLst>
                <a:ext uri="{FF2B5EF4-FFF2-40B4-BE49-F238E27FC236}">
                  <a16:creationId xmlns:a16="http://schemas.microsoft.com/office/drawing/2014/main" xmlns="" id="{9AC15E34-0575-4BB2-A043-342962B499E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226" y="2815"/>
              <a:ext cx="260" cy="220"/>
            </a:xfrm>
            <a:custGeom>
              <a:avLst/>
              <a:gdLst>
                <a:gd name="T0" fmla="*/ 252 w 260"/>
                <a:gd name="T1" fmla="*/ 82 h 220"/>
                <a:gd name="T2" fmla="*/ 245 w 260"/>
                <a:gd name="T3" fmla="*/ 92 h 220"/>
                <a:gd name="T4" fmla="*/ 250 w 260"/>
                <a:gd name="T5" fmla="*/ 98 h 220"/>
                <a:gd name="T6" fmla="*/ 240 w 260"/>
                <a:gd name="T7" fmla="*/ 104 h 220"/>
                <a:gd name="T8" fmla="*/ 235 w 260"/>
                <a:gd name="T9" fmla="*/ 111 h 220"/>
                <a:gd name="T10" fmla="*/ 243 w 260"/>
                <a:gd name="T11" fmla="*/ 135 h 220"/>
                <a:gd name="T12" fmla="*/ 242 w 260"/>
                <a:gd name="T13" fmla="*/ 144 h 220"/>
                <a:gd name="T14" fmla="*/ 228 w 260"/>
                <a:gd name="T15" fmla="*/ 150 h 220"/>
                <a:gd name="T16" fmla="*/ 206 w 260"/>
                <a:gd name="T17" fmla="*/ 157 h 220"/>
                <a:gd name="T18" fmla="*/ 194 w 260"/>
                <a:gd name="T19" fmla="*/ 159 h 220"/>
                <a:gd name="T20" fmla="*/ 178 w 260"/>
                <a:gd name="T21" fmla="*/ 156 h 220"/>
                <a:gd name="T22" fmla="*/ 165 w 260"/>
                <a:gd name="T23" fmla="*/ 152 h 220"/>
                <a:gd name="T24" fmla="*/ 177 w 260"/>
                <a:gd name="T25" fmla="*/ 173 h 220"/>
                <a:gd name="T26" fmla="*/ 185 w 260"/>
                <a:gd name="T27" fmla="*/ 188 h 220"/>
                <a:gd name="T28" fmla="*/ 183 w 260"/>
                <a:gd name="T29" fmla="*/ 196 h 220"/>
                <a:gd name="T30" fmla="*/ 173 w 260"/>
                <a:gd name="T31" fmla="*/ 207 h 220"/>
                <a:gd name="T32" fmla="*/ 159 w 260"/>
                <a:gd name="T33" fmla="*/ 212 h 220"/>
                <a:gd name="T34" fmla="*/ 151 w 260"/>
                <a:gd name="T35" fmla="*/ 215 h 220"/>
                <a:gd name="T36" fmla="*/ 135 w 260"/>
                <a:gd name="T37" fmla="*/ 219 h 220"/>
                <a:gd name="T38" fmla="*/ 124 w 260"/>
                <a:gd name="T39" fmla="*/ 203 h 220"/>
                <a:gd name="T40" fmla="*/ 118 w 260"/>
                <a:gd name="T41" fmla="*/ 190 h 220"/>
                <a:gd name="T42" fmla="*/ 110 w 260"/>
                <a:gd name="T43" fmla="*/ 181 h 220"/>
                <a:gd name="T44" fmla="*/ 117 w 260"/>
                <a:gd name="T45" fmla="*/ 169 h 220"/>
                <a:gd name="T46" fmla="*/ 106 w 260"/>
                <a:gd name="T47" fmla="*/ 152 h 220"/>
                <a:gd name="T48" fmla="*/ 110 w 260"/>
                <a:gd name="T49" fmla="*/ 130 h 220"/>
                <a:gd name="T50" fmla="*/ 108 w 260"/>
                <a:gd name="T51" fmla="*/ 115 h 220"/>
                <a:gd name="T52" fmla="*/ 79 w 260"/>
                <a:gd name="T53" fmla="*/ 118 h 220"/>
                <a:gd name="T54" fmla="*/ 62 w 260"/>
                <a:gd name="T55" fmla="*/ 101 h 220"/>
                <a:gd name="T56" fmla="*/ 45 w 260"/>
                <a:gd name="T57" fmla="*/ 101 h 220"/>
                <a:gd name="T58" fmla="*/ 24 w 260"/>
                <a:gd name="T59" fmla="*/ 96 h 220"/>
                <a:gd name="T60" fmla="*/ 17 w 260"/>
                <a:gd name="T61" fmla="*/ 82 h 220"/>
                <a:gd name="T62" fmla="*/ 11 w 260"/>
                <a:gd name="T63" fmla="*/ 60 h 220"/>
                <a:gd name="T64" fmla="*/ 0 w 260"/>
                <a:gd name="T65" fmla="*/ 58 h 220"/>
                <a:gd name="T66" fmla="*/ 9 w 260"/>
                <a:gd name="T67" fmla="*/ 33 h 220"/>
                <a:gd name="T68" fmla="*/ 31 w 260"/>
                <a:gd name="T69" fmla="*/ 9 h 220"/>
                <a:gd name="T70" fmla="*/ 28 w 260"/>
                <a:gd name="T71" fmla="*/ 11 h 220"/>
                <a:gd name="T72" fmla="*/ 33 w 260"/>
                <a:gd name="T73" fmla="*/ 26 h 220"/>
                <a:gd name="T74" fmla="*/ 28 w 260"/>
                <a:gd name="T75" fmla="*/ 52 h 220"/>
                <a:gd name="T76" fmla="*/ 40 w 260"/>
                <a:gd name="T77" fmla="*/ 60 h 220"/>
                <a:gd name="T78" fmla="*/ 38 w 260"/>
                <a:gd name="T79" fmla="*/ 38 h 220"/>
                <a:gd name="T80" fmla="*/ 55 w 260"/>
                <a:gd name="T81" fmla="*/ 17 h 220"/>
                <a:gd name="T82" fmla="*/ 67 w 260"/>
                <a:gd name="T83" fmla="*/ 11 h 220"/>
                <a:gd name="T84" fmla="*/ 67 w 260"/>
                <a:gd name="T85" fmla="*/ 2 h 220"/>
                <a:gd name="T86" fmla="*/ 79 w 260"/>
                <a:gd name="T87" fmla="*/ 12 h 220"/>
                <a:gd name="T88" fmla="*/ 98 w 260"/>
                <a:gd name="T89" fmla="*/ 29 h 220"/>
                <a:gd name="T90" fmla="*/ 141 w 260"/>
                <a:gd name="T91" fmla="*/ 33 h 220"/>
                <a:gd name="T92" fmla="*/ 165 w 260"/>
                <a:gd name="T93" fmla="*/ 41 h 220"/>
                <a:gd name="T94" fmla="*/ 177 w 260"/>
                <a:gd name="T95" fmla="*/ 31 h 220"/>
                <a:gd name="T96" fmla="*/ 219 w 260"/>
                <a:gd name="T97" fmla="*/ 29 h 220"/>
                <a:gd name="T98" fmla="*/ 204 w 260"/>
                <a:gd name="T99" fmla="*/ 35 h 220"/>
                <a:gd name="T100" fmla="*/ 207 w 260"/>
                <a:gd name="T101" fmla="*/ 38 h 220"/>
                <a:gd name="T102" fmla="*/ 214 w 260"/>
                <a:gd name="T103" fmla="*/ 46 h 220"/>
                <a:gd name="T104" fmla="*/ 221 w 260"/>
                <a:gd name="T105" fmla="*/ 45 h 220"/>
                <a:gd name="T106" fmla="*/ 226 w 260"/>
                <a:gd name="T107" fmla="*/ 46 h 220"/>
                <a:gd name="T108" fmla="*/ 238 w 260"/>
                <a:gd name="T109" fmla="*/ 58 h 220"/>
                <a:gd name="T110" fmla="*/ 226 w 260"/>
                <a:gd name="T111" fmla="*/ 70 h 220"/>
                <a:gd name="T112" fmla="*/ 248 w 260"/>
                <a:gd name="T113" fmla="*/ 69 h 220"/>
                <a:gd name="T114" fmla="*/ 180 w 260"/>
                <a:gd name="T115" fmla="*/ 26 h 220"/>
                <a:gd name="T116" fmla="*/ 177 w 260"/>
                <a:gd name="T117" fmla="*/ 21 h 220"/>
                <a:gd name="T118" fmla="*/ 156 w 260"/>
                <a:gd name="T119" fmla="*/ 26 h 220"/>
                <a:gd name="T120" fmla="*/ 238 w 260"/>
                <a:gd name="T121" fmla="*/ 60 h 220"/>
                <a:gd name="T122" fmla="*/ 242 w 260"/>
                <a:gd name="T123" fmla="*/ 58 h 220"/>
                <a:gd name="T124" fmla="*/ 240 w 260"/>
                <a:gd name="T125" fmla="*/ 62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60" h="220">
                  <a:moveTo>
                    <a:pt x="257" y="70"/>
                  </a:moveTo>
                  <a:lnTo>
                    <a:pt x="260" y="75"/>
                  </a:lnTo>
                  <a:lnTo>
                    <a:pt x="260" y="75"/>
                  </a:lnTo>
                  <a:lnTo>
                    <a:pt x="260" y="77"/>
                  </a:lnTo>
                  <a:lnTo>
                    <a:pt x="257" y="77"/>
                  </a:lnTo>
                  <a:lnTo>
                    <a:pt x="257" y="79"/>
                  </a:lnTo>
                  <a:lnTo>
                    <a:pt x="257" y="81"/>
                  </a:lnTo>
                  <a:lnTo>
                    <a:pt x="254" y="81"/>
                  </a:lnTo>
                  <a:lnTo>
                    <a:pt x="252" y="82"/>
                  </a:lnTo>
                  <a:lnTo>
                    <a:pt x="250" y="84"/>
                  </a:lnTo>
                  <a:lnTo>
                    <a:pt x="250" y="84"/>
                  </a:lnTo>
                  <a:lnTo>
                    <a:pt x="247" y="84"/>
                  </a:lnTo>
                  <a:lnTo>
                    <a:pt x="247" y="86"/>
                  </a:lnTo>
                  <a:lnTo>
                    <a:pt x="245" y="87"/>
                  </a:lnTo>
                  <a:lnTo>
                    <a:pt x="245" y="89"/>
                  </a:lnTo>
                  <a:lnTo>
                    <a:pt x="243" y="91"/>
                  </a:lnTo>
                  <a:lnTo>
                    <a:pt x="243" y="91"/>
                  </a:lnTo>
                  <a:lnTo>
                    <a:pt x="245" y="92"/>
                  </a:lnTo>
                  <a:lnTo>
                    <a:pt x="245" y="94"/>
                  </a:lnTo>
                  <a:lnTo>
                    <a:pt x="245" y="96"/>
                  </a:lnTo>
                  <a:lnTo>
                    <a:pt x="245" y="96"/>
                  </a:lnTo>
                  <a:lnTo>
                    <a:pt x="245" y="98"/>
                  </a:lnTo>
                  <a:lnTo>
                    <a:pt x="247" y="98"/>
                  </a:lnTo>
                  <a:lnTo>
                    <a:pt x="248" y="98"/>
                  </a:lnTo>
                  <a:lnTo>
                    <a:pt x="250" y="98"/>
                  </a:lnTo>
                  <a:lnTo>
                    <a:pt x="250" y="98"/>
                  </a:lnTo>
                  <a:lnTo>
                    <a:pt x="250" y="98"/>
                  </a:lnTo>
                  <a:lnTo>
                    <a:pt x="250" y="99"/>
                  </a:lnTo>
                  <a:lnTo>
                    <a:pt x="250" y="101"/>
                  </a:lnTo>
                  <a:lnTo>
                    <a:pt x="250" y="101"/>
                  </a:lnTo>
                  <a:lnTo>
                    <a:pt x="245" y="103"/>
                  </a:lnTo>
                  <a:lnTo>
                    <a:pt x="243" y="104"/>
                  </a:lnTo>
                  <a:lnTo>
                    <a:pt x="243" y="104"/>
                  </a:lnTo>
                  <a:lnTo>
                    <a:pt x="242" y="104"/>
                  </a:lnTo>
                  <a:lnTo>
                    <a:pt x="240" y="104"/>
                  </a:lnTo>
                  <a:lnTo>
                    <a:pt x="240" y="104"/>
                  </a:lnTo>
                  <a:lnTo>
                    <a:pt x="238" y="106"/>
                  </a:lnTo>
                  <a:lnTo>
                    <a:pt x="238" y="106"/>
                  </a:lnTo>
                  <a:lnTo>
                    <a:pt x="236" y="106"/>
                  </a:lnTo>
                  <a:lnTo>
                    <a:pt x="235" y="106"/>
                  </a:lnTo>
                  <a:lnTo>
                    <a:pt x="235" y="108"/>
                  </a:lnTo>
                  <a:lnTo>
                    <a:pt x="235" y="108"/>
                  </a:lnTo>
                  <a:lnTo>
                    <a:pt x="235" y="110"/>
                  </a:lnTo>
                  <a:lnTo>
                    <a:pt x="235" y="111"/>
                  </a:lnTo>
                  <a:lnTo>
                    <a:pt x="235" y="111"/>
                  </a:lnTo>
                  <a:lnTo>
                    <a:pt x="235" y="115"/>
                  </a:lnTo>
                  <a:lnTo>
                    <a:pt x="235" y="116"/>
                  </a:lnTo>
                  <a:lnTo>
                    <a:pt x="233" y="116"/>
                  </a:lnTo>
                  <a:lnTo>
                    <a:pt x="231" y="118"/>
                  </a:lnTo>
                  <a:lnTo>
                    <a:pt x="230" y="120"/>
                  </a:lnTo>
                  <a:lnTo>
                    <a:pt x="231" y="121"/>
                  </a:lnTo>
                  <a:lnTo>
                    <a:pt x="235" y="125"/>
                  </a:lnTo>
                  <a:lnTo>
                    <a:pt x="238" y="130"/>
                  </a:lnTo>
                  <a:lnTo>
                    <a:pt x="243" y="135"/>
                  </a:lnTo>
                  <a:lnTo>
                    <a:pt x="243" y="135"/>
                  </a:lnTo>
                  <a:lnTo>
                    <a:pt x="243" y="135"/>
                  </a:lnTo>
                  <a:lnTo>
                    <a:pt x="245" y="137"/>
                  </a:lnTo>
                  <a:lnTo>
                    <a:pt x="245" y="138"/>
                  </a:lnTo>
                  <a:lnTo>
                    <a:pt x="245" y="140"/>
                  </a:lnTo>
                  <a:lnTo>
                    <a:pt x="245" y="140"/>
                  </a:lnTo>
                  <a:lnTo>
                    <a:pt x="243" y="142"/>
                  </a:lnTo>
                  <a:lnTo>
                    <a:pt x="243" y="144"/>
                  </a:lnTo>
                  <a:lnTo>
                    <a:pt x="242" y="144"/>
                  </a:lnTo>
                  <a:lnTo>
                    <a:pt x="240" y="145"/>
                  </a:lnTo>
                  <a:lnTo>
                    <a:pt x="238" y="147"/>
                  </a:lnTo>
                  <a:lnTo>
                    <a:pt x="238" y="147"/>
                  </a:lnTo>
                  <a:lnTo>
                    <a:pt x="236" y="147"/>
                  </a:lnTo>
                  <a:lnTo>
                    <a:pt x="236" y="149"/>
                  </a:lnTo>
                  <a:lnTo>
                    <a:pt x="233" y="149"/>
                  </a:lnTo>
                  <a:lnTo>
                    <a:pt x="233" y="147"/>
                  </a:lnTo>
                  <a:lnTo>
                    <a:pt x="231" y="149"/>
                  </a:lnTo>
                  <a:lnTo>
                    <a:pt x="228" y="150"/>
                  </a:lnTo>
                  <a:lnTo>
                    <a:pt x="228" y="152"/>
                  </a:lnTo>
                  <a:lnTo>
                    <a:pt x="223" y="154"/>
                  </a:lnTo>
                  <a:lnTo>
                    <a:pt x="218" y="156"/>
                  </a:lnTo>
                  <a:lnTo>
                    <a:pt x="216" y="156"/>
                  </a:lnTo>
                  <a:lnTo>
                    <a:pt x="211" y="154"/>
                  </a:lnTo>
                  <a:lnTo>
                    <a:pt x="209" y="156"/>
                  </a:lnTo>
                  <a:lnTo>
                    <a:pt x="207" y="156"/>
                  </a:lnTo>
                  <a:lnTo>
                    <a:pt x="207" y="157"/>
                  </a:lnTo>
                  <a:lnTo>
                    <a:pt x="206" y="157"/>
                  </a:lnTo>
                  <a:lnTo>
                    <a:pt x="206" y="157"/>
                  </a:lnTo>
                  <a:lnTo>
                    <a:pt x="204" y="159"/>
                  </a:lnTo>
                  <a:lnTo>
                    <a:pt x="204" y="164"/>
                  </a:lnTo>
                  <a:lnTo>
                    <a:pt x="202" y="166"/>
                  </a:lnTo>
                  <a:lnTo>
                    <a:pt x="201" y="166"/>
                  </a:lnTo>
                  <a:lnTo>
                    <a:pt x="199" y="164"/>
                  </a:lnTo>
                  <a:lnTo>
                    <a:pt x="197" y="162"/>
                  </a:lnTo>
                  <a:lnTo>
                    <a:pt x="194" y="159"/>
                  </a:lnTo>
                  <a:lnTo>
                    <a:pt x="194" y="159"/>
                  </a:lnTo>
                  <a:lnTo>
                    <a:pt x="192" y="159"/>
                  </a:lnTo>
                  <a:lnTo>
                    <a:pt x="189" y="159"/>
                  </a:lnTo>
                  <a:lnTo>
                    <a:pt x="189" y="159"/>
                  </a:lnTo>
                  <a:lnTo>
                    <a:pt x="187" y="159"/>
                  </a:lnTo>
                  <a:lnTo>
                    <a:pt x="185" y="159"/>
                  </a:lnTo>
                  <a:lnTo>
                    <a:pt x="182" y="159"/>
                  </a:lnTo>
                  <a:lnTo>
                    <a:pt x="180" y="159"/>
                  </a:lnTo>
                  <a:lnTo>
                    <a:pt x="178" y="157"/>
                  </a:lnTo>
                  <a:lnTo>
                    <a:pt x="178" y="156"/>
                  </a:lnTo>
                  <a:lnTo>
                    <a:pt x="177" y="156"/>
                  </a:lnTo>
                  <a:lnTo>
                    <a:pt x="177" y="156"/>
                  </a:lnTo>
                  <a:lnTo>
                    <a:pt x="175" y="156"/>
                  </a:lnTo>
                  <a:lnTo>
                    <a:pt x="170" y="156"/>
                  </a:lnTo>
                  <a:lnTo>
                    <a:pt x="170" y="156"/>
                  </a:lnTo>
                  <a:lnTo>
                    <a:pt x="168" y="154"/>
                  </a:lnTo>
                  <a:lnTo>
                    <a:pt x="168" y="154"/>
                  </a:lnTo>
                  <a:lnTo>
                    <a:pt x="166" y="152"/>
                  </a:lnTo>
                  <a:lnTo>
                    <a:pt x="165" y="152"/>
                  </a:lnTo>
                  <a:lnTo>
                    <a:pt x="165" y="154"/>
                  </a:lnTo>
                  <a:lnTo>
                    <a:pt x="166" y="156"/>
                  </a:lnTo>
                  <a:lnTo>
                    <a:pt x="168" y="157"/>
                  </a:lnTo>
                  <a:lnTo>
                    <a:pt x="170" y="159"/>
                  </a:lnTo>
                  <a:lnTo>
                    <a:pt x="175" y="164"/>
                  </a:lnTo>
                  <a:lnTo>
                    <a:pt x="177" y="166"/>
                  </a:lnTo>
                  <a:lnTo>
                    <a:pt x="177" y="167"/>
                  </a:lnTo>
                  <a:lnTo>
                    <a:pt x="177" y="171"/>
                  </a:lnTo>
                  <a:lnTo>
                    <a:pt x="177" y="173"/>
                  </a:lnTo>
                  <a:lnTo>
                    <a:pt x="177" y="176"/>
                  </a:lnTo>
                  <a:lnTo>
                    <a:pt x="180" y="181"/>
                  </a:lnTo>
                  <a:lnTo>
                    <a:pt x="180" y="183"/>
                  </a:lnTo>
                  <a:lnTo>
                    <a:pt x="180" y="185"/>
                  </a:lnTo>
                  <a:lnTo>
                    <a:pt x="180" y="186"/>
                  </a:lnTo>
                  <a:lnTo>
                    <a:pt x="180" y="186"/>
                  </a:lnTo>
                  <a:lnTo>
                    <a:pt x="180" y="186"/>
                  </a:lnTo>
                  <a:lnTo>
                    <a:pt x="182" y="186"/>
                  </a:lnTo>
                  <a:lnTo>
                    <a:pt x="185" y="188"/>
                  </a:lnTo>
                  <a:lnTo>
                    <a:pt x="189" y="188"/>
                  </a:lnTo>
                  <a:lnTo>
                    <a:pt x="192" y="188"/>
                  </a:lnTo>
                  <a:lnTo>
                    <a:pt x="192" y="190"/>
                  </a:lnTo>
                  <a:lnTo>
                    <a:pt x="192" y="191"/>
                  </a:lnTo>
                  <a:lnTo>
                    <a:pt x="190" y="193"/>
                  </a:lnTo>
                  <a:lnTo>
                    <a:pt x="190" y="193"/>
                  </a:lnTo>
                  <a:lnTo>
                    <a:pt x="189" y="193"/>
                  </a:lnTo>
                  <a:lnTo>
                    <a:pt x="187" y="195"/>
                  </a:lnTo>
                  <a:lnTo>
                    <a:pt x="183" y="196"/>
                  </a:lnTo>
                  <a:lnTo>
                    <a:pt x="182" y="196"/>
                  </a:lnTo>
                  <a:lnTo>
                    <a:pt x="180" y="196"/>
                  </a:lnTo>
                  <a:lnTo>
                    <a:pt x="180" y="196"/>
                  </a:lnTo>
                  <a:lnTo>
                    <a:pt x="180" y="198"/>
                  </a:lnTo>
                  <a:lnTo>
                    <a:pt x="178" y="200"/>
                  </a:lnTo>
                  <a:lnTo>
                    <a:pt x="178" y="203"/>
                  </a:lnTo>
                  <a:lnTo>
                    <a:pt x="177" y="205"/>
                  </a:lnTo>
                  <a:lnTo>
                    <a:pt x="175" y="207"/>
                  </a:lnTo>
                  <a:lnTo>
                    <a:pt x="173" y="207"/>
                  </a:lnTo>
                  <a:lnTo>
                    <a:pt x="171" y="207"/>
                  </a:lnTo>
                  <a:lnTo>
                    <a:pt x="170" y="207"/>
                  </a:lnTo>
                  <a:lnTo>
                    <a:pt x="170" y="208"/>
                  </a:lnTo>
                  <a:lnTo>
                    <a:pt x="168" y="208"/>
                  </a:lnTo>
                  <a:lnTo>
                    <a:pt x="166" y="210"/>
                  </a:lnTo>
                  <a:lnTo>
                    <a:pt x="165" y="210"/>
                  </a:lnTo>
                  <a:lnTo>
                    <a:pt x="163" y="210"/>
                  </a:lnTo>
                  <a:lnTo>
                    <a:pt x="161" y="212"/>
                  </a:lnTo>
                  <a:lnTo>
                    <a:pt x="159" y="212"/>
                  </a:lnTo>
                  <a:lnTo>
                    <a:pt x="158" y="213"/>
                  </a:lnTo>
                  <a:lnTo>
                    <a:pt x="156" y="215"/>
                  </a:lnTo>
                  <a:lnTo>
                    <a:pt x="154" y="217"/>
                  </a:lnTo>
                  <a:lnTo>
                    <a:pt x="153" y="219"/>
                  </a:lnTo>
                  <a:lnTo>
                    <a:pt x="153" y="220"/>
                  </a:lnTo>
                  <a:lnTo>
                    <a:pt x="151" y="220"/>
                  </a:lnTo>
                  <a:lnTo>
                    <a:pt x="151" y="219"/>
                  </a:lnTo>
                  <a:lnTo>
                    <a:pt x="151" y="217"/>
                  </a:lnTo>
                  <a:lnTo>
                    <a:pt x="151" y="215"/>
                  </a:lnTo>
                  <a:lnTo>
                    <a:pt x="149" y="215"/>
                  </a:lnTo>
                  <a:lnTo>
                    <a:pt x="147" y="215"/>
                  </a:lnTo>
                  <a:lnTo>
                    <a:pt x="147" y="215"/>
                  </a:lnTo>
                  <a:lnTo>
                    <a:pt x="146" y="215"/>
                  </a:lnTo>
                  <a:lnTo>
                    <a:pt x="142" y="217"/>
                  </a:lnTo>
                  <a:lnTo>
                    <a:pt x="142" y="219"/>
                  </a:lnTo>
                  <a:lnTo>
                    <a:pt x="141" y="219"/>
                  </a:lnTo>
                  <a:lnTo>
                    <a:pt x="137" y="219"/>
                  </a:lnTo>
                  <a:lnTo>
                    <a:pt x="135" y="219"/>
                  </a:lnTo>
                  <a:lnTo>
                    <a:pt x="135" y="219"/>
                  </a:lnTo>
                  <a:lnTo>
                    <a:pt x="134" y="219"/>
                  </a:lnTo>
                  <a:lnTo>
                    <a:pt x="130" y="215"/>
                  </a:lnTo>
                  <a:lnTo>
                    <a:pt x="125" y="210"/>
                  </a:lnTo>
                  <a:lnTo>
                    <a:pt x="125" y="208"/>
                  </a:lnTo>
                  <a:lnTo>
                    <a:pt x="125" y="208"/>
                  </a:lnTo>
                  <a:lnTo>
                    <a:pt x="124" y="207"/>
                  </a:lnTo>
                  <a:lnTo>
                    <a:pt x="124" y="203"/>
                  </a:lnTo>
                  <a:lnTo>
                    <a:pt x="124" y="203"/>
                  </a:lnTo>
                  <a:lnTo>
                    <a:pt x="124" y="202"/>
                  </a:lnTo>
                  <a:lnTo>
                    <a:pt x="122" y="198"/>
                  </a:lnTo>
                  <a:lnTo>
                    <a:pt x="120" y="196"/>
                  </a:lnTo>
                  <a:lnTo>
                    <a:pt x="120" y="196"/>
                  </a:lnTo>
                  <a:lnTo>
                    <a:pt x="120" y="195"/>
                  </a:lnTo>
                  <a:lnTo>
                    <a:pt x="120" y="193"/>
                  </a:lnTo>
                  <a:lnTo>
                    <a:pt x="120" y="193"/>
                  </a:lnTo>
                  <a:lnTo>
                    <a:pt x="118" y="190"/>
                  </a:lnTo>
                  <a:lnTo>
                    <a:pt x="118" y="190"/>
                  </a:lnTo>
                  <a:lnTo>
                    <a:pt x="118" y="188"/>
                  </a:lnTo>
                  <a:lnTo>
                    <a:pt x="118" y="188"/>
                  </a:lnTo>
                  <a:lnTo>
                    <a:pt x="117" y="186"/>
                  </a:lnTo>
                  <a:lnTo>
                    <a:pt x="115" y="185"/>
                  </a:lnTo>
                  <a:lnTo>
                    <a:pt x="113" y="183"/>
                  </a:lnTo>
                  <a:lnTo>
                    <a:pt x="112" y="183"/>
                  </a:lnTo>
                  <a:lnTo>
                    <a:pt x="112" y="183"/>
                  </a:lnTo>
                  <a:lnTo>
                    <a:pt x="112" y="181"/>
                  </a:lnTo>
                  <a:lnTo>
                    <a:pt x="110" y="181"/>
                  </a:lnTo>
                  <a:lnTo>
                    <a:pt x="110" y="181"/>
                  </a:lnTo>
                  <a:lnTo>
                    <a:pt x="108" y="179"/>
                  </a:lnTo>
                  <a:lnTo>
                    <a:pt x="106" y="181"/>
                  </a:lnTo>
                  <a:lnTo>
                    <a:pt x="106" y="179"/>
                  </a:lnTo>
                  <a:lnTo>
                    <a:pt x="106" y="179"/>
                  </a:lnTo>
                  <a:lnTo>
                    <a:pt x="113" y="173"/>
                  </a:lnTo>
                  <a:lnTo>
                    <a:pt x="115" y="171"/>
                  </a:lnTo>
                  <a:lnTo>
                    <a:pt x="117" y="171"/>
                  </a:lnTo>
                  <a:lnTo>
                    <a:pt x="117" y="169"/>
                  </a:lnTo>
                  <a:lnTo>
                    <a:pt x="117" y="169"/>
                  </a:lnTo>
                  <a:lnTo>
                    <a:pt x="115" y="167"/>
                  </a:lnTo>
                  <a:lnTo>
                    <a:pt x="113" y="164"/>
                  </a:lnTo>
                  <a:lnTo>
                    <a:pt x="112" y="162"/>
                  </a:lnTo>
                  <a:lnTo>
                    <a:pt x="112" y="162"/>
                  </a:lnTo>
                  <a:lnTo>
                    <a:pt x="110" y="161"/>
                  </a:lnTo>
                  <a:lnTo>
                    <a:pt x="108" y="156"/>
                  </a:lnTo>
                  <a:lnTo>
                    <a:pt x="108" y="154"/>
                  </a:lnTo>
                  <a:lnTo>
                    <a:pt x="106" y="152"/>
                  </a:lnTo>
                  <a:lnTo>
                    <a:pt x="106" y="150"/>
                  </a:lnTo>
                  <a:lnTo>
                    <a:pt x="106" y="149"/>
                  </a:lnTo>
                  <a:lnTo>
                    <a:pt x="106" y="147"/>
                  </a:lnTo>
                  <a:lnTo>
                    <a:pt x="106" y="145"/>
                  </a:lnTo>
                  <a:lnTo>
                    <a:pt x="106" y="140"/>
                  </a:lnTo>
                  <a:lnTo>
                    <a:pt x="106" y="137"/>
                  </a:lnTo>
                  <a:lnTo>
                    <a:pt x="106" y="133"/>
                  </a:lnTo>
                  <a:lnTo>
                    <a:pt x="108" y="132"/>
                  </a:lnTo>
                  <a:lnTo>
                    <a:pt x="110" y="130"/>
                  </a:lnTo>
                  <a:lnTo>
                    <a:pt x="110" y="128"/>
                  </a:lnTo>
                  <a:lnTo>
                    <a:pt x="110" y="125"/>
                  </a:lnTo>
                  <a:lnTo>
                    <a:pt x="112" y="123"/>
                  </a:lnTo>
                  <a:lnTo>
                    <a:pt x="113" y="121"/>
                  </a:lnTo>
                  <a:lnTo>
                    <a:pt x="113" y="118"/>
                  </a:lnTo>
                  <a:lnTo>
                    <a:pt x="113" y="116"/>
                  </a:lnTo>
                  <a:lnTo>
                    <a:pt x="113" y="116"/>
                  </a:lnTo>
                  <a:lnTo>
                    <a:pt x="112" y="115"/>
                  </a:lnTo>
                  <a:lnTo>
                    <a:pt x="108" y="115"/>
                  </a:lnTo>
                  <a:lnTo>
                    <a:pt x="106" y="115"/>
                  </a:lnTo>
                  <a:lnTo>
                    <a:pt x="105" y="115"/>
                  </a:lnTo>
                  <a:lnTo>
                    <a:pt x="101" y="116"/>
                  </a:lnTo>
                  <a:lnTo>
                    <a:pt x="94" y="116"/>
                  </a:lnTo>
                  <a:lnTo>
                    <a:pt x="89" y="116"/>
                  </a:lnTo>
                  <a:lnTo>
                    <a:pt x="86" y="116"/>
                  </a:lnTo>
                  <a:lnTo>
                    <a:pt x="82" y="116"/>
                  </a:lnTo>
                  <a:lnTo>
                    <a:pt x="81" y="116"/>
                  </a:lnTo>
                  <a:lnTo>
                    <a:pt x="79" y="118"/>
                  </a:lnTo>
                  <a:lnTo>
                    <a:pt x="77" y="116"/>
                  </a:lnTo>
                  <a:lnTo>
                    <a:pt x="77" y="116"/>
                  </a:lnTo>
                  <a:lnTo>
                    <a:pt x="76" y="116"/>
                  </a:lnTo>
                  <a:lnTo>
                    <a:pt x="76" y="116"/>
                  </a:lnTo>
                  <a:lnTo>
                    <a:pt x="72" y="113"/>
                  </a:lnTo>
                  <a:lnTo>
                    <a:pt x="70" y="110"/>
                  </a:lnTo>
                  <a:lnTo>
                    <a:pt x="67" y="106"/>
                  </a:lnTo>
                  <a:lnTo>
                    <a:pt x="64" y="101"/>
                  </a:lnTo>
                  <a:lnTo>
                    <a:pt x="62" y="101"/>
                  </a:lnTo>
                  <a:lnTo>
                    <a:pt x="62" y="101"/>
                  </a:lnTo>
                  <a:lnTo>
                    <a:pt x="60" y="101"/>
                  </a:lnTo>
                  <a:lnTo>
                    <a:pt x="57" y="101"/>
                  </a:lnTo>
                  <a:lnTo>
                    <a:pt x="55" y="99"/>
                  </a:lnTo>
                  <a:lnTo>
                    <a:pt x="55" y="99"/>
                  </a:lnTo>
                  <a:lnTo>
                    <a:pt x="52" y="99"/>
                  </a:lnTo>
                  <a:lnTo>
                    <a:pt x="50" y="99"/>
                  </a:lnTo>
                  <a:lnTo>
                    <a:pt x="50" y="99"/>
                  </a:lnTo>
                  <a:lnTo>
                    <a:pt x="45" y="101"/>
                  </a:lnTo>
                  <a:lnTo>
                    <a:pt x="43" y="101"/>
                  </a:lnTo>
                  <a:lnTo>
                    <a:pt x="41" y="101"/>
                  </a:lnTo>
                  <a:lnTo>
                    <a:pt x="36" y="99"/>
                  </a:lnTo>
                  <a:lnTo>
                    <a:pt x="35" y="99"/>
                  </a:lnTo>
                  <a:lnTo>
                    <a:pt x="29" y="99"/>
                  </a:lnTo>
                  <a:lnTo>
                    <a:pt x="28" y="101"/>
                  </a:lnTo>
                  <a:lnTo>
                    <a:pt x="26" y="99"/>
                  </a:lnTo>
                  <a:lnTo>
                    <a:pt x="24" y="98"/>
                  </a:lnTo>
                  <a:lnTo>
                    <a:pt x="24" y="96"/>
                  </a:lnTo>
                  <a:lnTo>
                    <a:pt x="23" y="92"/>
                  </a:lnTo>
                  <a:lnTo>
                    <a:pt x="21" y="92"/>
                  </a:lnTo>
                  <a:lnTo>
                    <a:pt x="19" y="92"/>
                  </a:lnTo>
                  <a:lnTo>
                    <a:pt x="17" y="91"/>
                  </a:lnTo>
                  <a:lnTo>
                    <a:pt x="17" y="91"/>
                  </a:lnTo>
                  <a:lnTo>
                    <a:pt x="17" y="89"/>
                  </a:lnTo>
                  <a:lnTo>
                    <a:pt x="17" y="86"/>
                  </a:lnTo>
                  <a:lnTo>
                    <a:pt x="17" y="84"/>
                  </a:lnTo>
                  <a:lnTo>
                    <a:pt x="17" y="82"/>
                  </a:lnTo>
                  <a:lnTo>
                    <a:pt x="19" y="81"/>
                  </a:lnTo>
                  <a:lnTo>
                    <a:pt x="19" y="79"/>
                  </a:lnTo>
                  <a:lnTo>
                    <a:pt x="19" y="79"/>
                  </a:lnTo>
                  <a:lnTo>
                    <a:pt x="19" y="75"/>
                  </a:lnTo>
                  <a:lnTo>
                    <a:pt x="19" y="74"/>
                  </a:lnTo>
                  <a:lnTo>
                    <a:pt x="16" y="72"/>
                  </a:lnTo>
                  <a:lnTo>
                    <a:pt x="14" y="69"/>
                  </a:lnTo>
                  <a:lnTo>
                    <a:pt x="12" y="65"/>
                  </a:lnTo>
                  <a:lnTo>
                    <a:pt x="11" y="60"/>
                  </a:lnTo>
                  <a:lnTo>
                    <a:pt x="11" y="60"/>
                  </a:lnTo>
                  <a:lnTo>
                    <a:pt x="9" y="60"/>
                  </a:lnTo>
                  <a:lnTo>
                    <a:pt x="7" y="60"/>
                  </a:lnTo>
                  <a:lnTo>
                    <a:pt x="7" y="57"/>
                  </a:lnTo>
                  <a:lnTo>
                    <a:pt x="5" y="57"/>
                  </a:lnTo>
                  <a:lnTo>
                    <a:pt x="4" y="58"/>
                  </a:lnTo>
                  <a:lnTo>
                    <a:pt x="4" y="58"/>
                  </a:lnTo>
                  <a:lnTo>
                    <a:pt x="0" y="58"/>
                  </a:lnTo>
                  <a:lnTo>
                    <a:pt x="0" y="58"/>
                  </a:lnTo>
                  <a:lnTo>
                    <a:pt x="0" y="57"/>
                  </a:lnTo>
                  <a:lnTo>
                    <a:pt x="2" y="55"/>
                  </a:lnTo>
                  <a:lnTo>
                    <a:pt x="4" y="53"/>
                  </a:lnTo>
                  <a:lnTo>
                    <a:pt x="4" y="52"/>
                  </a:lnTo>
                  <a:lnTo>
                    <a:pt x="5" y="48"/>
                  </a:lnTo>
                  <a:lnTo>
                    <a:pt x="7" y="46"/>
                  </a:lnTo>
                  <a:lnTo>
                    <a:pt x="7" y="41"/>
                  </a:lnTo>
                  <a:lnTo>
                    <a:pt x="9" y="40"/>
                  </a:lnTo>
                  <a:lnTo>
                    <a:pt x="9" y="33"/>
                  </a:lnTo>
                  <a:lnTo>
                    <a:pt x="12" y="28"/>
                  </a:lnTo>
                  <a:lnTo>
                    <a:pt x="14" y="26"/>
                  </a:lnTo>
                  <a:lnTo>
                    <a:pt x="16" y="24"/>
                  </a:lnTo>
                  <a:lnTo>
                    <a:pt x="16" y="23"/>
                  </a:lnTo>
                  <a:lnTo>
                    <a:pt x="17" y="21"/>
                  </a:lnTo>
                  <a:lnTo>
                    <a:pt x="21" y="19"/>
                  </a:lnTo>
                  <a:lnTo>
                    <a:pt x="26" y="12"/>
                  </a:lnTo>
                  <a:lnTo>
                    <a:pt x="28" y="11"/>
                  </a:lnTo>
                  <a:lnTo>
                    <a:pt x="31" y="9"/>
                  </a:lnTo>
                  <a:lnTo>
                    <a:pt x="35" y="9"/>
                  </a:lnTo>
                  <a:lnTo>
                    <a:pt x="38" y="7"/>
                  </a:lnTo>
                  <a:lnTo>
                    <a:pt x="38" y="7"/>
                  </a:lnTo>
                  <a:lnTo>
                    <a:pt x="40" y="7"/>
                  </a:lnTo>
                  <a:lnTo>
                    <a:pt x="40" y="7"/>
                  </a:lnTo>
                  <a:lnTo>
                    <a:pt x="38" y="9"/>
                  </a:lnTo>
                  <a:lnTo>
                    <a:pt x="36" y="9"/>
                  </a:lnTo>
                  <a:lnTo>
                    <a:pt x="29" y="11"/>
                  </a:lnTo>
                  <a:lnTo>
                    <a:pt x="28" y="11"/>
                  </a:lnTo>
                  <a:lnTo>
                    <a:pt x="28" y="12"/>
                  </a:lnTo>
                  <a:lnTo>
                    <a:pt x="28" y="14"/>
                  </a:lnTo>
                  <a:lnTo>
                    <a:pt x="28" y="16"/>
                  </a:lnTo>
                  <a:lnTo>
                    <a:pt x="29" y="19"/>
                  </a:lnTo>
                  <a:lnTo>
                    <a:pt x="31" y="21"/>
                  </a:lnTo>
                  <a:lnTo>
                    <a:pt x="33" y="23"/>
                  </a:lnTo>
                  <a:lnTo>
                    <a:pt x="33" y="23"/>
                  </a:lnTo>
                  <a:lnTo>
                    <a:pt x="31" y="23"/>
                  </a:lnTo>
                  <a:lnTo>
                    <a:pt x="33" y="26"/>
                  </a:lnTo>
                  <a:lnTo>
                    <a:pt x="35" y="29"/>
                  </a:lnTo>
                  <a:lnTo>
                    <a:pt x="35" y="29"/>
                  </a:lnTo>
                  <a:lnTo>
                    <a:pt x="33" y="35"/>
                  </a:lnTo>
                  <a:lnTo>
                    <a:pt x="31" y="36"/>
                  </a:lnTo>
                  <a:lnTo>
                    <a:pt x="29" y="40"/>
                  </a:lnTo>
                  <a:lnTo>
                    <a:pt x="28" y="41"/>
                  </a:lnTo>
                  <a:lnTo>
                    <a:pt x="24" y="46"/>
                  </a:lnTo>
                  <a:lnTo>
                    <a:pt x="26" y="50"/>
                  </a:lnTo>
                  <a:lnTo>
                    <a:pt x="28" y="52"/>
                  </a:lnTo>
                  <a:lnTo>
                    <a:pt x="29" y="53"/>
                  </a:lnTo>
                  <a:lnTo>
                    <a:pt x="29" y="55"/>
                  </a:lnTo>
                  <a:lnTo>
                    <a:pt x="31" y="55"/>
                  </a:lnTo>
                  <a:lnTo>
                    <a:pt x="31" y="57"/>
                  </a:lnTo>
                  <a:lnTo>
                    <a:pt x="31" y="60"/>
                  </a:lnTo>
                  <a:lnTo>
                    <a:pt x="33" y="60"/>
                  </a:lnTo>
                  <a:lnTo>
                    <a:pt x="35" y="60"/>
                  </a:lnTo>
                  <a:lnTo>
                    <a:pt x="35" y="60"/>
                  </a:lnTo>
                  <a:lnTo>
                    <a:pt x="40" y="60"/>
                  </a:lnTo>
                  <a:lnTo>
                    <a:pt x="41" y="58"/>
                  </a:lnTo>
                  <a:lnTo>
                    <a:pt x="41" y="58"/>
                  </a:lnTo>
                  <a:lnTo>
                    <a:pt x="45" y="55"/>
                  </a:lnTo>
                  <a:lnTo>
                    <a:pt x="45" y="52"/>
                  </a:lnTo>
                  <a:lnTo>
                    <a:pt x="45" y="48"/>
                  </a:lnTo>
                  <a:lnTo>
                    <a:pt x="45" y="46"/>
                  </a:lnTo>
                  <a:lnTo>
                    <a:pt x="41" y="43"/>
                  </a:lnTo>
                  <a:lnTo>
                    <a:pt x="41" y="40"/>
                  </a:lnTo>
                  <a:lnTo>
                    <a:pt x="38" y="38"/>
                  </a:lnTo>
                  <a:lnTo>
                    <a:pt x="36" y="33"/>
                  </a:lnTo>
                  <a:lnTo>
                    <a:pt x="36" y="33"/>
                  </a:lnTo>
                  <a:lnTo>
                    <a:pt x="36" y="31"/>
                  </a:lnTo>
                  <a:lnTo>
                    <a:pt x="35" y="28"/>
                  </a:lnTo>
                  <a:lnTo>
                    <a:pt x="36" y="26"/>
                  </a:lnTo>
                  <a:lnTo>
                    <a:pt x="36" y="24"/>
                  </a:lnTo>
                  <a:lnTo>
                    <a:pt x="41" y="23"/>
                  </a:lnTo>
                  <a:lnTo>
                    <a:pt x="50" y="19"/>
                  </a:lnTo>
                  <a:lnTo>
                    <a:pt x="55" y="17"/>
                  </a:lnTo>
                  <a:lnTo>
                    <a:pt x="60" y="16"/>
                  </a:lnTo>
                  <a:lnTo>
                    <a:pt x="62" y="16"/>
                  </a:lnTo>
                  <a:lnTo>
                    <a:pt x="64" y="12"/>
                  </a:lnTo>
                  <a:lnTo>
                    <a:pt x="64" y="12"/>
                  </a:lnTo>
                  <a:lnTo>
                    <a:pt x="67" y="14"/>
                  </a:lnTo>
                  <a:lnTo>
                    <a:pt x="69" y="14"/>
                  </a:lnTo>
                  <a:lnTo>
                    <a:pt x="69" y="12"/>
                  </a:lnTo>
                  <a:lnTo>
                    <a:pt x="69" y="11"/>
                  </a:lnTo>
                  <a:lnTo>
                    <a:pt x="67" y="11"/>
                  </a:lnTo>
                  <a:lnTo>
                    <a:pt x="62" y="11"/>
                  </a:lnTo>
                  <a:lnTo>
                    <a:pt x="60" y="11"/>
                  </a:lnTo>
                  <a:lnTo>
                    <a:pt x="60" y="9"/>
                  </a:lnTo>
                  <a:lnTo>
                    <a:pt x="58" y="6"/>
                  </a:lnTo>
                  <a:lnTo>
                    <a:pt x="60" y="4"/>
                  </a:lnTo>
                  <a:lnTo>
                    <a:pt x="60" y="2"/>
                  </a:lnTo>
                  <a:lnTo>
                    <a:pt x="62" y="0"/>
                  </a:lnTo>
                  <a:lnTo>
                    <a:pt x="65" y="0"/>
                  </a:lnTo>
                  <a:lnTo>
                    <a:pt x="67" y="2"/>
                  </a:lnTo>
                  <a:lnTo>
                    <a:pt x="67" y="2"/>
                  </a:lnTo>
                  <a:lnTo>
                    <a:pt x="69" y="4"/>
                  </a:lnTo>
                  <a:lnTo>
                    <a:pt x="69" y="7"/>
                  </a:lnTo>
                  <a:lnTo>
                    <a:pt x="69" y="11"/>
                  </a:lnTo>
                  <a:lnTo>
                    <a:pt x="70" y="12"/>
                  </a:lnTo>
                  <a:lnTo>
                    <a:pt x="72" y="14"/>
                  </a:lnTo>
                  <a:lnTo>
                    <a:pt x="74" y="14"/>
                  </a:lnTo>
                  <a:lnTo>
                    <a:pt x="74" y="14"/>
                  </a:lnTo>
                  <a:lnTo>
                    <a:pt x="79" y="12"/>
                  </a:lnTo>
                  <a:lnTo>
                    <a:pt x="82" y="14"/>
                  </a:lnTo>
                  <a:lnTo>
                    <a:pt x="88" y="14"/>
                  </a:lnTo>
                  <a:lnTo>
                    <a:pt x="91" y="17"/>
                  </a:lnTo>
                  <a:lnTo>
                    <a:pt x="96" y="21"/>
                  </a:lnTo>
                  <a:lnTo>
                    <a:pt x="96" y="23"/>
                  </a:lnTo>
                  <a:lnTo>
                    <a:pt x="98" y="24"/>
                  </a:lnTo>
                  <a:lnTo>
                    <a:pt x="98" y="26"/>
                  </a:lnTo>
                  <a:lnTo>
                    <a:pt x="98" y="28"/>
                  </a:lnTo>
                  <a:lnTo>
                    <a:pt x="98" y="29"/>
                  </a:lnTo>
                  <a:lnTo>
                    <a:pt x="100" y="31"/>
                  </a:lnTo>
                  <a:lnTo>
                    <a:pt x="101" y="33"/>
                  </a:lnTo>
                  <a:lnTo>
                    <a:pt x="106" y="33"/>
                  </a:lnTo>
                  <a:lnTo>
                    <a:pt x="112" y="33"/>
                  </a:lnTo>
                  <a:lnTo>
                    <a:pt x="120" y="31"/>
                  </a:lnTo>
                  <a:lnTo>
                    <a:pt x="124" y="31"/>
                  </a:lnTo>
                  <a:lnTo>
                    <a:pt x="137" y="31"/>
                  </a:lnTo>
                  <a:lnTo>
                    <a:pt x="139" y="31"/>
                  </a:lnTo>
                  <a:lnTo>
                    <a:pt x="141" y="33"/>
                  </a:lnTo>
                  <a:lnTo>
                    <a:pt x="141" y="33"/>
                  </a:lnTo>
                  <a:lnTo>
                    <a:pt x="144" y="38"/>
                  </a:lnTo>
                  <a:lnTo>
                    <a:pt x="147" y="38"/>
                  </a:lnTo>
                  <a:lnTo>
                    <a:pt x="151" y="40"/>
                  </a:lnTo>
                  <a:lnTo>
                    <a:pt x="154" y="40"/>
                  </a:lnTo>
                  <a:lnTo>
                    <a:pt x="158" y="41"/>
                  </a:lnTo>
                  <a:lnTo>
                    <a:pt x="161" y="41"/>
                  </a:lnTo>
                  <a:lnTo>
                    <a:pt x="161" y="41"/>
                  </a:lnTo>
                  <a:lnTo>
                    <a:pt x="165" y="41"/>
                  </a:lnTo>
                  <a:lnTo>
                    <a:pt x="177" y="35"/>
                  </a:lnTo>
                  <a:lnTo>
                    <a:pt x="183" y="35"/>
                  </a:lnTo>
                  <a:lnTo>
                    <a:pt x="185" y="33"/>
                  </a:lnTo>
                  <a:lnTo>
                    <a:pt x="185" y="33"/>
                  </a:lnTo>
                  <a:lnTo>
                    <a:pt x="183" y="31"/>
                  </a:lnTo>
                  <a:lnTo>
                    <a:pt x="177" y="31"/>
                  </a:lnTo>
                  <a:lnTo>
                    <a:pt x="175" y="33"/>
                  </a:lnTo>
                  <a:lnTo>
                    <a:pt x="175" y="31"/>
                  </a:lnTo>
                  <a:lnTo>
                    <a:pt x="177" y="31"/>
                  </a:lnTo>
                  <a:lnTo>
                    <a:pt x="182" y="29"/>
                  </a:lnTo>
                  <a:lnTo>
                    <a:pt x="190" y="29"/>
                  </a:lnTo>
                  <a:lnTo>
                    <a:pt x="195" y="29"/>
                  </a:lnTo>
                  <a:lnTo>
                    <a:pt x="199" y="29"/>
                  </a:lnTo>
                  <a:lnTo>
                    <a:pt x="201" y="29"/>
                  </a:lnTo>
                  <a:lnTo>
                    <a:pt x="206" y="28"/>
                  </a:lnTo>
                  <a:lnTo>
                    <a:pt x="214" y="29"/>
                  </a:lnTo>
                  <a:lnTo>
                    <a:pt x="221" y="28"/>
                  </a:lnTo>
                  <a:lnTo>
                    <a:pt x="219" y="29"/>
                  </a:lnTo>
                  <a:lnTo>
                    <a:pt x="218" y="29"/>
                  </a:lnTo>
                  <a:lnTo>
                    <a:pt x="214" y="31"/>
                  </a:lnTo>
                  <a:lnTo>
                    <a:pt x="211" y="33"/>
                  </a:lnTo>
                  <a:lnTo>
                    <a:pt x="206" y="31"/>
                  </a:lnTo>
                  <a:lnTo>
                    <a:pt x="201" y="33"/>
                  </a:lnTo>
                  <a:lnTo>
                    <a:pt x="202" y="33"/>
                  </a:lnTo>
                  <a:lnTo>
                    <a:pt x="202" y="35"/>
                  </a:lnTo>
                  <a:lnTo>
                    <a:pt x="202" y="35"/>
                  </a:lnTo>
                  <a:lnTo>
                    <a:pt x="204" y="35"/>
                  </a:lnTo>
                  <a:lnTo>
                    <a:pt x="206" y="36"/>
                  </a:lnTo>
                  <a:lnTo>
                    <a:pt x="206" y="36"/>
                  </a:lnTo>
                  <a:lnTo>
                    <a:pt x="206" y="38"/>
                  </a:lnTo>
                  <a:lnTo>
                    <a:pt x="206" y="41"/>
                  </a:lnTo>
                  <a:lnTo>
                    <a:pt x="204" y="41"/>
                  </a:lnTo>
                  <a:lnTo>
                    <a:pt x="206" y="41"/>
                  </a:lnTo>
                  <a:lnTo>
                    <a:pt x="207" y="40"/>
                  </a:lnTo>
                  <a:lnTo>
                    <a:pt x="207" y="40"/>
                  </a:lnTo>
                  <a:lnTo>
                    <a:pt x="207" y="38"/>
                  </a:lnTo>
                  <a:lnTo>
                    <a:pt x="207" y="38"/>
                  </a:lnTo>
                  <a:lnTo>
                    <a:pt x="209" y="40"/>
                  </a:lnTo>
                  <a:lnTo>
                    <a:pt x="211" y="45"/>
                  </a:lnTo>
                  <a:lnTo>
                    <a:pt x="212" y="46"/>
                  </a:lnTo>
                  <a:lnTo>
                    <a:pt x="212" y="46"/>
                  </a:lnTo>
                  <a:lnTo>
                    <a:pt x="212" y="46"/>
                  </a:lnTo>
                  <a:lnTo>
                    <a:pt x="214" y="46"/>
                  </a:lnTo>
                  <a:lnTo>
                    <a:pt x="214" y="45"/>
                  </a:lnTo>
                  <a:lnTo>
                    <a:pt x="214" y="46"/>
                  </a:lnTo>
                  <a:lnTo>
                    <a:pt x="216" y="46"/>
                  </a:lnTo>
                  <a:lnTo>
                    <a:pt x="216" y="46"/>
                  </a:lnTo>
                  <a:lnTo>
                    <a:pt x="216" y="45"/>
                  </a:lnTo>
                  <a:lnTo>
                    <a:pt x="216" y="43"/>
                  </a:lnTo>
                  <a:lnTo>
                    <a:pt x="216" y="43"/>
                  </a:lnTo>
                  <a:lnTo>
                    <a:pt x="216" y="43"/>
                  </a:lnTo>
                  <a:lnTo>
                    <a:pt x="218" y="43"/>
                  </a:lnTo>
                  <a:lnTo>
                    <a:pt x="218" y="43"/>
                  </a:lnTo>
                  <a:lnTo>
                    <a:pt x="221" y="45"/>
                  </a:lnTo>
                  <a:lnTo>
                    <a:pt x="221" y="46"/>
                  </a:lnTo>
                  <a:lnTo>
                    <a:pt x="221" y="48"/>
                  </a:lnTo>
                  <a:lnTo>
                    <a:pt x="223" y="48"/>
                  </a:lnTo>
                  <a:lnTo>
                    <a:pt x="223" y="48"/>
                  </a:lnTo>
                  <a:lnTo>
                    <a:pt x="223" y="50"/>
                  </a:lnTo>
                  <a:lnTo>
                    <a:pt x="224" y="48"/>
                  </a:lnTo>
                  <a:lnTo>
                    <a:pt x="223" y="48"/>
                  </a:lnTo>
                  <a:lnTo>
                    <a:pt x="223" y="46"/>
                  </a:lnTo>
                  <a:lnTo>
                    <a:pt x="226" y="46"/>
                  </a:lnTo>
                  <a:lnTo>
                    <a:pt x="226" y="45"/>
                  </a:lnTo>
                  <a:lnTo>
                    <a:pt x="228" y="45"/>
                  </a:lnTo>
                  <a:lnTo>
                    <a:pt x="231" y="50"/>
                  </a:lnTo>
                  <a:lnTo>
                    <a:pt x="233" y="50"/>
                  </a:lnTo>
                  <a:lnTo>
                    <a:pt x="238" y="52"/>
                  </a:lnTo>
                  <a:lnTo>
                    <a:pt x="240" y="53"/>
                  </a:lnTo>
                  <a:lnTo>
                    <a:pt x="242" y="55"/>
                  </a:lnTo>
                  <a:lnTo>
                    <a:pt x="242" y="57"/>
                  </a:lnTo>
                  <a:lnTo>
                    <a:pt x="238" y="58"/>
                  </a:lnTo>
                  <a:lnTo>
                    <a:pt x="236" y="58"/>
                  </a:lnTo>
                  <a:lnTo>
                    <a:pt x="236" y="60"/>
                  </a:lnTo>
                  <a:lnTo>
                    <a:pt x="236" y="62"/>
                  </a:lnTo>
                  <a:lnTo>
                    <a:pt x="236" y="62"/>
                  </a:lnTo>
                  <a:lnTo>
                    <a:pt x="236" y="63"/>
                  </a:lnTo>
                  <a:lnTo>
                    <a:pt x="235" y="65"/>
                  </a:lnTo>
                  <a:lnTo>
                    <a:pt x="235" y="67"/>
                  </a:lnTo>
                  <a:lnTo>
                    <a:pt x="233" y="70"/>
                  </a:lnTo>
                  <a:lnTo>
                    <a:pt x="226" y="70"/>
                  </a:lnTo>
                  <a:lnTo>
                    <a:pt x="228" y="70"/>
                  </a:lnTo>
                  <a:lnTo>
                    <a:pt x="230" y="72"/>
                  </a:lnTo>
                  <a:lnTo>
                    <a:pt x="231" y="74"/>
                  </a:lnTo>
                  <a:lnTo>
                    <a:pt x="235" y="72"/>
                  </a:lnTo>
                  <a:lnTo>
                    <a:pt x="236" y="72"/>
                  </a:lnTo>
                  <a:lnTo>
                    <a:pt x="240" y="70"/>
                  </a:lnTo>
                  <a:lnTo>
                    <a:pt x="242" y="70"/>
                  </a:lnTo>
                  <a:lnTo>
                    <a:pt x="248" y="70"/>
                  </a:lnTo>
                  <a:lnTo>
                    <a:pt x="248" y="69"/>
                  </a:lnTo>
                  <a:lnTo>
                    <a:pt x="250" y="69"/>
                  </a:lnTo>
                  <a:lnTo>
                    <a:pt x="254" y="69"/>
                  </a:lnTo>
                  <a:lnTo>
                    <a:pt x="257" y="70"/>
                  </a:lnTo>
                  <a:lnTo>
                    <a:pt x="257" y="70"/>
                  </a:lnTo>
                  <a:close/>
                  <a:moveTo>
                    <a:pt x="183" y="21"/>
                  </a:moveTo>
                  <a:lnTo>
                    <a:pt x="183" y="23"/>
                  </a:lnTo>
                  <a:lnTo>
                    <a:pt x="183" y="24"/>
                  </a:lnTo>
                  <a:lnTo>
                    <a:pt x="182" y="26"/>
                  </a:lnTo>
                  <a:lnTo>
                    <a:pt x="180" y="26"/>
                  </a:lnTo>
                  <a:lnTo>
                    <a:pt x="180" y="26"/>
                  </a:lnTo>
                  <a:lnTo>
                    <a:pt x="178" y="26"/>
                  </a:lnTo>
                  <a:lnTo>
                    <a:pt x="177" y="24"/>
                  </a:lnTo>
                  <a:lnTo>
                    <a:pt x="177" y="24"/>
                  </a:lnTo>
                  <a:lnTo>
                    <a:pt x="173" y="24"/>
                  </a:lnTo>
                  <a:lnTo>
                    <a:pt x="173" y="24"/>
                  </a:lnTo>
                  <a:lnTo>
                    <a:pt x="173" y="23"/>
                  </a:lnTo>
                  <a:lnTo>
                    <a:pt x="175" y="21"/>
                  </a:lnTo>
                  <a:lnTo>
                    <a:pt x="177" y="21"/>
                  </a:lnTo>
                  <a:lnTo>
                    <a:pt x="177" y="23"/>
                  </a:lnTo>
                  <a:lnTo>
                    <a:pt x="178" y="23"/>
                  </a:lnTo>
                  <a:lnTo>
                    <a:pt x="180" y="23"/>
                  </a:lnTo>
                  <a:lnTo>
                    <a:pt x="180" y="23"/>
                  </a:lnTo>
                  <a:lnTo>
                    <a:pt x="182" y="21"/>
                  </a:lnTo>
                  <a:lnTo>
                    <a:pt x="183" y="21"/>
                  </a:lnTo>
                  <a:lnTo>
                    <a:pt x="183" y="21"/>
                  </a:lnTo>
                  <a:close/>
                  <a:moveTo>
                    <a:pt x="158" y="24"/>
                  </a:moveTo>
                  <a:lnTo>
                    <a:pt x="156" y="26"/>
                  </a:lnTo>
                  <a:lnTo>
                    <a:pt x="154" y="24"/>
                  </a:lnTo>
                  <a:lnTo>
                    <a:pt x="153" y="24"/>
                  </a:lnTo>
                  <a:lnTo>
                    <a:pt x="154" y="24"/>
                  </a:lnTo>
                  <a:lnTo>
                    <a:pt x="156" y="24"/>
                  </a:lnTo>
                  <a:lnTo>
                    <a:pt x="156" y="24"/>
                  </a:lnTo>
                  <a:lnTo>
                    <a:pt x="158" y="24"/>
                  </a:lnTo>
                  <a:close/>
                  <a:moveTo>
                    <a:pt x="242" y="58"/>
                  </a:moveTo>
                  <a:lnTo>
                    <a:pt x="238" y="60"/>
                  </a:lnTo>
                  <a:lnTo>
                    <a:pt x="238" y="60"/>
                  </a:lnTo>
                  <a:lnTo>
                    <a:pt x="240" y="58"/>
                  </a:lnTo>
                  <a:lnTo>
                    <a:pt x="242" y="58"/>
                  </a:lnTo>
                  <a:lnTo>
                    <a:pt x="242" y="58"/>
                  </a:lnTo>
                  <a:lnTo>
                    <a:pt x="242" y="58"/>
                  </a:lnTo>
                  <a:lnTo>
                    <a:pt x="243" y="58"/>
                  </a:lnTo>
                  <a:lnTo>
                    <a:pt x="243" y="58"/>
                  </a:lnTo>
                  <a:lnTo>
                    <a:pt x="242" y="58"/>
                  </a:lnTo>
                  <a:lnTo>
                    <a:pt x="242" y="58"/>
                  </a:lnTo>
                  <a:lnTo>
                    <a:pt x="242" y="58"/>
                  </a:lnTo>
                  <a:close/>
                  <a:moveTo>
                    <a:pt x="238" y="65"/>
                  </a:moveTo>
                  <a:lnTo>
                    <a:pt x="236" y="65"/>
                  </a:lnTo>
                  <a:lnTo>
                    <a:pt x="236" y="63"/>
                  </a:lnTo>
                  <a:lnTo>
                    <a:pt x="236" y="62"/>
                  </a:lnTo>
                  <a:lnTo>
                    <a:pt x="238" y="60"/>
                  </a:lnTo>
                  <a:lnTo>
                    <a:pt x="240" y="60"/>
                  </a:lnTo>
                  <a:lnTo>
                    <a:pt x="240" y="60"/>
                  </a:lnTo>
                  <a:lnTo>
                    <a:pt x="240" y="62"/>
                  </a:lnTo>
                  <a:lnTo>
                    <a:pt x="240" y="62"/>
                  </a:lnTo>
                  <a:lnTo>
                    <a:pt x="240" y="63"/>
                  </a:lnTo>
                  <a:lnTo>
                    <a:pt x="240" y="63"/>
                  </a:lnTo>
                  <a:lnTo>
                    <a:pt x="238" y="65"/>
                  </a:lnTo>
                  <a:lnTo>
                    <a:pt x="238" y="65"/>
                  </a:ln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251">
              <a:extLst>
                <a:ext uri="{FF2B5EF4-FFF2-40B4-BE49-F238E27FC236}">
                  <a16:creationId xmlns:a16="http://schemas.microsoft.com/office/drawing/2014/main" xmlns="" id="{B71017EE-46B3-4715-8DCC-DCC819B07AD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392" y="2686"/>
              <a:ext cx="9" cy="7"/>
            </a:xfrm>
            <a:custGeom>
              <a:avLst/>
              <a:gdLst>
                <a:gd name="T0" fmla="*/ 9 w 9"/>
                <a:gd name="T1" fmla="*/ 0 h 7"/>
                <a:gd name="T2" fmla="*/ 9 w 9"/>
                <a:gd name="T3" fmla="*/ 0 h 7"/>
                <a:gd name="T4" fmla="*/ 9 w 9"/>
                <a:gd name="T5" fmla="*/ 0 h 7"/>
                <a:gd name="T6" fmla="*/ 7 w 9"/>
                <a:gd name="T7" fmla="*/ 0 h 7"/>
                <a:gd name="T8" fmla="*/ 7 w 9"/>
                <a:gd name="T9" fmla="*/ 0 h 7"/>
                <a:gd name="T10" fmla="*/ 7 w 9"/>
                <a:gd name="T11" fmla="*/ 0 h 7"/>
                <a:gd name="T12" fmla="*/ 5 w 9"/>
                <a:gd name="T13" fmla="*/ 0 h 7"/>
                <a:gd name="T14" fmla="*/ 7 w 9"/>
                <a:gd name="T15" fmla="*/ 0 h 7"/>
                <a:gd name="T16" fmla="*/ 9 w 9"/>
                <a:gd name="T17" fmla="*/ 0 h 7"/>
                <a:gd name="T18" fmla="*/ 7 w 9"/>
                <a:gd name="T19" fmla="*/ 5 h 7"/>
                <a:gd name="T20" fmla="*/ 5 w 9"/>
                <a:gd name="T21" fmla="*/ 5 h 7"/>
                <a:gd name="T22" fmla="*/ 5 w 9"/>
                <a:gd name="T23" fmla="*/ 5 h 7"/>
                <a:gd name="T24" fmla="*/ 5 w 9"/>
                <a:gd name="T25" fmla="*/ 5 h 7"/>
                <a:gd name="T26" fmla="*/ 5 w 9"/>
                <a:gd name="T27" fmla="*/ 5 h 7"/>
                <a:gd name="T28" fmla="*/ 7 w 9"/>
                <a:gd name="T29" fmla="*/ 5 h 7"/>
                <a:gd name="T30" fmla="*/ 7 w 9"/>
                <a:gd name="T31" fmla="*/ 5 h 7"/>
                <a:gd name="T32" fmla="*/ 2 w 9"/>
                <a:gd name="T33" fmla="*/ 7 h 7"/>
                <a:gd name="T34" fmla="*/ 2 w 9"/>
                <a:gd name="T35" fmla="*/ 7 h 7"/>
                <a:gd name="T36" fmla="*/ 0 w 9"/>
                <a:gd name="T37" fmla="*/ 7 h 7"/>
                <a:gd name="T38" fmla="*/ 2 w 9"/>
                <a:gd name="T39" fmla="*/ 5 h 7"/>
                <a:gd name="T40" fmla="*/ 4 w 9"/>
                <a:gd name="T41" fmla="*/ 5 h 7"/>
                <a:gd name="T42" fmla="*/ 4 w 9"/>
                <a:gd name="T43" fmla="*/ 7 h 7"/>
                <a:gd name="T44" fmla="*/ 2 w 9"/>
                <a:gd name="T45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9" h="7">
                  <a:moveTo>
                    <a:pt x="9" y="0"/>
                  </a:moveTo>
                  <a:lnTo>
                    <a:pt x="9" y="0"/>
                  </a:lnTo>
                  <a:lnTo>
                    <a:pt x="9" y="0"/>
                  </a:lnTo>
                  <a:lnTo>
                    <a:pt x="7" y="0"/>
                  </a:lnTo>
                  <a:lnTo>
                    <a:pt x="7" y="0"/>
                  </a:lnTo>
                  <a:lnTo>
                    <a:pt x="7" y="0"/>
                  </a:lnTo>
                  <a:lnTo>
                    <a:pt x="5" y="0"/>
                  </a:lnTo>
                  <a:lnTo>
                    <a:pt x="7" y="0"/>
                  </a:lnTo>
                  <a:lnTo>
                    <a:pt x="9" y="0"/>
                  </a:lnTo>
                  <a:close/>
                  <a:moveTo>
                    <a:pt x="7" y="5"/>
                  </a:moveTo>
                  <a:lnTo>
                    <a:pt x="5" y="5"/>
                  </a:lnTo>
                  <a:lnTo>
                    <a:pt x="5" y="5"/>
                  </a:lnTo>
                  <a:lnTo>
                    <a:pt x="5" y="5"/>
                  </a:lnTo>
                  <a:lnTo>
                    <a:pt x="5" y="5"/>
                  </a:lnTo>
                  <a:lnTo>
                    <a:pt x="7" y="5"/>
                  </a:lnTo>
                  <a:lnTo>
                    <a:pt x="7" y="5"/>
                  </a:lnTo>
                  <a:close/>
                  <a:moveTo>
                    <a:pt x="2" y="7"/>
                  </a:moveTo>
                  <a:lnTo>
                    <a:pt x="2" y="7"/>
                  </a:lnTo>
                  <a:lnTo>
                    <a:pt x="0" y="7"/>
                  </a:lnTo>
                  <a:lnTo>
                    <a:pt x="2" y="5"/>
                  </a:lnTo>
                  <a:lnTo>
                    <a:pt x="4" y="5"/>
                  </a:lnTo>
                  <a:lnTo>
                    <a:pt x="4" y="7"/>
                  </a:lnTo>
                  <a:lnTo>
                    <a:pt x="2" y="7"/>
                  </a:ln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252">
              <a:extLst>
                <a:ext uri="{FF2B5EF4-FFF2-40B4-BE49-F238E27FC236}">
                  <a16:creationId xmlns:a16="http://schemas.microsoft.com/office/drawing/2014/main" xmlns="" id="{30EF078E-2A62-4607-82ED-DFCF0BCB10D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387" y="2693"/>
              <a:ext cx="9" cy="13"/>
            </a:xfrm>
            <a:custGeom>
              <a:avLst/>
              <a:gdLst>
                <a:gd name="T0" fmla="*/ 4 w 9"/>
                <a:gd name="T1" fmla="*/ 1 h 13"/>
                <a:gd name="T2" fmla="*/ 2 w 9"/>
                <a:gd name="T3" fmla="*/ 1 h 13"/>
                <a:gd name="T4" fmla="*/ 0 w 9"/>
                <a:gd name="T5" fmla="*/ 0 h 13"/>
                <a:gd name="T6" fmla="*/ 2 w 9"/>
                <a:gd name="T7" fmla="*/ 0 h 13"/>
                <a:gd name="T8" fmla="*/ 2 w 9"/>
                <a:gd name="T9" fmla="*/ 0 h 13"/>
                <a:gd name="T10" fmla="*/ 4 w 9"/>
                <a:gd name="T11" fmla="*/ 1 h 13"/>
                <a:gd name="T12" fmla="*/ 4 w 9"/>
                <a:gd name="T13" fmla="*/ 1 h 13"/>
                <a:gd name="T14" fmla="*/ 7 w 9"/>
                <a:gd name="T15" fmla="*/ 1 h 13"/>
                <a:gd name="T16" fmla="*/ 5 w 9"/>
                <a:gd name="T17" fmla="*/ 1 h 13"/>
                <a:gd name="T18" fmla="*/ 4 w 9"/>
                <a:gd name="T19" fmla="*/ 1 h 13"/>
                <a:gd name="T20" fmla="*/ 4 w 9"/>
                <a:gd name="T21" fmla="*/ 1 h 13"/>
                <a:gd name="T22" fmla="*/ 5 w 9"/>
                <a:gd name="T23" fmla="*/ 0 h 13"/>
                <a:gd name="T24" fmla="*/ 7 w 9"/>
                <a:gd name="T25" fmla="*/ 1 h 13"/>
                <a:gd name="T26" fmla="*/ 5 w 9"/>
                <a:gd name="T27" fmla="*/ 12 h 13"/>
                <a:gd name="T28" fmla="*/ 5 w 9"/>
                <a:gd name="T29" fmla="*/ 13 h 13"/>
                <a:gd name="T30" fmla="*/ 9 w 9"/>
                <a:gd name="T31" fmla="*/ 13 h 13"/>
                <a:gd name="T32" fmla="*/ 5 w 9"/>
                <a:gd name="T33" fmla="*/ 13 h 13"/>
                <a:gd name="T34" fmla="*/ 2 w 9"/>
                <a:gd name="T35" fmla="*/ 13 h 13"/>
                <a:gd name="T36" fmla="*/ 2 w 9"/>
                <a:gd name="T37" fmla="*/ 12 h 13"/>
                <a:gd name="T38" fmla="*/ 5 w 9"/>
                <a:gd name="T39" fmla="*/ 12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" h="13">
                  <a:moveTo>
                    <a:pt x="4" y="1"/>
                  </a:moveTo>
                  <a:lnTo>
                    <a:pt x="2" y="1"/>
                  </a:lnTo>
                  <a:lnTo>
                    <a:pt x="0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4" y="1"/>
                  </a:lnTo>
                  <a:lnTo>
                    <a:pt x="4" y="1"/>
                  </a:lnTo>
                  <a:close/>
                  <a:moveTo>
                    <a:pt x="7" y="1"/>
                  </a:moveTo>
                  <a:lnTo>
                    <a:pt x="5" y="1"/>
                  </a:lnTo>
                  <a:lnTo>
                    <a:pt x="4" y="1"/>
                  </a:lnTo>
                  <a:lnTo>
                    <a:pt x="4" y="1"/>
                  </a:lnTo>
                  <a:lnTo>
                    <a:pt x="5" y="0"/>
                  </a:lnTo>
                  <a:lnTo>
                    <a:pt x="7" y="1"/>
                  </a:lnTo>
                  <a:close/>
                  <a:moveTo>
                    <a:pt x="5" y="12"/>
                  </a:moveTo>
                  <a:lnTo>
                    <a:pt x="5" y="13"/>
                  </a:lnTo>
                  <a:lnTo>
                    <a:pt x="9" y="13"/>
                  </a:lnTo>
                  <a:lnTo>
                    <a:pt x="5" y="13"/>
                  </a:lnTo>
                  <a:lnTo>
                    <a:pt x="2" y="13"/>
                  </a:lnTo>
                  <a:lnTo>
                    <a:pt x="2" y="12"/>
                  </a:lnTo>
                  <a:lnTo>
                    <a:pt x="5" y="12"/>
                  </a:ln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253">
              <a:extLst>
                <a:ext uri="{FF2B5EF4-FFF2-40B4-BE49-F238E27FC236}">
                  <a16:creationId xmlns:a16="http://schemas.microsoft.com/office/drawing/2014/main" xmlns="" id="{5D33B557-8A99-40DB-841F-173FF23FA0A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597" y="2592"/>
              <a:ext cx="141" cy="293"/>
            </a:xfrm>
            <a:custGeom>
              <a:avLst/>
              <a:gdLst>
                <a:gd name="T0" fmla="*/ 101 w 141"/>
                <a:gd name="T1" fmla="*/ 48 h 293"/>
                <a:gd name="T2" fmla="*/ 89 w 141"/>
                <a:gd name="T3" fmla="*/ 48 h 293"/>
                <a:gd name="T4" fmla="*/ 76 w 141"/>
                <a:gd name="T5" fmla="*/ 68 h 293"/>
                <a:gd name="T6" fmla="*/ 71 w 141"/>
                <a:gd name="T7" fmla="*/ 94 h 293"/>
                <a:gd name="T8" fmla="*/ 84 w 141"/>
                <a:gd name="T9" fmla="*/ 114 h 293"/>
                <a:gd name="T10" fmla="*/ 105 w 141"/>
                <a:gd name="T11" fmla="*/ 136 h 293"/>
                <a:gd name="T12" fmla="*/ 117 w 141"/>
                <a:gd name="T13" fmla="*/ 145 h 293"/>
                <a:gd name="T14" fmla="*/ 127 w 141"/>
                <a:gd name="T15" fmla="*/ 160 h 293"/>
                <a:gd name="T16" fmla="*/ 137 w 141"/>
                <a:gd name="T17" fmla="*/ 186 h 293"/>
                <a:gd name="T18" fmla="*/ 141 w 141"/>
                <a:gd name="T19" fmla="*/ 208 h 293"/>
                <a:gd name="T20" fmla="*/ 137 w 141"/>
                <a:gd name="T21" fmla="*/ 227 h 293"/>
                <a:gd name="T22" fmla="*/ 136 w 141"/>
                <a:gd name="T23" fmla="*/ 232 h 293"/>
                <a:gd name="T24" fmla="*/ 118 w 141"/>
                <a:gd name="T25" fmla="*/ 247 h 293"/>
                <a:gd name="T26" fmla="*/ 98 w 141"/>
                <a:gd name="T27" fmla="*/ 256 h 293"/>
                <a:gd name="T28" fmla="*/ 89 w 141"/>
                <a:gd name="T29" fmla="*/ 256 h 293"/>
                <a:gd name="T30" fmla="*/ 84 w 141"/>
                <a:gd name="T31" fmla="*/ 259 h 293"/>
                <a:gd name="T32" fmla="*/ 86 w 141"/>
                <a:gd name="T33" fmla="*/ 268 h 293"/>
                <a:gd name="T34" fmla="*/ 79 w 141"/>
                <a:gd name="T35" fmla="*/ 271 h 293"/>
                <a:gd name="T36" fmla="*/ 62 w 141"/>
                <a:gd name="T37" fmla="*/ 288 h 293"/>
                <a:gd name="T38" fmla="*/ 55 w 141"/>
                <a:gd name="T39" fmla="*/ 268 h 293"/>
                <a:gd name="T40" fmla="*/ 48 w 141"/>
                <a:gd name="T41" fmla="*/ 261 h 293"/>
                <a:gd name="T42" fmla="*/ 53 w 141"/>
                <a:gd name="T43" fmla="*/ 254 h 293"/>
                <a:gd name="T44" fmla="*/ 64 w 141"/>
                <a:gd name="T45" fmla="*/ 247 h 293"/>
                <a:gd name="T46" fmla="*/ 74 w 141"/>
                <a:gd name="T47" fmla="*/ 249 h 293"/>
                <a:gd name="T48" fmla="*/ 72 w 141"/>
                <a:gd name="T49" fmla="*/ 237 h 293"/>
                <a:gd name="T50" fmla="*/ 81 w 141"/>
                <a:gd name="T51" fmla="*/ 234 h 293"/>
                <a:gd name="T52" fmla="*/ 93 w 141"/>
                <a:gd name="T53" fmla="*/ 225 h 293"/>
                <a:gd name="T54" fmla="*/ 105 w 141"/>
                <a:gd name="T55" fmla="*/ 217 h 293"/>
                <a:gd name="T56" fmla="*/ 101 w 141"/>
                <a:gd name="T57" fmla="*/ 188 h 293"/>
                <a:gd name="T58" fmla="*/ 105 w 141"/>
                <a:gd name="T59" fmla="*/ 172 h 293"/>
                <a:gd name="T60" fmla="*/ 105 w 141"/>
                <a:gd name="T61" fmla="*/ 160 h 293"/>
                <a:gd name="T62" fmla="*/ 101 w 141"/>
                <a:gd name="T63" fmla="*/ 148 h 293"/>
                <a:gd name="T64" fmla="*/ 91 w 141"/>
                <a:gd name="T65" fmla="*/ 138 h 293"/>
                <a:gd name="T66" fmla="*/ 84 w 141"/>
                <a:gd name="T67" fmla="*/ 130 h 293"/>
                <a:gd name="T68" fmla="*/ 67 w 141"/>
                <a:gd name="T69" fmla="*/ 113 h 293"/>
                <a:gd name="T70" fmla="*/ 57 w 141"/>
                <a:gd name="T71" fmla="*/ 99 h 293"/>
                <a:gd name="T72" fmla="*/ 45 w 141"/>
                <a:gd name="T73" fmla="*/ 89 h 293"/>
                <a:gd name="T74" fmla="*/ 36 w 141"/>
                <a:gd name="T75" fmla="*/ 75 h 293"/>
                <a:gd name="T76" fmla="*/ 53 w 141"/>
                <a:gd name="T77" fmla="*/ 70 h 293"/>
                <a:gd name="T78" fmla="*/ 48 w 141"/>
                <a:gd name="T79" fmla="*/ 61 h 293"/>
                <a:gd name="T80" fmla="*/ 45 w 141"/>
                <a:gd name="T81" fmla="*/ 53 h 293"/>
                <a:gd name="T82" fmla="*/ 26 w 141"/>
                <a:gd name="T83" fmla="*/ 53 h 293"/>
                <a:gd name="T84" fmla="*/ 16 w 141"/>
                <a:gd name="T85" fmla="*/ 34 h 293"/>
                <a:gd name="T86" fmla="*/ 11 w 141"/>
                <a:gd name="T87" fmla="*/ 34 h 293"/>
                <a:gd name="T88" fmla="*/ 2 w 141"/>
                <a:gd name="T89" fmla="*/ 19 h 293"/>
                <a:gd name="T90" fmla="*/ 14 w 141"/>
                <a:gd name="T91" fmla="*/ 17 h 293"/>
                <a:gd name="T92" fmla="*/ 24 w 141"/>
                <a:gd name="T93" fmla="*/ 12 h 293"/>
                <a:gd name="T94" fmla="*/ 36 w 141"/>
                <a:gd name="T95" fmla="*/ 17 h 293"/>
                <a:gd name="T96" fmla="*/ 48 w 141"/>
                <a:gd name="T97" fmla="*/ 10 h 293"/>
                <a:gd name="T98" fmla="*/ 59 w 141"/>
                <a:gd name="T99" fmla="*/ 2 h 293"/>
                <a:gd name="T100" fmla="*/ 72 w 141"/>
                <a:gd name="T101" fmla="*/ 9 h 293"/>
                <a:gd name="T102" fmla="*/ 84 w 141"/>
                <a:gd name="T103" fmla="*/ 9 h 293"/>
                <a:gd name="T104" fmla="*/ 86 w 141"/>
                <a:gd name="T105" fmla="*/ 21 h 293"/>
                <a:gd name="T106" fmla="*/ 91 w 141"/>
                <a:gd name="T107" fmla="*/ 29 h 293"/>
                <a:gd name="T108" fmla="*/ 103 w 141"/>
                <a:gd name="T109" fmla="*/ 36 h 293"/>
                <a:gd name="T110" fmla="*/ 103 w 141"/>
                <a:gd name="T111" fmla="*/ 43 h 293"/>
                <a:gd name="T112" fmla="*/ 105 w 141"/>
                <a:gd name="T113" fmla="*/ 48 h 293"/>
                <a:gd name="T114" fmla="*/ 91 w 141"/>
                <a:gd name="T115" fmla="*/ 51 h 293"/>
                <a:gd name="T116" fmla="*/ 95 w 141"/>
                <a:gd name="T117" fmla="*/ 53 h 293"/>
                <a:gd name="T118" fmla="*/ 38 w 141"/>
                <a:gd name="T119" fmla="*/ 259 h 293"/>
                <a:gd name="T120" fmla="*/ 36 w 141"/>
                <a:gd name="T121" fmla="*/ 258 h 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41" h="293">
                  <a:moveTo>
                    <a:pt x="113" y="38"/>
                  </a:moveTo>
                  <a:lnTo>
                    <a:pt x="112" y="38"/>
                  </a:lnTo>
                  <a:lnTo>
                    <a:pt x="110" y="38"/>
                  </a:lnTo>
                  <a:lnTo>
                    <a:pt x="108" y="39"/>
                  </a:lnTo>
                  <a:lnTo>
                    <a:pt x="107" y="41"/>
                  </a:lnTo>
                  <a:lnTo>
                    <a:pt x="105" y="41"/>
                  </a:lnTo>
                  <a:lnTo>
                    <a:pt x="101" y="43"/>
                  </a:lnTo>
                  <a:lnTo>
                    <a:pt x="101" y="44"/>
                  </a:lnTo>
                  <a:lnTo>
                    <a:pt x="101" y="46"/>
                  </a:lnTo>
                  <a:lnTo>
                    <a:pt x="101" y="48"/>
                  </a:lnTo>
                  <a:lnTo>
                    <a:pt x="98" y="50"/>
                  </a:lnTo>
                  <a:lnTo>
                    <a:pt x="96" y="50"/>
                  </a:lnTo>
                  <a:lnTo>
                    <a:pt x="96" y="48"/>
                  </a:lnTo>
                  <a:lnTo>
                    <a:pt x="95" y="48"/>
                  </a:lnTo>
                  <a:lnTo>
                    <a:pt x="95" y="50"/>
                  </a:lnTo>
                  <a:lnTo>
                    <a:pt x="93" y="48"/>
                  </a:lnTo>
                  <a:lnTo>
                    <a:pt x="91" y="50"/>
                  </a:lnTo>
                  <a:lnTo>
                    <a:pt x="91" y="50"/>
                  </a:lnTo>
                  <a:lnTo>
                    <a:pt x="89" y="48"/>
                  </a:lnTo>
                  <a:lnTo>
                    <a:pt x="89" y="48"/>
                  </a:lnTo>
                  <a:lnTo>
                    <a:pt x="88" y="48"/>
                  </a:lnTo>
                  <a:lnTo>
                    <a:pt x="88" y="50"/>
                  </a:lnTo>
                  <a:lnTo>
                    <a:pt x="89" y="51"/>
                  </a:lnTo>
                  <a:lnTo>
                    <a:pt x="89" y="53"/>
                  </a:lnTo>
                  <a:lnTo>
                    <a:pt x="86" y="58"/>
                  </a:lnTo>
                  <a:lnTo>
                    <a:pt x="86" y="60"/>
                  </a:lnTo>
                  <a:lnTo>
                    <a:pt x="84" y="63"/>
                  </a:lnTo>
                  <a:lnTo>
                    <a:pt x="83" y="65"/>
                  </a:lnTo>
                  <a:lnTo>
                    <a:pt x="77" y="68"/>
                  </a:lnTo>
                  <a:lnTo>
                    <a:pt x="76" y="68"/>
                  </a:lnTo>
                  <a:lnTo>
                    <a:pt x="74" y="70"/>
                  </a:lnTo>
                  <a:lnTo>
                    <a:pt x="71" y="77"/>
                  </a:lnTo>
                  <a:lnTo>
                    <a:pt x="71" y="79"/>
                  </a:lnTo>
                  <a:lnTo>
                    <a:pt x="71" y="80"/>
                  </a:lnTo>
                  <a:lnTo>
                    <a:pt x="71" y="82"/>
                  </a:lnTo>
                  <a:lnTo>
                    <a:pt x="69" y="85"/>
                  </a:lnTo>
                  <a:lnTo>
                    <a:pt x="67" y="87"/>
                  </a:lnTo>
                  <a:lnTo>
                    <a:pt x="67" y="89"/>
                  </a:lnTo>
                  <a:lnTo>
                    <a:pt x="71" y="94"/>
                  </a:lnTo>
                  <a:lnTo>
                    <a:pt x="71" y="94"/>
                  </a:lnTo>
                  <a:lnTo>
                    <a:pt x="71" y="96"/>
                  </a:lnTo>
                  <a:lnTo>
                    <a:pt x="72" y="97"/>
                  </a:lnTo>
                  <a:lnTo>
                    <a:pt x="72" y="99"/>
                  </a:lnTo>
                  <a:lnTo>
                    <a:pt x="76" y="102"/>
                  </a:lnTo>
                  <a:lnTo>
                    <a:pt x="77" y="104"/>
                  </a:lnTo>
                  <a:lnTo>
                    <a:pt x="79" y="104"/>
                  </a:lnTo>
                  <a:lnTo>
                    <a:pt x="83" y="108"/>
                  </a:lnTo>
                  <a:lnTo>
                    <a:pt x="84" y="109"/>
                  </a:lnTo>
                  <a:lnTo>
                    <a:pt x="84" y="111"/>
                  </a:lnTo>
                  <a:lnTo>
                    <a:pt x="84" y="114"/>
                  </a:lnTo>
                  <a:lnTo>
                    <a:pt x="83" y="113"/>
                  </a:lnTo>
                  <a:lnTo>
                    <a:pt x="83" y="114"/>
                  </a:lnTo>
                  <a:lnTo>
                    <a:pt x="84" y="116"/>
                  </a:lnTo>
                  <a:lnTo>
                    <a:pt x="89" y="121"/>
                  </a:lnTo>
                  <a:lnTo>
                    <a:pt x="93" y="125"/>
                  </a:lnTo>
                  <a:lnTo>
                    <a:pt x="96" y="128"/>
                  </a:lnTo>
                  <a:lnTo>
                    <a:pt x="98" y="131"/>
                  </a:lnTo>
                  <a:lnTo>
                    <a:pt x="101" y="133"/>
                  </a:lnTo>
                  <a:lnTo>
                    <a:pt x="105" y="136"/>
                  </a:lnTo>
                  <a:lnTo>
                    <a:pt x="105" y="136"/>
                  </a:lnTo>
                  <a:lnTo>
                    <a:pt x="105" y="136"/>
                  </a:lnTo>
                  <a:lnTo>
                    <a:pt x="108" y="138"/>
                  </a:lnTo>
                  <a:lnTo>
                    <a:pt x="110" y="140"/>
                  </a:lnTo>
                  <a:lnTo>
                    <a:pt x="110" y="142"/>
                  </a:lnTo>
                  <a:lnTo>
                    <a:pt x="112" y="142"/>
                  </a:lnTo>
                  <a:lnTo>
                    <a:pt x="112" y="142"/>
                  </a:lnTo>
                  <a:lnTo>
                    <a:pt x="113" y="142"/>
                  </a:lnTo>
                  <a:lnTo>
                    <a:pt x="113" y="142"/>
                  </a:lnTo>
                  <a:lnTo>
                    <a:pt x="115" y="143"/>
                  </a:lnTo>
                  <a:lnTo>
                    <a:pt x="117" y="145"/>
                  </a:lnTo>
                  <a:lnTo>
                    <a:pt x="117" y="147"/>
                  </a:lnTo>
                  <a:lnTo>
                    <a:pt x="118" y="147"/>
                  </a:lnTo>
                  <a:lnTo>
                    <a:pt x="118" y="147"/>
                  </a:lnTo>
                  <a:lnTo>
                    <a:pt x="118" y="148"/>
                  </a:lnTo>
                  <a:lnTo>
                    <a:pt x="118" y="148"/>
                  </a:lnTo>
                  <a:lnTo>
                    <a:pt x="120" y="150"/>
                  </a:lnTo>
                  <a:lnTo>
                    <a:pt x="122" y="154"/>
                  </a:lnTo>
                  <a:lnTo>
                    <a:pt x="124" y="157"/>
                  </a:lnTo>
                  <a:lnTo>
                    <a:pt x="127" y="159"/>
                  </a:lnTo>
                  <a:lnTo>
                    <a:pt x="127" y="160"/>
                  </a:lnTo>
                  <a:lnTo>
                    <a:pt x="129" y="160"/>
                  </a:lnTo>
                  <a:lnTo>
                    <a:pt x="130" y="165"/>
                  </a:lnTo>
                  <a:lnTo>
                    <a:pt x="132" y="169"/>
                  </a:lnTo>
                  <a:lnTo>
                    <a:pt x="132" y="172"/>
                  </a:lnTo>
                  <a:lnTo>
                    <a:pt x="134" y="174"/>
                  </a:lnTo>
                  <a:lnTo>
                    <a:pt x="134" y="177"/>
                  </a:lnTo>
                  <a:lnTo>
                    <a:pt x="136" y="181"/>
                  </a:lnTo>
                  <a:lnTo>
                    <a:pt x="136" y="183"/>
                  </a:lnTo>
                  <a:lnTo>
                    <a:pt x="137" y="184"/>
                  </a:lnTo>
                  <a:lnTo>
                    <a:pt x="137" y="186"/>
                  </a:lnTo>
                  <a:lnTo>
                    <a:pt x="137" y="188"/>
                  </a:lnTo>
                  <a:lnTo>
                    <a:pt x="139" y="191"/>
                  </a:lnTo>
                  <a:lnTo>
                    <a:pt x="137" y="193"/>
                  </a:lnTo>
                  <a:lnTo>
                    <a:pt x="137" y="191"/>
                  </a:lnTo>
                  <a:lnTo>
                    <a:pt x="137" y="196"/>
                  </a:lnTo>
                  <a:lnTo>
                    <a:pt x="137" y="198"/>
                  </a:lnTo>
                  <a:lnTo>
                    <a:pt x="137" y="201"/>
                  </a:lnTo>
                  <a:lnTo>
                    <a:pt x="139" y="203"/>
                  </a:lnTo>
                  <a:lnTo>
                    <a:pt x="139" y="206"/>
                  </a:lnTo>
                  <a:lnTo>
                    <a:pt x="141" y="208"/>
                  </a:lnTo>
                  <a:lnTo>
                    <a:pt x="141" y="213"/>
                  </a:lnTo>
                  <a:lnTo>
                    <a:pt x="141" y="215"/>
                  </a:lnTo>
                  <a:lnTo>
                    <a:pt x="139" y="213"/>
                  </a:lnTo>
                  <a:lnTo>
                    <a:pt x="139" y="211"/>
                  </a:lnTo>
                  <a:lnTo>
                    <a:pt x="137" y="213"/>
                  </a:lnTo>
                  <a:lnTo>
                    <a:pt x="137" y="215"/>
                  </a:lnTo>
                  <a:lnTo>
                    <a:pt x="139" y="220"/>
                  </a:lnTo>
                  <a:lnTo>
                    <a:pt x="137" y="218"/>
                  </a:lnTo>
                  <a:lnTo>
                    <a:pt x="137" y="225"/>
                  </a:lnTo>
                  <a:lnTo>
                    <a:pt x="137" y="227"/>
                  </a:lnTo>
                  <a:lnTo>
                    <a:pt x="137" y="229"/>
                  </a:lnTo>
                  <a:lnTo>
                    <a:pt x="137" y="229"/>
                  </a:lnTo>
                  <a:lnTo>
                    <a:pt x="137" y="227"/>
                  </a:lnTo>
                  <a:lnTo>
                    <a:pt x="137" y="227"/>
                  </a:lnTo>
                  <a:lnTo>
                    <a:pt x="136" y="227"/>
                  </a:lnTo>
                  <a:lnTo>
                    <a:pt x="136" y="227"/>
                  </a:lnTo>
                  <a:lnTo>
                    <a:pt x="136" y="229"/>
                  </a:lnTo>
                  <a:lnTo>
                    <a:pt x="136" y="230"/>
                  </a:lnTo>
                  <a:lnTo>
                    <a:pt x="136" y="232"/>
                  </a:lnTo>
                  <a:lnTo>
                    <a:pt x="136" y="232"/>
                  </a:lnTo>
                  <a:lnTo>
                    <a:pt x="136" y="234"/>
                  </a:lnTo>
                  <a:lnTo>
                    <a:pt x="136" y="235"/>
                  </a:lnTo>
                  <a:lnTo>
                    <a:pt x="134" y="235"/>
                  </a:lnTo>
                  <a:lnTo>
                    <a:pt x="132" y="237"/>
                  </a:lnTo>
                  <a:lnTo>
                    <a:pt x="132" y="240"/>
                  </a:lnTo>
                  <a:lnTo>
                    <a:pt x="129" y="240"/>
                  </a:lnTo>
                  <a:lnTo>
                    <a:pt x="127" y="242"/>
                  </a:lnTo>
                  <a:lnTo>
                    <a:pt x="124" y="244"/>
                  </a:lnTo>
                  <a:lnTo>
                    <a:pt x="122" y="246"/>
                  </a:lnTo>
                  <a:lnTo>
                    <a:pt x="118" y="247"/>
                  </a:lnTo>
                  <a:lnTo>
                    <a:pt x="117" y="247"/>
                  </a:lnTo>
                  <a:lnTo>
                    <a:pt x="115" y="249"/>
                  </a:lnTo>
                  <a:lnTo>
                    <a:pt x="113" y="252"/>
                  </a:lnTo>
                  <a:lnTo>
                    <a:pt x="110" y="252"/>
                  </a:lnTo>
                  <a:lnTo>
                    <a:pt x="105" y="254"/>
                  </a:lnTo>
                  <a:lnTo>
                    <a:pt x="103" y="256"/>
                  </a:lnTo>
                  <a:lnTo>
                    <a:pt x="101" y="258"/>
                  </a:lnTo>
                  <a:lnTo>
                    <a:pt x="100" y="258"/>
                  </a:lnTo>
                  <a:lnTo>
                    <a:pt x="98" y="258"/>
                  </a:lnTo>
                  <a:lnTo>
                    <a:pt x="98" y="256"/>
                  </a:lnTo>
                  <a:lnTo>
                    <a:pt x="96" y="256"/>
                  </a:lnTo>
                  <a:lnTo>
                    <a:pt x="95" y="254"/>
                  </a:lnTo>
                  <a:lnTo>
                    <a:pt x="95" y="254"/>
                  </a:lnTo>
                  <a:lnTo>
                    <a:pt x="95" y="252"/>
                  </a:lnTo>
                  <a:lnTo>
                    <a:pt x="95" y="254"/>
                  </a:lnTo>
                  <a:lnTo>
                    <a:pt x="93" y="258"/>
                  </a:lnTo>
                  <a:lnTo>
                    <a:pt x="93" y="258"/>
                  </a:lnTo>
                  <a:lnTo>
                    <a:pt x="93" y="258"/>
                  </a:lnTo>
                  <a:lnTo>
                    <a:pt x="91" y="258"/>
                  </a:lnTo>
                  <a:lnTo>
                    <a:pt x="89" y="256"/>
                  </a:lnTo>
                  <a:lnTo>
                    <a:pt x="86" y="256"/>
                  </a:lnTo>
                  <a:lnTo>
                    <a:pt x="88" y="258"/>
                  </a:lnTo>
                  <a:lnTo>
                    <a:pt x="88" y="258"/>
                  </a:lnTo>
                  <a:lnTo>
                    <a:pt x="89" y="258"/>
                  </a:lnTo>
                  <a:lnTo>
                    <a:pt x="89" y="258"/>
                  </a:lnTo>
                  <a:lnTo>
                    <a:pt x="89" y="259"/>
                  </a:lnTo>
                  <a:lnTo>
                    <a:pt x="89" y="259"/>
                  </a:lnTo>
                  <a:lnTo>
                    <a:pt x="88" y="259"/>
                  </a:lnTo>
                  <a:lnTo>
                    <a:pt x="84" y="259"/>
                  </a:lnTo>
                  <a:lnTo>
                    <a:pt x="84" y="259"/>
                  </a:lnTo>
                  <a:lnTo>
                    <a:pt x="86" y="261"/>
                  </a:lnTo>
                  <a:lnTo>
                    <a:pt x="89" y="263"/>
                  </a:lnTo>
                  <a:lnTo>
                    <a:pt x="89" y="263"/>
                  </a:lnTo>
                  <a:lnTo>
                    <a:pt x="89" y="263"/>
                  </a:lnTo>
                  <a:lnTo>
                    <a:pt x="89" y="264"/>
                  </a:lnTo>
                  <a:lnTo>
                    <a:pt x="88" y="266"/>
                  </a:lnTo>
                  <a:lnTo>
                    <a:pt x="88" y="266"/>
                  </a:lnTo>
                  <a:lnTo>
                    <a:pt x="88" y="268"/>
                  </a:lnTo>
                  <a:lnTo>
                    <a:pt x="86" y="268"/>
                  </a:lnTo>
                  <a:lnTo>
                    <a:pt x="86" y="268"/>
                  </a:lnTo>
                  <a:lnTo>
                    <a:pt x="84" y="266"/>
                  </a:lnTo>
                  <a:lnTo>
                    <a:pt x="77" y="261"/>
                  </a:lnTo>
                  <a:lnTo>
                    <a:pt x="79" y="263"/>
                  </a:lnTo>
                  <a:lnTo>
                    <a:pt x="84" y="269"/>
                  </a:lnTo>
                  <a:lnTo>
                    <a:pt x="86" y="271"/>
                  </a:lnTo>
                  <a:lnTo>
                    <a:pt x="86" y="273"/>
                  </a:lnTo>
                  <a:lnTo>
                    <a:pt x="86" y="273"/>
                  </a:lnTo>
                  <a:lnTo>
                    <a:pt x="84" y="275"/>
                  </a:lnTo>
                  <a:lnTo>
                    <a:pt x="83" y="275"/>
                  </a:lnTo>
                  <a:lnTo>
                    <a:pt x="79" y="271"/>
                  </a:lnTo>
                  <a:lnTo>
                    <a:pt x="74" y="266"/>
                  </a:lnTo>
                  <a:lnTo>
                    <a:pt x="72" y="266"/>
                  </a:lnTo>
                  <a:lnTo>
                    <a:pt x="77" y="271"/>
                  </a:lnTo>
                  <a:lnTo>
                    <a:pt x="77" y="273"/>
                  </a:lnTo>
                  <a:lnTo>
                    <a:pt x="79" y="275"/>
                  </a:lnTo>
                  <a:lnTo>
                    <a:pt x="79" y="276"/>
                  </a:lnTo>
                  <a:lnTo>
                    <a:pt x="77" y="278"/>
                  </a:lnTo>
                  <a:lnTo>
                    <a:pt x="65" y="283"/>
                  </a:lnTo>
                  <a:lnTo>
                    <a:pt x="64" y="285"/>
                  </a:lnTo>
                  <a:lnTo>
                    <a:pt x="62" y="288"/>
                  </a:lnTo>
                  <a:lnTo>
                    <a:pt x="59" y="290"/>
                  </a:lnTo>
                  <a:lnTo>
                    <a:pt x="59" y="292"/>
                  </a:lnTo>
                  <a:lnTo>
                    <a:pt x="53" y="293"/>
                  </a:lnTo>
                  <a:lnTo>
                    <a:pt x="52" y="293"/>
                  </a:lnTo>
                  <a:lnTo>
                    <a:pt x="53" y="290"/>
                  </a:lnTo>
                  <a:lnTo>
                    <a:pt x="52" y="288"/>
                  </a:lnTo>
                  <a:lnTo>
                    <a:pt x="52" y="281"/>
                  </a:lnTo>
                  <a:lnTo>
                    <a:pt x="53" y="273"/>
                  </a:lnTo>
                  <a:lnTo>
                    <a:pt x="53" y="269"/>
                  </a:lnTo>
                  <a:lnTo>
                    <a:pt x="55" y="268"/>
                  </a:lnTo>
                  <a:lnTo>
                    <a:pt x="57" y="268"/>
                  </a:lnTo>
                  <a:lnTo>
                    <a:pt x="57" y="266"/>
                  </a:lnTo>
                  <a:lnTo>
                    <a:pt x="57" y="266"/>
                  </a:lnTo>
                  <a:lnTo>
                    <a:pt x="57" y="264"/>
                  </a:lnTo>
                  <a:lnTo>
                    <a:pt x="55" y="264"/>
                  </a:lnTo>
                  <a:lnTo>
                    <a:pt x="53" y="263"/>
                  </a:lnTo>
                  <a:lnTo>
                    <a:pt x="52" y="261"/>
                  </a:lnTo>
                  <a:lnTo>
                    <a:pt x="50" y="261"/>
                  </a:lnTo>
                  <a:lnTo>
                    <a:pt x="50" y="263"/>
                  </a:lnTo>
                  <a:lnTo>
                    <a:pt x="48" y="261"/>
                  </a:lnTo>
                  <a:lnTo>
                    <a:pt x="48" y="261"/>
                  </a:lnTo>
                  <a:lnTo>
                    <a:pt x="47" y="259"/>
                  </a:lnTo>
                  <a:lnTo>
                    <a:pt x="45" y="258"/>
                  </a:lnTo>
                  <a:lnTo>
                    <a:pt x="45" y="258"/>
                  </a:lnTo>
                  <a:lnTo>
                    <a:pt x="47" y="258"/>
                  </a:lnTo>
                  <a:lnTo>
                    <a:pt x="47" y="256"/>
                  </a:lnTo>
                  <a:lnTo>
                    <a:pt x="50" y="256"/>
                  </a:lnTo>
                  <a:lnTo>
                    <a:pt x="52" y="256"/>
                  </a:lnTo>
                  <a:lnTo>
                    <a:pt x="53" y="256"/>
                  </a:lnTo>
                  <a:lnTo>
                    <a:pt x="53" y="254"/>
                  </a:lnTo>
                  <a:lnTo>
                    <a:pt x="55" y="252"/>
                  </a:lnTo>
                  <a:lnTo>
                    <a:pt x="57" y="252"/>
                  </a:lnTo>
                  <a:lnTo>
                    <a:pt x="57" y="251"/>
                  </a:lnTo>
                  <a:lnTo>
                    <a:pt x="57" y="251"/>
                  </a:lnTo>
                  <a:lnTo>
                    <a:pt x="57" y="249"/>
                  </a:lnTo>
                  <a:lnTo>
                    <a:pt x="57" y="247"/>
                  </a:lnTo>
                  <a:lnTo>
                    <a:pt x="59" y="249"/>
                  </a:lnTo>
                  <a:lnTo>
                    <a:pt x="62" y="249"/>
                  </a:lnTo>
                  <a:lnTo>
                    <a:pt x="62" y="249"/>
                  </a:lnTo>
                  <a:lnTo>
                    <a:pt x="64" y="247"/>
                  </a:lnTo>
                  <a:lnTo>
                    <a:pt x="64" y="247"/>
                  </a:lnTo>
                  <a:lnTo>
                    <a:pt x="64" y="247"/>
                  </a:lnTo>
                  <a:lnTo>
                    <a:pt x="67" y="247"/>
                  </a:lnTo>
                  <a:lnTo>
                    <a:pt x="69" y="246"/>
                  </a:lnTo>
                  <a:lnTo>
                    <a:pt x="71" y="247"/>
                  </a:lnTo>
                  <a:lnTo>
                    <a:pt x="71" y="247"/>
                  </a:lnTo>
                  <a:lnTo>
                    <a:pt x="72" y="249"/>
                  </a:lnTo>
                  <a:lnTo>
                    <a:pt x="72" y="249"/>
                  </a:lnTo>
                  <a:lnTo>
                    <a:pt x="74" y="249"/>
                  </a:lnTo>
                  <a:lnTo>
                    <a:pt x="74" y="249"/>
                  </a:lnTo>
                  <a:lnTo>
                    <a:pt x="77" y="251"/>
                  </a:lnTo>
                  <a:lnTo>
                    <a:pt x="77" y="251"/>
                  </a:lnTo>
                  <a:lnTo>
                    <a:pt x="77" y="247"/>
                  </a:lnTo>
                  <a:lnTo>
                    <a:pt x="77" y="246"/>
                  </a:lnTo>
                  <a:lnTo>
                    <a:pt x="77" y="246"/>
                  </a:lnTo>
                  <a:lnTo>
                    <a:pt x="77" y="246"/>
                  </a:lnTo>
                  <a:lnTo>
                    <a:pt x="72" y="242"/>
                  </a:lnTo>
                  <a:lnTo>
                    <a:pt x="72" y="240"/>
                  </a:lnTo>
                  <a:lnTo>
                    <a:pt x="72" y="239"/>
                  </a:lnTo>
                  <a:lnTo>
                    <a:pt x="72" y="237"/>
                  </a:lnTo>
                  <a:lnTo>
                    <a:pt x="72" y="235"/>
                  </a:lnTo>
                  <a:lnTo>
                    <a:pt x="72" y="235"/>
                  </a:lnTo>
                  <a:lnTo>
                    <a:pt x="72" y="234"/>
                  </a:lnTo>
                  <a:lnTo>
                    <a:pt x="72" y="234"/>
                  </a:lnTo>
                  <a:lnTo>
                    <a:pt x="74" y="234"/>
                  </a:lnTo>
                  <a:lnTo>
                    <a:pt x="74" y="234"/>
                  </a:lnTo>
                  <a:lnTo>
                    <a:pt x="76" y="232"/>
                  </a:lnTo>
                  <a:lnTo>
                    <a:pt x="77" y="232"/>
                  </a:lnTo>
                  <a:lnTo>
                    <a:pt x="79" y="232"/>
                  </a:lnTo>
                  <a:lnTo>
                    <a:pt x="81" y="234"/>
                  </a:lnTo>
                  <a:lnTo>
                    <a:pt x="83" y="234"/>
                  </a:lnTo>
                  <a:lnTo>
                    <a:pt x="83" y="232"/>
                  </a:lnTo>
                  <a:lnTo>
                    <a:pt x="83" y="232"/>
                  </a:lnTo>
                  <a:lnTo>
                    <a:pt x="83" y="229"/>
                  </a:lnTo>
                  <a:lnTo>
                    <a:pt x="83" y="229"/>
                  </a:lnTo>
                  <a:lnTo>
                    <a:pt x="84" y="227"/>
                  </a:lnTo>
                  <a:lnTo>
                    <a:pt x="88" y="227"/>
                  </a:lnTo>
                  <a:lnTo>
                    <a:pt x="88" y="227"/>
                  </a:lnTo>
                  <a:lnTo>
                    <a:pt x="89" y="225"/>
                  </a:lnTo>
                  <a:lnTo>
                    <a:pt x="93" y="225"/>
                  </a:lnTo>
                  <a:lnTo>
                    <a:pt x="95" y="223"/>
                  </a:lnTo>
                  <a:lnTo>
                    <a:pt x="98" y="222"/>
                  </a:lnTo>
                  <a:lnTo>
                    <a:pt x="98" y="222"/>
                  </a:lnTo>
                  <a:lnTo>
                    <a:pt x="100" y="220"/>
                  </a:lnTo>
                  <a:lnTo>
                    <a:pt x="100" y="220"/>
                  </a:lnTo>
                  <a:lnTo>
                    <a:pt x="101" y="222"/>
                  </a:lnTo>
                  <a:lnTo>
                    <a:pt x="103" y="222"/>
                  </a:lnTo>
                  <a:lnTo>
                    <a:pt x="103" y="220"/>
                  </a:lnTo>
                  <a:lnTo>
                    <a:pt x="105" y="218"/>
                  </a:lnTo>
                  <a:lnTo>
                    <a:pt x="105" y="217"/>
                  </a:lnTo>
                  <a:lnTo>
                    <a:pt x="105" y="213"/>
                  </a:lnTo>
                  <a:lnTo>
                    <a:pt x="105" y="210"/>
                  </a:lnTo>
                  <a:lnTo>
                    <a:pt x="103" y="208"/>
                  </a:lnTo>
                  <a:lnTo>
                    <a:pt x="103" y="206"/>
                  </a:lnTo>
                  <a:lnTo>
                    <a:pt x="105" y="203"/>
                  </a:lnTo>
                  <a:lnTo>
                    <a:pt x="107" y="200"/>
                  </a:lnTo>
                  <a:lnTo>
                    <a:pt x="105" y="198"/>
                  </a:lnTo>
                  <a:lnTo>
                    <a:pt x="105" y="194"/>
                  </a:lnTo>
                  <a:lnTo>
                    <a:pt x="103" y="191"/>
                  </a:lnTo>
                  <a:lnTo>
                    <a:pt x="101" y="188"/>
                  </a:lnTo>
                  <a:lnTo>
                    <a:pt x="101" y="188"/>
                  </a:lnTo>
                  <a:lnTo>
                    <a:pt x="101" y="186"/>
                  </a:lnTo>
                  <a:lnTo>
                    <a:pt x="100" y="186"/>
                  </a:lnTo>
                  <a:lnTo>
                    <a:pt x="101" y="183"/>
                  </a:lnTo>
                  <a:lnTo>
                    <a:pt x="101" y="181"/>
                  </a:lnTo>
                  <a:lnTo>
                    <a:pt x="103" y="179"/>
                  </a:lnTo>
                  <a:lnTo>
                    <a:pt x="103" y="177"/>
                  </a:lnTo>
                  <a:lnTo>
                    <a:pt x="105" y="176"/>
                  </a:lnTo>
                  <a:lnTo>
                    <a:pt x="105" y="174"/>
                  </a:lnTo>
                  <a:lnTo>
                    <a:pt x="105" y="172"/>
                  </a:lnTo>
                  <a:lnTo>
                    <a:pt x="105" y="171"/>
                  </a:lnTo>
                  <a:lnTo>
                    <a:pt x="103" y="171"/>
                  </a:lnTo>
                  <a:lnTo>
                    <a:pt x="103" y="169"/>
                  </a:lnTo>
                  <a:lnTo>
                    <a:pt x="103" y="167"/>
                  </a:lnTo>
                  <a:lnTo>
                    <a:pt x="105" y="167"/>
                  </a:lnTo>
                  <a:lnTo>
                    <a:pt x="105" y="165"/>
                  </a:lnTo>
                  <a:lnTo>
                    <a:pt x="107" y="164"/>
                  </a:lnTo>
                  <a:lnTo>
                    <a:pt x="107" y="164"/>
                  </a:lnTo>
                  <a:lnTo>
                    <a:pt x="107" y="162"/>
                  </a:lnTo>
                  <a:lnTo>
                    <a:pt x="105" y="160"/>
                  </a:lnTo>
                  <a:lnTo>
                    <a:pt x="103" y="159"/>
                  </a:lnTo>
                  <a:lnTo>
                    <a:pt x="101" y="157"/>
                  </a:lnTo>
                  <a:lnTo>
                    <a:pt x="100" y="155"/>
                  </a:lnTo>
                  <a:lnTo>
                    <a:pt x="98" y="155"/>
                  </a:lnTo>
                  <a:lnTo>
                    <a:pt x="98" y="154"/>
                  </a:lnTo>
                  <a:lnTo>
                    <a:pt x="98" y="152"/>
                  </a:lnTo>
                  <a:lnTo>
                    <a:pt x="98" y="152"/>
                  </a:lnTo>
                  <a:lnTo>
                    <a:pt x="101" y="150"/>
                  </a:lnTo>
                  <a:lnTo>
                    <a:pt x="101" y="150"/>
                  </a:lnTo>
                  <a:lnTo>
                    <a:pt x="101" y="148"/>
                  </a:lnTo>
                  <a:lnTo>
                    <a:pt x="101" y="148"/>
                  </a:lnTo>
                  <a:lnTo>
                    <a:pt x="101" y="147"/>
                  </a:lnTo>
                  <a:lnTo>
                    <a:pt x="100" y="147"/>
                  </a:lnTo>
                  <a:lnTo>
                    <a:pt x="98" y="145"/>
                  </a:lnTo>
                  <a:lnTo>
                    <a:pt x="96" y="143"/>
                  </a:lnTo>
                  <a:lnTo>
                    <a:pt x="95" y="142"/>
                  </a:lnTo>
                  <a:lnTo>
                    <a:pt x="93" y="142"/>
                  </a:lnTo>
                  <a:lnTo>
                    <a:pt x="93" y="140"/>
                  </a:lnTo>
                  <a:lnTo>
                    <a:pt x="91" y="138"/>
                  </a:lnTo>
                  <a:lnTo>
                    <a:pt x="91" y="138"/>
                  </a:lnTo>
                  <a:lnTo>
                    <a:pt x="89" y="138"/>
                  </a:lnTo>
                  <a:lnTo>
                    <a:pt x="89" y="140"/>
                  </a:lnTo>
                  <a:lnTo>
                    <a:pt x="88" y="140"/>
                  </a:lnTo>
                  <a:lnTo>
                    <a:pt x="88" y="138"/>
                  </a:lnTo>
                  <a:lnTo>
                    <a:pt x="88" y="138"/>
                  </a:lnTo>
                  <a:lnTo>
                    <a:pt x="86" y="136"/>
                  </a:lnTo>
                  <a:lnTo>
                    <a:pt x="86" y="135"/>
                  </a:lnTo>
                  <a:lnTo>
                    <a:pt x="86" y="131"/>
                  </a:lnTo>
                  <a:lnTo>
                    <a:pt x="84" y="131"/>
                  </a:lnTo>
                  <a:lnTo>
                    <a:pt x="84" y="130"/>
                  </a:lnTo>
                  <a:lnTo>
                    <a:pt x="84" y="130"/>
                  </a:lnTo>
                  <a:lnTo>
                    <a:pt x="83" y="128"/>
                  </a:lnTo>
                  <a:lnTo>
                    <a:pt x="81" y="126"/>
                  </a:lnTo>
                  <a:lnTo>
                    <a:pt x="81" y="125"/>
                  </a:lnTo>
                  <a:lnTo>
                    <a:pt x="76" y="121"/>
                  </a:lnTo>
                  <a:lnTo>
                    <a:pt x="74" y="119"/>
                  </a:lnTo>
                  <a:lnTo>
                    <a:pt x="72" y="118"/>
                  </a:lnTo>
                  <a:lnTo>
                    <a:pt x="71" y="116"/>
                  </a:lnTo>
                  <a:lnTo>
                    <a:pt x="69" y="114"/>
                  </a:lnTo>
                  <a:lnTo>
                    <a:pt x="67" y="113"/>
                  </a:lnTo>
                  <a:lnTo>
                    <a:pt x="67" y="111"/>
                  </a:lnTo>
                  <a:lnTo>
                    <a:pt x="67" y="109"/>
                  </a:lnTo>
                  <a:lnTo>
                    <a:pt x="65" y="108"/>
                  </a:lnTo>
                  <a:lnTo>
                    <a:pt x="64" y="106"/>
                  </a:lnTo>
                  <a:lnTo>
                    <a:pt x="64" y="106"/>
                  </a:lnTo>
                  <a:lnTo>
                    <a:pt x="62" y="104"/>
                  </a:lnTo>
                  <a:lnTo>
                    <a:pt x="60" y="104"/>
                  </a:lnTo>
                  <a:lnTo>
                    <a:pt x="59" y="102"/>
                  </a:lnTo>
                  <a:lnTo>
                    <a:pt x="59" y="101"/>
                  </a:lnTo>
                  <a:lnTo>
                    <a:pt x="57" y="99"/>
                  </a:lnTo>
                  <a:lnTo>
                    <a:pt x="57" y="99"/>
                  </a:lnTo>
                  <a:lnTo>
                    <a:pt x="59" y="97"/>
                  </a:lnTo>
                  <a:lnTo>
                    <a:pt x="59" y="96"/>
                  </a:lnTo>
                  <a:lnTo>
                    <a:pt x="59" y="96"/>
                  </a:lnTo>
                  <a:lnTo>
                    <a:pt x="59" y="96"/>
                  </a:lnTo>
                  <a:lnTo>
                    <a:pt x="55" y="94"/>
                  </a:lnTo>
                  <a:lnTo>
                    <a:pt x="50" y="92"/>
                  </a:lnTo>
                  <a:lnTo>
                    <a:pt x="48" y="92"/>
                  </a:lnTo>
                  <a:lnTo>
                    <a:pt x="47" y="90"/>
                  </a:lnTo>
                  <a:lnTo>
                    <a:pt x="45" y="89"/>
                  </a:lnTo>
                  <a:lnTo>
                    <a:pt x="38" y="85"/>
                  </a:lnTo>
                  <a:lnTo>
                    <a:pt x="36" y="84"/>
                  </a:lnTo>
                  <a:lnTo>
                    <a:pt x="35" y="84"/>
                  </a:lnTo>
                  <a:lnTo>
                    <a:pt x="35" y="82"/>
                  </a:lnTo>
                  <a:lnTo>
                    <a:pt x="35" y="82"/>
                  </a:lnTo>
                  <a:lnTo>
                    <a:pt x="35" y="82"/>
                  </a:lnTo>
                  <a:lnTo>
                    <a:pt x="36" y="80"/>
                  </a:lnTo>
                  <a:lnTo>
                    <a:pt x="38" y="79"/>
                  </a:lnTo>
                  <a:lnTo>
                    <a:pt x="38" y="77"/>
                  </a:lnTo>
                  <a:lnTo>
                    <a:pt x="36" y="75"/>
                  </a:lnTo>
                  <a:lnTo>
                    <a:pt x="36" y="75"/>
                  </a:lnTo>
                  <a:lnTo>
                    <a:pt x="38" y="75"/>
                  </a:lnTo>
                  <a:lnTo>
                    <a:pt x="40" y="75"/>
                  </a:lnTo>
                  <a:lnTo>
                    <a:pt x="41" y="75"/>
                  </a:lnTo>
                  <a:lnTo>
                    <a:pt x="47" y="77"/>
                  </a:lnTo>
                  <a:lnTo>
                    <a:pt x="48" y="77"/>
                  </a:lnTo>
                  <a:lnTo>
                    <a:pt x="50" y="73"/>
                  </a:lnTo>
                  <a:lnTo>
                    <a:pt x="52" y="72"/>
                  </a:lnTo>
                  <a:lnTo>
                    <a:pt x="52" y="70"/>
                  </a:lnTo>
                  <a:lnTo>
                    <a:pt x="53" y="70"/>
                  </a:lnTo>
                  <a:lnTo>
                    <a:pt x="55" y="68"/>
                  </a:lnTo>
                  <a:lnTo>
                    <a:pt x="55" y="67"/>
                  </a:lnTo>
                  <a:lnTo>
                    <a:pt x="53" y="65"/>
                  </a:lnTo>
                  <a:lnTo>
                    <a:pt x="53" y="65"/>
                  </a:lnTo>
                  <a:lnTo>
                    <a:pt x="52" y="65"/>
                  </a:lnTo>
                  <a:lnTo>
                    <a:pt x="50" y="65"/>
                  </a:lnTo>
                  <a:lnTo>
                    <a:pt x="50" y="63"/>
                  </a:lnTo>
                  <a:lnTo>
                    <a:pt x="50" y="63"/>
                  </a:lnTo>
                  <a:lnTo>
                    <a:pt x="48" y="61"/>
                  </a:lnTo>
                  <a:lnTo>
                    <a:pt x="48" y="61"/>
                  </a:lnTo>
                  <a:lnTo>
                    <a:pt x="47" y="60"/>
                  </a:lnTo>
                  <a:lnTo>
                    <a:pt x="45" y="60"/>
                  </a:lnTo>
                  <a:lnTo>
                    <a:pt x="43" y="60"/>
                  </a:lnTo>
                  <a:lnTo>
                    <a:pt x="45" y="58"/>
                  </a:lnTo>
                  <a:lnTo>
                    <a:pt x="45" y="58"/>
                  </a:lnTo>
                  <a:lnTo>
                    <a:pt x="47" y="56"/>
                  </a:lnTo>
                  <a:lnTo>
                    <a:pt x="48" y="56"/>
                  </a:lnTo>
                  <a:lnTo>
                    <a:pt x="48" y="55"/>
                  </a:lnTo>
                  <a:lnTo>
                    <a:pt x="47" y="55"/>
                  </a:lnTo>
                  <a:lnTo>
                    <a:pt x="45" y="53"/>
                  </a:lnTo>
                  <a:lnTo>
                    <a:pt x="43" y="51"/>
                  </a:lnTo>
                  <a:lnTo>
                    <a:pt x="40" y="50"/>
                  </a:lnTo>
                  <a:lnTo>
                    <a:pt x="38" y="50"/>
                  </a:lnTo>
                  <a:lnTo>
                    <a:pt x="38" y="50"/>
                  </a:lnTo>
                  <a:lnTo>
                    <a:pt x="35" y="51"/>
                  </a:lnTo>
                  <a:lnTo>
                    <a:pt x="33" y="51"/>
                  </a:lnTo>
                  <a:lnTo>
                    <a:pt x="31" y="55"/>
                  </a:lnTo>
                  <a:lnTo>
                    <a:pt x="30" y="55"/>
                  </a:lnTo>
                  <a:lnTo>
                    <a:pt x="28" y="53"/>
                  </a:lnTo>
                  <a:lnTo>
                    <a:pt x="26" y="53"/>
                  </a:lnTo>
                  <a:lnTo>
                    <a:pt x="21" y="51"/>
                  </a:lnTo>
                  <a:lnTo>
                    <a:pt x="19" y="50"/>
                  </a:lnTo>
                  <a:lnTo>
                    <a:pt x="16" y="44"/>
                  </a:lnTo>
                  <a:lnTo>
                    <a:pt x="14" y="43"/>
                  </a:lnTo>
                  <a:lnTo>
                    <a:pt x="14" y="41"/>
                  </a:lnTo>
                  <a:lnTo>
                    <a:pt x="16" y="39"/>
                  </a:lnTo>
                  <a:lnTo>
                    <a:pt x="16" y="38"/>
                  </a:lnTo>
                  <a:lnTo>
                    <a:pt x="16" y="36"/>
                  </a:lnTo>
                  <a:lnTo>
                    <a:pt x="16" y="36"/>
                  </a:lnTo>
                  <a:lnTo>
                    <a:pt x="16" y="34"/>
                  </a:lnTo>
                  <a:lnTo>
                    <a:pt x="16" y="34"/>
                  </a:lnTo>
                  <a:lnTo>
                    <a:pt x="14" y="34"/>
                  </a:lnTo>
                  <a:lnTo>
                    <a:pt x="14" y="33"/>
                  </a:lnTo>
                  <a:lnTo>
                    <a:pt x="14" y="31"/>
                  </a:lnTo>
                  <a:lnTo>
                    <a:pt x="14" y="33"/>
                  </a:lnTo>
                  <a:lnTo>
                    <a:pt x="12" y="34"/>
                  </a:lnTo>
                  <a:lnTo>
                    <a:pt x="12" y="34"/>
                  </a:lnTo>
                  <a:lnTo>
                    <a:pt x="11" y="34"/>
                  </a:lnTo>
                  <a:lnTo>
                    <a:pt x="11" y="34"/>
                  </a:lnTo>
                  <a:lnTo>
                    <a:pt x="11" y="34"/>
                  </a:lnTo>
                  <a:lnTo>
                    <a:pt x="11" y="33"/>
                  </a:lnTo>
                  <a:lnTo>
                    <a:pt x="9" y="31"/>
                  </a:lnTo>
                  <a:lnTo>
                    <a:pt x="9" y="29"/>
                  </a:lnTo>
                  <a:lnTo>
                    <a:pt x="7" y="29"/>
                  </a:lnTo>
                  <a:lnTo>
                    <a:pt x="7" y="27"/>
                  </a:lnTo>
                  <a:lnTo>
                    <a:pt x="4" y="24"/>
                  </a:lnTo>
                  <a:lnTo>
                    <a:pt x="2" y="22"/>
                  </a:lnTo>
                  <a:lnTo>
                    <a:pt x="0" y="21"/>
                  </a:lnTo>
                  <a:lnTo>
                    <a:pt x="2" y="19"/>
                  </a:lnTo>
                  <a:lnTo>
                    <a:pt x="2" y="19"/>
                  </a:lnTo>
                  <a:lnTo>
                    <a:pt x="4" y="17"/>
                  </a:lnTo>
                  <a:lnTo>
                    <a:pt x="6" y="14"/>
                  </a:lnTo>
                  <a:lnTo>
                    <a:pt x="6" y="14"/>
                  </a:lnTo>
                  <a:lnTo>
                    <a:pt x="6" y="12"/>
                  </a:lnTo>
                  <a:lnTo>
                    <a:pt x="7" y="12"/>
                  </a:lnTo>
                  <a:lnTo>
                    <a:pt x="7" y="12"/>
                  </a:lnTo>
                  <a:lnTo>
                    <a:pt x="9" y="14"/>
                  </a:lnTo>
                  <a:lnTo>
                    <a:pt x="12" y="14"/>
                  </a:lnTo>
                  <a:lnTo>
                    <a:pt x="14" y="15"/>
                  </a:lnTo>
                  <a:lnTo>
                    <a:pt x="14" y="17"/>
                  </a:lnTo>
                  <a:lnTo>
                    <a:pt x="16" y="19"/>
                  </a:lnTo>
                  <a:lnTo>
                    <a:pt x="18" y="19"/>
                  </a:lnTo>
                  <a:lnTo>
                    <a:pt x="18" y="19"/>
                  </a:lnTo>
                  <a:lnTo>
                    <a:pt x="19" y="17"/>
                  </a:lnTo>
                  <a:lnTo>
                    <a:pt x="19" y="17"/>
                  </a:lnTo>
                  <a:lnTo>
                    <a:pt x="19" y="15"/>
                  </a:lnTo>
                  <a:lnTo>
                    <a:pt x="21" y="14"/>
                  </a:lnTo>
                  <a:lnTo>
                    <a:pt x="23" y="14"/>
                  </a:lnTo>
                  <a:lnTo>
                    <a:pt x="23" y="12"/>
                  </a:lnTo>
                  <a:lnTo>
                    <a:pt x="24" y="12"/>
                  </a:lnTo>
                  <a:lnTo>
                    <a:pt x="24" y="12"/>
                  </a:lnTo>
                  <a:lnTo>
                    <a:pt x="26" y="15"/>
                  </a:lnTo>
                  <a:lnTo>
                    <a:pt x="26" y="15"/>
                  </a:lnTo>
                  <a:lnTo>
                    <a:pt x="28" y="15"/>
                  </a:lnTo>
                  <a:lnTo>
                    <a:pt x="28" y="12"/>
                  </a:lnTo>
                  <a:lnTo>
                    <a:pt x="30" y="12"/>
                  </a:lnTo>
                  <a:lnTo>
                    <a:pt x="30" y="12"/>
                  </a:lnTo>
                  <a:lnTo>
                    <a:pt x="35" y="17"/>
                  </a:lnTo>
                  <a:lnTo>
                    <a:pt x="35" y="17"/>
                  </a:lnTo>
                  <a:lnTo>
                    <a:pt x="36" y="17"/>
                  </a:lnTo>
                  <a:lnTo>
                    <a:pt x="36" y="15"/>
                  </a:lnTo>
                  <a:lnTo>
                    <a:pt x="36" y="14"/>
                  </a:lnTo>
                  <a:lnTo>
                    <a:pt x="38" y="12"/>
                  </a:lnTo>
                  <a:lnTo>
                    <a:pt x="40" y="12"/>
                  </a:lnTo>
                  <a:lnTo>
                    <a:pt x="40" y="10"/>
                  </a:lnTo>
                  <a:lnTo>
                    <a:pt x="41" y="12"/>
                  </a:lnTo>
                  <a:lnTo>
                    <a:pt x="41" y="14"/>
                  </a:lnTo>
                  <a:lnTo>
                    <a:pt x="43" y="14"/>
                  </a:lnTo>
                  <a:lnTo>
                    <a:pt x="47" y="10"/>
                  </a:lnTo>
                  <a:lnTo>
                    <a:pt x="48" y="10"/>
                  </a:lnTo>
                  <a:lnTo>
                    <a:pt x="48" y="10"/>
                  </a:lnTo>
                  <a:lnTo>
                    <a:pt x="50" y="10"/>
                  </a:lnTo>
                  <a:lnTo>
                    <a:pt x="50" y="10"/>
                  </a:lnTo>
                  <a:lnTo>
                    <a:pt x="52" y="9"/>
                  </a:lnTo>
                  <a:lnTo>
                    <a:pt x="52" y="7"/>
                  </a:lnTo>
                  <a:lnTo>
                    <a:pt x="52" y="5"/>
                  </a:lnTo>
                  <a:lnTo>
                    <a:pt x="53" y="4"/>
                  </a:lnTo>
                  <a:lnTo>
                    <a:pt x="53" y="4"/>
                  </a:lnTo>
                  <a:lnTo>
                    <a:pt x="55" y="4"/>
                  </a:lnTo>
                  <a:lnTo>
                    <a:pt x="59" y="2"/>
                  </a:lnTo>
                  <a:lnTo>
                    <a:pt x="60" y="0"/>
                  </a:lnTo>
                  <a:lnTo>
                    <a:pt x="60" y="0"/>
                  </a:lnTo>
                  <a:lnTo>
                    <a:pt x="62" y="0"/>
                  </a:lnTo>
                  <a:lnTo>
                    <a:pt x="64" y="2"/>
                  </a:lnTo>
                  <a:lnTo>
                    <a:pt x="65" y="4"/>
                  </a:lnTo>
                  <a:lnTo>
                    <a:pt x="65" y="5"/>
                  </a:lnTo>
                  <a:lnTo>
                    <a:pt x="65" y="5"/>
                  </a:lnTo>
                  <a:lnTo>
                    <a:pt x="69" y="7"/>
                  </a:lnTo>
                  <a:lnTo>
                    <a:pt x="71" y="7"/>
                  </a:lnTo>
                  <a:lnTo>
                    <a:pt x="72" y="9"/>
                  </a:lnTo>
                  <a:lnTo>
                    <a:pt x="72" y="9"/>
                  </a:lnTo>
                  <a:lnTo>
                    <a:pt x="74" y="9"/>
                  </a:lnTo>
                  <a:lnTo>
                    <a:pt x="76" y="7"/>
                  </a:lnTo>
                  <a:lnTo>
                    <a:pt x="76" y="7"/>
                  </a:lnTo>
                  <a:lnTo>
                    <a:pt x="77" y="7"/>
                  </a:lnTo>
                  <a:lnTo>
                    <a:pt x="79" y="9"/>
                  </a:lnTo>
                  <a:lnTo>
                    <a:pt x="79" y="10"/>
                  </a:lnTo>
                  <a:lnTo>
                    <a:pt x="81" y="10"/>
                  </a:lnTo>
                  <a:lnTo>
                    <a:pt x="81" y="10"/>
                  </a:lnTo>
                  <a:lnTo>
                    <a:pt x="84" y="9"/>
                  </a:lnTo>
                  <a:lnTo>
                    <a:pt x="86" y="9"/>
                  </a:lnTo>
                  <a:lnTo>
                    <a:pt x="88" y="10"/>
                  </a:lnTo>
                  <a:lnTo>
                    <a:pt x="89" y="12"/>
                  </a:lnTo>
                  <a:lnTo>
                    <a:pt x="89" y="14"/>
                  </a:lnTo>
                  <a:lnTo>
                    <a:pt x="88" y="14"/>
                  </a:lnTo>
                  <a:lnTo>
                    <a:pt x="88" y="15"/>
                  </a:lnTo>
                  <a:lnTo>
                    <a:pt x="86" y="15"/>
                  </a:lnTo>
                  <a:lnTo>
                    <a:pt x="86" y="17"/>
                  </a:lnTo>
                  <a:lnTo>
                    <a:pt x="86" y="19"/>
                  </a:lnTo>
                  <a:lnTo>
                    <a:pt x="86" y="21"/>
                  </a:lnTo>
                  <a:lnTo>
                    <a:pt x="86" y="21"/>
                  </a:lnTo>
                  <a:lnTo>
                    <a:pt x="88" y="22"/>
                  </a:lnTo>
                  <a:lnTo>
                    <a:pt x="88" y="22"/>
                  </a:lnTo>
                  <a:lnTo>
                    <a:pt x="88" y="26"/>
                  </a:lnTo>
                  <a:lnTo>
                    <a:pt x="88" y="27"/>
                  </a:lnTo>
                  <a:lnTo>
                    <a:pt x="88" y="27"/>
                  </a:lnTo>
                  <a:lnTo>
                    <a:pt x="88" y="27"/>
                  </a:lnTo>
                  <a:lnTo>
                    <a:pt x="89" y="27"/>
                  </a:lnTo>
                  <a:lnTo>
                    <a:pt x="89" y="27"/>
                  </a:lnTo>
                  <a:lnTo>
                    <a:pt x="91" y="29"/>
                  </a:lnTo>
                  <a:lnTo>
                    <a:pt x="93" y="29"/>
                  </a:lnTo>
                  <a:lnTo>
                    <a:pt x="93" y="29"/>
                  </a:lnTo>
                  <a:lnTo>
                    <a:pt x="95" y="29"/>
                  </a:lnTo>
                  <a:lnTo>
                    <a:pt x="95" y="31"/>
                  </a:lnTo>
                  <a:lnTo>
                    <a:pt x="95" y="33"/>
                  </a:lnTo>
                  <a:lnTo>
                    <a:pt x="98" y="34"/>
                  </a:lnTo>
                  <a:lnTo>
                    <a:pt x="100" y="34"/>
                  </a:lnTo>
                  <a:lnTo>
                    <a:pt x="101" y="36"/>
                  </a:lnTo>
                  <a:lnTo>
                    <a:pt x="103" y="34"/>
                  </a:lnTo>
                  <a:lnTo>
                    <a:pt x="103" y="36"/>
                  </a:lnTo>
                  <a:lnTo>
                    <a:pt x="107" y="36"/>
                  </a:lnTo>
                  <a:lnTo>
                    <a:pt x="108" y="34"/>
                  </a:lnTo>
                  <a:lnTo>
                    <a:pt x="110" y="34"/>
                  </a:lnTo>
                  <a:lnTo>
                    <a:pt x="112" y="36"/>
                  </a:lnTo>
                  <a:lnTo>
                    <a:pt x="113" y="38"/>
                  </a:lnTo>
                  <a:lnTo>
                    <a:pt x="113" y="38"/>
                  </a:lnTo>
                  <a:close/>
                  <a:moveTo>
                    <a:pt x="107" y="44"/>
                  </a:moveTo>
                  <a:lnTo>
                    <a:pt x="103" y="46"/>
                  </a:lnTo>
                  <a:lnTo>
                    <a:pt x="101" y="46"/>
                  </a:lnTo>
                  <a:lnTo>
                    <a:pt x="103" y="43"/>
                  </a:lnTo>
                  <a:lnTo>
                    <a:pt x="103" y="43"/>
                  </a:lnTo>
                  <a:lnTo>
                    <a:pt x="105" y="44"/>
                  </a:lnTo>
                  <a:lnTo>
                    <a:pt x="107" y="44"/>
                  </a:lnTo>
                  <a:lnTo>
                    <a:pt x="107" y="44"/>
                  </a:lnTo>
                  <a:close/>
                  <a:moveTo>
                    <a:pt x="105" y="50"/>
                  </a:moveTo>
                  <a:lnTo>
                    <a:pt x="103" y="50"/>
                  </a:lnTo>
                  <a:lnTo>
                    <a:pt x="101" y="50"/>
                  </a:lnTo>
                  <a:lnTo>
                    <a:pt x="103" y="50"/>
                  </a:lnTo>
                  <a:lnTo>
                    <a:pt x="105" y="48"/>
                  </a:lnTo>
                  <a:lnTo>
                    <a:pt x="105" y="48"/>
                  </a:lnTo>
                  <a:lnTo>
                    <a:pt x="105" y="48"/>
                  </a:lnTo>
                  <a:lnTo>
                    <a:pt x="105" y="50"/>
                  </a:lnTo>
                  <a:lnTo>
                    <a:pt x="105" y="50"/>
                  </a:lnTo>
                  <a:close/>
                  <a:moveTo>
                    <a:pt x="91" y="51"/>
                  </a:moveTo>
                  <a:lnTo>
                    <a:pt x="91" y="53"/>
                  </a:lnTo>
                  <a:lnTo>
                    <a:pt x="91" y="51"/>
                  </a:lnTo>
                  <a:lnTo>
                    <a:pt x="89" y="51"/>
                  </a:lnTo>
                  <a:lnTo>
                    <a:pt x="89" y="50"/>
                  </a:lnTo>
                  <a:lnTo>
                    <a:pt x="91" y="51"/>
                  </a:lnTo>
                  <a:lnTo>
                    <a:pt x="91" y="51"/>
                  </a:lnTo>
                  <a:lnTo>
                    <a:pt x="91" y="51"/>
                  </a:lnTo>
                  <a:close/>
                  <a:moveTo>
                    <a:pt x="95" y="53"/>
                  </a:moveTo>
                  <a:lnTo>
                    <a:pt x="95" y="53"/>
                  </a:lnTo>
                  <a:lnTo>
                    <a:pt x="93" y="51"/>
                  </a:lnTo>
                  <a:lnTo>
                    <a:pt x="93" y="51"/>
                  </a:lnTo>
                  <a:lnTo>
                    <a:pt x="95" y="51"/>
                  </a:lnTo>
                  <a:lnTo>
                    <a:pt x="95" y="51"/>
                  </a:lnTo>
                  <a:lnTo>
                    <a:pt x="95" y="53"/>
                  </a:lnTo>
                  <a:lnTo>
                    <a:pt x="95" y="53"/>
                  </a:lnTo>
                  <a:lnTo>
                    <a:pt x="95" y="53"/>
                  </a:lnTo>
                  <a:lnTo>
                    <a:pt x="95" y="53"/>
                  </a:lnTo>
                  <a:close/>
                  <a:moveTo>
                    <a:pt x="98" y="258"/>
                  </a:moveTo>
                  <a:lnTo>
                    <a:pt x="96" y="259"/>
                  </a:lnTo>
                  <a:lnTo>
                    <a:pt x="96" y="258"/>
                  </a:lnTo>
                  <a:lnTo>
                    <a:pt x="96" y="258"/>
                  </a:lnTo>
                  <a:lnTo>
                    <a:pt x="98" y="258"/>
                  </a:lnTo>
                  <a:lnTo>
                    <a:pt x="98" y="258"/>
                  </a:lnTo>
                  <a:lnTo>
                    <a:pt x="98" y="258"/>
                  </a:lnTo>
                  <a:close/>
                  <a:moveTo>
                    <a:pt x="38" y="258"/>
                  </a:moveTo>
                  <a:lnTo>
                    <a:pt x="38" y="259"/>
                  </a:lnTo>
                  <a:lnTo>
                    <a:pt x="38" y="261"/>
                  </a:lnTo>
                  <a:lnTo>
                    <a:pt x="36" y="263"/>
                  </a:lnTo>
                  <a:lnTo>
                    <a:pt x="38" y="264"/>
                  </a:lnTo>
                  <a:lnTo>
                    <a:pt x="36" y="264"/>
                  </a:lnTo>
                  <a:lnTo>
                    <a:pt x="36" y="261"/>
                  </a:lnTo>
                  <a:lnTo>
                    <a:pt x="35" y="259"/>
                  </a:lnTo>
                  <a:lnTo>
                    <a:pt x="33" y="259"/>
                  </a:lnTo>
                  <a:lnTo>
                    <a:pt x="35" y="259"/>
                  </a:lnTo>
                  <a:lnTo>
                    <a:pt x="36" y="258"/>
                  </a:lnTo>
                  <a:lnTo>
                    <a:pt x="36" y="258"/>
                  </a:lnTo>
                  <a:lnTo>
                    <a:pt x="38" y="258"/>
                  </a:lnTo>
                  <a:lnTo>
                    <a:pt x="38" y="258"/>
                  </a:lnTo>
                  <a:close/>
                  <a:moveTo>
                    <a:pt x="86" y="292"/>
                  </a:moveTo>
                  <a:lnTo>
                    <a:pt x="86" y="292"/>
                  </a:lnTo>
                  <a:lnTo>
                    <a:pt x="86" y="290"/>
                  </a:lnTo>
                  <a:lnTo>
                    <a:pt x="88" y="290"/>
                  </a:lnTo>
                  <a:lnTo>
                    <a:pt x="88" y="290"/>
                  </a:lnTo>
                  <a:lnTo>
                    <a:pt x="88" y="290"/>
                  </a:lnTo>
                  <a:lnTo>
                    <a:pt x="86" y="292"/>
                  </a:ln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Freeform 254">
              <a:extLst>
                <a:ext uri="{FF2B5EF4-FFF2-40B4-BE49-F238E27FC236}">
                  <a16:creationId xmlns:a16="http://schemas.microsoft.com/office/drawing/2014/main" xmlns="" id="{849E7B76-3DE8-4D3A-8F8D-7DF851BF37C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835" y="3311"/>
              <a:ext cx="65" cy="130"/>
            </a:xfrm>
            <a:custGeom>
              <a:avLst/>
              <a:gdLst>
                <a:gd name="T0" fmla="*/ 17 w 65"/>
                <a:gd name="T1" fmla="*/ 2 h 130"/>
                <a:gd name="T2" fmla="*/ 20 w 65"/>
                <a:gd name="T3" fmla="*/ 2 h 130"/>
                <a:gd name="T4" fmla="*/ 18 w 65"/>
                <a:gd name="T5" fmla="*/ 4 h 130"/>
                <a:gd name="T6" fmla="*/ 17 w 65"/>
                <a:gd name="T7" fmla="*/ 12 h 130"/>
                <a:gd name="T8" fmla="*/ 18 w 65"/>
                <a:gd name="T9" fmla="*/ 9 h 130"/>
                <a:gd name="T10" fmla="*/ 3 w 65"/>
                <a:gd name="T11" fmla="*/ 23 h 130"/>
                <a:gd name="T12" fmla="*/ 8 w 65"/>
                <a:gd name="T13" fmla="*/ 28 h 130"/>
                <a:gd name="T14" fmla="*/ 10 w 65"/>
                <a:gd name="T15" fmla="*/ 26 h 130"/>
                <a:gd name="T16" fmla="*/ 12 w 65"/>
                <a:gd name="T17" fmla="*/ 35 h 130"/>
                <a:gd name="T18" fmla="*/ 8 w 65"/>
                <a:gd name="T19" fmla="*/ 38 h 130"/>
                <a:gd name="T20" fmla="*/ 3 w 65"/>
                <a:gd name="T21" fmla="*/ 36 h 130"/>
                <a:gd name="T22" fmla="*/ 0 w 65"/>
                <a:gd name="T23" fmla="*/ 21 h 130"/>
                <a:gd name="T24" fmla="*/ 3 w 65"/>
                <a:gd name="T25" fmla="*/ 23 h 130"/>
                <a:gd name="T26" fmla="*/ 30 w 65"/>
                <a:gd name="T27" fmla="*/ 33 h 130"/>
                <a:gd name="T28" fmla="*/ 32 w 65"/>
                <a:gd name="T29" fmla="*/ 29 h 130"/>
                <a:gd name="T30" fmla="*/ 25 w 65"/>
                <a:gd name="T31" fmla="*/ 36 h 130"/>
                <a:gd name="T32" fmla="*/ 29 w 65"/>
                <a:gd name="T33" fmla="*/ 31 h 130"/>
                <a:gd name="T34" fmla="*/ 32 w 65"/>
                <a:gd name="T35" fmla="*/ 45 h 130"/>
                <a:gd name="T36" fmla="*/ 32 w 65"/>
                <a:gd name="T37" fmla="*/ 36 h 130"/>
                <a:gd name="T38" fmla="*/ 32 w 65"/>
                <a:gd name="T39" fmla="*/ 45 h 130"/>
                <a:gd name="T40" fmla="*/ 12 w 65"/>
                <a:gd name="T41" fmla="*/ 38 h 130"/>
                <a:gd name="T42" fmla="*/ 17 w 65"/>
                <a:gd name="T43" fmla="*/ 48 h 130"/>
                <a:gd name="T44" fmla="*/ 22 w 65"/>
                <a:gd name="T45" fmla="*/ 52 h 130"/>
                <a:gd name="T46" fmla="*/ 24 w 65"/>
                <a:gd name="T47" fmla="*/ 53 h 130"/>
                <a:gd name="T48" fmla="*/ 18 w 65"/>
                <a:gd name="T49" fmla="*/ 57 h 130"/>
                <a:gd name="T50" fmla="*/ 17 w 65"/>
                <a:gd name="T51" fmla="*/ 53 h 130"/>
                <a:gd name="T52" fmla="*/ 13 w 65"/>
                <a:gd name="T53" fmla="*/ 48 h 130"/>
                <a:gd name="T54" fmla="*/ 13 w 65"/>
                <a:gd name="T55" fmla="*/ 43 h 130"/>
                <a:gd name="T56" fmla="*/ 17 w 65"/>
                <a:gd name="T57" fmla="*/ 48 h 130"/>
                <a:gd name="T58" fmla="*/ 27 w 65"/>
                <a:gd name="T59" fmla="*/ 52 h 130"/>
                <a:gd name="T60" fmla="*/ 30 w 65"/>
                <a:gd name="T61" fmla="*/ 48 h 130"/>
                <a:gd name="T62" fmla="*/ 34 w 65"/>
                <a:gd name="T63" fmla="*/ 52 h 130"/>
                <a:gd name="T64" fmla="*/ 37 w 65"/>
                <a:gd name="T65" fmla="*/ 62 h 130"/>
                <a:gd name="T66" fmla="*/ 32 w 65"/>
                <a:gd name="T67" fmla="*/ 62 h 130"/>
                <a:gd name="T68" fmla="*/ 32 w 65"/>
                <a:gd name="T69" fmla="*/ 58 h 130"/>
                <a:gd name="T70" fmla="*/ 34 w 65"/>
                <a:gd name="T71" fmla="*/ 60 h 130"/>
                <a:gd name="T72" fmla="*/ 37 w 65"/>
                <a:gd name="T73" fmla="*/ 77 h 130"/>
                <a:gd name="T74" fmla="*/ 36 w 65"/>
                <a:gd name="T75" fmla="*/ 82 h 130"/>
                <a:gd name="T76" fmla="*/ 32 w 65"/>
                <a:gd name="T77" fmla="*/ 79 h 130"/>
                <a:gd name="T78" fmla="*/ 34 w 65"/>
                <a:gd name="T79" fmla="*/ 77 h 130"/>
                <a:gd name="T80" fmla="*/ 37 w 65"/>
                <a:gd name="T81" fmla="*/ 77 h 130"/>
                <a:gd name="T82" fmla="*/ 53 w 65"/>
                <a:gd name="T83" fmla="*/ 106 h 130"/>
                <a:gd name="T84" fmla="*/ 48 w 65"/>
                <a:gd name="T85" fmla="*/ 99 h 130"/>
                <a:gd name="T86" fmla="*/ 53 w 65"/>
                <a:gd name="T87" fmla="*/ 101 h 130"/>
                <a:gd name="T88" fmla="*/ 54 w 65"/>
                <a:gd name="T89" fmla="*/ 104 h 130"/>
                <a:gd name="T90" fmla="*/ 53 w 65"/>
                <a:gd name="T91" fmla="*/ 116 h 130"/>
                <a:gd name="T92" fmla="*/ 54 w 65"/>
                <a:gd name="T93" fmla="*/ 113 h 130"/>
                <a:gd name="T94" fmla="*/ 65 w 65"/>
                <a:gd name="T95" fmla="*/ 130 h 130"/>
                <a:gd name="T96" fmla="*/ 61 w 65"/>
                <a:gd name="T97" fmla="*/ 128 h 130"/>
                <a:gd name="T98" fmla="*/ 65 w 65"/>
                <a:gd name="T99" fmla="*/ 130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65" h="130">
                  <a:moveTo>
                    <a:pt x="18" y="4"/>
                  </a:moveTo>
                  <a:lnTo>
                    <a:pt x="18" y="6"/>
                  </a:lnTo>
                  <a:lnTo>
                    <a:pt x="17" y="6"/>
                  </a:lnTo>
                  <a:lnTo>
                    <a:pt x="17" y="2"/>
                  </a:lnTo>
                  <a:lnTo>
                    <a:pt x="17" y="2"/>
                  </a:lnTo>
                  <a:lnTo>
                    <a:pt x="18" y="0"/>
                  </a:lnTo>
                  <a:lnTo>
                    <a:pt x="18" y="2"/>
                  </a:lnTo>
                  <a:lnTo>
                    <a:pt x="20" y="2"/>
                  </a:lnTo>
                  <a:lnTo>
                    <a:pt x="20" y="4"/>
                  </a:lnTo>
                  <a:lnTo>
                    <a:pt x="18" y="4"/>
                  </a:lnTo>
                  <a:lnTo>
                    <a:pt x="18" y="4"/>
                  </a:lnTo>
                  <a:lnTo>
                    <a:pt x="18" y="4"/>
                  </a:lnTo>
                  <a:lnTo>
                    <a:pt x="18" y="4"/>
                  </a:lnTo>
                  <a:close/>
                  <a:moveTo>
                    <a:pt x="20" y="12"/>
                  </a:moveTo>
                  <a:lnTo>
                    <a:pt x="18" y="12"/>
                  </a:lnTo>
                  <a:lnTo>
                    <a:pt x="17" y="12"/>
                  </a:lnTo>
                  <a:lnTo>
                    <a:pt x="17" y="12"/>
                  </a:lnTo>
                  <a:lnTo>
                    <a:pt x="17" y="11"/>
                  </a:lnTo>
                  <a:lnTo>
                    <a:pt x="17" y="9"/>
                  </a:lnTo>
                  <a:lnTo>
                    <a:pt x="18" y="9"/>
                  </a:lnTo>
                  <a:lnTo>
                    <a:pt x="20" y="11"/>
                  </a:lnTo>
                  <a:lnTo>
                    <a:pt x="20" y="12"/>
                  </a:lnTo>
                  <a:lnTo>
                    <a:pt x="20" y="12"/>
                  </a:lnTo>
                  <a:close/>
                  <a:moveTo>
                    <a:pt x="3" y="23"/>
                  </a:moveTo>
                  <a:lnTo>
                    <a:pt x="5" y="29"/>
                  </a:lnTo>
                  <a:lnTo>
                    <a:pt x="6" y="29"/>
                  </a:lnTo>
                  <a:lnTo>
                    <a:pt x="6" y="29"/>
                  </a:lnTo>
                  <a:lnTo>
                    <a:pt x="8" y="28"/>
                  </a:lnTo>
                  <a:lnTo>
                    <a:pt x="8" y="24"/>
                  </a:lnTo>
                  <a:lnTo>
                    <a:pt x="10" y="24"/>
                  </a:lnTo>
                  <a:lnTo>
                    <a:pt x="10" y="24"/>
                  </a:lnTo>
                  <a:lnTo>
                    <a:pt x="10" y="26"/>
                  </a:lnTo>
                  <a:lnTo>
                    <a:pt x="10" y="28"/>
                  </a:lnTo>
                  <a:lnTo>
                    <a:pt x="12" y="29"/>
                  </a:lnTo>
                  <a:lnTo>
                    <a:pt x="12" y="29"/>
                  </a:lnTo>
                  <a:lnTo>
                    <a:pt x="12" y="35"/>
                  </a:lnTo>
                  <a:lnTo>
                    <a:pt x="13" y="35"/>
                  </a:lnTo>
                  <a:lnTo>
                    <a:pt x="13" y="36"/>
                  </a:lnTo>
                  <a:lnTo>
                    <a:pt x="10" y="38"/>
                  </a:lnTo>
                  <a:lnTo>
                    <a:pt x="8" y="38"/>
                  </a:lnTo>
                  <a:lnTo>
                    <a:pt x="5" y="38"/>
                  </a:lnTo>
                  <a:lnTo>
                    <a:pt x="5" y="38"/>
                  </a:lnTo>
                  <a:lnTo>
                    <a:pt x="5" y="38"/>
                  </a:lnTo>
                  <a:lnTo>
                    <a:pt x="3" y="36"/>
                  </a:lnTo>
                  <a:lnTo>
                    <a:pt x="1" y="35"/>
                  </a:lnTo>
                  <a:lnTo>
                    <a:pt x="1" y="31"/>
                  </a:lnTo>
                  <a:lnTo>
                    <a:pt x="0" y="23"/>
                  </a:lnTo>
                  <a:lnTo>
                    <a:pt x="0" y="21"/>
                  </a:lnTo>
                  <a:lnTo>
                    <a:pt x="0" y="19"/>
                  </a:lnTo>
                  <a:lnTo>
                    <a:pt x="1" y="19"/>
                  </a:lnTo>
                  <a:lnTo>
                    <a:pt x="3" y="21"/>
                  </a:lnTo>
                  <a:lnTo>
                    <a:pt x="3" y="23"/>
                  </a:lnTo>
                  <a:lnTo>
                    <a:pt x="3" y="23"/>
                  </a:lnTo>
                  <a:close/>
                  <a:moveTo>
                    <a:pt x="32" y="33"/>
                  </a:moveTo>
                  <a:lnTo>
                    <a:pt x="30" y="35"/>
                  </a:lnTo>
                  <a:lnTo>
                    <a:pt x="30" y="33"/>
                  </a:lnTo>
                  <a:lnTo>
                    <a:pt x="30" y="26"/>
                  </a:lnTo>
                  <a:lnTo>
                    <a:pt x="30" y="26"/>
                  </a:lnTo>
                  <a:lnTo>
                    <a:pt x="30" y="26"/>
                  </a:lnTo>
                  <a:lnTo>
                    <a:pt x="32" y="29"/>
                  </a:lnTo>
                  <a:lnTo>
                    <a:pt x="32" y="33"/>
                  </a:lnTo>
                  <a:lnTo>
                    <a:pt x="32" y="33"/>
                  </a:lnTo>
                  <a:close/>
                  <a:moveTo>
                    <a:pt x="27" y="35"/>
                  </a:moveTo>
                  <a:lnTo>
                    <a:pt x="25" y="36"/>
                  </a:lnTo>
                  <a:lnTo>
                    <a:pt x="22" y="36"/>
                  </a:lnTo>
                  <a:lnTo>
                    <a:pt x="22" y="35"/>
                  </a:lnTo>
                  <a:lnTo>
                    <a:pt x="25" y="33"/>
                  </a:lnTo>
                  <a:lnTo>
                    <a:pt x="29" y="31"/>
                  </a:lnTo>
                  <a:lnTo>
                    <a:pt x="27" y="35"/>
                  </a:lnTo>
                  <a:lnTo>
                    <a:pt x="27" y="35"/>
                  </a:lnTo>
                  <a:close/>
                  <a:moveTo>
                    <a:pt x="32" y="45"/>
                  </a:moveTo>
                  <a:lnTo>
                    <a:pt x="32" y="45"/>
                  </a:lnTo>
                  <a:lnTo>
                    <a:pt x="32" y="45"/>
                  </a:lnTo>
                  <a:lnTo>
                    <a:pt x="30" y="40"/>
                  </a:lnTo>
                  <a:lnTo>
                    <a:pt x="30" y="35"/>
                  </a:lnTo>
                  <a:lnTo>
                    <a:pt x="32" y="36"/>
                  </a:lnTo>
                  <a:lnTo>
                    <a:pt x="34" y="43"/>
                  </a:lnTo>
                  <a:lnTo>
                    <a:pt x="32" y="45"/>
                  </a:lnTo>
                  <a:lnTo>
                    <a:pt x="32" y="45"/>
                  </a:lnTo>
                  <a:lnTo>
                    <a:pt x="32" y="45"/>
                  </a:lnTo>
                  <a:close/>
                  <a:moveTo>
                    <a:pt x="13" y="40"/>
                  </a:moveTo>
                  <a:lnTo>
                    <a:pt x="13" y="41"/>
                  </a:lnTo>
                  <a:lnTo>
                    <a:pt x="10" y="40"/>
                  </a:lnTo>
                  <a:lnTo>
                    <a:pt x="12" y="38"/>
                  </a:lnTo>
                  <a:lnTo>
                    <a:pt x="13" y="40"/>
                  </a:lnTo>
                  <a:lnTo>
                    <a:pt x="13" y="40"/>
                  </a:lnTo>
                  <a:lnTo>
                    <a:pt x="13" y="40"/>
                  </a:lnTo>
                  <a:close/>
                  <a:moveTo>
                    <a:pt x="17" y="48"/>
                  </a:moveTo>
                  <a:lnTo>
                    <a:pt x="17" y="48"/>
                  </a:lnTo>
                  <a:lnTo>
                    <a:pt x="18" y="48"/>
                  </a:lnTo>
                  <a:lnTo>
                    <a:pt x="18" y="50"/>
                  </a:lnTo>
                  <a:lnTo>
                    <a:pt x="22" y="52"/>
                  </a:lnTo>
                  <a:lnTo>
                    <a:pt x="22" y="52"/>
                  </a:lnTo>
                  <a:lnTo>
                    <a:pt x="22" y="52"/>
                  </a:lnTo>
                  <a:lnTo>
                    <a:pt x="24" y="53"/>
                  </a:lnTo>
                  <a:lnTo>
                    <a:pt x="24" y="53"/>
                  </a:lnTo>
                  <a:lnTo>
                    <a:pt x="25" y="55"/>
                  </a:lnTo>
                  <a:lnTo>
                    <a:pt x="24" y="57"/>
                  </a:lnTo>
                  <a:lnTo>
                    <a:pt x="20" y="55"/>
                  </a:lnTo>
                  <a:lnTo>
                    <a:pt x="18" y="57"/>
                  </a:lnTo>
                  <a:lnTo>
                    <a:pt x="17" y="57"/>
                  </a:lnTo>
                  <a:lnTo>
                    <a:pt x="17" y="57"/>
                  </a:lnTo>
                  <a:lnTo>
                    <a:pt x="17" y="55"/>
                  </a:lnTo>
                  <a:lnTo>
                    <a:pt x="17" y="53"/>
                  </a:lnTo>
                  <a:lnTo>
                    <a:pt x="17" y="50"/>
                  </a:lnTo>
                  <a:lnTo>
                    <a:pt x="15" y="48"/>
                  </a:lnTo>
                  <a:lnTo>
                    <a:pt x="15" y="48"/>
                  </a:lnTo>
                  <a:lnTo>
                    <a:pt x="13" y="48"/>
                  </a:lnTo>
                  <a:lnTo>
                    <a:pt x="13" y="48"/>
                  </a:lnTo>
                  <a:lnTo>
                    <a:pt x="12" y="48"/>
                  </a:lnTo>
                  <a:lnTo>
                    <a:pt x="12" y="45"/>
                  </a:lnTo>
                  <a:lnTo>
                    <a:pt x="13" y="43"/>
                  </a:lnTo>
                  <a:lnTo>
                    <a:pt x="13" y="43"/>
                  </a:lnTo>
                  <a:lnTo>
                    <a:pt x="15" y="45"/>
                  </a:lnTo>
                  <a:lnTo>
                    <a:pt x="17" y="48"/>
                  </a:lnTo>
                  <a:lnTo>
                    <a:pt x="17" y="48"/>
                  </a:lnTo>
                  <a:close/>
                  <a:moveTo>
                    <a:pt x="34" y="53"/>
                  </a:moveTo>
                  <a:lnTo>
                    <a:pt x="32" y="53"/>
                  </a:lnTo>
                  <a:lnTo>
                    <a:pt x="29" y="52"/>
                  </a:lnTo>
                  <a:lnTo>
                    <a:pt x="27" y="52"/>
                  </a:lnTo>
                  <a:lnTo>
                    <a:pt x="27" y="50"/>
                  </a:lnTo>
                  <a:lnTo>
                    <a:pt x="27" y="50"/>
                  </a:lnTo>
                  <a:lnTo>
                    <a:pt x="29" y="50"/>
                  </a:lnTo>
                  <a:lnTo>
                    <a:pt x="30" y="48"/>
                  </a:lnTo>
                  <a:lnTo>
                    <a:pt x="32" y="48"/>
                  </a:lnTo>
                  <a:lnTo>
                    <a:pt x="32" y="50"/>
                  </a:lnTo>
                  <a:lnTo>
                    <a:pt x="34" y="52"/>
                  </a:lnTo>
                  <a:lnTo>
                    <a:pt x="34" y="52"/>
                  </a:lnTo>
                  <a:lnTo>
                    <a:pt x="34" y="53"/>
                  </a:lnTo>
                  <a:lnTo>
                    <a:pt x="34" y="53"/>
                  </a:lnTo>
                  <a:close/>
                  <a:moveTo>
                    <a:pt x="37" y="62"/>
                  </a:moveTo>
                  <a:lnTo>
                    <a:pt x="37" y="62"/>
                  </a:lnTo>
                  <a:lnTo>
                    <a:pt x="37" y="62"/>
                  </a:lnTo>
                  <a:lnTo>
                    <a:pt x="34" y="62"/>
                  </a:lnTo>
                  <a:lnTo>
                    <a:pt x="32" y="62"/>
                  </a:lnTo>
                  <a:lnTo>
                    <a:pt x="32" y="62"/>
                  </a:lnTo>
                  <a:lnTo>
                    <a:pt x="30" y="62"/>
                  </a:lnTo>
                  <a:lnTo>
                    <a:pt x="30" y="60"/>
                  </a:lnTo>
                  <a:lnTo>
                    <a:pt x="30" y="58"/>
                  </a:lnTo>
                  <a:lnTo>
                    <a:pt x="32" y="58"/>
                  </a:lnTo>
                  <a:lnTo>
                    <a:pt x="32" y="58"/>
                  </a:lnTo>
                  <a:lnTo>
                    <a:pt x="32" y="58"/>
                  </a:lnTo>
                  <a:lnTo>
                    <a:pt x="34" y="58"/>
                  </a:lnTo>
                  <a:lnTo>
                    <a:pt x="34" y="60"/>
                  </a:lnTo>
                  <a:lnTo>
                    <a:pt x="36" y="60"/>
                  </a:lnTo>
                  <a:lnTo>
                    <a:pt x="37" y="62"/>
                  </a:lnTo>
                  <a:lnTo>
                    <a:pt x="37" y="62"/>
                  </a:lnTo>
                  <a:close/>
                  <a:moveTo>
                    <a:pt x="37" y="77"/>
                  </a:moveTo>
                  <a:lnTo>
                    <a:pt x="39" y="79"/>
                  </a:lnTo>
                  <a:lnTo>
                    <a:pt x="39" y="79"/>
                  </a:lnTo>
                  <a:lnTo>
                    <a:pt x="37" y="82"/>
                  </a:lnTo>
                  <a:lnTo>
                    <a:pt x="36" y="82"/>
                  </a:lnTo>
                  <a:lnTo>
                    <a:pt x="32" y="81"/>
                  </a:lnTo>
                  <a:lnTo>
                    <a:pt x="34" y="81"/>
                  </a:lnTo>
                  <a:lnTo>
                    <a:pt x="34" y="81"/>
                  </a:lnTo>
                  <a:lnTo>
                    <a:pt x="32" y="79"/>
                  </a:lnTo>
                  <a:lnTo>
                    <a:pt x="32" y="81"/>
                  </a:lnTo>
                  <a:lnTo>
                    <a:pt x="30" y="81"/>
                  </a:lnTo>
                  <a:lnTo>
                    <a:pt x="32" y="79"/>
                  </a:lnTo>
                  <a:lnTo>
                    <a:pt x="34" y="77"/>
                  </a:lnTo>
                  <a:lnTo>
                    <a:pt x="34" y="77"/>
                  </a:lnTo>
                  <a:lnTo>
                    <a:pt x="34" y="77"/>
                  </a:lnTo>
                  <a:lnTo>
                    <a:pt x="34" y="77"/>
                  </a:lnTo>
                  <a:lnTo>
                    <a:pt x="37" y="77"/>
                  </a:lnTo>
                  <a:lnTo>
                    <a:pt x="37" y="77"/>
                  </a:lnTo>
                  <a:close/>
                  <a:moveTo>
                    <a:pt x="54" y="104"/>
                  </a:moveTo>
                  <a:lnTo>
                    <a:pt x="53" y="106"/>
                  </a:lnTo>
                  <a:lnTo>
                    <a:pt x="53" y="106"/>
                  </a:lnTo>
                  <a:lnTo>
                    <a:pt x="48" y="103"/>
                  </a:lnTo>
                  <a:lnTo>
                    <a:pt x="48" y="103"/>
                  </a:lnTo>
                  <a:lnTo>
                    <a:pt x="48" y="99"/>
                  </a:lnTo>
                  <a:lnTo>
                    <a:pt x="48" y="99"/>
                  </a:lnTo>
                  <a:lnTo>
                    <a:pt x="49" y="98"/>
                  </a:lnTo>
                  <a:lnTo>
                    <a:pt x="49" y="98"/>
                  </a:lnTo>
                  <a:lnTo>
                    <a:pt x="51" y="101"/>
                  </a:lnTo>
                  <a:lnTo>
                    <a:pt x="53" y="101"/>
                  </a:lnTo>
                  <a:lnTo>
                    <a:pt x="51" y="101"/>
                  </a:lnTo>
                  <a:lnTo>
                    <a:pt x="53" y="103"/>
                  </a:lnTo>
                  <a:lnTo>
                    <a:pt x="54" y="104"/>
                  </a:lnTo>
                  <a:lnTo>
                    <a:pt x="54" y="104"/>
                  </a:lnTo>
                  <a:close/>
                  <a:moveTo>
                    <a:pt x="56" y="116"/>
                  </a:moveTo>
                  <a:lnTo>
                    <a:pt x="56" y="118"/>
                  </a:lnTo>
                  <a:lnTo>
                    <a:pt x="54" y="118"/>
                  </a:lnTo>
                  <a:lnTo>
                    <a:pt x="53" y="116"/>
                  </a:lnTo>
                  <a:lnTo>
                    <a:pt x="51" y="115"/>
                  </a:lnTo>
                  <a:lnTo>
                    <a:pt x="53" y="113"/>
                  </a:lnTo>
                  <a:lnTo>
                    <a:pt x="53" y="113"/>
                  </a:lnTo>
                  <a:lnTo>
                    <a:pt x="54" y="113"/>
                  </a:lnTo>
                  <a:lnTo>
                    <a:pt x="54" y="115"/>
                  </a:lnTo>
                  <a:lnTo>
                    <a:pt x="56" y="116"/>
                  </a:lnTo>
                  <a:lnTo>
                    <a:pt x="56" y="116"/>
                  </a:lnTo>
                  <a:close/>
                  <a:moveTo>
                    <a:pt x="65" y="130"/>
                  </a:moveTo>
                  <a:lnTo>
                    <a:pt x="63" y="130"/>
                  </a:lnTo>
                  <a:lnTo>
                    <a:pt x="63" y="130"/>
                  </a:lnTo>
                  <a:lnTo>
                    <a:pt x="61" y="130"/>
                  </a:lnTo>
                  <a:lnTo>
                    <a:pt x="61" y="128"/>
                  </a:lnTo>
                  <a:lnTo>
                    <a:pt x="63" y="128"/>
                  </a:lnTo>
                  <a:lnTo>
                    <a:pt x="63" y="128"/>
                  </a:lnTo>
                  <a:lnTo>
                    <a:pt x="65" y="130"/>
                  </a:lnTo>
                  <a:lnTo>
                    <a:pt x="65" y="130"/>
                  </a:ln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Freeform 255">
              <a:extLst>
                <a:ext uri="{FF2B5EF4-FFF2-40B4-BE49-F238E27FC236}">
                  <a16:creationId xmlns:a16="http://schemas.microsoft.com/office/drawing/2014/main" xmlns="" id="{A3D64C71-3185-4F8F-9AEE-045F7F7CD25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129" y="3303"/>
              <a:ext cx="39" cy="20"/>
            </a:xfrm>
            <a:custGeom>
              <a:avLst/>
              <a:gdLst>
                <a:gd name="T0" fmla="*/ 38 w 39"/>
                <a:gd name="T1" fmla="*/ 2 h 20"/>
                <a:gd name="T2" fmla="*/ 38 w 39"/>
                <a:gd name="T3" fmla="*/ 2 h 20"/>
                <a:gd name="T4" fmla="*/ 38 w 39"/>
                <a:gd name="T5" fmla="*/ 2 h 20"/>
                <a:gd name="T6" fmla="*/ 38 w 39"/>
                <a:gd name="T7" fmla="*/ 0 h 20"/>
                <a:gd name="T8" fmla="*/ 38 w 39"/>
                <a:gd name="T9" fmla="*/ 0 h 20"/>
                <a:gd name="T10" fmla="*/ 39 w 39"/>
                <a:gd name="T11" fmla="*/ 0 h 20"/>
                <a:gd name="T12" fmla="*/ 38 w 39"/>
                <a:gd name="T13" fmla="*/ 2 h 20"/>
                <a:gd name="T14" fmla="*/ 2 w 39"/>
                <a:gd name="T15" fmla="*/ 20 h 20"/>
                <a:gd name="T16" fmla="*/ 2 w 39"/>
                <a:gd name="T17" fmla="*/ 20 h 20"/>
                <a:gd name="T18" fmla="*/ 0 w 39"/>
                <a:gd name="T19" fmla="*/ 20 h 20"/>
                <a:gd name="T20" fmla="*/ 0 w 39"/>
                <a:gd name="T21" fmla="*/ 19 h 20"/>
                <a:gd name="T22" fmla="*/ 0 w 39"/>
                <a:gd name="T23" fmla="*/ 19 h 20"/>
                <a:gd name="T24" fmla="*/ 0 w 39"/>
                <a:gd name="T25" fmla="*/ 19 h 20"/>
                <a:gd name="T26" fmla="*/ 2 w 39"/>
                <a:gd name="T27" fmla="*/ 20 h 20"/>
                <a:gd name="T28" fmla="*/ 2 w 39"/>
                <a:gd name="T29" fmla="*/ 20 h 20"/>
                <a:gd name="T30" fmla="*/ 2 w 39"/>
                <a:gd name="T31" fmla="*/ 20 h 20"/>
                <a:gd name="T32" fmla="*/ 2 w 39"/>
                <a:gd name="T33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9" h="20">
                  <a:moveTo>
                    <a:pt x="38" y="2"/>
                  </a:moveTo>
                  <a:lnTo>
                    <a:pt x="38" y="2"/>
                  </a:lnTo>
                  <a:lnTo>
                    <a:pt x="38" y="2"/>
                  </a:lnTo>
                  <a:lnTo>
                    <a:pt x="38" y="0"/>
                  </a:lnTo>
                  <a:lnTo>
                    <a:pt x="38" y="0"/>
                  </a:lnTo>
                  <a:lnTo>
                    <a:pt x="39" y="0"/>
                  </a:lnTo>
                  <a:lnTo>
                    <a:pt x="38" y="2"/>
                  </a:lnTo>
                  <a:close/>
                  <a:moveTo>
                    <a:pt x="2" y="20"/>
                  </a:moveTo>
                  <a:lnTo>
                    <a:pt x="2" y="20"/>
                  </a:lnTo>
                  <a:lnTo>
                    <a:pt x="0" y="20"/>
                  </a:lnTo>
                  <a:lnTo>
                    <a:pt x="0" y="19"/>
                  </a:lnTo>
                  <a:lnTo>
                    <a:pt x="0" y="19"/>
                  </a:lnTo>
                  <a:lnTo>
                    <a:pt x="0" y="19"/>
                  </a:lnTo>
                  <a:lnTo>
                    <a:pt x="2" y="20"/>
                  </a:lnTo>
                  <a:lnTo>
                    <a:pt x="2" y="20"/>
                  </a:lnTo>
                  <a:lnTo>
                    <a:pt x="2" y="20"/>
                  </a:lnTo>
                  <a:lnTo>
                    <a:pt x="2" y="20"/>
                  </a:ln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Freeform 256">
              <a:extLst>
                <a:ext uri="{FF2B5EF4-FFF2-40B4-BE49-F238E27FC236}">
                  <a16:creationId xmlns:a16="http://schemas.microsoft.com/office/drawing/2014/main" xmlns="" id="{2BE34ECA-43D1-46A0-9A03-E4B5E72F779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232" y="3306"/>
              <a:ext cx="25" cy="12"/>
            </a:xfrm>
            <a:custGeom>
              <a:avLst/>
              <a:gdLst>
                <a:gd name="T0" fmla="*/ 8 w 25"/>
                <a:gd name="T1" fmla="*/ 0 h 12"/>
                <a:gd name="T2" fmla="*/ 12 w 25"/>
                <a:gd name="T3" fmla="*/ 2 h 12"/>
                <a:gd name="T4" fmla="*/ 12 w 25"/>
                <a:gd name="T5" fmla="*/ 5 h 12"/>
                <a:gd name="T6" fmla="*/ 12 w 25"/>
                <a:gd name="T7" fmla="*/ 7 h 12"/>
                <a:gd name="T8" fmla="*/ 8 w 25"/>
                <a:gd name="T9" fmla="*/ 7 h 12"/>
                <a:gd name="T10" fmla="*/ 6 w 25"/>
                <a:gd name="T11" fmla="*/ 7 h 12"/>
                <a:gd name="T12" fmla="*/ 5 w 25"/>
                <a:gd name="T13" fmla="*/ 7 h 12"/>
                <a:gd name="T14" fmla="*/ 3 w 25"/>
                <a:gd name="T15" fmla="*/ 4 h 12"/>
                <a:gd name="T16" fmla="*/ 1 w 25"/>
                <a:gd name="T17" fmla="*/ 4 h 12"/>
                <a:gd name="T18" fmla="*/ 0 w 25"/>
                <a:gd name="T19" fmla="*/ 2 h 12"/>
                <a:gd name="T20" fmla="*/ 3 w 25"/>
                <a:gd name="T21" fmla="*/ 2 h 12"/>
                <a:gd name="T22" fmla="*/ 5 w 25"/>
                <a:gd name="T23" fmla="*/ 2 h 12"/>
                <a:gd name="T24" fmla="*/ 8 w 25"/>
                <a:gd name="T25" fmla="*/ 0 h 12"/>
                <a:gd name="T26" fmla="*/ 8 w 25"/>
                <a:gd name="T27" fmla="*/ 0 h 12"/>
                <a:gd name="T28" fmla="*/ 25 w 25"/>
                <a:gd name="T29" fmla="*/ 12 h 12"/>
                <a:gd name="T30" fmla="*/ 20 w 25"/>
                <a:gd name="T31" fmla="*/ 12 h 12"/>
                <a:gd name="T32" fmla="*/ 18 w 25"/>
                <a:gd name="T33" fmla="*/ 12 h 12"/>
                <a:gd name="T34" fmla="*/ 17 w 25"/>
                <a:gd name="T35" fmla="*/ 12 h 12"/>
                <a:gd name="T36" fmla="*/ 15 w 25"/>
                <a:gd name="T37" fmla="*/ 9 h 12"/>
                <a:gd name="T38" fmla="*/ 15 w 25"/>
                <a:gd name="T39" fmla="*/ 9 h 12"/>
                <a:gd name="T40" fmla="*/ 15 w 25"/>
                <a:gd name="T41" fmla="*/ 9 h 12"/>
                <a:gd name="T42" fmla="*/ 18 w 25"/>
                <a:gd name="T43" fmla="*/ 7 h 12"/>
                <a:gd name="T44" fmla="*/ 24 w 25"/>
                <a:gd name="T45" fmla="*/ 9 h 12"/>
                <a:gd name="T46" fmla="*/ 24 w 25"/>
                <a:gd name="T47" fmla="*/ 11 h 12"/>
                <a:gd name="T48" fmla="*/ 25 w 25"/>
                <a:gd name="T49" fmla="*/ 11 h 12"/>
                <a:gd name="T50" fmla="*/ 25 w 25"/>
                <a:gd name="T51" fmla="*/ 11 h 12"/>
                <a:gd name="T52" fmla="*/ 25 w 25"/>
                <a:gd name="T53" fmla="*/ 12 h 12"/>
                <a:gd name="T54" fmla="*/ 25 w 25"/>
                <a:gd name="T55" fmla="*/ 12 h 12"/>
                <a:gd name="T56" fmla="*/ 25 w 25"/>
                <a:gd name="T57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5" h="12">
                  <a:moveTo>
                    <a:pt x="8" y="0"/>
                  </a:moveTo>
                  <a:lnTo>
                    <a:pt x="12" y="2"/>
                  </a:lnTo>
                  <a:lnTo>
                    <a:pt x="12" y="5"/>
                  </a:lnTo>
                  <a:lnTo>
                    <a:pt x="12" y="7"/>
                  </a:lnTo>
                  <a:lnTo>
                    <a:pt x="8" y="7"/>
                  </a:lnTo>
                  <a:lnTo>
                    <a:pt x="6" y="7"/>
                  </a:lnTo>
                  <a:lnTo>
                    <a:pt x="5" y="7"/>
                  </a:lnTo>
                  <a:lnTo>
                    <a:pt x="3" y="4"/>
                  </a:lnTo>
                  <a:lnTo>
                    <a:pt x="1" y="4"/>
                  </a:lnTo>
                  <a:lnTo>
                    <a:pt x="0" y="2"/>
                  </a:lnTo>
                  <a:lnTo>
                    <a:pt x="3" y="2"/>
                  </a:lnTo>
                  <a:lnTo>
                    <a:pt x="5" y="2"/>
                  </a:lnTo>
                  <a:lnTo>
                    <a:pt x="8" y="0"/>
                  </a:lnTo>
                  <a:lnTo>
                    <a:pt x="8" y="0"/>
                  </a:lnTo>
                  <a:close/>
                  <a:moveTo>
                    <a:pt x="25" y="12"/>
                  </a:moveTo>
                  <a:lnTo>
                    <a:pt x="20" y="12"/>
                  </a:lnTo>
                  <a:lnTo>
                    <a:pt x="18" y="12"/>
                  </a:lnTo>
                  <a:lnTo>
                    <a:pt x="17" y="12"/>
                  </a:lnTo>
                  <a:lnTo>
                    <a:pt x="15" y="9"/>
                  </a:lnTo>
                  <a:lnTo>
                    <a:pt x="15" y="9"/>
                  </a:lnTo>
                  <a:lnTo>
                    <a:pt x="15" y="9"/>
                  </a:lnTo>
                  <a:lnTo>
                    <a:pt x="18" y="7"/>
                  </a:lnTo>
                  <a:lnTo>
                    <a:pt x="24" y="9"/>
                  </a:lnTo>
                  <a:lnTo>
                    <a:pt x="24" y="11"/>
                  </a:lnTo>
                  <a:lnTo>
                    <a:pt x="25" y="11"/>
                  </a:lnTo>
                  <a:lnTo>
                    <a:pt x="25" y="11"/>
                  </a:lnTo>
                  <a:lnTo>
                    <a:pt x="25" y="12"/>
                  </a:lnTo>
                  <a:lnTo>
                    <a:pt x="25" y="12"/>
                  </a:lnTo>
                  <a:lnTo>
                    <a:pt x="25" y="12"/>
                  </a:ln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Freeform 257">
              <a:extLst>
                <a:ext uri="{FF2B5EF4-FFF2-40B4-BE49-F238E27FC236}">
                  <a16:creationId xmlns:a16="http://schemas.microsoft.com/office/drawing/2014/main" xmlns="" id="{62349D0A-84B3-4B48-8F96-E65A79E2CF3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453" y="2681"/>
              <a:ext cx="231" cy="131"/>
            </a:xfrm>
            <a:custGeom>
              <a:avLst/>
              <a:gdLst>
                <a:gd name="T0" fmla="*/ 188 w 231"/>
                <a:gd name="T1" fmla="*/ 54 h 131"/>
                <a:gd name="T2" fmla="*/ 186 w 231"/>
                <a:gd name="T3" fmla="*/ 66 h 131"/>
                <a:gd name="T4" fmla="*/ 178 w 231"/>
                <a:gd name="T5" fmla="*/ 71 h 131"/>
                <a:gd name="T6" fmla="*/ 162 w 231"/>
                <a:gd name="T7" fmla="*/ 76 h 131"/>
                <a:gd name="T8" fmla="*/ 142 w 231"/>
                <a:gd name="T9" fmla="*/ 83 h 131"/>
                <a:gd name="T10" fmla="*/ 125 w 231"/>
                <a:gd name="T11" fmla="*/ 90 h 131"/>
                <a:gd name="T12" fmla="*/ 118 w 231"/>
                <a:gd name="T13" fmla="*/ 99 h 131"/>
                <a:gd name="T14" fmla="*/ 104 w 231"/>
                <a:gd name="T15" fmla="*/ 99 h 131"/>
                <a:gd name="T16" fmla="*/ 94 w 231"/>
                <a:gd name="T17" fmla="*/ 105 h 131"/>
                <a:gd name="T18" fmla="*/ 78 w 231"/>
                <a:gd name="T19" fmla="*/ 111 h 131"/>
                <a:gd name="T20" fmla="*/ 60 w 231"/>
                <a:gd name="T21" fmla="*/ 112 h 131"/>
                <a:gd name="T22" fmla="*/ 49 w 231"/>
                <a:gd name="T23" fmla="*/ 119 h 131"/>
                <a:gd name="T24" fmla="*/ 39 w 231"/>
                <a:gd name="T25" fmla="*/ 122 h 131"/>
                <a:gd name="T26" fmla="*/ 29 w 231"/>
                <a:gd name="T27" fmla="*/ 126 h 131"/>
                <a:gd name="T28" fmla="*/ 18 w 231"/>
                <a:gd name="T29" fmla="*/ 124 h 131"/>
                <a:gd name="T30" fmla="*/ 13 w 231"/>
                <a:gd name="T31" fmla="*/ 105 h 131"/>
                <a:gd name="T32" fmla="*/ 10 w 231"/>
                <a:gd name="T33" fmla="*/ 92 h 131"/>
                <a:gd name="T34" fmla="*/ 8 w 231"/>
                <a:gd name="T35" fmla="*/ 83 h 131"/>
                <a:gd name="T36" fmla="*/ 8 w 231"/>
                <a:gd name="T37" fmla="*/ 80 h 131"/>
                <a:gd name="T38" fmla="*/ 3 w 231"/>
                <a:gd name="T39" fmla="*/ 73 h 131"/>
                <a:gd name="T40" fmla="*/ 5 w 231"/>
                <a:gd name="T41" fmla="*/ 71 h 131"/>
                <a:gd name="T42" fmla="*/ 8 w 231"/>
                <a:gd name="T43" fmla="*/ 49 h 131"/>
                <a:gd name="T44" fmla="*/ 12 w 231"/>
                <a:gd name="T45" fmla="*/ 46 h 131"/>
                <a:gd name="T46" fmla="*/ 12 w 231"/>
                <a:gd name="T47" fmla="*/ 41 h 131"/>
                <a:gd name="T48" fmla="*/ 13 w 231"/>
                <a:gd name="T49" fmla="*/ 36 h 131"/>
                <a:gd name="T50" fmla="*/ 15 w 231"/>
                <a:gd name="T51" fmla="*/ 30 h 131"/>
                <a:gd name="T52" fmla="*/ 18 w 231"/>
                <a:gd name="T53" fmla="*/ 30 h 131"/>
                <a:gd name="T54" fmla="*/ 24 w 231"/>
                <a:gd name="T55" fmla="*/ 32 h 131"/>
                <a:gd name="T56" fmla="*/ 29 w 231"/>
                <a:gd name="T57" fmla="*/ 32 h 131"/>
                <a:gd name="T58" fmla="*/ 39 w 231"/>
                <a:gd name="T59" fmla="*/ 32 h 131"/>
                <a:gd name="T60" fmla="*/ 51 w 231"/>
                <a:gd name="T61" fmla="*/ 30 h 131"/>
                <a:gd name="T62" fmla="*/ 63 w 231"/>
                <a:gd name="T63" fmla="*/ 34 h 131"/>
                <a:gd name="T64" fmla="*/ 80 w 231"/>
                <a:gd name="T65" fmla="*/ 34 h 131"/>
                <a:gd name="T66" fmla="*/ 85 w 231"/>
                <a:gd name="T67" fmla="*/ 41 h 131"/>
                <a:gd name="T68" fmla="*/ 94 w 231"/>
                <a:gd name="T69" fmla="*/ 37 h 131"/>
                <a:gd name="T70" fmla="*/ 101 w 231"/>
                <a:gd name="T71" fmla="*/ 25 h 131"/>
                <a:gd name="T72" fmla="*/ 111 w 231"/>
                <a:gd name="T73" fmla="*/ 15 h 131"/>
                <a:gd name="T74" fmla="*/ 128 w 231"/>
                <a:gd name="T75" fmla="*/ 7 h 131"/>
                <a:gd name="T76" fmla="*/ 150 w 231"/>
                <a:gd name="T77" fmla="*/ 5 h 131"/>
                <a:gd name="T78" fmla="*/ 172 w 231"/>
                <a:gd name="T79" fmla="*/ 1 h 131"/>
                <a:gd name="T80" fmla="*/ 183 w 231"/>
                <a:gd name="T81" fmla="*/ 3 h 131"/>
                <a:gd name="T82" fmla="*/ 186 w 231"/>
                <a:gd name="T83" fmla="*/ 12 h 131"/>
                <a:gd name="T84" fmla="*/ 190 w 231"/>
                <a:gd name="T85" fmla="*/ 20 h 131"/>
                <a:gd name="T86" fmla="*/ 193 w 231"/>
                <a:gd name="T87" fmla="*/ 27 h 131"/>
                <a:gd name="T88" fmla="*/ 196 w 231"/>
                <a:gd name="T89" fmla="*/ 34 h 131"/>
                <a:gd name="T90" fmla="*/ 202 w 231"/>
                <a:gd name="T91" fmla="*/ 44 h 131"/>
                <a:gd name="T92" fmla="*/ 0 w 231"/>
                <a:gd name="T93" fmla="*/ 73 h 131"/>
                <a:gd name="T94" fmla="*/ 1 w 231"/>
                <a:gd name="T95" fmla="*/ 71 h 131"/>
                <a:gd name="T96" fmla="*/ 5 w 231"/>
                <a:gd name="T97" fmla="*/ 100 h 131"/>
                <a:gd name="T98" fmla="*/ 5 w 231"/>
                <a:gd name="T99" fmla="*/ 99 h 131"/>
                <a:gd name="T100" fmla="*/ 3 w 231"/>
                <a:gd name="T101" fmla="*/ 105 h 131"/>
                <a:gd name="T102" fmla="*/ 5 w 231"/>
                <a:gd name="T103" fmla="*/ 105 h 131"/>
                <a:gd name="T104" fmla="*/ 219 w 231"/>
                <a:gd name="T105" fmla="*/ 124 h 131"/>
                <a:gd name="T106" fmla="*/ 227 w 231"/>
                <a:gd name="T107" fmla="*/ 129 h 131"/>
                <a:gd name="T108" fmla="*/ 212 w 231"/>
                <a:gd name="T109" fmla="*/ 131 h 131"/>
                <a:gd name="T110" fmla="*/ 208 w 231"/>
                <a:gd name="T111" fmla="*/ 126 h 131"/>
                <a:gd name="T112" fmla="*/ 215 w 231"/>
                <a:gd name="T113" fmla="*/ 126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31" h="131">
                  <a:moveTo>
                    <a:pt x="203" y="46"/>
                  </a:moveTo>
                  <a:lnTo>
                    <a:pt x="193" y="51"/>
                  </a:lnTo>
                  <a:lnTo>
                    <a:pt x="190" y="51"/>
                  </a:lnTo>
                  <a:lnTo>
                    <a:pt x="188" y="54"/>
                  </a:lnTo>
                  <a:lnTo>
                    <a:pt x="186" y="56"/>
                  </a:lnTo>
                  <a:lnTo>
                    <a:pt x="184" y="61"/>
                  </a:lnTo>
                  <a:lnTo>
                    <a:pt x="186" y="65"/>
                  </a:lnTo>
                  <a:lnTo>
                    <a:pt x="186" y="66"/>
                  </a:lnTo>
                  <a:lnTo>
                    <a:pt x="183" y="68"/>
                  </a:lnTo>
                  <a:lnTo>
                    <a:pt x="181" y="68"/>
                  </a:lnTo>
                  <a:lnTo>
                    <a:pt x="178" y="70"/>
                  </a:lnTo>
                  <a:lnTo>
                    <a:pt x="178" y="71"/>
                  </a:lnTo>
                  <a:lnTo>
                    <a:pt x="176" y="71"/>
                  </a:lnTo>
                  <a:lnTo>
                    <a:pt x="174" y="73"/>
                  </a:lnTo>
                  <a:lnTo>
                    <a:pt x="169" y="75"/>
                  </a:lnTo>
                  <a:lnTo>
                    <a:pt x="162" y="76"/>
                  </a:lnTo>
                  <a:lnTo>
                    <a:pt x="154" y="78"/>
                  </a:lnTo>
                  <a:lnTo>
                    <a:pt x="150" y="80"/>
                  </a:lnTo>
                  <a:lnTo>
                    <a:pt x="147" y="82"/>
                  </a:lnTo>
                  <a:lnTo>
                    <a:pt x="142" y="83"/>
                  </a:lnTo>
                  <a:lnTo>
                    <a:pt x="135" y="85"/>
                  </a:lnTo>
                  <a:lnTo>
                    <a:pt x="131" y="87"/>
                  </a:lnTo>
                  <a:lnTo>
                    <a:pt x="126" y="88"/>
                  </a:lnTo>
                  <a:lnTo>
                    <a:pt x="125" y="90"/>
                  </a:lnTo>
                  <a:lnTo>
                    <a:pt x="125" y="92"/>
                  </a:lnTo>
                  <a:lnTo>
                    <a:pt x="123" y="94"/>
                  </a:lnTo>
                  <a:lnTo>
                    <a:pt x="119" y="97"/>
                  </a:lnTo>
                  <a:lnTo>
                    <a:pt x="118" y="99"/>
                  </a:lnTo>
                  <a:lnTo>
                    <a:pt x="116" y="99"/>
                  </a:lnTo>
                  <a:lnTo>
                    <a:pt x="113" y="99"/>
                  </a:lnTo>
                  <a:lnTo>
                    <a:pt x="111" y="99"/>
                  </a:lnTo>
                  <a:lnTo>
                    <a:pt x="104" y="99"/>
                  </a:lnTo>
                  <a:lnTo>
                    <a:pt x="102" y="99"/>
                  </a:lnTo>
                  <a:lnTo>
                    <a:pt x="102" y="100"/>
                  </a:lnTo>
                  <a:lnTo>
                    <a:pt x="97" y="102"/>
                  </a:lnTo>
                  <a:lnTo>
                    <a:pt x="94" y="105"/>
                  </a:lnTo>
                  <a:lnTo>
                    <a:pt x="90" y="107"/>
                  </a:lnTo>
                  <a:lnTo>
                    <a:pt x="85" y="107"/>
                  </a:lnTo>
                  <a:lnTo>
                    <a:pt x="82" y="109"/>
                  </a:lnTo>
                  <a:lnTo>
                    <a:pt x="78" y="111"/>
                  </a:lnTo>
                  <a:lnTo>
                    <a:pt x="77" y="111"/>
                  </a:lnTo>
                  <a:lnTo>
                    <a:pt x="70" y="111"/>
                  </a:lnTo>
                  <a:lnTo>
                    <a:pt x="65" y="111"/>
                  </a:lnTo>
                  <a:lnTo>
                    <a:pt x="60" y="112"/>
                  </a:lnTo>
                  <a:lnTo>
                    <a:pt x="58" y="114"/>
                  </a:lnTo>
                  <a:lnTo>
                    <a:pt x="54" y="117"/>
                  </a:lnTo>
                  <a:lnTo>
                    <a:pt x="51" y="119"/>
                  </a:lnTo>
                  <a:lnTo>
                    <a:pt x="49" y="119"/>
                  </a:lnTo>
                  <a:lnTo>
                    <a:pt x="48" y="122"/>
                  </a:lnTo>
                  <a:lnTo>
                    <a:pt x="46" y="122"/>
                  </a:lnTo>
                  <a:lnTo>
                    <a:pt x="42" y="122"/>
                  </a:lnTo>
                  <a:lnTo>
                    <a:pt x="39" y="122"/>
                  </a:lnTo>
                  <a:lnTo>
                    <a:pt x="36" y="124"/>
                  </a:lnTo>
                  <a:lnTo>
                    <a:pt x="32" y="126"/>
                  </a:lnTo>
                  <a:lnTo>
                    <a:pt x="30" y="126"/>
                  </a:lnTo>
                  <a:lnTo>
                    <a:pt x="29" y="126"/>
                  </a:lnTo>
                  <a:lnTo>
                    <a:pt x="27" y="126"/>
                  </a:lnTo>
                  <a:lnTo>
                    <a:pt x="25" y="124"/>
                  </a:lnTo>
                  <a:lnTo>
                    <a:pt x="20" y="124"/>
                  </a:lnTo>
                  <a:lnTo>
                    <a:pt x="18" y="124"/>
                  </a:lnTo>
                  <a:lnTo>
                    <a:pt x="18" y="121"/>
                  </a:lnTo>
                  <a:lnTo>
                    <a:pt x="13" y="114"/>
                  </a:lnTo>
                  <a:lnTo>
                    <a:pt x="13" y="105"/>
                  </a:lnTo>
                  <a:lnTo>
                    <a:pt x="13" y="105"/>
                  </a:lnTo>
                  <a:lnTo>
                    <a:pt x="13" y="102"/>
                  </a:lnTo>
                  <a:lnTo>
                    <a:pt x="10" y="99"/>
                  </a:lnTo>
                  <a:lnTo>
                    <a:pt x="10" y="95"/>
                  </a:lnTo>
                  <a:lnTo>
                    <a:pt x="10" y="92"/>
                  </a:lnTo>
                  <a:lnTo>
                    <a:pt x="8" y="90"/>
                  </a:lnTo>
                  <a:lnTo>
                    <a:pt x="10" y="88"/>
                  </a:lnTo>
                  <a:lnTo>
                    <a:pt x="10" y="88"/>
                  </a:lnTo>
                  <a:lnTo>
                    <a:pt x="8" y="83"/>
                  </a:lnTo>
                  <a:lnTo>
                    <a:pt x="6" y="83"/>
                  </a:lnTo>
                  <a:lnTo>
                    <a:pt x="6" y="82"/>
                  </a:lnTo>
                  <a:lnTo>
                    <a:pt x="8" y="82"/>
                  </a:lnTo>
                  <a:lnTo>
                    <a:pt x="8" y="80"/>
                  </a:lnTo>
                  <a:lnTo>
                    <a:pt x="6" y="80"/>
                  </a:lnTo>
                  <a:lnTo>
                    <a:pt x="6" y="76"/>
                  </a:lnTo>
                  <a:lnTo>
                    <a:pt x="1" y="75"/>
                  </a:lnTo>
                  <a:lnTo>
                    <a:pt x="3" y="73"/>
                  </a:lnTo>
                  <a:lnTo>
                    <a:pt x="3" y="73"/>
                  </a:lnTo>
                  <a:lnTo>
                    <a:pt x="5" y="75"/>
                  </a:lnTo>
                  <a:lnTo>
                    <a:pt x="5" y="73"/>
                  </a:lnTo>
                  <a:lnTo>
                    <a:pt x="5" y="71"/>
                  </a:lnTo>
                  <a:lnTo>
                    <a:pt x="3" y="66"/>
                  </a:lnTo>
                  <a:lnTo>
                    <a:pt x="6" y="59"/>
                  </a:lnTo>
                  <a:lnTo>
                    <a:pt x="5" y="53"/>
                  </a:lnTo>
                  <a:lnTo>
                    <a:pt x="8" y="49"/>
                  </a:lnTo>
                  <a:lnTo>
                    <a:pt x="10" y="49"/>
                  </a:lnTo>
                  <a:lnTo>
                    <a:pt x="10" y="47"/>
                  </a:lnTo>
                  <a:lnTo>
                    <a:pt x="10" y="46"/>
                  </a:lnTo>
                  <a:lnTo>
                    <a:pt x="12" y="46"/>
                  </a:lnTo>
                  <a:lnTo>
                    <a:pt x="12" y="44"/>
                  </a:lnTo>
                  <a:lnTo>
                    <a:pt x="12" y="44"/>
                  </a:lnTo>
                  <a:lnTo>
                    <a:pt x="12" y="42"/>
                  </a:lnTo>
                  <a:lnTo>
                    <a:pt x="12" y="41"/>
                  </a:lnTo>
                  <a:lnTo>
                    <a:pt x="12" y="39"/>
                  </a:lnTo>
                  <a:lnTo>
                    <a:pt x="12" y="37"/>
                  </a:lnTo>
                  <a:lnTo>
                    <a:pt x="12" y="36"/>
                  </a:lnTo>
                  <a:lnTo>
                    <a:pt x="13" y="36"/>
                  </a:lnTo>
                  <a:lnTo>
                    <a:pt x="13" y="34"/>
                  </a:lnTo>
                  <a:lnTo>
                    <a:pt x="12" y="34"/>
                  </a:lnTo>
                  <a:lnTo>
                    <a:pt x="12" y="32"/>
                  </a:lnTo>
                  <a:lnTo>
                    <a:pt x="15" y="30"/>
                  </a:lnTo>
                  <a:lnTo>
                    <a:pt x="15" y="30"/>
                  </a:lnTo>
                  <a:lnTo>
                    <a:pt x="17" y="29"/>
                  </a:lnTo>
                  <a:lnTo>
                    <a:pt x="18" y="29"/>
                  </a:lnTo>
                  <a:lnTo>
                    <a:pt x="18" y="30"/>
                  </a:lnTo>
                  <a:lnTo>
                    <a:pt x="20" y="30"/>
                  </a:lnTo>
                  <a:lnTo>
                    <a:pt x="22" y="30"/>
                  </a:lnTo>
                  <a:lnTo>
                    <a:pt x="22" y="32"/>
                  </a:lnTo>
                  <a:lnTo>
                    <a:pt x="24" y="32"/>
                  </a:lnTo>
                  <a:lnTo>
                    <a:pt x="25" y="32"/>
                  </a:lnTo>
                  <a:lnTo>
                    <a:pt x="27" y="34"/>
                  </a:lnTo>
                  <a:lnTo>
                    <a:pt x="27" y="32"/>
                  </a:lnTo>
                  <a:lnTo>
                    <a:pt x="29" y="32"/>
                  </a:lnTo>
                  <a:lnTo>
                    <a:pt x="29" y="32"/>
                  </a:lnTo>
                  <a:lnTo>
                    <a:pt x="30" y="32"/>
                  </a:lnTo>
                  <a:lnTo>
                    <a:pt x="36" y="32"/>
                  </a:lnTo>
                  <a:lnTo>
                    <a:pt x="39" y="32"/>
                  </a:lnTo>
                  <a:lnTo>
                    <a:pt x="42" y="30"/>
                  </a:lnTo>
                  <a:lnTo>
                    <a:pt x="46" y="30"/>
                  </a:lnTo>
                  <a:lnTo>
                    <a:pt x="49" y="30"/>
                  </a:lnTo>
                  <a:lnTo>
                    <a:pt x="51" y="30"/>
                  </a:lnTo>
                  <a:lnTo>
                    <a:pt x="51" y="32"/>
                  </a:lnTo>
                  <a:lnTo>
                    <a:pt x="54" y="34"/>
                  </a:lnTo>
                  <a:lnTo>
                    <a:pt x="58" y="34"/>
                  </a:lnTo>
                  <a:lnTo>
                    <a:pt x="63" y="34"/>
                  </a:lnTo>
                  <a:lnTo>
                    <a:pt x="68" y="34"/>
                  </a:lnTo>
                  <a:lnTo>
                    <a:pt x="71" y="36"/>
                  </a:lnTo>
                  <a:lnTo>
                    <a:pt x="77" y="34"/>
                  </a:lnTo>
                  <a:lnTo>
                    <a:pt x="80" y="34"/>
                  </a:lnTo>
                  <a:lnTo>
                    <a:pt x="80" y="34"/>
                  </a:lnTo>
                  <a:lnTo>
                    <a:pt x="82" y="36"/>
                  </a:lnTo>
                  <a:lnTo>
                    <a:pt x="83" y="37"/>
                  </a:lnTo>
                  <a:lnTo>
                    <a:pt x="85" y="41"/>
                  </a:lnTo>
                  <a:lnTo>
                    <a:pt x="89" y="41"/>
                  </a:lnTo>
                  <a:lnTo>
                    <a:pt x="90" y="39"/>
                  </a:lnTo>
                  <a:lnTo>
                    <a:pt x="92" y="39"/>
                  </a:lnTo>
                  <a:lnTo>
                    <a:pt x="94" y="37"/>
                  </a:lnTo>
                  <a:lnTo>
                    <a:pt x="95" y="34"/>
                  </a:lnTo>
                  <a:lnTo>
                    <a:pt x="97" y="30"/>
                  </a:lnTo>
                  <a:lnTo>
                    <a:pt x="99" y="27"/>
                  </a:lnTo>
                  <a:lnTo>
                    <a:pt x="101" y="25"/>
                  </a:lnTo>
                  <a:lnTo>
                    <a:pt x="104" y="22"/>
                  </a:lnTo>
                  <a:lnTo>
                    <a:pt x="106" y="20"/>
                  </a:lnTo>
                  <a:lnTo>
                    <a:pt x="107" y="17"/>
                  </a:lnTo>
                  <a:lnTo>
                    <a:pt x="111" y="15"/>
                  </a:lnTo>
                  <a:lnTo>
                    <a:pt x="116" y="12"/>
                  </a:lnTo>
                  <a:lnTo>
                    <a:pt x="121" y="10"/>
                  </a:lnTo>
                  <a:lnTo>
                    <a:pt x="125" y="8"/>
                  </a:lnTo>
                  <a:lnTo>
                    <a:pt x="128" y="7"/>
                  </a:lnTo>
                  <a:lnTo>
                    <a:pt x="133" y="7"/>
                  </a:lnTo>
                  <a:lnTo>
                    <a:pt x="138" y="7"/>
                  </a:lnTo>
                  <a:lnTo>
                    <a:pt x="143" y="5"/>
                  </a:lnTo>
                  <a:lnTo>
                    <a:pt x="150" y="5"/>
                  </a:lnTo>
                  <a:lnTo>
                    <a:pt x="157" y="3"/>
                  </a:lnTo>
                  <a:lnTo>
                    <a:pt x="162" y="3"/>
                  </a:lnTo>
                  <a:lnTo>
                    <a:pt x="167" y="1"/>
                  </a:lnTo>
                  <a:lnTo>
                    <a:pt x="172" y="1"/>
                  </a:lnTo>
                  <a:lnTo>
                    <a:pt x="176" y="0"/>
                  </a:lnTo>
                  <a:lnTo>
                    <a:pt x="181" y="0"/>
                  </a:lnTo>
                  <a:lnTo>
                    <a:pt x="183" y="1"/>
                  </a:lnTo>
                  <a:lnTo>
                    <a:pt x="183" y="3"/>
                  </a:lnTo>
                  <a:lnTo>
                    <a:pt x="184" y="7"/>
                  </a:lnTo>
                  <a:lnTo>
                    <a:pt x="184" y="8"/>
                  </a:lnTo>
                  <a:lnTo>
                    <a:pt x="186" y="10"/>
                  </a:lnTo>
                  <a:lnTo>
                    <a:pt x="186" y="12"/>
                  </a:lnTo>
                  <a:lnTo>
                    <a:pt x="188" y="13"/>
                  </a:lnTo>
                  <a:lnTo>
                    <a:pt x="188" y="15"/>
                  </a:lnTo>
                  <a:lnTo>
                    <a:pt x="190" y="19"/>
                  </a:lnTo>
                  <a:lnTo>
                    <a:pt x="190" y="20"/>
                  </a:lnTo>
                  <a:lnTo>
                    <a:pt x="191" y="22"/>
                  </a:lnTo>
                  <a:lnTo>
                    <a:pt x="191" y="24"/>
                  </a:lnTo>
                  <a:lnTo>
                    <a:pt x="193" y="25"/>
                  </a:lnTo>
                  <a:lnTo>
                    <a:pt x="193" y="27"/>
                  </a:lnTo>
                  <a:lnTo>
                    <a:pt x="195" y="30"/>
                  </a:lnTo>
                  <a:lnTo>
                    <a:pt x="195" y="32"/>
                  </a:lnTo>
                  <a:lnTo>
                    <a:pt x="196" y="34"/>
                  </a:lnTo>
                  <a:lnTo>
                    <a:pt x="196" y="34"/>
                  </a:lnTo>
                  <a:lnTo>
                    <a:pt x="198" y="36"/>
                  </a:lnTo>
                  <a:lnTo>
                    <a:pt x="198" y="39"/>
                  </a:lnTo>
                  <a:lnTo>
                    <a:pt x="200" y="41"/>
                  </a:lnTo>
                  <a:lnTo>
                    <a:pt x="202" y="44"/>
                  </a:lnTo>
                  <a:lnTo>
                    <a:pt x="203" y="46"/>
                  </a:lnTo>
                  <a:lnTo>
                    <a:pt x="203" y="46"/>
                  </a:lnTo>
                  <a:close/>
                  <a:moveTo>
                    <a:pt x="1" y="73"/>
                  </a:moveTo>
                  <a:lnTo>
                    <a:pt x="0" y="73"/>
                  </a:lnTo>
                  <a:lnTo>
                    <a:pt x="0" y="73"/>
                  </a:lnTo>
                  <a:lnTo>
                    <a:pt x="0" y="71"/>
                  </a:lnTo>
                  <a:lnTo>
                    <a:pt x="1" y="71"/>
                  </a:lnTo>
                  <a:lnTo>
                    <a:pt x="1" y="71"/>
                  </a:lnTo>
                  <a:lnTo>
                    <a:pt x="1" y="73"/>
                  </a:lnTo>
                  <a:lnTo>
                    <a:pt x="1" y="73"/>
                  </a:lnTo>
                  <a:close/>
                  <a:moveTo>
                    <a:pt x="5" y="99"/>
                  </a:moveTo>
                  <a:lnTo>
                    <a:pt x="5" y="100"/>
                  </a:lnTo>
                  <a:lnTo>
                    <a:pt x="5" y="100"/>
                  </a:lnTo>
                  <a:lnTo>
                    <a:pt x="3" y="99"/>
                  </a:lnTo>
                  <a:lnTo>
                    <a:pt x="5" y="97"/>
                  </a:lnTo>
                  <a:lnTo>
                    <a:pt x="5" y="99"/>
                  </a:lnTo>
                  <a:lnTo>
                    <a:pt x="5" y="99"/>
                  </a:lnTo>
                  <a:lnTo>
                    <a:pt x="5" y="99"/>
                  </a:lnTo>
                  <a:close/>
                  <a:moveTo>
                    <a:pt x="5" y="105"/>
                  </a:moveTo>
                  <a:lnTo>
                    <a:pt x="3" y="105"/>
                  </a:lnTo>
                  <a:lnTo>
                    <a:pt x="3" y="104"/>
                  </a:lnTo>
                  <a:lnTo>
                    <a:pt x="5" y="104"/>
                  </a:lnTo>
                  <a:lnTo>
                    <a:pt x="5" y="104"/>
                  </a:lnTo>
                  <a:lnTo>
                    <a:pt x="5" y="105"/>
                  </a:lnTo>
                  <a:lnTo>
                    <a:pt x="5" y="105"/>
                  </a:lnTo>
                  <a:close/>
                  <a:moveTo>
                    <a:pt x="215" y="126"/>
                  </a:moveTo>
                  <a:lnTo>
                    <a:pt x="217" y="126"/>
                  </a:lnTo>
                  <a:lnTo>
                    <a:pt x="219" y="124"/>
                  </a:lnTo>
                  <a:lnTo>
                    <a:pt x="224" y="124"/>
                  </a:lnTo>
                  <a:lnTo>
                    <a:pt x="231" y="128"/>
                  </a:lnTo>
                  <a:lnTo>
                    <a:pt x="229" y="128"/>
                  </a:lnTo>
                  <a:lnTo>
                    <a:pt x="227" y="129"/>
                  </a:lnTo>
                  <a:lnTo>
                    <a:pt x="225" y="129"/>
                  </a:lnTo>
                  <a:lnTo>
                    <a:pt x="222" y="131"/>
                  </a:lnTo>
                  <a:lnTo>
                    <a:pt x="215" y="131"/>
                  </a:lnTo>
                  <a:lnTo>
                    <a:pt x="212" y="131"/>
                  </a:lnTo>
                  <a:lnTo>
                    <a:pt x="210" y="129"/>
                  </a:lnTo>
                  <a:lnTo>
                    <a:pt x="207" y="128"/>
                  </a:lnTo>
                  <a:lnTo>
                    <a:pt x="208" y="126"/>
                  </a:lnTo>
                  <a:lnTo>
                    <a:pt x="208" y="126"/>
                  </a:lnTo>
                  <a:lnTo>
                    <a:pt x="208" y="124"/>
                  </a:lnTo>
                  <a:lnTo>
                    <a:pt x="212" y="124"/>
                  </a:lnTo>
                  <a:lnTo>
                    <a:pt x="214" y="124"/>
                  </a:lnTo>
                  <a:lnTo>
                    <a:pt x="215" y="126"/>
                  </a:lnTo>
                  <a:lnTo>
                    <a:pt x="215" y="126"/>
                  </a:ln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Freeform 258">
              <a:extLst>
                <a:ext uri="{FF2B5EF4-FFF2-40B4-BE49-F238E27FC236}">
                  <a16:creationId xmlns:a16="http://schemas.microsoft.com/office/drawing/2014/main" xmlns="" id="{A41A0037-4A76-43A8-9225-4DE5C35F29C0}"/>
                </a:ext>
              </a:extLst>
            </p:cNvPr>
            <p:cNvSpPr>
              <a:spLocks/>
            </p:cNvSpPr>
            <p:nvPr/>
          </p:nvSpPr>
          <p:spPr bwMode="auto">
            <a:xfrm>
              <a:off x="4501" y="3291"/>
              <a:ext cx="3" cy="7"/>
            </a:xfrm>
            <a:custGeom>
              <a:avLst/>
              <a:gdLst>
                <a:gd name="T0" fmla="*/ 3 w 3"/>
                <a:gd name="T1" fmla="*/ 7 h 7"/>
                <a:gd name="T2" fmla="*/ 1 w 3"/>
                <a:gd name="T3" fmla="*/ 7 h 7"/>
                <a:gd name="T4" fmla="*/ 1 w 3"/>
                <a:gd name="T5" fmla="*/ 7 h 7"/>
                <a:gd name="T6" fmla="*/ 1 w 3"/>
                <a:gd name="T7" fmla="*/ 5 h 7"/>
                <a:gd name="T8" fmla="*/ 1 w 3"/>
                <a:gd name="T9" fmla="*/ 3 h 7"/>
                <a:gd name="T10" fmla="*/ 1 w 3"/>
                <a:gd name="T11" fmla="*/ 3 h 7"/>
                <a:gd name="T12" fmla="*/ 0 w 3"/>
                <a:gd name="T13" fmla="*/ 2 h 7"/>
                <a:gd name="T14" fmla="*/ 1 w 3"/>
                <a:gd name="T15" fmla="*/ 0 h 7"/>
                <a:gd name="T16" fmla="*/ 1 w 3"/>
                <a:gd name="T17" fmla="*/ 2 h 7"/>
                <a:gd name="T18" fmla="*/ 3 w 3"/>
                <a:gd name="T19" fmla="*/ 2 h 7"/>
                <a:gd name="T20" fmla="*/ 3 w 3"/>
                <a:gd name="T21" fmla="*/ 2 h 7"/>
                <a:gd name="T22" fmla="*/ 3 w 3"/>
                <a:gd name="T23" fmla="*/ 3 h 7"/>
                <a:gd name="T24" fmla="*/ 3 w 3"/>
                <a:gd name="T25" fmla="*/ 3 h 7"/>
                <a:gd name="T26" fmla="*/ 3 w 3"/>
                <a:gd name="T27" fmla="*/ 5 h 7"/>
                <a:gd name="T28" fmla="*/ 3 w 3"/>
                <a:gd name="T29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" h="7">
                  <a:moveTo>
                    <a:pt x="3" y="7"/>
                  </a:moveTo>
                  <a:lnTo>
                    <a:pt x="1" y="7"/>
                  </a:lnTo>
                  <a:lnTo>
                    <a:pt x="1" y="7"/>
                  </a:lnTo>
                  <a:lnTo>
                    <a:pt x="1" y="5"/>
                  </a:lnTo>
                  <a:lnTo>
                    <a:pt x="1" y="3"/>
                  </a:lnTo>
                  <a:lnTo>
                    <a:pt x="1" y="3"/>
                  </a:lnTo>
                  <a:lnTo>
                    <a:pt x="0" y="2"/>
                  </a:lnTo>
                  <a:lnTo>
                    <a:pt x="1" y="0"/>
                  </a:lnTo>
                  <a:lnTo>
                    <a:pt x="1" y="2"/>
                  </a:lnTo>
                  <a:lnTo>
                    <a:pt x="3" y="2"/>
                  </a:lnTo>
                  <a:lnTo>
                    <a:pt x="3" y="2"/>
                  </a:lnTo>
                  <a:lnTo>
                    <a:pt x="3" y="3"/>
                  </a:lnTo>
                  <a:lnTo>
                    <a:pt x="3" y="3"/>
                  </a:lnTo>
                  <a:lnTo>
                    <a:pt x="3" y="5"/>
                  </a:lnTo>
                  <a:lnTo>
                    <a:pt x="3" y="7"/>
                  </a:ln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Freeform 259">
              <a:extLst>
                <a:ext uri="{FF2B5EF4-FFF2-40B4-BE49-F238E27FC236}">
                  <a16:creationId xmlns:a16="http://schemas.microsoft.com/office/drawing/2014/main" xmlns="" id="{6179FA65-D8FE-4CCC-9EDE-D4D8C282450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951" y="3480"/>
              <a:ext cx="413" cy="583"/>
            </a:xfrm>
            <a:custGeom>
              <a:avLst/>
              <a:gdLst>
                <a:gd name="T0" fmla="*/ 291 w 413"/>
                <a:gd name="T1" fmla="*/ 24 h 583"/>
                <a:gd name="T2" fmla="*/ 296 w 413"/>
                <a:gd name="T3" fmla="*/ 36 h 583"/>
                <a:gd name="T4" fmla="*/ 300 w 413"/>
                <a:gd name="T5" fmla="*/ 56 h 583"/>
                <a:gd name="T6" fmla="*/ 298 w 413"/>
                <a:gd name="T7" fmla="*/ 80 h 583"/>
                <a:gd name="T8" fmla="*/ 284 w 413"/>
                <a:gd name="T9" fmla="*/ 77 h 583"/>
                <a:gd name="T10" fmla="*/ 276 w 413"/>
                <a:gd name="T11" fmla="*/ 97 h 583"/>
                <a:gd name="T12" fmla="*/ 295 w 413"/>
                <a:gd name="T13" fmla="*/ 109 h 583"/>
                <a:gd name="T14" fmla="*/ 301 w 413"/>
                <a:gd name="T15" fmla="*/ 99 h 583"/>
                <a:gd name="T16" fmla="*/ 315 w 413"/>
                <a:gd name="T17" fmla="*/ 104 h 583"/>
                <a:gd name="T18" fmla="*/ 298 w 413"/>
                <a:gd name="T19" fmla="*/ 143 h 583"/>
                <a:gd name="T20" fmla="*/ 274 w 413"/>
                <a:gd name="T21" fmla="*/ 177 h 583"/>
                <a:gd name="T22" fmla="*/ 245 w 413"/>
                <a:gd name="T23" fmla="*/ 212 h 583"/>
                <a:gd name="T24" fmla="*/ 206 w 413"/>
                <a:gd name="T25" fmla="*/ 246 h 583"/>
                <a:gd name="T26" fmla="*/ 176 w 413"/>
                <a:gd name="T27" fmla="*/ 258 h 583"/>
                <a:gd name="T28" fmla="*/ 149 w 413"/>
                <a:gd name="T29" fmla="*/ 259 h 583"/>
                <a:gd name="T30" fmla="*/ 118 w 413"/>
                <a:gd name="T31" fmla="*/ 258 h 583"/>
                <a:gd name="T32" fmla="*/ 89 w 413"/>
                <a:gd name="T33" fmla="*/ 266 h 583"/>
                <a:gd name="T34" fmla="*/ 67 w 413"/>
                <a:gd name="T35" fmla="*/ 275 h 583"/>
                <a:gd name="T36" fmla="*/ 55 w 413"/>
                <a:gd name="T37" fmla="*/ 268 h 583"/>
                <a:gd name="T38" fmla="*/ 46 w 413"/>
                <a:gd name="T39" fmla="*/ 264 h 583"/>
                <a:gd name="T40" fmla="*/ 41 w 413"/>
                <a:gd name="T41" fmla="*/ 259 h 583"/>
                <a:gd name="T42" fmla="*/ 38 w 413"/>
                <a:gd name="T43" fmla="*/ 256 h 583"/>
                <a:gd name="T44" fmla="*/ 31 w 413"/>
                <a:gd name="T45" fmla="*/ 239 h 583"/>
                <a:gd name="T46" fmla="*/ 31 w 413"/>
                <a:gd name="T47" fmla="*/ 229 h 583"/>
                <a:gd name="T48" fmla="*/ 33 w 413"/>
                <a:gd name="T49" fmla="*/ 205 h 583"/>
                <a:gd name="T50" fmla="*/ 2 w 413"/>
                <a:gd name="T51" fmla="*/ 138 h 583"/>
                <a:gd name="T52" fmla="*/ 7 w 413"/>
                <a:gd name="T53" fmla="*/ 131 h 583"/>
                <a:gd name="T54" fmla="*/ 14 w 413"/>
                <a:gd name="T55" fmla="*/ 125 h 583"/>
                <a:gd name="T56" fmla="*/ 19 w 413"/>
                <a:gd name="T57" fmla="*/ 133 h 583"/>
                <a:gd name="T58" fmla="*/ 24 w 413"/>
                <a:gd name="T59" fmla="*/ 140 h 583"/>
                <a:gd name="T60" fmla="*/ 50 w 413"/>
                <a:gd name="T61" fmla="*/ 143 h 583"/>
                <a:gd name="T62" fmla="*/ 58 w 413"/>
                <a:gd name="T63" fmla="*/ 138 h 583"/>
                <a:gd name="T64" fmla="*/ 69 w 413"/>
                <a:gd name="T65" fmla="*/ 111 h 583"/>
                <a:gd name="T66" fmla="*/ 69 w 413"/>
                <a:gd name="T67" fmla="*/ 56 h 583"/>
                <a:gd name="T68" fmla="*/ 84 w 413"/>
                <a:gd name="T69" fmla="*/ 80 h 583"/>
                <a:gd name="T70" fmla="*/ 81 w 413"/>
                <a:gd name="T71" fmla="*/ 94 h 583"/>
                <a:gd name="T72" fmla="*/ 96 w 413"/>
                <a:gd name="T73" fmla="*/ 99 h 583"/>
                <a:gd name="T74" fmla="*/ 106 w 413"/>
                <a:gd name="T75" fmla="*/ 96 h 583"/>
                <a:gd name="T76" fmla="*/ 120 w 413"/>
                <a:gd name="T77" fmla="*/ 82 h 583"/>
                <a:gd name="T78" fmla="*/ 127 w 413"/>
                <a:gd name="T79" fmla="*/ 67 h 583"/>
                <a:gd name="T80" fmla="*/ 144 w 413"/>
                <a:gd name="T81" fmla="*/ 72 h 583"/>
                <a:gd name="T82" fmla="*/ 159 w 413"/>
                <a:gd name="T83" fmla="*/ 77 h 583"/>
                <a:gd name="T84" fmla="*/ 175 w 413"/>
                <a:gd name="T85" fmla="*/ 74 h 583"/>
                <a:gd name="T86" fmla="*/ 182 w 413"/>
                <a:gd name="T87" fmla="*/ 55 h 583"/>
                <a:gd name="T88" fmla="*/ 199 w 413"/>
                <a:gd name="T89" fmla="*/ 45 h 583"/>
                <a:gd name="T90" fmla="*/ 207 w 413"/>
                <a:gd name="T91" fmla="*/ 29 h 583"/>
                <a:gd name="T92" fmla="*/ 218 w 413"/>
                <a:gd name="T93" fmla="*/ 22 h 583"/>
                <a:gd name="T94" fmla="*/ 223 w 413"/>
                <a:gd name="T95" fmla="*/ 16 h 583"/>
                <a:gd name="T96" fmla="*/ 242 w 413"/>
                <a:gd name="T97" fmla="*/ 4 h 583"/>
                <a:gd name="T98" fmla="*/ 271 w 413"/>
                <a:gd name="T99" fmla="*/ 4 h 583"/>
                <a:gd name="T100" fmla="*/ 236 w 413"/>
                <a:gd name="T101" fmla="*/ 169 h 583"/>
                <a:gd name="T102" fmla="*/ 245 w 413"/>
                <a:gd name="T103" fmla="*/ 160 h 583"/>
                <a:gd name="T104" fmla="*/ 248 w 413"/>
                <a:gd name="T105" fmla="*/ 149 h 583"/>
                <a:gd name="T106" fmla="*/ 238 w 413"/>
                <a:gd name="T107" fmla="*/ 140 h 583"/>
                <a:gd name="T108" fmla="*/ 228 w 413"/>
                <a:gd name="T109" fmla="*/ 138 h 583"/>
                <a:gd name="T110" fmla="*/ 214 w 413"/>
                <a:gd name="T111" fmla="*/ 150 h 583"/>
                <a:gd name="T112" fmla="*/ 206 w 413"/>
                <a:gd name="T113" fmla="*/ 159 h 583"/>
                <a:gd name="T114" fmla="*/ 209 w 413"/>
                <a:gd name="T115" fmla="*/ 169 h 583"/>
                <a:gd name="T116" fmla="*/ 212 w 413"/>
                <a:gd name="T117" fmla="*/ 176 h 583"/>
                <a:gd name="T118" fmla="*/ 223 w 413"/>
                <a:gd name="T119" fmla="*/ 181 h 583"/>
                <a:gd name="T120" fmla="*/ 230 w 413"/>
                <a:gd name="T121" fmla="*/ 171 h 583"/>
                <a:gd name="T122" fmla="*/ 236 w 413"/>
                <a:gd name="T123" fmla="*/ 169 h 583"/>
                <a:gd name="T124" fmla="*/ 411 w 413"/>
                <a:gd name="T125" fmla="*/ 580 h 5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413" h="583">
                  <a:moveTo>
                    <a:pt x="286" y="5"/>
                  </a:moveTo>
                  <a:lnTo>
                    <a:pt x="286" y="7"/>
                  </a:lnTo>
                  <a:lnTo>
                    <a:pt x="286" y="7"/>
                  </a:lnTo>
                  <a:lnTo>
                    <a:pt x="286" y="10"/>
                  </a:lnTo>
                  <a:lnTo>
                    <a:pt x="288" y="14"/>
                  </a:lnTo>
                  <a:lnTo>
                    <a:pt x="289" y="19"/>
                  </a:lnTo>
                  <a:lnTo>
                    <a:pt x="291" y="24"/>
                  </a:lnTo>
                  <a:lnTo>
                    <a:pt x="291" y="27"/>
                  </a:lnTo>
                  <a:lnTo>
                    <a:pt x="291" y="27"/>
                  </a:lnTo>
                  <a:lnTo>
                    <a:pt x="291" y="29"/>
                  </a:lnTo>
                  <a:lnTo>
                    <a:pt x="293" y="33"/>
                  </a:lnTo>
                  <a:lnTo>
                    <a:pt x="293" y="34"/>
                  </a:lnTo>
                  <a:lnTo>
                    <a:pt x="295" y="34"/>
                  </a:lnTo>
                  <a:lnTo>
                    <a:pt x="296" y="36"/>
                  </a:lnTo>
                  <a:lnTo>
                    <a:pt x="296" y="39"/>
                  </a:lnTo>
                  <a:lnTo>
                    <a:pt x="298" y="45"/>
                  </a:lnTo>
                  <a:lnTo>
                    <a:pt x="298" y="46"/>
                  </a:lnTo>
                  <a:lnTo>
                    <a:pt x="298" y="46"/>
                  </a:lnTo>
                  <a:lnTo>
                    <a:pt x="300" y="48"/>
                  </a:lnTo>
                  <a:lnTo>
                    <a:pt x="300" y="53"/>
                  </a:lnTo>
                  <a:lnTo>
                    <a:pt x="300" y="56"/>
                  </a:lnTo>
                  <a:lnTo>
                    <a:pt x="300" y="62"/>
                  </a:lnTo>
                  <a:lnTo>
                    <a:pt x="300" y="65"/>
                  </a:lnTo>
                  <a:lnTo>
                    <a:pt x="300" y="67"/>
                  </a:lnTo>
                  <a:lnTo>
                    <a:pt x="300" y="74"/>
                  </a:lnTo>
                  <a:lnTo>
                    <a:pt x="298" y="77"/>
                  </a:lnTo>
                  <a:lnTo>
                    <a:pt x="298" y="79"/>
                  </a:lnTo>
                  <a:lnTo>
                    <a:pt x="298" y="80"/>
                  </a:lnTo>
                  <a:lnTo>
                    <a:pt x="298" y="80"/>
                  </a:lnTo>
                  <a:lnTo>
                    <a:pt x="296" y="80"/>
                  </a:lnTo>
                  <a:lnTo>
                    <a:pt x="293" y="79"/>
                  </a:lnTo>
                  <a:lnTo>
                    <a:pt x="288" y="75"/>
                  </a:lnTo>
                  <a:lnTo>
                    <a:pt x="288" y="75"/>
                  </a:lnTo>
                  <a:lnTo>
                    <a:pt x="286" y="75"/>
                  </a:lnTo>
                  <a:lnTo>
                    <a:pt x="284" y="77"/>
                  </a:lnTo>
                  <a:lnTo>
                    <a:pt x="283" y="80"/>
                  </a:lnTo>
                  <a:lnTo>
                    <a:pt x="281" y="84"/>
                  </a:lnTo>
                  <a:lnTo>
                    <a:pt x="279" y="85"/>
                  </a:lnTo>
                  <a:lnTo>
                    <a:pt x="276" y="91"/>
                  </a:lnTo>
                  <a:lnTo>
                    <a:pt x="276" y="91"/>
                  </a:lnTo>
                  <a:lnTo>
                    <a:pt x="276" y="94"/>
                  </a:lnTo>
                  <a:lnTo>
                    <a:pt x="276" y="97"/>
                  </a:lnTo>
                  <a:lnTo>
                    <a:pt x="276" y="97"/>
                  </a:lnTo>
                  <a:lnTo>
                    <a:pt x="277" y="97"/>
                  </a:lnTo>
                  <a:lnTo>
                    <a:pt x="279" y="101"/>
                  </a:lnTo>
                  <a:lnTo>
                    <a:pt x="281" y="104"/>
                  </a:lnTo>
                  <a:lnTo>
                    <a:pt x="286" y="108"/>
                  </a:lnTo>
                  <a:lnTo>
                    <a:pt x="289" y="109"/>
                  </a:lnTo>
                  <a:lnTo>
                    <a:pt x="295" y="109"/>
                  </a:lnTo>
                  <a:lnTo>
                    <a:pt x="298" y="109"/>
                  </a:lnTo>
                  <a:lnTo>
                    <a:pt x="298" y="106"/>
                  </a:lnTo>
                  <a:lnTo>
                    <a:pt x="298" y="101"/>
                  </a:lnTo>
                  <a:lnTo>
                    <a:pt x="300" y="99"/>
                  </a:lnTo>
                  <a:lnTo>
                    <a:pt x="300" y="97"/>
                  </a:lnTo>
                  <a:lnTo>
                    <a:pt x="301" y="99"/>
                  </a:lnTo>
                  <a:lnTo>
                    <a:pt x="301" y="99"/>
                  </a:lnTo>
                  <a:lnTo>
                    <a:pt x="303" y="99"/>
                  </a:lnTo>
                  <a:lnTo>
                    <a:pt x="307" y="99"/>
                  </a:lnTo>
                  <a:lnTo>
                    <a:pt x="308" y="99"/>
                  </a:lnTo>
                  <a:lnTo>
                    <a:pt x="310" y="99"/>
                  </a:lnTo>
                  <a:lnTo>
                    <a:pt x="315" y="99"/>
                  </a:lnTo>
                  <a:lnTo>
                    <a:pt x="317" y="99"/>
                  </a:lnTo>
                  <a:lnTo>
                    <a:pt x="315" y="104"/>
                  </a:lnTo>
                  <a:lnTo>
                    <a:pt x="313" y="111"/>
                  </a:lnTo>
                  <a:lnTo>
                    <a:pt x="312" y="114"/>
                  </a:lnTo>
                  <a:lnTo>
                    <a:pt x="310" y="128"/>
                  </a:lnTo>
                  <a:lnTo>
                    <a:pt x="307" y="135"/>
                  </a:lnTo>
                  <a:lnTo>
                    <a:pt x="305" y="137"/>
                  </a:lnTo>
                  <a:lnTo>
                    <a:pt x="300" y="142"/>
                  </a:lnTo>
                  <a:lnTo>
                    <a:pt x="298" y="143"/>
                  </a:lnTo>
                  <a:lnTo>
                    <a:pt x="298" y="143"/>
                  </a:lnTo>
                  <a:lnTo>
                    <a:pt x="295" y="143"/>
                  </a:lnTo>
                  <a:lnTo>
                    <a:pt x="286" y="154"/>
                  </a:lnTo>
                  <a:lnTo>
                    <a:pt x="284" y="159"/>
                  </a:lnTo>
                  <a:lnTo>
                    <a:pt x="281" y="166"/>
                  </a:lnTo>
                  <a:lnTo>
                    <a:pt x="277" y="169"/>
                  </a:lnTo>
                  <a:lnTo>
                    <a:pt x="274" y="177"/>
                  </a:lnTo>
                  <a:lnTo>
                    <a:pt x="271" y="183"/>
                  </a:lnTo>
                  <a:lnTo>
                    <a:pt x="267" y="189"/>
                  </a:lnTo>
                  <a:lnTo>
                    <a:pt x="260" y="196"/>
                  </a:lnTo>
                  <a:lnTo>
                    <a:pt x="257" y="198"/>
                  </a:lnTo>
                  <a:lnTo>
                    <a:pt x="255" y="200"/>
                  </a:lnTo>
                  <a:lnTo>
                    <a:pt x="252" y="205"/>
                  </a:lnTo>
                  <a:lnTo>
                    <a:pt x="245" y="212"/>
                  </a:lnTo>
                  <a:lnTo>
                    <a:pt x="240" y="218"/>
                  </a:lnTo>
                  <a:lnTo>
                    <a:pt x="231" y="225"/>
                  </a:lnTo>
                  <a:lnTo>
                    <a:pt x="226" y="229"/>
                  </a:lnTo>
                  <a:lnTo>
                    <a:pt x="219" y="235"/>
                  </a:lnTo>
                  <a:lnTo>
                    <a:pt x="218" y="237"/>
                  </a:lnTo>
                  <a:lnTo>
                    <a:pt x="211" y="242"/>
                  </a:lnTo>
                  <a:lnTo>
                    <a:pt x="206" y="246"/>
                  </a:lnTo>
                  <a:lnTo>
                    <a:pt x="195" y="251"/>
                  </a:lnTo>
                  <a:lnTo>
                    <a:pt x="192" y="251"/>
                  </a:lnTo>
                  <a:lnTo>
                    <a:pt x="183" y="251"/>
                  </a:lnTo>
                  <a:lnTo>
                    <a:pt x="180" y="251"/>
                  </a:lnTo>
                  <a:lnTo>
                    <a:pt x="178" y="254"/>
                  </a:lnTo>
                  <a:lnTo>
                    <a:pt x="176" y="258"/>
                  </a:lnTo>
                  <a:lnTo>
                    <a:pt x="176" y="258"/>
                  </a:lnTo>
                  <a:lnTo>
                    <a:pt x="175" y="258"/>
                  </a:lnTo>
                  <a:lnTo>
                    <a:pt x="168" y="256"/>
                  </a:lnTo>
                  <a:lnTo>
                    <a:pt x="164" y="256"/>
                  </a:lnTo>
                  <a:lnTo>
                    <a:pt x="163" y="259"/>
                  </a:lnTo>
                  <a:lnTo>
                    <a:pt x="161" y="261"/>
                  </a:lnTo>
                  <a:lnTo>
                    <a:pt x="158" y="261"/>
                  </a:lnTo>
                  <a:lnTo>
                    <a:pt x="149" y="259"/>
                  </a:lnTo>
                  <a:lnTo>
                    <a:pt x="141" y="258"/>
                  </a:lnTo>
                  <a:lnTo>
                    <a:pt x="137" y="256"/>
                  </a:lnTo>
                  <a:lnTo>
                    <a:pt x="134" y="259"/>
                  </a:lnTo>
                  <a:lnTo>
                    <a:pt x="132" y="259"/>
                  </a:lnTo>
                  <a:lnTo>
                    <a:pt x="125" y="259"/>
                  </a:lnTo>
                  <a:lnTo>
                    <a:pt x="122" y="258"/>
                  </a:lnTo>
                  <a:lnTo>
                    <a:pt x="118" y="258"/>
                  </a:lnTo>
                  <a:lnTo>
                    <a:pt x="115" y="258"/>
                  </a:lnTo>
                  <a:lnTo>
                    <a:pt x="111" y="259"/>
                  </a:lnTo>
                  <a:lnTo>
                    <a:pt x="103" y="266"/>
                  </a:lnTo>
                  <a:lnTo>
                    <a:pt x="99" y="266"/>
                  </a:lnTo>
                  <a:lnTo>
                    <a:pt x="94" y="266"/>
                  </a:lnTo>
                  <a:lnTo>
                    <a:pt x="93" y="266"/>
                  </a:lnTo>
                  <a:lnTo>
                    <a:pt x="89" y="266"/>
                  </a:lnTo>
                  <a:lnTo>
                    <a:pt x="87" y="266"/>
                  </a:lnTo>
                  <a:lnTo>
                    <a:pt x="86" y="266"/>
                  </a:lnTo>
                  <a:lnTo>
                    <a:pt x="84" y="268"/>
                  </a:lnTo>
                  <a:lnTo>
                    <a:pt x="79" y="268"/>
                  </a:lnTo>
                  <a:lnTo>
                    <a:pt x="77" y="270"/>
                  </a:lnTo>
                  <a:lnTo>
                    <a:pt x="69" y="275"/>
                  </a:lnTo>
                  <a:lnTo>
                    <a:pt x="67" y="275"/>
                  </a:lnTo>
                  <a:lnTo>
                    <a:pt x="65" y="275"/>
                  </a:lnTo>
                  <a:lnTo>
                    <a:pt x="62" y="275"/>
                  </a:lnTo>
                  <a:lnTo>
                    <a:pt x="57" y="271"/>
                  </a:lnTo>
                  <a:lnTo>
                    <a:pt x="55" y="271"/>
                  </a:lnTo>
                  <a:lnTo>
                    <a:pt x="57" y="270"/>
                  </a:lnTo>
                  <a:lnTo>
                    <a:pt x="57" y="268"/>
                  </a:lnTo>
                  <a:lnTo>
                    <a:pt x="55" y="268"/>
                  </a:lnTo>
                  <a:lnTo>
                    <a:pt x="55" y="266"/>
                  </a:lnTo>
                  <a:lnTo>
                    <a:pt x="53" y="266"/>
                  </a:lnTo>
                  <a:lnTo>
                    <a:pt x="52" y="264"/>
                  </a:lnTo>
                  <a:lnTo>
                    <a:pt x="48" y="264"/>
                  </a:lnTo>
                  <a:lnTo>
                    <a:pt x="48" y="266"/>
                  </a:lnTo>
                  <a:lnTo>
                    <a:pt x="46" y="266"/>
                  </a:lnTo>
                  <a:lnTo>
                    <a:pt x="46" y="264"/>
                  </a:lnTo>
                  <a:lnTo>
                    <a:pt x="46" y="263"/>
                  </a:lnTo>
                  <a:lnTo>
                    <a:pt x="46" y="261"/>
                  </a:lnTo>
                  <a:lnTo>
                    <a:pt x="46" y="259"/>
                  </a:lnTo>
                  <a:lnTo>
                    <a:pt x="45" y="259"/>
                  </a:lnTo>
                  <a:lnTo>
                    <a:pt x="45" y="259"/>
                  </a:lnTo>
                  <a:lnTo>
                    <a:pt x="41" y="259"/>
                  </a:lnTo>
                  <a:lnTo>
                    <a:pt x="41" y="259"/>
                  </a:lnTo>
                  <a:lnTo>
                    <a:pt x="40" y="259"/>
                  </a:lnTo>
                  <a:lnTo>
                    <a:pt x="40" y="261"/>
                  </a:lnTo>
                  <a:lnTo>
                    <a:pt x="40" y="264"/>
                  </a:lnTo>
                  <a:lnTo>
                    <a:pt x="38" y="264"/>
                  </a:lnTo>
                  <a:lnTo>
                    <a:pt x="38" y="261"/>
                  </a:lnTo>
                  <a:lnTo>
                    <a:pt x="36" y="259"/>
                  </a:lnTo>
                  <a:lnTo>
                    <a:pt x="38" y="256"/>
                  </a:lnTo>
                  <a:lnTo>
                    <a:pt x="40" y="254"/>
                  </a:lnTo>
                  <a:lnTo>
                    <a:pt x="40" y="253"/>
                  </a:lnTo>
                  <a:lnTo>
                    <a:pt x="40" y="251"/>
                  </a:lnTo>
                  <a:lnTo>
                    <a:pt x="36" y="246"/>
                  </a:lnTo>
                  <a:lnTo>
                    <a:pt x="36" y="244"/>
                  </a:lnTo>
                  <a:lnTo>
                    <a:pt x="33" y="242"/>
                  </a:lnTo>
                  <a:lnTo>
                    <a:pt x="31" y="239"/>
                  </a:lnTo>
                  <a:lnTo>
                    <a:pt x="31" y="237"/>
                  </a:lnTo>
                  <a:lnTo>
                    <a:pt x="29" y="235"/>
                  </a:lnTo>
                  <a:lnTo>
                    <a:pt x="28" y="234"/>
                  </a:lnTo>
                  <a:lnTo>
                    <a:pt x="28" y="230"/>
                  </a:lnTo>
                  <a:lnTo>
                    <a:pt x="28" y="229"/>
                  </a:lnTo>
                  <a:lnTo>
                    <a:pt x="29" y="227"/>
                  </a:lnTo>
                  <a:lnTo>
                    <a:pt x="31" y="229"/>
                  </a:lnTo>
                  <a:lnTo>
                    <a:pt x="33" y="229"/>
                  </a:lnTo>
                  <a:lnTo>
                    <a:pt x="34" y="227"/>
                  </a:lnTo>
                  <a:lnTo>
                    <a:pt x="36" y="224"/>
                  </a:lnTo>
                  <a:lnTo>
                    <a:pt x="36" y="218"/>
                  </a:lnTo>
                  <a:lnTo>
                    <a:pt x="36" y="215"/>
                  </a:lnTo>
                  <a:lnTo>
                    <a:pt x="34" y="206"/>
                  </a:lnTo>
                  <a:lnTo>
                    <a:pt x="33" y="205"/>
                  </a:lnTo>
                  <a:lnTo>
                    <a:pt x="29" y="198"/>
                  </a:lnTo>
                  <a:lnTo>
                    <a:pt x="24" y="189"/>
                  </a:lnTo>
                  <a:lnTo>
                    <a:pt x="17" y="177"/>
                  </a:lnTo>
                  <a:lnTo>
                    <a:pt x="16" y="169"/>
                  </a:lnTo>
                  <a:lnTo>
                    <a:pt x="10" y="154"/>
                  </a:lnTo>
                  <a:lnTo>
                    <a:pt x="7" y="145"/>
                  </a:lnTo>
                  <a:lnTo>
                    <a:pt x="2" y="138"/>
                  </a:lnTo>
                  <a:lnTo>
                    <a:pt x="0" y="137"/>
                  </a:lnTo>
                  <a:lnTo>
                    <a:pt x="2" y="137"/>
                  </a:lnTo>
                  <a:lnTo>
                    <a:pt x="4" y="135"/>
                  </a:lnTo>
                  <a:lnTo>
                    <a:pt x="5" y="133"/>
                  </a:lnTo>
                  <a:lnTo>
                    <a:pt x="5" y="133"/>
                  </a:lnTo>
                  <a:lnTo>
                    <a:pt x="7" y="133"/>
                  </a:lnTo>
                  <a:lnTo>
                    <a:pt x="7" y="131"/>
                  </a:lnTo>
                  <a:lnTo>
                    <a:pt x="7" y="131"/>
                  </a:lnTo>
                  <a:lnTo>
                    <a:pt x="7" y="130"/>
                  </a:lnTo>
                  <a:lnTo>
                    <a:pt x="9" y="128"/>
                  </a:lnTo>
                  <a:lnTo>
                    <a:pt x="9" y="126"/>
                  </a:lnTo>
                  <a:lnTo>
                    <a:pt x="10" y="125"/>
                  </a:lnTo>
                  <a:lnTo>
                    <a:pt x="12" y="125"/>
                  </a:lnTo>
                  <a:lnTo>
                    <a:pt x="14" y="125"/>
                  </a:lnTo>
                  <a:lnTo>
                    <a:pt x="16" y="126"/>
                  </a:lnTo>
                  <a:lnTo>
                    <a:pt x="16" y="128"/>
                  </a:lnTo>
                  <a:lnTo>
                    <a:pt x="16" y="128"/>
                  </a:lnTo>
                  <a:lnTo>
                    <a:pt x="17" y="128"/>
                  </a:lnTo>
                  <a:lnTo>
                    <a:pt x="17" y="130"/>
                  </a:lnTo>
                  <a:lnTo>
                    <a:pt x="19" y="131"/>
                  </a:lnTo>
                  <a:lnTo>
                    <a:pt x="19" y="133"/>
                  </a:lnTo>
                  <a:lnTo>
                    <a:pt x="17" y="133"/>
                  </a:lnTo>
                  <a:lnTo>
                    <a:pt x="17" y="135"/>
                  </a:lnTo>
                  <a:lnTo>
                    <a:pt x="19" y="137"/>
                  </a:lnTo>
                  <a:lnTo>
                    <a:pt x="19" y="137"/>
                  </a:lnTo>
                  <a:lnTo>
                    <a:pt x="19" y="138"/>
                  </a:lnTo>
                  <a:lnTo>
                    <a:pt x="22" y="140"/>
                  </a:lnTo>
                  <a:lnTo>
                    <a:pt x="24" y="140"/>
                  </a:lnTo>
                  <a:lnTo>
                    <a:pt x="28" y="140"/>
                  </a:lnTo>
                  <a:lnTo>
                    <a:pt x="29" y="142"/>
                  </a:lnTo>
                  <a:lnTo>
                    <a:pt x="33" y="143"/>
                  </a:lnTo>
                  <a:lnTo>
                    <a:pt x="36" y="143"/>
                  </a:lnTo>
                  <a:lnTo>
                    <a:pt x="41" y="142"/>
                  </a:lnTo>
                  <a:lnTo>
                    <a:pt x="46" y="142"/>
                  </a:lnTo>
                  <a:lnTo>
                    <a:pt x="50" y="143"/>
                  </a:lnTo>
                  <a:lnTo>
                    <a:pt x="53" y="143"/>
                  </a:lnTo>
                  <a:lnTo>
                    <a:pt x="55" y="143"/>
                  </a:lnTo>
                  <a:lnTo>
                    <a:pt x="55" y="142"/>
                  </a:lnTo>
                  <a:lnTo>
                    <a:pt x="55" y="140"/>
                  </a:lnTo>
                  <a:lnTo>
                    <a:pt x="55" y="140"/>
                  </a:lnTo>
                  <a:lnTo>
                    <a:pt x="57" y="140"/>
                  </a:lnTo>
                  <a:lnTo>
                    <a:pt x="58" y="138"/>
                  </a:lnTo>
                  <a:lnTo>
                    <a:pt x="60" y="137"/>
                  </a:lnTo>
                  <a:lnTo>
                    <a:pt x="62" y="135"/>
                  </a:lnTo>
                  <a:lnTo>
                    <a:pt x="67" y="133"/>
                  </a:lnTo>
                  <a:lnTo>
                    <a:pt x="69" y="133"/>
                  </a:lnTo>
                  <a:lnTo>
                    <a:pt x="69" y="130"/>
                  </a:lnTo>
                  <a:lnTo>
                    <a:pt x="69" y="121"/>
                  </a:lnTo>
                  <a:lnTo>
                    <a:pt x="69" y="111"/>
                  </a:lnTo>
                  <a:lnTo>
                    <a:pt x="69" y="102"/>
                  </a:lnTo>
                  <a:lnTo>
                    <a:pt x="69" y="92"/>
                  </a:lnTo>
                  <a:lnTo>
                    <a:pt x="69" y="82"/>
                  </a:lnTo>
                  <a:lnTo>
                    <a:pt x="69" y="74"/>
                  </a:lnTo>
                  <a:lnTo>
                    <a:pt x="69" y="63"/>
                  </a:lnTo>
                  <a:lnTo>
                    <a:pt x="69" y="55"/>
                  </a:lnTo>
                  <a:lnTo>
                    <a:pt x="69" y="56"/>
                  </a:lnTo>
                  <a:lnTo>
                    <a:pt x="76" y="60"/>
                  </a:lnTo>
                  <a:lnTo>
                    <a:pt x="77" y="63"/>
                  </a:lnTo>
                  <a:lnTo>
                    <a:pt x="77" y="65"/>
                  </a:lnTo>
                  <a:lnTo>
                    <a:pt x="81" y="70"/>
                  </a:lnTo>
                  <a:lnTo>
                    <a:pt x="82" y="75"/>
                  </a:lnTo>
                  <a:lnTo>
                    <a:pt x="84" y="79"/>
                  </a:lnTo>
                  <a:lnTo>
                    <a:pt x="84" y="80"/>
                  </a:lnTo>
                  <a:lnTo>
                    <a:pt x="84" y="82"/>
                  </a:lnTo>
                  <a:lnTo>
                    <a:pt x="84" y="84"/>
                  </a:lnTo>
                  <a:lnTo>
                    <a:pt x="84" y="84"/>
                  </a:lnTo>
                  <a:lnTo>
                    <a:pt x="84" y="87"/>
                  </a:lnTo>
                  <a:lnTo>
                    <a:pt x="82" y="89"/>
                  </a:lnTo>
                  <a:lnTo>
                    <a:pt x="81" y="91"/>
                  </a:lnTo>
                  <a:lnTo>
                    <a:pt x="81" y="94"/>
                  </a:lnTo>
                  <a:lnTo>
                    <a:pt x="81" y="97"/>
                  </a:lnTo>
                  <a:lnTo>
                    <a:pt x="82" y="99"/>
                  </a:lnTo>
                  <a:lnTo>
                    <a:pt x="82" y="99"/>
                  </a:lnTo>
                  <a:lnTo>
                    <a:pt x="86" y="97"/>
                  </a:lnTo>
                  <a:lnTo>
                    <a:pt x="87" y="99"/>
                  </a:lnTo>
                  <a:lnTo>
                    <a:pt x="89" y="99"/>
                  </a:lnTo>
                  <a:lnTo>
                    <a:pt x="96" y="99"/>
                  </a:lnTo>
                  <a:lnTo>
                    <a:pt x="98" y="99"/>
                  </a:lnTo>
                  <a:lnTo>
                    <a:pt x="101" y="99"/>
                  </a:lnTo>
                  <a:lnTo>
                    <a:pt x="101" y="99"/>
                  </a:lnTo>
                  <a:lnTo>
                    <a:pt x="103" y="97"/>
                  </a:lnTo>
                  <a:lnTo>
                    <a:pt x="103" y="96"/>
                  </a:lnTo>
                  <a:lnTo>
                    <a:pt x="105" y="96"/>
                  </a:lnTo>
                  <a:lnTo>
                    <a:pt x="106" y="96"/>
                  </a:lnTo>
                  <a:lnTo>
                    <a:pt x="108" y="94"/>
                  </a:lnTo>
                  <a:lnTo>
                    <a:pt x="110" y="94"/>
                  </a:lnTo>
                  <a:lnTo>
                    <a:pt x="111" y="89"/>
                  </a:lnTo>
                  <a:lnTo>
                    <a:pt x="117" y="85"/>
                  </a:lnTo>
                  <a:lnTo>
                    <a:pt x="118" y="85"/>
                  </a:lnTo>
                  <a:lnTo>
                    <a:pt x="118" y="84"/>
                  </a:lnTo>
                  <a:lnTo>
                    <a:pt x="120" y="82"/>
                  </a:lnTo>
                  <a:lnTo>
                    <a:pt x="122" y="79"/>
                  </a:lnTo>
                  <a:lnTo>
                    <a:pt x="123" y="74"/>
                  </a:lnTo>
                  <a:lnTo>
                    <a:pt x="123" y="72"/>
                  </a:lnTo>
                  <a:lnTo>
                    <a:pt x="123" y="70"/>
                  </a:lnTo>
                  <a:lnTo>
                    <a:pt x="125" y="68"/>
                  </a:lnTo>
                  <a:lnTo>
                    <a:pt x="127" y="67"/>
                  </a:lnTo>
                  <a:lnTo>
                    <a:pt x="127" y="67"/>
                  </a:lnTo>
                  <a:lnTo>
                    <a:pt x="129" y="67"/>
                  </a:lnTo>
                  <a:lnTo>
                    <a:pt x="132" y="65"/>
                  </a:lnTo>
                  <a:lnTo>
                    <a:pt x="134" y="67"/>
                  </a:lnTo>
                  <a:lnTo>
                    <a:pt x="137" y="67"/>
                  </a:lnTo>
                  <a:lnTo>
                    <a:pt x="139" y="68"/>
                  </a:lnTo>
                  <a:lnTo>
                    <a:pt x="142" y="72"/>
                  </a:lnTo>
                  <a:lnTo>
                    <a:pt x="144" y="72"/>
                  </a:lnTo>
                  <a:lnTo>
                    <a:pt x="146" y="74"/>
                  </a:lnTo>
                  <a:lnTo>
                    <a:pt x="147" y="74"/>
                  </a:lnTo>
                  <a:lnTo>
                    <a:pt x="149" y="74"/>
                  </a:lnTo>
                  <a:lnTo>
                    <a:pt x="153" y="75"/>
                  </a:lnTo>
                  <a:lnTo>
                    <a:pt x="154" y="75"/>
                  </a:lnTo>
                  <a:lnTo>
                    <a:pt x="156" y="77"/>
                  </a:lnTo>
                  <a:lnTo>
                    <a:pt x="159" y="77"/>
                  </a:lnTo>
                  <a:lnTo>
                    <a:pt x="163" y="77"/>
                  </a:lnTo>
                  <a:lnTo>
                    <a:pt x="164" y="75"/>
                  </a:lnTo>
                  <a:lnTo>
                    <a:pt x="166" y="75"/>
                  </a:lnTo>
                  <a:lnTo>
                    <a:pt x="170" y="75"/>
                  </a:lnTo>
                  <a:lnTo>
                    <a:pt x="171" y="75"/>
                  </a:lnTo>
                  <a:lnTo>
                    <a:pt x="173" y="75"/>
                  </a:lnTo>
                  <a:lnTo>
                    <a:pt x="175" y="74"/>
                  </a:lnTo>
                  <a:lnTo>
                    <a:pt x="176" y="72"/>
                  </a:lnTo>
                  <a:lnTo>
                    <a:pt x="178" y="68"/>
                  </a:lnTo>
                  <a:lnTo>
                    <a:pt x="178" y="67"/>
                  </a:lnTo>
                  <a:lnTo>
                    <a:pt x="180" y="63"/>
                  </a:lnTo>
                  <a:lnTo>
                    <a:pt x="182" y="58"/>
                  </a:lnTo>
                  <a:lnTo>
                    <a:pt x="182" y="55"/>
                  </a:lnTo>
                  <a:lnTo>
                    <a:pt x="182" y="55"/>
                  </a:lnTo>
                  <a:lnTo>
                    <a:pt x="185" y="53"/>
                  </a:lnTo>
                  <a:lnTo>
                    <a:pt x="187" y="53"/>
                  </a:lnTo>
                  <a:lnTo>
                    <a:pt x="192" y="51"/>
                  </a:lnTo>
                  <a:lnTo>
                    <a:pt x="194" y="51"/>
                  </a:lnTo>
                  <a:lnTo>
                    <a:pt x="194" y="50"/>
                  </a:lnTo>
                  <a:lnTo>
                    <a:pt x="195" y="48"/>
                  </a:lnTo>
                  <a:lnTo>
                    <a:pt x="199" y="45"/>
                  </a:lnTo>
                  <a:lnTo>
                    <a:pt x="200" y="45"/>
                  </a:lnTo>
                  <a:lnTo>
                    <a:pt x="202" y="34"/>
                  </a:lnTo>
                  <a:lnTo>
                    <a:pt x="204" y="33"/>
                  </a:lnTo>
                  <a:lnTo>
                    <a:pt x="206" y="31"/>
                  </a:lnTo>
                  <a:lnTo>
                    <a:pt x="206" y="29"/>
                  </a:lnTo>
                  <a:lnTo>
                    <a:pt x="207" y="29"/>
                  </a:lnTo>
                  <a:lnTo>
                    <a:pt x="207" y="29"/>
                  </a:lnTo>
                  <a:lnTo>
                    <a:pt x="209" y="27"/>
                  </a:lnTo>
                  <a:lnTo>
                    <a:pt x="211" y="26"/>
                  </a:lnTo>
                  <a:lnTo>
                    <a:pt x="212" y="26"/>
                  </a:lnTo>
                  <a:lnTo>
                    <a:pt x="214" y="26"/>
                  </a:lnTo>
                  <a:lnTo>
                    <a:pt x="214" y="24"/>
                  </a:lnTo>
                  <a:lnTo>
                    <a:pt x="216" y="22"/>
                  </a:lnTo>
                  <a:lnTo>
                    <a:pt x="218" y="22"/>
                  </a:lnTo>
                  <a:lnTo>
                    <a:pt x="218" y="22"/>
                  </a:lnTo>
                  <a:lnTo>
                    <a:pt x="218" y="21"/>
                  </a:lnTo>
                  <a:lnTo>
                    <a:pt x="219" y="21"/>
                  </a:lnTo>
                  <a:lnTo>
                    <a:pt x="221" y="19"/>
                  </a:lnTo>
                  <a:lnTo>
                    <a:pt x="221" y="19"/>
                  </a:lnTo>
                  <a:lnTo>
                    <a:pt x="221" y="17"/>
                  </a:lnTo>
                  <a:lnTo>
                    <a:pt x="223" y="16"/>
                  </a:lnTo>
                  <a:lnTo>
                    <a:pt x="226" y="12"/>
                  </a:lnTo>
                  <a:lnTo>
                    <a:pt x="230" y="10"/>
                  </a:lnTo>
                  <a:lnTo>
                    <a:pt x="233" y="9"/>
                  </a:lnTo>
                  <a:lnTo>
                    <a:pt x="236" y="9"/>
                  </a:lnTo>
                  <a:lnTo>
                    <a:pt x="238" y="7"/>
                  </a:lnTo>
                  <a:lnTo>
                    <a:pt x="242" y="5"/>
                  </a:lnTo>
                  <a:lnTo>
                    <a:pt x="242" y="4"/>
                  </a:lnTo>
                  <a:lnTo>
                    <a:pt x="245" y="2"/>
                  </a:lnTo>
                  <a:lnTo>
                    <a:pt x="248" y="2"/>
                  </a:lnTo>
                  <a:lnTo>
                    <a:pt x="248" y="2"/>
                  </a:lnTo>
                  <a:lnTo>
                    <a:pt x="255" y="0"/>
                  </a:lnTo>
                  <a:lnTo>
                    <a:pt x="259" y="2"/>
                  </a:lnTo>
                  <a:lnTo>
                    <a:pt x="265" y="4"/>
                  </a:lnTo>
                  <a:lnTo>
                    <a:pt x="271" y="4"/>
                  </a:lnTo>
                  <a:lnTo>
                    <a:pt x="274" y="4"/>
                  </a:lnTo>
                  <a:lnTo>
                    <a:pt x="279" y="4"/>
                  </a:lnTo>
                  <a:lnTo>
                    <a:pt x="281" y="4"/>
                  </a:lnTo>
                  <a:lnTo>
                    <a:pt x="284" y="5"/>
                  </a:lnTo>
                  <a:lnTo>
                    <a:pt x="286" y="5"/>
                  </a:lnTo>
                  <a:lnTo>
                    <a:pt x="286" y="5"/>
                  </a:lnTo>
                  <a:close/>
                  <a:moveTo>
                    <a:pt x="236" y="169"/>
                  </a:moveTo>
                  <a:lnTo>
                    <a:pt x="240" y="167"/>
                  </a:lnTo>
                  <a:lnTo>
                    <a:pt x="242" y="167"/>
                  </a:lnTo>
                  <a:lnTo>
                    <a:pt x="242" y="167"/>
                  </a:lnTo>
                  <a:lnTo>
                    <a:pt x="243" y="166"/>
                  </a:lnTo>
                  <a:lnTo>
                    <a:pt x="243" y="162"/>
                  </a:lnTo>
                  <a:lnTo>
                    <a:pt x="245" y="160"/>
                  </a:lnTo>
                  <a:lnTo>
                    <a:pt x="245" y="160"/>
                  </a:lnTo>
                  <a:lnTo>
                    <a:pt x="247" y="159"/>
                  </a:lnTo>
                  <a:lnTo>
                    <a:pt x="247" y="157"/>
                  </a:lnTo>
                  <a:lnTo>
                    <a:pt x="248" y="155"/>
                  </a:lnTo>
                  <a:lnTo>
                    <a:pt x="248" y="152"/>
                  </a:lnTo>
                  <a:lnTo>
                    <a:pt x="250" y="152"/>
                  </a:lnTo>
                  <a:lnTo>
                    <a:pt x="248" y="150"/>
                  </a:lnTo>
                  <a:lnTo>
                    <a:pt x="248" y="149"/>
                  </a:lnTo>
                  <a:lnTo>
                    <a:pt x="248" y="147"/>
                  </a:lnTo>
                  <a:lnTo>
                    <a:pt x="247" y="147"/>
                  </a:lnTo>
                  <a:lnTo>
                    <a:pt x="245" y="147"/>
                  </a:lnTo>
                  <a:lnTo>
                    <a:pt x="243" y="145"/>
                  </a:lnTo>
                  <a:lnTo>
                    <a:pt x="242" y="143"/>
                  </a:lnTo>
                  <a:lnTo>
                    <a:pt x="240" y="140"/>
                  </a:lnTo>
                  <a:lnTo>
                    <a:pt x="238" y="140"/>
                  </a:lnTo>
                  <a:lnTo>
                    <a:pt x="236" y="138"/>
                  </a:lnTo>
                  <a:lnTo>
                    <a:pt x="236" y="138"/>
                  </a:lnTo>
                  <a:lnTo>
                    <a:pt x="235" y="137"/>
                  </a:lnTo>
                  <a:lnTo>
                    <a:pt x="235" y="137"/>
                  </a:lnTo>
                  <a:lnTo>
                    <a:pt x="233" y="137"/>
                  </a:lnTo>
                  <a:lnTo>
                    <a:pt x="231" y="137"/>
                  </a:lnTo>
                  <a:lnTo>
                    <a:pt x="228" y="138"/>
                  </a:lnTo>
                  <a:lnTo>
                    <a:pt x="224" y="140"/>
                  </a:lnTo>
                  <a:lnTo>
                    <a:pt x="221" y="143"/>
                  </a:lnTo>
                  <a:lnTo>
                    <a:pt x="219" y="143"/>
                  </a:lnTo>
                  <a:lnTo>
                    <a:pt x="218" y="143"/>
                  </a:lnTo>
                  <a:lnTo>
                    <a:pt x="216" y="147"/>
                  </a:lnTo>
                  <a:lnTo>
                    <a:pt x="214" y="149"/>
                  </a:lnTo>
                  <a:lnTo>
                    <a:pt x="214" y="150"/>
                  </a:lnTo>
                  <a:lnTo>
                    <a:pt x="212" y="152"/>
                  </a:lnTo>
                  <a:lnTo>
                    <a:pt x="212" y="152"/>
                  </a:lnTo>
                  <a:lnTo>
                    <a:pt x="211" y="154"/>
                  </a:lnTo>
                  <a:lnTo>
                    <a:pt x="211" y="155"/>
                  </a:lnTo>
                  <a:lnTo>
                    <a:pt x="209" y="157"/>
                  </a:lnTo>
                  <a:lnTo>
                    <a:pt x="207" y="157"/>
                  </a:lnTo>
                  <a:lnTo>
                    <a:pt x="206" y="159"/>
                  </a:lnTo>
                  <a:lnTo>
                    <a:pt x="204" y="159"/>
                  </a:lnTo>
                  <a:lnTo>
                    <a:pt x="204" y="160"/>
                  </a:lnTo>
                  <a:lnTo>
                    <a:pt x="206" y="162"/>
                  </a:lnTo>
                  <a:lnTo>
                    <a:pt x="206" y="164"/>
                  </a:lnTo>
                  <a:lnTo>
                    <a:pt x="207" y="166"/>
                  </a:lnTo>
                  <a:lnTo>
                    <a:pt x="207" y="167"/>
                  </a:lnTo>
                  <a:lnTo>
                    <a:pt x="209" y="169"/>
                  </a:lnTo>
                  <a:lnTo>
                    <a:pt x="211" y="171"/>
                  </a:lnTo>
                  <a:lnTo>
                    <a:pt x="211" y="172"/>
                  </a:lnTo>
                  <a:lnTo>
                    <a:pt x="211" y="174"/>
                  </a:lnTo>
                  <a:lnTo>
                    <a:pt x="211" y="174"/>
                  </a:lnTo>
                  <a:lnTo>
                    <a:pt x="211" y="174"/>
                  </a:lnTo>
                  <a:lnTo>
                    <a:pt x="212" y="174"/>
                  </a:lnTo>
                  <a:lnTo>
                    <a:pt x="212" y="176"/>
                  </a:lnTo>
                  <a:lnTo>
                    <a:pt x="212" y="176"/>
                  </a:lnTo>
                  <a:lnTo>
                    <a:pt x="214" y="176"/>
                  </a:lnTo>
                  <a:lnTo>
                    <a:pt x="214" y="177"/>
                  </a:lnTo>
                  <a:lnTo>
                    <a:pt x="216" y="179"/>
                  </a:lnTo>
                  <a:lnTo>
                    <a:pt x="218" y="181"/>
                  </a:lnTo>
                  <a:lnTo>
                    <a:pt x="221" y="181"/>
                  </a:lnTo>
                  <a:lnTo>
                    <a:pt x="223" y="181"/>
                  </a:lnTo>
                  <a:lnTo>
                    <a:pt x="224" y="181"/>
                  </a:lnTo>
                  <a:lnTo>
                    <a:pt x="224" y="181"/>
                  </a:lnTo>
                  <a:lnTo>
                    <a:pt x="224" y="179"/>
                  </a:lnTo>
                  <a:lnTo>
                    <a:pt x="224" y="177"/>
                  </a:lnTo>
                  <a:lnTo>
                    <a:pt x="226" y="176"/>
                  </a:lnTo>
                  <a:lnTo>
                    <a:pt x="228" y="172"/>
                  </a:lnTo>
                  <a:lnTo>
                    <a:pt x="230" y="171"/>
                  </a:lnTo>
                  <a:lnTo>
                    <a:pt x="231" y="171"/>
                  </a:lnTo>
                  <a:lnTo>
                    <a:pt x="233" y="171"/>
                  </a:lnTo>
                  <a:lnTo>
                    <a:pt x="233" y="171"/>
                  </a:lnTo>
                  <a:lnTo>
                    <a:pt x="235" y="171"/>
                  </a:lnTo>
                  <a:lnTo>
                    <a:pt x="235" y="171"/>
                  </a:lnTo>
                  <a:lnTo>
                    <a:pt x="236" y="169"/>
                  </a:lnTo>
                  <a:lnTo>
                    <a:pt x="236" y="169"/>
                  </a:lnTo>
                  <a:close/>
                  <a:moveTo>
                    <a:pt x="413" y="583"/>
                  </a:moveTo>
                  <a:lnTo>
                    <a:pt x="411" y="583"/>
                  </a:lnTo>
                  <a:lnTo>
                    <a:pt x="407" y="583"/>
                  </a:lnTo>
                  <a:lnTo>
                    <a:pt x="407" y="581"/>
                  </a:lnTo>
                  <a:lnTo>
                    <a:pt x="407" y="580"/>
                  </a:lnTo>
                  <a:lnTo>
                    <a:pt x="409" y="580"/>
                  </a:lnTo>
                  <a:lnTo>
                    <a:pt x="411" y="580"/>
                  </a:lnTo>
                  <a:lnTo>
                    <a:pt x="413" y="581"/>
                  </a:lnTo>
                  <a:lnTo>
                    <a:pt x="413" y="581"/>
                  </a:lnTo>
                  <a:lnTo>
                    <a:pt x="413" y="583"/>
                  </a:lnTo>
                  <a:lnTo>
                    <a:pt x="413" y="583"/>
                  </a:ln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Freeform 260">
              <a:extLst>
                <a:ext uri="{FF2B5EF4-FFF2-40B4-BE49-F238E27FC236}">
                  <a16:creationId xmlns:a16="http://schemas.microsoft.com/office/drawing/2014/main" xmlns="" id="{DAB4B9F2-6776-486C-90E4-160C19A34379}"/>
                </a:ext>
              </a:extLst>
            </p:cNvPr>
            <p:cNvSpPr>
              <a:spLocks/>
            </p:cNvSpPr>
            <p:nvPr/>
          </p:nvSpPr>
          <p:spPr bwMode="auto">
            <a:xfrm>
              <a:off x="4057" y="3206"/>
              <a:ext cx="224" cy="191"/>
            </a:xfrm>
            <a:custGeom>
              <a:avLst/>
              <a:gdLst>
                <a:gd name="T0" fmla="*/ 213 w 224"/>
                <a:gd name="T1" fmla="*/ 27 h 191"/>
                <a:gd name="T2" fmla="*/ 216 w 224"/>
                <a:gd name="T3" fmla="*/ 27 h 191"/>
                <a:gd name="T4" fmla="*/ 219 w 224"/>
                <a:gd name="T5" fmla="*/ 36 h 191"/>
                <a:gd name="T6" fmla="*/ 224 w 224"/>
                <a:gd name="T7" fmla="*/ 44 h 191"/>
                <a:gd name="T8" fmla="*/ 218 w 224"/>
                <a:gd name="T9" fmla="*/ 51 h 191"/>
                <a:gd name="T10" fmla="*/ 218 w 224"/>
                <a:gd name="T11" fmla="*/ 61 h 191"/>
                <a:gd name="T12" fmla="*/ 218 w 224"/>
                <a:gd name="T13" fmla="*/ 68 h 191"/>
                <a:gd name="T14" fmla="*/ 223 w 224"/>
                <a:gd name="T15" fmla="*/ 80 h 191"/>
                <a:gd name="T16" fmla="*/ 213 w 224"/>
                <a:gd name="T17" fmla="*/ 87 h 191"/>
                <a:gd name="T18" fmla="*/ 213 w 224"/>
                <a:gd name="T19" fmla="*/ 95 h 191"/>
                <a:gd name="T20" fmla="*/ 207 w 224"/>
                <a:gd name="T21" fmla="*/ 102 h 191"/>
                <a:gd name="T22" fmla="*/ 209 w 224"/>
                <a:gd name="T23" fmla="*/ 105 h 191"/>
                <a:gd name="T24" fmla="*/ 213 w 224"/>
                <a:gd name="T25" fmla="*/ 112 h 191"/>
                <a:gd name="T26" fmla="*/ 216 w 224"/>
                <a:gd name="T27" fmla="*/ 112 h 191"/>
                <a:gd name="T28" fmla="*/ 194 w 224"/>
                <a:gd name="T29" fmla="*/ 119 h 191"/>
                <a:gd name="T30" fmla="*/ 177 w 224"/>
                <a:gd name="T31" fmla="*/ 126 h 191"/>
                <a:gd name="T32" fmla="*/ 159 w 224"/>
                <a:gd name="T33" fmla="*/ 131 h 191"/>
                <a:gd name="T34" fmla="*/ 163 w 224"/>
                <a:gd name="T35" fmla="*/ 145 h 191"/>
                <a:gd name="T36" fmla="*/ 137 w 224"/>
                <a:gd name="T37" fmla="*/ 148 h 191"/>
                <a:gd name="T38" fmla="*/ 132 w 224"/>
                <a:gd name="T39" fmla="*/ 160 h 191"/>
                <a:gd name="T40" fmla="*/ 112 w 224"/>
                <a:gd name="T41" fmla="*/ 172 h 191"/>
                <a:gd name="T42" fmla="*/ 89 w 224"/>
                <a:gd name="T43" fmla="*/ 191 h 191"/>
                <a:gd name="T44" fmla="*/ 70 w 224"/>
                <a:gd name="T45" fmla="*/ 187 h 191"/>
                <a:gd name="T46" fmla="*/ 57 w 224"/>
                <a:gd name="T47" fmla="*/ 182 h 191"/>
                <a:gd name="T48" fmla="*/ 31 w 224"/>
                <a:gd name="T49" fmla="*/ 182 h 191"/>
                <a:gd name="T50" fmla="*/ 11 w 224"/>
                <a:gd name="T51" fmla="*/ 167 h 191"/>
                <a:gd name="T52" fmla="*/ 0 w 224"/>
                <a:gd name="T53" fmla="*/ 145 h 191"/>
                <a:gd name="T54" fmla="*/ 0 w 224"/>
                <a:gd name="T55" fmla="*/ 107 h 191"/>
                <a:gd name="T56" fmla="*/ 16 w 224"/>
                <a:gd name="T57" fmla="*/ 92 h 191"/>
                <a:gd name="T58" fmla="*/ 40 w 224"/>
                <a:gd name="T59" fmla="*/ 92 h 191"/>
                <a:gd name="T60" fmla="*/ 40 w 224"/>
                <a:gd name="T61" fmla="*/ 80 h 191"/>
                <a:gd name="T62" fmla="*/ 40 w 224"/>
                <a:gd name="T63" fmla="*/ 65 h 191"/>
                <a:gd name="T64" fmla="*/ 40 w 224"/>
                <a:gd name="T65" fmla="*/ 59 h 191"/>
                <a:gd name="T66" fmla="*/ 41 w 224"/>
                <a:gd name="T67" fmla="*/ 53 h 191"/>
                <a:gd name="T68" fmla="*/ 47 w 224"/>
                <a:gd name="T69" fmla="*/ 59 h 191"/>
                <a:gd name="T70" fmla="*/ 53 w 224"/>
                <a:gd name="T71" fmla="*/ 59 h 191"/>
                <a:gd name="T72" fmla="*/ 64 w 224"/>
                <a:gd name="T73" fmla="*/ 58 h 191"/>
                <a:gd name="T74" fmla="*/ 67 w 224"/>
                <a:gd name="T75" fmla="*/ 66 h 191"/>
                <a:gd name="T76" fmla="*/ 79 w 224"/>
                <a:gd name="T77" fmla="*/ 70 h 191"/>
                <a:gd name="T78" fmla="*/ 94 w 224"/>
                <a:gd name="T79" fmla="*/ 71 h 191"/>
                <a:gd name="T80" fmla="*/ 98 w 224"/>
                <a:gd name="T81" fmla="*/ 65 h 191"/>
                <a:gd name="T82" fmla="*/ 106 w 224"/>
                <a:gd name="T83" fmla="*/ 75 h 191"/>
                <a:gd name="T84" fmla="*/ 118 w 224"/>
                <a:gd name="T85" fmla="*/ 80 h 191"/>
                <a:gd name="T86" fmla="*/ 127 w 224"/>
                <a:gd name="T87" fmla="*/ 87 h 191"/>
                <a:gd name="T88" fmla="*/ 134 w 224"/>
                <a:gd name="T89" fmla="*/ 94 h 191"/>
                <a:gd name="T90" fmla="*/ 141 w 224"/>
                <a:gd name="T91" fmla="*/ 99 h 191"/>
                <a:gd name="T92" fmla="*/ 147 w 224"/>
                <a:gd name="T93" fmla="*/ 99 h 191"/>
                <a:gd name="T94" fmla="*/ 151 w 224"/>
                <a:gd name="T95" fmla="*/ 95 h 191"/>
                <a:gd name="T96" fmla="*/ 151 w 224"/>
                <a:gd name="T97" fmla="*/ 75 h 191"/>
                <a:gd name="T98" fmla="*/ 146 w 224"/>
                <a:gd name="T99" fmla="*/ 78 h 191"/>
                <a:gd name="T100" fmla="*/ 137 w 224"/>
                <a:gd name="T101" fmla="*/ 80 h 191"/>
                <a:gd name="T102" fmla="*/ 125 w 224"/>
                <a:gd name="T103" fmla="*/ 70 h 191"/>
                <a:gd name="T104" fmla="*/ 125 w 224"/>
                <a:gd name="T105" fmla="*/ 56 h 191"/>
                <a:gd name="T106" fmla="*/ 129 w 224"/>
                <a:gd name="T107" fmla="*/ 39 h 191"/>
                <a:gd name="T108" fmla="*/ 124 w 224"/>
                <a:gd name="T109" fmla="*/ 20 h 191"/>
                <a:gd name="T110" fmla="*/ 132 w 224"/>
                <a:gd name="T111" fmla="*/ 12 h 191"/>
                <a:gd name="T112" fmla="*/ 141 w 224"/>
                <a:gd name="T113" fmla="*/ 3 h 191"/>
                <a:gd name="T114" fmla="*/ 170 w 224"/>
                <a:gd name="T115" fmla="*/ 0 h 191"/>
                <a:gd name="T116" fmla="*/ 175 w 224"/>
                <a:gd name="T117" fmla="*/ 7 h 191"/>
                <a:gd name="T118" fmla="*/ 187 w 224"/>
                <a:gd name="T119" fmla="*/ 13 h 191"/>
                <a:gd name="T120" fmla="*/ 192 w 224"/>
                <a:gd name="T121" fmla="*/ 15 h 191"/>
                <a:gd name="T122" fmla="*/ 202 w 224"/>
                <a:gd name="T123" fmla="*/ 17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24" h="191">
                  <a:moveTo>
                    <a:pt x="211" y="22"/>
                  </a:moveTo>
                  <a:lnTo>
                    <a:pt x="211" y="24"/>
                  </a:lnTo>
                  <a:lnTo>
                    <a:pt x="211" y="24"/>
                  </a:lnTo>
                  <a:lnTo>
                    <a:pt x="213" y="24"/>
                  </a:lnTo>
                  <a:lnTo>
                    <a:pt x="213" y="25"/>
                  </a:lnTo>
                  <a:lnTo>
                    <a:pt x="213" y="27"/>
                  </a:lnTo>
                  <a:lnTo>
                    <a:pt x="213" y="27"/>
                  </a:lnTo>
                  <a:lnTo>
                    <a:pt x="214" y="27"/>
                  </a:lnTo>
                  <a:lnTo>
                    <a:pt x="214" y="25"/>
                  </a:lnTo>
                  <a:lnTo>
                    <a:pt x="216" y="25"/>
                  </a:lnTo>
                  <a:lnTo>
                    <a:pt x="216" y="27"/>
                  </a:lnTo>
                  <a:lnTo>
                    <a:pt x="216" y="27"/>
                  </a:lnTo>
                  <a:lnTo>
                    <a:pt x="218" y="29"/>
                  </a:lnTo>
                  <a:lnTo>
                    <a:pt x="219" y="30"/>
                  </a:lnTo>
                  <a:lnTo>
                    <a:pt x="219" y="30"/>
                  </a:lnTo>
                  <a:lnTo>
                    <a:pt x="219" y="32"/>
                  </a:lnTo>
                  <a:lnTo>
                    <a:pt x="219" y="34"/>
                  </a:lnTo>
                  <a:lnTo>
                    <a:pt x="219" y="36"/>
                  </a:lnTo>
                  <a:lnTo>
                    <a:pt x="223" y="37"/>
                  </a:lnTo>
                  <a:lnTo>
                    <a:pt x="223" y="39"/>
                  </a:lnTo>
                  <a:lnTo>
                    <a:pt x="223" y="41"/>
                  </a:lnTo>
                  <a:lnTo>
                    <a:pt x="223" y="41"/>
                  </a:lnTo>
                  <a:lnTo>
                    <a:pt x="224" y="42"/>
                  </a:lnTo>
                  <a:lnTo>
                    <a:pt x="224" y="44"/>
                  </a:lnTo>
                  <a:lnTo>
                    <a:pt x="224" y="46"/>
                  </a:lnTo>
                  <a:lnTo>
                    <a:pt x="221" y="49"/>
                  </a:lnTo>
                  <a:lnTo>
                    <a:pt x="221" y="49"/>
                  </a:lnTo>
                  <a:lnTo>
                    <a:pt x="219" y="49"/>
                  </a:lnTo>
                  <a:lnTo>
                    <a:pt x="218" y="51"/>
                  </a:lnTo>
                  <a:lnTo>
                    <a:pt x="218" y="51"/>
                  </a:lnTo>
                  <a:lnTo>
                    <a:pt x="218" y="51"/>
                  </a:lnTo>
                  <a:lnTo>
                    <a:pt x="218" y="53"/>
                  </a:lnTo>
                  <a:lnTo>
                    <a:pt x="219" y="54"/>
                  </a:lnTo>
                  <a:lnTo>
                    <a:pt x="219" y="56"/>
                  </a:lnTo>
                  <a:lnTo>
                    <a:pt x="219" y="58"/>
                  </a:lnTo>
                  <a:lnTo>
                    <a:pt x="218" y="61"/>
                  </a:lnTo>
                  <a:lnTo>
                    <a:pt x="218" y="61"/>
                  </a:lnTo>
                  <a:lnTo>
                    <a:pt x="218" y="63"/>
                  </a:lnTo>
                  <a:lnTo>
                    <a:pt x="218" y="65"/>
                  </a:lnTo>
                  <a:lnTo>
                    <a:pt x="218" y="65"/>
                  </a:lnTo>
                  <a:lnTo>
                    <a:pt x="218" y="66"/>
                  </a:lnTo>
                  <a:lnTo>
                    <a:pt x="218" y="68"/>
                  </a:lnTo>
                  <a:lnTo>
                    <a:pt x="218" y="70"/>
                  </a:lnTo>
                  <a:lnTo>
                    <a:pt x="218" y="75"/>
                  </a:lnTo>
                  <a:lnTo>
                    <a:pt x="219" y="78"/>
                  </a:lnTo>
                  <a:lnTo>
                    <a:pt x="219" y="78"/>
                  </a:lnTo>
                  <a:lnTo>
                    <a:pt x="223" y="78"/>
                  </a:lnTo>
                  <a:lnTo>
                    <a:pt x="223" y="80"/>
                  </a:lnTo>
                  <a:lnTo>
                    <a:pt x="221" y="80"/>
                  </a:lnTo>
                  <a:lnTo>
                    <a:pt x="221" y="82"/>
                  </a:lnTo>
                  <a:lnTo>
                    <a:pt x="221" y="82"/>
                  </a:lnTo>
                  <a:lnTo>
                    <a:pt x="218" y="83"/>
                  </a:lnTo>
                  <a:lnTo>
                    <a:pt x="213" y="85"/>
                  </a:lnTo>
                  <a:lnTo>
                    <a:pt x="213" y="87"/>
                  </a:lnTo>
                  <a:lnTo>
                    <a:pt x="211" y="88"/>
                  </a:lnTo>
                  <a:lnTo>
                    <a:pt x="213" y="90"/>
                  </a:lnTo>
                  <a:lnTo>
                    <a:pt x="213" y="90"/>
                  </a:lnTo>
                  <a:lnTo>
                    <a:pt x="213" y="92"/>
                  </a:lnTo>
                  <a:lnTo>
                    <a:pt x="213" y="94"/>
                  </a:lnTo>
                  <a:lnTo>
                    <a:pt x="213" y="95"/>
                  </a:lnTo>
                  <a:lnTo>
                    <a:pt x="213" y="97"/>
                  </a:lnTo>
                  <a:lnTo>
                    <a:pt x="211" y="97"/>
                  </a:lnTo>
                  <a:lnTo>
                    <a:pt x="211" y="99"/>
                  </a:lnTo>
                  <a:lnTo>
                    <a:pt x="209" y="100"/>
                  </a:lnTo>
                  <a:lnTo>
                    <a:pt x="209" y="102"/>
                  </a:lnTo>
                  <a:lnTo>
                    <a:pt x="207" y="102"/>
                  </a:lnTo>
                  <a:lnTo>
                    <a:pt x="206" y="104"/>
                  </a:lnTo>
                  <a:lnTo>
                    <a:pt x="206" y="104"/>
                  </a:lnTo>
                  <a:lnTo>
                    <a:pt x="207" y="105"/>
                  </a:lnTo>
                  <a:lnTo>
                    <a:pt x="209" y="105"/>
                  </a:lnTo>
                  <a:lnTo>
                    <a:pt x="209" y="105"/>
                  </a:lnTo>
                  <a:lnTo>
                    <a:pt x="209" y="105"/>
                  </a:lnTo>
                  <a:lnTo>
                    <a:pt x="207" y="107"/>
                  </a:lnTo>
                  <a:lnTo>
                    <a:pt x="209" y="107"/>
                  </a:lnTo>
                  <a:lnTo>
                    <a:pt x="211" y="107"/>
                  </a:lnTo>
                  <a:lnTo>
                    <a:pt x="211" y="109"/>
                  </a:lnTo>
                  <a:lnTo>
                    <a:pt x="213" y="111"/>
                  </a:lnTo>
                  <a:lnTo>
                    <a:pt x="213" y="112"/>
                  </a:lnTo>
                  <a:lnTo>
                    <a:pt x="213" y="112"/>
                  </a:lnTo>
                  <a:lnTo>
                    <a:pt x="213" y="112"/>
                  </a:lnTo>
                  <a:lnTo>
                    <a:pt x="214" y="112"/>
                  </a:lnTo>
                  <a:lnTo>
                    <a:pt x="214" y="111"/>
                  </a:lnTo>
                  <a:lnTo>
                    <a:pt x="216" y="111"/>
                  </a:lnTo>
                  <a:lnTo>
                    <a:pt x="216" y="112"/>
                  </a:lnTo>
                  <a:lnTo>
                    <a:pt x="213" y="114"/>
                  </a:lnTo>
                  <a:lnTo>
                    <a:pt x="211" y="114"/>
                  </a:lnTo>
                  <a:lnTo>
                    <a:pt x="204" y="116"/>
                  </a:lnTo>
                  <a:lnTo>
                    <a:pt x="199" y="117"/>
                  </a:lnTo>
                  <a:lnTo>
                    <a:pt x="197" y="117"/>
                  </a:lnTo>
                  <a:lnTo>
                    <a:pt x="194" y="119"/>
                  </a:lnTo>
                  <a:lnTo>
                    <a:pt x="194" y="119"/>
                  </a:lnTo>
                  <a:lnTo>
                    <a:pt x="189" y="121"/>
                  </a:lnTo>
                  <a:lnTo>
                    <a:pt x="187" y="123"/>
                  </a:lnTo>
                  <a:lnTo>
                    <a:pt x="185" y="123"/>
                  </a:lnTo>
                  <a:lnTo>
                    <a:pt x="180" y="124"/>
                  </a:lnTo>
                  <a:lnTo>
                    <a:pt x="177" y="126"/>
                  </a:lnTo>
                  <a:lnTo>
                    <a:pt x="173" y="126"/>
                  </a:lnTo>
                  <a:lnTo>
                    <a:pt x="168" y="128"/>
                  </a:lnTo>
                  <a:lnTo>
                    <a:pt x="165" y="129"/>
                  </a:lnTo>
                  <a:lnTo>
                    <a:pt x="163" y="129"/>
                  </a:lnTo>
                  <a:lnTo>
                    <a:pt x="159" y="131"/>
                  </a:lnTo>
                  <a:lnTo>
                    <a:pt x="159" y="131"/>
                  </a:lnTo>
                  <a:lnTo>
                    <a:pt x="159" y="133"/>
                  </a:lnTo>
                  <a:lnTo>
                    <a:pt x="159" y="134"/>
                  </a:lnTo>
                  <a:lnTo>
                    <a:pt x="161" y="136"/>
                  </a:lnTo>
                  <a:lnTo>
                    <a:pt x="161" y="138"/>
                  </a:lnTo>
                  <a:lnTo>
                    <a:pt x="163" y="141"/>
                  </a:lnTo>
                  <a:lnTo>
                    <a:pt x="163" y="145"/>
                  </a:lnTo>
                  <a:lnTo>
                    <a:pt x="159" y="145"/>
                  </a:lnTo>
                  <a:lnTo>
                    <a:pt x="154" y="145"/>
                  </a:lnTo>
                  <a:lnTo>
                    <a:pt x="149" y="145"/>
                  </a:lnTo>
                  <a:lnTo>
                    <a:pt x="146" y="145"/>
                  </a:lnTo>
                  <a:lnTo>
                    <a:pt x="141" y="146"/>
                  </a:lnTo>
                  <a:lnTo>
                    <a:pt x="137" y="148"/>
                  </a:lnTo>
                  <a:lnTo>
                    <a:pt x="136" y="150"/>
                  </a:lnTo>
                  <a:lnTo>
                    <a:pt x="134" y="151"/>
                  </a:lnTo>
                  <a:lnTo>
                    <a:pt x="134" y="151"/>
                  </a:lnTo>
                  <a:lnTo>
                    <a:pt x="134" y="153"/>
                  </a:lnTo>
                  <a:lnTo>
                    <a:pt x="134" y="157"/>
                  </a:lnTo>
                  <a:lnTo>
                    <a:pt x="132" y="160"/>
                  </a:lnTo>
                  <a:lnTo>
                    <a:pt x="130" y="162"/>
                  </a:lnTo>
                  <a:lnTo>
                    <a:pt x="130" y="162"/>
                  </a:lnTo>
                  <a:lnTo>
                    <a:pt x="124" y="163"/>
                  </a:lnTo>
                  <a:lnTo>
                    <a:pt x="120" y="167"/>
                  </a:lnTo>
                  <a:lnTo>
                    <a:pt x="115" y="169"/>
                  </a:lnTo>
                  <a:lnTo>
                    <a:pt x="112" y="172"/>
                  </a:lnTo>
                  <a:lnTo>
                    <a:pt x="110" y="175"/>
                  </a:lnTo>
                  <a:lnTo>
                    <a:pt x="106" y="180"/>
                  </a:lnTo>
                  <a:lnTo>
                    <a:pt x="101" y="186"/>
                  </a:lnTo>
                  <a:lnTo>
                    <a:pt x="98" y="189"/>
                  </a:lnTo>
                  <a:lnTo>
                    <a:pt x="93" y="191"/>
                  </a:lnTo>
                  <a:lnTo>
                    <a:pt x="89" y="191"/>
                  </a:lnTo>
                  <a:lnTo>
                    <a:pt x="84" y="189"/>
                  </a:lnTo>
                  <a:lnTo>
                    <a:pt x="81" y="189"/>
                  </a:lnTo>
                  <a:lnTo>
                    <a:pt x="77" y="191"/>
                  </a:lnTo>
                  <a:lnTo>
                    <a:pt x="76" y="189"/>
                  </a:lnTo>
                  <a:lnTo>
                    <a:pt x="74" y="187"/>
                  </a:lnTo>
                  <a:lnTo>
                    <a:pt x="70" y="187"/>
                  </a:lnTo>
                  <a:lnTo>
                    <a:pt x="69" y="187"/>
                  </a:lnTo>
                  <a:lnTo>
                    <a:pt x="67" y="187"/>
                  </a:lnTo>
                  <a:lnTo>
                    <a:pt x="64" y="187"/>
                  </a:lnTo>
                  <a:lnTo>
                    <a:pt x="60" y="184"/>
                  </a:lnTo>
                  <a:lnTo>
                    <a:pt x="58" y="182"/>
                  </a:lnTo>
                  <a:lnTo>
                    <a:pt x="57" y="182"/>
                  </a:lnTo>
                  <a:lnTo>
                    <a:pt x="53" y="180"/>
                  </a:lnTo>
                  <a:lnTo>
                    <a:pt x="45" y="180"/>
                  </a:lnTo>
                  <a:lnTo>
                    <a:pt x="45" y="180"/>
                  </a:lnTo>
                  <a:lnTo>
                    <a:pt x="40" y="180"/>
                  </a:lnTo>
                  <a:lnTo>
                    <a:pt x="36" y="182"/>
                  </a:lnTo>
                  <a:lnTo>
                    <a:pt x="31" y="182"/>
                  </a:lnTo>
                  <a:lnTo>
                    <a:pt x="28" y="184"/>
                  </a:lnTo>
                  <a:lnTo>
                    <a:pt x="24" y="180"/>
                  </a:lnTo>
                  <a:lnTo>
                    <a:pt x="19" y="177"/>
                  </a:lnTo>
                  <a:lnTo>
                    <a:pt x="16" y="172"/>
                  </a:lnTo>
                  <a:lnTo>
                    <a:pt x="12" y="169"/>
                  </a:lnTo>
                  <a:lnTo>
                    <a:pt x="11" y="167"/>
                  </a:lnTo>
                  <a:lnTo>
                    <a:pt x="7" y="165"/>
                  </a:lnTo>
                  <a:lnTo>
                    <a:pt x="5" y="163"/>
                  </a:lnTo>
                  <a:lnTo>
                    <a:pt x="4" y="163"/>
                  </a:lnTo>
                  <a:lnTo>
                    <a:pt x="2" y="157"/>
                  </a:lnTo>
                  <a:lnTo>
                    <a:pt x="0" y="150"/>
                  </a:lnTo>
                  <a:lnTo>
                    <a:pt x="0" y="145"/>
                  </a:lnTo>
                  <a:lnTo>
                    <a:pt x="0" y="140"/>
                  </a:lnTo>
                  <a:lnTo>
                    <a:pt x="0" y="133"/>
                  </a:lnTo>
                  <a:lnTo>
                    <a:pt x="0" y="126"/>
                  </a:lnTo>
                  <a:lnTo>
                    <a:pt x="0" y="121"/>
                  </a:lnTo>
                  <a:lnTo>
                    <a:pt x="0" y="114"/>
                  </a:lnTo>
                  <a:lnTo>
                    <a:pt x="0" y="107"/>
                  </a:lnTo>
                  <a:lnTo>
                    <a:pt x="0" y="102"/>
                  </a:lnTo>
                  <a:lnTo>
                    <a:pt x="0" y="95"/>
                  </a:lnTo>
                  <a:lnTo>
                    <a:pt x="0" y="92"/>
                  </a:lnTo>
                  <a:lnTo>
                    <a:pt x="5" y="92"/>
                  </a:lnTo>
                  <a:lnTo>
                    <a:pt x="11" y="92"/>
                  </a:lnTo>
                  <a:lnTo>
                    <a:pt x="16" y="92"/>
                  </a:lnTo>
                  <a:lnTo>
                    <a:pt x="21" y="92"/>
                  </a:lnTo>
                  <a:lnTo>
                    <a:pt x="28" y="92"/>
                  </a:lnTo>
                  <a:lnTo>
                    <a:pt x="33" y="92"/>
                  </a:lnTo>
                  <a:lnTo>
                    <a:pt x="36" y="92"/>
                  </a:lnTo>
                  <a:lnTo>
                    <a:pt x="38" y="92"/>
                  </a:lnTo>
                  <a:lnTo>
                    <a:pt x="40" y="92"/>
                  </a:lnTo>
                  <a:lnTo>
                    <a:pt x="40" y="92"/>
                  </a:lnTo>
                  <a:lnTo>
                    <a:pt x="38" y="88"/>
                  </a:lnTo>
                  <a:lnTo>
                    <a:pt x="38" y="87"/>
                  </a:lnTo>
                  <a:lnTo>
                    <a:pt x="38" y="85"/>
                  </a:lnTo>
                  <a:lnTo>
                    <a:pt x="38" y="83"/>
                  </a:lnTo>
                  <a:lnTo>
                    <a:pt x="40" y="80"/>
                  </a:lnTo>
                  <a:lnTo>
                    <a:pt x="40" y="80"/>
                  </a:lnTo>
                  <a:lnTo>
                    <a:pt x="40" y="75"/>
                  </a:lnTo>
                  <a:lnTo>
                    <a:pt x="40" y="73"/>
                  </a:lnTo>
                  <a:lnTo>
                    <a:pt x="40" y="70"/>
                  </a:lnTo>
                  <a:lnTo>
                    <a:pt x="40" y="68"/>
                  </a:lnTo>
                  <a:lnTo>
                    <a:pt x="40" y="65"/>
                  </a:lnTo>
                  <a:lnTo>
                    <a:pt x="40" y="65"/>
                  </a:lnTo>
                  <a:lnTo>
                    <a:pt x="40" y="63"/>
                  </a:lnTo>
                  <a:lnTo>
                    <a:pt x="40" y="61"/>
                  </a:lnTo>
                  <a:lnTo>
                    <a:pt x="41" y="61"/>
                  </a:lnTo>
                  <a:lnTo>
                    <a:pt x="40" y="61"/>
                  </a:lnTo>
                  <a:lnTo>
                    <a:pt x="40" y="59"/>
                  </a:lnTo>
                  <a:lnTo>
                    <a:pt x="40" y="56"/>
                  </a:lnTo>
                  <a:lnTo>
                    <a:pt x="40" y="53"/>
                  </a:lnTo>
                  <a:lnTo>
                    <a:pt x="40" y="51"/>
                  </a:lnTo>
                  <a:lnTo>
                    <a:pt x="40" y="51"/>
                  </a:lnTo>
                  <a:lnTo>
                    <a:pt x="41" y="51"/>
                  </a:lnTo>
                  <a:lnTo>
                    <a:pt x="41" y="53"/>
                  </a:lnTo>
                  <a:lnTo>
                    <a:pt x="43" y="54"/>
                  </a:lnTo>
                  <a:lnTo>
                    <a:pt x="43" y="54"/>
                  </a:lnTo>
                  <a:lnTo>
                    <a:pt x="47" y="54"/>
                  </a:lnTo>
                  <a:lnTo>
                    <a:pt x="47" y="56"/>
                  </a:lnTo>
                  <a:lnTo>
                    <a:pt x="47" y="58"/>
                  </a:lnTo>
                  <a:lnTo>
                    <a:pt x="47" y="59"/>
                  </a:lnTo>
                  <a:lnTo>
                    <a:pt x="47" y="59"/>
                  </a:lnTo>
                  <a:lnTo>
                    <a:pt x="47" y="61"/>
                  </a:lnTo>
                  <a:lnTo>
                    <a:pt x="48" y="61"/>
                  </a:lnTo>
                  <a:lnTo>
                    <a:pt x="50" y="61"/>
                  </a:lnTo>
                  <a:lnTo>
                    <a:pt x="53" y="59"/>
                  </a:lnTo>
                  <a:lnTo>
                    <a:pt x="53" y="59"/>
                  </a:lnTo>
                  <a:lnTo>
                    <a:pt x="55" y="59"/>
                  </a:lnTo>
                  <a:lnTo>
                    <a:pt x="57" y="59"/>
                  </a:lnTo>
                  <a:lnTo>
                    <a:pt x="60" y="58"/>
                  </a:lnTo>
                  <a:lnTo>
                    <a:pt x="62" y="58"/>
                  </a:lnTo>
                  <a:lnTo>
                    <a:pt x="64" y="58"/>
                  </a:lnTo>
                  <a:lnTo>
                    <a:pt x="64" y="58"/>
                  </a:lnTo>
                  <a:lnTo>
                    <a:pt x="65" y="58"/>
                  </a:lnTo>
                  <a:lnTo>
                    <a:pt x="65" y="59"/>
                  </a:lnTo>
                  <a:lnTo>
                    <a:pt x="64" y="61"/>
                  </a:lnTo>
                  <a:lnTo>
                    <a:pt x="65" y="65"/>
                  </a:lnTo>
                  <a:lnTo>
                    <a:pt x="65" y="65"/>
                  </a:lnTo>
                  <a:lnTo>
                    <a:pt x="67" y="66"/>
                  </a:lnTo>
                  <a:lnTo>
                    <a:pt x="67" y="66"/>
                  </a:lnTo>
                  <a:lnTo>
                    <a:pt x="69" y="68"/>
                  </a:lnTo>
                  <a:lnTo>
                    <a:pt x="70" y="68"/>
                  </a:lnTo>
                  <a:lnTo>
                    <a:pt x="76" y="70"/>
                  </a:lnTo>
                  <a:lnTo>
                    <a:pt x="77" y="70"/>
                  </a:lnTo>
                  <a:lnTo>
                    <a:pt x="79" y="70"/>
                  </a:lnTo>
                  <a:lnTo>
                    <a:pt x="81" y="71"/>
                  </a:lnTo>
                  <a:lnTo>
                    <a:pt x="84" y="71"/>
                  </a:lnTo>
                  <a:lnTo>
                    <a:pt x="86" y="71"/>
                  </a:lnTo>
                  <a:lnTo>
                    <a:pt x="89" y="71"/>
                  </a:lnTo>
                  <a:lnTo>
                    <a:pt x="93" y="71"/>
                  </a:lnTo>
                  <a:lnTo>
                    <a:pt x="94" y="71"/>
                  </a:lnTo>
                  <a:lnTo>
                    <a:pt x="94" y="71"/>
                  </a:lnTo>
                  <a:lnTo>
                    <a:pt x="96" y="71"/>
                  </a:lnTo>
                  <a:lnTo>
                    <a:pt x="96" y="70"/>
                  </a:lnTo>
                  <a:lnTo>
                    <a:pt x="96" y="70"/>
                  </a:lnTo>
                  <a:lnTo>
                    <a:pt x="98" y="66"/>
                  </a:lnTo>
                  <a:lnTo>
                    <a:pt x="98" y="65"/>
                  </a:lnTo>
                  <a:lnTo>
                    <a:pt x="100" y="65"/>
                  </a:lnTo>
                  <a:lnTo>
                    <a:pt x="100" y="65"/>
                  </a:lnTo>
                  <a:lnTo>
                    <a:pt x="101" y="65"/>
                  </a:lnTo>
                  <a:lnTo>
                    <a:pt x="101" y="68"/>
                  </a:lnTo>
                  <a:lnTo>
                    <a:pt x="105" y="71"/>
                  </a:lnTo>
                  <a:lnTo>
                    <a:pt x="106" y="75"/>
                  </a:lnTo>
                  <a:lnTo>
                    <a:pt x="108" y="76"/>
                  </a:lnTo>
                  <a:lnTo>
                    <a:pt x="108" y="76"/>
                  </a:lnTo>
                  <a:lnTo>
                    <a:pt x="110" y="78"/>
                  </a:lnTo>
                  <a:lnTo>
                    <a:pt x="112" y="78"/>
                  </a:lnTo>
                  <a:lnTo>
                    <a:pt x="113" y="78"/>
                  </a:lnTo>
                  <a:lnTo>
                    <a:pt x="118" y="80"/>
                  </a:lnTo>
                  <a:lnTo>
                    <a:pt x="122" y="82"/>
                  </a:lnTo>
                  <a:lnTo>
                    <a:pt x="124" y="82"/>
                  </a:lnTo>
                  <a:lnTo>
                    <a:pt x="125" y="83"/>
                  </a:lnTo>
                  <a:lnTo>
                    <a:pt x="125" y="83"/>
                  </a:lnTo>
                  <a:lnTo>
                    <a:pt x="125" y="85"/>
                  </a:lnTo>
                  <a:lnTo>
                    <a:pt x="127" y="87"/>
                  </a:lnTo>
                  <a:lnTo>
                    <a:pt x="127" y="88"/>
                  </a:lnTo>
                  <a:lnTo>
                    <a:pt x="129" y="88"/>
                  </a:lnTo>
                  <a:lnTo>
                    <a:pt x="129" y="88"/>
                  </a:lnTo>
                  <a:lnTo>
                    <a:pt x="130" y="90"/>
                  </a:lnTo>
                  <a:lnTo>
                    <a:pt x="132" y="92"/>
                  </a:lnTo>
                  <a:lnTo>
                    <a:pt x="134" y="94"/>
                  </a:lnTo>
                  <a:lnTo>
                    <a:pt x="134" y="97"/>
                  </a:lnTo>
                  <a:lnTo>
                    <a:pt x="134" y="99"/>
                  </a:lnTo>
                  <a:lnTo>
                    <a:pt x="136" y="99"/>
                  </a:lnTo>
                  <a:lnTo>
                    <a:pt x="137" y="100"/>
                  </a:lnTo>
                  <a:lnTo>
                    <a:pt x="139" y="100"/>
                  </a:lnTo>
                  <a:lnTo>
                    <a:pt x="141" y="99"/>
                  </a:lnTo>
                  <a:lnTo>
                    <a:pt x="142" y="99"/>
                  </a:lnTo>
                  <a:lnTo>
                    <a:pt x="146" y="97"/>
                  </a:lnTo>
                  <a:lnTo>
                    <a:pt x="146" y="97"/>
                  </a:lnTo>
                  <a:lnTo>
                    <a:pt x="147" y="97"/>
                  </a:lnTo>
                  <a:lnTo>
                    <a:pt x="147" y="97"/>
                  </a:lnTo>
                  <a:lnTo>
                    <a:pt x="147" y="99"/>
                  </a:lnTo>
                  <a:lnTo>
                    <a:pt x="147" y="100"/>
                  </a:lnTo>
                  <a:lnTo>
                    <a:pt x="149" y="100"/>
                  </a:lnTo>
                  <a:lnTo>
                    <a:pt x="151" y="100"/>
                  </a:lnTo>
                  <a:lnTo>
                    <a:pt x="151" y="100"/>
                  </a:lnTo>
                  <a:lnTo>
                    <a:pt x="151" y="99"/>
                  </a:lnTo>
                  <a:lnTo>
                    <a:pt x="151" y="95"/>
                  </a:lnTo>
                  <a:lnTo>
                    <a:pt x="151" y="92"/>
                  </a:lnTo>
                  <a:lnTo>
                    <a:pt x="151" y="88"/>
                  </a:lnTo>
                  <a:lnTo>
                    <a:pt x="151" y="85"/>
                  </a:lnTo>
                  <a:lnTo>
                    <a:pt x="151" y="82"/>
                  </a:lnTo>
                  <a:lnTo>
                    <a:pt x="151" y="78"/>
                  </a:lnTo>
                  <a:lnTo>
                    <a:pt x="151" y="75"/>
                  </a:lnTo>
                  <a:lnTo>
                    <a:pt x="151" y="76"/>
                  </a:lnTo>
                  <a:lnTo>
                    <a:pt x="149" y="76"/>
                  </a:lnTo>
                  <a:lnTo>
                    <a:pt x="146" y="76"/>
                  </a:lnTo>
                  <a:lnTo>
                    <a:pt x="146" y="76"/>
                  </a:lnTo>
                  <a:lnTo>
                    <a:pt x="146" y="78"/>
                  </a:lnTo>
                  <a:lnTo>
                    <a:pt x="146" y="78"/>
                  </a:lnTo>
                  <a:lnTo>
                    <a:pt x="146" y="80"/>
                  </a:lnTo>
                  <a:lnTo>
                    <a:pt x="146" y="80"/>
                  </a:lnTo>
                  <a:lnTo>
                    <a:pt x="144" y="82"/>
                  </a:lnTo>
                  <a:lnTo>
                    <a:pt x="142" y="80"/>
                  </a:lnTo>
                  <a:lnTo>
                    <a:pt x="139" y="80"/>
                  </a:lnTo>
                  <a:lnTo>
                    <a:pt x="137" y="80"/>
                  </a:lnTo>
                  <a:lnTo>
                    <a:pt x="136" y="78"/>
                  </a:lnTo>
                  <a:lnTo>
                    <a:pt x="132" y="75"/>
                  </a:lnTo>
                  <a:lnTo>
                    <a:pt x="132" y="73"/>
                  </a:lnTo>
                  <a:lnTo>
                    <a:pt x="127" y="71"/>
                  </a:lnTo>
                  <a:lnTo>
                    <a:pt x="127" y="70"/>
                  </a:lnTo>
                  <a:lnTo>
                    <a:pt x="125" y="70"/>
                  </a:lnTo>
                  <a:lnTo>
                    <a:pt x="125" y="66"/>
                  </a:lnTo>
                  <a:lnTo>
                    <a:pt x="124" y="65"/>
                  </a:lnTo>
                  <a:lnTo>
                    <a:pt x="124" y="65"/>
                  </a:lnTo>
                  <a:lnTo>
                    <a:pt x="124" y="63"/>
                  </a:lnTo>
                  <a:lnTo>
                    <a:pt x="124" y="59"/>
                  </a:lnTo>
                  <a:lnTo>
                    <a:pt x="125" y="56"/>
                  </a:lnTo>
                  <a:lnTo>
                    <a:pt x="127" y="53"/>
                  </a:lnTo>
                  <a:lnTo>
                    <a:pt x="127" y="49"/>
                  </a:lnTo>
                  <a:lnTo>
                    <a:pt x="129" y="48"/>
                  </a:lnTo>
                  <a:lnTo>
                    <a:pt x="129" y="44"/>
                  </a:lnTo>
                  <a:lnTo>
                    <a:pt x="129" y="41"/>
                  </a:lnTo>
                  <a:lnTo>
                    <a:pt x="129" y="39"/>
                  </a:lnTo>
                  <a:lnTo>
                    <a:pt x="129" y="36"/>
                  </a:lnTo>
                  <a:lnTo>
                    <a:pt x="129" y="32"/>
                  </a:lnTo>
                  <a:lnTo>
                    <a:pt x="129" y="30"/>
                  </a:lnTo>
                  <a:lnTo>
                    <a:pt x="129" y="27"/>
                  </a:lnTo>
                  <a:lnTo>
                    <a:pt x="127" y="24"/>
                  </a:lnTo>
                  <a:lnTo>
                    <a:pt x="124" y="20"/>
                  </a:lnTo>
                  <a:lnTo>
                    <a:pt x="124" y="19"/>
                  </a:lnTo>
                  <a:lnTo>
                    <a:pt x="125" y="19"/>
                  </a:lnTo>
                  <a:lnTo>
                    <a:pt x="129" y="15"/>
                  </a:lnTo>
                  <a:lnTo>
                    <a:pt x="130" y="15"/>
                  </a:lnTo>
                  <a:lnTo>
                    <a:pt x="130" y="13"/>
                  </a:lnTo>
                  <a:lnTo>
                    <a:pt x="132" y="12"/>
                  </a:lnTo>
                  <a:lnTo>
                    <a:pt x="134" y="10"/>
                  </a:lnTo>
                  <a:lnTo>
                    <a:pt x="134" y="8"/>
                  </a:lnTo>
                  <a:lnTo>
                    <a:pt x="134" y="7"/>
                  </a:lnTo>
                  <a:lnTo>
                    <a:pt x="134" y="5"/>
                  </a:lnTo>
                  <a:lnTo>
                    <a:pt x="136" y="5"/>
                  </a:lnTo>
                  <a:lnTo>
                    <a:pt x="141" y="3"/>
                  </a:lnTo>
                  <a:lnTo>
                    <a:pt x="146" y="3"/>
                  </a:lnTo>
                  <a:lnTo>
                    <a:pt x="151" y="1"/>
                  </a:lnTo>
                  <a:lnTo>
                    <a:pt x="156" y="1"/>
                  </a:lnTo>
                  <a:lnTo>
                    <a:pt x="161" y="0"/>
                  </a:lnTo>
                  <a:lnTo>
                    <a:pt x="166" y="0"/>
                  </a:lnTo>
                  <a:lnTo>
                    <a:pt x="170" y="0"/>
                  </a:lnTo>
                  <a:lnTo>
                    <a:pt x="170" y="0"/>
                  </a:lnTo>
                  <a:lnTo>
                    <a:pt x="171" y="3"/>
                  </a:lnTo>
                  <a:lnTo>
                    <a:pt x="171" y="5"/>
                  </a:lnTo>
                  <a:lnTo>
                    <a:pt x="173" y="7"/>
                  </a:lnTo>
                  <a:lnTo>
                    <a:pt x="175" y="7"/>
                  </a:lnTo>
                  <a:lnTo>
                    <a:pt x="175" y="7"/>
                  </a:lnTo>
                  <a:lnTo>
                    <a:pt x="182" y="7"/>
                  </a:lnTo>
                  <a:lnTo>
                    <a:pt x="183" y="8"/>
                  </a:lnTo>
                  <a:lnTo>
                    <a:pt x="185" y="8"/>
                  </a:lnTo>
                  <a:lnTo>
                    <a:pt x="185" y="10"/>
                  </a:lnTo>
                  <a:lnTo>
                    <a:pt x="185" y="12"/>
                  </a:lnTo>
                  <a:lnTo>
                    <a:pt x="187" y="13"/>
                  </a:lnTo>
                  <a:lnTo>
                    <a:pt x="187" y="13"/>
                  </a:lnTo>
                  <a:lnTo>
                    <a:pt x="189" y="13"/>
                  </a:lnTo>
                  <a:lnTo>
                    <a:pt x="190" y="13"/>
                  </a:lnTo>
                  <a:lnTo>
                    <a:pt x="192" y="13"/>
                  </a:lnTo>
                  <a:lnTo>
                    <a:pt x="192" y="13"/>
                  </a:lnTo>
                  <a:lnTo>
                    <a:pt x="192" y="15"/>
                  </a:lnTo>
                  <a:lnTo>
                    <a:pt x="192" y="15"/>
                  </a:lnTo>
                  <a:lnTo>
                    <a:pt x="194" y="15"/>
                  </a:lnTo>
                  <a:lnTo>
                    <a:pt x="195" y="15"/>
                  </a:lnTo>
                  <a:lnTo>
                    <a:pt x="197" y="17"/>
                  </a:lnTo>
                  <a:lnTo>
                    <a:pt x="199" y="17"/>
                  </a:lnTo>
                  <a:lnTo>
                    <a:pt x="202" y="17"/>
                  </a:lnTo>
                  <a:lnTo>
                    <a:pt x="202" y="19"/>
                  </a:lnTo>
                  <a:lnTo>
                    <a:pt x="206" y="20"/>
                  </a:lnTo>
                  <a:lnTo>
                    <a:pt x="207" y="20"/>
                  </a:lnTo>
                  <a:lnTo>
                    <a:pt x="211" y="22"/>
                  </a:lnTo>
                  <a:lnTo>
                    <a:pt x="211" y="22"/>
                  </a:ln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Freeform 261">
              <a:extLst>
                <a:ext uri="{FF2B5EF4-FFF2-40B4-BE49-F238E27FC236}">
                  <a16:creationId xmlns:a16="http://schemas.microsoft.com/office/drawing/2014/main" xmlns="" id="{A31BD63C-F242-434E-ABFD-FE327BC01E4F}"/>
                </a:ext>
              </a:extLst>
            </p:cNvPr>
            <p:cNvSpPr>
              <a:spLocks/>
            </p:cNvSpPr>
            <p:nvPr/>
          </p:nvSpPr>
          <p:spPr bwMode="auto">
            <a:xfrm>
              <a:off x="4121" y="3351"/>
              <a:ext cx="149" cy="134"/>
            </a:xfrm>
            <a:custGeom>
              <a:avLst/>
              <a:gdLst>
                <a:gd name="T0" fmla="*/ 111 w 149"/>
                <a:gd name="T1" fmla="*/ 133 h 134"/>
                <a:gd name="T2" fmla="*/ 101 w 149"/>
                <a:gd name="T3" fmla="*/ 133 h 134"/>
                <a:gd name="T4" fmla="*/ 85 w 149"/>
                <a:gd name="T5" fmla="*/ 129 h 134"/>
                <a:gd name="T6" fmla="*/ 78 w 149"/>
                <a:gd name="T7" fmla="*/ 129 h 134"/>
                <a:gd name="T8" fmla="*/ 73 w 149"/>
                <a:gd name="T9" fmla="*/ 128 h 134"/>
                <a:gd name="T10" fmla="*/ 72 w 149"/>
                <a:gd name="T11" fmla="*/ 126 h 134"/>
                <a:gd name="T12" fmla="*/ 72 w 149"/>
                <a:gd name="T13" fmla="*/ 122 h 134"/>
                <a:gd name="T14" fmla="*/ 63 w 149"/>
                <a:gd name="T15" fmla="*/ 119 h 134"/>
                <a:gd name="T16" fmla="*/ 53 w 149"/>
                <a:gd name="T17" fmla="*/ 117 h 134"/>
                <a:gd name="T18" fmla="*/ 49 w 149"/>
                <a:gd name="T19" fmla="*/ 112 h 134"/>
                <a:gd name="T20" fmla="*/ 46 w 149"/>
                <a:gd name="T21" fmla="*/ 105 h 134"/>
                <a:gd name="T22" fmla="*/ 48 w 149"/>
                <a:gd name="T23" fmla="*/ 100 h 134"/>
                <a:gd name="T24" fmla="*/ 46 w 149"/>
                <a:gd name="T25" fmla="*/ 97 h 134"/>
                <a:gd name="T26" fmla="*/ 39 w 149"/>
                <a:gd name="T27" fmla="*/ 95 h 134"/>
                <a:gd name="T28" fmla="*/ 37 w 149"/>
                <a:gd name="T29" fmla="*/ 88 h 134"/>
                <a:gd name="T30" fmla="*/ 32 w 149"/>
                <a:gd name="T31" fmla="*/ 85 h 134"/>
                <a:gd name="T32" fmla="*/ 18 w 149"/>
                <a:gd name="T33" fmla="*/ 76 h 134"/>
                <a:gd name="T34" fmla="*/ 13 w 149"/>
                <a:gd name="T35" fmla="*/ 68 h 134"/>
                <a:gd name="T36" fmla="*/ 10 w 149"/>
                <a:gd name="T37" fmla="*/ 61 h 134"/>
                <a:gd name="T38" fmla="*/ 5 w 149"/>
                <a:gd name="T39" fmla="*/ 54 h 134"/>
                <a:gd name="T40" fmla="*/ 3 w 149"/>
                <a:gd name="T41" fmla="*/ 49 h 134"/>
                <a:gd name="T42" fmla="*/ 0 w 149"/>
                <a:gd name="T43" fmla="*/ 46 h 134"/>
                <a:gd name="T44" fmla="*/ 0 w 149"/>
                <a:gd name="T45" fmla="*/ 42 h 134"/>
                <a:gd name="T46" fmla="*/ 6 w 149"/>
                <a:gd name="T47" fmla="*/ 42 h 134"/>
                <a:gd name="T48" fmla="*/ 13 w 149"/>
                <a:gd name="T49" fmla="*/ 46 h 134"/>
                <a:gd name="T50" fmla="*/ 25 w 149"/>
                <a:gd name="T51" fmla="*/ 46 h 134"/>
                <a:gd name="T52" fmla="*/ 37 w 149"/>
                <a:gd name="T53" fmla="*/ 41 h 134"/>
                <a:gd name="T54" fmla="*/ 48 w 149"/>
                <a:gd name="T55" fmla="*/ 27 h 134"/>
                <a:gd name="T56" fmla="*/ 60 w 149"/>
                <a:gd name="T57" fmla="*/ 18 h 134"/>
                <a:gd name="T58" fmla="*/ 68 w 149"/>
                <a:gd name="T59" fmla="*/ 15 h 134"/>
                <a:gd name="T60" fmla="*/ 70 w 149"/>
                <a:gd name="T61" fmla="*/ 6 h 134"/>
                <a:gd name="T62" fmla="*/ 73 w 149"/>
                <a:gd name="T63" fmla="*/ 3 h 134"/>
                <a:gd name="T64" fmla="*/ 85 w 149"/>
                <a:gd name="T65" fmla="*/ 0 h 134"/>
                <a:gd name="T66" fmla="*/ 99 w 149"/>
                <a:gd name="T67" fmla="*/ 0 h 134"/>
                <a:gd name="T68" fmla="*/ 99 w 149"/>
                <a:gd name="T69" fmla="*/ 6 h 134"/>
                <a:gd name="T70" fmla="*/ 114 w 149"/>
                <a:gd name="T71" fmla="*/ 6 h 134"/>
                <a:gd name="T72" fmla="*/ 123 w 149"/>
                <a:gd name="T73" fmla="*/ 10 h 134"/>
                <a:gd name="T74" fmla="*/ 138 w 149"/>
                <a:gd name="T75" fmla="*/ 17 h 134"/>
                <a:gd name="T76" fmla="*/ 145 w 149"/>
                <a:gd name="T77" fmla="*/ 20 h 134"/>
                <a:gd name="T78" fmla="*/ 147 w 149"/>
                <a:gd name="T79" fmla="*/ 22 h 134"/>
                <a:gd name="T80" fmla="*/ 149 w 149"/>
                <a:gd name="T81" fmla="*/ 30 h 134"/>
                <a:gd name="T82" fmla="*/ 149 w 149"/>
                <a:gd name="T83" fmla="*/ 47 h 134"/>
                <a:gd name="T84" fmla="*/ 149 w 149"/>
                <a:gd name="T85" fmla="*/ 53 h 134"/>
                <a:gd name="T86" fmla="*/ 147 w 149"/>
                <a:gd name="T87" fmla="*/ 58 h 134"/>
                <a:gd name="T88" fmla="*/ 145 w 149"/>
                <a:gd name="T89" fmla="*/ 61 h 134"/>
                <a:gd name="T90" fmla="*/ 143 w 149"/>
                <a:gd name="T91" fmla="*/ 64 h 134"/>
                <a:gd name="T92" fmla="*/ 145 w 149"/>
                <a:gd name="T93" fmla="*/ 66 h 134"/>
                <a:gd name="T94" fmla="*/ 145 w 149"/>
                <a:gd name="T95" fmla="*/ 71 h 134"/>
                <a:gd name="T96" fmla="*/ 147 w 149"/>
                <a:gd name="T97" fmla="*/ 80 h 134"/>
                <a:gd name="T98" fmla="*/ 149 w 149"/>
                <a:gd name="T99" fmla="*/ 85 h 134"/>
                <a:gd name="T100" fmla="*/ 145 w 149"/>
                <a:gd name="T101" fmla="*/ 93 h 134"/>
                <a:gd name="T102" fmla="*/ 138 w 149"/>
                <a:gd name="T103" fmla="*/ 99 h 134"/>
                <a:gd name="T104" fmla="*/ 138 w 149"/>
                <a:gd name="T105" fmla="*/ 105 h 134"/>
                <a:gd name="T106" fmla="*/ 137 w 149"/>
                <a:gd name="T107" fmla="*/ 112 h 134"/>
                <a:gd name="T108" fmla="*/ 130 w 149"/>
                <a:gd name="T109" fmla="*/ 121 h 134"/>
                <a:gd name="T110" fmla="*/ 121 w 149"/>
                <a:gd name="T111" fmla="*/ 129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49" h="134">
                  <a:moveTo>
                    <a:pt x="116" y="134"/>
                  </a:moveTo>
                  <a:lnTo>
                    <a:pt x="114" y="134"/>
                  </a:lnTo>
                  <a:lnTo>
                    <a:pt x="111" y="133"/>
                  </a:lnTo>
                  <a:lnTo>
                    <a:pt x="109" y="133"/>
                  </a:lnTo>
                  <a:lnTo>
                    <a:pt x="104" y="133"/>
                  </a:lnTo>
                  <a:lnTo>
                    <a:pt x="101" y="133"/>
                  </a:lnTo>
                  <a:lnTo>
                    <a:pt x="94" y="133"/>
                  </a:lnTo>
                  <a:lnTo>
                    <a:pt x="89" y="131"/>
                  </a:lnTo>
                  <a:lnTo>
                    <a:pt x="85" y="129"/>
                  </a:lnTo>
                  <a:lnTo>
                    <a:pt x="78" y="131"/>
                  </a:lnTo>
                  <a:lnTo>
                    <a:pt x="78" y="131"/>
                  </a:lnTo>
                  <a:lnTo>
                    <a:pt x="78" y="129"/>
                  </a:lnTo>
                  <a:lnTo>
                    <a:pt x="77" y="128"/>
                  </a:lnTo>
                  <a:lnTo>
                    <a:pt x="73" y="128"/>
                  </a:lnTo>
                  <a:lnTo>
                    <a:pt x="73" y="128"/>
                  </a:lnTo>
                  <a:lnTo>
                    <a:pt x="73" y="128"/>
                  </a:lnTo>
                  <a:lnTo>
                    <a:pt x="72" y="126"/>
                  </a:lnTo>
                  <a:lnTo>
                    <a:pt x="72" y="126"/>
                  </a:lnTo>
                  <a:lnTo>
                    <a:pt x="73" y="122"/>
                  </a:lnTo>
                  <a:lnTo>
                    <a:pt x="72" y="122"/>
                  </a:lnTo>
                  <a:lnTo>
                    <a:pt x="72" y="122"/>
                  </a:lnTo>
                  <a:lnTo>
                    <a:pt x="70" y="122"/>
                  </a:lnTo>
                  <a:lnTo>
                    <a:pt x="66" y="121"/>
                  </a:lnTo>
                  <a:lnTo>
                    <a:pt x="63" y="119"/>
                  </a:lnTo>
                  <a:lnTo>
                    <a:pt x="56" y="119"/>
                  </a:lnTo>
                  <a:lnTo>
                    <a:pt x="53" y="117"/>
                  </a:lnTo>
                  <a:lnTo>
                    <a:pt x="53" y="117"/>
                  </a:lnTo>
                  <a:lnTo>
                    <a:pt x="53" y="117"/>
                  </a:lnTo>
                  <a:lnTo>
                    <a:pt x="51" y="114"/>
                  </a:lnTo>
                  <a:lnTo>
                    <a:pt x="49" y="112"/>
                  </a:lnTo>
                  <a:lnTo>
                    <a:pt x="46" y="109"/>
                  </a:lnTo>
                  <a:lnTo>
                    <a:pt x="46" y="107"/>
                  </a:lnTo>
                  <a:lnTo>
                    <a:pt x="46" y="105"/>
                  </a:lnTo>
                  <a:lnTo>
                    <a:pt x="46" y="104"/>
                  </a:lnTo>
                  <a:lnTo>
                    <a:pt x="48" y="102"/>
                  </a:lnTo>
                  <a:lnTo>
                    <a:pt x="48" y="100"/>
                  </a:lnTo>
                  <a:lnTo>
                    <a:pt x="46" y="99"/>
                  </a:lnTo>
                  <a:lnTo>
                    <a:pt x="48" y="97"/>
                  </a:lnTo>
                  <a:lnTo>
                    <a:pt x="46" y="97"/>
                  </a:lnTo>
                  <a:lnTo>
                    <a:pt x="46" y="95"/>
                  </a:lnTo>
                  <a:lnTo>
                    <a:pt x="42" y="95"/>
                  </a:lnTo>
                  <a:lnTo>
                    <a:pt x="39" y="95"/>
                  </a:lnTo>
                  <a:lnTo>
                    <a:pt x="39" y="93"/>
                  </a:lnTo>
                  <a:lnTo>
                    <a:pt x="39" y="90"/>
                  </a:lnTo>
                  <a:lnTo>
                    <a:pt x="37" y="88"/>
                  </a:lnTo>
                  <a:lnTo>
                    <a:pt x="37" y="88"/>
                  </a:lnTo>
                  <a:lnTo>
                    <a:pt x="36" y="87"/>
                  </a:lnTo>
                  <a:lnTo>
                    <a:pt x="32" y="85"/>
                  </a:lnTo>
                  <a:lnTo>
                    <a:pt x="27" y="83"/>
                  </a:lnTo>
                  <a:lnTo>
                    <a:pt x="24" y="81"/>
                  </a:lnTo>
                  <a:lnTo>
                    <a:pt x="18" y="76"/>
                  </a:lnTo>
                  <a:lnTo>
                    <a:pt x="17" y="76"/>
                  </a:lnTo>
                  <a:lnTo>
                    <a:pt x="15" y="73"/>
                  </a:lnTo>
                  <a:lnTo>
                    <a:pt x="13" y="68"/>
                  </a:lnTo>
                  <a:lnTo>
                    <a:pt x="13" y="66"/>
                  </a:lnTo>
                  <a:lnTo>
                    <a:pt x="13" y="64"/>
                  </a:lnTo>
                  <a:lnTo>
                    <a:pt x="10" y="61"/>
                  </a:lnTo>
                  <a:lnTo>
                    <a:pt x="10" y="59"/>
                  </a:lnTo>
                  <a:lnTo>
                    <a:pt x="10" y="59"/>
                  </a:lnTo>
                  <a:lnTo>
                    <a:pt x="5" y="54"/>
                  </a:lnTo>
                  <a:lnTo>
                    <a:pt x="5" y="53"/>
                  </a:lnTo>
                  <a:lnTo>
                    <a:pt x="3" y="51"/>
                  </a:lnTo>
                  <a:lnTo>
                    <a:pt x="3" y="49"/>
                  </a:lnTo>
                  <a:lnTo>
                    <a:pt x="1" y="47"/>
                  </a:lnTo>
                  <a:lnTo>
                    <a:pt x="0" y="46"/>
                  </a:lnTo>
                  <a:lnTo>
                    <a:pt x="0" y="46"/>
                  </a:lnTo>
                  <a:lnTo>
                    <a:pt x="0" y="44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3" y="42"/>
                  </a:lnTo>
                  <a:lnTo>
                    <a:pt x="5" y="42"/>
                  </a:lnTo>
                  <a:lnTo>
                    <a:pt x="6" y="42"/>
                  </a:lnTo>
                  <a:lnTo>
                    <a:pt x="10" y="42"/>
                  </a:lnTo>
                  <a:lnTo>
                    <a:pt x="12" y="44"/>
                  </a:lnTo>
                  <a:lnTo>
                    <a:pt x="13" y="46"/>
                  </a:lnTo>
                  <a:lnTo>
                    <a:pt x="17" y="44"/>
                  </a:lnTo>
                  <a:lnTo>
                    <a:pt x="20" y="44"/>
                  </a:lnTo>
                  <a:lnTo>
                    <a:pt x="25" y="46"/>
                  </a:lnTo>
                  <a:lnTo>
                    <a:pt x="29" y="46"/>
                  </a:lnTo>
                  <a:lnTo>
                    <a:pt x="34" y="44"/>
                  </a:lnTo>
                  <a:lnTo>
                    <a:pt x="37" y="41"/>
                  </a:lnTo>
                  <a:lnTo>
                    <a:pt x="42" y="35"/>
                  </a:lnTo>
                  <a:lnTo>
                    <a:pt x="46" y="30"/>
                  </a:lnTo>
                  <a:lnTo>
                    <a:pt x="48" y="27"/>
                  </a:lnTo>
                  <a:lnTo>
                    <a:pt x="51" y="24"/>
                  </a:lnTo>
                  <a:lnTo>
                    <a:pt x="56" y="22"/>
                  </a:lnTo>
                  <a:lnTo>
                    <a:pt x="60" y="18"/>
                  </a:lnTo>
                  <a:lnTo>
                    <a:pt x="66" y="17"/>
                  </a:lnTo>
                  <a:lnTo>
                    <a:pt x="66" y="17"/>
                  </a:lnTo>
                  <a:lnTo>
                    <a:pt x="68" y="15"/>
                  </a:lnTo>
                  <a:lnTo>
                    <a:pt x="70" y="12"/>
                  </a:lnTo>
                  <a:lnTo>
                    <a:pt x="70" y="8"/>
                  </a:lnTo>
                  <a:lnTo>
                    <a:pt x="70" y="6"/>
                  </a:lnTo>
                  <a:lnTo>
                    <a:pt x="70" y="6"/>
                  </a:lnTo>
                  <a:lnTo>
                    <a:pt x="72" y="5"/>
                  </a:lnTo>
                  <a:lnTo>
                    <a:pt x="73" y="3"/>
                  </a:lnTo>
                  <a:lnTo>
                    <a:pt x="77" y="1"/>
                  </a:lnTo>
                  <a:lnTo>
                    <a:pt x="82" y="0"/>
                  </a:lnTo>
                  <a:lnTo>
                    <a:pt x="85" y="0"/>
                  </a:lnTo>
                  <a:lnTo>
                    <a:pt x="90" y="0"/>
                  </a:lnTo>
                  <a:lnTo>
                    <a:pt x="95" y="0"/>
                  </a:lnTo>
                  <a:lnTo>
                    <a:pt x="99" y="0"/>
                  </a:lnTo>
                  <a:lnTo>
                    <a:pt x="99" y="1"/>
                  </a:lnTo>
                  <a:lnTo>
                    <a:pt x="99" y="5"/>
                  </a:lnTo>
                  <a:lnTo>
                    <a:pt x="99" y="6"/>
                  </a:lnTo>
                  <a:lnTo>
                    <a:pt x="102" y="6"/>
                  </a:lnTo>
                  <a:lnTo>
                    <a:pt x="109" y="6"/>
                  </a:lnTo>
                  <a:lnTo>
                    <a:pt x="114" y="6"/>
                  </a:lnTo>
                  <a:lnTo>
                    <a:pt x="118" y="8"/>
                  </a:lnTo>
                  <a:lnTo>
                    <a:pt x="119" y="10"/>
                  </a:lnTo>
                  <a:lnTo>
                    <a:pt x="123" y="10"/>
                  </a:lnTo>
                  <a:lnTo>
                    <a:pt x="128" y="15"/>
                  </a:lnTo>
                  <a:lnTo>
                    <a:pt x="135" y="15"/>
                  </a:lnTo>
                  <a:lnTo>
                    <a:pt x="138" y="17"/>
                  </a:lnTo>
                  <a:lnTo>
                    <a:pt x="142" y="17"/>
                  </a:lnTo>
                  <a:lnTo>
                    <a:pt x="143" y="20"/>
                  </a:lnTo>
                  <a:lnTo>
                    <a:pt x="145" y="20"/>
                  </a:lnTo>
                  <a:lnTo>
                    <a:pt x="147" y="20"/>
                  </a:lnTo>
                  <a:lnTo>
                    <a:pt x="147" y="20"/>
                  </a:lnTo>
                  <a:lnTo>
                    <a:pt x="147" y="22"/>
                  </a:lnTo>
                  <a:lnTo>
                    <a:pt x="147" y="24"/>
                  </a:lnTo>
                  <a:lnTo>
                    <a:pt x="147" y="27"/>
                  </a:lnTo>
                  <a:lnTo>
                    <a:pt x="149" y="30"/>
                  </a:lnTo>
                  <a:lnTo>
                    <a:pt x="149" y="34"/>
                  </a:lnTo>
                  <a:lnTo>
                    <a:pt x="149" y="41"/>
                  </a:lnTo>
                  <a:lnTo>
                    <a:pt x="149" y="47"/>
                  </a:lnTo>
                  <a:lnTo>
                    <a:pt x="149" y="49"/>
                  </a:lnTo>
                  <a:lnTo>
                    <a:pt x="149" y="51"/>
                  </a:lnTo>
                  <a:lnTo>
                    <a:pt x="149" y="53"/>
                  </a:lnTo>
                  <a:lnTo>
                    <a:pt x="149" y="53"/>
                  </a:lnTo>
                  <a:lnTo>
                    <a:pt x="147" y="56"/>
                  </a:lnTo>
                  <a:lnTo>
                    <a:pt x="147" y="58"/>
                  </a:lnTo>
                  <a:lnTo>
                    <a:pt x="147" y="59"/>
                  </a:lnTo>
                  <a:lnTo>
                    <a:pt x="147" y="61"/>
                  </a:lnTo>
                  <a:lnTo>
                    <a:pt x="145" y="61"/>
                  </a:lnTo>
                  <a:lnTo>
                    <a:pt x="143" y="63"/>
                  </a:lnTo>
                  <a:lnTo>
                    <a:pt x="143" y="63"/>
                  </a:lnTo>
                  <a:lnTo>
                    <a:pt x="143" y="64"/>
                  </a:lnTo>
                  <a:lnTo>
                    <a:pt x="143" y="66"/>
                  </a:lnTo>
                  <a:lnTo>
                    <a:pt x="143" y="66"/>
                  </a:lnTo>
                  <a:lnTo>
                    <a:pt x="145" y="66"/>
                  </a:lnTo>
                  <a:lnTo>
                    <a:pt x="145" y="68"/>
                  </a:lnTo>
                  <a:lnTo>
                    <a:pt x="145" y="70"/>
                  </a:lnTo>
                  <a:lnTo>
                    <a:pt x="145" y="71"/>
                  </a:lnTo>
                  <a:lnTo>
                    <a:pt x="145" y="73"/>
                  </a:lnTo>
                  <a:lnTo>
                    <a:pt x="145" y="76"/>
                  </a:lnTo>
                  <a:lnTo>
                    <a:pt x="147" y="80"/>
                  </a:lnTo>
                  <a:lnTo>
                    <a:pt x="149" y="81"/>
                  </a:lnTo>
                  <a:lnTo>
                    <a:pt x="149" y="83"/>
                  </a:lnTo>
                  <a:lnTo>
                    <a:pt x="149" y="85"/>
                  </a:lnTo>
                  <a:lnTo>
                    <a:pt x="149" y="85"/>
                  </a:lnTo>
                  <a:lnTo>
                    <a:pt x="147" y="90"/>
                  </a:lnTo>
                  <a:lnTo>
                    <a:pt x="145" y="93"/>
                  </a:lnTo>
                  <a:lnTo>
                    <a:pt x="142" y="97"/>
                  </a:lnTo>
                  <a:lnTo>
                    <a:pt x="140" y="99"/>
                  </a:lnTo>
                  <a:lnTo>
                    <a:pt x="138" y="99"/>
                  </a:lnTo>
                  <a:lnTo>
                    <a:pt x="138" y="100"/>
                  </a:lnTo>
                  <a:lnTo>
                    <a:pt x="138" y="102"/>
                  </a:lnTo>
                  <a:lnTo>
                    <a:pt x="138" y="105"/>
                  </a:lnTo>
                  <a:lnTo>
                    <a:pt x="137" y="109"/>
                  </a:lnTo>
                  <a:lnTo>
                    <a:pt x="138" y="112"/>
                  </a:lnTo>
                  <a:lnTo>
                    <a:pt x="137" y="112"/>
                  </a:lnTo>
                  <a:lnTo>
                    <a:pt x="137" y="114"/>
                  </a:lnTo>
                  <a:lnTo>
                    <a:pt x="133" y="117"/>
                  </a:lnTo>
                  <a:lnTo>
                    <a:pt x="130" y="121"/>
                  </a:lnTo>
                  <a:lnTo>
                    <a:pt x="128" y="122"/>
                  </a:lnTo>
                  <a:lnTo>
                    <a:pt x="125" y="126"/>
                  </a:lnTo>
                  <a:lnTo>
                    <a:pt x="121" y="129"/>
                  </a:lnTo>
                  <a:lnTo>
                    <a:pt x="118" y="133"/>
                  </a:lnTo>
                  <a:lnTo>
                    <a:pt x="116" y="134"/>
                  </a:ln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60" name="Rectangle 259">
            <a:extLst>
              <a:ext uri="{FF2B5EF4-FFF2-40B4-BE49-F238E27FC236}">
                <a16:creationId xmlns:a16="http://schemas.microsoft.com/office/drawing/2014/main" xmlns="" id="{E75A932E-2CD7-41FE-B613-64C53ED33E87}"/>
              </a:ext>
            </a:extLst>
          </p:cNvPr>
          <p:cNvSpPr/>
          <p:nvPr/>
        </p:nvSpPr>
        <p:spPr>
          <a:xfrm>
            <a:off x="1259481" y="5882023"/>
            <a:ext cx="9581522" cy="5236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00" dirty="0">
                <a:solidFill>
                  <a:schemeClr val="tx1">
                    <a:lumMod val="95000"/>
                    <a:lumOff val="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 dolor sit </a:t>
            </a:r>
            <a:r>
              <a:rPr lang="en-US" sz="10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amet</a:t>
            </a:r>
            <a:r>
              <a:rPr lang="en-US" sz="1000" dirty="0">
                <a:solidFill>
                  <a:schemeClr val="tx1">
                    <a:lumMod val="95000"/>
                    <a:lumOff val="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, </a:t>
            </a:r>
            <a:r>
              <a:rPr lang="en-US" sz="10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consectetur</a:t>
            </a:r>
            <a:r>
              <a:rPr lang="en-US" sz="1000" dirty="0">
                <a:solidFill>
                  <a:schemeClr val="tx1">
                    <a:lumMod val="95000"/>
                    <a:lumOff val="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US" sz="10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adipiscing</a:t>
            </a:r>
            <a:r>
              <a:rPr lang="en-US" sz="1000" dirty="0">
                <a:solidFill>
                  <a:schemeClr val="tx1">
                    <a:lumMod val="95000"/>
                    <a:lumOff val="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US" sz="10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elit</a:t>
            </a:r>
            <a:r>
              <a:rPr lang="en-US" sz="1000" dirty="0">
                <a:solidFill>
                  <a:schemeClr val="tx1">
                    <a:lumMod val="95000"/>
                    <a:lumOff val="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. </a:t>
            </a:r>
            <a:r>
              <a:rPr lang="en-US" sz="10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Pellentesque</a:t>
            </a:r>
            <a:r>
              <a:rPr lang="en-US" sz="1000" dirty="0">
                <a:solidFill>
                  <a:schemeClr val="tx1">
                    <a:lumMod val="95000"/>
                    <a:lumOff val="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US" sz="10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scelerisque</a:t>
            </a:r>
            <a:r>
              <a:rPr lang="en-US" sz="1000" dirty="0">
                <a:solidFill>
                  <a:schemeClr val="tx1">
                    <a:lumMod val="95000"/>
                    <a:lumOff val="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US" sz="10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malesua</a:t>
            </a:r>
            <a:r>
              <a:rPr lang="en-US" sz="1000" dirty="0">
                <a:solidFill>
                  <a:schemeClr val="tx1">
                    <a:lumMod val="95000"/>
                    <a:lumOff val="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libero a </a:t>
            </a:r>
            <a:r>
              <a:rPr lang="en-US" sz="10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pellentesque</a:t>
            </a:r>
            <a:r>
              <a:rPr lang="en-US" sz="1000" dirty="0">
                <a:solidFill>
                  <a:schemeClr val="tx1">
                    <a:lumMod val="95000"/>
                    <a:lumOff val="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. Morbi </a:t>
            </a:r>
            <a:r>
              <a:rPr lang="en-US" sz="10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orci</a:t>
            </a:r>
            <a:r>
              <a:rPr lang="en-US" sz="1000" dirty="0">
                <a:solidFill>
                  <a:schemeClr val="tx1">
                    <a:lumMod val="95000"/>
                    <a:lumOff val="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dui, fermentum </a:t>
            </a:r>
            <a:r>
              <a:rPr lang="en-US" sz="10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eget</a:t>
            </a:r>
            <a:r>
              <a:rPr lang="en-US" sz="1000" dirty="0">
                <a:solidFill>
                  <a:schemeClr val="tx1">
                    <a:lumMod val="95000"/>
                    <a:lumOff val="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US" sz="10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lectus</a:t>
            </a:r>
            <a:r>
              <a:rPr lang="en-US" sz="1000" dirty="0">
                <a:solidFill>
                  <a:schemeClr val="tx1">
                    <a:lumMod val="95000"/>
                    <a:lumOff val="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US" sz="10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ornareioiu</a:t>
            </a:r>
            <a:r>
              <a:rPr lang="en-US" sz="1000" dirty="0">
                <a:solidFill>
                  <a:schemeClr val="tx1">
                    <a:lumMod val="95000"/>
                    <a:lumOff val="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, </a:t>
            </a:r>
            <a:r>
              <a:rPr lang="en-US" sz="10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viverra</a:t>
            </a:r>
            <a:r>
              <a:rPr lang="en-US" sz="1000" dirty="0">
                <a:solidFill>
                  <a:schemeClr val="tx1">
                    <a:lumMod val="95000"/>
                    <a:lumOff val="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US" sz="10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dignissim</a:t>
            </a:r>
            <a:r>
              <a:rPr lang="en-US" sz="1000" dirty="0">
                <a:solidFill>
                  <a:schemeClr val="tx1">
                    <a:lumMod val="95000"/>
                    <a:lumOff val="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US" sz="10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ris</a:t>
            </a:r>
            <a:r>
              <a:rPr lang="en-US" sz="1000" dirty="0">
                <a:solidFill>
                  <a:schemeClr val="tx1">
                    <a:lumMod val="95000"/>
                    <a:lumOff val="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. Donec lacinia </a:t>
            </a:r>
            <a:r>
              <a:rPr lang="en-US" sz="10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neque</a:t>
            </a:r>
            <a:r>
              <a:rPr lang="en-US" sz="1000" dirty="0">
                <a:solidFill>
                  <a:schemeClr val="tx1">
                    <a:lumMod val="95000"/>
                    <a:lumOff val="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non </a:t>
            </a:r>
            <a:r>
              <a:rPr lang="en-US" sz="10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velit</a:t>
            </a:r>
            <a:r>
              <a:rPr lang="en-US" sz="1000" dirty="0">
                <a:solidFill>
                  <a:schemeClr val="tx1">
                    <a:lumMod val="95000"/>
                    <a:lumOff val="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dictum </a:t>
            </a:r>
            <a:r>
              <a:rPr lang="en-US" sz="10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tincidunt</a:t>
            </a:r>
            <a:r>
              <a:rPr lang="en-US" sz="1000" dirty="0">
                <a:solidFill>
                  <a:schemeClr val="tx1">
                    <a:lumMod val="95000"/>
                    <a:lumOff val="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. </a:t>
            </a:r>
            <a:r>
              <a:rPr lang="en-US" sz="10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Etiam</a:t>
            </a:r>
            <a:r>
              <a:rPr lang="en-US" sz="1000" dirty="0">
                <a:solidFill>
                  <a:schemeClr val="tx1">
                    <a:lumMod val="95000"/>
                    <a:lumOff val="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US" sz="10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lacus</a:t>
            </a:r>
            <a:r>
              <a:rPr lang="en-US" sz="1000" dirty="0">
                <a:solidFill>
                  <a:schemeClr val="tx1">
                    <a:lumMod val="95000"/>
                    <a:lumOff val="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US" sz="10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neque</a:t>
            </a:r>
            <a:r>
              <a:rPr lang="en-US" sz="1000" dirty="0">
                <a:solidFill>
                  <a:schemeClr val="tx1">
                    <a:lumMod val="95000"/>
                    <a:lumOff val="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, </a:t>
            </a:r>
            <a:r>
              <a:rPr lang="en-US" sz="10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mattis</a:t>
            </a:r>
            <a:r>
              <a:rPr lang="en-US" sz="1000" dirty="0">
                <a:solidFill>
                  <a:schemeClr val="tx1">
                    <a:lumMod val="95000"/>
                    <a:lumOff val="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US" sz="10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ut</a:t>
            </a:r>
            <a:r>
              <a:rPr lang="en-US" sz="1000" dirty="0">
                <a:solidFill>
                  <a:schemeClr val="tx1">
                    <a:lumMod val="95000"/>
                    <a:lumOff val="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US" sz="10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sem</a:t>
            </a:r>
            <a:r>
              <a:rPr lang="en-US" sz="1000" dirty="0">
                <a:solidFill>
                  <a:schemeClr val="tx1">
                    <a:lumMod val="95000"/>
                    <a:lumOff val="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US" sz="10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Pellentesque</a:t>
            </a:r>
            <a:r>
              <a:rPr lang="en-US" sz="1000" dirty="0">
                <a:solidFill>
                  <a:schemeClr val="tx1">
                    <a:lumMod val="95000"/>
                    <a:lumOff val="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US" sz="10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scelerisque</a:t>
            </a:r>
            <a:r>
              <a:rPr lang="en-US" sz="1000" dirty="0">
                <a:solidFill>
                  <a:schemeClr val="tx1">
                    <a:lumMod val="95000"/>
                    <a:lumOff val="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US" sz="10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malesua</a:t>
            </a:r>
            <a:r>
              <a:rPr lang="en-US" sz="1000" dirty="0">
                <a:solidFill>
                  <a:schemeClr val="tx1">
                    <a:lumMod val="95000"/>
                    <a:lumOff val="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libero </a:t>
            </a:r>
          </a:p>
        </p:txBody>
      </p:sp>
      <p:sp>
        <p:nvSpPr>
          <p:cNvPr id="261" name="TextBox 260">
            <a:extLst>
              <a:ext uri="{FF2B5EF4-FFF2-40B4-BE49-F238E27FC236}">
                <a16:creationId xmlns:a16="http://schemas.microsoft.com/office/drawing/2014/main" xmlns="" id="{2E046F71-1225-40D2-A486-21B1DB11A3D9}"/>
              </a:ext>
            </a:extLst>
          </p:cNvPr>
          <p:cNvSpPr txBox="1"/>
          <p:nvPr/>
        </p:nvSpPr>
        <p:spPr>
          <a:xfrm>
            <a:off x="3628990" y="422713"/>
            <a:ext cx="497057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400" b="1" dirty="0">
                <a:ln w="12700">
                  <a:noFill/>
                </a:ln>
                <a:solidFill>
                  <a:srgbClr val="FF0000"/>
                </a:solidFill>
                <a:latin typeface="Montserrat SemiBold" panose="00000700000000000000" pitchFamily="50" charset="0"/>
              </a:rPr>
              <a:t>World Map</a:t>
            </a:r>
            <a:endParaRPr lang="en-US" sz="4400" b="1" dirty="0">
              <a:ln w="12700">
                <a:noFill/>
              </a:ln>
              <a:solidFill>
                <a:srgbClr val="FF0000"/>
              </a:solidFill>
              <a:latin typeface="Montserrat SemiBold" panose="00000700000000000000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4233311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42C06D36-A125-445C-83DB-BE109F265F36}"/>
              </a:ext>
            </a:extLst>
          </p:cNvPr>
          <p:cNvSpPr/>
          <p:nvPr/>
        </p:nvSpPr>
        <p:spPr>
          <a:xfrm>
            <a:off x="1161141" y="783771"/>
            <a:ext cx="9869716" cy="5290458"/>
          </a:xfrm>
          <a:prstGeom prst="rect">
            <a:avLst/>
          </a:prstGeom>
          <a:solidFill>
            <a:srgbClr val="FF4745">
              <a:alpha val="6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xmlns="" id="{66CA3836-CFDD-45D2-80A4-82BB5F9AAE32}"/>
              </a:ext>
            </a:extLst>
          </p:cNvPr>
          <p:cNvSpPr txBox="1">
            <a:spLocks/>
          </p:cNvSpPr>
          <p:nvPr/>
        </p:nvSpPr>
        <p:spPr>
          <a:xfrm>
            <a:off x="898021" y="2861516"/>
            <a:ext cx="10395957" cy="1172009"/>
          </a:xfrm>
          <a:prstGeom prst="rect">
            <a:avLst/>
          </a:prstGeom>
        </p:spPr>
        <p:txBody>
          <a:bodyPr wrap="square" anchor="ctr">
            <a:noAutofit/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lang="en-US" sz="2400" kern="0" smtClean="0">
                <a:solidFill>
                  <a:srgbClr val="DD2067"/>
                </a:solidFill>
                <a:latin typeface="+mj-lt"/>
                <a:ea typeface="+mj-ea"/>
                <a:cs typeface="Arial" pitchFamily="-109" charset="0"/>
                <a:sym typeface="Calibri" charset="0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ヒラギノ角ゴ ProN W3" charset="0"/>
                <a:cs typeface="ヒラギノ角ゴ ProN W3" charset="0"/>
                <a:sym typeface="Calibri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ヒラギノ角ゴ ProN W3" charset="0"/>
                <a:cs typeface="ヒラギノ角ゴ ProN W3" charset="0"/>
                <a:sym typeface="Calibri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ヒラギノ角ゴ ProN W3" charset="0"/>
                <a:cs typeface="ヒラギノ角ゴ ProN W3" charset="0"/>
                <a:sym typeface="Calibri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ヒラギノ角ゴ ProN W3" charset="0"/>
                <a:cs typeface="ヒラギノ角ゴ ProN W3" charset="0"/>
                <a:sym typeface="Calibri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ヒラギノ角ゴ ProN W3" charset="0"/>
                <a:cs typeface="ヒラギノ角ゴ ProN W3" charset="0"/>
                <a:sym typeface="Calibri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ヒラギノ角ゴ ProN W3" charset="0"/>
                <a:cs typeface="ヒラギノ角ゴ ProN W3" charset="0"/>
                <a:sym typeface="Calibri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ヒラギノ角ゴ ProN W3" charset="0"/>
                <a:cs typeface="ヒラギノ角ゴ ProN W3" charset="0"/>
                <a:sym typeface="Calibri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ヒラギノ角ゴ ProN W3" charset="0"/>
                <a:cs typeface="ヒラギノ角ゴ ProN W3" charset="0"/>
                <a:sym typeface="Calibri" charset="0"/>
              </a:defRPr>
            </a:lvl9pPr>
          </a:lstStyle>
          <a:p>
            <a:r>
              <a:rPr lang="en-US" sz="8000" spc="-151" dirty="0">
                <a:solidFill>
                  <a:schemeClr val="bg1"/>
                </a:solidFill>
                <a:latin typeface="Montserrat ExtraBold" panose="000009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THANK YOU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BE0BAFC8-DE97-46A4-AA8D-AB2ACF827FFE}"/>
              </a:ext>
            </a:extLst>
          </p:cNvPr>
          <p:cNvSpPr txBox="1"/>
          <p:nvPr/>
        </p:nvSpPr>
        <p:spPr>
          <a:xfrm>
            <a:off x="1959429" y="4283256"/>
            <a:ext cx="8273142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600" b="0" i="0" dirty="0">
                <a:solidFill>
                  <a:schemeClr val="bg1"/>
                </a:solidFill>
                <a:effectLst/>
                <a:latin typeface="Montserrat" panose="00000500000000000000" pitchFamily="50" charset="0"/>
              </a:rPr>
              <a:t>If you believe in yourself and have dedication and pride - and never quit, you'll be a winner. The price of victory is high but so are the rewards</a:t>
            </a:r>
            <a:endParaRPr lang="en-ID" sz="1600" dirty="0">
              <a:solidFill>
                <a:schemeClr val="bg1"/>
              </a:solidFill>
              <a:latin typeface="Montserrat" panose="00000500000000000000" pitchFamily="50" charset="0"/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xmlns="" id="{2D4DCCC0-DBBC-4E78-8AB1-FC6206FACE9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428598982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5056">
            <a:extLst>
              <a:ext uri="{FF2B5EF4-FFF2-40B4-BE49-F238E27FC236}">
                <a16:creationId xmlns:a16="http://schemas.microsoft.com/office/drawing/2014/main" xmlns="" id="{6130B83C-7DC1-418F-A8A4-BCB9A77188AC}"/>
              </a:ext>
            </a:extLst>
          </p:cNvPr>
          <p:cNvSpPr/>
          <p:nvPr/>
        </p:nvSpPr>
        <p:spPr>
          <a:xfrm>
            <a:off x="8126296" y="2210851"/>
            <a:ext cx="245107" cy="19652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7837" y="12134"/>
                </a:moveTo>
                <a:lnTo>
                  <a:pt x="107837" y="12134"/>
                </a:lnTo>
                <a:cubicBezTo>
                  <a:pt x="95945" y="0"/>
                  <a:pt x="79189" y="0"/>
                  <a:pt x="67027" y="12134"/>
                </a:cubicBezTo>
                <a:cubicBezTo>
                  <a:pt x="59729" y="20898"/>
                  <a:pt x="59729" y="20898"/>
                  <a:pt x="59729" y="20898"/>
                </a:cubicBezTo>
                <a:cubicBezTo>
                  <a:pt x="52702" y="12134"/>
                  <a:pt x="52702" y="12134"/>
                  <a:pt x="52702" y="12134"/>
                </a:cubicBezTo>
                <a:cubicBezTo>
                  <a:pt x="40810" y="0"/>
                  <a:pt x="24054" y="0"/>
                  <a:pt x="12162" y="12134"/>
                </a:cubicBezTo>
                <a:cubicBezTo>
                  <a:pt x="0" y="26966"/>
                  <a:pt x="0" y="50898"/>
                  <a:pt x="12162" y="62696"/>
                </a:cubicBezTo>
                <a:cubicBezTo>
                  <a:pt x="59729" y="119662"/>
                  <a:pt x="59729" y="119662"/>
                  <a:pt x="59729" y="119662"/>
                </a:cubicBezTo>
                <a:cubicBezTo>
                  <a:pt x="107837" y="62696"/>
                  <a:pt x="107837" y="62696"/>
                  <a:pt x="107837" y="62696"/>
                </a:cubicBezTo>
                <a:cubicBezTo>
                  <a:pt x="119729" y="50898"/>
                  <a:pt x="119729" y="26966"/>
                  <a:pt x="107837" y="12134"/>
                </a:cubicBezTo>
              </a:path>
            </a:pathLst>
          </a:custGeom>
          <a:solidFill>
            <a:srgbClr val="FF4745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" name="Shape 5057">
            <a:extLst>
              <a:ext uri="{FF2B5EF4-FFF2-40B4-BE49-F238E27FC236}">
                <a16:creationId xmlns:a16="http://schemas.microsoft.com/office/drawing/2014/main" xmlns="" id="{D8ACA991-DE73-4341-AD5C-B82EEA2FA6F5}"/>
              </a:ext>
            </a:extLst>
          </p:cNvPr>
          <p:cNvSpPr/>
          <p:nvPr/>
        </p:nvSpPr>
        <p:spPr>
          <a:xfrm>
            <a:off x="3815536" y="2201121"/>
            <a:ext cx="136170" cy="21987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0240" y="0"/>
                </a:moveTo>
                <a:lnTo>
                  <a:pt x="60240" y="0"/>
                </a:lnTo>
                <a:cubicBezTo>
                  <a:pt x="25542" y="0"/>
                  <a:pt x="0" y="16200"/>
                  <a:pt x="0" y="37500"/>
                </a:cubicBezTo>
                <a:cubicBezTo>
                  <a:pt x="0" y="72000"/>
                  <a:pt x="60240" y="119700"/>
                  <a:pt x="60240" y="119700"/>
                </a:cubicBezTo>
                <a:cubicBezTo>
                  <a:pt x="60240" y="119700"/>
                  <a:pt x="119518" y="72000"/>
                  <a:pt x="119518" y="37500"/>
                </a:cubicBezTo>
                <a:cubicBezTo>
                  <a:pt x="119518" y="16200"/>
                  <a:pt x="93975" y="0"/>
                  <a:pt x="60240" y="0"/>
                </a:cubicBezTo>
                <a:close/>
                <a:moveTo>
                  <a:pt x="60240" y="58800"/>
                </a:moveTo>
                <a:lnTo>
                  <a:pt x="60240" y="58800"/>
                </a:lnTo>
                <a:cubicBezTo>
                  <a:pt x="42409" y="58800"/>
                  <a:pt x="25542" y="48000"/>
                  <a:pt x="25542" y="37500"/>
                </a:cubicBezTo>
                <a:cubicBezTo>
                  <a:pt x="25542" y="26700"/>
                  <a:pt x="42409" y="16200"/>
                  <a:pt x="60240" y="16200"/>
                </a:cubicBezTo>
                <a:cubicBezTo>
                  <a:pt x="76626" y="16200"/>
                  <a:pt x="93975" y="26700"/>
                  <a:pt x="93975" y="37500"/>
                </a:cubicBezTo>
                <a:cubicBezTo>
                  <a:pt x="93975" y="48000"/>
                  <a:pt x="76626" y="58800"/>
                  <a:pt x="60240" y="58800"/>
                </a:cubicBezTo>
                <a:close/>
              </a:path>
            </a:pathLst>
          </a:custGeom>
          <a:solidFill>
            <a:srgbClr val="FF4745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" name="Shape 5058">
            <a:extLst>
              <a:ext uri="{FF2B5EF4-FFF2-40B4-BE49-F238E27FC236}">
                <a16:creationId xmlns:a16="http://schemas.microsoft.com/office/drawing/2014/main" xmlns="" id="{4B7AFB1E-F76C-4319-8A91-1EAF11F27423}"/>
              </a:ext>
            </a:extLst>
          </p:cNvPr>
          <p:cNvSpPr/>
          <p:nvPr/>
        </p:nvSpPr>
        <p:spPr>
          <a:xfrm>
            <a:off x="4294077" y="2201121"/>
            <a:ext cx="274286" cy="21987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7585" y="21300"/>
                </a:moveTo>
                <a:lnTo>
                  <a:pt x="117585" y="21300"/>
                </a:lnTo>
                <a:cubicBezTo>
                  <a:pt x="89818" y="0"/>
                  <a:pt x="89818" y="0"/>
                  <a:pt x="89818" y="0"/>
                </a:cubicBezTo>
                <a:cubicBezTo>
                  <a:pt x="87645" y="0"/>
                  <a:pt x="87645" y="0"/>
                  <a:pt x="85472" y="0"/>
                </a:cubicBezTo>
                <a:cubicBezTo>
                  <a:pt x="59879" y="21300"/>
                  <a:pt x="59879" y="21300"/>
                  <a:pt x="59879" y="21300"/>
                </a:cubicBezTo>
                <a:cubicBezTo>
                  <a:pt x="34285" y="0"/>
                  <a:pt x="34285" y="0"/>
                  <a:pt x="34285" y="0"/>
                </a:cubicBezTo>
                <a:cubicBezTo>
                  <a:pt x="31871" y="0"/>
                  <a:pt x="31871" y="0"/>
                  <a:pt x="29698" y="0"/>
                </a:cubicBezTo>
                <a:cubicBezTo>
                  <a:pt x="1931" y="21300"/>
                  <a:pt x="1931" y="21300"/>
                  <a:pt x="1931" y="21300"/>
                </a:cubicBezTo>
                <a:cubicBezTo>
                  <a:pt x="0" y="24000"/>
                  <a:pt x="0" y="24000"/>
                  <a:pt x="0" y="26700"/>
                </a:cubicBezTo>
                <a:cubicBezTo>
                  <a:pt x="0" y="114600"/>
                  <a:pt x="0" y="114600"/>
                  <a:pt x="0" y="114600"/>
                </a:cubicBezTo>
                <a:cubicBezTo>
                  <a:pt x="0" y="114600"/>
                  <a:pt x="0" y="117000"/>
                  <a:pt x="1931" y="117000"/>
                </a:cubicBezTo>
                <a:cubicBezTo>
                  <a:pt x="1931" y="119700"/>
                  <a:pt x="4104" y="119700"/>
                  <a:pt x="6277" y="117000"/>
                </a:cubicBezTo>
                <a:cubicBezTo>
                  <a:pt x="31871" y="98400"/>
                  <a:pt x="31871" y="98400"/>
                  <a:pt x="31871" y="98400"/>
                </a:cubicBezTo>
                <a:cubicBezTo>
                  <a:pt x="57706" y="117000"/>
                  <a:pt x="57706" y="117000"/>
                  <a:pt x="57706" y="117000"/>
                </a:cubicBezTo>
                <a:cubicBezTo>
                  <a:pt x="59879" y="119700"/>
                  <a:pt x="59879" y="119700"/>
                  <a:pt x="62052" y="117000"/>
                </a:cubicBezTo>
                <a:cubicBezTo>
                  <a:pt x="87645" y="98400"/>
                  <a:pt x="87645" y="98400"/>
                  <a:pt x="87645" y="98400"/>
                </a:cubicBezTo>
                <a:cubicBezTo>
                  <a:pt x="113480" y="117000"/>
                  <a:pt x="113480" y="117000"/>
                  <a:pt x="113480" y="117000"/>
                </a:cubicBezTo>
                <a:cubicBezTo>
                  <a:pt x="113480" y="119700"/>
                  <a:pt x="115412" y="119700"/>
                  <a:pt x="115412" y="119700"/>
                </a:cubicBezTo>
                <a:cubicBezTo>
                  <a:pt x="115412" y="119700"/>
                  <a:pt x="117585" y="119700"/>
                  <a:pt x="117585" y="117000"/>
                </a:cubicBezTo>
                <a:cubicBezTo>
                  <a:pt x="119758" y="117000"/>
                  <a:pt x="119758" y="114600"/>
                  <a:pt x="119758" y="114600"/>
                </a:cubicBezTo>
                <a:cubicBezTo>
                  <a:pt x="119758" y="26700"/>
                  <a:pt x="119758" y="26700"/>
                  <a:pt x="119758" y="26700"/>
                </a:cubicBezTo>
                <a:cubicBezTo>
                  <a:pt x="119758" y="24000"/>
                  <a:pt x="119758" y="24000"/>
                  <a:pt x="117585" y="21300"/>
                </a:cubicBezTo>
                <a:close/>
                <a:moveTo>
                  <a:pt x="27766" y="87900"/>
                </a:moveTo>
                <a:lnTo>
                  <a:pt x="27766" y="87900"/>
                </a:lnTo>
                <a:cubicBezTo>
                  <a:pt x="8450" y="103800"/>
                  <a:pt x="8450" y="103800"/>
                  <a:pt x="8450" y="103800"/>
                </a:cubicBezTo>
                <a:cubicBezTo>
                  <a:pt x="8450" y="29400"/>
                  <a:pt x="8450" y="29400"/>
                  <a:pt x="8450" y="29400"/>
                </a:cubicBezTo>
                <a:cubicBezTo>
                  <a:pt x="27766" y="13200"/>
                  <a:pt x="27766" y="13200"/>
                  <a:pt x="27766" y="13200"/>
                </a:cubicBezTo>
                <a:lnTo>
                  <a:pt x="27766" y="87900"/>
                </a:lnTo>
                <a:close/>
                <a:moveTo>
                  <a:pt x="55533" y="103800"/>
                </a:moveTo>
                <a:lnTo>
                  <a:pt x="55533" y="103800"/>
                </a:lnTo>
                <a:cubicBezTo>
                  <a:pt x="36217" y="87900"/>
                  <a:pt x="36217" y="87900"/>
                  <a:pt x="36217" y="87900"/>
                </a:cubicBezTo>
                <a:cubicBezTo>
                  <a:pt x="36217" y="13200"/>
                  <a:pt x="36217" y="13200"/>
                  <a:pt x="36217" y="13200"/>
                </a:cubicBezTo>
                <a:cubicBezTo>
                  <a:pt x="55533" y="29400"/>
                  <a:pt x="55533" y="29400"/>
                  <a:pt x="55533" y="29400"/>
                </a:cubicBezTo>
                <a:lnTo>
                  <a:pt x="55533" y="103800"/>
                </a:lnTo>
                <a:close/>
                <a:moveTo>
                  <a:pt x="83299" y="87900"/>
                </a:moveTo>
                <a:lnTo>
                  <a:pt x="83299" y="87900"/>
                </a:lnTo>
                <a:cubicBezTo>
                  <a:pt x="64225" y="103800"/>
                  <a:pt x="64225" y="103800"/>
                  <a:pt x="64225" y="103800"/>
                </a:cubicBezTo>
                <a:cubicBezTo>
                  <a:pt x="64225" y="29400"/>
                  <a:pt x="64225" y="29400"/>
                  <a:pt x="64225" y="29400"/>
                </a:cubicBezTo>
                <a:cubicBezTo>
                  <a:pt x="83299" y="13200"/>
                  <a:pt x="83299" y="13200"/>
                  <a:pt x="83299" y="13200"/>
                </a:cubicBezTo>
                <a:lnTo>
                  <a:pt x="83299" y="87900"/>
                </a:lnTo>
                <a:close/>
                <a:moveTo>
                  <a:pt x="111307" y="103800"/>
                </a:moveTo>
                <a:lnTo>
                  <a:pt x="111307" y="103800"/>
                </a:lnTo>
                <a:cubicBezTo>
                  <a:pt x="91750" y="87900"/>
                  <a:pt x="91750" y="87900"/>
                  <a:pt x="91750" y="87900"/>
                </a:cubicBezTo>
                <a:cubicBezTo>
                  <a:pt x="91750" y="13200"/>
                  <a:pt x="91750" y="13200"/>
                  <a:pt x="91750" y="13200"/>
                </a:cubicBezTo>
                <a:cubicBezTo>
                  <a:pt x="111307" y="29400"/>
                  <a:pt x="111307" y="29400"/>
                  <a:pt x="111307" y="29400"/>
                </a:cubicBezTo>
                <a:lnTo>
                  <a:pt x="111307" y="103800"/>
                </a:lnTo>
                <a:close/>
              </a:path>
            </a:pathLst>
          </a:custGeom>
          <a:solidFill>
            <a:srgbClr val="FF4745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" name="Shape 5059">
            <a:extLst>
              <a:ext uri="{FF2B5EF4-FFF2-40B4-BE49-F238E27FC236}">
                <a16:creationId xmlns:a16="http://schemas.microsoft.com/office/drawing/2014/main" xmlns="" id="{0C5255E2-AA04-417F-A3CF-9FBE3AE647AB}"/>
              </a:ext>
            </a:extLst>
          </p:cNvPr>
          <p:cNvSpPr/>
          <p:nvPr/>
        </p:nvSpPr>
        <p:spPr>
          <a:xfrm>
            <a:off x="2658090" y="2201122"/>
            <a:ext cx="272340" cy="21598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89638" y="103427"/>
                </a:moveTo>
                <a:lnTo>
                  <a:pt x="89638" y="103427"/>
                </a:lnTo>
                <a:cubicBezTo>
                  <a:pt x="12771" y="103427"/>
                  <a:pt x="12771" y="103427"/>
                  <a:pt x="12771" y="103427"/>
                </a:cubicBezTo>
                <a:cubicBezTo>
                  <a:pt x="12771" y="35601"/>
                  <a:pt x="12771" y="35601"/>
                  <a:pt x="12771" y="35601"/>
                </a:cubicBezTo>
                <a:cubicBezTo>
                  <a:pt x="27951" y="35601"/>
                  <a:pt x="27951" y="35601"/>
                  <a:pt x="27951" y="35601"/>
                </a:cubicBezTo>
                <a:cubicBezTo>
                  <a:pt x="27951" y="35601"/>
                  <a:pt x="32048" y="30076"/>
                  <a:pt x="40722" y="21790"/>
                </a:cubicBezTo>
                <a:cubicBezTo>
                  <a:pt x="6506" y="21790"/>
                  <a:pt x="6506" y="21790"/>
                  <a:pt x="6506" y="21790"/>
                </a:cubicBezTo>
                <a:cubicBezTo>
                  <a:pt x="2168" y="21790"/>
                  <a:pt x="0" y="24552"/>
                  <a:pt x="0" y="27314"/>
                </a:cubicBezTo>
                <a:cubicBezTo>
                  <a:pt x="0" y="111406"/>
                  <a:pt x="0" y="111406"/>
                  <a:pt x="0" y="111406"/>
                </a:cubicBezTo>
                <a:cubicBezTo>
                  <a:pt x="0" y="117237"/>
                  <a:pt x="2168" y="119693"/>
                  <a:pt x="6506" y="119693"/>
                </a:cubicBezTo>
                <a:cubicBezTo>
                  <a:pt x="96144" y="119693"/>
                  <a:pt x="96144" y="119693"/>
                  <a:pt x="96144" y="119693"/>
                </a:cubicBezTo>
                <a:cubicBezTo>
                  <a:pt x="98313" y="119693"/>
                  <a:pt x="102650" y="117237"/>
                  <a:pt x="102650" y="111406"/>
                </a:cubicBezTo>
                <a:cubicBezTo>
                  <a:pt x="102650" y="84398"/>
                  <a:pt x="102650" y="84398"/>
                  <a:pt x="102650" y="84398"/>
                </a:cubicBezTo>
                <a:cubicBezTo>
                  <a:pt x="89638" y="95140"/>
                  <a:pt x="89638" y="95140"/>
                  <a:pt x="89638" y="95140"/>
                </a:cubicBezTo>
                <a:lnTo>
                  <a:pt x="89638" y="103427"/>
                </a:lnTo>
                <a:close/>
                <a:moveTo>
                  <a:pt x="79036" y="51867"/>
                </a:moveTo>
                <a:lnTo>
                  <a:pt x="79036" y="51867"/>
                </a:lnTo>
                <a:cubicBezTo>
                  <a:pt x="79036" y="78874"/>
                  <a:pt x="79036" y="78874"/>
                  <a:pt x="79036" y="78874"/>
                </a:cubicBezTo>
                <a:cubicBezTo>
                  <a:pt x="119759" y="38363"/>
                  <a:pt x="119759" y="38363"/>
                  <a:pt x="119759" y="38363"/>
                </a:cubicBezTo>
                <a:cubicBezTo>
                  <a:pt x="79036" y="0"/>
                  <a:pt x="79036" y="0"/>
                  <a:pt x="79036" y="0"/>
                </a:cubicBezTo>
                <a:cubicBezTo>
                  <a:pt x="79036" y="24552"/>
                  <a:pt x="79036" y="24552"/>
                  <a:pt x="79036" y="24552"/>
                </a:cubicBezTo>
                <a:cubicBezTo>
                  <a:pt x="32048" y="24552"/>
                  <a:pt x="32048" y="84398"/>
                  <a:pt x="32048" y="84398"/>
                </a:cubicBezTo>
                <a:cubicBezTo>
                  <a:pt x="44819" y="57391"/>
                  <a:pt x="53493" y="51867"/>
                  <a:pt x="79036" y="51867"/>
                </a:cubicBezTo>
                <a:close/>
              </a:path>
            </a:pathLst>
          </a:custGeom>
          <a:solidFill>
            <a:srgbClr val="FF4745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6" name="Shape 5060">
            <a:extLst>
              <a:ext uri="{FF2B5EF4-FFF2-40B4-BE49-F238E27FC236}">
                <a16:creationId xmlns:a16="http://schemas.microsoft.com/office/drawing/2014/main" xmlns="" id="{6502CD1C-5224-4EB8-B76C-D8770C878973}"/>
              </a:ext>
            </a:extLst>
          </p:cNvPr>
          <p:cNvSpPr/>
          <p:nvPr/>
        </p:nvSpPr>
        <p:spPr>
          <a:xfrm>
            <a:off x="4844595" y="2175826"/>
            <a:ext cx="264560" cy="26462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750" y="0"/>
                </a:moveTo>
                <a:lnTo>
                  <a:pt x="59750" y="0"/>
                </a:lnTo>
                <a:cubicBezTo>
                  <a:pt x="26750" y="2250"/>
                  <a:pt x="0" y="28750"/>
                  <a:pt x="0" y="62000"/>
                </a:cubicBezTo>
                <a:cubicBezTo>
                  <a:pt x="0" y="93000"/>
                  <a:pt x="26750" y="119750"/>
                  <a:pt x="59750" y="119750"/>
                </a:cubicBezTo>
                <a:cubicBezTo>
                  <a:pt x="93000" y="119750"/>
                  <a:pt x="119750" y="93000"/>
                  <a:pt x="119750" y="60000"/>
                </a:cubicBezTo>
                <a:cubicBezTo>
                  <a:pt x="119750" y="26750"/>
                  <a:pt x="90750" y="0"/>
                  <a:pt x="59750" y="0"/>
                </a:cubicBezTo>
                <a:close/>
                <a:moveTo>
                  <a:pt x="59750" y="106500"/>
                </a:moveTo>
                <a:lnTo>
                  <a:pt x="59750" y="106500"/>
                </a:lnTo>
                <a:cubicBezTo>
                  <a:pt x="35500" y="108500"/>
                  <a:pt x="13250" y="86500"/>
                  <a:pt x="13250" y="62000"/>
                </a:cubicBezTo>
                <a:cubicBezTo>
                  <a:pt x="13250" y="35500"/>
                  <a:pt x="33250" y="13250"/>
                  <a:pt x="59750" y="13250"/>
                </a:cubicBezTo>
                <a:cubicBezTo>
                  <a:pt x="84000" y="13250"/>
                  <a:pt x="106500" y="33250"/>
                  <a:pt x="106500" y="60000"/>
                </a:cubicBezTo>
                <a:cubicBezTo>
                  <a:pt x="106500" y="86500"/>
                  <a:pt x="86250" y="106500"/>
                  <a:pt x="59750" y="106500"/>
                </a:cubicBezTo>
                <a:close/>
                <a:moveTo>
                  <a:pt x="30750" y="88500"/>
                </a:moveTo>
                <a:lnTo>
                  <a:pt x="30750" y="88500"/>
                </a:lnTo>
                <a:cubicBezTo>
                  <a:pt x="30750" y="88500"/>
                  <a:pt x="59750" y="84250"/>
                  <a:pt x="70750" y="73250"/>
                </a:cubicBezTo>
                <a:cubicBezTo>
                  <a:pt x="84000" y="60000"/>
                  <a:pt x="88500" y="31000"/>
                  <a:pt x="88500" y="31000"/>
                </a:cubicBezTo>
                <a:cubicBezTo>
                  <a:pt x="88500" y="31000"/>
                  <a:pt x="59750" y="35500"/>
                  <a:pt x="46500" y="48750"/>
                </a:cubicBezTo>
                <a:cubicBezTo>
                  <a:pt x="35500" y="60000"/>
                  <a:pt x="30750" y="88500"/>
                  <a:pt x="30750" y="88500"/>
                </a:cubicBezTo>
                <a:close/>
                <a:moveTo>
                  <a:pt x="53250" y="53250"/>
                </a:moveTo>
                <a:lnTo>
                  <a:pt x="53250" y="53250"/>
                </a:lnTo>
                <a:cubicBezTo>
                  <a:pt x="59750" y="48750"/>
                  <a:pt x="68500" y="44500"/>
                  <a:pt x="77500" y="42250"/>
                </a:cubicBezTo>
                <a:cubicBezTo>
                  <a:pt x="75250" y="51000"/>
                  <a:pt x="70750" y="62000"/>
                  <a:pt x="66500" y="66500"/>
                </a:cubicBezTo>
                <a:cubicBezTo>
                  <a:pt x="62000" y="68750"/>
                  <a:pt x="57500" y="68750"/>
                  <a:pt x="53250" y="66500"/>
                </a:cubicBezTo>
                <a:cubicBezTo>
                  <a:pt x="51000" y="62000"/>
                  <a:pt x="51000" y="57750"/>
                  <a:pt x="53250" y="53250"/>
                </a:cubicBezTo>
                <a:close/>
              </a:path>
            </a:pathLst>
          </a:custGeom>
          <a:solidFill>
            <a:srgbClr val="FF4745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7" name="Shape 5061">
            <a:extLst>
              <a:ext uri="{FF2B5EF4-FFF2-40B4-BE49-F238E27FC236}">
                <a16:creationId xmlns:a16="http://schemas.microsoft.com/office/drawing/2014/main" xmlns="" id="{442E77D5-8571-4FAA-940F-6ED03A3C59CB}"/>
              </a:ext>
            </a:extLst>
          </p:cNvPr>
          <p:cNvSpPr/>
          <p:nvPr/>
        </p:nvSpPr>
        <p:spPr>
          <a:xfrm>
            <a:off x="5404838" y="2185555"/>
            <a:ext cx="243161" cy="24127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864" y="4689"/>
                </a:moveTo>
                <a:lnTo>
                  <a:pt x="114864" y="4689"/>
                </a:lnTo>
                <a:cubicBezTo>
                  <a:pt x="110270" y="0"/>
                  <a:pt x="107837" y="4689"/>
                  <a:pt x="93243" y="9655"/>
                </a:cubicBezTo>
                <a:cubicBezTo>
                  <a:pt x="59729" y="26758"/>
                  <a:pt x="0" y="61241"/>
                  <a:pt x="0" y="61241"/>
                </a:cubicBezTo>
                <a:cubicBezTo>
                  <a:pt x="52702" y="68413"/>
                  <a:pt x="52702" y="68413"/>
                  <a:pt x="52702" y="68413"/>
                </a:cubicBezTo>
                <a:cubicBezTo>
                  <a:pt x="59729" y="119724"/>
                  <a:pt x="59729" y="119724"/>
                  <a:pt x="59729" y="119724"/>
                </a:cubicBezTo>
                <a:cubicBezTo>
                  <a:pt x="59729" y="119724"/>
                  <a:pt x="93243" y="61241"/>
                  <a:pt x="107837" y="24551"/>
                </a:cubicBezTo>
                <a:cubicBezTo>
                  <a:pt x="114864" y="12137"/>
                  <a:pt x="119729" y="7172"/>
                  <a:pt x="114864" y="4689"/>
                </a:cubicBezTo>
                <a:close/>
                <a:moveTo>
                  <a:pt x="102972" y="17103"/>
                </a:moveTo>
                <a:lnTo>
                  <a:pt x="102972" y="17103"/>
                </a:lnTo>
                <a:cubicBezTo>
                  <a:pt x="64594" y="88000"/>
                  <a:pt x="64594" y="88000"/>
                  <a:pt x="64594" y="88000"/>
                </a:cubicBezTo>
                <a:cubicBezTo>
                  <a:pt x="62162" y="56275"/>
                  <a:pt x="62162" y="56275"/>
                  <a:pt x="62162" y="56275"/>
                </a:cubicBezTo>
                <a:lnTo>
                  <a:pt x="102972" y="17103"/>
                </a:lnTo>
                <a:close/>
              </a:path>
            </a:pathLst>
          </a:custGeom>
          <a:solidFill>
            <a:srgbClr val="FF4745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8" name="Shape 5062">
            <a:extLst>
              <a:ext uri="{FF2B5EF4-FFF2-40B4-BE49-F238E27FC236}">
                <a16:creationId xmlns:a16="http://schemas.microsoft.com/office/drawing/2014/main" xmlns="" id="{272B0F2E-06D7-48CD-8A06-1B7DF5173DCF}"/>
              </a:ext>
            </a:extLst>
          </p:cNvPr>
          <p:cNvSpPr/>
          <p:nvPr/>
        </p:nvSpPr>
        <p:spPr>
          <a:xfrm>
            <a:off x="7050552" y="2185556"/>
            <a:ext cx="213981" cy="24517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98153" y="81351"/>
                </a:moveTo>
                <a:lnTo>
                  <a:pt x="98153" y="81351"/>
                </a:lnTo>
                <a:cubicBezTo>
                  <a:pt x="92615" y="81351"/>
                  <a:pt x="87076" y="81351"/>
                  <a:pt x="84307" y="83783"/>
                </a:cubicBezTo>
                <a:cubicBezTo>
                  <a:pt x="43692" y="64594"/>
                  <a:pt x="43692" y="64594"/>
                  <a:pt x="43692" y="64594"/>
                </a:cubicBezTo>
                <a:cubicBezTo>
                  <a:pt x="43692" y="62162"/>
                  <a:pt x="43692" y="62162"/>
                  <a:pt x="43692" y="60000"/>
                </a:cubicBezTo>
                <a:lnTo>
                  <a:pt x="43692" y="57567"/>
                </a:lnTo>
                <a:cubicBezTo>
                  <a:pt x="84307" y="35945"/>
                  <a:pt x="84307" y="35945"/>
                  <a:pt x="84307" y="35945"/>
                </a:cubicBezTo>
                <a:cubicBezTo>
                  <a:pt x="87076" y="38378"/>
                  <a:pt x="92615" y="40810"/>
                  <a:pt x="98153" y="40810"/>
                </a:cubicBezTo>
                <a:cubicBezTo>
                  <a:pt x="111692" y="40810"/>
                  <a:pt x="119692" y="31081"/>
                  <a:pt x="119692" y="18918"/>
                </a:cubicBezTo>
                <a:cubicBezTo>
                  <a:pt x="119692" y="9459"/>
                  <a:pt x="111692" y="0"/>
                  <a:pt x="98153" y="0"/>
                </a:cubicBezTo>
                <a:cubicBezTo>
                  <a:pt x="84307" y="0"/>
                  <a:pt x="76307" y="9459"/>
                  <a:pt x="76307" y="18918"/>
                </a:cubicBezTo>
                <a:cubicBezTo>
                  <a:pt x="76307" y="21621"/>
                  <a:pt x="76307" y="21621"/>
                  <a:pt x="76307" y="24054"/>
                </a:cubicBezTo>
                <a:cubicBezTo>
                  <a:pt x="35384" y="45675"/>
                  <a:pt x="35384" y="45675"/>
                  <a:pt x="35384" y="45675"/>
                </a:cubicBezTo>
                <a:cubicBezTo>
                  <a:pt x="32923" y="40810"/>
                  <a:pt x="27076" y="40810"/>
                  <a:pt x="21538" y="40810"/>
                </a:cubicBezTo>
                <a:cubicBezTo>
                  <a:pt x="8000" y="40810"/>
                  <a:pt x="0" y="50270"/>
                  <a:pt x="0" y="60000"/>
                </a:cubicBezTo>
                <a:cubicBezTo>
                  <a:pt x="0" y="71891"/>
                  <a:pt x="8000" y="81351"/>
                  <a:pt x="21538" y="81351"/>
                </a:cubicBezTo>
                <a:cubicBezTo>
                  <a:pt x="27076" y="81351"/>
                  <a:pt x="32923" y="78918"/>
                  <a:pt x="35384" y="76486"/>
                </a:cubicBezTo>
                <a:cubicBezTo>
                  <a:pt x="76307" y="98108"/>
                  <a:pt x="76307" y="98108"/>
                  <a:pt x="76307" y="98108"/>
                </a:cubicBezTo>
                <a:lnTo>
                  <a:pt x="76307" y="100540"/>
                </a:lnTo>
                <a:cubicBezTo>
                  <a:pt x="76307" y="112432"/>
                  <a:pt x="84307" y="119729"/>
                  <a:pt x="98153" y="119729"/>
                </a:cubicBezTo>
                <a:cubicBezTo>
                  <a:pt x="111692" y="119729"/>
                  <a:pt x="119692" y="112432"/>
                  <a:pt x="119692" y="100540"/>
                </a:cubicBezTo>
                <a:cubicBezTo>
                  <a:pt x="119692" y="88648"/>
                  <a:pt x="111692" y="81351"/>
                  <a:pt x="98153" y="81351"/>
                </a:cubicBezTo>
              </a:path>
            </a:pathLst>
          </a:custGeom>
          <a:solidFill>
            <a:srgbClr val="FF4745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9" name="Shape 5063">
            <a:extLst>
              <a:ext uri="{FF2B5EF4-FFF2-40B4-BE49-F238E27FC236}">
                <a16:creationId xmlns:a16="http://schemas.microsoft.com/office/drawing/2014/main" xmlns="" id="{3F70BC51-CA59-4CF4-92DD-6D585DF729B1}"/>
              </a:ext>
            </a:extLst>
          </p:cNvPr>
          <p:cNvSpPr/>
          <p:nvPr/>
        </p:nvSpPr>
        <p:spPr>
          <a:xfrm>
            <a:off x="1566782" y="2185556"/>
            <a:ext cx="274286" cy="24517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74849" y="90810"/>
                </a:moveTo>
                <a:lnTo>
                  <a:pt x="74849" y="90810"/>
                </a:lnTo>
                <a:cubicBezTo>
                  <a:pt x="59879" y="83783"/>
                  <a:pt x="53360" y="78918"/>
                  <a:pt x="53360" y="69459"/>
                </a:cubicBezTo>
                <a:cubicBezTo>
                  <a:pt x="53360" y="62162"/>
                  <a:pt x="57706" y="64594"/>
                  <a:pt x="59879" y="52702"/>
                </a:cubicBezTo>
                <a:cubicBezTo>
                  <a:pt x="62052" y="47837"/>
                  <a:pt x="66156" y="52702"/>
                  <a:pt x="66156" y="40810"/>
                </a:cubicBezTo>
                <a:cubicBezTo>
                  <a:pt x="66156" y="35945"/>
                  <a:pt x="64225" y="35945"/>
                  <a:pt x="64225" y="35945"/>
                </a:cubicBezTo>
                <a:cubicBezTo>
                  <a:pt x="64225" y="35945"/>
                  <a:pt x="66156" y="28648"/>
                  <a:pt x="66156" y="24054"/>
                </a:cubicBezTo>
                <a:cubicBezTo>
                  <a:pt x="66156" y="16756"/>
                  <a:pt x="62052" y="0"/>
                  <a:pt x="42736" y="0"/>
                </a:cubicBezTo>
                <a:cubicBezTo>
                  <a:pt x="21247" y="0"/>
                  <a:pt x="16901" y="16756"/>
                  <a:pt x="16901" y="24054"/>
                </a:cubicBezTo>
                <a:cubicBezTo>
                  <a:pt x="16901" y="28648"/>
                  <a:pt x="19074" y="35945"/>
                  <a:pt x="19074" y="35945"/>
                </a:cubicBezTo>
                <a:cubicBezTo>
                  <a:pt x="19074" y="35945"/>
                  <a:pt x="16901" y="35945"/>
                  <a:pt x="16901" y="40810"/>
                </a:cubicBezTo>
                <a:cubicBezTo>
                  <a:pt x="16901" y="52702"/>
                  <a:pt x="21247" y="47837"/>
                  <a:pt x="23420" y="52702"/>
                </a:cubicBezTo>
                <a:cubicBezTo>
                  <a:pt x="25593" y="64594"/>
                  <a:pt x="29698" y="62162"/>
                  <a:pt x="29698" y="69459"/>
                </a:cubicBezTo>
                <a:cubicBezTo>
                  <a:pt x="29698" y="78918"/>
                  <a:pt x="23420" y="83783"/>
                  <a:pt x="8450" y="90810"/>
                </a:cubicBezTo>
                <a:cubicBezTo>
                  <a:pt x="8450" y="90810"/>
                  <a:pt x="4104" y="90810"/>
                  <a:pt x="0" y="93243"/>
                </a:cubicBezTo>
                <a:cubicBezTo>
                  <a:pt x="0" y="119729"/>
                  <a:pt x="0" y="119729"/>
                  <a:pt x="0" y="119729"/>
                </a:cubicBezTo>
                <a:cubicBezTo>
                  <a:pt x="96096" y="119729"/>
                  <a:pt x="96096" y="119729"/>
                  <a:pt x="96096" y="119729"/>
                </a:cubicBezTo>
                <a:cubicBezTo>
                  <a:pt x="96096" y="119729"/>
                  <a:pt x="96096" y="110270"/>
                  <a:pt x="96096" y="107837"/>
                </a:cubicBezTo>
                <a:cubicBezTo>
                  <a:pt x="96096" y="102972"/>
                  <a:pt x="89818" y="95675"/>
                  <a:pt x="74849" y="90810"/>
                </a:cubicBezTo>
                <a:close/>
                <a:moveTo>
                  <a:pt x="102615" y="52702"/>
                </a:moveTo>
                <a:lnTo>
                  <a:pt x="102615" y="52702"/>
                </a:lnTo>
                <a:cubicBezTo>
                  <a:pt x="102615" y="33513"/>
                  <a:pt x="102615" y="33513"/>
                  <a:pt x="102615" y="33513"/>
                </a:cubicBezTo>
                <a:cubicBezTo>
                  <a:pt x="89818" y="33513"/>
                  <a:pt x="89818" y="33513"/>
                  <a:pt x="89818" y="33513"/>
                </a:cubicBezTo>
                <a:cubicBezTo>
                  <a:pt x="89818" y="52702"/>
                  <a:pt x="89818" y="52702"/>
                  <a:pt x="89818" y="52702"/>
                </a:cubicBezTo>
                <a:cubicBezTo>
                  <a:pt x="72676" y="52702"/>
                  <a:pt x="72676" y="52702"/>
                  <a:pt x="72676" y="52702"/>
                </a:cubicBezTo>
                <a:cubicBezTo>
                  <a:pt x="72676" y="67027"/>
                  <a:pt x="72676" y="67027"/>
                  <a:pt x="72676" y="67027"/>
                </a:cubicBezTo>
                <a:cubicBezTo>
                  <a:pt x="89818" y="67027"/>
                  <a:pt x="89818" y="67027"/>
                  <a:pt x="89818" y="67027"/>
                </a:cubicBezTo>
                <a:cubicBezTo>
                  <a:pt x="89818" y="86216"/>
                  <a:pt x="89818" y="86216"/>
                  <a:pt x="89818" y="86216"/>
                </a:cubicBezTo>
                <a:cubicBezTo>
                  <a:pt x="102615" y="86216"/>
                  <a:pt x="102615" y="86216"/>
                  <a:pt x="102615" y="86216"/>
                </a:cubicBezTo>
                <a:cubicBezTo>
                  <a:pt x="102615" y="67027"/>
                  <a:pt x="102615" y="67027"/>
                  <a:pt x="102615" y="67027"/>
                </a:cubicBezTo>
                <a:cubicBezTo>
                  <a:pt x="119758" y="67027"/>
                  <a:pt x="119758" y="67027"/>
                  <a:pt x="119758" y="67027"/>
                </a:cubicBezTo>
                <a:cubicBezTo>
                  <a:pt x="119758" y="52702"/>
                  <a:pt x="119758" y="52702"/>
                  <a:pt x="119758" y="52702"/>
                </a:cubicBezTo>
                <a:lnTo>
                  <a:pt x="102615" y="52702"/>
                </a:lnTo>
                <a:close/>
              </a:path>
            </a:pathLst>
          </a:custGeom>
          <a:solidFill>
            <a:srgbClr val="FF4745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0" name="Shape 5064">
            <a:extLst>
              <a:ext uri="{FF2B5EF4-FFF2-40B4-BE49-F238E27FC236}">
                <a16:creationId xmlns:a16="http://schemas.microsoft.com/office/drawing/2014/main" xmlns="" id="{3748C253-3E6C-4797-964A-047F93AF79FB}"/>
              </a:ext>
            </a:extLst>
          </p:cNvPr>
          <p:cNvSpPr/>
          <p:nvPr/>
        </p:nvSpPr>
        <p:spPr>
          <a:xfrm>
            <a:off x="5949519" y="2191393"/>
            <a:ext cx="235380" cy="235441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718" y="0"/>
                </a:moveTo>
                <a:lnTo>
                  <a:pt x="59718" y="0"/>
                </a:lnTo>
                <a:cubicBezTo>
                  <a:pt x="27323" y="0"/>
                  <a:pt x="0" y="27323"/>
                  <a:pt x="0" y="59999"/>
                </a:cubicBezTo>
                <a:cubicBezTo>
                  <a:pt x="0" y="94647"/>
                  <a:pt x="27323" y="119718"/>
                  <a:pt x="59718" y="119718"/>
                </a:cubicBezTo>
                <a:cubicBezTo>
                  <a:pt x="92112" y="119718"/>
                  <a:pt x="119718" y="94647"/>
                  <a:pt x="119718" y="59999"/>
                </a:cubicBezTo>
                <a:cubicBezTo>
                  <a:pt x="119718" y="27323"/>
                  <a:pt x="92112" y="0"/>
                  <a:pt x="59718" y="0"/>
                </a:cubicBezTo>
                <a:close/>
                <a:moveTo>
                  <a:pt x="64507" y="109859"/>
                </a:moveTo>
                <a:lnTo>
                  <a:pt x="64507" y="109859"/>
                </a:lnTo>
                <a:cubicBezTo>
                  <a:pt x="64507" y="82253"/>
                  <a:pt x="64507" y="82253"/>
                  <a:pt x="64507" y="82253"/>
                </a:cubicBezTo>
                <a:cubicBezTo>
                  <a:pt x="54647" y="82253"/>
                  <a:pt x="54647" y="82253"/>
                  <a:pt x="54647" y="82253"/>
                </a:cubicBezTo>
                <a:cubicBezTo>
                  <a:pt x="54647" y="109859"/>
                  <a:pt x="54647" y="109859"/>
                  <a:pt x="54647" y="109859"/>
                </a:cubicBezTo>
                <a:cubicBezTo>
                  <a:pt x="32112" y="107042"/>
                  <a:pt x="12394" y="87323"/>
                  <a:pt x="9859" y="64788"/>
                </a:cubicBezTo>
                <a:cubicBezTo>
                  <a:pt x="37183" y="64788"/>
                  <a:pt x="37183" y="64788"/>
                  <a:pt x="37183" y="64788"/>
                </a:cubicBezTo>
                <a:cubicBezTo>
                  <a:pt x="37183" y="54929"/>
                  <a:pt x="37183" y="54929"/>
                  <a:pt x="37183" y="54929"/>
                </a:cubicBezTo>
                <a:cubicBezTo>
                  <a:pt x="9859" y="54929"/>
                  <a:pt x="9859" y="54929"/>
                  <a:pt x="9859" y="54929"/>
                </a:cubicBezTo>
                <a:cubicBezTo>
                  <a:pt x="12394" y="32394"/>
                  <a:pt x="32112" y="14929"/>
                  <a:pt x="54647" y="12394"/>
                </a:cubicBezTo>
                <a:cubicBezTo>
                  <a:pt x="54647" y="40000"/>
                  <a:pt x="54647" y="40000"/>
                  <a:pt x="54647" y="40000"/>
                </a:cubicBezTo>
                <a:cubicBezTo>
                  <a:pt x="64507" y="40000"/>
                  <a:pt x="64507" y="40000"/>
                  <a:pt x="64507" y="40000"/>
                </a:cubicBezTo>
                <a:cubicBezTo>
                  <a:pt x="64507" y="12394"/>
                  <a:pt x="64507" y="12394"/>
                  <a:pt x="64507" y="12394"/>
                </a:cubicBezTo>
                <a:cubicBezTo>
                  <a:pt x="87323" y="14929"/>
                  <a:pt x="107042" y="32394"/>
                  <a:pt x="107042" y="54929"/>
                </a:cubicBezTo>
                <a:cubicBezTo>
                  <a:pt x="82253" y="54929"/>
                  <a:pt x="82253" y="54929"/>
                  <a:pt x="82253" y="54929"/>
                </a:cubicBezTo>
                <a:cubicBezTo>
                  <a:pt x="82253" y="64788"/>
                  <a:pt x="82253" y="64788"/>
                  <a:pt x="82253" y="64788"/>
                </a:cubicBezTo>
                <a:cubicBezTo>
                  <a:pt x="107042" y="64788"/>
                  <a:pt x="107042" y="64788"/>
                  <a:pt x="107042" y="64788"/>
                </a:cubicBezTo>
                <a:cubicBezTo>
                  <a:pt x="107042" y="87323"/>
                  <a:pt x="87323" y="107042"/>
                  <a:pt x="64507" y="109859"/>
                </a:cubicBezTo>
                <a:close/>
              </a:path>
            </a:pathLst>
          </a:custGeom>
          <a:solidFill>
            <a:srgbClr val="FF4745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1" name="Shape 5065">
            <a:extLst>
              <a:ext uri="{FF2B5EF4-FFF2-40B4-BE49-F238E27FC236}">
                <a16:creationId xmlns:a16="http://schemas.microsoft.com/office/drawing/2014/main" xmlns="" id="{400C9BD2-0251-4EDF-B88F-9AAF5FF89375}"/>
              </a:ext>
            </a:extLst>
          </p:cNvPr>
          <p:cNvSpPr/>
          <p:nvPr/>
        </p:nvSpPr>
        <p:spPr>
          <a:xfrm>
            <a:off x="10330308" y="2222525"/>
            <a:ext cx="229543" cy="23154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8564" y="0"/>
                </a:moveTo>
                <a:lnTo>
                  <a:pt x="58564" y="0"/>
                </a:lnTo>
                <a:cubicBezTo>
                  <a:pt x="25550" y="0"/>
                  <a:pt x="0" y="25323"/>
                  <a:pt x="0" y="58705"/>
                </a:cubicBezTo>
                <a:cubicBezTo>
                  <a:pt x="0" y="91798"/>
                  <a:pt x="25550" y="119712"/>
                  <a:pt x="58564" y="119712"/>
                </a:cubicBezTo>
                <a:cubicBezTo>
                  <a:pt x="91578" y="119712"/>
                  <a:pt x="119712" y="91798"/>
                  <a:pt x="119712" y="58705"/>
                </a:cubicBezTo>
                <a:cubicBezTo>
                  <a:pt x="119712" y="25323"/>
                  <a:pt x="91578" y="0"/>
                  <a:pt x="58564" y="0"/>
                </a:cubicBezTo>
                <a:close/>
                <a:moveTo>
                  <a:pt x="94162" y="50935"/>
                </a:moveTo>
                <a:lnTo>
                  <a:pt x="94162" y="50935"/>
                </a:lnTo>
                <a:cubicBezTo>
                  <a:pt x="94162" y="66187"/>
                  <a:pt x="94162" y="66187"/>
                  <a:pt x="94162" y="66187"/>
                </a:cubicBezTo>
                <a:cubicBezTo>
                  <a:pt x="22966" y="66187"/>
                  <a:pt x="22966" y="66187"/>
                  <a:pt x="22966" y="66187"/>
                </a:cubicBezTo>
                <a:cubicBezTo>
                  <a:pt x="22966" y="50935"/>
                  <a:pt x="22966" y="50935"/>
                  <a:pt x="22966" y="50935"/>
                </a:cubicBezTo>
                <a:lnTo>
                  <a:pt x="94162" y="50935"/>
                </a:lnTo>
                <a:close/>
              </a:path>
            </a:pathLst>
          </a:custGeom>
          <a:solidFill>
            <a:srgbClr val="FF4745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2" name="Shape 5066">
            <a:extLst>
              <a:ext uri="{FF2B5EF4-FFF2-40B4-BE49-F238E27FC236}">
                <a16:creationId xmlns:a16="http://schemas.microsoft.com/office/drawing/2014/main" xmlns="" id="{88A3137D-91A2-4721-BDA1-B5CDF847D74D}"/>
              </a:ext>
            </a:extLst>
          </p:cNvPr>
          <p:cNvSpPr/>
          <p:nvPr/>
        </p:nvSpPr>
        <p:spPr>
          <a:xfrm>
            <a:off x="3196934" y="2759565"/>
            <a:ext cx="254834" cy="25489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740" y="2342"/>
                </a:moveTo>
                <a:lnTo>
                  <a:pt x="59740" y="2342"/>
                </a:lnTo>
                <a:cubicBezTo>
                  <a:pt x="25454" y="2342"/>
                  <a:pt x="0" y="27592"/>
                  <a:pt x="0" y="62212"/>
                </a:cubicBezTo>
                <a:cubicBezTo>
                  <a:pt x="0" y="94490"/>
                  <a:pt x="27792" y="119739"/>
                  <a:pt x="59740" y="119739"/>
                </a:cubicBezTo>
                <a:cubicBezTo>
                  <a:pt x="94285" y="119739"/>
                  <a:pt x="119740" y="92147"/>
                  <a:pt x="119740" y="59869"/>
                </a:cubicBezTo>
                <a:cubicBezTo>
                  <a:pt x="119740" y="27592"/>
                  <a:pt x="92207" y="0"/>
                  <a:pt x="59740" y="2342"/>
                </a:cubicBezTo>
                <a:close/>
                <a:moveTo>
                  <a:pt x="64415" y="20563"/>
                </a:moveTo>
                <a:lnTo>
                  <a:pt x="64415" y="20563"/>
                </a:lnTo>
                <a:cubicBezTo>
                  <a:pt x="71428" y="20563"/>
                  <a:pt x="73506" y="25249"/>
                  <a:pt x="73506" y="27592"/>
                </a:cubicBezTo>
                <a:cubicBezTo>
                  <a:pt x="73506" y="34360"/>
                  <a:pt x="69090" y="39045"/>
                  <a:pt x="62077" y="39045"/>
                </a:cubicBezTo>
                <a:cubicBezTo>
                  <a:pt x="57662" y="39045"/>
                  <a:pt x="55324" y="34360"/>
                  <a:pt x="55324" y="29934"/>
                </a:cubicBezTo>
                <a:cubicBezTo>
                  <a:pt x="55324" y="27592"/>
                  <a:pt x="57662" y="20563"/>
                  <a:pt x="64415" y="20563"/>
                </a:cubicBezTo>
                <a:close/>
                <a:moveTo>
                  <a:pt x="50649" y="96832"/>
                </a:moveTo>
                <a:lnTo>
                  <a:pt x="50649" y="96832"/>
                </a:lnTo>
                <a:cubicBezTo>
                  <a:pt x="45974" y="96832"/>
                  <a:pt x="43896" y="94490"/>
                  <a:pt x="45974" y="85119"/>
                </a:cubicBezTo>
                <a:cubicBezTo>
                  <a:pt x="50649" y="64555"/>
                  <a:pt x="50649" y="64555"/>
                  <a:pt x="50649" y="64555"/>
                </a:cubicBezTo>
                <a:cubicBezTo>
                  <a:pt x="50649" y="62212"/>
                  <a:pt x="50649" y="59869"/>
                  <a:pt x="50649" y="59869"/>
                </a:cubicBezTo>
                <a:cubicBezTo>
                  <a:pt x="48311" y="59869"/>
                  <a:pt x="43896" y="62212"/>
                  <a:pt x="41558" y="64555"/>
                </a:cubicBezTo>
                <a:cubicBezTo>
                  <a:pt x="39220" y="62212"/>
                  <a:pt x="39220" y="62212"/>
                  <a:pt x="39220" y="62212"/>
                </a:cubicBezTo>
                <a:cubicBezTo>
                  <a:pt x="48311" y="53101"/>
                  <a:pt x="59740" y="48156"/>
                  <a:pt x="64415" y="48156"/>
                </a:cubicBezTo>
                <a:cubicBezTo>
                  <a:pt x="69090" y="48156"/>
                  <a:pt x="69090" y="53101"/>
                  <a:pt x="69090" y="59869"/>
                </a:cubicBezTo>
                <a:cubicBezTo>
                  <a:pt x="62077" y="80694"/>
                  <a:pt x="62077" y="80694"/>
                  <a:pt x="62077" y="80694"/>
                </a:cubicBezTo>
                <a:cubicBezTo>
                  <a:pt x="62077" y="85119"/>
                  <a:pt x="62077" y="85119"/>
                  <a:pt x="62077" y="85119"/>
                </a:cubicBezTo>
                <a:cubicBezTo>
                  <a:pt x="64415" y="85119"/>
                  <a:pt x="69090" y="85119"/>
                  <a:pt x="71428" y="80694"/>
                </a:cubicBezTo>
                <a:cubicBezTo>
                  <a:pt x="73506" y="85119"/>
                  <a:pt x="73506" y="85119"/>
                  <a:pt x="73506" y="85119"/>
                </a:cubicBezTo>
                <a:cubicBezTo>
                  <a:pt x="64415" y="94490"/>
                  <a:pt x="55324" y="96832"/>
                  <a:pt x="50649" y="96832"/>
                </a:cubicBezTo>
                <a:close/>
              </a:path>
            </a:pathLst>
          </a:custGeom>
          <a:solidFill>
            <a:srgbClr val="FF4745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3" name="Shape 5067">
            <a:extLst>
              <a:ext uri="{FF2B5EF4-FFF2-40B4-BE49-F238E27FC236}">
                <a16:creationId xmlns:a16="http://schemas.microsoft.com/office/drawing/2014/main" xmlns="" id="{399A5983-0D6C-4F1D-BDEE-048A75D3FD97}"/>
              </a:ext>
            </a:extLst>
          </p:cNvPr>
          <p:cNvSpPr/>
          <p:nvPr/>
        </p:nvSpPr>
        <p:spPr>
          <a:xfrm>
            <a:off x="3233895" y="2140802"/>
            <a:ext cx="128388" cy="272411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92068" y="0"/>
                </a:moveTo>
                <a:lnTo>
                  <a:pt x="92068" y="0"/>
                </a:lnTo>
                <a:cubicBezTo>
                  <a:pt x="110172" y="0"/>
                  <a:pt x="114827" y="6506"/>
                  <a:pt x="114827" y="12771"/>
                </a:cubicBezTo>
                <a:cubicBezTo>
                  <a:pt x="114827" y="19277"/>
                  <a:pt x="101379" y="27710"/>
                  <a:pt x="82758" y="27710"/>
                </a:cubicBezTo>
                <a:cubicBezTo>
                  <a:pt x="64655" y="27710"/>
                  <a:pt x="55344" y="23373"/>
                  <a:pt x="55344" y="14939"/>
                </a:cubicBezTo>
                <a:cubicBezTo>
                  <a:pt x="55344" y="8433"/>
                  <a:pt x="69310" y="0"/>
                  <a:pt x="92068" y="0"/>
                </a:cubicBezTo>
                <a:close/>
                <a:moveTo>
                  <a:pt x="37241" y="119759"/>
                </a:moveTo>
                <a:lnTo>
                  <a:pt x="37241" y="119759"/>
                </a:lnTo>
                <a:cubicBezTo>
                  <a:pt x="23275" y="119759"/>
                  <a:pt x="14482" y="115180"/>
                  <a:pt x="23275" y="98072"/>
                </a:cubicBezTo>
                <a:cubicBezTo>
                  <a:pt x="41896" y="68433"/>
                  <a:pt x="41896" y="68433"/>
                  <a:pt x="41896" y="68433"/>
                </a:cubicBezTo>
                <a:cubicBezTo>
                  <a:pt x="41896" y="64096"/>
                  <a:pt x="41896" y="61927"/>
                  <a:pt x="41896" y="61927"/>
                </a:cubicBezTo>
                <a:cubicBezTo>
                  <a:pt x="37241" y="61927"/>
                  <a:pt x="19137" y="66265"/>
                  <a:pt x="9827" y="68433"/>
                </a:cubicBezTo>
                <a:cubicBezTo>
                  <a:pt x="0" y="64096"/>
                  <a:pt x="0" y="64096"/>
                  <a:pt x="0" y="64096"/>
                </a:cubicBezTo>
                <a:cubicBezTo>
                  <a:pt x="32586" y="51325"/>
                  <a:pt x="73965" y="42891"/>
                  <a:pt x="87413" y="42891"/>
                </a:cubicBezTo>
                <a:cubicBezTo>
                  <a:pt x="101379" y="42891"/>
                  <a:pt x="106034" y="51325"/>
                  <a:pt x="96724" y="61927"/>
                </a:cubicBezTo>
                <a:cubicBezTo>
                  <a:pt x="78103" y="93975"/>
                  <a:pt x="78103" y="93975"/>
                  <a:pt x="78103" y="93975"/>
                </a:cubicBezTo>
                <a:cubicBezTo>
                  <a:pt x="78103" y="100240"/>
                  <a:pt x="78103" y="102409"/>
                  <a:pt x="82758" y="102409"/>
                </a:cubicBezTo>
                <a:cubicBezTo>
                  <a:pt x="82758" y="102409"/>
                  <a:pt x="96724" y="98072"/>
                  <a:pt x="110172" y="93975"/>
                </a:cubicBezTo>
                <a:cubicBezTo>
                  <a:pt x="119482" y="98072"/>
                  <a:pt x="119482" y="98072"/>
                  <a:pt x="119482" y="98072"/>
                </a:cubicBezTo>
                <a:cubicBezTo>
                  <a:pt x="87413" y="115180"/>
                  <a:pt x="50689" y="119759"/>
                  <a:pt x="37241" y="119759"/>
                </a:cubicBezTo>
                <a:close/>
              </a:path>
            </a:pathLst>
          </a:custGeom>
          <a:solidFill>
            <a:srgbClr val="FF4745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4" name="Shape 5068">
            <a:extLst>
              <a:ext uri="{FF2B5EF4-FFF2-40B4-BE49-F238E27FC236}">
                <a16:creationId xmlns:a16="http://schemas.microsoft.com/office/drawing/2014/main" xmlns="" id="{AEA79E2E-0D0F-4FD9-A0A5-CE00DF8B077E}"/>
              </a:ext>
            </a:extLst>
          </p:cNvPr>
          <p:cNvSpPr/>
          <p:nvPr/>
        </p:nvSpPr>
        <p:spPr>
          <a:xfrm>
            <a:off x="9746721" y="2759566"/>
            <a:ext cx="231489" cy="22960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1294" y="0"/>
                </a:moveTo>
                <a:lnTo>
                  <a:pt x="61294" y="0"/>
                </a:lnTo>
                <a:cubicBezTo>
                  <a:pt x="27913" y="0"/>
                  <a:pt x="0" y="25611"/>
                  <a:pt x="0" y="58705"/>
                </a:cubicBezTo>
                <a:cubicBezTo>
                  <a:pt x="0" y="91798"/>
                  <a:pt x="27913" y="119712"/>
                  <a:pt x="61294" y="119712"/>
                </a:cubicBezTo>
                <a:cubicBezTo>
                  <a:pt x="94388" y="119712"/>
                  <a:pt x="119712" y="91798"/>
                  <a:pt x="119712" y="58705"/>
                </a:cubicBezTo>
                <a:cubicBezTo>
                  <a:pt x="119712" y="25611"/>
                  <a:pt x="94388" y="0"/>
                  <a:pt x="61294" y="0"/>
                </a:cubicBezTo>
                <a:close/>
                <a:moveTo>
                  <a:pt x="73956" y="58705"/>
                </a:moveTo>
                <a:lnTo>
                  <a:pt x="73956" y="58705"/>
                </a:lnTo>
                <a:cubicBezTo>
                  <a:pt x="94388" y="81726"/>
                  <a:pt x="94388" y="81726"/>
                  <a:pt x="94388" y="81726"/>
                </a:cubicBezTo>
                <a:cubicBezTo>
                  <a:pt x="81726" y="94388"/>
                  <a:pt x="81726" y="94388"/>
                  <a:pt x="81726" y="94388"/>
                </a:cubicBezTo>
                <a:cubicBezTo>
                  <a:pt x="61294" y="71366"/>
                  <a:pt x="61294" y="71366"/>
                  <a:pt x="61294" y="71366"/>
                </a:cubicBezTo>
                <a:cubicBezTo>
                  <a:pt x="37985" y="94388"/>
                  <a:pt x="37985" y="94388"/>
                  <a:pt x="37985" y="94388"/>
                </a:cubicBezTo>
                <a:cubicBezTo>
                  <a:pt x="25323" y="81726"/>
                  <a:pt x="25323" y="81726"/>
                  <a:pt x="25323" y="81726"/>
                </a:cubicBezTo>
                <a:cubicBezTo>
                  <a:pt x="48345" y="58705"/>
                  <a:pt x="48345" y="58705"/>
                  <a:pt x="48345" y="58705"/>
                </a:cubicBezTo>
                <a:cubicBezTo>
                  <a:pt x="25323" y="38561"/>
                  <a:pt x="25323" y="38561"/>
                  <a:pt x="25323" y="38561"/>
                </a:cubicBezTo>
                <a:cubicBezTo>
                  <a:pt x="37985" y="25611"/>
                  <a:pt x="37985" y="25611"/>
                  <a:pt x="37985" y="25611"/>
                </a:cubicBezTo>
                <a:cubicBezTo>
                  <a:pt x="61294" y="45755"/>
                  <a:pt x="61294" y="45755"/>
                  <a:pt x="61294" y="45755"/>
                </a:cubicBezTo>
                <a:cubicBezTo>
                  <a:pt x="81726" y="25611"/>
                  <a:pt x="81726" y="25611"/>
                  <a:pt x="81726" y="25611"/>
                </a:cubicBezTo>
                <a:cubicBezTo>
                  <a:pt x="94388" y="38561"/>
                  <a:pt x="94388" y="38561"/>
                  <a:pt x="94388" y="38561"/>
                </a:cubicBezTo>
                <a:lnTo>
                  <a:pt x="73956" y="58705"/>
                </a:lnTo>
                <a:close/>
              </a:path>
            </a:pathLst>
          </a:custGeom>
          <a:solidFill>
            <a:srgbClr val="FF4745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5" name="Shape 5069">
            <a:extLst>
              <a:ext uri="{FF2B5EF4-FFF2-40B4-BE49-F238E27FC236}">
                <a16:creationId xmlns:a16="http://schemas.microsoft.com/office/drawing/2014/main" xmlns="" id="{E9F23B67-E366-4B37-9B28-E556D1782F58}"/>
              </a:ext>
            </a:extLst>
          </p:cNvPr>
          <p:cNvSpPr/>
          <p:nvPr/>
        </p:nvSpPr>
        <p:spPr>
          <a:xfrm>
            <a:off x="5399001" y="2732324"/>
            <a:ext cx="254834" cy="25489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0130" y="2342"/>
                </a:moveTo>
                <a:lnTo>
                  <a:pt x="60130" y="2342"/>
                </a:lnTo>
                <a:cubicBezTo>
                  <a:pt x="25249" y="2342"/>
                  <a:pt x="0" y="27592"/>
                  <a:pt x="0" y="62212"/>
                </a:cubicBezTo>
                <a:cubicBezTo>
                  <a:pt x="0" y="94490"/>
                  <a:pt x="27592" y="119739"/>
                  <a:pt x="60130" y="119739"/>
                </a:cubicBezTo>
                <a:cubicBezTo>
                  <a:pt x="94490" y="119739"/>
                  <a:pt x="119739" y="92147"/>
                  <a:pt x="119739" y="59869"/>
                </a:cubicBezTo>
                <a:cubicBezTo>
                  <a:pt x="119739" y="27592"/>
                  <a:pt x="92147" y="0"/>
                  <a:pt x="60130" y="2342"/>
                </a:cubicBezTo>
                <a:close/>
                <a:moveTo>
                  <a:pt x="60130" y="96832"/>
                </a:moveTo>
                <a:lnTo>
                  <a:pt x="60130" y="96832"/>
                </a:lnTo>
                <a:cubicBezTo>
                  <a:pt x="57527" y="96832"/>
                  <a:pt x="57527" y="96832"/>
                  <a:pt x="57527" y="96832"/>
                </a:cubicBezTo>
                <a:cubicBezTo>
                  <a:pt x="53101" y="96832"/>
                  <a:pt x="50759" y="92147"/>
                  <a:pt x="50759" y="87462"/>
                </a:cubicBezTo>
                <a:cubicBezTo>
                  <a:pt x="50759" y="83036"/>
                  <a:pt x="53101" y="78351"/>
                  <a:pt x="60130" y="78351"/>
                </a:cubicBezTo>
                <a:lnTo>
                  <a:pt x="60130" y="78351"/>
                </a:lnTo>
                <a:cubicBezTo>
                  <a:pt x="64555" y="80694"/>
                  <a:pt x="66898" y="83036"/>
                  <a:pt x="66898" y="87462"/>
                </a:cubicBezTo>
                <a:cubicBezTo>
                  <a:pt x="66898" y="94490"/>
                  <a:pt x="64555" y="96832"/>
                  <a:pt x="60130" y="96832"/>
                </a:cubicBezTo>
                <a:close/>
                <a:moveTo>
                  <a:pt x="80694" y="55444"/>
                </a:moveTo>
                <a:lnTo>
                  <a:pt x="80694" y="55444"/>
                </a:lnTo>
                <a:cubicBezTo>
                  <a:pt x="78351" y="55444"/>
                  <a:pt x="76268" y="57527"/>
                  <a:pt x="73926" y="59869"/>
                </a:cubicBezTo>
                <a:cubicBezTo>
                  <a:pt x="69240" y="64555"/>
                  <a:pt x="69240" y="64555"/>
                  <a:pt x="69240" y="64555"/>
                </a:cubicBezTo>
                <a:cubicBezTo>
                  <a:pt x="66898" y="64555"/>
                  <a:pt x="66898" y="66898"/>
                  <a:pt x="66898" y="66898"/>
                </a:cubicBezTo>
                <a:cubicBezTo>
                  <a:pt x="64555" y="69240"/>
                  <a:pt x="64555" y="69240"/>
                  <a:pt x="64555" y="71323"/>
                </a:cubicBezTo>
                <a:lnTo>
                  <a:pt x="64555" y="71323"/>
                </a:lnTo>
                <a:cubicBezTo>
                  <a:pt x="50759" y="71323"/>
                  <a:pt x="50759" y="71323"/>
                  <a:pt x="50759" y="71323"/>
                </a:cubicBezTo>
                <a:lnTo>
                  <a:pt x="50759" y="71323"/>
                </a:lnTo>
                <a:cubicBezTo>
                  <a:pt x="50759" y="66898"/>
                  <a:pt x="50759" y="64555"/>
                  <a:pt x="53101" y="59869"/>
                </a:cubicBezTo>
                <a:cubicBezTo>
                  <a:pt x="57527" y="57527"/>
                  <a:pt x="64555" y="53101"/>
                  <a:pt x="64555" y="53101"/>
                </a:cubicBezTo>
                <a:lnTo>
                  <a:pt x="66898" y="50759"/>
                </a:lnTo>
                <a:cubicBezTo>
                  <a:pt x="66898" y="48156"/>
                  <a:pt x="69240" y="45813"/>
                  <a:pt x="69240" y="45813"/>
                </a:cubicBezTo>
                <a:cubicBezTo>
                  <a:pt x="69240" y="43731"/>
                  <a:pt x="66898" y="41648"/>
                  <a:pt x="66898" y="39045"/>
                </a:cubicBezTo>
                <a:cubicBezTo>
                  <a:pt x="64555" y="36702"/>
                  <a:pt x="62472" y="36702"/>
                  <a:pt x="60130" y="36702"/>
                </a:cubicBezTo>
                <a:cubicBezTo>
                  <a:pt x="57527" y="36702"/>
                  <a:pt x="55444" y="36702"/>
                  <a:pt x="53101" y="39045"/>
                </a:cubicBezTo>
                <a:cubicBezTo>
                  <a:pt x="50759" y="41648"/>
                  <a:pt x="50759" y="43731"/>
                  <a:pt x="50759" y="45813"/>
                </a:cubicBezTo>
                <a:cubicBezTo>
                  <a:pt x="50759" y="48156"/>
                  <a:pt x="50759" y="48156"/>
                  <a:pt x="50759" y="48156"/>
                </a:cubicBezTo>
                <a:cubicBezTo>
                  <a:pt x="36963" y="48156"/>
                  <a:pt x="36963" y="48156"/>
                  <a:pt x="36963" y="48156"/>
                </a:cubicBezTo>
                <a:cubicBezTo>
                  <a:pt x="36963" y="45813"/>
                  <a:pt x="36963" y="45813"/>
                  <a:pt x="36963" y="45813"/>
                </a:cubicBezTo>
                <a:cubicBezTo>
                  <a:pt x="36963" y="36702"/>
                  <a:pt x="39045" y="32017"/>
                  <a:pt x="46073" y="27592"/>
                </a:cubicBezTo>
                <a:cubicBezTo>
                  <a:pt x="48416" y="25249"/>
                  <a:pt x="53101" y="25249"/>
                  <a:pt x="60130" y="25249"/>
                </a:cubicBezTo>
                <a:cubicBezTo>
                  <a:pt x="66898" y="25249"/>
                  <a:pt x="71583" y="25249"/>
                  <a:pt x="76268" y="29934"/>
                </a:cubicBezTo>
                <a:cubicBezTo>
                  <a:pt x="80694" y="32017"/>
                  <a:pt x="83036" y="36702"/>
                  <a:pt x="83036" y="43731"/>
                </a:cubicBezTo>
                <a:cubicBezTo>
                  <a:pt x="83036" y="48156"/>
                  <a:pt x="83036" y="50759"/>
                  <a:pt x="80694" y="55444"/>
                </a:cubicBezTo>
                <a:close/>
              </a:path>
            </a:pathLst>
          </a:custGeom>
          <a:solidFill>
            <a:srgbClr val="FF4745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6" name="Shape 5070">
            <a:extLst>
              <a:ext uri="{FF2B5EF4-FFF2-40B4-BE49-F238E27FC236}">
                <a16:creationId xmlns:a16="http://schemas.microsoft.com/office/drawing/2014/main" xmlns="" id="{DA63D575-A79F-4885-8BB5-F58394B6BC0B}"/>
              </a:ext>
            </a:extLst>
          </p:cNvPr>
          <p:cNvSpPr/>
          <p:nvPr/>
        </p:nvSpPr>
        <p:spPr>
          <a:xfrm>
            <a:off x="10876934" y="2792642"/>
            <a:ext cx="157569" cy="16344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1578" y="51020"/>
                </a:moveTo>
                <a:lnTo>
                  <a:pt x="111578" y="51020"/>
                </a:lnTo>
                <a:cubicBezTo>
                  <a:pt x="70736" y="51020"/>
                  <a:pt x="70736" y="51020"/>
                  <a:pt x="70736" y="51020"/>
                </a:cubicBezTo>
                <a:cubicBezTo>
                  <a:pt x="70736" y="7346"/>
                  <a:pt x="70736" y="7346"/>
                  <a:pt x="70736" y="7346"/>
                </a:cubicBezTo>
                <a:cubicBezTo>
                  <a:pt x="70736" y="0"/>
                  <a:pt x="63157" y="0"/>
                  <a:pt x="59368" y="0"/>
                </a:cubicBezTo>
                <a:cubicBezTo>
                  <a:pt x="52210" y="0"/>
                  <a:pt x="48421" y="0"/>
                  <a:pt x="48421" y="7346"/>
                </a:cubicBezTo>
                <a:cubicBezTo>
                  <a:pt x="48421" y="51020"/>
                  <a:pt x="48421" y="51020"/>
                  <a:pt x="48421" y="51020"/>
                </a:cubicBezTo>
                <a:cubicBezTo>
                  <a:pt x="3789" y="51020"/>
                  <a:pt x="3789" y="51020"/>
                  <a:pt x="3789" y="51020"/>
                </a:cubicBezTo>
                <a:cubicBezTo>
                  <a:pt x="0" y="51020"/>
                  <a:pt x="0" y="54285"/>
                  <a:pt x="0" y="57959"/>
                </a:cubicBezTo>
                <a:cubicBezTo>
                  <a:pt x="0" y="65306"/>
                  <a:pt x="0" y="68979"/>
                  <a:pt x="3789" y="68979"/>
                </a:cubicBezTo>
                <a:cubicBezTo>
                  <a:pt x="48421" y="68979"/>
                  <a:pt x="48421" y="68979"/>
                  <a:pt x="48421" y="68979"/>
                </a:cubicBezTo>
                <a:cubicBezTo>
                  <a:pt x="48421" y="112244"/>
                  <a:pt x="48421" y="112244"/>
                  <a:pt x="48421" y="112244"/>
                </a:cubicBezTo>
                <a:cubicBezTo>
                  <a:pt x="48421" y="115918"/>
                  <a:pt x="52210" y="119591"/>
                  <a:pt x="59368" y="119591"/>
                </a:cubicBezTo>
                <a:cubicBezTo>
                  <a:pt x="63157" y="119591"/>
                  <a:pt x="70736" y="115918"/>
                  <a:pt x="70736" y="112244"/>
                </a:cubicBezTo>
                <a:cubicBezTo>
                  <a:pt x="70736" y="68979"/>
                  <a:pt x="70736" y="68979"/>
                  <a:pt x="70736" y="68979"/>
                </a:cubicBezTo>
                <a:cubicBezTo>
                  <a:pt x="111578" y="68979"/>
                  <a:pt x="111578" y="68979"/>
                  <a:pt x="111578" y="68979"/>
                </a:cubicBezTo>
                <a:cubicBezTo>
                  <a:pt x="119578" y="68979"/>
                  <a:pt x="119578" y="65306"/>
                  <a:pt x="119578" y="57959"/>
                </a:cubicBezTo>
                <a:cubicBezTo>
                  <a:pt x="119578" y="54285"/>
                  <a:pt x="119578" y="51020"/>
                  <a:pt x="111578" y="51020"/>
                </a:cubicBezTo>
              </a:path>
            </a:pathLst>
          </a:custGeom>
          <a:solidFill>
            <a:srgbClr val="FF4745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7" name="Shape 5071">
            <a:extLst>
              <a:ext uri="{FF2B5EF4-FFF2-40B4-BE49-F238E27FC236}">
                <a16:creationId xmlns:a16="http://schemas.microsoft.com/office/drawing/2014/main" xmlns="" id="{AC76496D-F9EF-44C5-A15C-0672E9067C0B}"/>
              </a:ext>
            </a:extLst>
          </p:cNvPr>
          <p:cNvSpPr/>
          <p:nvPr/>
        </p:nvSpPr>
        <p:spPr>
          <a:xfrm>
            <a:off x="10332253" y="2860747"/>
            <a:ext cx="155623" cy="2529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2367" y="0"/>
                </a:moveTo>
                <a:lnTo>
                  <a:pt x="112367" y="0"/>
                </a:lnTo>
                <a:cubicBezTo>
                  <a:pt x="3816" y="0"/>
                  <a:pt x="3816" y="0"/>
                  <a:pt x="3816" y="0"/>
                </a:cubicBezTo>
                <a:cubicBezTo>
                  <a:pt x="0" y="0"/>
                  <a:pt x="0" y="21333"/>
                  <a:pt x="0" y="45333"/>
                </a:cubicBezTo>
                <a:cubicBezTo>
                  <a:pt x="0" y="93333"/>
                  <a:pt x="0" y="117333"/>
                  <a:pt x="3816" y="117333"/>
                </a:cubicBezTo>
                <a:cubicBezTo>
                  <a:pt x="112367" y="117333"/>
                  <a:pt x="112367" y="117333"/>
                  <a:pt x="112367" y="117333"/>
                </a:cubicBezTo>
                <a:cubicBezTo>
                  <a:pt x="119575" y="117333"/>
                  <a:pt x="119575" y="93333"/>
                  <a:pt x="119575" y="45333"/>
                </a:cubicBezTo>
                <a:cubicBezTo>
                  <a:pt x="119575" y="21333"/>
                  <a:pt x="119575" y="0"/>
                  <a:pt x="112367" y="0"/>
                </a:cubicBezTo>
              </a:path>
            </a:pathLst>
          </a:custGeom>
          <a:solidFill>
            <a:srgbClr val="FF4745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8" name="Shape 5072">
            <a:extLst>
              <a:ext uri="{FF2B5EF4-FFF2-40B4-BE49-F238E27FC236}">
                <a16:creationId xmlns:a16="http://schemas.microsoft.com/office/drawing/2014/main" xmlns="" id="{D4443743-B2EB-457A-BBAB-C5FF2DEEC3E5}"/>
              </a:ext>
            </a:extLst>
          </p:cNvPr>
          <p:cNvSpPr/>
          <p:nvPr/>
        </p:nvSpPr>
        <p:spPr>
          <a:xfrm>
            <a:off x="3753287" y="3263526"/>
            <a:ext cx="274286" cy="27824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3239" y="1900"/>
                </a:moveTo>
                <a:lnTo>
                  <a:pt x="113239" y="1900"/>
                </a:lnTo>
                <a:cubicBezTo>
                  <a:pt x="113239" y="1900"/>
                  <a:pt x="111307" y="0"/>
                  <a:pt x="109134" y="0"/>
                </a:cubicBezTo>
                <a:cubicBezTo>
                  <a:pt x="106961" y="1900"/>
                  <a:pt x="106961" y="4039"/>
                  <a:pt x="106961" y="4039"/>
                </a:cubicBezTo>
                <a:cubicBezTo>
                  <a:pt x="111307" y="20910"/>
                  <a:pt x="100442" y="33504"/>
                  <a:pt x="91991" y="39920"/>
                </a:cubicBezTo>
                <a:cubicBezTo>
                  <a:pt x="89818" y="33504"/>
                  <a:pt x="89818" y="33504"/>
                  <a:pt x="89818" y="33504"/>
                </a:cubicBezTo>
                <a:cubicBezTo>
                  <a:pt x="87645" y="33504"/>
                  <a:pt x="85714" y="31366"/>
                  <a:pt x="83541" y="31366"/>
                </a:cubicBezTo>
                <a:cubicBezTo>
                  <a:pt x="63983" y="31366"/>
                  <a:pt x="63983" y="31366"/>
                  <a:pt x="63983" y="31366"/>
                </a:cubicBezTo>
                <a:cubicBezTo>
                  <a:pt x="62052" y="31366"/>
                  <a:pt x="59879" y="31366"/>
                  <a:pt x="57947" y="33504"/>
                </a:cubicBezTo>
                <a:cubicBezTo>
                  <a:pt x="2173" y="71287"/>
                  <a:pt x="2173" y="71287"/>
                  <a:pt x="2173" y="71287"/>
                </a:cubicBezTo>
                <a:cubicBezTo>
                  <a:pt x="0" y="73425"/>
                  <a:pt x="0" y="77702"/>
                  <a:pt x="2173" y="79841"/>
                </a:cubicBezTo>
                <a:cubicBezTo>
                  <a:pt x="25593" y="115485"/>
                  <a:pt x="25593" y="115485"/>
                  <a:pt x="25593" y="115485"/>
                </a:cubicBezTo>
                <a:cubicBezTo>
                  <a:pt x="27766" y="119762"/>
                  <a:pt x="32112" y="117623"/>
                  <a:pt x="34285" y="117623"/>
                </a:cubicBezTo>
                <a:cubicBezTo>
                  <a:pt x="89818" y="77702"/>
                  <a:pt x="89818" y="77702"/>
                  <a:pt x="89818" y="77702"/>
                </a:cubicBezTo>
                <a:cubicBezTo>
                  <a:pt x="91991" y="77702"/>
                  <a:pt x="94164" y="73425"/>
                  <a:pt x="94164" y="73425"/>
                </a:cubicBezTo>
                <a:cubicBezTo>
                  <a:pt x="100442" y="54415"/>
                  <a:pt x="100442" y="54415"/>
                  <a:pt x="100442" y="54415"/>
                </a:cubicBezTo>
                <a:cubicBezTo>
                  <a:pt x="100442" y="52514"/>
                  <a:pt x="100442" y="50376"/>
                  <a:pt x="98511" y="48237"/>
                </a:cubicBezTo>
                <a:cubicBezTo>
                  <a:pt x="96338" y="43960"/>
                  <a:pt x="96338" y="43960"/>
                  <a:pt x="96338" y="43960"/>
                </a:cubicBezTo>
                <a:cubicBezTo>
                  <a:pt x="109134" y="35643"/>
                  <a:pt x="119758" y="20910"/>
                  <a:pt x="113239" y="1900"/>
                </a:cubicBezTo>
                <a:close/>
                <a:moveTo>
                  <a:pt x="87645" y="58693"/>
                </a:moveTo>
                <a:lnTo>
                  <a:pt x="87645" y="58693"/>
                </a:lnTo>
                <a:cubicBezTo>
                  <a:pt x="83541" y="60831"/>
                  <a:pt x="77022" y="60831"/>
                  <a:pt x="74849" y="54415"/>
                </a:cubicBezTo>
                <a:cubicBezTo>
                  <a:pt x="70744" y="50376"/>
                  <a:pt x="72676" y="46099"/>
                  <a:pt x="77022" y="41821"/>
                </a:cubicBezTo>
                <a:cubicBezTo>
                  <a:pt x="79195" y="39920"/>
                  <a:pt x="83541" y="39920"/>
                  <a:pt x="87645" y="41821"/>
                </a:cubicBezTo>
                <a:cubicBezTo>
                  <a:pt x="85714" y="43960"/>
                  <a:pt x="85714" y="43960"/>
                  <a:pt x="85714" y="43960"/>
                </a:cubicBezTo>
                <a:cubicBezTo>
                  <a:pt x="83541" y="43960"/>
                  <a:pt x="81368" y="46099"/>
                  <a:pt x="83541" y="48237"/>
                </a:cubicBezTo>
                <a:cubicBezTo>
                  <a:pt x="83541" y="50376"/>
                  <a:pt x="85714" y="50376"/>
                  <a:pt x="85714" y="50376"/>
                </a:cubicBezTo>
                <a:cubicBezTo>
                  <a:pt x="87645" y="50376"/>
                  <a:pt x="87645" y="50376"/>
                  <a:pt x="87645" y="50376"/>
                </a:cubicBezTo>
                <a:cubicBezTo>
                  <a:pt x="89818" y="50376"/>
                  <a:pt x="89818" y="50376"/>
                  <a:pt x="91991" y="48237"/>
                </a:cubicBezTo>
                <a:cubicBezTo>
                  <a:pt x="91991" y="52514"/>
                  <a:pt x="89818" y="56554"/>
                  <a:pt x="87645" y="58693"/>
                </a:cubicBezTo>
                <a:close/>
              </a:path>
            </a:pathLst>
          </a:custGeom>
          <a:solidFill>
            <a:srgbClr val="FF4745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9" name="Shape 5073">
            <a:extLst>
              <a:ext uri="{FF2B5EF4-FFF2-40B4-BE49-F238E27FC236}">
                <a16:creationId xmlns:a16="http://schemas.microsoft.com/office/drawing/2014/main" xmlns="" id="{F725E703-4393-4671-96C0-74983D4E6F58}"/>
              </a:ext>
            </a:extLst>
          </p:cNvPr>
          <p:cNvSpPr/>
          <p:nvPr/>
        </p:nvSpPr>
        <p:spPr>
          <a:xfrm>
            <a:off x="3747452" y="3870613"/>
            <a:ext cx="274285" cy="15371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0120" y="0"/>
                </a:moveTo>
                <a:lnTo>
                  <a:pt x="60120" y="0"/>
                </a:lnTo>
                <a:cubicBezTo>
                  <a:pt x="21488" y="0"/>
                  <a:pt x="0" y="50000"/>
                  <a:pt x="0" y="57826"/>
                </a:cubicBezTo>
                <a:cubicBezTo>
                  <a:pt x="0" y="65652"/>
                  <a:pt x="21488" y="119565"/>
                  <a:pt x="60120" y="119565"/>
                </a:cubicBezTo>
                <a:cubicBezTo>
                  <a:pt x="98511" y="119565"/>
                  <a:pt x="119758" y="65652"/>
                  <a:pt x="119758" y="57826"/>
                </a:cubicBezTo>
                <a:cubicBezTo>
                  <a:pt x="119758" y="50000"/>
                  <a:pt x="98511" y="0"/>
                  <a:pt x="60120" y="0"/>
                </a:cubicBezTo>
                <a:close/>
                <a:moveTo>
                  <a:pt x="60120" y="103913"/>
                </a:moveTo>
                <a:lnTo>
                  <a:pt x="60120" y="103913"/>
                </a:lnTo>
                <a:cubicBezTo>
                  <a:pt x="44909" y="103913"/>
                  <a:pt x="34285" y="84782"/>
                  <a:pt x="34285" y="57826"/>
                </a:cubicBezTo>
                <a:cubicBezTo>
                  <a:pt x="34285" y="34347"/>
                  <a:pt x="44909" y="11304"/>
                  <a:pt x="60120" y="11304"/>
                </a:cubicBezTo>
                <a:cubicBezTo>
                  <a:pt x="74849" y="11304"/>
                  <a:pt x="85714" y="34347"/>
                  <a:pt x="85714" y="57826"/>
                </a:cubicBezTo>
                <a:cubicBezTo>
                  <a:pt x="85714" y="84782"/>
                  <a:pt x="74849" y="103913"/>
                  <a:pt x="60120" y="103913"/>
                </a:cubicBezTo>
                <a:close/>
                <a:moveTo>
                  <a:pt x="60120" y="57826"/>
                </a:moveTo>
                <a:lnTo>
                  <a:pt x="60120" y="57826"/>
                </a:lnTo>
                <a:cubicBezTo>
                  <a:pt x="57706" y="53478"/>
                  <a:pt x="64225" y="34347"/>
                  <a:pt x="60120" y="34347"/>
                </a:cubicBezTo>
                <a:cubicBezTo>
                  <a:pt x="53360" y="34347"/>
                  <a:pt x="47082" y="46521"/>
                  <a:pt x="47082" y="57826"/>
                </a:cubicBezTo>
                <a:cubicBezTo>
                  <a:pt x="47082" y="73043"/>
                  <a:pt x="53360" y="80869"/>
                  <a:pt x="60120" y="80869"/>
                </a:cubicBezTo>
                <a:cubicBezTo>
                  <a:pt x="66156" y="80869"/>
                  <a:pt x="72917" y="73043"/>
                  <a:pt x="72917" y="57826"/>
                </a:cubicBezTo>
                <a:cubicBezTo>
                  <a:pt x="72917" y="53478"/>
                  <a:pt x="62052" y="61739"/>
                  <a:pt x="60120" y="57826"/>
                </a:cubicBezTo>
                <a:close/>
              </a:path>
            </a:pathLst>
          </a:custGeom>
          <a:solidFill>
            <a:srgbClr val="FF4745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0" name="Shape 5074">
            <a:extLst>
              <a:ext uri="{FF2B5EF4-FFF2-40B4-BE49-F238E27FC236}">
                <a16:creationId xmlns:a16="http://schemas.microsoft.com/office/drawing/2014/main" xmlns="" id="{3561A1DE-0D98-4717-BE63-23722562F4C7}"/>
              </a:ext>
            </a:extLst>
          </p:cNvPr>
          <p:cNvSpPr/>
          <p:nvPr/>
        </p:nvSpPr>
        <p:spPr>
          <a:xfrm>
            <a:off x="3212497" y="3818077"/>
            <a:ext cx="254834" cy="25489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869" y="2082"/>
                </a:moveTo>
                <a:lnTo>
                  <a:pt x="59869" y="2082"/>
                </a:lnTo>
                <a:cubicBezTo>
                  <a:pt x="25249" y="2082"/>
                  <a:pt x="0" y="27592"/>
                  <a:pt x="0" y="62212"/>
                </a:cubicBezTo>
                <a:cubicBezTo>
                  <a:pt x="0" y="94490"/>
                  <a:pt x="27592" y="119739"/>
                  <a:pt x="59869" y="119739"/>
                </a:cubicBezTo>
                <a:cubicBezTo>
                  <a:pt x="94490" y="119739"/>
                  <a:pt x="119739" y="92147"/>
                  <a:pt x="119739" y="59869"/>
                </a:cubicBezTo>
                <a:cubicBezTo>
                  <a:pt x="119739" y="27592"/>
                  <a:pt x="92147" y="0"/>
                  <a:pt x="59869" y="2082"/>
                </a:cubicBezTo>
                <a:close/>
                <a:moveTo>
                  <a:pt x="59869" y="9110"/>
                </a:moveTo>
                <a:lnTo>
                  <a:pt x="59869" y="9110"/>
                </a:lnTo>
                <a:cubicBezTo>
                  <a:pt x="66637" y="9110"/>
                  <a:pt x="75748" y="11453"/>
                  <a:pt x="83036" y="13796"/>
                </a:cubicBezTo>
                <a:cubicBezTo>
                  <a:pt x="75748" y="27592"/>
                  <a:pt x="75748" y="27592"/>
                  <a:pt x="75748" y="27592"/>
                </a:cubicBezTo>
                <a:cubicBezTo>
                  <a:pt x="71583" y="25249"/>
                  <a:pt x="64295" y="25249"/>
                  <a:pt x="59869" y="25249"/>
                </a:cubicBezTo>
                <a:cubicBezTo>
                  <a:pt x="52841" y="25249"/>
                  <a:pt x="48156" y="25249"/>
                  <a:pt x="43731" y="27592"/>
                </a:cubicBezTo>
                <a:cubicBezTo>
                  <a:pt x="36702" y="13796"/>
                  <a:pt x="36702" y="13796"/>
                  <a:pt x="36702" y="13796"/>
                </a:cubicBezTo>
                <a:cubicBezTo>
                  <a:pt x="43731" y="11453"/>
                  <a:pt x="50498" y="9110"/>
                  <a:pt x="59869" y="9110"/>
                </a:cubicBezTo>
                <a:close/>
                <a:moveTo>
                  <a:pt x="27592" y="76008"/>
                </a:moveTo>
                <a:lnTo>
                  <a:pt x="27592" y="76008"/>
                </a:lnTo>
                <a:cubicBezTo>
                  <a:pt x="13796" y="85119"/>
                  <a:pt x="13796" y="85119"/>
                  <a:pt x="13796" y="85119"/>
                </a:cubicBezTo>
                <a:cubicBezTo>
                  <a:pt x="9110" y="78351"/>
                  <a:pt x="9110" y="68980"/>
                  <a:pt x="9110" y="62212"/>
                </a:cubicBezTo>
                <a:cubicBezTo>
                  <a:pt x="6767" y="53101"/>
                  <a:pt x="9110" y="43470"/>
                  <a:pt x="13796" y="36702"/>
                </a:cubicBezTo>
                <a:cubicBezTo>
                  <a:pt x="27592" y="43470"/>
                  <a:pt x="27592" y="43470"/>
                  <a:pt x="27592" y="43470"/>
                </a:cubicBezTo>
                <a:cubicBezTo>
                  <a:pt x="25249" y="48156"/>
                  <a:pt x="22906" y="55184"/>
                  <a:pt x="22906" y="59869"/>
                </a:cubicBezTo>
                <a:cubicBezTo>
                  <a:pt x="22906" y="66898"/>
                  <a:pt x="25249" y="71323"/>
                  <a:pt x="27592" y="76008"/>
                </a:cubicBezTo>
                <a:close/>
                <a:moveTo>
                  <a:pt x="59869" y="112711"/>
                </a:moveTo>
                <a:lnTo>
                  <a:pt x="59869" y="112711"/>
                </a:lnTo>
                <a:cubicBezTo>
                  <a:pt x="50498" y="112711"/>
                  <a:pt x="43731" y="110629"/>
                  <a:pt x="36702" y="105943"/>
                </a:cubicBezTo>
                <a:cubicBezTo>
                  <a:pt x="43731" y="92147"/>
                  <a:pt x="43731" y="92147"/>
                  <a:pt x="43731" y="92147"/>
                </a:cubicBezTo>
                <a:cubicBezTo>
                  <a:pt x="48156" y="94490"/>
                  <a:pt x="52841" y="96832"/>
                  <a:pt x="59869" y="96832"/>
                </a:cubicBezTo>
                <a:cubicBezTo>
                  <a:pt x="64295" y="96832"/>
                  <a:pt x="71583" y="94490"/>
                  <a:pt x="75748" y="92147"/>
                </a:cubicBezTo>
                <a:cubicBezTo>
                  <a:pt x="83036" y="105943"/>
                  <a:pt x="83036" y="105943"/>
                  <a:pt x="83036" y="105943"/>
                </a:cubicBezTo>
                <a:cubicBezTo>
                  <a:pt x="75748" y="110629"/>
                  <a:pt x="69240" y="112711"/>
                  <a:pt x="59869" y="112711"/>
                </a:cubicBezTo>
                <a:close/>
                <a:moveTo>
                  <a:pt x="59869" y="89804"/>
                </a:moveTo>
                <a:lnTo>
                  <a:pt x="59869" y="89804"/>
                </a:lnTo>
                <a:cubicBezTo>
                  <a:pt x="43731" y="89804"/>
                  <a:pt x="32277" y="76008"/>
                  <a:pt x="32277" y="59869"/>
                </a:cubicBezTo>
                <a:cubicBezTo>
                  <a:pt x="32277" y="43470"/>
                  <a:pt x="43731" y="32017"/>
                  <a:pt x="59869" y="32017"/>
                </a:cubicBezTo>
                <a:cubicBezTo>
                  <a:pt x="75748" y="32017"/>
                  <a:pt x="87462" y="43470"/>
                  <a:pt x="87462" y="59869"/>
                </a:cubicBezTo>
                <a:cubicBezTo>
                  <a:pt x="87462" y="76008"/>
                  <a:pt x="75748" y="89804"/>
                  <a:pt x="59869" y="89804"/>
                </a:cubicBezTo>
                <a:close/>
                <a:moveTo>
                  <a:pt x="92147" y="76008"/>
                </a:moveTo>
                <a:lnTo>
                  <a:pt x="92147" y="76008"/>
                </a:lnTo>
                <a:cubicBezTo>
                  <a:pt x="94490" y="71323"/>
                  <a:pt x="96832" y="66898"/>
                  <a:pt x="96832" y="59869"/>
                </a:cubicBezTo>
                <a:cubicBezTo>
                  <a:pt x="96832" y="55184"/>
                  <a:pt x="94490" y="48156"/>
                  <a:pt x="92147" y="43470"/>
                </a:cubicBezTo>
                <a:cubicBezTo>
                  <a:pt x="105943" y="36702"/>
                  <a:pt x="105943" y="36702"/>
                  <a:pt x="105943" y="36702"/>
                </a:cubicBezTo>
                <a:cubicBezTo>
                  <a:pt x="108286" y="43470"/>
                  <a:pt x="110629" y="50759"/>
                  <a:pt x="110629" y="59869"/>
                </a:cubicBezTo>
                <a:cubicBezTo>
                  <a:pt x="110629" y="68980"/>
                  <a:pt x="108286" y="76008"/>
                  <a:pt x="105943" y="85119"/>
                </a:cubicBezTo>
                <a:lnTo>
                  <a:pt x="92147" y="76008"/>
                </a:lnTo>
                <a:close/>
              </a:path>
            </a:pathLst>
          </a:custGeom>
          <a:solidFill>
            <a:srgbClr val="FF4745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1" name="Shape 5075">
            <a:extLst>
              <a:ext uri="{FF2B5EF4-FFF2-40B4-BE49-F238E27FC236}">
                <a16:creationId xmlns:a16="http://schemas.microsoft.com/office/drawing/2014/main" xmlns="" id="{E5BB7D65-084C-454D-B9F9-D08A7E2CE2B3}"/>
              </a:ext>
            </a:extLst>
          </p:cNvPr>
          <p:cNvSpPr/>
          <p:nvPr/>
        </p:nvSpPr>
        <p:spPr>
          <a:xfrm>
            <a:off x="2130916" y="3831699"/>
            <a:ext cx="235380" cy="2315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6908" y="15251"/>
                </a:moveTo>
                <a:lnTo>
                  <a:pt x="116908" y="15251"/>
                </a:lnTo>
                <a:cubicBezTo>
                  <a:pt x="114660" y="12661"/>
                  <a:pt x="102014" y="2589"/>
                  <a:pt x="99484" y="2589"/>
                </a:cubicBezTo>
                <a:cubicBezTo>
                  <a:pt x="99484" y="0"/>
                  <a:pt x="94707" y="0"/>
                  <a:pt x="92177" y="0"/>
                </a:cubicBezTo>
                <a:cubicBezTo>
                  <a:pt x="25011" y="0"/>
                  <a:pt x="25011" y="0"/>
                  <a:pt x="25011" y="0"/>
                </a:cubicBezTo>
                <a:cubicBezTo>
                  <a:pt x="25011" y="0"/>
                  <a:pt x="20234" y="0"/>
                  <a:pt x="17423" y="2589"/>
                </a:cubicBezTo>
                <a:cubicBezTo>
                  <a:pt x="17423" y="2589"/>
                  <a:pt x="5058" y="12661"/>
                  <a:pt x="2529" y="15251"/>
                </a:cubicBezTo>
                <a:cubicBezTo>
                  <a:pt x="0" y="15251"/>
                  <a:pt x="0" y="17841"/>
                  <a:pt x="0" y="23021"/>
                </a:cubicBezTo>
                <a:cubicBezTo>
                  <a:pt x="0" y="25323"/>
                  <a:pt x="12365" y="114820"/>
                  <a:pt x="12365" y="114820"/>
                </a:cubicBezTo>
                <a:cubicBezTo>
                  <a:pt x="14894" y="117122"/>
                  <a:pt x="17423" y="119712"/>
                  <a:pt x="20234" y="119712"/>
                </a:cubicBezTo>
                <a:cubicBezTo>
                  <a:pt x="99484" y="119712"/>
                  <a:pt x="99484" y="119712"/>
                  <a:pt x="99484" y="119712"/>
                </a:cubicBezTo>
                <a:cubicBezTo>
                  <a:pt x="102014" y="119712"/>
                  <a:pt x="104543" y="117122"/>
                  <a:pt x="107072" y="114820"/>
                </a:cubicBezTo>
                <a:cubicBezTo>
                  <a:pt x="107072" y="114820"/>
                  <a:pt x="119718" y="25323"/>
                  <a:pt x="119718" y="23021"/>
                </a:cubicBezTo>
                <a:cubicBezTo>
                  <a:pt x="119718" y="17841"/>
                  <a:pt x="116908" y="15251"/>
                  <a:pt x="116908" y="15251"/>
                </a:cubicBezTo>
                <a:close/>
                <a:moveTo>
                  <a:pt x="59859" y="76546"/>
                </a:moveTo>
                <a:lnTo>
                  <a:pt x="59859" y="76546"/>
                </a:lnTo>
                <a:cubicBezTo>
                  <a:pt x="37377" y="76546"/>
                  <a:pt x="32599" y="43165"/>
                  <a:pt x="30070" y="35683"/>
                </a:cubicBezTo>
                <a:cubicBezTo>
                  <a:pt x="44964" y="35683"/>
                  <a:pt x="44964" y="35683"/>
                  <a:pt x="44964" y="35683"/>
                </a:cubicBezTo>
                <a:cubicBezTo>
                  <a:pt x="44964" y="45755"/>
                  <a:pt x="50023" y="63884"/>
                  <a:pt x="59859" y="63884"/>
                </a:cubicBezTo>
                <a:cubicBezTo>
                  <a:pt x="69695" y="63884"/>
                  <a:pt x="72224" y="45755"/>
                  <a:pt x="74754" y="35683"/>
                </a:cubicBezTo>
                <a:cubicBezTo>
                  <a:pt x="87119" y="35683"/>
                  <a:pt x="87119" y="35683"/>
                  <a:pt x="87119" y="35683"/>
                </a:cubicBezTo>
                <a:cubicBezTo>
                  <a:pt x="87119" y="43165"/>
                  <a:pt x="82341" y="76546"/>
                  <a:pt x="59859" y="76546"/>
                </a:cubicBezTo>
                <a:close/>
                <a:moveTo>
                  <a:pt x="10117" y="23021"/>
                </a:moveTo>
                <a:lnTo>
                  <a:pt x="10117" y="23021"/>
                </a:lnTo>
                <a:cubicBezTo>
                  <a:pt x="25011" y="7769"/>
                  <a:pt x="25011" y="7769"/>
                  <a:pt x="25011" y="7769"/>
                </a:cubicBezTo>
                <a:cubicBezTo>
                  <a:pt x="92177" y="7769"/>
                  <a:pt x="92177" y="7769"/>
                  <a:pt x="92177" y="7769"/>
                </a:cubicBezTo>
                <a:cubicBezTo>
                  <a:pt x="109882" y="23021"/>
                  <a:pt x="109882" y="23021"/>
                  <a:pt x="109882" y="23021"/>
                </a:cubicBezTo>
                <a:lnTo>
                  <a:pt x="10117" y="23021"/>
                </a:lnTo>
                <a:close/>
              </a:path>
            </a:pathLst>
          </a:custGeom>
          <a:solidFill>
            <a:srgbClr val="FF4745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2" name="Shape 5076">
            <a:extLst>
              <a:ext uri="{FF2B5EF4-FFF2-40B4-BE49-F238E27FC236}">
                <a16:creationId xmlns:a16="http://schemas.microsoft.com/office/drawing/2014/main" xmlns="" id="{AED6663F-1BBF-4342-812C-846971EB59CD}"/>
              </a:ext>
            </a:extLst>
          </p:cNvPr>
          <p:cNvSpPr/>
          <p:nvPr/>
        </p:nvSpPr>
        <p:spPr>
          <a:xfrm>
            <a:off x="4294077" y="3292713"/>
            <a:ext cx="274286" cy="21792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879" y="45112"/>
                </a:moveTo>
                <a:lnTo>
                  <a:pt x="59879" y="45112"/>
                </a:lnTo>
                <a:cubicBezTo>
                  <a:pt x="49014" y="45112"/>
                  <a:pt x="42736" y="52932"/>
                  <a:pt x="42736" y="66466"/>
                </a:cubicBezTo>
                <a:cubicBezTo>
                  <a:pt x="42736" y="80000"/>
                  <a:pt x="49014" y="87819"/>
                  <a:pt x="59879" y="87819"/>
                </a:cubicBezTo>
                <a:cubicBezTo>
                  <a:pt x="70503" y="87819"/>
                  <a:pt x="77022" y="80000"/>
                  <a:pt x="77022" y="66466"/>
                </a:cubicBezTo>
                <a:cubicBezTo>
                  <a:pt x="77022" y="52932"/>
                  <a:pt x="70503" y="45112"/>
                  <a:pt x="59879" y="45112"/>
                </a:cubicBezTo>
                <a:close/>
                <a:moveTo>
                  <a:pt x="106720" y="21052"/>
                </a:moveTo>
                <a:lnTo>
                  <a:pt x="106720" y="21052"/>
                </a:lnTo>
                <a:cubicBezTo>
                  <a:pt x="93923" y="21052"/>
                  <a:pt x="93923" y="21052"/>
                  <a:pt x="93923" y="21052"/>
                </a:cubicBezTo>
                <a:cubicBezTo>
                  <a:pt x="91750" y="21052"/>
                  <a:pt x="89818" y="21052"/>
                  <a:pt x="87645" y="18345"/>
                </a:cubicBezTo>
                <a:cubicBezTo>
                  <a:pt x="85472" y="2406"/>
                  <a:pt x="85472" y="2406"/>
                  <a:pt x="85472" y="2406"/>
                </a:cubicBezTo>
                <a:cubicBezTo>
                  <a:pt x="83299" y="2406"/>
                  <a:pt x="81126" y="0"/>
                  <a:pt x="78953" y="0"/>
                </a:cubicBezTo>
                <a:cubicBezTo>
                  <a:pt x="38390" y="0"/>
                  <a:pt x="38390" y="0"/>
                  <a:pt x="38390" y="0"/>
                </a:cubicBezTo>
                <a:cubicBezTo>
                  <a:pt x="38390" y="0"/>
                  <a:pt x="36217" y="2406"/>
                  <a:pt x="34285" y="2406"/>
                </a:cubicBezTo>
                <a:cubicBezTo>
                  <a:pt x="29698" y="18345"/>
                  <a:pt x="29698" y="18345"/>
                  <a:pt x="29698" y="18345"/>
                </a:cubicBezTo>
                <a:cubicBezTo>
                  <a:pt x="29698" y="21052"/>
                  <a:pt x="27766" y="21052"/>
                  <a:pt x="25593" y="21052"/>
                </a:cubicBezTo>
                <a:cubicBezTo>
                  <a:pt x="12796" y="21052"/>
                  <a:pt x="12796" y="21052"/>
                  <a:pt x="12796" y="21052"/>
                </a:cubicBezTo>
                <a:cubicBezTo>
                  <a:pt x="4104" y="21052"/>
                  <a:pt x="0" y="29172"/>
                  <a:pt x="0" y="36992"/>
                </a:cubicBezTo>
                <a:cubicBezTo>
                  <a:pt x="0" y="103759"/>
                  <a:pt x="0" y="103759"/>
                  <a:pt x="0" y="103759"/>
                </a:cubicBezTo>
                <a:cubicBezTo>
                  <a:pt x="0" y="111879"/>
                  <a:pt x="4104" y="119699"/>
                  <a:pt x="12796" y="119699"/>
                </a:cubicBezTo>
                <a:cubicBezTo>
                  <a:pt x="106720" y="119699"/>
                  <a:pt x="106720" y="119699"/>
                  <a:pt x="106720" y="119699"/>
                </a:cubicBezTo>
                <a:cubicBezTo>
                  <a:pt x="113480" y="119699"/>
                  <a:pt x="119758" y="111879"/>
                  <a:pt x="119758" y="103759"/>
                </a:cubicBezTo>
                <a:cubicBezTo>
                  <a:pt x="119758" y="36992"/>
                  <a:pt x="119758" y="36992"/>
                  <a:pt x="119758" y="36992"/>
                </a:cubicBezTo>
                <a:cubicBezTo>
                  <a:pt x="119758" y="29172"/>
                  <a:pt x="113480" y="21052"/>
                  <a:pt x="106720" y="21052"/>
                </a:cubicBezTo>
                <a:close/>
                <a:moveTo>
                  <a:pt x="59879" y="103759"/>
                </a:moveTo>
                <a:lnTo>
                  <a:pt x="59879" y="103759"/>
                </a:lnTo>
                <a:cubicBezTo>
                  <a:pt x="42736" y="103759"/>
                  <a:pt x="29698" y="87819"/>
                  <a:pt x="29698" y="66466"/>
                </a:cubicBezTo>
                <a:cubicBezTo>
                  <a:pt x="29698" y="45112"/>
                  <a:pt x="42736" y="29172"/>
                  <a:pt x="59879" y="29172"/>
                </a:cubicBezTo>
                <a:cubicBezTo>
                  <a:pt x="77022" y="29172"/>
                  <a:pt x="89818" y="45112"/>
                  <a:pt x="89818" y="66466"/>
                </a:cubicBezTo>
                <a:cubicBezTo>
                  <a:pt x="89818" y="87819"/>
                  <a:pt x="77022" y="103759"/>
                  <a:pt x="59879" y="103759"/>
                </a:cubicBezTo>
                <a:close/>
                <a:moveTo>
                  <a:pt x="102615" y="47819"/>
                </a:moveTo>
                <a:lnTo>
                  <a:pt x="102615" y="47819"/>
                </a:lnTo>
                <a:cubicBezTo>
                  <a:pt x="100442" y="47819"/>
                  <a:pt x="98269" y="45112"/>
                  <a:pt x="98269" y="42406"/>
                </a:cubicBezTo>
                <a:cubicBezTo>
                  <a:pt x="98269" y="39699"/>
                  <a:pt x="100442" y="36992"/>
                  <a:pt x="102615" y="36992"/>
                </a:cubicBezTo>
                <a:cubicBezTo>
                  <a:pt x="104547" y="36992"/>
                  <a:pt x="106720" y="39699"/>
                  <a:pt x="106720" y="42406"/>
                </a:cubicBezTo>
                <a:cubicBezTo>
                  <a:pt x="106720" y="45112"/>
                  <a:pt x="104547" y="47819"/>
                  <a:pt x="102615" y="47819"/>
                </a:cubicBezTo>
                <a:close/>
              </a:path>
            </a:pathLst>
          </a:custGeom>
          <a:solidFill>
            <a:srgbClr val="FF4745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3" name="Shape 5077">
            <a:extLst>
              <a:ext uri="{FF2B5EF4-FFF2-40B4-BE49-F238E27FC236}">
                <a16:creationId xmlns:a16="http://schemas.microsoft.com/office/drawing/2014/main" xmlns="" id="{61B327F7-FEF8-4B4C-A808-951C8F7C8AE6}"/>
              </a:ext>
            </a:extLst>
          </p:cNvPr>
          <p:cNvSpPr/>
          <p:nvPr/>
        </p:nvSpPr>
        <p:spPr>
          <a:xfrm>
            <a:off x="7073895" y="3273255"/>
            <a:ext cx="190639" cy="262681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7630" y="0"/>
                </a:moveTo>
                <a:lnTo>
                  <a:pt x="67630" y="0"/>
                </a:lnTo>
                <a:cubicBezTo>
                  <a:pt x="55491" y="0"/>
                  <a:pt x="55491" y="0"/>
                  <a:pt x="55491" y="0"/>
                </a:cubicBezTo>
                <a:cubicBezTo>
                  <a:pt x="55491" y="82171"/>
                  <a:pt x="55491" y="82171"/>
                  <a:pt x="55491" y="82171"/>
                </a:cubicBezTo>
                <a:cubicBezTo>
                  <a:pt x="46127" y="79916"/>
                  <a:pt x="37109" y="79916"/>
                  <a:pt x="27745" y="82171"/>
                </a:cubicBezTo>
                <a:cubicBezTo>
                  <a:pt x="9017" y="86680"/>
                  <a:pt x="0" y="97703"/>
                  <a:pt x="3468" y="106471"/>
                </a:cubicBezTo>
                <a:cubicBezTo>
                  <a:pt x="9017" y="115490"/>
                  <a:pt x="24624" y="119749"/>
                  <a:pt x="43005" y="115490"/>
                </a:cubicBezTo>
                <a:cubicBezTo>
                  <a:pt x="58612" y="110981"/>
                  <a:pt x="67630" y="102212"/>
                  <a:pt x="67630" y="93194"/>
                </a:cubicBezTo>
                <a:cubicBezTo>
                  <a:pt x="67630" y="26555"/>
                  <a:pt x="67630" y="26555"/>
                  <a:pt x="67630" y="26555"/>
                </a:cubicBezTo>
                <a:cubicBezTo>
                  <a:pt x="92254" y="31064"/>
                  <a:pt x="92254" y="53110"/>
                  <a:pt x="89132" y="57620"/>
                </a:cubicBezTo>
                <a:cubicBezTo>
                  <a:pt x="89132" y="59874"/>
                  <a:pt x="92254" y="62129"/>
                  <a:pt x="95375" y="57620"/>
                </a:cubicBezTo>
                <a:cubicBezTo>
                  <a:pt x="119653" y="28810"/>
                  <a:pt x="67630" y="15532"/>
                  <a:pt x="67630" y="0"/>
                </a:cubicBezTo>
              </a:path>
            </a:pathLst>
          </a:custGeom>
          <a:solidFill>
            <a:srgbClr val="FF4745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4" name="Shape 5078">
            <a:extLst>
              <a:ext uri="{FF2B5EF4-FFF2-40B4-BE49-F238E27FC236}">
                <a16:creationId xmlns:a16="http://schemas.microsoft.com/office/drawing/2014/main" xmlns="" id="{F21871A2-C2A8-43EF-9C87-17CCA9832FB6}"/>
              </a:ext>
            </a:extLst>
          </p:cNvPr>
          <p:cNvSpPr/>
          <p:nvPr/>
        </p:nvSpPr>
        <p:spPr>
          <a:xfrm>
            <a:off x="5408728" y="3286876"/>
            <a:ext cx="235380" cy="23933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72112" y="73103"/>
                </a:moveTo>
                <a:lnTo>
                  <a:pt x="72112" y="73103"/>
                </a:lnTo>
                <a:cubicBezTo>
                  <a:pt x="52394" y="92689"/>
                  <a:pt x="22535" y="95172"/>
                  <a:pt x="0" y="83034"/>
                </a:cubicBezTo>
                <a:cubicBezTo>
                  <a:pt x="2535" y="88000"/>
                  <a:pt x="4788" y="90482"/>
                  <a:pt x="9859" y="95172"/>
                </a:cubicBezTo>
                <a:cubicBezTo>
                  <a:pt x="34929" y="119724"/>
                  <a:pt x="72112" y="119724"/>
                  <a:pt x="97464" y="95172"/>
                </a:cubicBezTo>
                <a:cubicBezTo>
                  <a:pt x="119718" y="70620"/>
                  <a:pt x="119718" y="34206"/>
                  <a:pt x="97464" y="9655"/>
                </a:cubicBezTo>
                <a:cubicBezTo>
                  <a:pt x="92394" y="7172"/>
                  <a:pt x="87323" y="2482"/>
                  <a:pt x="82253" y="0"/>
                </a:cubicBezTo>
                <a:cubicBezTo>
                  <a:pt x="97464" y="24275"/>
                  <a:pt x="92394" y="53517"/>
                  <a:pt x="72112" y="73103"/>
                </a:cubicBezTo>
              </a:path>
            </a:pathLst>
          </a:custGeom>
          <a:solidFill>
            <a:srgbClr val="FF4745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5" name="Shape 5079">
            <a:extLst>
              <a:ext uri="{FF2B5EF4-FFF2-40B4-BE49-F238E27FC236}">
                <a16:creationId xmlns:a16="http://schemas.microsoft.com/office/drawing/2014/main" xmlns="" id="{EE8B6017-D21E-4114-8AE5-1831CAC82A75}"/>
              </a:ext>
            </a:extLst>
          </p:cNvPr>
          <p:cNvSpPr/>
          <p:nvPr/>
        </p:nvSpPr>
        <p:spPr>
          <a:xfrm>
            <a:off x="5930065" y="3286875"/>
            <a:ext cx="278176" cy="21792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2924" y="21052"/>
                </a:moveTo>
                <a:lnTo>
                  <a:pt x="102924" y="21052"/>
                </a:lnTo>
                <a:cubicBezTo>
                  <a:pt x="83952" y="5112"/>
                  <a:pt x="62845" y="0"/>
                  <a:pt x="39841" y="10526"/>
                </a:cubicBezTo>
                <a:cubicBezTo>
                  <a:pt x="21106" y="15939"/>
                  <a:pt x="2134" y="42406"/>
                  <a:pt x="2134" y="66466"/>
                </a:cubicBezTo>
                <a:cubicBezTo>
                  <a:pt x="0" y="95939"/>
                  <a:pt x="16837" y="119699"/>
                  <a:pt x="46245" y="119699"/>
                </a:cubicBezTo>
                <a:cubicBezTo>
                  <a:pt x="79920" y="119699"/>
                  <a:pt x="90355" y="98646"/>
                  <a:pt x="90355" y="93233"/>
                </a:cubicBezTo>
                <a:cubicBezTo>
                  <a:pt x="92490" y="87819"/>
                  <a:pt x="77786" y="74586"/>
                  <a:pt x="86086" y="63759"/>
                </a:cubicBezTo>
                <a:cubicBezTo>
                  <a:pt x="96758" y="50526"/>
                  <a:pt x="107193" y="61052"/>
                  <a:pt x="111225" y="61052"/>
                </a:cubicBezTo>
                <a:cubicBezTo>
                  <a:pt x="117628" y="58345"/>
                  <a:pt x="119762" y="37293"/>
                  <a:pt x="102924" y="21052"/>
                </a:cubicBezTo>
                <a:close/>
                <a:moveTo>
                  <a:pt x="64980" y="90526"/>
                </a:moveTo>
                <a:lnTo>
                  <a:pt x="64980" y="90526"/>
                </a:lnTo>
                <a:cubicBezTo>
                  <a:pt x="58814" y="90526"/>
                  <a:pt x="56679" y="85112"/>
                  <a:pt x="56679" y="79699"/>
                </a:cubicBezTo>
                <a:cubicBezTo>
                  <a:pt x="56679" y="74586"/>
                  <a:pt x="58814" y="69172"/>
                  <a:pt x="64980" y="69172"/>
                </a:cubicBezTo>
                <a:cubicBezTo>
                  <a:pt x="69486" y="69172"/>
                  <a:pt x="73280" y="74586"/>
                  <a:pt x="73280" y="79699"/>
                </a:cubicBezTo>
                <a:cubicBezTo>
                  <a:pt x="73280" y="85112"/>
                  <a:pt x="69486" y="90526"/>
                  <a:pt x="64980" y="90526"/>
                </a:cubicBezTo>
                <a:close/>
              </a:path>
            </a:pathLst>
          </a:custGeom>
          <a:solidFill>
            <a:srgbClr val="FF4745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6" name="Shape 5080">
            <a:extLst>
              <a:ext uri="{FF2B5EF4-FFF2-40B4-BE49-F238E27FC236}">
                <a16:creationId xmlns:a16="http://schemas.microsoft.com/office/drawing/2014/main" xmlns="" id="{BC3B25C3-EF73-49A2-ACC2-8BAAB484F791}"/>
              </a:ext>
            </a:extLst>
          </p:cNvPr>
          <p:cNvSpPr/>
          <p:nvPr/>
        </p:nvSpPr>
        <p:spPr>
          <a:xfrm>
            <a:off x="6480582" y="3277147"/>
            <a:ext cx="274286" cy="22960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29879" y="23253"/>
                </a:moveTo>
                <a:lnTo>
                  <a:pt x="29879" y="23253"/>
                </a:lnTo>
                <a:cubicBezTo>
                  <a:pt x="6506" y="38468"/>
                  <a:pt x="8674" y="63732"/>
                  <a:pt x="8674" y="74066"/>
                </a:cubicBezTo>
                <a:cubicBezTo>
                  <a:pt x="38313" y="30717"/>
                  <a:pt x="83373" y="33301"/>
                  <a:pt x="83373" y="33301"/>
                </a:cubicBezTo>
                <a:cubicBezTo>
                  <a:pt x="83373" y="33301"/>
                  <a:pt x="19277" y="58564"/>
                  <a:pt x="2168" y="109665"/>
                </a:cubicBezTo>
                <a:cubicBezTo>
                  <a:pt x="0" y="114832"/>
                  <a:pt x="8674" y="119712"/>
                  <a:pt x="10602" y="114832"/>
                </a:cubicBezTo>
                <a:cubicBezTo>
                  <a:pt x="14939" y="101913"/>
                  <a:pt x="23373" y="89282"/>
                  <a:pt x="23373" y="89282"/>
                </a:cubicBezTo>
                <a:cubicBezTo>
                  <a:pt x="36385" y="94449"/>
                  <a:pt x="55421" y="101913"/>
                  <a:pt x="70602" y="89282"/>
                </a:cubicBezTo>
                <a:cubicBezTo>
                  <a:pt x="87469" y="74066"/>
                  <a:pt x="87469" y="38468"/>
                  <a:pt x="113012" y="20669"/>
                </a:cubicBezTo>
                <a:cubicBezTo>
                  <a:pt x="119759" y="18086"/>
                  <a:pt x="60000" y="0"/>
                  <a:pt x="29879" y="23253"/>
                </a:cubicBezTo>
              </a:path>
            </a:pathLst>
          </a:custGeom>
          <a:solidFill>
            <a:srgbClr val="FF4745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7" name="Shape 5081">
            <a:extLst>
              <a:ext uri="{FF2B5EF4-FFF2-40B4-BE49-F238E27FC236}">
                <a16:creationId xmlns:a16="http://schemas.microsoft.com/office/drawing/2014/main" xmlns="" id="{4BB13A50-F056-46D9-BB5F-860F1003C3C3}"/>
              </a:ext>
            </a:extLst>
          </p:cNvPr>
          <p:cNvSpPr/>
          <p:nvPr/>
        </p:nvSpPr>
        <p:spPr>
          <a:xfrm>
            <a:off x="3216388" y="3273256"/>
            <a:ext cx="245107" cy="25295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7027" y="87532"/>
                </a:moveTo>
                <a:lnTo>
                  <a:pt x="67027" y="87532"/>
                </a:lnTo>
                <a:cubicBezTo>
                  <a:pt x="67027" y="78441"/>
                  <a:pt x="74324" y="73506"/>
                  <a:pt x="86486" y="66753"/>
                </a:cubicBezTo>
                <a:cubicBezTo>
                  <a:pt x="100810" y="57402"/>
                  <a:pt x="119729" y="45974"/>
                  <a:pt x="119729" y="18441"/>
                </a:cubicBezTo>
                <a:cubicBezTo>
                  <a:pt x="119729" y="16103"/>
                  <a:pt x="117297" y="13766"/>
                  <a:pt x="115135" y="13766"/>
                </a:cubicBezTo>
                <a:cubicBezTo>
                  <a:pt x="93513" y="13766"/>
                  <a:pt x="93513" y="13766"/>
                  <a:pt x="93513" y="13766"/>
                </a:cubicBezTo>
                <a:cubicBezTo>
                  <a:pt x="88648" y="7012"/>
                  <a:pt x="79189" y="0"/>
                  <a:pt x="60000" y="0"/>
                </a:cubicBezTo>
                <a:cubicBezTo>
                  <a:pt x="40810" y="0"/>
                  <a:pt x="31351" y="7012"/>
                  <a:pt x="26486" y="13766"/>
                </a:cubicBezTo>
                <a:cubicBezTo>
                  <a:pt x="4864" y="13766"/>
                  <a:pt x="4864" y="13766"/>
                  <a:pt x="4864" y="13766"/>
                </a:cubicBezTo>
                <a:cubicBezTo>
                  <a:pt x="2432" y="13766"/>
                  <a:pt x="0" y="16103"/>
                  <a:pt x="0" y="18441"/>
                </a:cubicBezTo>
                <a:cubicBezTo>
                  <a:pt x="0" y="45974"/>
                  <a:pt x="16756" y="57402"/>
                  <a:pt x="33513" y="66753"/>
                </a:cubicBezTo>
                <a:cubicBezTo>
                  <a:pt x="45675" y="73506"/>
                  <a:pt x="52702" y="78441"/>
                  <a:pt x="52702" y="87532"/>
                </a:cubicBezTo>
                <a:cubicBezTo>
                  <a:pt x="52702" y="96623"/>
                  <a:pt x="52702" y="96623"/>
                  <a:pt x="52702" y="96623"/>
                </a:cubicBezTo>
                <a:cubicBezTo>
                  <a:pt x="38378" y="98961"/>
                  <a:pt x="28918" y="103636"/>
                  <a:pt x="28918" y="108051"/>
                </a:cubicBezTo>
                <a:cubicBezTo>
                  <a:pt x="28918" y="115064"/>
                  <a:pt x="43243" y="119740"/>
                  <a:pt x="60000" y="119740"/>
                </a:cubicBezTo>
                <a:cubicBezTo>
                  <a:pt x="76486" y="119740"/>
                  <a:pt x="88648" y="115064"/>
                  <a:pt x="88648" y="108051"/>
                </a:cubicBezTo>
                <a:cubicBezTo>
                  <a:pt x="88648" y="103636"/>
                  <a:pt x="81621" y="98961"/>
                  <a:pt x="67027" y="96623"/>
                </a:cubicBezTo>
                <a:lnTo>
                  <a:pt x="67027" y="87532"/>
                </a:lnTo>
                <a:close/>
                <a:moveTo>
                  <a:pt x="86486" y="55064"/>
                </a:moveTo>
                <a:lnTo>
                  <a:pt x="86486" y="55064"/>
                </a:lnTo>
                <a:cubicBezTo>
                  <a:pt x="91081" y="48311"/>
                  <a:pt x="93513" y="36883"/>
                  <a:pt x="93513" y="23116"/>
                </a:cubicBezTo>
                <a:cubicBezTo>
                  <a:pt x="110270" y="23116"/>
                  <a:pt x="110270" y="23116"/>
                  <a:pt x="110270" y="23116"/>
                </a:cubicBezTo>
                <a:cubicBezTo>
                  <a:pt x="107837" y="39220"/>
                  <a:pt x="98378" y="48311"/>
                  <a:pt x="86486" y="55064"/>
                </a:cubicBezTo>
                <a:close/>
                <a:moveTo>
                  <a:pt x="60000" y="9350"/>
                </a:moveTo>
                <a:lnTo>
                  <a:pt x="60000" y="9350"/>
                </a:lnTo>
                <a:cubicBezTo>
                  <a:pt x="79189" y="9350"/>
                  <a:pt x="86486" y="16103"/>
                  <a:pt x="86486" y="18441"/>
                </a:cubicBezTo>
                <a:cubicBezTo>
                  <a:pt x="86486" y="20779"/>
                  <a:pt x="79189" y="27532"/>
                  <a:pt x="60000" y="29870"/>
                </a:cubicBezTo>
                <a:cubicBezTo>
                  <a:pt x="40810" y="27532"/>
                  <a:pt x="33513" y="20779"/>
                  <a:pt x="33513" y="18441"/>
                </a:cubicBezTo>
                <a:cubicBezTo>
                  <a:pt x="33513" y="16103"/>
                  <a:pt x="40810" y="9350"/>
                  <a:pt x="60000" y="9350"/>
                </a:cubicBezTo>
                <a:close/>
                <a:moveTo>
                  <a:pt x="9729" y="23116"/>
                </a:moveTo>
                <a:lnTo>
                  <a:pt x="9729" y="23116"/>
                </a:lnTo>
                <a:cubicBezTo>
                  <a:pt x="26486" y="23116"/>
                  <a:pt x="26486" y="23116"/>
                  <a:pt x="26486" y="23116"/>
                </a:cubicBezTo>
                <a:cubicBezTo>
                  <a:pt x="26486" y="36883"/>
                  <a:pt x="28918" y="48311"/>
                  <a:pt x="33513" y="55064"/>
                </a:cubicBezTo>
                <a:cubicBezTo>
                  <a:pt x="21621" y="48311"/>
                  <a:pt x="9729" y="39220"/>
                  <a:pt x="9729" y="23116"/>
                </a:cubicBezTo>
                <a:close/>
              </a:path>
            </a:pathLst>
          </a:custGeom>
          <a:solidFill>
            <a:srgbClr val="FF4745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8" name="Shape 5082">
            <a:extLst>
              <a:ext uri="{FF2B5EF4-FFF2-40B4-BE49-F238E27FC236}">
                <a16:creationId xmlns:a16="http://schemas.microsoft.com/office/drawing/2014/main" xmlns="" id="{D0F9AC4F-765D-454D-9993-EAC2D58C61E7}"/>
              </a:ext>
            </a:extLst>
          </p:cNvPr>
          <p:cNvSpPr/>
          <p:nvPr/>
        </p:nvSpPr>
        <p:spPr>
          <a:xfrm>
            <a:off x="2658090" y="3818079"/>
            <a:ext cx="272340" cy="25879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32048" y="119744"/>
                </a:moveTo>
                <a:lnTo>
                  <a:pt x="32048" y="119744"/>
                </a:lnTo>
                <a:cubicBezTo>
                  <a:pt x="44819" y="119744"/>
                  <a:pt x="44819" y="119744"/>
                  <a:pt x="44819" y="119744"/>
                </a:cubicBezTo>
                <a:cubicBezTo>
                  <a:pt x="70602" y="67659"/>
                  <a:pt x="70602" y="67659"/>
                  <a:pt x="70602" y="67659"/>
                </a:cubicBezTo>
                <a:cubicBezTo>
                  <a:pt x="102650" y="67659"/>
                  <a:pt x="102650" y="67659"/>
                  <a:pt x="102650" y="67659"/>
                </a:cubicBezTo>
                <a:cubicBezTo>
                  <a:pt x="102650" y="67659"/>
                  <a:pt x="119759" y="67659"/>
                  <a:pt x="119759" y="58723"/>
                </a:cubicBezTo>
                <a:cubicBezTo>
                  <a:pt x="119759" y="49787"/>
                  <a:pt x="102650" y="49787"/>
                  <a:pt x="102650" y="49787"/>
                </a:cubicBezTo>
                <a:cubicBezTo>
                  <a:pt x="70602" y="49787"/>
                  <a:pt x="70602" y="49787"/>
                  <a:pt x="70602" y="49787"/>
                </a:cubicBezTo>
                <a:cubicBezTo>
                  <a:pt x="44819" y="0"/>
                  <a:pt x="44819" y="0"/>
                  <a:pt x="44819" y="0"/>
                </a:cubicBezTo>
                <a:cubicBezTo>
                  <a:pt x="32048" y="0"/>
                  <a:pt x="32048" y="0"/>
                  <a:pt x="32048" y="0"/>
                </a:cubicBezTo>
                <a:cubicBezTo>
                  <a:pt x="46987" y="49787"/>
                  <a:pt x="46987" y="49787"/>
                  <a:pt x="46987" y="49787"/>
                </a:cubicBezTo>
                <a:cubicBezTo>
                  <a:pt x="25783" y="49787"/>
                  <a:pt x="25783" y="49787"/>
                  <a:pt x="25783" y="49787"/>
                </a:cubicBezTo>
                <a:cubicBezTo>
                  <a:pt x="12771" y="38297"/>
                  <a:pt x="12771" y="38297"/>
                  <a:pt x="12771" y="38297"/>
                </a:cubicBezTo>
                <a:cubicBezTo>
                  <a:pt x="0" y="38297"/>
                  <a:pt x="0" y="38297"/>
                  <a:pt x="0" y="38297"/>
                </a:cubicBezTo>
                <a:cubicBezTo>
                  <a:pt x="8674" y="58723"/>
                  <a:pt x="8674" y="58723"/>
                  <a:pt x="8674" y="58723"/>
                </a:cubicBezTo>
                <a:cubicBezTo>
                  <a:pt x="0" y="81446"/>
                  <a:pt x="0" y="81446"/>
                  <a:pt x="0" y="81446"/>
                </a:cubicBezTo>
                <a:cubicBezTo>
                  <a:pt x="12771" y="81446"/>
                  <a:pt x="12771" y="81446"/>
                  <a:pt x="12771" y="81446"/>
                </a:cubicBezTo>
                <a:cubicBezTo>
                  <a:pt x="25783" y="67659"/>
                  <a:pt x="25783" y="67659"/>
                  <a:pt x="25783" y="67659"/>
                </a:cubicBezTo>
                <a:cubicBezTo>
                  <a:pt x="46987" y="67659"/>
                  <a:pt x="46987" y="67659"/>
                  <a:pt x="46987" y="67659"/>
                </a:cubicBezTo>
                <a:lnTo>
                  <a:pt x="32048" y="119744"/>
                </a:lnTo>
              </a:path>
            </a:pathLst>
          </a:custGeom>
          <a:solidFill>
            <a:srgbClr val="FF4745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grpSp>
        <p:nvGrpSpPr>
          <p:cNvPr id="29" name="Shape 5083">
            <a:extLst>
              <a:ext uri="{FF2B5EF4-FFF2-40B4-BE49-F238E27FC236}">
                <a16:creationId xmlns:a16="http://schemas.microsoft.com/office/drawing/2014/main" xmlns="" id="{7EEDD0EE-3D35-4580-9EAE-37CF05F82013}"/>
              </a:ext>
            </a:extLst>
          </p:cNvPr>
          <p:cNvGrpSpPr/>
          <p:nvPr/>
        </p:nvGrpSpPr>
        <p:grpSpPr>
          <a:xfrm>
            <a:off x="4303804" y="3821969"/>
            <a:ext cx="254833" cy="251008"/>
            <a:chOff x="7197121" y="8332915"/>
            <a:chExt cx="553829" cy="543285"/>
          </a:xfrm>
          <a:solidFill>
            <a:srgbClr val="FF4745"/>
          </a:solidFill>
        </p:grpSpPr>
        <p:sp>
          <p:nvSpPr>
            <p:cNvPr id="30" name="Shape 5084">
              <a:extLst>
                <a:ext uri="{FF2B5EF4-FFF2-40B4-BE49-F238E27FC236}">
                  <a16:creationId xmlns:a16="http://schemas.microsoft.com/office/drawing/2014/main" xmlns="" id="{F8C50A1F-F441-4E4C-9DC1-514746178060}"/>
                </a:ext>
              </a:extLst>
            </p:cNvPr>
            <p:cNvSpPr/>
            <p:nvPr/>
          </p:nvSpPr>
          <p:spPr>
            <a:xfrm>
              <a:off x="7197121" y="8332915"/>
              <a:ext cx="553829" cy="543285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59999" y="0"/>
                  </a:moveTo>
                  <a:lnTo>
                    <a:pt x="59999" y="0"/>
                  </a:lnTo>
                  <a:cubicBezTo>
                    <a:pt x="27532" y="0"/>
                    <a:pt x="0" y="25960"/>
                    <a:pt x="0" y="58807"/>
                  </a:cubicBezTo>
                  <a:cubicBezTo>
                    <a:pt x="0" y="91655"/>
                    <a:pt x="27532" y="119735"/>
                    <a:pt x="59999" y="119735"/>
                  </a:cubicBezTo>
                  <a:cubicBezTo>
                    <a:pt x="92207" y="119735"/>
                    <a:pt x="119740" y="91655"/>
                    <a:pt x="119740" y="58807"/>
                  </a:cubicBezTo>
                  <a:cubicBezTo>
                    <a:pt x="119740" y="25960"/>
                    <a:pt x="92207" y="0"/>
                    <a:pt x="59999" y="0"/>
                  </a:cubicBezTo>
                  <a:close/>
                  <a:moveTo>
                    <a:pt x="59999" y="105695"/>
                  </a:moveTo>
                  <a:lnTo>
                    <a:pt x="59999" y="105695"/>
                  </a:lnTo>
                  <a:cubicBezTo>
                    <a:pt x="34545" y="105695"/>
                    <a:pt x="13766" y="84503"/>
                    <a:pt x="13766" y="58807"/>
                  </a:cubicBezTo>
                  <a:cubicBezTo>
                    <a:pt x="13766" y="32847"/>
                    <a:pt x="34545" y="11920"/>
                    <a:pt x="59999" y="11920"/>
                  </a:cubicBezTo>
                  <a:cubicBezTo>
                    <a:pt x="85194" y="11920"/>
                    <a:pt x="105974" y="32847"/>
                    <a:pt x="105974" y="58807"/>
                  </a:cubicBezTo>
                  <a:cubicBezTo>
                    <a:pt x="105974" y="84503"/>
                    <a:pt x="85194" y="105695"/>
                    <a:pt x="59999" y="10569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lIns="45713" tIns="22850" rIns="45713" bIns="22850" anchor="ctr" anchorCtr="0">
              <a:noAutofit/>
            </a:bodyPr>
            <a:lstStyle/>
            <a:p>
              <a:endParaRPr dirty="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31" name="Shape 5085">
              <a:extLst>
                <a:ext uri="{FF2B5EF4-FFF2-40B4-BE49-F238E27FC236}">
                  <a16:creationId xmlns:a16="http://schemas.microsoft.com/office/drawing/2014/main" xmlns="" id="{2212F388-A1CE-4AD3-9BC2-43CB02604C16}"/>
                </a:ext>
              </a:extLst>
            </p:cNvPr>
            <p:cNvSpPr/>
            <p:nvPr/>
          </p:nvSpPr>
          <p:spPr>
            <a:xfrm>
              <a:off x="7450784" y="8450839"/>
              <a:ext cx="126831" cy="261114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40373" y="0"/>
                  </a:moveTo>
                  <a:lnTo>
                    <a:pt x="0" y="0"/>
                  </a:lnTo>
                  <a:lnTo>
                    <a:pt x="0" y="71891"/>
                  </a:lnTo>
                  <a:lnTo>
                    <a:pt x="99813" y="119459"/>
                  </a:lnTo>
                  <a:lnTo>
                    <a:pt x="118878" y="105405"/>
                  </a:lnTo>
                  <a:lnTo>
                    <a:pt x="40373" y="61621"/>
                  </a:lnTo>
                  <a:lnTo>
                    <a:pt x="40373" y="0"/>
                  </a:lnTo>
                </a:path>
              </a:pathLst>
            </a:custGeom>
            <a:grpFill/>
            <a:ln>
              <a:noFill/>
            </a:ln>
          </p:spPr>
          <p:txBody>
            <a:bodyPr lIns="45713" tIns="22850" rIns="45713" bIns="22850" anchor="ctr" anchorCtr="0">
              <a:noAutofit/>
            </a:bodyPr>
            <a:lstStyle/>
            <a:p>
              <a:endParaRPr dirty="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sp>
        <p:nvSpPr>
          <p:cNvPr id="32" name="Shape 5086">
            <a:extLst>
              <a:ext uri="{FF2B5EF4-FFF2-40B4-BE49-F238E27FC236}">
                <a16:creationId xmlns:a16="http://schemas.microsoft.com/office/drawing/2014/main" xmlns="" id="{3AC2D9BA-AA61-4133-8048-86C0FF21A904}"/>
              </a:ext>
            </a:extLst>
          </p:cNvPr>
          <p:cNvSpPr/>
          <p:nvPr/>
        </p:nvSpPr>
        <p:spPr>
          <a:xfrm>
            <a:off x="10330308" y="4942748"/>
            <a:ext cx="186748" cy="19652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44023" y="119662"/>
                </a:moveTo>
                <a:lnTo>
                  <a:pt x="44023" y="119662"/>
                </a:lnTo>
                <a:cubicBezTo>
                  <a:pt x="40828" y="119662"/>
                  <a:pt x="37988" y="116629"/>
                  <a:pt x="34792" y="113595"/>
                </a:cubicBezTo>
                <a:cubicBezTo>
                  <a:pt x="3195" y="74831"/>
                  <a:pt x="3195" y="74831"/>
                  <a:pt x="3195" y="74831"/>
                </a:cubicBezTo>
                <a:cubicBezTo>
                  <a:pt x="0" y="68764"/>
                  <a:pt x="0" y="63033"/>
                  <a:pt x="6390" y="60000"/>
                </a:cubicBezTo>
                <a:cubicBezTo>
                  <a:pt x="12781" y="53932"/>
                  <a:pt x="18816" y="56629"/>
                  <a:pt x="22011" y="60000"/>
                </a:cubicBezTo>
                <a:cubicBezTo>
                  <a:pt x="44023" y="86966"/>
                  <a:pt x="44023" y="86966"/>
                  <a:pt x="44023" y="86966"/>
                </a:cubicBezTo>
                <a:cubicBezTo>
                  <a:pt x="94437" y="9101"/>
                  <a:pt x="94437" y="9101"/>
                  <a:pt x="94437" y="9101"/>
                </a:cubicBezTo>
                <a:cubicBezTo>
                  <a:pt x="100828" y="3033"/>
                  <a:pt x="106863" y="0"/>
                  <a:pt x="113254" y="3033"/>
                </a:cubicBezTo>
                <a:cubicBezTo>
                  <a:pt x="119644" y="6067"/>
                  <a:pt x="119644" y="15168"/>
                  <a:pt x="116449" y="20898"/>
                </a:cubicBezTo>
                <a:cubicBezTo>
                  <a:pt x="56804" y="113595"/>
                  <a:pt x="56804" y="113595"/>
                  <a:pt x="56804" y="113595"/>
                </a:cubicBezTo>
                <a:cubicBezTo>
                  <a:pt x="53609" y="116629"/>
                  <a:pt x="50414" y="119662"/>
                  <a:pt x="44023" y="119662"/>
                </a:cubicBezTo>
              </a:path>
            </a:pathLst>
          </a:custGeom>
          <a:solidFill>
            <a:srgbClr val="FF4745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3" name="Shape 5087">
            <a:extLst>
              <a:ext uri="{FF2B5EF4-FFF2-40B4-BE49-F238E27FC236}">
                <a16:creationId xmlns:a16="http://schemas.microsoft.com/office/drawing/2014/main" xmlns="" id="{27C04E16-95DD-4967-9314-A0E6BAB35A2A}"/>
              </a:ext>
            </a:extLst>
          </p:cNvPr>
          <p:cNvSpPr/>
          <p:nvPr/>
        </p:nvSpPr>
        <p:spPr>
          <a:xfrm>
            <a:off x="9260399" y="3808347"/>
            <a:ext cx="155623" cy="27435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577" y="27766"/>
                </a:moveTo>
                <a:lnTo>
                  <a:pt x="119577" y="27766"/>
                </a:lnTo>
                <a:cubicBezTo>
                  <a:pt x="119577" y="14969"/>
                  <a:pt x="119577" y="14969"/>
                  <a:pt x="119577" y="14969"/>
                </a:cubicBezTo>
                <a:cubicBezTo>
                  <a:pt x="119577" y="8450"/>
                  <a:pt x="93380" y="0"/>
                  <a:pt x="60000" y="0"/>
                </a:cubicBezTo>
                <a:cubicBezTo>
                  <a:pt x="25774" y="0"/>
                  <a:pt x="0" y="8450"/>
                  <a:pt x="0" y="14969"/>
                </a:cubicBezTo>
                <a:cubicBezTo>
                  <a:pt x="0" y="14969"/>
                  <a:pt x="0" y="14969"/>
                  <a:pt x="0" y="27766"/>
                </a:cubicBezTo>
                <a:cubicBezTo>
                  <a:pt x="0" y="40563"/>
                  <a:pt x="40985" y="51428"/>
                  <a:pt x="40985" y="59879"/>
                </a:cubicBezTo>
                <a:cubicBezTo>
                  <a:pt x="40985" y="70503"/>
                  <a:pt x="0" y="79195"/>
                  <a:pt x="0" y="91991"/>
                </a:cubicBezTo>
                <a:cubicBezTo>
                  <a:pt x="0" y="104788"/>
                  <a:pt x="0" y="106961"/>
                  <a:pt x="0" y="106961"/>
                </a:cubicBezTo>
                <a:cubicBezTo>
                  <a:pt x="0" y="111066"/>
                  <a:pt x="25774" y="119758"/>
                  <a:pt x="60000" y="119758"/>
                </a:cubicBezTo>
                <a:cubicBezTo>
                  <a:pt x="93380" y="119758"/>
                  <a:pt x="119577" y="111066"/>
                  <a:pt x="119577" y="106961"/>
                </a:cubicBezTo>
                <a:cubicBezTo>
                  <a:pt x="119577" y="106961"/>
                  <a:pt x="119577" y="104788"/>
                  <a:pt x="119577" y="91991"/>
                </a:cubicBezTo>
                <a:cubicBezTo>
                  <a:pt x="119577" y="79195"/>
                  <a:pt x="78591" y="70503"/>
                  <a:pt x="78591" y="59879"/>
                </a:cubicBezTo>
                <a:cubicBezTo>
                  <a:pt x="78591" y="51428"/>
                  <a:pt x="119577" y="40563"/>
                  <a:pt x="119577" y="27766"/>
                </a:cubicBezTo>
                <a:close/>
                <a:moveTo>
                  <a:pt x="18591" y="14969"/>
                </a:moveTo>
                <a:lnTo>
                  <a:pt x="18591" y="14969"/>
                </a:lnTo>
                <a:cubicBezTo>
                  <a:pt x="25774" y="12796"/>
                  <a:pt x="37183" y="8450"/>
                  <a:pt x="60000" y="8450"/>
                </a:cubicBezTo>
                <a:cubicBezTo>
                  <a:pt x="82394" y="8450"/>
                  <a:pt x="100985" y="14969"/>
                  <a:pt x="100985" y="14969"/>
                </a:cubicBezTo>
                <a:cubicBezTo>
                  <a:pt x="104788" y="14969"/>
                  <a:pt x="108591" y="17142"/>
                  <a:pt x="104788" y="17142"/>
                </a:cubicBezTo>
                <a:cubicBezTo>
                  <a:pt x="97183" y="21247"/>
                  <a:pt x="78591" y="23420"/>
                  <a:pt x="60000" y="23420"/>
                </a:cubicBezTo>
                <a:cubicBezTo>
                  <a:pt x="40985" y="23420"/>
                  <a:pt x="22394" y="21247"/>
                  <a:pt x="14788" y="17142"/>
                </a:cubicBezTo>
                <a:cubicBezTo>
                  <a:pt x="10985" y="17142"/>
                  <a:pt x="18591" y="14969"/>
                  <a:pt x="18591" y="14969"/>
                </a:cubicBezTo>
                <a:close/>
                <a:moveTo>
                  <a:pt x="63802" y="59879"/>
                </a:moveTo>
                <a:lnTo>
                  <a:pt x="63802" y="59879"/>
                </a:lnTo>
                <a:cubicBezTo>
                  <a:pt x="63802" y="68329"/>
                  <a:pt x="74788" y="72676"/>
                  <a:pt x="86197" y="79195"/>
                </a:cubicBezTo>
                <a:cubicBezTo>
                  <a:pt x="93380" y="83299"/>
                  <a:pt x="104788" y="89818"/>
                  <a:pt x="104788" y="91991"/>
                </a:cubicBezTo>
                <a:cubicBezTo>
                  <a:pt x="104788" y="100442"/>
                  <a:pt x="104788" y="100442"/>
                  <a:pt x="104788" y="100442"/>
                </a:cubicBezTo>
                <a:cubicBezTo>
                  <a:pt x="97183" y="98269"/>
                  <a:pt x="63802" y="94164"/>
                  <a:pt x="63802" y="85472"/>
                </a:cubicBezTo>
                <a:cubicBezTo>
                  <a:pt x="63802" y="81368"/>
                  <a:pt x="56197" y="81368"/>
                  <a:pt x="56197" y="85472"/>
                </a:cubicBezTo>
                <a:cubicBezTo>
                  <a:pt x="56197" y="94164"/>
                  <a:pt x="25774" y="98269"/>
                  <a:pt x="14788" y="100442"/>
                </a:cubicBezTo>
                <a:cubicBezTo>
                  <a:pt x="14788" y="91991"/>
                  <a:pt x="14788" y="91991"/>
                  <a:pt x="14788" y="91991"/>
                </a:cubicBezTo>
                <a:cubicBezTo>
                  <a:pt x="14788" y="89818"/>
                  <a:pt x="25774" y="83299"/>
                  <a:pt x="33802" y="79195"/>
                </a:cubicBezTo>
                <a:cubicBezTo>
                  <a:pt x="44788" y="72676"/>
                  <a:pt x="56197" y="68329"/>
                  <a:pt x="56197" y="59879"/>
                </a:cubicBezTo>
                <a:cubicBezTo>
                  <a:pt x="56197" y="53601"/>
                  <a:pt x="44788" y="49014"/>
                  <a:pt x="33802" y="42736"/>
                </a:cubicBezTo>
                <a:cubicBezTo>
                  <a:pt x="25774" y="38390"/>
                  <a:pt x="14788" y="31871"/>
                  <a:pt x="14788" y="27766"/>
                </a:cubicBezTo>
                <a:cubicBezTo>
                  <a:pt x="14788" y="21247"/>
                  <a:pt x="14788" y="21247"/>
                  <a:pt x="14788" y="21247"/>
                </a:cubicBezTo>
                <a:cubicBezTo>
                  <a:pt x="25774" y="25593"/>
                  <a:pt x="40985" y="27766"/>
                  <a:pt x="60000" y="27766"/>
                </a:cubicBezTo>
                <a:cubicBezTo>
                  <a:pt x="78591" y="27766"/>
                  <a:pt x="97183" y="25593"/>
                  <a:pt x="104788" y="21247"/>
                </a:cubicBezTo>
                <a:cubicBezTo>
                  <a:pt x="104788" y="27766"/>
                  <a:pt x="104788" y="27766"/>
                  <a:pt x="104788" y="27766"/>
                </a:cubicBezTo>
                <a:cubicBezTo>
                  <a:pt x="104788" y="31871"/>
                  <a:pt x="93380" y="38390"/>
                  <a:pt x="86197" y="42736"/>
                </a:cubicBezTo>
                <a:cubicBezTo>
                  <a:pt x="74788" y="49014"/>
                  <a:pt x="63802" y="53601"/>
                  <a:pt x="63802" y="59879"/>
                </a:cubicBezTo>
                <a:close/>
              </a:path>
            </a:pathLst>
          </a:custGeom>
          <a:solidFill>
            <a:srgbClr val="FF4745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4" name="Shape 5088">
            <a:extLst>
              <a:ext uri="{FF2B5EF4-FFF2-40B4-BE49-F238E27FC236}">
                <a16:creationId xmlns:a16="http://schemas.microsoft.com/office/drawing/2014/main" xmlns="" id="{E2F6BD2F-4A7D-4A5D-BD95-9D453B578CE0}"/>
              </a:ext>
            </a:extLst>
          </p:cNvPr>
          <p:cNvSpPr/>
          <p:nvPr/>
        </p:nvSpPr>
        <p:spPr>
          <a:xfrm>
            <a:off x="10857481" y="2214743"/>
            <a:ext cx="196474" cy="22960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7830" y="40575"/>
                </a:moveTo>
                <a:lnTo>
                  <a:pt x="107830" y="40575"/>
                </a:lnTo>
                <a:cubicBezTo>
                  <a:pt x="92619" y="40575"/>
                  <a:pt x="92619" y="40575"/>
                  <a:pt x="92619" y="40575"/>
                </a:cubicBezTo>
                <a:cubicBezTo>
                  <a:pt x="92619" y="30503"/>
                  <a:pt x="92619" y="30503"/>
                  <a:pt x="92619" y="30503"/>
                </a:cubicBezTo>
                <a:cubicBezTo>
                  <a:pt x="92619" y="10071"/>
                  <a:pt x="80450" y="0"/>
                  <a:pt x="59492" y="0"/>
                </a:cubicBezTo>
                <a:cubicBezTo>
                  <a:pt x="35830" y="0"/>
                  <a:pt x="26704" y="10071"/>
                  <a:pt x="26704" y="30503"/>
                </a:cubicBezTo>
                <a:cubicBezTo>
                  <a:pt x="26704" y="40575"/>
                  <a:pt x="26704" y="40575"/>
                  <a:pt x="26704" y="40575"/>
                </a:cubicBezTo>
                <a:cubicBezTo>
                  <a:pt x="8450" y="40575"/>
                  <a:pt x="8450" y="40575"/>
                  <a:pt x="8450" y="40575"/>
                </a:cubicBezTo>
                <a:cubicBezTo>
                  <a:pt x="5746" y="40575"/>
                  <a:pt x="0" y="45755"/>
                  <a:pt x="0" y="50935"/>
                </a:cubicBezTo>
                <a:cubicBezTo>
                  <a:pt x="0" y="107050"/>
                  <a:pt x="0" y="107050"/>
                  <a:pt x="0" y="107050"/>
                </a:cubicBezTo>
                <a:cubicBezTo>
                  <a:pt x="0" y="109640"/>
                  <a:pt x="5746" y="114532"/>
                  <a:pt x="8450" y="114532"/>
                </a:cubicBezTo>
                <a:cubicBezTo>
                  <a:pt x="17915" y="117122"/>
                  <a:pt x="17915" y="117122"/>
                  <a:pt x="17915" y="117122"/>
                </a:cubicBezTo>
                <a:cubicBezTo>
                  <a:pt x="23661" y="119712"/>
                  <a:pt x="29746" y="119712"/>
                  <a:pt x="35830" y="119712"/>
                </a:cubicBezTo>
                <a:cubicBezTo>
                  <a:pt x="83492" y="119712"/>
                  <a:pt x="83492" y="119712"/>
                  <a:pt x="83492" y="119712"/>
                </a:cubicBezTo>
                <a:cubicBezTo>
                  <a:pt x="89577" y="119712"/>
                  <a:pt x="95661" y="119712"/>
                  <a:pt x="101408" y="117122"/>
                </a:cubicBezTo>
                <a:cubicBezTo>
                  <a:pt x="110535" y="114532"/>
                  <a:pt x="110535" y="114532"/>
                  <a:pt x="110535" y="114532"/>
                </a:cubicBezTo>
                <a:cubicBezTo>
                  <a:pt x="113577" y="114532"/>
                  <a:pt x="119661" y="109640"/>
                  <a:pt x="119661" y="107050"/>
                </a:cubicBezTo>
                <a:cubicBezTo>
                  <a:pt x="119661" y="50935"/>
                  <a:pt x="119661" y="50935"/>
                  <a:pt x="119661" y="50935"/>
                </a:cubicBezTo>
                <a:cubicBezTo>
                  <a:pt x="119661" y="45755"/>
                  <a:pt x="113577" y="40575"/>
                  <a:pt x="107830" y="40575"/>
                </a:cubicBezTo>
                <a:close/>
                <a:moveTo>
                  <a:pt x="41577" y="27913"/>
                </a:moveTo>
                <a:lnTo>
                  <a:pt x="41577" y="27913"/>
                </a:lnTo>
                <a:cubicBezTo>
                  <a:pt x="41577" y="17841"/>
                  <a:pt x="50704" y="12661"/>
                  <a:pt x="59492" y="12661"/>
                </a:cubicBezTo>
                <a:cubicBezTo>
                  <a:pt x="68619" y="12661"/>
                  <a:pt x="77408" y="17841"/>
                  <a:pt x="77408" y="27913"/>
                </a:cubicBezTo>
                <a:cubicBezTo>
                  <a:pt x="77408" y="40575"/>
                  <a:pt x="77408" y="40575"/>
                  <a:pt x="77408" y="40575"/>
                </a:cubicBezTo>
                <a:cubicBezTo>
                  <a:pt x="41577" y="40575"/>
                  <a:pt x="41577" y="40575"/>
                  <a:pt x="41577" y="40575"/>
                </a:cubicBezTo>
                <a:lnTo>
                  <a:pt x="41577" y="27913"/>
                </a:lnTo>
                <a:close/>
              </a:path>
            </a:pathLst>
          </a:custGeom>
          <a:solidFill>
            <a:srgbClr val="FF4745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5" name="Shape 5089">
            <a:extLst>
              <a:ext uri="{FF2B5EF4-FFF2-40B4-BE49-F238E27FC236}">
                <a16:creationId xmlns:a16="http://schemas.microsoft.com/office/drawing/2014/main" xmlns="" id="{5F8BE99E-09C7-4035-B219-1220EEA3053E}"/>
              </a:ext>
            </a:extLst>
          </p:cNvPr>
          <p:cNvSpPr/>
          <p:nvPr/>
        </p:nvSpPr>
        <p:spPr>
          <a:xfrm>
            <a:off x="9744776" y="4368738"/>
            <a:ext cx="264560" cy="23933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750" y="90275"/>
                </a:moveTo>
                <a:lnTo>
                  <a:pt x="59750" y="90275"/>
                </a:lnTo>
                <a:cubicBezTo>
                  <a:pt x="53250" y="90275"/>
                  <a:pt x="46500" y="97706"/>
                  <a:pt x="46500" y="105137"/>
                </a:cubicBezTo>
                <a:cubicBezTo>
                  <a:pt x="46500" y="112568"/>
                  <a:pt x="53250" y="119724"/>
                  <a:pt x="59750" y="119724"/>
                </a:cubicBezTo>
                <a:cubicBezTo>
                  <a:pt x="66500" y="119724"/>
                  <a:pt x="73000" y="112568"/>
                  <a:pt x="73000" y="105137"/>
                </a:cubicBezTo>
                <a:cubicBezTo>
                  <a:pt x="73000" y="97706"/>
                  <a:pt x="66500" y="90275"/>
                  <a:pt x="59750" y="90275"/>
                </a:cubicBezTo>
                <a:close/>
                <a:moveTo>
                  <a:pt x="33250" y="75688"/>
                </a:moveTo>
                <a:lnTo>
                  <a:pt x="33250" y="75688"/>
                </a:lnTo>
                <a:cubicBezTo>
                  <a:pt x="42000" y="85596"/>
                  <a:pt x="42000" y="85596"/>
                  <a:pt x="42000" y="85596"/>
                </a:cubicBezTo>
                <a:cubicBezTo>
                  <a:pt x="51000" y="75688"/>
                  <a:pt x="66500" y="75688"/>
                  <a:pt x="77500" y="85596"/>
                </a:cubicBezTo>
                <a:cubicBezTo>
                  <a:pt x="86250" y="75688"/>
                  <a:pt x="86250" y="75688"/>
                  <a:pt x="86250" y="75688"/>
                </a:cubicBezTo>
                <a:cubicBezTo>
                  <a:pt x="70750" y="61100"/>
                  <a:pt x="48750" y="61100"/>
                  <a:pt x="33250" y="75688"/>
                </a:cubicBezTo>
                <a:close/>
                <a:moveTo>
                  <a:pt x="15500" y="56146"/>
                </a:moveTo>
                <a:lnTo>
                  <a:pt x="15500" y="56146"/>
                </a:lnTo>
                <a:cubicBezTo>
                  <a:pt x="24500" y="66055"/>
                  <a:pt x="24500" y="66055"/>
                  <a:pt x="24500" y="66055"/>
                </a:cubicBezTo>
                <a:cubicBezTo>
                  <a:pt x="44250" y="46513"/>
                  <a:pt x="75250" y="46513"/>
                  <a:pt x="95250" y="66055"/>
                </a:cubicBezTo>
                <a:cubicBezTo>
                  <a:pt x="104250" y="56146"/>
                  <a:pt x="104250" y="56146"/>
                  <a:pt x="104250" y="56146"/>
                </a:cubicBezTo>
                <a:cubicBezTo>
                  <a:pt x="79750" y="29449"/>
                  <a:pt x="40000" y="29449"/>
                  <a:pt x="15500" y="56146"/>
                </a:cubicBezTo>
                <a:close/>
                <a:moveTo>
                  <a:pt x="0" y="36880"/>
                </a:moveTo>
                <a:lnTo>
                  <a:pt x="0" y="36880"/>
                </a:lnTo>
                <a:cubicBezTo>
                  <a:pt x="6500" y="46513"/>
                  <a:pt x="6500" y="46513"/>
                  <a:pt x="6500" y="46513"/>
                </a:cubicBezTo>
                <a:cubicBezTo>
                  <a:pt x="35500" y="14862"/>
                  <a:pt x="82000" y="14862"/>
                  <a:pt x="110750" y="46513"/>
                </a:cubicBezTo>
                <a:cubicBezTo>
                  <a:pt x="119750" y="36880"/>
                  <a:pt x="119750" y="36880"/>
                  <a:pt x="119750" y="36880"/>
                </a:cubicBezTo>
                <a:cubicBezTo>
                  <a:pt x="86250" y="0"/>
                  <a:pt x="33250" y="0"/>
                  <a:pt x="0" y="36880"/>
                </a:cubicBezTo>
                <a:close/>
              </a:path>
            </a:pathLst>
          </a:custGeom>
          <a:solidFill>
            <a:srgbClr val="FF4745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6" name="Shape 5090">
            <a:extLst>
              <a:ext uri="{FF2B5EF4-FFF2-40B4-BE49-F238E27FC236}">
                <a16:creationId xmlns:a16="http://schemas.microsoft.com/office/drawing/2014/main" xmlns="" id="{8E724ECC-442F-4AB7-833C-72B3A50F6D06}"/>
              </a:ext>
            </a:extLst>
          </p:cNvPr>
          <p:cNvSpPr/>
          <p:nvPr/>
        </p:nvSpPr>
        <p:spPr>
          <a:xfrm>
            <a:off x="10900277" y="4968042"/>
            <a:ext cx="130335" cy="147881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5000" y="95730"/>
                </a:moveTo>
                <a:lnTo>
                  <a:pt x="115000" y="95730"/>
                </a:lnTo>
                <a:cubicBezTo>
                  <a:pt x="80000" y="59775"/>
                  <a:pt x="80000" y="59775"/>
                  <a:pt x="80000" y="59775"/>
                </a:cubicBezTo>
                <a:cubicBezTo>
                  <a:pt x="115000" y="23820"/>
                  <a:pt x="115000" y="23820"/>
                  <a:pt x="115000" y="23820"/>
                </a:cubicBezTo>
                <a:cubicBezTo>
                  <a:pt x="119500" y="19775"/>
                  <a:pt x="119500" y="11685"/>
                  <a:pt x="115000" y="7640"/>
                </a:cubicBezTo>
                <a:cubicBezTo>
                  <a:pt x="111000" y="0"/>
                  <a:pt x="102000" y="0"/>
                  <a:pt x="92500" y="7640"/>
                </a:cubicBezTo>
                <a:cubicBezTo>
                  <a:pt x="62000" y="39550"/>
                  <a:pt x="62000" y="39550"/>
                  <a:pt x="62000" y="39550"/>
                </a:cubicBezTo>
                <a:cubicBezTo>
                  <a:pt x="31000" y="7640"/>
                  <a:pt x="31000" y="7640"/>
                  <a:pt x="31000" y="7640"/>
                </a:cubicBezTo>
                <a:cubicBezTo>
                  <a:pt x="22000" y="0"/>
                  <a:pt x="13000" y="0"/>
                  <a:pt x="9000" y="7640"/>
                </a:cubicBezTo>
                <a:cubicBezTo>
                  <a:pt x="0" y="11685"/>
                  <a:pt x="0" y="19775"/>
                  <a:pt x="9000" y="23820"/>
                </a:cubicBezTo>
                <a:cubicBezTo>
                  <a:pt x="44000" y="59775"/>
                  <a:pt x="44000" y="59775"/>
                  <a:pt x="44000" y="59775"/>
                </a:cubicBezTo>
                <a:cubicBezTo>
                  <a:pt x="9000" y="95730"/>
                  <a:pt x="9000" y="95730"/>
                  <a:pt x="9000" y="95730"/>
                </a:cubicBezTo>
                <a:cubicBezTo>
                  <a:pt x="0" y="99325"/>
                  <a:pt x="0" y="111460"/>
                  <a:pt x="9000" y="115505"/>
                </a:cubicBezTo>
                <a:cubicBezTo>
                  <a:pt x="13000" y="119550"/>
                  <a:pt x="22000" y="119550"/>
                  <a:pt x="31000" y="115505"/>
                </a:cubicBezTo>
                <a:cubicBezTo>
                  <a:pt x="62000" y="79550"/>
                  <a:pt x="62000" y="79550"/>
                  <a:pt x="62000" y="79550"/>
                </a:cubicBezTo>
                <a:cubicBezTo>
                  <a:pt x="92500" y="115505"/>
                  <a:pt x="92500" y="115505"/>
                  <a:pt x="92500" y="115505"/>
                </a:cubicBezTo>
                <a:cubicBezTo>
                  <a:pt x="102000" y="119550"/>
                  <a:pt x="111000" y="119550"/>
                  <a:pt x="115000" y="115505"/>
                </a:cubicBezTo>
                <a:cubicBezTo>
                  <a:pt x="119500" y="111460"/>
                  <a:pt x="119500" y="99325"/>
                  <a:pt x="115000" y="95730"/>
                </a:cubicBezTo>
              </a:path>
            </a:pathLst>
          </a:custGeom>
          <a:solidFill>
            <a:srgbClr val="FF4745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7" name="Shape 5091">
            <a:extLst>
              <a:ext uri="{FF2B5EF4-FFF2-40B4-BE49-F238E27FC236}">
                <a16:creationId xmlns:a16="http://schemas.microsoft.com/office/drawing/2014/main" xmlns="" id="{2FCB37F9-9FE1-44B1-9444-B125493CD5A9}"/>
              </a:ext>
            </a:extLst>
          </p:cNvPr>
          <p:cNvSpPr/>
          <p:nvPr/>
        </p:nvSpPr>
        <p:spPr>
          <a:xfrm>
            <a:off x="6007877" y="3821969"/>
            <a:ext cx="110881" cy="25100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5219" y="117350"/>
                </a:moveTo>
                <a:lnTo>
                  <a:pt x="15219" y="117350"/>
                </a:lnTo>
                <a:cubicBezTo>
                  <a:pt x="9951" y="117350"/>
                  <a:pt x="62048" y="70463"/>
                  <a:pt x="62048" y="70463"/>
                </a:cubicBezTo>
                <a:cubicBezTo>
                  <a:pt x="56780" y="68079"/>
                  <a:pt x="4682" y="61192"/>
                  <a:pt x="4682" y="56158"/>
                </a:cubicBezTo>
                <a:cubicBezTo>
                  <a:pt x="0" y="51920"/>
                  <a:pt x="103609" y="0"/>
                  <a:pt x="108878" y="0"/>
                </a:cubicBezTo>
                <a:cubicBezTo>
                  <a:pt x="108878" y="2384"/>
                  <a:pt x="62048" y="46887"/>
                  <a:pt x="62048" y="49536"/>
                </a:cubicBezTo>
                <a:cubicBezTo>
                  <a:pt x="66731" y="51920"/>
                  <a:pt x="119414" y="58807"/>
                  <a:pt x="119414" y="63576"/>
                </a:cubicBezTo>
                <a:cubicBezTo>
                  <a:pt x="119414" y="65960"/>
                  <a:pt x="20487" y="119735"/>
                  <a:pt x="15219" y="117350"/>
                </a:cubicBezTo>
              </a:path>
            </a:pathLst>
          </a:custGeom>
          <a:solidFill>
            <a:srgbClr val="FF4745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8" name="Shape 5092">
            <a:extLst>
              <a:ext uri="{FF2B5EF4-FFF2-40B4-BE49-F238E27FC236}">
                <a16:creationId xmlns:a16="http://schemas.microsoft.com/office/drawing/2014/main" xmlns="" id="{C586B339-A23C-4E45-B035-D426142E677B}"/>
              </a:ext>
            </a:extLst>
          </p:cNvPr>
          <p:cNvSpPr/>
          <p:nvPr/>
        </p:nvSpPr>
        <p:spPr>
          <a:xfrm>
            <a:off x="5399001" y="3821969"/>
            <a:ext cx="245107" cy="24517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7837" y="14324"/>
                </a:moveTo>
                <a:lnTo>
                  <a:pt x="107837" y="14324"/>
                </a:lnTo>
                <a:cubicBezTo>
                  <a:pt x="100540" y="14324"/>
                  <a:pt x="100540" y="14324"/>
                  <a:pt x="100540" y="14324"/>
                </a:cubicBezTo>
                <a:cubicBezTo>
                  <a:pt x="100540" y="26486"/>
                  <a:pt x="100540" y="26486"/>
                  <a:pt x="100540" y="26486"/>
                </a:cubicBezTo>
                <a:cubicBezTo>
                  <a:pt x="79189" y="26486"/>
                  <a:pt x="79189" y="26486"/>
                  <a:pt x="79189" y="26486"/>
                </a:cubicBezTo>
                <a:cubicBezTo>
                  <a:pt x="79189" y="14324"/>
                  <a:pt x="79189" y="14324"/>
                  <a:pt x="79189" y="14324"/>
                </a:cubicBezTo>
                <a:cubicBezTo>
                  <a:pt x="40810" y="14324"/>
                  <a:pt x="40810" y="14324"/>
                  <a:pt x="40810" y="14324"/>
                </a:cubicBezTo>
                <a:cubicBezTo>
                  <a:pt x="40810" y="26486"/>
                  <a:pt x="40810" y="26486"/>
                  <a:pt x="40810" y="26486"/>
                </a:cubicBezTo>
                <a:cubicBezTo>
                  <a:pt x="19189" y="26486"/>
                  <a:pt x="19189" y="26486"/>
                  <a:pt x="19189" y="26486"/>
                </a:cubicBezTo>
                <a:cubicBezTo>
                  <a:pt x="19189" y="14324"/>
                  <a:pt x="19189" y="14324"/>
                  <a:pt x="19189" y="14324"/>
                </a:cubicBezTo>
                <a:cubicBezTo>
                  <a:pt x="12162" y="14324"/>
                  <a:pt x="12162" y="14324"/>
                  <a:pt x="12162" y="14324"/>
                </a:cubicBezTo>
                <a:cubicBezTo>
                  <a:pt x="4864" y="14324"/>
                  <a:pt x="0" y="19189"/>
                  <a:pt x="0" y="26486"/>
                </a:cubicBezTo>
                <a:cubicBezTo>
                  <a:pt x="0" y="107837"/>
                  <a:pt x="0" y="107837"/>
                  <a:pt x="0" y="107837"/>
                </a:cubicBezTo>
                <a:cubicBezTo>
                  <a:pt x="0" y="114864"/>
                  <a:pt x="4864" y="119729"/>
                  <a:pt x="12162" y="119729"/>
                </a:cubicBezTo>
                <a:cubicBezTo>
                  <a:pt x="107837" y="119729"/>
                  <a:pt x="107837" y="119729"/>
                  <a:pt x="107837" y="119729"/>
                </a:cubicBezTo>
                <a:cubicBezTo>
                  <a:pt x="114864" y="119729"/>
                  <a:pt x="119729" y="114864"/>
                  <a:pt x="119729" y="107837"/>
                </a:cubicBezTo>
                <a:cubicBezTo>
                  <a:pt x="119729" y="26486"/>
                  <a:pt x="119729" y="26486"/>
                  <a:pt x="119729" y="26486"/>
                </a:cubicBezTo>
                <a:cubicBezTo>
                  <a:pt x="119729" y="19189"/>
                  <a:pt x="114864" y="14324"/>
                  <a:pt x="107837" y="14324"/>
                </a:cubicBezTo>
                <a:close/>
                <a:moveTo>
                  <a:pt x="107837" y="107837"/>
                </a:moveTo>
                <a:lnTo>
                  <a:pt x="107837" y="107837"/>
                </a:lnTo>
                <a:cubicBezTo>
                  <a:pt x="12162" y="107837"/>
                  <a:pt x="12162" y="107837"/>
                  <a:pt x="12162" y="107837"/>
                </a:cubicBezTo>
                <a:cubicBezTo>
                  <a:pt x="12162" y="52972"/>
                  <a:pt x="12162" y="52972"/>
                  <a:pt x="12162" y="52972"/>
                </a:cubicBezTo>
                <a:cubicBezTo>
                  <a:pt x="107837" y="52972"/>
                  <a:pt x="107837" y="52972"/>
                  <a:pt x="107837" y="52972"/>
                </a:cubicBezTo>
                <a:lnTo>
                  <a:pt x="107837" y="107837"/>
                </a:lnTo>
                <a:close/>
                <a:moveTo>
                  <a:pt x="33513" y="0"/>
                </a:moveTo>
                <a:lnTo>
                  <a:pt x="33513" y="0"/>
                </a:lnTo>
                <a:cubicBezTo>
                  <a:pt x="24054" y="0"/>
                  <a:pt x="24054" y="0"/>
                  <a:pt x="24054" y="0"/>
                </a:cubicBezTo>
                <a:cubicBezTo>
                  <a:pt x="24054" y="24054"/>
                  <a:pt x="24054" y="24054"/>
                  <a:pt x="24054" y="24054"/>
                </a:cubicBezTo>
                <a:cubicBezTo>
                  <a:pt x="33513" y="24054"/>
                  <a:pt x="33513" y="24054"/>
                  <a:pt x="33513" y="24054"/>
                </a:cubicBezTo>
                <a:lnTo>
                  <a:pt x="33513" y="0"/>
                </a:lnTo>
                <a:close/>
                <a:moveTo>
                  <a:pt x="95675" y="0"/>
                </a:moveTo>
                <a:lnTo>
                  <a:pt x="95675" y="0"/>
                </a:lnTo>
                <a:cubicBezTo>
                  <a:pt x="86216" y="0"/>
                  <a:pt x="86216" y="0"/>
                  <a:pt x="86216" y="0"/>
                </a:cubicBezTo>
                <a:cubicBezTo>
                  <a:pt x="86216" y="24054"/>
                  <a:pt x="86216" y="24054"/>
                  <a:pt x="86216" y="24054"/>
                </a:cubicBezTo>
                <a:cubicBezTo>
                  <a:pt x="95675" y="24054"/>
                  <a:pt x="95675" y="24054"/>
                  <a:pt x="95675" y="24054"/>
                </a:cubicBezTo>
                <a:lnTo>
                  <a:pt x="95675" y="0"/>
                </a:lnTo>
                <a:close/>
              </a:path>
            </a:pathLst>
          </a:custGeom>
          <a:solidFill>
            <a:srgbClr val="FF4745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grpSp>
        <p:nvGrpSpPr>
          <p:cNvPr id="39" name="Shape 5093">
            <a:extLst>
              <a:ext uri="{FF2B5EF4-FFF2-40B4-BE49-F238E27FC236}">
                <a16:creationId xmlns:a16="http://schemas.microsoft.com/office/drawing/2014/main" xmlns="" id="{DCF8B846-C8E1-4E50-BE8F-B4D44FAF0CB9}"/>
              </a:ext>
            </a:extLst>
          </p:cNvPr>
          <p:cNvGrpSpPr/>
          <p:nvPr/>
        </p:nvGrpSpPr>
        <p:grpSpPr>
          <a:xfrm>
            <a:off x="4887391" y="3808349"/>
            <a:ext cx="177021" cy="274357"/>
            <a:chOff x="8527946" y="7535335"/>
            <a:chExt cx="385131" cy="596900"/>
          </a:xfrm>
          <a:solidFill>
            <a:srgbClr val="FF4745"/>
          </a:solidFill>
        </p:grpSpPr>
        <p:sp>
          <p:nvSpPr>
            <p:cNvPr id="40" name="Shape 5094">
              <a:extLst>
                <a:ext uri="{FF2B5EF4-FFF2-40B4-BE49-F238E27FC236}">
                  <a16:creationId xmlns:a16="http://schemas.microsoft.com/office/drawing/2014/main" xmlns="" id="{7E91F285-0DD3-413E-9ADA-2BED8A252BBA}"/>
                </a:ext>
              </a:extLst>
            </p:cNvPr>
            <p:cNvSpPr/>
            <p:nvPr/>
          </p:nvSpPr>
          <p:spPr>
            <a:xfrm>
              <a:off x="8527946" y="7755467"/>
              <a:ext cx="385131" cy="376767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6625" y="0"/>
                  </a:moveTo>
                  <a:lnTo>
                    <a:pt x="116625" y="0"/>
                  </a:lnTo>
                  <a:cubicBezTo>
                    <a:pt x="109875" y="0"/>
                    <a:pt x="109875" y="0"/>
                    <a:pt x="109875" y="0"/>
                  </a:cubicBezTo>
                  <a:cubicBezTo>
                    <a:pt x="106500" y="0"/>
                    <a:pt x="106500" y="0"/>
                    <a:pt x="106500" y="3461"/>
                  </a:cubicBezTo>
                  <a:cubicBezTo>
                    <a:pt x="106500" y="27692"/>
                    <a:pt x="106500" y="27692"/>
                    <a:pt x="106500" y="27692"/>
                  </a:cubicBezTo>
                  <a:cubicBezTo>
                    <a:pt x="106500" y="41153"/>
                    <a:pt x="96375" y="61538"/>
                    <a:pt x="60000" y="61538"/>
                  </a:cubicBezTo>
                  <a:cubicBezTo>
                    <a:pt x="23625" y="61538"/>
                    <a:pt x="13500" y="41153"/>
                    <a:pt x="13500" y="27692"/>
                  </a:cubicBezTo>
                  <a:cubicBezTo>
                    <a:pt x="13500" y="3461"/>
                    <a:pt x="13500" y="3461"/>
                    <a:pt x="13500" y="3461"/>
                  </a:cubicBezTo>
                  <a:cubicBezTo>
                    <a:pt x="13500" y="0"/>
                    <a:pt x="10500" y="0"/>
                    <a:pt x="10500" y="0"/>
                  </a:cubicBezTo>
                  <a:cubicBezTo>
                    <a:pt x="3375" y="0"/>
                    <a:pt x="3375" y="0"/>
                    <a:pt x="3375" y="0"/>
                  </a:cubicBezTo>
                  <a:cubicBezTo>
                    <a:pt x="3375" y="0"/>
                    <a:pt x="0" y="0"/>
                    <a:pt x="0" y="3461"/>
                  </a:cubicBezTo>
                  <a:cubicBezTo>
                    <a:pt x="0" y="27692"/>
                    <a:pt x="0" y="27692"/>
                    <a:pt x="0" y="27692"/>
                  </a:cubicBezTo>
                  <a:cubicBezTo>
                    <a:pt x="0" y="51538"/>
                    <a:pt x="16500" y="71923"/>
                    <a:pt x="50250" y="75384"/>
                  </a:cubicBezTo>
                  <a:cubicBezTo>
                    <a:pt x="50250" y="102307"/>
                    <a:pt x="50250" y="102307"/>
                    <a:pt x="50250" y="102307"/>
                  </a:cubicBezTo>
                  <a:cubicBezTo>
                    <a:pt x="27000" y="102307"/>
                    <a:pt x="27000" y="102307"/>
                    <a:pt x="27000" y="102307"/>
                  </a:cubicBezTo>
                  <a:cubicBezTo>
                    <a:pt x="23625" y="102307"/>
                    <a:pt x="23625" y="102307"/>
                    <a:pt x="23625" y="105769"/>
                  </a:cubicBezTo>
                  <a:cubicBezTo>
                    <a:pt x="23625" y="116153"/>
                    <a:pt x="23625" y="116153"/>
                    <a:pt x="23625" y="116153"/>
                  </a:cubicBezTo>
                  <a:cubicBezTo>
                    <a:pt x="23625" y="119615"/>
                    <a:pt x="23625" y="119615"/>
                    <a:pt x="27000" y="119615"/>
                  </a:cubicBezTo>
                  <a:cubicBezTo>
                    <a:pt x="93375" y="119615"/>
                    <a:pt x="93375" y="119615"/>
                    <a:pt x="93375" y="119615"/>
                  </a:cubicBezTo>
                  <a:cubicBezTo>
                    <a:pt x="96375" y="119615"/>
                    <a:pt x="96375" y="119615"/>
                    <a:pt x="96375" y="116153"/>
                  </a:cubicBezTo>
                  <a:cubicBezTo>
                    <a:pt x="96375" y="105769"/>
                    <a:pt x="96375" y="105769"/>
                    <a:pt x="96375" y="105769"/>
                  </a:cubicBezTo>
                  <a:cubicBezTo>
                    <a:pt x="96375" y="102307"/>
                    <a:pt x="96375" y="102307"/>
                    <a:pt x="93375" y="102307"/>
                  </a:cubicBezTo>
                  <a:cubicBezTo>
                    <a:pt x="70125" y="102307"/>
                    <a:pt x="70125" y="102307"/>
                    <a:pt x="70125" y="102307"/>
                  </a:cubicBezTo>
                  <a:cubicBezTo>
                    <a:pt x="70125" y="75384"/>
                    <a:pt x="70125" y="75384"/>
                    <a:pt x="70125" y="75384"/>
                  </a:cubicBezTo>
                  <a:cubicBezTo>
                    <a:pt x="103125" y="71923"/>
                    <a:pt x="119625" y="51538"/>
                    <a:pt x="119625" y="27692"/>
                  </a:cubicBezTo>
                  <a:cubicBezTo>
                    <a:pt x="119625" y="3461"/>
                    <a:pt x="119625" y="3461"/>
                    <a:pt x="119625" y="3461"/>
                  </a:cubicBezTo>
                  <a:cubicBezTo>
                    <a:pt x="119625" y="0"/>
                    <a:pt x="116625" y="0"/>
                    <a:pt x="116625" y="0"/>
                  </a:cubicBezTo>
                </a:path>
              </a:pathLst>
            </a:custGeom>
            <a:grpFill/>
            <a:ln>
              <a:noFill/>
            </a:ln>
          </p:spPr>
          <p:txBody>
            <a:bodyPr lIns="45700" tIns="22850" rIns="45700" bIns="22850" anchor="ctr" anchorCtr="0">
              <a:noAutofit/>
            </a:bodyPr>
            <a:lstStyle/>
            <a:p>
              <a:endParaRPr dirty="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41" name="Shape 5095">
              <a:extLst>
                <a:ext uri="{FF2B5EF4-FFF2-40B4-BE49-F238E27FC236}">
                  <a16:creationId xmlns:a16="http://schemas.microsoft.com/office/drawing/2014/main" xmlns="" id="{644DFBE2-8E10-46C0-808F-D0F67163BDD6}"/>
                </a:ext>
              </a:extLst>
            </p:cNvPr>
            <p:cNvSpPr/>
            <p:nvPr/>
          </p:nvSpPr>
          <p:spPr>
            <a:xfrm>
              <a:off x="8633750" y="7755467"/>
              <a:ext cx="169288" cy="143933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59580" y="118974"/>
                  </a:moveTo>
                  <a:lnTo>
                    <a:pt x="59580" y="118974"/>
                  </a:lnTo>
                  <a:cubicBezTo>
                    <a:pt x="111608" y="118974"/>
                    <a:pt x="119160" y="92307"/>
                    <a:pt x="119160" y="73846"/>
                  </a:cubicBezTo>
                  <a:cubicBezTo>
                    <a:pt x="119160" y="0"/>
                    <a:pt x="119160" y="0"/>
                    <a:pt x="11916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3846"/>
                    <a:pt x="0" y="73846"/>
                    <a:pt x="0" y="73846"/>
                  </a:cubicBezTo>
                  <a:cubicBezTo>
                    <a:pt x="0" y="92307"/>
                    <a:pt x="7552" y="118974"/>
                    <a:pt x="59580" y="118974"/>
                  </a:cubicBezTo>
                </a:path>
              </a:pathLst>
            </a:custGeom>
            <a:grpFill/>
            <a:ln>
              <a:noFill/>
            </a:ln>
          </p:spPr>
          <p:txBody>
            <a:bodyPr lIns="45700" tIns="22850" rIns="45700" bIns="22850" anchor="ctr" anchorCtr="0">
              <a:noAutofit/>
            </a:bodyPr>
            <a:lstStyle/>
            <a:p>
              <a:endParaRPr dirty="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42" name="Shape 5096">
              <a:extLst>
                <a:ext uri="{FF2B5EF4-FFF2-40B4-BE49-F238E27FC236}">
                  <a16:creationId xmlns:a16="http://schemas.microsoft.com/office/drawing/2014/main" xmlns="" id="{B90C8108-B151-4EEB-ADB7-CD3D7AD5D1AB}"/>
                </a:ext>
              </a:extLst>
            </p:cNvPr>
            <p:cNvSpPr/>
            <p:nvPr/>
          </p:nvSpPr>
          <p:spPr>
            <a:xfrm>
              <a:off x="8633750" y="7535335"/>
              <a:ext cx="169288" cy="1778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9160" y="34966"/>
                  </a:moveTo>
                  <a:lnTo>
                    <a:pt x="119160" y="34966"/>
                  </a:lnTo>
                  <a:cubicBezTo>
                    <a:pt x="119160" y="20662"/>
                    <a:pt x="111608" y="0"/>
                    <a:pt x="59580" y="0"/>
                  </a:cubicBezTo>
                  <a:cubicBezTo>
                    <a:pt x="7552" y="0"/>
                    <a:pt x="0" y="20662"/>
                    <a:pt x="0" y="34966"/>
                  </a:cubicBezTo>
                  <a:cubicBezTo>
                    <a:pt x="0" y="119205"/>
                    <a:pt x="0" y="119205"/>
                    <a:pt x="0" y="119205"/>
                  </a:cubicBezTo>
                  <a:cubicBezTo>
                    <a:pt x="119160" y="119205"/>
                    <a:pt x="119160" y="119205"/>
                    <a:pt x="119160" y="119205"/>
                  </a:cubicBezTo>
                  <a:lnTo>
                    <a:pt x="119160" y="34966"/>
                  </a:lnTo>
                </a:path>
              </a:pathLst>
            </a:custGeom>
            <a:grpFill/>
            <a:ln>
              <a:noFill/>
            </a:ln>
          </p:spPr>
          <p:txBody>
            <a:bodyPr lIns="45700" tIns="22850" rIns="45700" bIns="22850" anchor="ctr" anchorCtr="0">
              <a:noAutofit/>
            </a:bodyPr>
            <a:lstStyle/>
            <a:p>
              <a:endParaRPr dirty="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sp>
        <p:nvSpPr>
          <p:cNvPr id="43" name="Shape 5098">
            <a:extLst>
              <a:ext uri="{FF2B5EF4-FFF2-40B4-BE49-F238E27FC236}">
                <a16:creationId xmlns:a16="http://schemas.microsoft.com/office/drawing/2014/main" xmlns="" id="{27AEEB66-DC9B-45D1-BDF5-3106C22B45AF}"/>
              </a:ext>
            </a:extLst>
          </p:cNvPr>
          <p:cNvSpPr/>
          <p:nvPr/>
        </p:nvSpPr>
        <p:spPr>
          <a:xfrm>
            <a:off x="4867938" y="1656299"/>
            <a:ext cx="215926" cy="21403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8644" y="10741"/>
                </a:moveTo>
                <a:lnTo>
                  <a:pt x="108644" y="10741"/>
                </a:lnTo>
                <a:cubicBezTo>
                  <a:pt x="97902" y="0"/>
                  <a:pt x="89616" y="0"/>
                  <a:pt x="89616" y="0"/>
                </a:cubicBezTo>
                <a:cubicBezTo>
                  <a:pt x="51867" y="40818"/>
                  <a:pt x="51867" y="40818"/>
                  <a:pt x="51867" y="40818"/>
                </a:cubicBezTo>
                <a:cubicBezTo>
                  <a:pt x="7979" y="84398"/>
                  <a:pt x="7979" y="84398"/>
                  <a:pt x="7979" y="84398"/>
                </a:cubicBezTo>
                <a:cubicBezTo>
                  <a:pt x="0" y="119693"/>
                  <a:pt x="0" y="119693"/>
                  <a:pt x="0" y="119693"/>
                </a:cubicBezTo>
                <a:cubicBezTo>
                  <a:pt x="35601" y="111406"/>
                  <a:pt x="35601" y="111406"/>
                  <a:pt x="35601" y="111406"/>
                </a:cubicBezTo>
                <a:cubicBezTo>
                  <a:pt x="81636" y="68132"/>
                  <a:pt x="81636" y="68132"/>
                  <a:pt x="81636" y="68132"/>
                </a:cubicBezTo>
                <a:cubicBezTo>
                  <a:pt x="119693" y="29769"/>
                  <a:pt x="119693" y="29769"/>
                  <a:pt x="119693" y="29769"/>
                </a:cubicBezTo>
                <a:cubicBezTo>
                  <a:pt x="119693" y="29769"/>
                  <a:pt x="119693" y="21790"/>
                  <a:pt x="108644" y="10741"/>
                </a:cubicBezTo>
                <a:close/>
                <a:moveTo>
                  <a:pt x="35601" y="108644"/>
                </a:moveTo>
                <a:lnTo>
                  <a:pt x="35601" y="108644"/>
                </a:lnTo>
                <a:cubicBezTo>
                  <a:pt x="21790" y="111406"/>
                  <a:pt x="21790" y="111406"/>
                  <a:pt x="21790" y="111406"/>
                </a:cubicBezTo>
                <a:cubicBezTo>
                  <a:pt x="21790" y="108644"/>
                  <a:pt x="19335" y="106189"/>
                  <a:pt x="16572" y="103427"/>
                </a:cubicBezTo>
                <a:cubicBezTo>
                  <a:pt x="13503" y="100664"/>
                  <a:pt x="10741" y="100664"/>
                  <a:pt x="10741" y="97902"/>
                </a:cubicBezTo>
                <a:cubicBezTo>
                  <a:pt x="13503" y="87161"/>
                  <a:pt x="13503" y="87161"/>
                  <a:pt x="13503" y="87161"/>
                </a:cubicBezTo>
                <a:cubicBezTo>
                  <a:pt x="16572" y="81636"/>
                  <a:pt x="16572" y="81636"/>
                  <a:pt x="16572" y="81636"/>
                </a:cubicBezTo>
                <a:cubicBezTo>
                  <a:pt x="16572" y="81636"/>
                  <a:pt x="21790" y="81636"/>
                  <a:pt x="30076" y="89616"/>
                </a:cubicBezTo>
                <a:cubicBezTo>
                  <a:pt x="38056" y="97902"/>
                  <a:pt x="38056" y="103427"/>
                  <a:pt x="38056" y="103427"/>
                </a:cubicBezTo>
                <a:lnTo>
                  <a:pt x="35601" y="108644"/>
                </a:lnTo>
                <a:close/>
              </a:path>
            </a:pathLst>
          </a:custGeom>
          <a:solidFill>
            <a:srgbClr val="FF4745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4" name="Shape 5099">
            <a:extLst>
              <a:ext uri="{FF2B5EF4-FFF2-40B4-BE49-F238E27FC236}">
                <a16:creationId xmlns:a16="http://schemas.microsoft.com/office/drawing/2014/main" xmlns="" id="{3518A6D8-18F4-4856-97DD-8500FA48CBDD}"/>
              </a:ext>
            </a:extLst>
          </p:cNvPr>
          <p:cNvSpPr/>
          <p:nvPr/>
        </p:nvSpPr>
        <p:spPr>
          <a:xfrm>
            <a:off x="8667086" y="1640732"/>
            <a:ext cx="254834" cy="24322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94490" y="91015"/>
                </a:moveTo>
                <a:lnTo>
                  <a:pt x="94490" y="91015"/>
                </a:lnTo>
                <a:cubicBezTo>
                  <a:pt x="78351" y="83972"/>
                  <a:pt x="73926" y="79097"/>
                  <a:pt x="73926" y="67178"/>
                </a:cubicBezTo>
                <a:cubicBezTo>
                  <a:pt x="73926" y="62302"/>
                  <a:pt x="78351" y="64740"/>
                  <a:pt x="80694" y="52821"/>
                </a:cubicBezTo>
                <a:cubicBezTo>
                  <a:pt x="80694" y="47674"/>
                  <a:pt x="85379" y="52821"/>
                  <a:pt x="85379" y="40902"/>
                </a:cubicBezTo>
                <a:cubicBezTo>
                  <a:pt x="85379" y="35756"/>
                  <a:pt x="83036" y="35756"/>
                  <a:pt x="83036" y="35756"/>
                </a:cubicBezTo>
                <a:cubicBezTo>
                  <a:pt x="83036" y="35756"/>
                  <a:pt x="85379" y="28713"/>
                  <a:pt x="85379" y="23837"/>
                </a:cubicBezTo>
                <a:cubicBezTo>
                  <a:pt x="85379" y="16523"/>
                  <a:pt x="83036" y="0"/>
                  <a:pt x="59869" y="0"/>
                </a:cubicBezTo>
                <a:cubicBezTo>
                  <a:pt x="36702" y="0"/>
                  <a:pt x="34360" y="16523"/>
                  <a:pt x="34360" y="23837"/>
                </a:cubicBezTo>
                <a:cubicBezTo>
                  <a:pt x="34360" y="28713"/>
                  <a:pt x="36702" y="35756"/>
                  <a:pt x="36702" y="35756"/>
                </a:cubicBezTo>
                <a:cubicBezTo>
                  <a:pt x="36702" y="35756"/>
                  <a:pt x="34360" y="35756"/>
                  <a:pt x="34360" y="40902"/>
                </a:cubicBezTo>
                <a:cubicBezTo>
                  <a:pt x="34360" y="52821"/>
                  <a:pt x="39045" y="47674"/>
                  <a:pt x="39045" y="52821"/>
                </a:cubicBezTo>
                <a:cubicBezTo>
                  <a:pt x="41388" y="64740"/>
                  <a:pt x="46073" y="62302"/>
                  <a:pt x="46073" y="67178"/>
                </a:cubicBezTo>
                <a:cubicBezTo>
                  <a:pt x="46073" y="79097"/>
                  <a:pt x="41388" y="83972"/>
                  <a:pt x="25249" y="91015"/>
                </a:cubicBezTo>
                <a:cubicBezTo>
                  <a:pt x="9110" y="95891"/>
                  <a:pt x="0" y="102934"/>
                  <a:pt x="0" y="107810"/>
                </a:cubicBezTo>
                <a:cubicBezTo>
                  <a:pt x="0" y="110248"/>
                  <a:pt x="0" y="119729"/>
                  <a:pt x="0" y="119729"/>
                </a:cubicBezTo>
                <a:cubicBezTo>
                  <a:pt x="59869" y="119729"/>
                  <a:pt x="59869" y="119729"/>
                  <a:pt x="59869" y="119729"/>
                </a:cubicBezTo>
                <a:cubicBezTo>
                  <a:pt x="119739" y="119729"/>
                  <a:pt x="119739" y="119729"/>
                  <a:pt x="119739" y="119729"/>
                </a:cubicBezTo>
                <a:cubicBezTo>
                  <a:pt x="119739" y="119729"/>
                  <a:pt x="119739" y="110248"/>
                  <a:pt x="119739" y="107810"/>
                </a:cubicBezTo>
                <a:cubicBezTo>
                  <a:pt x="119739" y="102934"/>
                  <a:pt x="110629" y="95891"/>
                  <a:pt x="94490" y="91015"/>
                </a:cubicBezTo>
              </a:path>
            </a:pathLst>
          </a:custGeom>
          <a:solidFill>
            <a:srgbClr val="FF4745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5" name="Shape 5100">
            <a:extLst>
              <a:ext uri="{FF2B5EF4-FFF2-40B4-BE49-F238E27FC236}">
                <a16:creationId xmlns:a16="http://schemas.microsoft.com/office/drawing/2014/main" xmlns="" id="{4006580A-1576-4C90-A40D-FF8C1844ECB5}"/>
              </a:ext>
            </a:extLst>
          </p:cNvPr>
          <p:cNvSpPr/>
          <p:nvPr/>
        </p:nvSpPr>
        <p:spPr>
          <a:xfrm>
            <a:off x="9203985" y="1646569"/>
            <a:ext cx="272340" cy="23933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759" y="119724"/>
                </a:moveTo>
                <a:lnTo>
                  <a:pt x="119759" y="119724"/>
                </a:lnTo>
                <a:cubicBezTo>
                  <a:pt x="119759" y="119724"/>
                  <a:pt x="119759" y="92965"/>
                  <a:pt x="117349" y="90482"/>
                </a:cubicBezTo>
                <a:cubicBezTo>
                  <a:pt x="115421" y="88000"/>
                  <a:pt x="111325" y="83310"/>
                  <a:pt x="102409" y="80827"/>
                </a:cubicBezTo>
                <a:cubicBezTo>
                  <a:pt x="93975" y="75862"/>
                  <a:pt x="89638" y="70896"/>
                  <a:pt x="89638" y="63724"/>
                </a:cubicBezTo>
                <a:cubicBezTo>
                  <a:pt x="89638" y="58758"/>
                  <a:pt x="93975" y="61241"/>
                  <a:pt x="93975" y="54068"/>
                </a:cubicBezTo>
                <a:cubicBezTo>
                  <a:pt x="93975" y="49103"/>
                  <a:pt x="98313" y="54068"/>
                  <a:pt x="98313" y="43862"/>
                </a:cubicBezTo>
                <a:cubicBezTo>
                  <a:pt x="98313" y="41655"/>
                  <a:pt x="96144" y="41655"/>
                  <a:pt x="96144" y="41655"/>
                </a:cubicBezTo>
                <a:cubicBezTo>
                  <a:pt x="96144" y="41655"/>
                  <a:pt x="98313" y="36689"/>
                  <a:pt x="98313" y="31724"/>
                </a:cubicBezTo>
                <a:cubicBezTo>
                  <a:pt x="98313" y="27034"/>
                  <a:pt x="96144" y="17103"/>
                  <a:pt x="83373" y="17103"/>
                </a:cubicBezTo>
                <a:cubicBezTo>
                  <a:pt x="70602" y="17103"/>
                  <a:pt x="68433" y="27034"/>
                  <a:pt x="68433" y="31724"/>
                </a:cubicBezTo>
                <a:cubicBezTo>
                  <a:pt x="68433" y="36689"/>
                  <a:pt x="70602" y="41655"/>
                  <a:pt x="70602" y="41655"/>
                </a:cubicBezTo>
                <a:cubicBezTo>
                  <a:pt x="70602" y="41655"/>
                  <a:pt x="68433" y="41655"/>
                  <a:pt x="68433" y="43862"/>
                </a:cubicBezTo>
                <a:cubicBezTo>
                  <a:pt x="68433" y="54068"/>
                  <a:pt x="70602" y="49103"/>
                  <a:pt x="72771" y="54068"/>
                </a:cubicBezTo>
                <a:cubicBezTo>
                  <a:pt x="72771" y="61241"/>
                  <a:pt x="74939" y="58758"/>
                  <a:pt x="74939" y="63724"/>
                </a:cubicBezTo>
                <a:cubicBezTo>
                  <a:pt x="74939" y="68689"/>
                  <a:pt x="74939" y="73379"/>
                  <a:pt x="70602" y="75862"/>
                </a:cubicBezTo>
                <a:cubicBezTo>
                  <a:pt x="89638" y="88000"/>
                  <a:pt x="91807" y="88000"/>
                  <a:pt x="91807" y="100413"/>
                </a:cubicBezTo>
                <a:cubicBezTo>
                  <a:pt x="91807" y="119724"/>
                  <a:pt x="91807" y="119724"/>
                  <a:pt x="91807" y="119724"/>
                </a:cubicBezTo>
                <a:lnTo>
                  <a:pt x="119759" y="119724"/>
                </a:lnTo>
                <a:close/>
                <a:moveTo>
                  <a:pt x="62168" y="83310"/>
                </a:moveTo>
                <a:lnTo>
                  <a:pt x="62168" y="83310"/>
                </a:lnTo>
                <a:cubicBezTo>
                  <a:pt x="49156" y="78344"/>
                  <a:pt x="45060" y="73379"/>
                  <a:pt x="45060" y="63724"/>
                </a:cubicBezTo>
                <a:cubicBezTo>
                  <a:pt x="45060" y="56275"/>
                  <a:pt x="49156" y="58758"/>
                  <a:pt x="51325" y="46344"/>
                </a:cubicBezTo>
                <a:cubicBezTo>
                  <a:pt x="51325" y="43862"/>
                  <a:pt x="55662" y="46344"/>
                  <a:pt x="55662" y="36689"/>
                </a:cubicBezTo>
                <a:cubicBezTo>
                  <a:pt x="55662" y="31724"/>
                  <a:pt x="53493" y="31724"/>
                  <a:pt x="53493" y="31724"/>
                </a:cubicBezTo>
                <a:cubicBezTo>
                  <a:pt x="53493" y="31724"/>
                  <a:pt x="53493" y="24551"/>
                  <a:pt x="55662" y="19586"/>
                </a:cubicBezTo>
                <a:cubicBezTo>
                  <a:pt x="55662" y="14620"/>
                  <a:pt x="51325" y="0"/>
                  <a:pt x="36385" y="0"/>
                </a:cubicBezTo>
                <a:cubicBezTo>
                  <a:pt x="19277" y="0"/>
                  <a:pt x="17108" y="14620"/>
                  <a:pt x="17108" y="19586"/>
                </a:cubicBezTo>
                <a:cubicBezTo>
                  <a:pt x="17108" y="24551"/>
                  <a:pt x="17108" y="31724"/>
                  <a:pt x="17108" y="31724"/>
                </a:cubicBezTo>
                <a:cubicBezTo>
                  <a:pt x="17108" y="31724"/>
                  <a:pt x="17108" y="31724"/>
                  <a:pt x="17108" y="36689"/>
                </a:cubicBezTo>
                <a:cubicBezTo>
                  <a:pt x="17108" y="46344"/>
                  <a:pt x="19277" y="43862"/>
                  <a:pt x="21445" y="46344"/>
                </a:cubicBezTo>
                <a:cubicBezTo>
                  <a:pt x="21445" y="58758"/>
                  <a:pt x="25783" y="56275"/>
                  <a:pt x="25783" y="63724"/>
                </a:cubicBezTo>
                <a:cubicBezTo>
                  <a:pt x="25783" y="73379"/>
                  <a:pt x="21445" y="78344"/>
                  <a:pt x="10843" y="83310"/>
                </a:cubicBezTo>
                <a:cubicBezTo>
                  <a:pt x="6506" y="85517"/>
                  <a:pt x="0" y="88000"/>
                  <a:pt x="0" y="95448"/>
                </a:cubicBezTo>
                <a:cubicBezTo>
                  <a:pt x="0" y="119724"/>
                  <a:pt x="0" y="119724"/>
                  <a:pt x="0" y="119724"/>
                </a:cubicBezTo>
                <a:cubicBezTo>
                  <a:pt x="83373" y="119724"/>
                  <a:pt x="83373" y="119724"/>
                  <a:pt x="83373" y="119724"/>
                </a:cubicBezTo>
                <a:cubicBezTo>
                  <a:pt x="83373" y="119724"/>
                  <a:pt x="83373" y="105103"/>
                  <a:pt x="83373" y="100413"/>
                </a:cubicBezTo>
                <a:cubicBezTo>
                  <a:pt x="83373" y="95448"/>
                  <a:pt x="72771" y="90482"/>
                  <a:pt x="62168" y="83310"/>
                </a:cubicBezTo>
                <a:close/>
              </a:path>
            </a:pathLst>
          </a:custGeom>
          <a:solidFill>
            <a:srgbClr val="FF4745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6" name="Shape 5101">
            <a:extLst>
              <a:ext uri="{FF2B5EF4-FFF2-40B4-BE49-F238E27FC236}">
                <a16:creationId xmlns:a16="http://schemas.microsoft.com/office/drawing/2014/main" xmlns="" id="{87199E24-F5BB-4F54-9B5D-E31982C35AB0}"/>
              </a:ext>
            </a:extLst>
          </p:cNvPr>
          <p:cNvSpPr/>
          <p:nvPr/>
        </p:nvSpPr>
        <p:spPr>
          <a:xfrm>
            <a:off x="7034990" y="1669920"/>
            <a:ext cx="245107" cy="1848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730" y="119643"/>
                </a:moveTo>
                <a:lnTo>
                  <a:pt x="119730" y="119643"/>
                </a:lnTo>
                <a:cubicBezTo>
                  <a:pt x="119730" y="119643"/>
                  <a:pt x="107595" y="34896"/>
                  <a:pt x="48000" y="34896"/>
                </a:cubicBezTo>
                <a:cubicBezTo>
                  <a:pt x="48000" y="0"/>
                  <a:pt x="48000" y="0"/>
                  <a:pt x="48000" y="0"/>
                </a:cubicBezTo>
                <a:cubicBezTo>
                  <a:pt x="0" y="56617"/>
                  <a:pt x="0" y="56617"/>
                  <a:pt x="0" y="56617"/>
                </a:cubicBezTo>
                <a:cubicBezTo>
                  <a:pt x="48000" y="116439"/>
                  <a:pt x="48000" y="116439"/>
                  <a:pt x="48000" y="116439"/>
                </a:cubicBezTo>
                <a:cubicBezTo>
                  <a:pt x="48000" y="78694"/>
                  <a:pt x="48000" y="78694"/>
                  <a:pt x="48000" y="78694"/>
                </a:cubicBezTo>
                <a:cubicBezTo>
                  <a:pt x="79011" y="78694"/>
                  <a:pt x="102741" y="81899"/>
                  <a:pt x="119730" y="119643"/>
                </a:cubicBezTo>
              </a:path>
            </a:pathLst>
          </a:custGeom>
          <a:solidFill>
            <a:srgbClr val="FF4745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7" name="Shape 5102">
            <a:extLst>
              <a:ext uri="{FF2B5EF4-FFF2-40B4-BE49-F238E27FC236}">
                <a16:creationId xmlns:a16="http://schemas.microsoft.com/office/drawing/2014/main" xmlns="" id="{471E4E95-22ED-4F73-A55B-7DC0D1829E00}"/>
              </a:ext>
            </a:extLst>
          </p:cNvPr>
          <p:cNvSpPr/>
          <p:nvPr/>
        </p:nvSpPr>
        <p:spPr>
          <a:xfrm>
            <a:off x="8126296" y="1669920"/>
            <a:ext cx="245107" cy="1848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71891" y="78694"/>
                </a:moveTo>
                <a:lnTo>
                  <a:pt x="71891" y="78694"/>
                </a:lnTo>
                <a:cubicBezTo>
                  <a:pt x="71891" y="116439"/>
                  <a:pt x="71891" y="116439"/>
                  <a:pt x="71891" y="116439"/>
                </a:cubicBezTo>
                <a:cubicBezTo>
                  <a:pt x="119729" y="56617"/>
                  <a:pt x="119729" y="56617"/>
                  <a:pt x="119729" y="56617"/>
                </a:cubicBezTo>
                <a:cubicBezTo>
                  <a:pt x="71891" y="0"/>
                  <a:pt x="71891" y="0"/>
                  <a:pt x="71891" y="0"/>
                </a:cubicBezTo>
                <a:cubicBezTo>
                  <a:pt x="71891" y="34896"/>
                  <a:pt x="71891" y="34896"/>
                  <a:pt x="71891" y="34896"/>
                </a:cubicBezTo>
                <a:cubicBezTo>
                  <a:pt x="12162" y="34896"/>
                  <a:pt x="0" y="119643"/>
                  <a:pt x="0" y="119643"/>
                </a:cubicBezTo>
                <a:cubicBezTo>
                  <a:pt x="16756" y="81899"/>
                  <a:pt x="40810" y="78694"/>
                  <a:pt x="71891" y="78694"/>
                </a:cubicBezTo>
              </a:path>
            </a:pathLst>
          </a:custGeom>
          <a:solidFill>
            <a:srgbClr val="FF4745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8" name="Shape 5103">
            <a:extLst>
              <a:ext uri="{FF2B5EF4-FFF2-40B4-BE49-F238E27FC236}">
                <a16:creationId xmlns:a16="http://schemas.microsoft.com/office/drawing/2014/main" xmlns="" id="{BB94D1C2-DD94-4E27-B6D2-756257BC1663}"/>
              </a:ext>
            </a:extLst>
          </p:cNvPr>
          <p:cNvSpPr/>
          <p:nvPr/>
        </p:nvSpPr>
        <p:spPr>
          <a:xfrm>
            <a:off x="1576510" y="1640732"/>
            <a:ext cx="245107" cy="24322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9459" y="69616"/>
                </a:moveTo>
                <a:lnTo>
                  <a:pt x="69459" y="69616"/>
                </a:lnTo>
                <a:cubicBezTo>
                  <a:pt x="60000" y="79097"/>
                  <a:pt x="47837" y="88577"/>
                  <a:pt x="43243" y="83972"/>
                </a:cubicBezTo>
                <a:cubicBezTo>
                  <a:pt x="35945" y="76659"/>
                  <a:pt x="31081" y="71783"/>
                  <a:pt x="16756" y="83972"/>
                </a:cubicBezTo>
                <a:cubicBezTo>
                  <a:pt x="0" y="95891"/>
                  <a:pt x="11891" y="105372"/>
                  <a:pt x="19189" y="110248"/>
                </a:cubicBezTo>
                <a:cubicBezTo>
                  <a:pt x="26216" y="119729"/>
                  <a:pt x="55135" y="112686"/>
                  <a:pt x="83783" y="83972"/>
                </a:cubicBezTo>
                <a:cubicBezTo>
                  <a:pt x="112432" y="55259"/>
                  <a:pt x="119729" y="26275"/>
                  <a:pt x="112432" y="16523"/>
                </a:cubicBezTo>
                <a:cubicBezTo>
                  <a:pt x="105405" y="9480"/>
                  <a:pt x="98108" y="0"/>
                  <a:pt x="86216" y="14356"/>
                </a:cubicBezTo>
                <a:cubicBezTo>
                  <a:pt x="74324" y="28713"/>
                  <a:pt x="79189" y="33318"/>
                  <a:pt x="86216" y="40902"/>
                </a:cubicBezTo>
                <a:cubicBezTo>
                  <a:pt x="91081" y="45237"/>
                  <a:pt x="81621" y="57426"/>
                  <a:pt x="69459" y="69616"/>
                </a:cubicBezTo>
              </a:path>
            </a:pathLst>
          </a:custGeom>
          <a:solidFill>
            <a:srgbClr val="FF4745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9" name="Shape 5104">
            <a:extLst>
              <a:ext uri="{FF2B5EF4-FFF2-40B4-BE49-F238E27FC236}">
                <a16:creationId xmlns:a16="http://schemas.microsoft.com/office/drawing/2014/main" xmlns="" id="{62087118-36D7-4AB5-A07C-F912AF8DC648}"/>
              </a:ext>
            </a:extLst>
          </p:cNvPr>
          <p:cNvSpPr/>
          <p:nvPr/>
        </p:nvSpPr>
        <p:spPr>
          <a:xfrm>
            <a:off x="3757177" y="1683540"/>
            <a:ext cx="254834" cy="15760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4685" y="11368"/>
                </a:moveTo>
                <a:lnTo>
                  <a:pt x="4685" y="11368"/>
                </a:lnTo>
                <a:cubicBezTo>
                  <a:pt x="9110" y="14736"/>
                  <a:pt x="52841" y="52631"/>
                  <a:pt x="52841" y="52631"/>
                </a:cubicBezTo>
                <a:cubicBezTo>
                  <a:pt x="55184" y="56000"/>
                  <a:pt x="57527" y="56000"/>
                  <a:pt x="60130" y="56000"/>
                </a:cubicBezTo>
                <a:cubicBezTo>
                  <a:pt x="62212" y="56000"/>
                  <a:pt x="64555" y="56000"/>
                  <a:pt x="64555" y="52631"/>
                </a:cubicBezTo>
                <a:cubicBezTo>
                  <a:pt x="66637" y="52631"/>
                  <a:pt x="110629" y="14736"/>
                  <a:pt x="112971" y="11368"/>
                </a:cubicBezTo>
                <a:cubicBezTo>
                  <a:pt x="117657" y="7578"/>
                  <a:pt x="119739" y="0"/>
                  <a:pt x="115314" y="0"/>
                </a:cubicBezTo>
                <a:cubicBezTo>
                  <a:pt x="4685" y="0"/>
                  <a:pt x="4685" y="0"/>
                  <a:pt x="4685" y="0"/>
                </a:cubicBezTo>
                <a:cubicBezTo>
                  <a:pt x="0" y="0"/>
                  <a:pt x="2342" y="7578"/>
                  <a:pt x="4685" y="11368"/>
                </a:cubicBezTo>
                <a:close/>
                <a:moveTo>
                  <a:pt x="115314" y="33684"/>
                </a:moveTo>
                <a:lnTo>
                  <a:pt x="115314" y="33684"/>
                </a:lnTo>
                <a:cubicBezTo>
                  <a:pt x="112971" y="33684"/>
                  <a:pt x="66637" y="71157"/>
                  <a:pt x="64555" y="74947"/>
                </a:cubicBezTo>
                <a:cubicBezTo>
                  <a:pt x="64555" y="74947"/>
                  <a:pt x="62212" y="74947"/>
                  <a:pt x="60130" y="74947"/>
                </a:cubicBezTo>
                <a:cubicBezTo>
                  <a:pt x="57527" y="74947"/>
                  <a:pt x="55184" y="74947"/>
                  <a:pt x="52841" y="74947"/>
                </a:cubicBezTo>
                <a:cubicBezTo>
                  <a:pt x="50498" y="71157"/>
                  <a:pt x="7028" y="33684"/>
                  <a:pt x="4685" y="33684"/>
                </a:cubicBezTo>
                <a:cubicBezTo>
                  <a:pt x="2342" y="30315"/>
                  <a:pt x="2342" y="33684"/>
                  <a:pt x="2342" y="33684"/>
                </a:cubicBezTo>
                <a:cubicBezTo>
                  <a:pt x="2342" y="37052"/>
                  <a:pt x="2342" y="112000"/>
                  <a:pt x="2342" y="112000"/>
                </a:cubicBezTo>
                <a:cubicBezTo>
                  <a:pt x="2342" y="115789"/>
                  <a:pt x="4685" y="119578"/>
                  <a:pt x="9110" y="119578"/>
                </a:cubicBezTo>
                <a:cubicBezTo>
                  <a:pt x="110629" y="119578"/>
                  <a:pt x="110629" y="119578"/>
                  <a:pt x="110629" y="119578"/>
                </a:cubicBezTo>
                <a:cubicBezTo>
                  <a:pt x="115314" y="119578"/>
                  <a:pt x="117657" y="115789"/>
                  <a:pt x="117657" y="112000"/>
                </a:cubicBezTo>
                <a:cubicBezTo>
                  <a:pt x="117657" y="112000"/>
                  <a:pt x="117657" y="37052"/>
                  <a:pt x="117657" y="33684"/>
                </a:cubicBezTo>
                <a:cubicBezTo>
                  <a:pt x="117657" y="33684"/>
                  <a:pt x="117657" y="30315"/>
                  <a:pt x="115314" y="33684"/>
                </a:cubicBezTo>
                <a:close/>
              </a:path>
            </a:pathLst>
          </a:custGeom>
          <a:solidFill>
            <a:srgbClr val="FF4745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0" name="Shape 5105">
            <a:extLst>
              <a:ext uri="{FF2B5EF4-FFF2-40B4-BE49-F238E27FC236}">
                <a16:creationId xmlns:a16="http://schemas.microsoft.com/office/drawing/2014/main" xmlns="" id="{4BB2B173-053A-4F60-A7F7-F0FDEDA05B6F}"/>
              </a:ext>
            </a:extLst>
          </p:cNvPr>
          <p:cNvSpPr/>
          <p:nvPr/>
        </p:nvSpPr>
        <p:spPr>
          <a:xfrm>
            <a:off x="5930066" y="1627112"/>
            <a:ext cx="264560" cy="272411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33319" y="119759"/>
                </a:moveTo>
                <a:lnTo>
                  <a:pt x="33319" y="119759"/>
                </a:lnTo>
                <a:cubicBezTo>
                  <a:pt x="26555" y="119759"/>
                  <a:pt x="17787" y="115180"/>
                  <a:pt x="13277" y="110843"/>
                </a:cubicBezTo>
                <a:cubicBezTo>
                  <a:pt x="2254" y="100240"/>
                  <a:pt x="0" y="81204"/>
                  <a:pt x="13277" y="68433"/>
                </a:cubicBezTo>
                <a:cubicBezTo>
                  <a:pt x="22296" y="59759"/>
                  <a:pt x="57620" y="25542"/>
                  <a:pt x="75407" y="8433"/>
                </a:cubicBezTo>
                <a:cubicBezTo>
                  <a:pt x="82171" y="2168"/>
                  <a:pt x="90939" y="0"/>
                  <a:pt x="97703" y="2168"/>
                </a:cubicBezTo>
                <a:cubicBezTo>
                  <a:pt x="104217" y="4337"/>
                  <a:pt x="110981" y="10602"/>
                  <a:pt x="113235" y="17108"/>
                </a:cubicBezTo>
                <a:cubicBezTo>
                  <a:pt x="115490" y="23373"/>
                  <a:pt x="113235" y="32048"/>
                  <a:pt x="106471" y="38313"/>
                </a:cubicBezTo>
                <a:cubicBezTo>
                  <a:pt x="48851" y="93975"/>
                  <a:pt x="48851" y="93975"/>
                  <a:pt x="48851" y="93975"/>
                </a:cubicBezTo>
                <a:cubicBezTo>
                  <a:pt x="44342" y="98072"/>
                  <a:pt x="39832" y="100240"/>
                  <a:pt x="37578" y="100240"/>
                </a:cubicBezTo>
                <a:cubicBezTo>
                  <a:pt x="33319" y="100240"/>
                  <a:pt x="28810" y="100240"/>
                  <a:pt x="26555" y="96144"/>
                </a:cubicBezTo>
                <a:cubicBezTo>
                  <a:pt x="22296" y="91807"/>
                  <a:pt x="22296" y="85301"/>
                  <a:pt x="28810" y="76867"/>
                </a:cubicBezTo>
                <a:cubicBezTo>
                  <a:pt x="71148" y="36144"/>
                  <a:pt x="71148" y="36144"/>
                  <a:pt x="71148" y="36144"/>
                </a:cubicBezTo>
                <a:cubicBezTo>
                  <a:pt x="73402" y="36144"/>
                  <a:pt x="75407" y="36144"/>
                  <a:pt x="77411" y="36144"/>
                </a:cubicBezTo>
                <a:cubicBezTo>
                  <a:pt x="77411" y="38313"/>
                  <a:pt x="77411" y="40481"/>
                  <a:pt x="77411" y="42891"/>
                </a:cubicBezTo>
                <a:cubicBezTo>
                  <a:pt x="35574" y="83132"/>
                  <a:pt x="35574" y="83132"/>
                  <a:pt x="35574" y="83132"/>
                </a:cubicBezTo>
                <a:cubicBezTo>
                  <a:pt x="31064" y="85301"/>
                  <a:pt x="31064" y="89638"/>
                  <a:pt x="33319" y="91807"/>
                </a:cubicBezTo>
                <a:lnTo>
                  <a:pt x="35574" y="91807"/>
                </a:lnTo>
                <a:cubicBezTo>
                  <a:pt x="37578" y="91807"/>
                  <a:pt x="39832" y="89638"/>
                  <a:pt x="42087" y="89638"/>
                </a:cubicBezTo>
                <a:cubicBezTo>
                  <a:pt x="99958" y="32048"/>
                  <a:pt x="99958" y="32048"/>
                  <a:pt x="99958" y="32048"/>
                </a:cubicBezTo>
                <a:cubicBezTo>
                  <a:pt x="104217" y="27710"/>
                  <a:pt x="106471" y="23373"/>
                  <a:pt x="104217" y="19277"/>
                </a:cubicBezTo>
                <a:cubicBezTo>
                  <a:pt x="104217" y="14939"/>
                  <a:pt x="99958" y="10602"/>
                  <a:pt x="95448" y="10602"/>
                </a:cubicBezTo>
                <a:cubicBezTo>
                  <a:pt x="90939" y="8433"/>
                  <a:pt x="86680" y="10602"/>
                  <a:pt x="82171" y="14939"/>
                </a:cubicBezTo>
                <a:cubicBezTo>
                  <a:pt x="64133" y="32048"/>
                  <a:pt x="28810" y="66265"/>
                  <a:pt x="20041" y="72530"/>
                </a:cubicBezTo>
                <a:cubicBezTo>
                  <a:pt x="9018" y="85301"/>
                  <a:pt x="11022" y="98072"/>
                  <a:pt x="20041" y="104578"/>
                </a:cubicBezTo>
                <a:cubicBezTo>
                  <a:pt x="26555" y="110843"/>
                  <a:pt x="39832" y="115180"/>
                  <a:pt x="50855" y="102409"/>
                </a:cubicBezTo>
                <a:cubicBezTo>
                  <a:pt x="113235" y="44819"/>
                  <a:pt x="113235" y="44819"/>
                  <a:pt x="113235" y="44819"/>
                </a:cubicBezTo>
                <a:cubicBezTo>
                  <a:pt x="115490" y="42891"/>
                  <a:pt x="117494" y="42891"/>
                  <a:pt x="119749" y="44819"/>
                </a:cubicBezTo>
                <a:lnTo>
                  <a:pt x="119749" y="48915"/>
                </a:lnTo>
                <a:cubicBezTo>
                  <a:pt x="57620" y="108915"/>
                  <a:pt x="57620" y="108915"/>
                  <a:pt x="57620" y="108915"/>
                </a:cubicBezTo>
                <a:cubicBezTo>
                  <a:pt x="50855" y="115180"/>
                  <a:pt x="42087" y="119759"/>
                  <a:pt x="33319" y="119759"/>
                </a:cubicBezTo>
              </a:path>
            </a:pathLst>
          </a:custGeom>
          <a:solidFill>
            <a:srgbClr val="FF4745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1" name="Shape 5106">
            <a:extLst>
              <a:ext uri="{FF2B5EF4-FFF2-40B4-BE49-F238E27FC236}">
                <a16:creationId xmlns:a16="http://schemas.microsoft.com/office/drawing/2014/main" xmlns="" id="{531AA762-0714-4C58-81EC-FCC8699B5676}"/>
              </a:ext>
            </a:extLst>
          </p:cNvPr>
          <p:cNvSpPr/>
          <p:nvPr/>
        </p:nvSpPr>
        <p:spPr>
          <a:xfrm>
            <a:off x="7566052" y="1669920"/>
            <a:ext cx="274286" cy="1848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42736" y="24925"/>
                </a:moveTo>
                <a:lnTo>
                  <a:pt x="42736" y="24925"/>
                </a:lnTo>
                <a:cubicBezTo>
                  <a:pt x="42736" y="0"/>
                  <a:pt x="42736" y="0"/>
                  <a:pt x="42736" y="0"/>
                </a:cubicBezTo>
                <a:cubicBezTo>
                  <a:pt x="0" y="56617"/>
                  <a:pt x="0" y="56617"/>
                  <a:pt x="0" y="56617"/>
                </a:cubicBezTo>
                <a:cubicBezTo>
                  <a:pt x="42736" y="116439"/>
                  <a:pt x="42736" y="116439"/>
                  <a:pt x="42736" y="116439"/>
                </a:cubicBezTo>
                <a:cubicBezTo>
                  <a:pt x="42736" y="91513"/>
                  <a:pt x="42736" y="91513"/>
                  <a:pt x="42736" y="91513"/>
                </a:cubicBezTo>
                <a:cubicBezTo>
                  <a:pt x="17142" y="56617"/>
                  <a:pt x="17142" y="56617"/>
                  <a:pt x="17142" y="56617"/>
                </a:cubicBezTo>
                <a:lnTo>
                  <a:pt x="42736" y="24925"/>
                </a:lnTo>
                <a:close/>
                <a:moveTo>
                  <a:pt x="72676" y="34896"/>
                </a:moveTo>
                <a:lnTo>
                  <a:pt x="72676" y="34896"/>
                </a:lnTo>
                <a:cubicBezTo>
                  <a:pt x="72676" y="0"/>
                  <a:pt x="72676" y="0"/>
                  <a:pt x="72676" y="0"/>
                </a:cubicBezTo>
                <a:cubicBezTo>
                  <a:pt x="29939" y="56617"/>
                  <a:pt x="29939" y="56617"/>
                  <a:pt x="29939" y="56617"/>
                </a:cubicBezTo>
                <a:cubicBezTo>
                  <a:pt x="72676" y="116439"/>
                  <a:pt x="72676" y="116439"/>
                  <a:pt x="72676" y="116439"/>
                </a:cubicBezTo>
                <a:cubicBezTo>
                  <a:pt x="72676" y="78694"/>
                  <a:pt x="72676" y="78694"/>
                  <a:pt x="72676" y="78694"/>
                </a:cubicBezTo>
                <a:cubicBezTo>
                  <a:pt x="91991" y="78694"/>
                  <a:pt x="105030" y="81899"/>
                  <a:pt x="119758" y="119643"/>
                </a:cubicBezTo>
                <a:cubicBezTo>
                  <a:pt x="119758" y="119643"/>
                  <a:pt x="117826" y="34896"/>
                  <a:pt x="72676" y="34896"/>
                </a:cubicBezTo>
                <a:close/>
              </a:path>
            </a:pathLst>
          </a:custGeom>
          <a:solidFill>
            <a:srgbClr val="FF4745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2" name="Shape 5107">
            <a:extLst>
              <a:ext uri="{FF2B5EF4-FFF2-40B4-BE49-F238E27FC236}">
                <a16:creationId xmlns:a16="http://schemas.microsoft.com/office/drawing/2014/main" xmlns="" id="{AA1B4E77-FF6E-4552-8862-FD5D8087C78A}"/>
              </a:ext>
            </a:extLst>
          </p:cNvPr>
          <p:cNvSpPr/>
          <p:nvPr/>
        </p:nvSpPr>
        <p:spPr>
          <a:xfrm>
            <a:off x="3202771" y="1640732"/>
            <a:ext cx="274285" cy="24322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1187" y="0"/>
                </a:moveTo>
                <a:lnTo>
                  <a:pt x="51187" y="0"/>
                </a:lnTo>
                <a:cubicBezTo>
                  <a:pt x="44909" y="0"/>
                  <a:pt x="44909" y="0"/>
                  <a:pt x="44909" y="0"/>
                </a:cubicBezTo>
                <a:lnTo>
                  <a:pt x="42736" y="2167"/>
                </a:lnTo>
                <a:cubicBezTo>
                  <a:pt x="42736" y="28713"/>
                  <a:pt x="42736" y="28713"/>
                  <a:pt x="42736" y="28713"/>
                </a:cubicBezTo>
                <a:cubicBezTo>
                  <a:pt x="21247" y="28713"/>
                  <a:pt x="21247" y="28713"/>
                  <a:pt x="21247" y="28713"/>
                </a:cubicBezTo>
                <a:lnTo>
                  <a:pt x="19315" y="28713"/>
                </a:lnTo>
                <a:cubicBezTo>
                  <a:pt x="17142" y="28713"/>
                  <a:pt x="17142" y="28713"/>
                  <a:pt x="14969" y="30880"/>
                </a:cubicBezTo>
                <a:cubicBezTo>
                  <a:pt x="0" y="40902"/>
                  <a:pt x="0" y="40902"/>
                  <a:pt x="0" y="40902"/>
                </a:cubicBezTo>
                <a:cubicBezTo>
                  <a:pt x="0" y="43069"/>
                  <a:pt x="0" y="43069"/>
                  <a:pt x="0" y="43069"/>
                </a:cubicBezTo>
                <a:cubicBezTo>
                  <a:pt x="0" y="45237"/>
                  <a:pt x="0" y="45237"/>
                  <a:pt x="0" y="45237"/>
                </a:cubicBezTo>
                <a:cubicBezTo>
                  <a:pt x="14969" y="57426"/>
                  <a:pt x="14969" y="57426"/>
                  <a:pt x="14969" y="57426"/>
                </a:cubicBezTo>
                <a:cubicBezTo>
                  <a:pt x="17142" y="57426"/>
                  <a:pt x="17142" y="57426"/>
                  <a:pt x="19315" y="57426"/>
                </a:cubicBezTo>
                <a:cubicBezTo>
                  <a:pt x="19315" y="59864"/>
                  <a:pt x="21247" y="59864"/>
                  <a:pt x="21247" y="59864"/>
                </a:cubicBezTo>
                <a:cubicBezTo>
                  <a:pt x="42736" y="59864"/>
                  <a:pt x="42736" y="59864"/>
                  <a:pt x="42736" y="59864"/>
                </a:cubicBezTo>
                <a:cubicBezTo>
                  <a:pt x="42736" y="117291"/>
                  <a:pt x="42736" y="117291"/>
                  <a:pt x="42736" y="117291"/>
                </a:cubicBezTo>
                <a:cubicBezTo>
                  <a:pt x="42736" y="119729"/>
                  <a:pt x="44909" y="119729"/>
                  <a:pt x="44909" y="119729"/>
                </a:cubicBezTo>
                <a:cubicBezTo>
                  <a:pt x="51187" y="119729"/>
                  <a:pt x="51187" y="119729"/>
                  <a:pt x="51187" y="119729"/>
                </a:cubicBezTo>
                <a:cubicBezTo>
                  <a:pt x="51187" y="119729"/>
                  <a:pt x="53360" y="119729"/>
                  <a:pt x="53360" y="117291"/>
                </a:cubicBezTo>
                <a:cubicBezTo>
                  <a:pt x="53360" y="2167"/>
                  <a:pt x="53360" y="2167"/>
                  <a:pt x="53360" y="2167"/>
                </a:cubicBezTo>
                <a:lnTo>
                  <a:pt x="51187" y="0"/>
                </a:lnTo>
                <a:close/>
                <a:moveTo>
                  <a:pt x="117585" y="28713"/>
                </a:moveTo>
                <a:lnTo>
                  <a:pt x="117585" y="28713"/>
                </a:lnTo>
                <a:cubicBezTo>
                  <a:pt x="104788" y="16523"/>
                  <a:pt x="104788" y="16523"/>
                  <a:pt x="104788" y="16523"/>
                </a:cubicBezTo>
                <a:cubicBezTo>
                  <a:pt x="102615" y="16523"/>
                  <a:pt x="102615" y="16523"/>
                  <a:pt x="100442" y="14356"/>
                </a:cubicBezTo>
                <a:lnTo>
                  <a:pt x="98269" y="14356"/>
                </a:lnTo>
                <a:cubicBezTo>
                  <a:pt x="57706" y="14356"/>
                  <a:pt x="57706" y="14356"/>
                  <a:pt x="57706" y="14356"/>
                </a:cubicBezTo>
                <a:cubicBezTo>
                  <a:pt x="61810" y="45237"/>
                  <a:pt x="61810" y="45237"/>
                  <a:pt x="61810" y="45237"/>
                </a:cubicBezTo>
                <a:cubicBezTo>
                  <a:pt x="98269" y="45237"/>
                  <a:pt x="98269" y="45237"/>
                  <a:pt x="98269" y="45237"/>
                </a:cubicBezTo>
                <a:lnTo>
                  <a:pt x="100442" y="45237"/>
                </a:lnTo>
                <a:cubicBezTo>
                  <a:pt x="102615" y="45237"/>
                  <a:pt x="102615" y="43069"/>
                  <a:pt x="104788" y="43069"/>
                </a:cubicBezTo>
                <a:cubicBezTo>
                  <a:pt x="117585" y="33318"/>
                  <a:pt x="117585" y="33318"/>
                  <a:pt x="117585" y="33318"/>
                </a:cubicBezTo>
                <a:cubicBezTo>
                  <a:pt x="119758" y="30880"/>
                  <a:pt x="119758" y="30880"/>
                  <a:pt x="119758" y="30880"/>
                </a:cubicBezTo>
                <a:cubicBezTo>
                  <a:pt x="119758" y="28713"/>
                  <a:pt x="119758" y="28713"/>
                  <a:pt x="117585" y="28713"/>
                </a:cubicBezTo>
                <a:close/>
              </a:path>
            </a:pathLst>
          </a:custGeom>
          <a:solidFill>
            <a:srgbClr val="FF4745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3" name="Shape 5108">
            <a:extLst>
              <a:ext uri="{FF2B5EF4-FFF2-40B4-BE49-F238E27FC236}">
                <a16:creationId xmlns:a16="http://schemas.microsoft.com/office/drawing/2014/main" xmlns="" id="{FCCC5D05-D3C9-4A11-AADF-2C0857D253BD}"/>
              </a:ext>
            </a:extLst>
          </p:cNvPr>
          <p:cNvSpPr/>
          <p:nvPr/>
        </p:nvSpPr>
        <p:spPr>
          <a:xfrm>
            <a:off x="2710613" y="1627112"/>
            <a:ext cx="167295" cy="28214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2475" y="84747"/>
                </a:moveTo>
                <a:lnTo>
                  <a:pt x="112475" y="84747"/>
                </a:lnTo>
                <a:cubicBezTo>
                  <a:pt x="87920" y="39221"/>
                  <a:pt x="87920" y="39221"/>
                  <a:pt x="87920" y="39221"/>
                </a:cubicBezTo>
                <a:cubicBezTo>
                  <a:pt x="80792" y="28949"/>
                  <a:pt x="56237" y="20544"/>
                  <a:pt x="35247" y="24747"/>
                </a:cubicBezTo>
                <a:cubicBezTo>
                  <a:pt x="17821" y="2101"/>
                  <a:pt x="17821" y="2101"/>
                  <a:pt x="17821" y="2101"/>
                </a:cubicBezTo>
                <a:cubicBezTo>
                  <a:pt x="14257" y="0"/>
                  <a:pt x="11089" y="0"/>
                  <a:pt x="7524" y="0"/>
                </a:cubicBezTo>
                <a:cubicBezTo>
                  <a:pt x="3960" y="2101"/>
                  <a:pt x="3960" y="4202"/>
                  <a:pt x="3960" y="6303"/>
                </a:cubicBezTo>
                <a:cubicBezTo>
                  <a:pt x="24950" y="28949"/>
                  <a:pt x="24950" y="28949"/>
                  <a:pt x="24950" y="28949"/>
                </a:cubicBezTo>
                <a:cubicBezTo>
                  <a:pt x="11089" y="32918"/>
                  <a:pt x="0" y="45291"/>
                  <a:pt x="7524" y="55797"/>
                </a:cubicBezTo>
                <a:cubicBezTo>
                  <a:pt x="28514" y="101322"/>
                  <a:pt x="28514" y="101322"/>
                  <a:pt x="28514" y="101322"/>
                </a:cubicBezTo>
                <a:cubicBezTo>
                  <a:pt x="32079" y="113696"/>
                  <a:pt x="56237" y="119766"/>
                  <a:pt x="80792" y="116031"/>
                </a:cubicBezTo>
                <a:cubicBezTo>
                  <a:pt x="105742" y="109494"/>
                  <a:pt x="119603" y="95019"/>
                  <a:pt x="112475" y="84747"/>
                </a:cubicBezTo>
                <a:close/>
                <a:moveTo>
                  <a:pt x="49504" y="51828"/>
                </a:moveTo>
                <a:lnTo>
                  <a:pt x="49504" y="51828"/>
                </a:lnTo>
                <a:cubicBezTo>
                  <a:pt x="42376" y="53929"/>
                  <a:pt x="35247" y="51828"/>
                  <a:pt x="32079" y="47392"/>
                </a:cubicBezTo>
                <a:cubicBezTo>
                  <a:pt x="28514" y="43424"/>
                  <a:pt x="32079" y="37120"/>
                  <a:pt x="38811" y="37120"/>
                </a:cubicBezTo>
                <a:cubicBezTo>
                  <a:pt x="49504" y="35019"/>
                  <a:pt x="56237" y="37120"/>
                  <a:pt x="56237" y="41556"/>
                </a:cubicBezTo>
                <a:cubicBezTo>
                  <a:pt x="59801" y="45291"/>
                  <a:pt x="56237" y="51828"/>
                  <a:pt x="49504" y="51828"/>
                </a:cubicBezTo>
                <a:close/>
              </a:path>
            </a:pathLst>
          </a:custGeom>
          <a:solidFill>
            <a:srgbClr val="FF4745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4" name="Shape 5109">
            <a:extLst>
              <a:ext uri="{FF2B5EF4-FFF2-40B4-BE49-F238E27FC236}">
                <a16:creationId xmlns:a16="http://schemas.microsoft.com/office/drawing/2014/main" xmlns="" id="{C0FDB4D3-872D-4EF2-A1E2-7BA68FCAC77E}"/>
              </a:ext>
            </a:extLst>
          </p:cNvPr>
          <p:cNvSpPr/>
          <p:nvPr/>
        </p:nvSpPr>
        <p:spPr>
          <a:xfrm>
            <a:off x="10853591" y="3339413"/>
            <a:ext cx="206200" cy="159556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7326" y="90511"/>
                </a:moveTo>
                <a:lnTo>
                  <a:pt x="17326" y="90511"/>
                </a:lnTo>
                <a:cubicBezTo>
                  <a:pt x="79572" y="90511"/>
                  <a:pt x="79572" y="90511"/>
                  <a:pt x="79572" y="90511"/>
                </a:cubicBezTo>
                <a:cubicBezTo>
                  <a:pt x="79572" y="119590"/>
                  <a:pt x="79572" y="119590"/>
                  <a:pt x="79572" y="119590"/>
                </a:cubicBezTo>
                <a:cubicBezTo>
                  <a:pt x="119679" y="76177"/>
                  <a:pt x="119679" y="76177"/>
                  <a:pt x="119679" y="76177"/>
                </a:cubicBezTo>
                <a:cubicBezTo>
                  <a:pt x="79572" y="29078"/>
                  <a:pt x="79572" y="29078"/>
                  <a:pt x="79572" y="29078"/>
                </a:cubicBezTo>
                <a:cubicBezTo>
                  <a:pt x="79572" y="61433"/>
                  <a:pt x="79572" y="61433"/>
                  <a:pt x="79572" y="61433"/>
                </a:cubicBezTo>
                <a:cubicBezTo>
                  <a:pt x="22780" y="61433"/>
                  <a:pt x="22780" y="61433"/>
                  <a:pt x="22780" y="61433"/>
                </a:cubicBezTo>
                <a:cubicBezTo>
                  <a:pt x="22780" y="0"/>
                  <a:pt x="22780" y="0"/>
                  <a:pt x="22780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68805"/>
                  <a:pt x="0" y="68805"/>
                  <a:pt x="0" y="68805"/>
                </a:cubicBezTo>
                <a:cubicBezTo>
                  <a:pt x="0" y="79863"/>
                  <a:pt x="8663" y="90511"/>
                  <a:pt x="17326" y="90511"/>
                </a:cubicBezTo>
              </a:path>
            </a:pathLst>
          </a:custGeom>
          <a:solidFill>
            <a:srgbClr val="FF4745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5" name="Shape 5110">
            <a:extLst>
              <a:ext uri="{FF2B5EF4-FFF2-40B4-BE49-F238E27FC236}">
                <a16:creationId xmlns:a16="http://schemas.microsoft.com/office/drawing/2014/main" xmlns="" id="{F7FCD2BC-109B-4A6A-869A-2B9E2B33CFBD}"/>
              </a:ext>
            </a:extLst>
          </p:cNvPr>
          <p:cNvSpPr/>
          <p:nvPr/>
        </p:nvSpPr>
        <p:spPr>
          <a:xfrm>
            <a:off x="9231221" y="2742053"/>
            <a:ext cx="213981" cy="22571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43384" y="93594"/>
                </a:moveTo>
                <a:lnTo>
                  <a:pt x="43384" y="93594"/>
                </a:lnTo>
                <a:cubicBezTo>
                  <a:pt x="38153" y="101222"/>
                  <a:pt x="38153" y="101222"/>
                  <a:pt x="38153" y="101222"/>
                </a:cubicBezTo>
                <a:cubicBezTo>
                  <a:pt x="32615" y="106797"/>
                  <a:pt x="24307" y="106797"/>
                  <a:pt x="18769" y="101222"/>
                </a:cubicBezTo>
                <a:cubicBezTo>
                  <a:pt x="16307" y="98581"/>
                  <a:pt x="13538" y="93594"/>
                  <a:pt x="13538" y="91246"/>
                </a:cubicBezTo>
                <a:cubicBezTo>
                  <a:pt x="13538" y="88312"/>
                  <a:pt x="16307" y="85672"/>
                  <a:pt x="18769" y="83031"/>
                </a:cubicBezTo>
                <a:cubicBezTo>
                  <a:pt x="40923" y="59853"/>
                  <a:pt x="40923" y="59853"/>
                  <a:pt x="40923" y="59853"/>
                </a:cubicBezTo>
                <a:cubicBezTo>
                  <a:pt x="46153" y="57212"/>
                  <a:pt x="54461" y="49290"/>
                  <a:pt x="60000" y="54572"/>
                </a:cubicBezTo>
                <a:cubicBezTo>
                  <a:pt x="62769" y="59853"/>
                  <a:pt x="68000" y="59853"/>
                  <a:pt x="70769" y="54572"/>
                </a:cubicBezTo>
                <a:cubicBezTo>
                  <a:pt x="73538" y="51931"/>
                  <a:pt x="73538" y="49290"/>
                  <a:pt x="70769" y="46943"/>
                </a:cubicBezTo>
                <a:cubicBezTo>
                  <a:pt x="60000" y="36381"/>
                  <a:pt x="43384" y="36381"/>
                  <a:pt x="29846" y="49290"/>
                </a:cubicBezTo>
                <a:cubicBezTo>
                  <a:pt x="8000" y="72762"/>
                  <a:pt x="8000" y="72762"/>
                  <a:pt x="8000" y="72762"/>
                </a:cubicBezTo>
                <a:cubicBezTo>
                  <a:pt x="2461" y="78044"/>
                  <a:pt x="0" y="83031"/>
                  <a:pt x="0" y="91246"/>
                </a:cubicBezTo>
                <a:cubicBezTo>
                  <a:pt x="0" y="98581"/>
                  <a:pt x="2461" y="106797"/>
                  <a:pt x="8000" y="111784"/>
                </a:cubicBezTo>
                <a:cubicBezTo>
                  <a:pt x="13538" y="117066"/>
                  <a:pt x="21538" y="119706"/>
                  <a:pt x="27076" y="119706"/>
                </a:cubicBezTo>
                <a:cubicBezTo>
                  <a:pt x="35076" y="119706"/>
                  <a:pt x="43384" y="117066"/>
                  <a:pt x="48923" y="111784"/>
                </a:cubicBezTo>
                <a:cubicBezTo>
                  <a:pt x="54461" y="104156"/>
                  <a:pt x="54461" y="104156"/>
                  <a:pt x="54461" y="104156"/>
                </a:cubicBezTo>
                <a:cubicBezTo>
                  <a:pt x="57230" y="101222"/>
                  <a:pt x="57230" y="96234"/>
                  <a:pt x="54461" y="93594"/>
                </a:cubicBezTo>
                <a:cubicBezTo>
                  <a:pt x="51692" y="91246"/>
                  <a:pt x="46153" y="91246"/>
                  <a:pt x="43384" y="93594"/>
                </a:cubicBezTo>
                <a:close/>
                <a:moveTo>
                  <a:pt x="111692" y="10562"/>
                </a:moveTo>
                <a:lnTo>
                  <a:pt x="111692" y="10562"/>
                </a:lnTo>
                <a:cubicBezTo>
                  <a:pt x="100615" y="0"/>
                  <a:pt x="84307" y="0"/>
                  <a:pt x="73538" y="10562"/>
                </a:cubicBezTo>
                <a:cubicBezTo>
                  <a:pt x="65230" y="15550"/>
                  <a:pt x="65230" y="15550"/>
                  <a:pt x="65230" y="15550"/>
                </a:cubicBezTo>
                <a:cubicBezTo>
                  <a:pt x="62769" y="20831"/>
                  <a:pt x="62769" y="23471"/>
                  <a:pt x="65230" y="26112"/>
                </a:cubicBezTo>
                <a:cubicBezTo>
                  <a:pt x="68000" y="28753"/>
                  <a:pt x="73538" y="28753"/>
                  <a:pt x="76307" y="26112"/>
                </a:cubicBezTo>
                <a:cubicBezTo>
                  <a:pt x="84307" y="20831"/>
                  <a:pt x="84307" y="20831"/>
                  <a:pt x="84307" y="20831"/>
                </a:cubicBezTo>
                <a:cubicBezTo>
                  <a:pt x="89846" y="15550"/>
                  <a:pt x="97846" y="15550"/>
                  <a:pt x="100615" y="20831"/>
                </a:cubicBezTo>
                <a:cubicBezTo>
                  <a:pt x="103384" y="23471"/>
                  <a:pt x="106153" y="26112"/>
                  <a:pt x="106153" y="31393"/>
                </a:cubicBezTo>
                <a:cubicBezTo>
                  <a:pt x="106153" y="33740"/>
                  <a:pt x="103384" y="36381"/>
                  <a:pt x="100615" y="39022"/>
                </a:cubicBezTo>
                <a:cubicBezTo>
                  <a:pt x="79076" y="62493"/>
                  <a:pt x="79076" y="62493"/>
                  <a:pt x="79076" y="62493"/>
                </a:cubicBezTo>
                <a:cubicBezTo>
                  <a:pt x="65230" y="72762"/>
                  <a:pt x="62769" y="67481"/>
                  <a:pt x="60000" y="64841"/>
                </a:cubicBezTo>
                <a:cubicBezTo>
                  <a:pt x="57230" y="62493"/>
                  <a:pt x="51692" y="62493"/>
                  <a:pt x="48923" y="64841"/>
                </a:cubicBezTo>
                <a:cubicBezTo>
                  <a:pt x="46153" y="67481"/>
                  <a:pt x="46153" y="72762"/>
                  <a:pt x="48923" y="75403"/>
                </a:cubicBezTo>
                <a:cubicBezTo>
                  <a:pt x="54461" y="80684"/>
                  <a:pt x="60000" y="83031"/>
                  <a:pt x="65230" y="83031"/>
                </a:cubicBezTo>
                <a:cubicBezTo>
                  <a:pt x="73538" y="83031"/>
                  <a:pt x="81538" y="80684"/>
                  <a:pt x="87076" y="72762"/>
                </a:cubicBezTo>
                <a:cubicBezTo>
                  <a:pt x="111692" y="49290"/>
                  <a:pt x="111692" y="49290"/>
                  <a:pt x="111692" y="49290"/>
                </a:cubicBezTo>
                <a:cubicBezTo>
                  <a:pt x="116923" y="44303"/>
                  <a:pt x="119692" y="36381"/>
                  <a:pt x="119692" y="31393"/>
                </a:cubicBezTo>
                <a:cubicBezTo>
                  <a:pt x="119692" y="23471"/>
                  <a:pt x="116923" y="15550"/>
                  <a:pt x="111692" y="10562"/>
                </a:cubicBezTo>
                <a:close/>
              </a:path>
            </a:pathLst>
          </a:custGeom>
          <a:solidFill>
            <a:srgbClr val="FF4745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6" name="Shape 5111">
            <a:extLst>
              <a:ext uri="{FF2B5EF4-FFF2-40B4-BE49-F238E27FC236}">
                <a16:creationId xmlns:a16="http://schemas.microsoft.com/office/drawing/2014/main" xmlns="" id="{41F3F100-4C28-4275-A9B5-889A7CD1ED63}"/>
              </a:ext>
            </a:extLst>
          </p:cNvPr>
          <p:cNvSpPr/>
          <p:nvPr/>
        </p:nvSpPr>
        <p:spPr>
          <a:xfrm>
            <a:off x="4323257" y="2761510"/>
            <a:ext cx="212036" cy="18874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6153" y="0"/>
                </a:moveTo>
                <a:lnTo>
                  <a:pt x="106153" y="0"/>
                </a:lnTo>
                <a:cubicBezTo>
                  <a:pt x="13538" y="0"/>
                  <a:pt x="13538" y="0"/>
                  <a:pt x="13538" y="0"/>
                </a:cubicBezTo>
                <a:cubicBezTo>
                  <a:pt x="5230" y="0"/>
                  <a:pt x="0" y="5895"/>
                  <a:pt x="0" y="15260"/>
                </a:cubicBezTo>
                <a:cubicBezTo>
                  <a:pt x="0" y="76647"/>
                  <a:pt x="0" y="76647"/>
                  <a:pt x="0" y="76647"/>
                </a:cubicBezTo>
                <a:cubicBezTo>
                  <a:pt x="0" y="85664"/>
                  <a:pt x="5230" y="91907"/>
                  <a:pt x="13538" y="91907"/>
                </a:cubicBezTo>
                <a:cubicBezTo>
                  <a:pt x="43692" y="91907"/>
                  <a:pt x="43692" y="91907"/>
                  <a:pt x="43692" y="91907"/>
                </a:cubicBezTo>
                <a:cubicBezTo>
                  <a:pt x="76307" y="119653"/>
                  <a:pt x="76307" y="119653"/>
                  <a:pt x="76307" y="119653"/>
                </a:cubicBezTo>
                <a:cubicBezTo>
                  <a:pt x="76307" y="91907"/>
                  <a:pt x="76307" y="91907"/>
                  <a:pt x="76307" y="91907"/>
                </a:cubicBezTo>
                <a:cubicBezTo>
                  <a:pt x="106153" y="91907"/>
                  <a:pt x="106153" y="91907"/>
                  <a:pt x="106153" y="91907"/>
                </a:cubicBezTo>
                <a:cubicBezTo>
                  <a:pt x="114461" y="91907"/>
                  <a:pt x="119692" y="85664"/>
                  <a:pt x="119692" y="76647"/>
                </a:cubicBezTo>
                <a:cubicBezTo>
                  <a:pt x="119692" y="15260"/>
                  <a:pt x="119692" y="15260"/>
                  <a:pt x="119692" y="15260"/>
                </a:cubicBezTo>
                <a:cubicBezTo>
                  <a:pt x="119692" y="5895"/>
                  <a:pt x="114461" y="0"/>
                  <a:pt x="106153" y="0"/>
                </a:cubicBezTo>
              </a:path>
            </a:pathLst>
          </a:custGeom>
          <a:solidFill>
            <a:srgbClr val="FF4745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7" name="Shape 5112">
            <a:extLst>
              <a:ext uri="{FF2B5EF4-FFF2-40B4-BE49-F238E27FC236}">
                <a16:creationId xmlns:a16="http://schemas.microsoft.com/office/drawing/2014/main" xmlns="" id="{70ECB6D3-A0B6-455C-BFA8-216F3BFBD545}"/>
              </a:ext>
            </a:extLst>
          </p:cNvPr>
          <p:cNvSpPr/>
          <p:nvPr/>
        </p:nvSpPr>
        <p:spPr>
          <a:xfrm>
            <a:off x="9217603" y="2191393"/>
            <a:ext cx="245107" cy="23933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0000" y="0"/>
                </a:moveTo>
                <a:lnTo>
                  <a:pt x="76756" y="44137"/>
                </a:lnTo>
                <a:lnTo>
                  <a:pt x="119729" y="44137"/>
                </a:lnTo>
                <a:lnTo>
                  <a:pt x="83783" y="70896"/>
                </a:lnTo>
                <a:lnTo>
                  <a:pt x="95675" y="119724"/>
                </a:lnTo>
                <a:lnTo>
                  <a:pt x="60000" y="90206"/>
                </a:lnTo>
                <a:lnTo>
                  <a:pt x="23783" y="119724"/>
                </a:lnTo>
                <a:lnTo>
                  <a:pt x="35945" y="70896"/>
                </a:lnTo>
                <a:lnTo>
                  <a:pt x="0" y="44137"/>
                </a:lnTo>
                <a:lnTo>
                  <a:pt x="43243" y="44137"/>
                </a:lnTo>
                <a:lnTo>
                  <a:pt x="60000" y="0"/>
                </a:lnTo>
              </a:path>
            </a:pathLst>
          </a:custGeom>
          <a:solidFill>
            <a:srgbClr val="FF4745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8" name="Shape 5113">
            <a:extLst>
              <a:ext uri="{FF2B5EF4-FFF2-40B4-BE49-F238E27FC236}">
                <a16:creationId xmlns:a16="http://schemas.microsoft.com/office/drawing/2014/main" xmlns="" id="{80ACD78F-5AC9-4663-8587-61FF2060358E}"/>
              </a:ext>
            </a:extLst>
          </p:cNvPr>
          <p:cNvSpPr/>
          <p:nvPr/>
        </p:nvSpPr>
        <p:spPr>
          <a:xfrm>
            <a:off x="2130916" y="3286876"/>
            <a:ext cx="231491" cy="22960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9640" y="58417"/>
                </a:moveTo>
                <a:lnTo>
                  <a:pt x="109640" y="58417"/>
                </a:lnTo>
                <a:cubicBezTo>
                  <a:pt x="109640" y="50935"/>
                  <a:pt x="114820" y="45755"/>
                  <a:pt x="119712" y="40575"/>
                </a:cubicBezTo>
                <a:cubicBezTo>
                  <a:pt x="119712" y="37985"/>
                  <a:pt x="117410" y="33093"/>
                  <a:pt x="117410" y="30503"/>
                </a:cubicBezTo>
                <a:cubicBezTo>
                  <a:pt x="107050" y="33093"/>
                  <a:pt x="101870" y="27913"/>
                  <a:pt x="96978" y="22733"/>
                </a:cubicBezTo>
                <a:cubicBezTo>
                  <a:pt x="91798" y="17841"/>
                  <a:pt x="89208" y="12661"/>
                  <a:pt x="91798" y="4892"/>
                </a:cubicBezTo>
                <a:cubicBezTo>
                  <a:pt x="89208" y="2589"/>
                  <a:pt x="84316" y="0"/>
                  <a:pt x="79136" y="0"/>
                </a:cubicBezTo>
                <a:cubicBezTo>
                  <a:pt x="76546" y="4892"/>
                  <a:pt x="69064" y="10071"/>
                  <a:pt x="61294" y="10071"/>
                </a:cubicBezTo>
                <a:cubicBezTo>
                  <a:pt x="53812" y="10071"/>
                  <a:pt x="46043" y="4892"/>
                  <a:pt x="43453" y="0"/>
                </a:cubicBezTo>
                <a:cubicBezTo>
                  <a:pt x="38273" y="0"/>
                  <a:pt x="33381" y="2589"/>
                  <a:pt x="30791" y="4892"/>
                </a:cubicBezTo>
                <a:cubicBezTo>
                  <a:pt x="33381" y="12661"/>
                  <a:pt x="30791" y="17841"/>
                  <a:pt x="25611" y="22733"/>
                </a:cubicBezTo>
                <a:cubicBezTo>
                  <a:pt x="20719" y="27913"/>
                  <a:pt x="12661" y="33093"/>
                  <a:pt x="5179" y="30503"/>
                </a:cubicBezTo>
                <a:cubicBezTo>
                  <a:pt x="5179" y="33093"/>
                  <a:pt x="2589" y="37985"/>
                  <a:pt x="0" y="40575"/>
                </a:cubicBezTo>
                <a:cubicBezTo>
                  <a:pt x="7769" y="45755"/>
                  <a:pt x="12661" y="50935"/>
                  <a:pt x="12661" y="58417"/>
                </a:cubicBezTo>
                <a:cubicBezTo>
                  <a:pt x="12661" y="66187"/>
                  <a:pt x="7769" y="73669"/>
                  <a:pt x="0" y="79136"/>
                </a:cubicBezTo>
                <a:cubicBezTo>
                  <a:pt x="2589" y="81438"/>
                  <a:pt x="5179" y="86618"/>
                  <a:pt x="5179" y="89208"/>
                </a:cubicBezTo>
                <a:cubicBezTo>
                  <a:pt x="12661" y="89208"/>
                  <a:pt x="20719" y="89208"/>
                  <a:pt x="25611" y="94388"/>
                </a:cubicBezTo>
                <a:cubicBezTo>
                  <a:pt x="30791" y="99280"/>
                  <a:pt x="33381" y="107050"/>
                  <a:pt x="30791" y="114532"/>
                </a:cubicBezTo>
                <a:cubicBezTo>
                  <a:pt x="33381" y="117122"/>
                  <a:pt x="38273" y="117122"/>
                  <a:pt x="43453" y="119712"/>
                </a:cubicBezTo>
                <a:cubicBezTo>
                  <a:pt x="46043" y="111942"/>
                  <a:pt x="53812" y="107050"/>
                  <a:pt x="61294" y="107050"/>
                </a:cubicBezTo>
                <a:cubicBezTo>
                  <a:pt x="69064" y="107050"/>
                  <a:pt x="76546" y="111942"/>
                  <a:pt x="79136" y="119712"/>
                </a:cubicBezTo>
                <a:cubicBezTo>
                  <a:pt x="84316" y="117122"/>
                  <a:pt x="89208" y="117122"/>
                  <a:pt x="91798" y="114532"/>
                </a:cubicBezTo>
                <a:cubicBezTo>
                  <a:pt x="89208" y="107050"/>
                  <a:pt x="91798" y="99280"/>
                  <a:pt x="96978" y="94388"/>
                </a:cubicBezTo>
                <a:cubicBezTo>
                  <a:pt x="101870" y="89208"/>
                  <a:pt x="107050" y="86618"/>
                  <a:pt x="117410" y="89208"/>
                </a:cubicBezTo>
                <a:cubicBezTo>
                  <a:pt x="117410" y="84028"/>
                  <a:pt x="119712" y="81438"/>
                  <a:pt x="119712" y="76258"/>
                </a:cubicBezTo>
                <a:cubicBezTo>
                  <a:pt x="114820" y="73669"/>
                  <a:pt x="109640" y="66187"/>
                  <a:pt x="109640" y="58417"/>
                </a:cubicBezTo>
                <a:close/>
                <a:moveTo>
                  <a:pt x="61294" y="84028"/>
                </a:moveTo>
                <a:lnTo>
                  <a:pt x="61294" y="84028"/>
                </a:lnTo>
                <a:cubicBezTo>
                  <a:pt x="46043" y="84028"/>
                  <a:pt x="35971" y="73669"/>
                  <a:pt x="35971" y="58417"/>
                </a:cubicBezTo>
                <a:cubicBezTo>
                  <a:pt x="35971" y="45755"/>
                  <a:pt x="46043" y="33093"/>
                  <a:pt x="61294" y="33093"/>
                </a:cubicBezTo>
                <a:cubicBezTo>
                  <a:pt x="76546" y="33093"/>
                  <a:pt x="86618" y="45755"/>
                  <a:pt x="86618" y="58417"/>
                </a:cubicBezTo>
                <a:cubicBezTo>
                  <a:pt x="86618" y="73669"/>
                  <a:pt x="76546" y="84028"/>
                  <a:pt x="61294" y="84028"/>
                </a:cubicBezTo>
                <a:close/>
              </a:path>
            </a:pathLst>
          </a:custGeom>
          <a:solidFill>
            <a:srgbClr val="FF4745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9" name="Shape 5114">
            <a:extLst>
              <a:ext uri="{FF2B5EF4-FFF2-40B4-BE49-F238E27FC236}">
                <a16:creationId xmlns:a16="http://schemas.microsoft.com/office/drawing/2014/main" xmlns="" id="{DEC545AA-7B15-4F40-8B45-EA01FA401766}"/>
              </a:ext>
            </a:extLst>
          </p:cNvPr>
          <p:cNvSpPr/>
          <p:nvPr/>
        </p:nvSpPr>
        <p:spPr>
          <a:xfrm>
            <a:off x="7575780" y="2726487"/>
            <a:ext cx="254833" cy="2549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5974" y="14025"/>
                </a:moveTo>
                <a:lnTo>
                  <a:pt x="105974" y="14025"/>
                </a:lnTo>
                <a:cubicBezTo>
                  <a:pt x="94285" y="4935"/>
                  <a:pt x="80519" y="0"/>
                  <a:pt x="75844" y="4935"/>
                </a:cubicBezTo>
                <a:cubicBezTo>
                  <a:pt x="59740" y="20779"/>
                  <a:pt x="59740" y="20779"/>
                  <a:pt x="59740" y="20779"/>
                </a:cubicBezTo>
                <a:cubicBezTo>
                  <a:pt x="57402" y="23116"/>
                  <a:pt x="55324" y="32467"/>
                  <a:pt x="55324" y="41558"/>
                </a:cubicBezTo>
                <a:cubicBezTo>
                  <a:pt x="2077" y="94285"/>
                  <a:pt x="2077" y="94285"/>
                  <a:pt x="2077" y="94285"/>
                </a:cubicBezTo>
                <a:cubicBezTo>
                  <a:pt x="0" y="96623"/>
                  <a:pt x="2077" y="105974"/>
                  <a:pt x="9090" y="110649"/>
                </a:cubicBezTo>
                <a:cubicBezTo>
                  <a:pt x="16103" y="117662"/>
                  <a:pt x="23116" y="119740"/>
                  <a:pt x="25454" y="117662"/>
                </a:cubicBezTo>
                <a:cubicBezTo>
                  <a:pt x="78181" y="64415"/>
                  <a:pt x="78181" y="64415"/>
                  <a:pt x="78181" y="64415"/>
                </a:cubicBezTo>
                <a:cubicBezTo>
                  <a:pt x="87272" y="64415"/>
                  <a:pt x="96623" y="62337"/>
                  <a:pt x="98961" y="59999"/>
                </a:cubicBezTo>
                <a:cubicBezTo>
                  <a:pt x="115064" y="43896"/>
                  <a:pt x="115064" y="43896"/>
                  <a:pt x="115064" y="43896"/>
                </a:cubicBezTo>
                <a:cubicBezTo>
                  <a:pt x="119740" y="39220"/>
                  <a:pt x="117402" y="25454"/>
                  <a:pt x="105974" y="14025"/>
                </a:cubicBezTo>
                <a:close/>
                <a:moveTo>
                  <a:pt x="48311" y="66753"/>
                </a:moveTo>
                <a:lnTo>
                  <a:pt x="48311" y="66753"/>
                </a:lnTo>
                <a:cubicBezTo>
                  <a:pt x="45974" y="64415"/>
                  <a:pt x="45974" y="59999"/>
                  <a:pt x="50649" y="57662"/>
                </a:cubicBezTo>
                <a:cubicBezTo>
                  <a:pt x="52987" y="52987"/>
                  <a:pt x="57402" y="52987"/>
                  <a:pt x="59740" y="55324"/>
                </a:cubicBezTo>
                <a:cubicBezTo>
                  <a:pt x="62077" y="57662"/>
                  <a:pt x="62077" y="62337"/>
                  <a:pt x="57402" y="64415"/>
                </a:cubicBezTo>
                <a:cubicBezTo>
                  <a:pt x="55324" y="69090"/>
                  <a:pt x="50649" y="69090"/>
                  <a:pt x="48311" y="66753"/>
                </a:cubicBezTo>
                <a:close/>
                <a:moveTo>
                  <a:pt x="91948" y="30129"/>
                </a:moveTo>
                <a:lnTo>
                  <a:pt x="91948" y="30129"/>
                </a:lnTo>
                <a:cubicBezTo>
                  <a:pt x="82857" y="20779"/>
                  <a:pt x="80519" y="9350"/>
                  <a:pt x="80519" y="9350"/>
                </a:cubicBezTo>
                <a:cubicBezTo>
                  <a:pt x="82857" y="7012"/>
                  <a:pt x="91948" y="11428"/>
                  <a:pt x="101298" y="18701"/>
                </a:cubicBezTo>
                <a:cubicBezTo>
                  <a:pt x="110389" y="27792"/>
                  <a:pt x="112727" y="36883"/>
                  <a:pt x="110389" y="39220"/>
                </a:cubicBezTo>
                <a:cubicBezTo>
                  <a:pt x="110389" y="39220"/>
                  <a:pt x="98961" y="36883"/>
                  <a:pt x="91948" y="30129"/>
                </a:cubicBezTo>
                <a:close/>
              </a:path>
            </a:pathLst>
          </a:custGeom>
          <a:solidFill>
            <a:srgbClr val="FF4745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60" name="Shape 5115">
            <a:extLst>
              <a:ext uri="{FF2B5EF4-FFF2-40B4-BE49-F238E27FC236}">
                <a16:creationId xmlns:a16="http://schemas.microsoft.com/office/drawing/2014/main" xmlns="" id="{D6098E25-1922-4B94-A604-2D75CED69EB5}"/>
              </a:ext>
            </a:extLst>
          </p:cNvPr>
          <p:cNvSpPr/>
          <p:nvPr/>
        </p:nvSpPr>
        <p:spPr>
          <a:xfrm>
            <a:off x="1580400" y="3224611"/>
            <a:ext cx="250941" cy="29186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966" y="41876"/>
                </a:moveTo>
                <a:lnTo>
                  <a:pt x="114966" y="41876"/>
                </a:lnTo>
                <a:cubicBezTo>
                  <a:pt x="39999" y="67767"/>
                  <a:pt x="70463" y="0"/>
                  <a:pt x="11655" y="36022"/>
                </a:cubicBezTo>
                <a:cubicBezTo>
                  <a:pt x="0" y="40075"/>
                  <a:pt x="0" y="40075"/>
                  <a:pt x="0" y="40075"/>
                </a:cubicBezTo>
                <a:cubicBezTo>
                  <a:pt x="23311" y="119774"/>
                  <a:pt x="23311" y="119774"/>
                  <a:pt x="23311" y="119774"/>
                </a:cubicBezTo>
                <a:cubicBezTo>
                  <a:pt x="37350" y="119774"/>
                  <a:pt x="37350" y="119774"/>
                  <a:pt x="37350" y="119774"/>
                </a:cubicBezTo>
                <a:cubicBezTo>
                  <a:pt x="25695" y="79924"/>
                  <a:pt x="25695" y="79924"/>
                  <a:pt x="25695" y="79924"/>
                </a:cubicBezTo>
                <a:cubicBezTo>
                  <a:pt x="77615" y="43902"/>
                  <a:pt x="56423" y="119774"/>
                  <a:pt x="117350" y="43902"/>
                </a:cubicBezTo>
                <a:cubicBezTo>
                  <a:pt x="119735" y="43902"/>
                  <a:pt x="117350" y="41876"/>
                  <a:pt x="114966" y="41876"/>
                </a:cubicBezTo>
              </a:path>
            </a:pathLst>
          </a:custGeom>
          <a:solidFill>
            <a:srgbClr val="FF4745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61" name="Shape 5116">
            <a:extLst>
              <a:ext uri="{FF2B5EF4-FFF2-40B4-BE49-F238E27FC236}">
                <a16:creationId xmlns:a16="http://schemas.microsoft.com/office/drawing/2014/main" xmlns="" id="{13D3FEF1-F220-4AC7-B57F-67CA13489404}"/>
              </a:ext>
            </a:extLst>
          </p:cNvPr>
          <p:cNvSpPr/>
          <p:nvPr/>
        </p:nvSpPr>
        <p:spPr>
          <a:xfrm>
            <a:off x="8676814" y="2732324"/>
            <a:ext cx="235380" cy="25489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92112" y="48311"/>
                </a:moveTo>
                <a:lnTo>
                  <a:pt x="92112" y="48311"/>
                </a:lnTo>
                <a:cubicBezTo>
                  <a:pt x="77183" y="16363"/>
                  <a:pt x="67042" y="4675"/>
                  <a:pt x="42253" y="4675"/>
                </a:cubicBezTo>
                <a:cubicBezTo>
                  <a:pt x="32112" y="4675"/>
                  <a:pt x="34647" y="0"/>
                  <a:pt x="27323" y="2597"/>
                </a:cubicBezTo>
                <a:cubicBezTo>
                  <a:pt x="19718" y="4675"/>
                  <a:pt x="27323" y="7012"/>
                  <a:pt x="19718" y="14025"/>
                </a:cubicBezTo>
                <a:cubicBezTo>
                  <a:pt x="0" y="27792"/>
                  <a:pt x="2253" y="43896"/>
                  <a:pt x="9859" y="76103"/>
                </a:cubicBezTo>
                <a:cubicBezTo>
                  <a:pt x="14929" y="89870"/>
                  <a:pt x="2253" y="91948"/>
                  <a:pt x="7323" y="105974"/>
                </a:cubicBezTo>
                <a:cubicBezTo>
                  <a:pt x="9859" y="115324"/>
                  <a:pt x="39718" y="119740"/>
                  <a:pt x="69859" y="108311"/>
                </a:cubicBezTo>
                <a:cubicBezTo>
                  <a:pt x="99718" y="99220"/>
                  <a:pt x="119718" y="78181"/>
                  <a:pt x="114647" y="69090"/>
                </a:cubicBezTo>
                <a:cubicBezTo>
                  <a:pt x="109577" y="55324"/>
                  <a:pt x="99718" y="62077"/>
                  <a:pt x="92112" y="48311"/>
                </a:cubicBezTo>
                <a:close/>
                <a:moveTo>
                  <a:pt x="67042" y="101558"/>
                </a:moveTo>
                <a:lnTo>
                  <a:pt x="67042" y="101558"/>
                </a:lnTo>
                <a:cubicBezTo>
                  <a:pt x="39718" y="110649"/>
                  <a:pt x="17183" y="103636"/>
                  <a:pt x="14929" y="101558"/>
                </a:cubicBezTo>
                <a:cubicBezTo>
                  <a:pt x="14929" y="99220"/>
                  <a:pt x="24788" y="82857"/>
                  <a:pt x="54647" y="73766"/>
                </a:cubicBezTo>
                <a:cubicBezTo>
                  <a:pt x="87323" y="62077"/>
                  <a:pt x="104788" y="66753"/>
                  <a:pt x="104788" y="71428"/>
                </a:cubicBezTo>
                <a:cubicBezTo>
                  <a:pt x="107042" y="73766"/>
                  <a:pt x="94647" y="91948"/>
                  <a:pt x="67042" y="101558"/>
                </a:cubicBezTo>
                <a:close/>
                <a:moveTo>
                  <a:pt x="57183" y="78181"/>
                </a:moveTo>
                <a:lnTo>
                  <a:pt x="57183" y="78181"/>
                </a:lnTo>
                <a:cubicBezTo>
                  <a:pt x="42253" y="82857"/>
                  <a:pt x="34647" y="87532"/>
                  <a:pt x="27323" y="94285"/>
                </a:cubicBezTo>
                <a:cubicBezTo>
                  <a:pt x="32112" y="96883"/>
                  <a:pt x="39718" y="99220"/>
                  <a:pt x="47042" y="94285"/>
                </a:cubicBezTo>
                <a:cubicBezTo>
                  <a:pt x="59718" y="91948"/>
                  <a:pt x="64788" y="82857"/>
                  <a:pt x="62253" y="76103"/>
                </a:cubicBezTo>
                <a:lnTo>
                  <a:pt x="62253" y="76103"/>
                </a:lnTo>
                <a:cubicBezTo>
                  <a:pt x="62253" y="76103"/>
                  <a:pt x="59718" y="78181"/>
                  <a:pt x="57183" y="78181"/>
                </a:cubicBezTo>
                <a:close/>
              </a:path>
            </a:pathLst>
          </a:custGeom>
          <a:solidFill>
            <a:srgbClr val="FF4745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62" name="Shape 5117">
            <a:extLst>
              <a:ext uri="{FF2B5EF4-FFF2-40B4-BE49-F238E27FC236}">
                <a16:creationId xmlns:a16="http://schemas.microsoft.com/office/drawing/2014/main" xmlns="" id="{0DF79E04-400A-4579-BF6D-2FA4CF03035A}"/>
              </a:ext>
            </a:extLst>
          </p:cNvPr>
          <p:cNvSpPr/>
          <p:nvPr/>
        </p:nvSpPr>
        <p:spPr>
          <a:xfrm>
            <a:off x="8116570" y="2736216"/>
            <a:ext cx="264560" cy="235441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513" y="34647"/>
                </a:moveTo>
                <a:lnTo>
                  <a:pt x="6513" y="34647"/>
                </a:lnTo>
                <a:cubicBezTo>
                  <a:pt x="112985" y="34647"/>
                  <a:pt x="112985" y="34647"/>
                  <a:pt x="112985" y="34647"/>
                </a:cubicBezTo>
                <a:cubicBezTo>
                  <a:pt x="115240" y="34647"/>
                  <a:pt x="115240" y="32394"/>
                  <a:pt x="112985" y="29859"/>
                </a:cubicBezTo>
                <a:cubicBezTo>
                  <a:pt x="112985" y="29859"/>
                  <a:pt x="93194" y="22253"/>
                  <a:pt x="88684" y="22253"/>
                </a:cubicBezTo>
                <a:cubicBezTo>
                  <a:pt x="84175" y="22253"/>
                  <a:pt x="84175" y="22253"/>
                  <a:pt x="84175" y="22253"/>
                </a:cubicBezTo>
                <a:cubicBezTo>
                  <a:pt x="84175" y="0"/>
                  <a:pt x="84175" y="0"/>
                  <a:pt x="84175" y="0"/>
                </a:cubicBezTo>
                <a:cubicBezTo>
                  <a:pt x="35323" y="0"/>
                  <a:pt x="35323" y="0"/>
                  <a:pt x="35323" y="0"/>
                </a:cubicBezTo>
                <a:cubicBezTo>
                  <a:pt x="35323" y="22253"/>
                  <a:pt x="35323" y="22253"/>
                  <a:pt x="35323" y="22253"/>
                </a:cubicBezTo>
                <a:cubicBezTo>
                  <a:pt x="31064" y="22253"/>
                  <a:pt x="31064" y="22253"/>
                  <a:pt x="31064" y="22253"/>
                </a:cubicBezTo>
                <a:cubicBezTo>
                  <a:pt x="26555" y="22253"/>
                  <a:pt x="6513" y="29859"/>
                  <a:pt x="6513" y="29859"/>
                </a:cubicBezTo>
                <a:cubicBezTo>
                  <a:pt x="4258" y="32394"/>
                  <a:pt x="4258" y="34647"/>
                  <a:pt x="6513" y="34647"/>
                </a:cubicBezTo>
                <a:close/>
                <a:moveTo>
                  <a:pt x="112985" y="44788"/>
                </a:moveTo>
                <a:lnTo>
                  <a:pt x="112985" y="44788"/>
                </a:lnTo>
                <a:cubicBezTo>
                  <a:pt x="6513" y="44788"/>
                  <a:pt x="6513" y="44788"/>
                  <a:pt x="6513" y="44788"/>
                </a:cubicBezTo>
                <a:cubicBezTo>
                  <a:pt x="2004" y="44788"/>
                  <a:pt x="0" y="47323"/>
                  <a:pt x="0" y="52112"/>
                </a:cubicBezTo>
                <a:cubicBezTo>
                  <a:pt x="0" y="77183"/>
                  <a:pt x="0" y="77183"/>
                  <a:pt x="0" y="77183"/>
                </a:cubicBezTo>
                <a:cubicBezTo>
                  <a:pt x="0" y="79718"/>
                  <a:pt x="2004" y="84507"/>
                  <a:pt x="6513" y="84507"/>
                </a:cubicBezTo>
                <a:cubicBezTo>
                  <a:pt x="17787" y="84507"/>
                  <a:pt x="17787" y="84507"/>
                  <a:pt x="17787" y="84507"/>
                </a:cubicBezTo>
                <a:cubicBezTo>
                  <a:pt x="13277" y="119718"/>
                  <a:pt x="13277" y="119718"/>
                  <a:pt x="13277" y="119718"/>
                </a:cubicBezTo>
                <a:cubicBezTo>
                  <a:pt x="106471" y="119718"/>
                  <a:pt x="106471" y="119718"/>
                  <a:pt x="106471" y="119718"/>
                </a:cubicBezTo>
                <a:cubicBezTo>
                  <a:pt x="101962" y="84507"/>
                  <a:pt x="101962" y="84507"/>
                  <a:pt x="101962" y="84507"/>
                </a:cubicBezTo>
                <a:cubicBezTo>
                  <a:pt x="112985" y="84507"/>
                  <a:pt x="112985" y="84507"/>
                  <a:pt x="112985" y="84507"/>
                </a:cubicBezTo>
                <a:cubicBezTo>
                  <a:pt x="117494" y="84507"/>
                  <a:pt x="119749" y="79718"/>
                  <a:pt x="119749" y="77183"/>
                </a:cubicBezTo>
                <a:cubicBezTo>
                  <a:pt x="119749" y="52112"/>
                  <a:pt x="119749" y="52112"/>
                  <a:pt x="119749" y="52112"/>
                </a:cubicBezTo>
                <a:cubicBezTo>
                  <a:pt x="119749" y="47323"/>
                  <a:pt x="117494" y="44788"/>
                  <a:pt x="112985" y="44788"/>
                </a:cubicBezTo>
                <a:close/>
                <a:moveTo>
                  <a:pt x="24300" y="104788"/>
                </a:moveTo>
                <a:lnTo>
                  <a:pt x="24300" y="104788"/>
                </a:lnTo>
                <a:cubicBezTo>
                  <a:pt x="33068" y="59718"/>
                  <a:pt x="33068" y="59718"/>
                  <a:pt x="33068" y="59718"/>
                </a:cubicBezTo>
                <a:cubicBezTo>
                  <a:pt x="86430" y="59718"/>
                  <a:pt x="86430" y="59718"/>
                  <a:pt x="86430" y="59718"/>
                </a:cubicBezTo>
                <a:cubicBezTo>
                  <a:pt x="95448" y="104788"/>
                  <a:pt x="95448" y="104788"/>
                  <a:pt x="95448" y="104788"/>
                </a:cubicBezTo>
                <a:lnTo>
                  <a:pt x="24300" y="104788"/>
                </a:lnTo>
                <a:close/>
              </a:path>
            </a:pathLst>
          </a:custGeom>
          <a:solidFill>
            <a:srgbClr val="FF4745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63" name="Shape 5118">
            <a:extLst>
              <a:ext uri="{FF2B5EF4-FFF2-40B4-BE49-F238E27FC236}">
                <a16:creationId xmlns:a16="http://schemas.microsoft.com/office/drawing/2014/main" xmlns="" id="{EE84DECB-7780-4C34-888C-9E5E3CDB27D7}"/>
              </a:ext>
            </a:extLst>
          </p:cNvPr>
          <p:cNvSpPr/>
          <p:nvPr/>
        </p:nvSpPr>
        <p:spPr>
          <a:xfrm>
            <a:off x="3747452" y="2732325"/>
            <a:ext cx="274285" cy="24517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34285" y="74157"/>
                </a:moveTo>
                <a:lnTo>
                  <a:pt x="34285" y="74157"/>
                </a:lnTo>
                <a:cubicBezTo>
                  <a:pt x="34285" y="33707"/>
                  <a:pt x="34285" y="33707"/>
                  <a:pt x="34285" y="33707"/>
                </a:cubicBezTo>
                <a:cubicBezTo>
                  <a:pt x="12796" y="33707"/>
                  <a:pt x="12796" y="33707"/>
                  <a:pt x="12796" y="33707"/>
                </a:cubicBezTo>
                <a:cubicBezTo>
                  <a:pt x="4346" y="33707"/>
                  <a:pt x="0" y="40719"/>
                  <a:pt x="0" y="48000"/>
                </a:cubicBezTo>
                <a:cubicBezTo>
                  <a:pt x="0" y="86022"/>
                  <a:pt x="0" y="86022"/>
                  <a:pt x="0" y="86022"/>
                </a:cubicBezTo>
                <a:cubicBezTo>
                  <a:pt x="0" y="95460"/>
                  <a:pt x="4346" y="100584"/>
                  <a:pt x="12796" y="100584"/>
                </a:cubicBezTo>
                <a:cubicBezTo>
                  <a:pt x="17142" y="100584"/>
                  <a:pt x="17142" y="100584"/>
                  <a:pt x="17142" y="100584"/>
                </a:cubicBezTo>
                <a:cubicBezTo>
                  <a:pt x="17142" y="119730"/>
                  <a:pt x="17142" y="119730"/>
                  <a:pt x="17142" y="119730"/>
                </a:cubicBezTo>
                <a:cubicBezTo>
                  <a:pt x="36458" y="100584"/>
                  <a:pt x="36458" y="100584"/>
                  <a:pt x="36458" y="100584"/>
                </a:cubicBezTo>
                <a:cubicBezTo>
                  <a:pt x="66156" y="100584"/>
                  <a:pt x="66156" y="100584"/>
                  <a:pt x="66156" y="100584"/>
                </a:cubicBezTo>
                <a:cubicBezTo>
                  <a:pt x="72917" y="100584"/>
                  <a:pt x="77022" y="95460"/>
                  <a:pt x="77022" y="86022"/>
                </a:cubicBezTo>
                <a:cubicBezTo>
                  <a:pt x="77022" y="74157"/>
                  <a:pt x="77022" y="74157"/>
                  <a:pt x="77022" y="74157"/>
                </a:cubicBezTo>
                <a:lnTo>
                  <a:pt x="77022" y="74157"/>
                </a:lnTo>
                <a:lnTo>
                  <a:pt x="34285" y="74157"/>
                </a:lnTo>
                <a:close/>
                <a:moveTo>
                  <a:pt x="106961" y="0"/>
                </a:moveTo>
                <a:lnTo>
                  <a:pt x="106961" y="0"/>
                </a:lnTo>
                <a:cubicBezTo>
                  <a:pt x="53360" y="0"/>
                  <a:pt x="53360" y="0"/>
                  <a:pt x="53360" y="0"/>
                </a:cubicBezTo>
                <a:cubicBezTo>
                  <a:pt x="47082" y="0"/>
                  <a:pt x="42736" y="7280"/>
                  <a:pt x="42736" y="14561"/>
                </a:cubicBezTo>
                <a:cubicBezTo>
                  <a:pt x="42736" y="66876"/>
                  <a:pt x="42736" y="66876"/>
                  <a:pt x="42736" y="66876"/>
                </a:cubicBezTo>
                <a:cubicBezTo>
                  <a:pt x="83541" y="66876"/>
                  <a:pt x="83541" y="66876"/>
                  <a:pt x="83541" y="66876"/>
                </a:cubicBezTo>
                <a:cubicBezTo>
                  <a:pt x="102615" y="86022"/>
                  <a:pt x="102615" y="86022"/>
                  <a:pt x="102615" y="86022"/>
                </a:cubicBezTo>
                <a:cubicBezTo>
                  <a:pt x="102615" y="66876"/>
                  <a:pt x="102615" y="66876"/>
                  <a:pt x="102615" y="66876"/>
                </a:cubicBezTo>
                <a:cubicBezTo>
                  <a:pt x="106961" y="66876"/>
                  <a:pt x="106961" y="66876"/>
                  <a:pt x="106961" y="66876"/>
                </a:cubicBezTo>
                <a:cubicBezTo>
                  <a:pt x="113480" y="66876"/>
                  <a:pt x="119758" y="62292"/>
                  <a:pt x="119758" y="52584"/>
                </a:cubicBezTo>
                <a:cubicBezTo>
                  <a:pt x="119758" y="14561"/>
                  <a:pt x="119758" y="14561"/>
                  <a:pt x="119758" y="14561"/>
                </a:cubicBezTo>
                <a:cubicBezTo>
                  <a:pt x="119758" y="7280"/>
                  <a:pt x="113480" y="0"/>
                  <a:pt x="106961" y="0"/>
                </a:cubicBezTo>
                <a:close/>
              </a:path>
            </a:pathLst>
          </a:custGeom>
          <a:solidFill>
            <a:srgbClr val="FF4745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64" name="Shape 5119">
            <a:extLst>
              <a:ext uri="{FF2B5EF4-FFF2-40B4-BE49-F238E27FC236}">
                <a16:creationId xmlns:a16="http://schemas.microsoft.com/office/drawing/2014/main" xmlns="" id="{F3D68C39-46E2-4C3C-983E-11B76ACC8A96}"/>
              </a:ext>
            </a:extLst>
          </p:cNvPr>
          <p:cNvSpPr/>
          <p:nvPr/>
        </p:nvSpPr>
        <p:spPr>
          <a:xfrm>
            <a:off x="4873773" y="2765402"/>
            <a:ext cx="245107" cy="18290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8918" y="0"/>
                </a:moveTo>
                <a:lnTo>
                  <a:pt x="18918" y="0"/>
                </a:lnTo>
                <a:cubicBezTo>
                  <a:pt x="7027" y="0"/>
                  <a:pt x="0" y="12765"/>
                  <a:pt x="0" y="25531"/>
                </a:cubicBezTo>
                <a:cubicBezTo>
                  <a:pt x="0" y="41945"/>
                  <a:pt x="7027" y="54711"/>
                  <a:pt x="18918" y="54711"/>
                </a:cubicBezTo>
                <a:cubicBezTo>
                  <a:pt x="38378" y="54711"/>
                  <a:pt x="26486" y="106139"/>
                  <a:pt x="0" y="106139"/>
                </a:cubicBezTo>
                <a:cubicBezTo>
                  <a:pt x="0" y="119635"/>
                  <a:pt x="0" y="119635"/>
                  <a:pt x="0" y="119635"/>
                </a:cubicBezTo>
                <a:cubicBezTo>
                  <a:pt x="45405" y="119635"/>
                  <a:pt x="64594" y="0"/>
                  <a:pt x="18918" y="0"/>
                </a:cubicBezTo>
                <a:close/>
                <a:moveTo>
                  <a:pt x="74324" y="0"/>
                </a:moveTo>
                <a:lnTo>
                  <a:pt x="74324" y="0"/>
                </a:lnTo>
                <a:cubicBezTo>
                  <a:pt x="64594" y="0"/>
                  <a:pt x="55135" y="12765"/>
                  <a:pt x="55135" y="25531"/>
                </a:cubicBezTo>
                <a:cubicBezTo>
                  <a:pt x="55135" y="41945"/>
                  <a:pt x="64594" y="54711"/>
                  <a:pt x="74324" y="54711"/>
                </a:cubicBezTo>
                <a:cubicBezTo>
                  <a:pt x="95675" y="54711"/>
                  <a:pt x="81351" y="106139"/>
                  <a:pt x="55135" y="106139"/>
                </a:cubicBezTo>
                <a:cubicBezTo>
                  <a:pt x="55135" y="119635"/>
                  <a:pt x="55135" y="119635"/>
                  <a:pt x="55135" y="119635"/>
                </a:cubicBezTo>
                <a:cubicBezTo>
                  <a:pt x="102972" y="119635"/>
                  <a:pt x="119729" y="0"/>
                  <a:pt x="74324" y="0"/>
                </a:cubicBezTo>
                <a:close/>
              </a:path>
            </a:pathLst>
          </a:custGeom>
          <a:solidFill>
            <a:srgbClr val="FF4745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65" name="Shape 5120">
            <a:extLst>
              <a:ext uri="{FF2B5EF4-FFF2-40B4-BE49-F238E27FC236}">
                <a16:creationId xmlns:a16="http://schemas.microsoft.com/office/drawing/2014/main" xmlns="" id="{BD377294-CE2A-4788-A304-20095CF9967D}"/>
              </a:ext>
            </a:extLst>
          </p:cNvPr>
          <p:cNvSpPr/>
          <p:nvPr/>
        </p:nvSpPr>
        <p:spPr>
          <a:xfrm>
            <a:off x="6503925" y="2745945"/>
            <a:ext cx="215927" cy="221821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6189" y="0"/>
                </a:moveTo>
                <a:lnTo>
                  <a:pt x="106189" y="0"/>
                </a:lnTo>
                <a:cubicBezTo>
                  <a:pt x="43580" y="0"/>
                  <a:pt x="43580" y="0"/>
                  <a:pt x="43580" y="0"/>
                </a:cubicBezTo>
                <a:cubicBezTo>
                  <a:pt x="35294" y="0"/>
                  <a:pt x="30076" y="5400"/>
                  <a:pt x="30076" y="13200"/>
                </a:cubicBezTo>
                <a:cubicBezTo>
                  <a:pt x="30076" y="74400"/>
                  <a:pt x="30076" y="74400"/>
                  <a:pt x="30076" y="74400"/>
                </a:cubicBezTo>
                <a:cubicBezTo>
                  <a:pt x="30076" y="82200"/>
                  <a:pt x="35294" y="87600"/>
                  <a:pt x="43580" y="87600"/>
                </a:cubicBezTo>
                <a:cubicBezTo>
                  <a:pt x="106189" y="87600"/>
                  <a:pt x="106189" y="87600"/>
                  <a:pt x="106189" y="87600"/>
                </a:cubicBezTo>
                <a:cubicBezTo>
                  <a:pt x="114168" y="87600"/>
                  <a:pt x="119693" y="82200"/>
                  <a:pt x="119693" y="74400"/>
                </a:cubicBezTo>
                <a:cubicBezTo>
                  <a:pt x="119693" y="13200"/>
                  <a:pt x="119693" y="13200"/>
                  <a:pt x="119693" y="13200"/>
                </a:cubicBezTo>
                <a:cubicBezTo>
                  <a:pt x="119693" y="5400"/>
                  <a:pt x="114168" y="0"/>
                  <a:pt x="106189" y="0"/>
                </a:cubicBezTo>
                <a:close/>
                <a:moveTo>
                  <a:pt x="106189" y="74400"/>
                </a:moveTo>
                <a:lnTo>
                  <a:pt x="106189" y="74400"/>
                </a:lnTo>
                <a:cubicBezTo>
                  <a:pt x="43580" y="74400"/>
                  <a:pt x="43580" y="74400"/>
                  <a:pt x="43580" y="74400"/>
                </a:cubicBezTo>
                <a:cubicBezTo>
                  <a:pt x="43580" y="13200"/>
                  <a:pt x="43580" y="13200"/>
                  <a:pt x="43580" y="13200"/>
                </a:cubicBezTo>
                <a:cubicBezTo>
                  <a:pt x="106189" y="13200"/>
                  <a:pt x="106189" y="13200"/>
                  <a:pt x="106189" y="13200"/>
                </a:cubicBezTo>
                <a:lnTo>
                  <a:pt x="106189" y="74400"/>
                </a:lnTo>
                <a:close/>
                <a:moveTo>
                  <a:pt x="13810" y="58500"/>
                </a:moveTo>
                <a:lnTo>
                  <a:pt x="13810" y="58500"/>
                </a:lnTo>
                <a:cubicBezTo>
                  <a:pt x="0" y="58500"/>
                  <a:pt x="0" y="58500"/>
                  <a:pt x="0" y="58500"/>
                </a:cubicBezTo>
                <a:cubicBezTo>
                  <a:pt x="0" y="103800"/>
                  <a:pt x="0" y="103800"/>
                  <a:pt x="0" y="103800"/>
                </a:cubicBezTo>
                <a:cubicBezTo>
                  <a:pt x="0" y="111600"/>
                  <a:pt x="5524" y="119700"/>
                  <a:pt x="13810" y="119700"/>
                </a:cubicBezTo>
                <a:cubicBezTo>
                  <a:pt x="60153" y="119700"/>
                  <a:pt x="60153" y="119700"/>
                  <a:pt x="60153" y="119700"/>
                </a:cubicBezTo>
                <a:cubicBezTo>
                  <a:pt x="60153" y="103800"/>
                  <a:pt x="60153" y="103800"/>
                  <a:pt x="60153" y="103800"/>
                </a:cubicBezTo>
                <a:cubicBezTo>
                  <a:pt x="13810" y="103800"/>
                  <a:pt x="13810" y="103800"/>
                  <a:pt x="13810" y="103800"/>
                </a:cubicBezTo>
                <a:lnTo>
                  <a:pt x="13810" y="58500"/>
                </a:lnTo>
                <a:close/>
              </a:path>
            </a:pathLst>
          </a:custGeom>
          <a:solidFill>
            <a:srgbClr val="FF4745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66" name="Shape 5121">
            <a:extLst>
              <a:ext uri="{FF2B5EF4-FFF2-40B4-BE49-F238E27FC236}">
                <a16:creationId xmlns:a16="http://schemas.microsoft.com/office/drawing/2014/main" xmlns="" id="{3689A7E6-4285-457C-BFF9-D6FCB7A46AD4}"/>
              </a:ext>
            </a:extLst>
          </p:cNvPr>
          <p:cNvSpPr/>
          <p:nvPr/>
        </p:nvSpPr>
        <p:spPr>
          <a:xfrm>
            <a:off x="10293347" y="3339413"/>
            <a:ext cx="235380" cy="159556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4543" y="21706"/>
                </a:moveTo>
                <a:lnTo>
                  <a:pt x="104543" y="21706"/>
                </a:lnTo>
                <a:cubicBezTo>
                  <a:pt x="30070" y="21706"/>
                  <a:pt x="30070" y="21706"/>
                  <a:pt x="30070" y="21706"/>
                </a:cubicBezTo>
                <a:cubicBezTo>
                  <a:pt x="30070" y="0"/>
                  <a:pt x="30070" y="0"/>
                  <a:pt x="30070" y="0"/>
                </a:cubicBezTo>
                <a:cubicBezTo>
                  <a:pt x="0" y="36450"/>
                  <a:pt x="0" y="36450"/>
                  <a:pt x="0" y="36450"/>
                </a:cubicBezTo>
                <a:cubicBezTo>
                  <a:pt x="30070" y="72491"/>
                  <a:pt x="30070" y="72491"/>
                  <a:pt x="30070" y="72491"/>
                </a:cubicBezTo>
                <a:cubicBezTo>
                  <a:pt x="30070" y="50784"/>
                  <a:pt x="30070" y="50784"/>
                  <a:pt x="30070" y="50784"/>
                </a:cubicBezTo>
                <a:cubicBezTo>
                  <a:pt x="99484" y="50784"/>
                  <a:pt x="99484" y="50784"/>
                  <a:pt x="99484" y="50784"/>
                </a:cubicBezTo>
                <a:cubicBezTo>
                  <a:pt x="99484" y="90511"/>
                  <a:pt x="99484" y="90511"/>
                  <a:pt x="99484" y="90511"/>
                </a:cubicBezTo>
                <a:cubicBezTo>
                  <a:pt x="7587" y="90511"/>
                  <a:pt x="7587" y="90511"/>
                  <a:pt x="7587" y="90511"/>
                </a:cubicBezTo>
                <a:cubicBezTo>
                  <a:pt x="7587" y="119590"/>
                  <a:pt x="7587" y="119590"/>
                  <a:pt x="7587" y="119590"/>
                </a:cubicBezTo>
                <a:cubicBezTo>
                  <a:pt x="104543" y="119590"/>
                  <a:pt x="104543" y="119590"/>
                  <a:pt x="104543" y="119590"/>
                </a:cubicBezTo>
                <a:cubicBezTo>
                  <a:pt x="112131" y="119590"/>
                  <a:pt x="119718" y="112218"/>
                  <a:pt x="119718" y="101569"/>
                </a:cubicBezTo>
                <a:cubicBezTo>
                  <a:pt x="119718" y="39726"/>
                  <a:pt x="119718" y="39726"/>
                  <a:pt x="119718" y="39726"/>
                </a:cubicBezTo>
                <a:cubicBezTo>
                  <a:pt x="119718" y="29078"/>
                  <a:pt x="112131" y="21706"/>
                  <a:pt x="104543" y="21706"/>
                </a:cubicBezTo>
              </a:path>
            </a:pathLst>
          </a:custGeom>
          <a:solidFill>
            <a:srgbClr val="FF4745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67" name="Shape 5122">
            <a:extLst>
              <a:ext uri="{FF2B5EF4-FFF2-40B4-BE49-F238E27FC236}">
                <a16:creationId xmlns:a16="http://schemas.microsoft.com/office/drawing/2014/main" xmlns="" id="{F7D9A6AB-7374-43B0-9DB2-FB1E12C5B364}"/>
              </a:ext>
            </a:extLst>
          </p:cNvPr>
          <p:cNvSpPr/>
          <p:nvPr/>
        </p:nvSpPr>
        <p:spPr>
          <a:xfrm>
            <a:off x="5939791" y="2742053"/>
            <a:ext cx="254834" cy="22571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7396" y="62493"/>
                </a:moveTo>
                <a:lnTo>
                  <a:pt x="117396" y="62493"/>
                </a:lnTo>
                <a:cubicBezTo>
                  <a:pt x="64295" y="4987"/>
                  <a:pt x="64295" y="4987"/>
                  <a:pt x="64295" y="4987"/>
                </a:cubicBezTo>
                <a:cubicBezTo>
                  <a:pt x="61952" y="0"/>
                  <a:pt x="57527" y="0"/>
                  <a:pt x="55184" y="4987"/>
                </a:cubicBezTo>
                <a:cubicBezTo>
                  <a:pt x="2342" y="62493"/>
                  <a:pt x="2342" y="62493"/>
                  <a:pt x="2342" y="62493"/>
                </a:cubicBezTo>
                <a:cubicBezTo>
                  <a:pt x="0" y="64841"/>
                  <a:pt x="2342" y="67481"/>
                  <a:pt x="4685" y="67481"/>
                </a:cubicBezTo>
                <a:cubicBezTo>
                  <a:pt x="16138" y="67481"/>
                  <a:pt x="16138" y="67481"/>
                  <a:pt x="16138" y="67481"/>
                </a:cubicBezTo>
                <a:cubicBezTo>
                  <a:pt x="16138" y="114425"/>
                  <a:pt x="16138" y="114425"/>
                  <a:pt x="16138" y="114425"/>
                </a:cubicBezTo>
                <a:cubicBezTo>
                  <a:pt x="16138" y="117066"/>
                  <a:pt x="16138" y="119706"/>
                  <a:pt x="20563" y="119706"/>
                </a:cubicBezTo>
                <a:cubicBezTo>
                  <a:pt x="46073" y="119706"/>
                  <a:pt x="46073" y="119706"/>
                  <a:pt x="46073" y="119706"/>
                </a:cubicBezTo>
                <a:cubicBezTo>
                  <a:pt x="46073" y="72762"/>
                  <a:pt x="46073" y="72762"/>
                  <a:pt x="46073" y="72762"/>
                </a:cubicBezTo>
                <a:cubicBezTo>
                  <a:pt x="73665" y="72762"/>
                  <a:pt x="73665" y="72762"/>
                  <a:pt x="73665" y="72762"/>
                </a:cubicBezTo>
                <a:cubicBezTo>
                  <a:pt x="73665" y="119706"/>
                  <a:pt x="73665" y="119706"/>
                  <a:pt x="73665" y="119706"/>
                </a:cubicBezTo>
                <a:cubicBezTo>
                  <a:pt x="99175" y="119706"/>
                  <a:pt x="99175" y="119706"/>
                  <a:pt x="99175" y="119706"/>
                </a:cubicBezTo>
                <a:cubicBezTo>
                  <a:pt x="103600" y="119706"/>
                  <a:pt x="103600" y="117066"/>
                  <a:pt x="103600" y="114425"/>
                </a:cubicBezTo>
                <a:cubicBezTo>
                  <a:pt x="103600" y="67481"/>
                  <a:pt x="103600" y="67481"/>
                  <a:pt x="103600" y="67481"/>
                </a:cubicBezTo>
                <a:cubicBezTo>
                  <a:pt x="115314" y="67481"/>
                  <a:pt x="115314" y="67481"/>
                  <a:pt x="115314" y="67481"/>
                </a:cubicBezTo>
                <a:cubicBezTo>
                  <a:pt x="117396" y="67481"/>
                  <a:pt x="119739" y="64841"/>
                  <a:pt x="117396" y="62493"/>
                </a:cubicBezTo>
              </a:path>
            </a:pathLst>
          </a:custGeom>
          <a:solidFill>
            <a:srgbClr val="FF4745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68" name="Shape 5123">
            <a:extLst>
              <a:ext uri="{FF2B5EF4-FFF2-40B4-BE49-F238E27FC236}">
                <a16:creationId xmlns:a16="http://schemas.microsoft.com/office/drawing/2014/main" xmlns="" id="{5B93CEB0-4B92-4160-B034-EE5CC33BA736}"/>
              </a:ext>
            </a:extLst>
          </p:cNvPr>
          <p:cNvSpPr/>
          <p:nvPr/>
        </p:nvSpPr>
        <p:spPr>
          <a:xfrm>
            <a:off x="2111463" y="2201121"/>
            <a:ext cx="274286" cy="21987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6961" y="0"/>
                </a:moveTo>
                <a:lnTo>
                  <a:pt x="106961" y="0"/>
                </a:lnTo>
                <a:cubicBezTo>
                  <a:pt x="12796" y="0"/>
                  <a:pt x="12796" y="0"/>
                  <a:pt x="12796" y="0"/>
                </a:cubicBezTo>
                <a:cubicBezTo>
                  <a:pt x="4104" y="0"/>
                  <a:pt x="0" y="5400"/>
                  <a:pt x="0" y="13200"/>
                </a:cubicBezTo>
                <a:cubicBezTo>
                  <a:pt x="0" y="103800"/>
                  <a:pt x="0" y="103800"/>
                  <a:pt x="0" y="103800"/>
                </a:cubicBezTo>
                <a:cubicBezTo>
                  <a:pt x="0" y="111900"/>
                  <a:pt x="4104" y="119700"/>
                  <a:pt x="12796" y="119700"/>
                </a:cubicBezTo>
                <a:cubicBezTo>
                  <a:pt x="106961" y="119700"/>
                  <a:pt x="106961" y="119700"/>
                  <a:pt x="106961" y="119700"/>
                </a:cubicBezTo>
                <a:cubicBezTo>
                  <a:pt x="113480" y="119700"/>
                  <a:pt x="119758" y="111900"/>
                  <a:pt x="119758" y="103800"/>
                </a:cubicBezTo>
                <a:cubicBezTo>
                  <a:pt x="119758" y="13200"/>
                  <a:pt x="119758" y="13200"/>
                  <a:pt x="119758" y="13200"/>
                </a:cubicBezTo>
                <a:cubicBezTo>
                  <a:pt x="119758" y="5400"/>
                  <a:pt x="113480" y="0"/>
                  <a:pt x="106961" y="0"/>
                </a:cubicBezTo>
                <a:close/>
                <a:moveTo>
                  <a:pt x="106961" y="103800"/>
                </a:moveTo>
                <a:lnTo>
                  <a:pt x="106961" y="103800"/>
                </a:lnTo>
                <a:cubicBezTo>
                  <a:pt x="12796" y="103800"/>
                  <a:pt x="12796" y="103800"/>
                  <a:pt x="12796" y="103800"/>
                </a:cubicBezTo>
                <a:cubicBezTo>
                  <a:pt x="12796" y="13200"/>
                  <a:pt x="12796" y="13200"/>
                  <a:pt x="12796" y="13200"/>
                </a:cubicBezTo>
                <a:cubicBezTo>
                  <a:pt x="106961" y="13200"/>
                  <a:pt x="106961" y="13200"/>
                  <a:pt x="106961" y="13200"/>
                </a:cubicBezTo>
                <a:lnTo>
                  <a:pt x="106961" y="103800"/>
                </a:lnTo>
                <a:close/>
                <a:moveTo>
                  <a:pt x="53601" y="74700"/>
                </a:moveTo>
                <a:lnTo>
                  <a:pt x="53601" y="74700"/>
                </a:lnTo>
                <a:cubicBezTo>
                  <a:pt x="23420" y="74700"/>
                  <a:pt x="23420" y="74700"/>
                  <a:pt x="23420" y="74700"/>
                </a:cubicBezTo>
                <a:cubicBezTo>
                  <a:pt x="23420" y="87900"/>
                  <a:pt x="23420" y="87900"/>
                  <a:pt x="23420" y="87900"/>
                </a:cubicBezTo>
                <a:cubicBezTo>
                  <a:pt x="53601" y="87900"/>
                  <a:pt x="53601" y="87900"/>
                  <a:pt x="53601" y="87900"/>
                </a:cubicBezTo>
                <a:lnTo>
                  <a:pt x="53601" y="74700"/>
                </a:lnTo>
                <a:close/>
                <a:moveTo>
                  <a:pt x="53601" y="53400"/>
                </a:moveTo>
                <a:lnTo>
                  <a:pt x="53601" y="53400"/>
                </a:lnTo>
                <a:cubicBezTo>
                  <a:pt x="23420" y="53400"/>
                  <a:pt x="23420" y="53400"/>
                  <a:pt x="23420" y="53400"/>
                </a:cubicBezTo>
                <a:cubicBezTo>
                  <a:pt x="23420" y="66600"/>
                  <a:pt x="23420" y="66600"/>
                  <a:pt x="23420" y="66600"/>
                </a:cubicBezTo>
                <a:cubicBezTo>
                  <a:pt x="53601" y="66600"/>
                  <a:pt x="53601" y="66600"/>
                  <a:pt x="53601" y="66600"/>
                </a:cubicBezTo>
                <a:lnTo>
                  <a:pt x="53601" y="53400"/>
                </a:lnTo>
                <a:close/>
                <a:moveTo>
                  <a:pt x="53601" y="29400"/>
                </a:moveTo>
                <a:lnTo>
                  <a:pt x="53601" y="29400"/>
                </a:lnTo>
                <a:cubicBezTo>
                  <a:pt x="23420" y="29400"/>
                  <a:pt x="23420" y="29400"/>
                  <a:pt x="23420" y="29400"/>
                </a:cubicBezTo>
                <a:cubicBezTo>
                  <a:pt x="23420" y="42900"/>
                  <a:pt x="23420" y="42900"/>
                  <a:pt x="23420" y="42900"/>
                </a:cubicBezTo>
                <a:cubicBezTo>
                  <a:pt x="53601" y="42900"/>
                  <a:pt x="53601" y="42900"/>
                  <a:pt x="53601" y="42900"/>
                </a:cubicBezTo>
                <a:lnTo>
                  <a:pt x="53601" y="29400"/>
                </a:lnTo>
                <a:close/>
                <a:moveTo>
                  <a:pt x="93923" y="77100"/>
                </a:moveTo>
                <a:lnTo>
                  <a:pt x="93923" y="77100"/>
                </a:lnTo>
                <a:cubicBezTo>
                  <a:pt x="93923" y="77100"/>
                  <a:pt x="85472" y="74700"/>
                  <a:pt x="85472" y="69300"/>
                </a:cubicBezTo>
                <a:cubicBezTo>
                  <a:pt x="85472" y="61200"/>
                  <a:pt x="91991" y="58800"/>
                  <a:pt x="91991" y="45300"/>
                </a:cubicBezTo>
                <a:cubicBezTo>
                  <a:pt x="91991" y="37500"/>
                  <a:pt x="89818" y="29400"/>
                  <a:pt x="81126" y="29400"/>
                </a:cubicBezTo>
                <a:cubicBezTo>
                  <a:pt x="72676" y="29400"/>
                  <a:pt x="70503" y="37500"/>
                  <a:pt x="70503" y="45300"/>
                </a:cubicBezTo>
                <a:cubicBezTo>
                  <a:pt x="70503" y="58800"/>
                  <a:pt x="77022" y="61200"/>
                  <a:pt x="77022" y="69300"/>
                </a:cubicBezTo>
                <a:cubicBezTo>
                  <a:pt x="77022" y="74700"/>
                  <a:pt x="66398" y="77100"/>
                  <a:pt x="66398" y="77100"/>
                </a:cubicBezTo>
                <a:lnTo>
                  <a:pt x="66398" y="87900"/>
                </a:lnTo>
                <a:cubicBezTo>
                  <a:pt x="96096" y="87900"/>
                  <a:pt x="96096" y="87900"/>
                  <a:pt x="96096" y="87900"/>
                </a:cubicBezTo>
                <a:cubicBezTo>
                  <a:pt x="96096" y="87900"/>
                  <a:pt x="96096" y="77100"/>
                  <a:pt x="93923" y="77100"/>
                </a:cubicBezTo>
                <a:close/>
              </a:path>
            </a:pathLst>
          </a:custGeom>
          <a:solidFill>
            <a:srgbClr val="FF4745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69" name="Shape 5124">
            <a:extLst>
              <a:ext uri="{FF2B5EF4-FFF2-40B4-BE49-F238E27FC236}">
                <a16:creationId xmlns:a16="http://schemas.microsoft.com/office/drawing/2014/main" xmlns="" id="{5DED5756-C59D-422E-9AD6-29E8493D695C}"/>
              </a:ext>
            </a:extLst>
          </p:cNvPr>
          <p:cNvSpPr/>
          <p:nvPr/>
        </p:nvSpPr>
        <p:spPr>
          <a:xfrm>
            <a:off x="2169822" y="1631004"/>
            <a:ext cx="155623" cy="26852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0918" y="0"/>
                </a:moveTo>
                <a:lnTo>
                  <a:pt x="100918" y="0"/>
                </a:lnTo>
                <a:cubicBezTo>
                  <a:pt x="18657" y="0"/>
                  <a:pt x="18657" y="0"/>
                  <a:pt x="18657" y="0"/>
                </a:cubicBezTo>
                <a:cubicBezTo>
                  <a:pt x="7208" y="0"/>
                  <a:pt x="0" y="4417"/>
                  <a:pt x="0" y="10797"/>
                </a:cubicBezTo>
                <a:cubicBezTo>
                  <a:pt x="0" y="106503"/>
                  <a:pt x="0" y="106503"/>
                  <a:pt x="0" y="106503"/>
                </a:cubicBezTo>
                <a:cubicBezTo>
                  <a:pt x="0" y="112883"/>
                  <a:pt x="7208" y="119754"/>
                  <a:pt x="18657" y="119754"/>
                </a:cubicBezTo>
                <a:cubicBezTo>
                  <a:pt x="100918" y="119754"/>
                  <a:pt x="100918" y="119754"/>
                  <a:pt x="100918" y="119754"/>
                </a:cubicBezTo>
                <a:cubicBezTo>
                  <a:pt x="112367" y="119754"/>
                  <a:pt x="119575" y="112883"/>
                  <a:pt x="119575" y="106503"/>
                </a:cubicBezTo>
                <a:cubicBezTo>
                  <a:pt x="119575" y="10797"/>
                  <a:pt x="119575" y="10797"/>
                  <a:pt x="119575" y="10797"/>
                </a:cubicBezTo>
                <a:cubicBezTo>
                  <a:pt x="119575" y="4417"/>
                  <a:pt x="112367" y="0"/>
                  <a:pt x="100918" y="0"/>
                </a:cubicBezTo>
                <a:close/>
                <a:moveTo>
                  <a:pt x="59787" y="112883"/>
                </a:moveTo>
                <a:lnTo>
                  <a:pt x="59787" y="112883"/>
                </a:lnTo>
                <a:cubicBezTo>
                  <a:pt x="52155" y="112883"/>
                  <a:pt x="44946" y="110674"/>
                  <a:pt x="44946" y="108711"/>
                </a:cubicBezTo>
                <a:cubicBezTo>
                  <a:pt x="44946" y="104294"/>
                  <a:pt x="52155" y="102085"/>
                  <a:pt x="59787" y="102085"/>
                </a:cubicBezTo>
                <a:cubicBezTo>
                  <a:pt x="67420" y="102085"/>
                  <a:pt x="74628" y="104294"/>
                  <a:pt x="74628" y="108711"/>
                </a:cubicBezTo>
                <a:cubicBezTo>
                  <a:pt x="74628" y="110674"/>
                  <a:pt x="67420" y="112883"/>
                  <a:pt x="59787" y="112883"/>
                </a:cubicBezTo>
                <a:close/>
                <a:moveTo>
                  <a:pt x="104734" y="95705"/>
                </a:moveTo>
                <a:lnTo>
                  <a:pt x="104734" y="95705"/>
                </a:lnTo>
                <a:cubicBezTo>
                  <a:pt x="14840" y="95705"/>
                  <a:pt x="14840" y="95705"/>
                  <a:pt x="14840" y="95705"/>
                </a:cubicBezTo>
                <a:cubicBezTo>
                  <a:pt x="14840" y="15214"/>
                  <a:pt x="14840" y="15214"/>
                  <a:pt x="14840" y="15214"/>
                </a:cubicBezTo>
                <a:cubicBezTo>
                  <a:pt x="104734" y="15214"/>
                  <a:pt x="104734" y="15214"/>
                  <a:pt x="104734" y="15214"/>
                </a:cubicBezTo>
                <a:lnTo>
                  <a:pt x="104734" y="95705"/>
                </a:lnTo>
                <a:close/>
              </a:path>
            </a:pathLst>
          </a:custGeom>
          <a:solidFill>
            <a:srgbClr val="FF4745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70" name="Shape 5125">
            <a:extLst>
              <a:ext uri="{FF2B5EF4-FFF2-40B4-BE49-F238E27FC236}">
                <a16:creationId xmlns:a16="http://schemas.microsoft.com/office/drawing/2014/main" xmlns="" id="{ED08433F-78FA-408B-9852-B36A0D490025}"/>
              </a:ext>
            </a:extLst>
          </p:cNvPr>
          <p:cNvSpPr/>
          <p:nvPr/>
        </p:nvSpPr>
        <p:spPr>
          <a:xfrm>
            <a:off x="9727270" y="3304388"/>
            <a:ext cx="274285" cy="23154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89818" y="35598"/>
                </a:moveTo>
                <a:lnTo>
                  <a:pt x="89818" y="35598"/>
                </a:lnTo>
                <a:cubicBezTo>
                  <a:pt x="93923" y="35598"/>
                  <a:pt x="93923" y="35598"/>
                  <a:pt x="93923" y="35598"/>
                </a:cubicBezTo>
                <a:cubicBezTo>
                  <a:pt x="93923" y="51100"/>
                  <a:pt x="93923" y="51100"/>
                  <a:pt x="93923" y="51100"/>
                </a:cubicBezTo>
                <a:cubicBezTo>
                  <a:pt x="119758" y="25550"/>
                  <a:pt x="119758" y="25550"/>
                  <a:pt x="119758" y="25550"/>
                </a:cubicBezTo>
                <a:cubicBezTo>
                  <a:pt x="93923" y="0"/>
                  <a:pt x="93923" y="0"/>
                  <a:pt x="93923" y="0"/>
                </a:cubicBezTo>
                <a:cubicBezTo>
                  <a:pt x="93923" y="15215"/>
                  <a:pt x="93923" y="15215"/>
                  <a:pt x="93923" y="15215"/>
                </a:cubicBezTo>
                <a:cubicBezTo>
                  <a:pt x="89818" y="15215"/>
                  <a:pt x="89818" y="15215"/>
                  <a:pt x="89818" y="15215"/>
                </a:cubicBezTo>
                <a:cubicBezTo>
                  <a:pt x="68329" y="15215"/>
                  <a:pt x="55533" y="35598"/>
                  <a:pt x="44909" y="53684"/>
                </a:cubicBezTo>
                <a:cubicBezTo>
                  <a:pt x="34044" y="68899"/>
                  <a:pt x="25593" y="81531"/>
                  <a:pt x="12796" y="81531"/>
                </a:cubicBezTo>
                <a:cubicBezTo>
                  <a:pt x="0" y="81531"/>
                  <a:pt x="0" y="81531"/>
                  <a:pt x="0" y="81531"/>
                </a:cubicBezTo>
                <a:cubicBezTo>
                  <a:pt x="0" y="101913"/>
                  <a:pt x="0" y="101913"/>
                  <a:pt x="0" y="101913"/>
                </a:cubicBezTo>
                <a:cubicBezTo>
                  <a:pt x="12796" y="101913"/>
                  <a:pt x="12796" y="101913"/>
                  <a:pt x="12796" y="101913"/>
                </a:cubicBezTo>
                <a:cubicBezTo>
                  <a:pt x="34044" y="101913"/>
                  <a:pt x="46841" y="81531"/>
                  <a:pt x="57706" y="63732"/>
                </a:cubicBezTo>
                <a:cubicBezTo>
                  <a:pt x="68329" y="48516"/>
                  <a:pt x="77022" y="35598"/>
                  <a:pt x="89818" y="35598"/>
                </a:cubicBezTo>
                <a:close/>
                <a:moveTo>
                  <a:pt x="31871" y="48516"/>
                </a:moveTo>
                <a:lnTo>
                  <a:pt x="31871" y="48516"/>
                </a:lnTo>
                <a:cubicBezTo>
                  <a:pt x="31871" y="45933"/>
                  <a:pt x="34044" y="45933"/>
                  <a:pt x="34044" y="43636"/>
                </a:cubicBezTo>
                <a:cubicBezTo>
                  <a:pt x="36217" y="41052"/>
                  <a:pt x="40321" y="35598"/>
                  <a:pt x="42736" y="33301"/>
                </a:cubicBezTo>
                <a:cubicBezTo>
                  <a:pt x="34044" y="22966"/>
                  <a:pt x="25593" y="18086"/>
                  <a:pt x="12796" y="18086"/>
                </a:cubicBezTo>
                <a:cubicBezTo>
                  <a:pt x="0" y="18086"/>
                  <a:pt x="0" y="18086"/>
                  <a:pt x="0" y="18086"/>
                </a:cubicBezTo>
                <a:cubicBezTo>
                  <a:pt x="0" y="38468"/>
                  <a:pt x="0" y="38468"/>
                  <a:pt x="0" y="38468"/>
                </a:cubicBezTo>
                <a:cubicBezTo>
                  <a:pt x="12796" y="38468"/>
                  <a:pt x="12796" y="38468"/>
                  <a:pt x="12796" y="38468"/>
                </a:cubicBezTo>
                <a:cubicBezTo>
                  <a:pt x="19074" y="38468"/>
                  <a:pt x="25593" y="41052"/>
                  <a:pt x="31871" y="48516"/>
                </a:cubicBezTo>
                <a:close/>
                <a:moveTo>
                  <a:pt x="93923" y="84114"/>
                </a:moveTo>
                <a:lnTo>
                  <a:pt x="93923" y="84114"/>
                </a:lnTo>
                <a:cubicBezTo>
                  <a:pt x="89818" y="84114"/>
                  <a:pt x="89818" y="84114"/>
                  <a:pt x="89818" y="84114"/>
                </a:cubicBezTo>
                <a:cubicBezTo>
                  <a:pt x="81126" y="84114"/>
                  <a:pt x="74849" y="78947"/>
                  <a:pt x="68329" y="71483"/>
                </a:cubicBezTo>
                <a:cubicBezTo>
                  <a:pt x="68329" y="71483"/>
                  <a:pt x="68329" y="71483"/>
                  <a:pt x="68329" y="74066"/>
                </a:cubicBezTo>
                <a:cubicBezTo>
                  <a:pt x="64225" y="76363"/>
                  <a:pt x="62052" y="81531"/>
                  <a:pt x="59879" y="86698"/>
                </a:cubicBezTo>
                <a:cubicBezTo>
                  <a:pt x="66156" y="96746"/>
                  <a:pt x="77022" y="101913"/>
                  <a:pt x="89818" y="101913"/>
                </a:cubicBezTo>
                <a:cubicBezTo>
                  <a:pt x="93923" y="101913"/>
                  <a:pt x="93923" y="101913"/>
                  <a:pt x="93923" y="101913"/>
                </a:cubicBezTo>
                <a:cubicBezTo>
                  <a:pt x="93923" y="119712"/>
                  <a:pt x="93923" y="119712"/>
                  <a:pt x="93923" y="119712"/>
                </a:cubicBezTo>
                <a:cubicBezTo>
                  <a:pt x="119758" y="94162"/>
                  <a:pt x="119758" y="94162"/>
                  <a:pt x="119758" y="94162"/>
                </a:cubicBezTo>
                <a:cubicBezTo>
                  <a:pt x="93923" y="68899"/>
                  <a:pt x="93923" y="68899"/>
                  <a:pt x="93923" y="68899"/>
                </a:cubicBezTo>
                <a:lnTo>
                  <a:pt x="93923" y="84114"/>
                </a:lnTo>
                <a:close/>
              </a:path>
            </a:pathLst>
          </a:custGeom>
          <a:solidFill>
            <a:srgbClr val="FF4745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71" name="Shape 5126">
            <a:extLst>
              <a:ext uri="{FF2B5EF4-FFF2-40B4-BE49-F238E27FC236}">
                <a16:creationId xmlns:a16="http://schemas.microsoft.com/office/drawing/2014/main" xmlns="" id="{AEFDC1E3-B4B2-4BE1-9DA2-E32AAF42D658}"/>
              </a:ext>
            </a:extLst>
          </p:cNvPr>
          <p:cNvSpPr/>
          <p:nvPr/>
        </p:nvSpPr>
        <p:spPr>
          <a:xfrm>
            <a:off x="7050551" y="2745945"/>
            <a:ext cx="217872" cy="221821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586" y="100800"/>
                </a:moveTo>
                <a:lnTo>
                  <a:pt x="114586" y="100800"/>
                </a:lnTo>
                <a:cubicBezTo>
                  <a:pt x="87819" y="71700"/>
                  <a:pt x="87819" y="71700"/>
                  <a:pt x="87819" y="71700"/>
                </a:cubicBezTo>
                <a:cubicBezTo>
                  <a:pt x="90526" y="63600"/>
                  <a:pt x="93233" y="55800"/>
                  <a:pt x="93233" y="47700"/>
                </a:cubicBezTo>
                <a:cubicBezTo>
                  <a:pt x="93233" y="21300"/>
                  <a:pt x="71879" y="0"/>
                  <a:pt x="45413" y="0"/>
                </a:cubicBezTo>
                <a:cubicBezTo>
                  <a:pt x="21052" y="0"/>
                  <a:pt x="0" y="21300"/>
                  <a:pt x="0" y="45300"/>
                </a:cubicBezTo>
                <a:cubicBezTo>
                  <a:pt x="0" y="71700"/>
                  <a:pt x="21052" y="93000"/>
                  <a:pt x="48120" y="93000"/>
                </a:cubicBezTo>
                <a:cubicBezTo>
                  <a:pt x="55939" y="93000"/>
                  <a:pt x="64060" y="90600"/>
                  <a:pt x="69172" y="87600"/>
                </a:cubicBezTo>
                <a:cubicBezTo>
                  <a:pt x="98646" y="117000"/>
                  <a:pt x="98646" y="117000"/>
                  <a:pt x="98646" y="117000"/>
                </a:cubicBezTo>
                <a:cubicBezTo>
                  <a:pt x="101052" y="119700"/>
                  <a:pt x="106466" y="119700"/>
                  <a:pt x="109172" y="117000"/>
                </a:cubicBezTo>
                <a:cubicBezTo>
                  <a:pt x="116992" y="109200"/>
                  <a:pt x="116992" y="109200"/>
                  <a:pt x="116992" y="109200"/>
                </a:cubicBezTo>
                <a:cubicBezTo>
                  <a:pt x="119699" y="106500"/>
                  <a:pt x="116992" y="103800"/>
                  <a:pt x="114586" y="100800"/>
                </a:cubicBezTo>
                <a:close/>
                <a:moveTo>
                  <a:pt x="13233" y="45300"/>
                </a:moveTo>
                <a:lnTo>
                  <a:pt x="13233" y="45300"/>
                </a:lnTo>
                <a:cubicBezTo>
                  <a:pt x="13233" y="29400"/>
                  <a:pt x="29473" y="13200"/>
                  <a:pt x="45413" y="13200"/>
                </a:cubicBezTo>
                <a:cubicBezTo>
                  <a:pt x="64060" y="13200"/>
                  <a:pt x="80000" y="29400"/>
                  <a:pt x="80000" y="47700"/>
                </a:cubicBezTo>
                <a:cubicBezTo>
                  <a:pt x="80000" y="66300"/>
                  <a:pt x="64060" y="79800"/>
                  <a:pt x="48120" y="79800"/>
                </a:cubicBezTo>
                <a:cubicBezTo>
                  <a:pt x="29473" y="79800"/>
                  <a:pt x="13233" y="63600"/>
                  <a:pt x="13233" y="45300"/>
                </a:cubicBezTo>
                <a:close/>
              </a:path>
            </a:pathLst>
          </a:custGeom>
          <a:solidFill>
            <a:srgbClr val="FF4745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72" name="Shape 5127">
            <a:extLst>
              <a:ext uri="{FF2B5EF4-FFF2-40B4-BE49-F238E27FC236}">
                <a16:creationId xmlns:a16="http://schemas.microsoft.com/office/drawing/2014/main" xmlns="" id="{ABAAF733-AA3D-4F57-B3DB-BD33ACE92C5E}"/>
              </a:ext>
            </a:extLst>
          </p:cNvPr>
          <p:cNvSpPr/>
          <p:nvPr/>
        </p:nvSpPr>
        <p:spPr>
          <a:xfrm>
            <a:off x="8663196" y="4359009"/>
            <a:ext cx="262614" cy="26462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874" y="0"/>
                </a:moveTo>
                <a:lnTo>
                  <a:pt x="59874" y="0"/>
                </a:lnTo>
                <a:cubicBezTo>
                  <a:pt x="26555" y="0"/>
                  <a:pt x="0" y="26555"/>
                  <a:pt x="0" y="59874"/>
                </a:cubicBezTo>
                <a:cubicBezTo>
                  <a:pt x="0" y="93194"/>
                  <a:pt x="26555" y="119749"/>
                  <a:pt x="59874" y="119749"/>
                </a:cubicBezTo>
                <a:cubicBezTo>
                  <a:pt x="93194" y="119749"/>
                  <a:pt x="119749" y="93194"/>
                  <a:pt x="119749" y="59874"/>
                </a:cubicBezTo>
                <a:cubicBezTo>
                  <a:pt x="119749" y="26555"/>
                  <a:pt x="93194" y="0"/>
                  <a:pt x="59874" y="0"/>
                </a:cubicBezTo>
                <a:close/>
                <a:moveTo>
                  <a:pt x="110981" y="59874"/>
                </a:moveTo>
                <a:lnTo>
                  <a:pt x="110981" y="59874"/>
                </a:lnTo>
                <a:cubicBezTo>
                  <a:pt x="110981" y="73152"/>
                  <a:pt x="106471" y="82171"/>
                  <a:pt x="99958" y="90939"/>
                </a:cubicBezTo>
                <a:cubicBezTo>
                  <a:pt x="97703" y="90939"/>
                  <a:pt x="95448" y="86430"/>
                  <a:pt x="97703" y="82171"/>
                </a:cubicBezTo>
                <a:cubicBezTo>
                  <a:pt x="99958" y="77661"/>
                  <a:pt x="99958" y="68893"/>
                  <a:pt x="99958" y="64384"/>
                </a:cubicBezTo>
                <a:cubicBezTo>
                  <a:pt x="99958" y="59874"/>
                  <a:pt x="97703" y="51106"/>
                  <a:pt x="93194" y="51106"/>
                </a:cubicBezTo>
                <a:cubicBezTo>
                  <a:pt x="86680" y="51106"/>
                  <a:pt x="84425" y="51106"/>
                  <a:pt x="79916" y="44592"/>
                </a:cubicBezTo>
                <a:cubicBezTo>
                  <a:pt x="75407" y="31064"/>
                  <a:pt x="93194" y="28810"/>
                  <a:pt x="86680" y="22045"/>
                </a:cubicBezTo>
                <a:cubicBezTo>
                  <a:pt x="84425" y="20041"/>
                  <a:pt x="75407" y="28810"/>
                  <a:pt x="73402" y="15532"/>
                </a:cubicBezTo>
                <a:lnTo>
                  <a:pt x="75407" y="13277"/>
                </a:lnTo>
                <a:cubicBezTo>
                  <a:pt x="95448" y="20041"/>
                  <a:pt x="110981" y="37578"/>
                  <a:pt x="110981" y="59874"/>
                </a:cubicBezTo>
                <a:close/>
                <a:moveTo>
                  <a:pt x="53110" y="11022"/>
                </a:moveTo>
                <a:lnTo>
                  <a:pt x="53110" y="11022"/>
                </a:lnTo>
                <a:cubicBezTo>
                  <a:pt x="51106" y="13277"/>
                  <a:pt x="48601" y="13277"/>
                  <a:pt x="46597" y="15532"/>
                </a:cubicBezTo>
                <a:cubicBezTo>
                  <a:pt x="42087" y="20041"/>
                  <a:pt x="39832" y="17787"/>
                  <a:pt x="37578" y="22045"/>
                </a:cubicBezTo>
                <a:cubicBezTo>
                  <a:pt x="35323" y="26555"/>
                  <a:pt x="28810" y="31064"/>
                  <a:pt x="28810" y="33319"/>
                </a:cubicBezTo>
                <a:cubicBezTo>
                  <a:pt x="28810" y="35574"/>
                  <a:pt x="33319" y="39832"/>
                  <a:pt x="33319" y="39832"/>
                </a:cubicBezTo>
                <a:cubicBezTo>
                  <a:pt x="35323" y="37578"/>
                  <a:pt x="39832" y="37578"/>
                  <a:pt x="44342" y="39832"/>
                </a:cubicBezTo>
                <a:cubicBezTo>
                  <a:pt x="46597" y="39832"/>
                  <a:pt x="68893" y="42338"/>
                  <a:pt x="62129" y="59874"/>
                </a:cubicBezTo>
                <a:cubicBezTo>
                  <a:pt x="59874" y="66638"/>
                  <a:pt x="48601" y="64384"/>
                  <a:pt x="46597" y="73152"/>
                </a:cubicBezTo>
                <a:cubicBezTo>
                  <a:pt x="46597" y="75407"/>
                  <a:pt x="46597" y="82171"/>
                  <a:pt x="44342" y="84425"/>
                </a:cubicBezTo>
                <a:cubicBezTo>
                  <a:pt x="44342" y="86430"/>
                  <a:pt x="46597" y="97703"/>
                  <a:pt x="44342" y="97703"/>
                </a:cubicBezTo>
                <a:cubicBezTo>
                  <a:pt x="42087" y="97703"/>
                  <a:pt x="33319" y="86430"/>
                  <a:pt x="33319" y="86430"/>
                </a:cubicBezTo>
                <a:cubicBezTo>
                  <a:pt x="33319" y="84425"/>
                  <a:pt x="31064" y="77661"/>
                  <a:pt x="31064" y="71148"/>
                </a:cubicBezTo>
                <a:cubicBezTo>
                  <a:pt x="31064" y="66638"/>
                  <a:pt x="22045" y="66638"/>
                  <a:pt x="22045" y="59874"/>
                </a:cubicBezTo>
                <a:cubicBezTo>
                  <a:pt x="22045" y="53361"/>
                  <a:pt x="26555" y="48851"/>
                  <a:pt x="26555" y="46597"/>
                </a:cubicBezTo>
                <a:cubicBezTo>
                  <a:pt x="24300" y="42338"/>
                  <a:pt x="15532" y="42338"/>
                  <a:pt x="13277" y="42338"/>
                </a:cubicBezTo>
                <a:cubicBezTo>
                  <a:pt x="20041" y="24300"/>
                  <a:pt x="35323" y="13277"/>
                  <a:pt x="53110" y="11022"/>
                </a:cubicBezTo>
                <a:close/>
                <a:moveTo>
                  <a:pt x="44342" y="108726"/>
                </a:moveTo>
                <a:lnTo>
                  <a:pt x="44342" y="108726"/>
                </a:lnTo>
                <a:cubicBezTo>
                  <a:pt x="46597" y="106471"/>
                  <a:pt x="46597" y="104217"/>
                  <a:pt x="51106" y="104217"/>
                </a:cubicBezTo>
                <a:cubicBezTo>
                  <a:pt x="53110" y="104217"/>
                  <a:pt x="55365" y="104217"/>
                  <a:pt x="59874" y="101962"/>
                </a:cubicBezTo>
                <a:cubicBezTo>
                  <a:pt x="62129" y="101962"/>
                  <a:pt x="68893" y="99707"/>
                  <a:pt x="73402" y="97703"/>
                </a:cubicBezTo>
                <a:cubicBezTo>
                  <a:pt x="77661" y="97703"/>
                  <a:pt x="86680" y="99707"/>
                  <a:pt x="88684" y="101962"/>
                </a:cubicBezTo>
                <a:cubicBezTo>
                  <a:pt x="79916" y="108726"/>
                  <a:pt x="71148" y="110981"/>
                  <a:pt x="59874" y="110981"/>
                </a:cubicBezTo>
                <a:cubicBezTo>
                  <a:pt x="55365" y="110981"/>
                  <a:pt x="48601" y="110981"/>
                  <a:pt x="44342" y="108726"/>
                </a:cubicBezTo>
                <a:close/>
              </a:path>
            </a:pathLst>
          </a:custGeom>
          <a:solidFill>
            <a:srgbClr val="FF4745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73" name="Shape 5128">
            <a:extLst>
              <a:ext uri="{FF2B5EF4-FFF2-40B4-BE49-F238E27FC236}">
                <a16:creationId xmlns:a16="http://schemas.microsoft.com/office/drawing/2014/main" xmlns="" id="{3F4EC6D6-B33B-49A8-87BE-0999C1106AB5}"/>
              </a:ext>
            </a:extLst>
          </p:cNvPr>
          <p:cNvSpPr/>
          <p:nvPr/>
        </p:nvSpPr>
        <p:spPr>
          <a:xfrm>
            <a:off x="9203985" y="4407653"/>
            <a:ext cx="272340" cy="16733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1325" y="0"/>
                </a:moveTo>
                <a:lnTo>
                  <a:pt x="111325" y="0"/>
                </a:lnTo>
                <a:cubicBezTo>
                  <a:pt x="8674" y="0"/>
                  <a:pt x="8674" y="0"/>
                  <a:pt x="8674" y="0"/>
                </a:cubicBezTo>
                <a:cubicBezTo>
                  <a:pt x="4337" y="0"/>
                  <a:pt x="0" y="7128"/>
                  <a:pt x="0" y="14257"/>
                </a:cubicBezTo>
                <a:cubicBezTo>
                  <a:pt x="0" y="105346"/>
                  <a:pt x="0" y="105346"/>
                  <a:pt x="0" y="105346"/>
                </a:cubicBezTo>
                <a:cubicBezTo>
                  <a:pt x="0" y="112475"/>
                  <a:pt x="4337" y="119603"/>
                  <a:pt x="8674" y="119603"/>
                </a:cubicBezTo>
                <a:cubicBezTo>
                  <a:pt x="111325" y="119603"/>
                  <a:pt x="111325" y="119603"/>
                  <a:pt x="111325" y="119603"/>
                </a:cubicBezTo>
                <a:cubicBezTo>
                  <a:pt x="115421" y="119603"/>
                  <a:pt x="119759" y="112475"/>
                  <a:pt x="119759" y="105346"/>
                </a:cubicBezTo>
                <a:cubicBezTo>
                  <a:pt x="119759" y="14257"/>
                  <a:pt x="119759" y="14257"/>
                  <a:pt x="119759" y="14257"/>
                </a:cubicBezTo>
                <a:cubicBezTo>
                  <a:pt x="119759" y="7128"/>
                  <a:pt x="115421" y="0"/>
                  <a:pt x="111325" y="0"/>
                </a:cubicBezTo>
                <a:close/>
                <a:moveTo>
                  <a:pt x="66265" y="21386"/>
                </a:moveTo>
                <a:lnTo>
                  <a:pt x="66265" y="21386"/>
                </a:lnTo>
                <a:cubicBezTo>
                  <a:pt x="76867" y="21386"/>
                  <a:pt x="76867" y="21386"/>
                  <a:pt x="76867" y="21386"/>
                </a:cubicBezTo>
                <a:cubicBezTo>
                  <a:pt x="76867" y="42376"/>
                  <a:pt x="76867" y="42376"/>
                  <a:pt x="76867" y="42376"/>
                </a:cubicBezTo>
                <a:cubicBezTo>
                  <a:pt x="66265" y="42376"/>
                  <a:pt x="66265" y="42376"/>
                  <a:pt x="66265" y="42376"/>
                </a:cubicBezTo>
                <a:lnTo>
                  <a:pt x="66265" y="21386"/>
                </a:lnTo>
                <a:close/>
                <a:moveTo>
                  <a:pt x="83373" y="49504"/>
                </a:moveTo>
                <a:lnTo>
                  <a:pt x="83373" y="49504"/>
                </a:lnTo>
                <a:cubicBezTo>
                  <a:pt x="83373" y="70495"/>
                  <a:pt x="83373" y="70495"/>
                  <a:pt x="83373" y="70495"/>
                </a:cubicBezTo>
                <a:cubicBezTo>
                  <a:pt x="72771" y="70495"/>
                  <a:pt x="72771" y="70495"/>
                  <a:pt x="72771" y="70495"/>
                </a:cubicBezTo>
                <a:cubicBezTo>
                  <a:pt x="72771" y="49504"/>
                  <a:pt x="72771" y="49504"/>
                  <a:pt x="72771" y="49504"/>
                </a:cubicBezTo>
                <a:lnTo>
                  <a:pt x="83373" y="49504"/>
                </a:lnTo>
                <a:close/>
                <a:moveTo>
                  <a:pt x="46987" y="21386"/>
                </a:moveTo>
                <a:lnTo>
                  <a:pt x="46987" y="21386"/>
                </a:lnTo>
                <a:cubicBezTo>
                  <a:pt x="60000" y="21386"/>
                  <a:pt x="60000" y="21386"/>
                  <a:pt x="60000" y="21386"/>
                </a:cubicBezTo>
                <a:cubicBezTo>
                  <a:pt x="60000" y="42376"/>
                  <a:pt x="60000" y="42376"/>
                  <a:pt x="60000" y="42376"/>
                </a:cubicBezTo>
                <a:cubicBezTo>
                  <a:pt x="46987" y="42376"/>
                  <a:pt x="46987" y="42376"/>
                  <a:pt x="46987" y="42376"/>
                </a:cubicBezTo>
                <a:lnTo>
                  <a:pt x="46987" y="21386"/>
                </a:lnTo>
                <a:close/>
                <a:moveTo>
                  <a:pt x="66265" y="49504"/>
                </a:moveTo>
                <a:lnTo>
                  <a:pt x="66265" y="49504"/>
                </a:lnTo>
                <a:cubicBezTo>
                  <a:pt x="66265" y="70495"/>
                  <a:pt x="66265" y="70495"/>
                  <a:pt x="66265" y="70495"/>
                </a:cubicBezTo>
                <a:cubicBezTo>
                  <a:pt x="53493" y="70495"/>
                  <a:pt x="53493" y="70495"/>
                  <a:pt x="53493" y="70495"/>
                </a:cubicBezTo>
                <a:cubicBezTo>
                  <a:pt x="53493" y="49504"/>
                  <a:pt x="53493" y="49504"/>
                  <a:pt x="53493" y="49504"/>
                </a:cubicBezTo>
                <a:lnTo>
                  <a:pt x="66265" y="49504"/>
                </a:lnTo>
                <a:close/>
                <a:moveTo>
                  <a:pt x="29879" y="21386"/>
                </a:moveTo>
                <a:lnTo>
                  <a:pt x="29879" y="21386"/>
                </a:lnTo>
                <a:cubicBezTo>
                  <a:pt x="42891" y="21386"/>
                  <a:pt x="42891" y="21386"/>
                  <a:pt x="42891" y="21386"/>
                </a:cubicBezTo>
                <a:cubicBezTo>
                  <a:pt x="42891" y="42376"/>
                  <a:pt x="42891" y="42376"/>
                  <a:pt x="42891" y="42376"/>
                </a:cubicBezTo>
                <a:cubicBezTo>
                  <a:pt x="29879" y="42376"/>
                  <a:pt x="29879" y="42376"/>
                  <a:pt x="29879" y="42376"/>
                </a:cubicBezTo>
                <a:lnTo>
                  <a:pt x="29879" y="21386"/>
                </a:lnTo>
                <a:close/>
                <a:moveTo>
                  <a:pt x="46987" y="49504"/>
                </a:moveTo>
                <a:lnTo>
                  <a:pt x="46987" y="49504"/>
                </a:lnTo>
                <a:cubicBezTo>
                  <a:pt x="46987" y="70495"/>
                  <a:pt x="46987" y="70495"/>
                  <a:pt x="46987" y="70495"/>
                </a:cubicBezTo>
                <a:cubicBezTo>
                  <a:pt x="36385" y="70495"/>
                  <a:pt x="36385" y="70495"/>
                  <a:pt x="36385" y="70495"/>
                </a:cubicBezTo>
                <a:cubicBezTo>
                  <a:pt x="36385" y="49504"/>
                  <a:pt x="36385" y="49504"/>
                  <a:pt x="36385" y="49504"/>
                </a:cubicBezTo>
                <a:lnTo>
                  <a:pt x="46987" y="49504"/>
                </a:lnTo>
                <a:close/>
                <a:moveTo>
                  <a:pt x="13012" y="21386"/>
                </a:moveTo>
                <a:lnTo>
                  <a:pt x="13012" y="21386"/>
                </a:lnTo>
                <a:cubicBezTo>
                  <a:pt x="23614" y="21386"/>
                  <a:pt x="23614" y="21386"/>
                  <a:pt x="23614" y="21386"/>
                </a:cubicBezTo>
                <a:cubicBezTo>
                  <a:pt x="23614" y="42376"/>
                  <a:pt x="23614" y="42376"/>
                  <a:pt x="23614" y="42376"/>
                </a:cubicBezTo>
                <a:cubicBezTo>
                  <a:pt x="13012" y="42376"/>
                  <a:pt x="13012" y="42376"/>
                  <a:pt x="13012" y="42376"/>
                </a:cubicBezTo>
                <a:lnTo>
                  <a:pt x="13012" y="21386"/>
                </a:lnTo>
                <a:close/>
                <a:moveTo>
                  <a:pt x="29879" y="49504"/>
                </a:moveTo>
                <a:lnTo>
                  <a:pt x="29879" y="49504"/>
                </a:lnTo>
                <a:cubicBezTo>
                  <a:pt x="29879" y="70495"/>
                  <a:pt x="29879" y="70495"/>
                  <a:pt x="29879" y="70495"/>
                </a:cubicBezTo>
                <a:cubicBezTo>
                  <a:pt x="17108" y="70495"/>
                  <a:pt x="17108" y="70495"/>
                  <a:pt x="17108" y="70495"/>
                </a:cubicBezTo>
                <a:cubicBezTo>
                  <a:pt x="17108" y="49504"/>
                  <a:pt x="17108" y="49504"/>
                  <a:pt x="17108" y="49504"/>
                </a:cubicBezTo>
                <a:lnTo>
                  <a:pt x="29879" y="49504"/>
                </a:lnTo>
                <a:close/>
                <a:moveTo>
                  <a:pt x="23614" y="98613"/>
                </a:moveTo>
                <a:lnTo>
                  <a:pt x="23614" y="98613"/>
                </a:lnTo>
                <a:cubicBezTo>
                  <a:pt x="13012" y="98613"/>
                  <a:pt x="13012" y="98613"/>
                  <a:pt x="13012" y="98613"/>
                </a:cubicBezTo>
                <a:cubicBezTo>
                  <a:pt x="13012" y="80792"/>
                  <a:pt x="13012" y="80792"/>
                  <a:pt x="13012" y="80792"/>
                </a:cubicBezTo>
                <a:cubicBezTo>
                  <a:pt x="23614" y="80792"/>
                  <a:pt x="23614" y="80792"/>
                  <a:pt x="23614" y="80792"/>
                </a:cubicBezTo>
                <a:lnTo>
                  <a:pt x="23614" y="98613"/>
                </a:lnTo>
                <a:close/>
                <a:moveTo>
                  <a:pt x="89638" y="98613"/>
                </a:moveTo>
                <a:lnTo>
                  <a:pt x="89638" y="98613"/>
                </a:lnTo>
                <a:cubicBezTo>
                  <a:pt x="29879" y="98613"/>
                  <a:pt x="29879" y="98613"/>
                  <a:pt x="29879" y="98613"/>
                </a:cubicBezTo>
                <a:cubicBezTo>
                  <a:pt x="29879" y="80792"/>
                  <a:pt x="29879" y="80792"/>
                  <a:pt x="29879" y="80792"/>
                </a:cubicBezTo>
                <a:cubicBezTo>
                  <a:pt x="89638" y="80792"/>
                  <a:pt x="89638" y="80792"/>
                  <a:pt x="89638" y="80792"/>
                </a:cubicBezTo>
                <a:lnTo>
                  <a:pt x="89638" y="98613"/>
                </a:lnTo>
                <a:close/>
                <a:moveTo>
                  <a:pt x="106746" y="98613"/>
                </a:moveTo>
                <a:lnTo>
                  <a:pt x="106746" y="98613"/>
                </a:lnTo>
                <a:cubicBezTo>
                  <a:pt x="96144" y="98613"/>
                  <a:pt x="96144" y="98613"/>
                  <a:pt x="96144" y="98613"/>
                </a:cubicBezTo>
                <a:cubicBezTo>
                  <a:pt x="96144" y="80792"/>
                  <a:pt x="96144" y="80792"/>
                  <a:pt x="96144" y="80792"/>
                </a:cubicBezTo>
                <a:cubicBezTo>
                  <a:pt x="106746" y="80792"/>
                  <a:pt x="106746" y="80792"/>
                  <a:pt x="106746" y="80792"/>
                </a:cubicBezTo>
                <a:lnTo>
                  <a:pt x="106746" y="98613"/>
                </a:lnTo>
                <a:close/>
                <a:moveTo>
                  <a:pt x="89638" y="70495"/>
                </a:moveTo>
                <a:lnTo>
                  <a:pt x="89638" y="70495"/>
                </a:lnTo>
                <a:cubicBezTo>
                  <a:pt x="89638" y="49504"/>
                  <a:pt x="89638" y="49504"/>
                  <a:pt x="89638" y="49504"/>
                </a:cubicBezTo>
                <a:cubicBezTo>
                  <a:pt x="102409" y="49504"/>
                  <a:pt x="102409" y="49504"/>
                  <a:pt x="102409" y="49504"/>
                </a:cubicBezTo>
                <a:cubicBezTo>
                  <a:pt x="102409" y="70495"/>
                  <a:pt x="102409" y="70495"/>
                  <a:pt x="102409" y="70495"/>
                </a:cubicBezTo>
                <a:lnTo>
                  <a:pt x="89638" y="70495"/>
                </a:lnTo>
                <a:close/>
                <a:moveTo>
                  <a:pt x="106746" y="42376"/>
                </a:moveTo>
                <a:lnTo>
                  <a:pt x="106746" y="42376"/>
                </a:lnTo>
                <a:cubicBezTo>
                  <a:pt x="83373" y="42376"/>
                  <a:pt x="83373" y="42376"/>
                  <a:pt x="83373" y="42376"/>
                </a:cubicBezTo>
                <a:cubicBezTo>
                  <a:pt x="83373" y="21386"/>
                  <a:pt x="83373" y="21386"/>
                  <a:pt x="83373" y="21386"/>
                </a:cubicBezTo>
                <a:cubicBezTo>
                  <a:pt x="106746" y="21386"/>
                  <a:pt x="106746" y="21386"/>
                  <a:pt x="106746" y="21386"/>
                </a:cubicBezTo>
                <a:lnTo>
                  <a:pt x="106746" y="42376"/>
                </a:lnTo>
                <a:close/>
              </a:path>
            </a:pathLst>
          </a:custGeom>
          <a:solidFill>
            <a:srgbClr val="FF4745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74" name="Shape 5129">
            <a:extLst>
              <a:ext uri="{FF2B5EF4-FFF2-40B4-BE49-F238E27FC236}">
                <a16:creationId xmlns:a16="http://schemas.microsoft.com/office/drawing/2014/main" xmlns="" id="{8167BF75-645B-41DE-91DA-185ACD7FEA86}"/>
              </a:ext>
            </a:extLst>
          </p:cNvPr>
          <p:cNvSpPr/>
          <p:nvPr/>
        </p:nvSpPr>
        <p:spPr>
          <a:xfrm>
            <a:off x="1566782" y="4929125"/>
            <a:ext cx="274286" cy="21987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6720" y="0"/>
                </a:moveTo>
                <a:lnTo>
                  <a:pt x="106720" y="0"/>
                </a:lnTo>
                <a:cubicBezTo>
                  <a:pt x="12796" y="0"/>
                  <a:pt x="12796" y="0"/>
                  <a:pt x="12796" y="0"/>
                </a:cubicBezTo>
                <a:cubicBezTo>
                  <a:pt x="4104" y="0"/>
                  <a:pt x="0" y="5685"/>
                  <a:pt x="0" y="13466"/>
                </a:cubicBezTo>
                <a:cubicBezTo>
                  <a:pt x="0" y="103840"/>
                  <a:pt x="0" y="103840"/>
                  <a:pt x="0" y="103840"/>
                </a:cubicBezTo>
                <a:cubicBezTo>
                  <a:pt x="0" y="111620"/>
                  <a:pt x="4104" y="119700"/>
                  <a:pt x="12796" y="119700"/>
                </a:cubicBezTo>
                <a:cubicBezTo>
                  <a:pt x="106720" y="119700"/>
                  <a:pt x="106720" y="119700"/>
                  <a:pt x="106720" y="119700"/>
                </a:cubicBezTo>
                <a:cubicBezTo>
                  <a:pt x="113239" y="119700"/>
                  <a:pt x="119758" y="111620"/>
                  <a:pt x="119758" y="103840"/>
                </a:cubicBezTo>
                <a:cubicBezTo>
                  <a:pt x="119758" y="13466"/>
                  <a:pt x="119758" y="13466"/>
                  <a:pt x="119758" y="13466"/>
                </a:cubicBezTo>
                <a:cubicBezTo>
                  <a:pt x="119758" y="5685"/>
                  <a:pt x="113239" y="0"/>
                  <a:pt x="106720" y="0"/>
                </a:cubicBezTo>
                <a:close/>
                <a:moveTo>
                  <a:pt x="27525" y="13466"/>
                </a:moveTo>
                <a:lnTo>
                  <a:pt x="27525" y="13466"/>
                </a:lnTo>
                <a:cubicBezTo>
                  <a:pt x="29698" y="13466"/>
                  <a:pt x="31871" y="16159"/>
                  <a:pt x="31871" y="18852"/>
                </a:cubicBezTo>
                <a:cubicBezTo>
                  <a:pt x="31871" y="21546"/>
                  <a:pt x="29698" y="23940"/>
                  <a:pt x="27525" y="23940"/>
                </a:cubicBezTo>
                <a:cubicBezTo>
                  <a:pt x="25593" y="23940"/>
                  <a:pt x="23420" y="21546"/>
                  <a:pt x="23420" y="18852"/>
                </a:cubicBezTo>
                <a:cubicBezTo>
                  <a:pt x="23420" y="16159"/>
                  <a:pt x="25593" y="13466"/>
                  <a:pt x="27525" y="13466"/>
                </a:cubicBezTo>
                <a:close/>
                <a:moveTo>
                  <a:pt x="10623" y="18852"/>
                </a:moveTo>
                <a:lnTo>
                  <a:pt x="10623" y="18852"/>
                </a:lnTo>
                <a:cubicBezTo>
                  <a:pt x="10623" y="16159"/>
                  <a:pt x="12796" y="13466"/>
                  <a:pt x="14728" y="13466"/>
                </a:cubicBezTo>
                <a:cubicBezTo>
                  <a:pt x="16901" y="13466"/>
                  <a:pt x="19074" y="16159"/>
                  <a:pt x="19074" y="18852"/>
                </a:cubicBezTo>
                <a:cubicBezTo>
                  <a:pt x="19074" y="21546"/>
                  <a:pt x="16901" y="23940"/>
                  <a:pt x="14728" y="23940"/>
                </a:cubicBezTo>
                <a:cubicBezTo>
                  <a:pt x="12796" y="23940"/>
                  <a:pt x="10623" y="21546"/>
                  <a:pt x="10623" y="18852"/>
                </a:cubicBezTo>
                <a:close/>
                <a:moveTo>
                  <a:pt x="106720" y="103840"/>
                </a:moveTo>
                <a:lnTo>
                  <a:pt x="106720" y="103840"/>
                </a:lnTo>
                <a:cubicBezTo>
                  <a:pt x="10623" y="103840"/>
                  <a:pt x="10623" y="103840"/>
                  <a:pt x="10623" y="103840"/>
                </a:cubicBezTo>
                <a:cubicBezTo>
                  <a:pt x="10623" y="34713"/>
                  <a:pt x="10623" y="34713"/>
                  <a:pt x="10623" y="34713"/>
                </a:cubicBezTo>
                <a:cubicBezTo>
                  <a:pt x="106720" y="34713"/>
                  <a:pt x="106720" y="34713"/>
                  <a:pt x="106720" y="34713"/>
                </a:cubicBezTo>
                <a:lnTo>
                  <a:pt x="106720" y="103840"/>
                </a:lnTo>
                <a:close/>
                <a:moveTo>
                  <a:pt x="106720" y="23940"/>
                </a:moveTo>
                <a:lnTo>
                  <a:pt x="106720" y="23940"/>
                </a:lnTo>
                <a:cubicBezTo>
                  <a:pt x="36217" y="23940"/>
                  <a:pt x="36217" y="23940"/>
                  <a:pt x="36217" y="23940"/>
                </a:cubicBezTo>
                <a:cubicBezTo>
                  <a:pt x="36217" y="13466"/>
                  <a:pt x="36217" y="13466"/>
                  <a:pt x="36217" y="13466"/>
                </a:cubicBezTo>
                <a:cubicBezTo>
                  <a:pt x="106720" y="13466"/>
                  <a:pt x="106720" y="13466"/>
                  <a:pt x="106720" y="13466"/>
                </a:cubicBezTo>
                <a:lnTo>
                  <a:pt x="106720" y="23940"/>
                </a:lnTo>
                <a:close/>
              </a:path>
            </a:pathLst>
          </a:custGeom>
          <a:solidFill>
            <a:srgbClr val="FF4745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75" name="Shape 5130">
            <a:extLst>
              <a:ext uri="{FF2B5EF4-FFF2-40B4-BE49-F238E27FC236}">
                <a16:creationId xmlns:a16="http://schemas.microsoft.com/office/drawing/2014/main" xmlns="" id="{2419A74B-2440-4CA3-B415-AB3CEBB4BD29}"/>
              </a:ext>
            </a:extLst>
          </p:cNvPr>
          <p:cNvSpPr/>
          <p:nvPr/>
        </p:nvSpPr>
        <p:spPr>
          <a:xfrm>
            <a:off x="2111463" y="4913560"/>
            <a:ext cx="274286" cy="24517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6961" y="0"/>
                </a:moveTo>
                <a:lnTo>
                  <a:pt x="106961" y="0"/>
                </a:lnTo>
                <a:cubicBezTo>
                  <a:pt x="12796" y="0"/>
                  <a:pt x="12796" y="0"/>
                  <a:pt x="12796" y="0"/>
                </a:cubicBezTo>
                <a:cubicBezTo>
                  <a:pt x="4104" y="0"/>
                  <a:pt x="0" y="7027"/>
                  <a:pt x="0" y="14324"/>
                </a:cubicBezTo>
                <a:cubicBezTo>
                  <a:pt x="0" y="93243"/>
                  <a:pt x="0" y="93243"/>
                  <a:pt x="0" y="93243"/>
                </a:cubicBezTo>
                <a:cubicBezTo>
                  <a:pt x="0" y="100810"/>
                  <a:pt x="4104" y="107837"/>
                  <a:pt x="12796" y="107837"/>
                </a:cubicBezTo>
                <a:cubicBezTo>
                  <a:pt x="36458" y="107837"/>
                  <a:pt x="36458" y="107837"/>
                  <a:pt x="36458" y="107837"/>
                </a:cubicBezTo>
                <a:cubicBezTo>
                  <a:pt x="36458" y="93243"/>
                  <a:pt x="36458" y="93243"/>
                  <a:pt x="36458" y="93243"/>
                </a:cubicBezTo>
                <a:cubicBezTo>
                  <a:pt x="10623" y="93243"/>
                  <a:pt x="10623" y="93243"/>
                  <a:pt x="10623" y="93243"/>
                </a:cubicBezTo>
                <a:cubicBezTo>
                  <a:pt x="10623" y="33513"/>
                  <a:pt x="10623" y="33513"/>
                  <a:pt x="10623" y="33513"/>
                </a:cubicBezTo>
                <a:cubicBezTo>
                  <a:pt x="106961" y="33513"/>
                  <a:pt x="106961" y="33513"/>
                  <a:pt x="106961" y="33513"/>
                </a:cubicBezTo>
                <a:cubicBezTo>
                  <a:pt x="106961" y="93243"/>
                  <a:pt x="106961" y="93243"/>
                  <a:pt x="106961" y="93243"/>
                </a:cubicBezTo>
                <a:cubicBezTo>
                  <a:pt x="83299" y="93243"/>
                  <a:pt x="83299" y="93243"/>
                  <a:pt x="83299" y="93243"/>
                </a:cubicBezTo>
                <a:cubicBezTo>
                  <a:pt x="83299" y="107837"/>
                  <a:pt x="83299" y="107837"/>
                  <a:pt x="83299" y="107837"/>
                </a:cubicBezTo>
                <a:cubicBezTo>
                  <a:pt x="106961" y="107837"/>
                  <a:pt x="106961" y="107837"/>
                  <a:pt x="106961" y="107837"/>
                </a:cubicBezTo>
                <a:cubicBezTo>
                  <a:pt x="113480" y="107837"/>
                  <a:pt x="119758" y="100810"/>
                  <a:pt x="119758" y="93243"/>
                </a:cubicBezTo>
                <a:cubicBezTo>
                  <a:pt x="119758" y="14324"/>
                  <a:pt x="119758" y="14324"/>
                  <a:pt x="119758" y="14324"/>
                </a:cubicBezTo>
                <a:cubicBezTo>
                  <a:pt x="119758" y="7027"/>
                  <a:pt x="113480" y="0"/>
                  <a:pt x="106961" y="0"/>
                </a:cubicBezTo>
                <a:close/>
                <a:moveTo>
                  <a:pt x="14969" y="21621"/>
                </a:moveTo>
                <a:lnTo>
                  <a:pt x="14969" y="21621"/>
                </a:lnTo>
                <a:cubicBezTo>
                  <a:pt x="12796" y="21621"/>
                  <a:pt x="10623" y="19189"/>
                  <a:pt x="10623" y="16756"/>
                </a:cubicBezTo>
                <a:cubicBezTo>
                  <a:pt x="10623" y="14324"/>
                  <a:pt x="12796" y="12162"/>
                  <a:pt x="14969" y="12162"/>
                </a:cubicBezTo>
                <a:cubicBezTo>
                  <a:pt x="17142" y="12162"/>
                  <a:pt x="19074" y="14324"/>
                  <a:pt x="19074" y="16756"/>
                </a:cubicBezTo>
                <a:cubicBezTo>
                  <a:pt x="19074" y="19189"/>
                  <a:pt x="17142" y="21621"/>
                  <a:pt x="14969" y="21621"/>
                </a:cubicBezTo>
                <a:close/>
                <a:moveTo>
                  <a:pt x="28008" y="21621"/>
                </a:moveTo>
                <a:lnTo>
                  <a:pt x="28008" y="21621"/>
                </a:lnTo>
                <a:cubicBezTo>
                  <a:pt x="25835" y="21621"/>
                  <a:pt x="23420" y="19189"/>
                  <a:pt x="23420" y="16756"/>
                </a:cubicBezTo>
                <a:cubicBezTo>
                  <a:pt x="23420" y="14324"/>
                  <a:pt x="25835" y="12162"/>
                  <a:pt x="28008" y="12162"/>
                </a:cubicBezTo>
                <a:cubicBezTo>
                  <a:pt x="29939" y="12162"/>
                  <a:pt x="31871" y="14324"/>
                  <a:pt x="31871" y="16756"/>
                </a:cubicBezTo>
                <a:cubicBezTo>
                  <a:pt x="31871" y="19189"/>
                  <a:pt x="29939" y="21621"/>
                  <a:pt x="28008" y="21621"/>
                </a:cubicBezTo>
                <a:close/>
                <a:moveTo>
                  <a:pt x="106961" y="21621"/>
                </a:moveTo>
                <a:lnTo>
                  <a:pt x="106961" y="21621"/>
                </a:lnTo>
                <a:cubicBezTo>
                  <a:pt x="36458" y="21621"/>
                  <a:pt x="36458" y="21621"/>
                  <a:pt x="36458" y="21621"/>
                </a:cubicBezTo>
                <a:cubicBezTo>
                  <a:pt x="36458" y="14324"/>
                  <a:pt x="36458" y="14324"/>
                  <a:pt x="36458" y="14324"/>
                </a:cubicBezTo>
                <a:cubicBezTo>
                  <a:pt x="106961" y="14324"/>
                  <a:pt x="106961" y="14324"/>
                  <a:pt x="106961" y="14324"/>
                </a:cubicBezTo>
                <a:lnTo>
                  <a:pt x="106961" y="21621"/>
                </a:lnTo>
                <a:close/>
                <a:moveTo>
                  <a:pt x="59879" y="47837"/>
                </a:moveTo>
                <a:lnTo>
                  <a:pt x="59879" y="47837"/>
                </a:lnTo>
                <a:cubicBezTo>
                  <a:pt x="29939" y="81351"/>
                  <a:pt x="29939" y="81351"/>
                  <a:pt x="29939" y="81351"/>
                </a:cubicBezTo>
                <a:cubicBezTo>
                  <a:pt x="49255" y="81351"/>
                  <a:pt x="49255" y="81351"/>
                  <a:pt x="49255" y="81351"/>
                </a:cubicBezTo>
                <a:cubicBezTo>
                  <a:pt x="49255" y="119729"/>
                  <a:pt x="49255" y="119729"/>
                  <a:pt x="49255" y="119729"/>
                </a:cubicBezTo>
                <a:cubicBezTo>
                  <a:pt x="70503" y="119729"/>
                  <a:pt x="70503" y="119729"/>
                  <a:pt x="70503" y="119729"/>
                </a:cubicBezTo>
                <a:cubicBezTo>
                  <a:pt x="70503" y="81351"/>
                  <a:pt x="70503" y="81351"/>
                  <a:pt x="70503" y="81351"/>
                </a:cubicBezTo>
                <a:cubicBezTo>
                  <a:pt x="87645" y="81351"/>
                  <a:pt x="87645" y="81351"/>
                  <a:pt x="87645" y="81351"/>
                </a:cubicBezTo>
                <a:lnTo>
                  <a:pt x="59879" y="47837"/>
                </a:lnTo>
                <a:close/>
              </a:path>
            </a:pathLst>
          </a:custGeom>
          <a:solidFill>
            <a:srgbClr val="FF4745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76" name="Shape 5131">
            <a:extLst>
              <a:ext uri="{FF2B5EF4-FFF2-40B4-BE49-F238E27FC236}">
                <a16:creationId xmlns:a16="http://schemas.microsoft.com/office/drawing/2014/main" xmlns="" id="{BC982F88-1C9F-4C58-9881-C0292CC5458A}"/>
              </a:ext>
            </a:extLst>
          </p:cNvPr>
          <p:cNvSpPr/>
          <p:nvPr/>
        </p:nvSpPr>
        <p:spPr>
          <a:xfrm>
            <a:off x="4877664" y="4942747"/>
            <a:ext cx="196474" cy="19068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662" y="30778"/>
                </a:moveTo>
                <a:lnTo>
                  <a:pt x="59662" y="30778"/>
                </a:lnTo>
                <a:cubicBezTo>
                  <a:pt x="44831" y="30778"/>
                  <a:pt x="33033" y="42881"/>
                  <a:pt x="33033" y="58443"/>
                </a:cubicBezTo>
                <a:cubicBezTo>
                  <a:pt x="33033" y="73659"/>
                  <a:pt x="44831" y="85763"/>
                  <a:pt x="59662" y="85763"/>
                </a:cubicBezTo>
                <a:cubicBezTo>
                  <a:pt x="74494" y="85763"/>
                  <a:pt x="86629" y="73659"/>
                  <a:pt x="86629" y="58443"/>
                </a:cubicBezTo>
                <a:cubicBezTo>
                  <a:pt x="86629" y="42881"/>
                  <a:pt x="74494" y="30778"/>
                  <a:pt x="59662" y="30778"/>
                </a:cubicBezTo>
                <a:close/>
                <a:moveTo>
                  <a:pt x="59662" y="76772"/>
                </a:moveTo>
                <a:lnTo>
                  <a:pt x="59662" y="76772"/>
                </a:lnTo>
                <a:cubicBezTo>
                  <a:pt x="50898" y="76772"/>
                  <a:pt x="41797" y="67435"/>
                  <a:pt x="41797" y="58443"/>
                </a:cubicBezTo>
                <a:cubicBezTo>
                  <a:pt x="41797" y="49106"/>
                  <a:pt x="50898" y="42881"/>
                  <a:pt x="59662" y="42881"/>
                </a:cubicBezTo>
                <a:cubicBezTo>
                  <a:pt x="68764" y="42881"/>
                  <a:pt x="77528" y="49106"/>
                  <a:pt x="77528" y="58443"/>
                </a:cubicBezTo>
                <a:cubicBezTo>
                  <a:pt x="77528" y="67435"/>
                  <a:pt x="68764" y="76772"/>
                  <a:pt x="59662" y="76772"/>
                </a:cubicBezTo>
                <a:close/>
                <a:moveTo>
                  <a:pt x="8764" y="52219"/>
                </a:moveTo>
                <a:lnTo>
                  <a:pt x="8764" y="52219"/>
                </a:lnTo>
                <a:cubicBezTo>
                  <a:pt x="5730" y="52219"/>
                  <a:pt x="0" y="55331"/>
                  <a:pt x="0" y="58443"/>
                </a:cubicBezTo>
                <a:cubicBezTo>
                  <a:pt x="0" y="64322"/>
                  <a:pt x="5730" y="67435"/>
                  <a:pt x="8764" y="67435"/>
                </a:cubicBezTo>
                <a:cubicBezTo>
                  <a:pt x="15168" y="67435"/>
                  <a:pt x="17865" y="64322"/>
                  <a:pt x="17865" y="58443"/>
                </a:cubicBezTo>
                <a:cubicBezTo>
                  <a:pt x="17865" y="55331"/>
                  <a:pt x="15168" y="52219"/>
                  <a:pt x="8764" y="52219"/>
                </a:cubicBezTo>
                <a:close/>
                <a:moveTo>
                  <a:pt x="101460" y="18328"/>
                </a:moveTo>
                <a:lnTo>
                  <a:pt x="101460" y="18328"/>
                </a:lnTo>
                <a:cubicBezTo>
                  <a:pt x="98426" y="15561"/>
                  <a:pt x="92359" y="15561"/>
                  <a:pt x="89662" y="18328"/>
                </a:cubicBezTo>
                <a:cubicBezTo>
                  <a:pt x="86629" y="21786"/>
                  <a:pt x="86629" y="27665"/>
                  <a:pt x="89662" y="30778"/>
                </a:cubicBezTo>
                <a:cubicBezTo>
                  <a:pt x="92359" y="30778"/>
                  <a:pt x="95393" y="30778"/>
                  <a:pt x="98426" y="27665"/>
                </a:cubicBezTo>
                <a:cubicBezTo>
                  <a:pt x="101460" y="24553"/>
                  <a:pt x="104494" y="18328"/>
                  <a:pt x="101460" y="18328"/>
                </a:cubicBezTo>
                <a:close/>
                <a:moveTo>
                  <a:pt x="110561" y="52219"/>
                </a:moveTo>
                <a:lnTo>
                  <a:pt x="110561" y="52219"/>
                </a:lnTo>
                <a:cubicBezTo>
                  <a:pt x="104494" y="52219"/>
                  <a:pt x="101460" y="55331"/>
                  <a:pt x="101460" y="58443"/>
                </a:cubicBezTo>
                <a:cubicBezTo>
                  <a:pt x="101460" y="64322"/>
                  <a:pt x="104494" y="67435"/>
                  <a:pt x="110561" y="67435"/>
                </a:cubicBezTo>
                <a:cubicBezTo>
                  <a:pt x="113258" y="67435"/>
                  <a:pt x="119662" y="64322"/>
                  <a:pt x="119662" y="58443"/>
                </a:cubicBezTo>
                <a:cubicBezTo>
                  <a:pt x="119662" y="55331"/>
                  <a:pt x="113258" y="52219"/>
                  <a:pt x="110561" y="52219"/>
                </a:cubicBezTo>
                <a:close/>
                <a:moveTo>
                  <a:pt x="59662" y="100979"/>
                </a:moveTo>
                <a:lnTo>
                  <a:pt x="59662" y="100979"/>
                </a:lnTo>
                <a:cubicBezTo>
                  <a:pt x="56629" y="100979"/>
                  <a:pt x="53595" y="107550"/>
                  <a:pt x="53595" y="110662"/>
                </a:cubicBezTo>
                <a:cubicBezTo>
                  <a:pt x="53595" y="116541"/>
                  <a:pt x="56629" y="119654"/>
                  <a:pt x="59662" y="119654"/>
                </a:cubicBezTo>
                <a:cubicBezTo>
                  <a:pt x="62696" y="119654"/>
                  <a:pt x="65730" y="116541"/>
                  <a:pt x="65730" y="110662"/>
                </a:cubicBezTo>
                <a:cubicBezTo>
                  <a:pt x="65730" y="107550"/>
                  <a:pt x="62696" y="100979"/>
                  <a:pt x="59662" y="100979"/>
                </a:cubicBezTo>
                <a:close/>
                <a:moveTo>
                  <a:pt x="20561" y="91988"/>
                </a:moveTo>
                <a:lnTo>
                  <a:pt x="20561" y="91988"/>
                </a:lnTo>
                <a:cubicBezTo>
                  <a:pt x="17865" y="95100"/>
                  <a:pt x="15168" y="98213"/>
                  <a:pt x="17865" y="100979"/>
                </a:cubicBezTo>
                <a:cubicBezTo>
                  <a:pt x="20561" y="104092"/>
                  <a:pt x="26966" y="104092"/>
                  <a:pt x="30000" y="100979"/>
                </a:cubicBezTo>
                <a:cubicBezTo>
                  <a:pt x="33033" y="98213"/>
                  <a:pt x="33033" y="91988"/>
                  <a:pt x="30000" y="88876"/>
                </a:cubicBezTo>
                <a:cubicBezTo>
                  <a:pt x="26966" y="85763"/>
                  <a:pt x="23932" y="88876"/>
                  <a:pt x="20561" y="91988"/>
                </a:cubicBezTo>
                <a:close/>
                <a:moveTo>
                  <a:pt x="17865" y="18328"/>
                </a:moveTo>
                <a:lnTo>
                  <a:pt x="17865" y="18328"/>
                </a:lnTo>
                <a:cubicBezTo>
                  <a:pt x="15168" y="21786"/>
                  <a:pt x="15168" y="24553"/>
                  <a:pt x="17865" y="27665"/>
                </a:cubicBezTo>
                <a:cubicBezTo>
                  <a:pt x="23932" y="30778"/>
                  <a:pt x="26966" y="33890"/>
                  <a:pt x="30000" y="30778"/>
                </a:cubicBezTo>
                <a:cubicBezTo>
                  <a:pt x="33033" y="27665"/>
                  <a:pt x="33033" y="21786"/>
                  <a:pt x="30000" y="18328"/>
                </a:cubicBezTo>
                <a:cubicBezTo>
                  <a:pt x="26966" y="15561"/>
                  <a:pt x="20561" y="15561"/>
                  <a:pt x="17865" y="18328"/>
                </a:cubicBezTo>
                <a:close/>
                <a:moveTo>
                  <a:pt x="89662" y="100979"/>
                </a:moveTo>
                <a:lnTo>
                  <a:pt x="89662" y="100979"/>
                </a:lnTo>
                <a:cubicBezTo>
                  <a:pt x="92359" y="104092"/>
                  <a:pt x="98426" y="104092"/>
                  <a:pt x="101460" y="100979"/>
                </a:cubicBezTo>
                <a:cubicBezTo>
                  <a:pt x="104494" y="98213"/>
                  <a:pt x="104494" y="95100"/>
                  <a:pt x="98426" y="91988"/>
                </a:cubicBezTo>
                <a:cubicBezTo>
                  <a:pt x="95393" y="88876"/>
                  <a:pt x="92359" y="85763"/>
                  <a:pt x="89662" y="88876"/>
                </a:cubicBezTo>
                <a:cubicBezTo>
                  <a:pt x="86629" y="91988"/>
                  <a:pt x="86629" y="98213"/>
                  <a:pt x="89662" y="100979"/>
                </a:cubicBezTo>
                <a:close/>
                <a:moveTo>
                  <a:pt x="59662" y="15561"/>
                </a:moveTo>
                <a:lnTo>
                  <a:pt x="59662" y="15561"/>
                </a:lnTo>
                <a:cubicBezTo>
                  <a:pt x="62696" y="15561"/>
                  <a:pt x="65730" y="12449"/>
                  <a:pt x="65730" y="6224"/>
                </a:cubicBezTo>
                <a:cubicBezTo>
                  <a:pt x="65730" y="3112"/>
                  <a:pt x="62696" y="0"/>
                  <a:pt x="59662" y="0"/>
                </a:cubicBezTo>
                <a:cubicBezTo>
                  <a:pt x="56629" y="0"/>
                  <a:pt x="53595" y="3112"/>
                  <a:pt x="53595" y="6224"/>
                </a:cubicBezTo>
                <a:cubicBezTo>
                  <a:pt x="53595" y="12449"/>
                  <a:pt x="56629" y="15561"/>
                  <a:pt x="59662" y="15561"/>
                </a:cubicBezTo>
                <a:close/>
              </a:path>
            </a:pathLst>
          </a:custGeom>
          <a:solidFill>
            <a:srgbClr val="FF4745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77" name="Shape 5132">
            <a:extLst>
              <a:ext uri="{FF2B5EF4-FFF2-40B4-BE49-F238E27FC236}">
                <a16:creationId xmlns:a16="http://schemas.microsoft.com/office/drawing/2014/main" xmlns="" id="{4CF1D909-C56E-40B3-9488-4CF5E18490A3}"/>
              </a:ext>
            </a:extLst>
          </p:cNvPr>
          <p:cNvSpPr/>
          <p:nvPr/>
        </p:nvSpPr>
        <p:spPr>
          <a:xfrm>
            <a:off x="5385384" y="4899940"/>
            <a:ext cx="272340" cy="272411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3239" y="55662"/>
                </a:moveTo>
                <a:lnTo>
                  <a:pt x="113239" y="55662"/>
                </a:lnTo>
                <a:cubicBezTo>
                  <a:pt x="113239" y="55662"/>
                  <a:pt x="108893" y="55662"/>
                  <a:pt x="106961" y="55662"/>
                </a:cubicBezTo>
                <a:cubicBezTo>
                  <a:pt x="104788" y="55662"/>
                  <a:pt x="102615" y="57831"/>
                  <a:pt x="102615" y="60000"/>
                </a:cubicBezTo>
                <a:cubicBezTo>
                  <a:pt x="102615" y="64096"/>
                  <a:pt x="104788" y="66265"/>
                  <a:pt x="106961" y="66265"/>
                </a:cubicBezTo>
                <a:cubicBezTo>
                  <a:pt x="108893" y="66265"/>
                  <a:pt x="113239" y="66265"/>
                  <a:pt x="113239" y="66265"/>
                </a:cubicBezTo>
                <a:cubicBezTo>
                  <a:pt x="117585" y="66265"/>
                  <a:pt x="119758" y="64096"/>
                  <a:pt x="119758" y="60000"/>
                </a:cubicBezTo>
                <a:cubicBezTo>
                  <a:pt x="119758" y="57831"/>
                  <a:pt x="117585" y="55662"/>
                  <a:pt x="113239" y="55662"/>
                </a:cubicBezTo>
                <a:close/>
                <a:moveTo>
                  <a:pt x="59637" y="27951"/>
                </a:moveTo>
                <a:lnTo>
                  <a:pt x="59637" y="27951"/>
                </a:lnTo>
                <a:cubicBezTo>
                  <a:pt x="40563" y="27951"/>
                  <a:pt x="27766" y="42891"/>
                  <a:pt x="27766" y="60000"/>
                </a:cubicBezTo>
                <a:cubicBezTo>
                  <a:pt x="27766" y="79036"/>
                  <a:pt x="40563" y="94216"/>
                  <a:pt x="59637" y="94216"/>
                </a:cubicBezTo>
                <a:cubicBezTo>
                  <a:pt x="78953" y="94216"/>
                  <a:pt x="91750" y="79036"/>
                  <a:pt x="91750" y="60000"/>
                </a:cubicBezTo>
                <a:cubicBezTo>
                  <a:pt x="91750" y="42891"/>
                  <a:pt x="78953" y="27951"/>
                  <a:pt x="59637" y="27951"/>
                </a:cubicBezTo>
                <a:close/>
                <a:moveTo>
                  <a:pt x="59637" y="83373"/>
                </a:moveTo>
                <a:lnTo>
                  <a:pt x="59637" y="83373"/>
                </a:lnTo>
                <a:cubicBezTo>
                  <a:pt x="46841" y="83373"/>
                  <a:pt x="36217" y="72771"/>
                  <a:pt x="36217" y="60000"/>
                </a:cubicBezTo>
                <a:cubicBezTo>
                  <a:pt x="36217" y="47228"/>
                  <a:pt x="46841" y="36385"/>
                  <a:pt x="59637" y="36385"/>
                </a:cubicBezTo>
                <a:cubicBezTo>
                  <a:pt x="72434" y="36385"/>
                  <a:pt x="83299" y="47228"/>
                  <a:pt x="83299" y="60000"/>
                </a:cubicBezTo>
                <a:cubicBezTo>
                  <a:pt x="83299" y="72771"/>
                  <a:pt x="72434" y="83373"/>
                  <a:pt x="59637" y="83373"/>
                </a:cubicBezTo>
                <a:close/>
                <a:moveTo>
                  <a:pt x="17142" y="60000"/>
                </a:moveTo>
                <a:lnTo>
                  <a:pt x="17142" y="60000"/>
                </a:lnTo>
                <a:cubicBezTo>
                  <a:pt x="17142" y="57831"/>
                  <a:pt x="14728" y="55662"/>
                  <a:pt x="12796" y="55662"/>
                </a:cubicBezTo>
                <a:cubicBezTo>
                  <a:pt x="10623" y="55662"/>
                  <a:pt x="6277" y="55662"/>
                  <a:pt x="6277" y="55662"/>
                </a:cubicBezTo>
                <a:cubicBezTo>
                  <a:pt x="1931" y="55662"/>
                  <a:pt x="0" y="57831"/>
                  <a:pt x="0" y="60000"/>
                </a:cubicBezTo>
                <a:cubicBezTo>
                  <a:pt x="0" y="64096"/>
                  <a:pt x="1931" y="66265"/>
                  <a:pt x="6277" y="66265"/>
                </a:cubicBezTo>
                <a:cubicBezTo>
                  <a:pt x="6277" y="66265"/>
                  <a:pt x="10623" y="66265"/>
                  <a:pt x="12796" y="66265"/>
                </a:cubicBezTo>
                <a:cubicBezTo>
                  <a:pt x="14728" y="66265"/>
                  <a:pt x="17142" y="64096"/>
                  <a:pt x="17142" y="60000"/>
                </a:cubicBezTo>
                <a:close/>
                <a:moveTo>
                  <a:pt x="59637" y="19277"/>
                </a:moveTo>
                <a:lnTo>
                  <a:pt x="59637" y="19277"/>
                </a:lnTo>
                <a:cubicBezTo>
                  <a:pt x="61810" y="19277"/>
                  <a:pt x="63983" y="14939"/>
                  <a:pt x="63983" y="12771"/>
                </a:cubicBezTo>
                <a:cubicBezTo>
                  <a:pt x="63983" y="10843"/>
                  <a:pt x="63983" y="8674"/>
                  <a:pt x="63983" y="6506"/>
                </a:cubicBezTo>
                <a:cubicBezTo>
                  <a:pt x="63983" y="4337"/>
                  <a:pt x="61810" y="0"/>
                  <a:pt x="59637" y="0"/>
                </a:cubicBezTo>
                <a:cubicBezTo>
                  <a:pt x="57706" y="0"/>
                  <a:pt x="55533" y="4337"/>
                  <a:pt x="55533" y="6506"/>
                </a:cubicBezTo>
                <a:cubicBezTo>
                  <a:pt x="55533" y="8674"/>
                  <a:pt x="55533" y="10843"/>
                  <a:pt x="55533" y="12771"/>
                </a:cubicBezTo>
                <a:cubicBezTo>
                  <a:pt x="55533" y="14939"/>
                  <a:pt x="57706" y="19277"/>
                  <a:pt x="59637" y="19277"/>
                </a:cubicBezTo>
                <a:close/>
                <a:moveTo>
                  <a:pt x="59637" y="102650"/>
                </a:moveTo>
                <a:lnTo>
                  <a:pt x="59637" y="102650"/>
                </a:lnTo>
                <a:cubicBezTo>
                  <a:pt x="57706" y="102650"/>
                  <a:pt x="55533" y="104819"/>
                  <a:pt x="55533" y="109156"/>
                </a:cubicBezTo>
                <a:lnTo>
                  <a:pt x="55533" y="113253"/>
                </a:lnTo>
                <a:cubicBezTo>
                  <a:pt x="55533" y="117590"/>
                  <a:pt x="57706" y="119759"/>
                  <a:pt x="59637" y="119759"/>
                </a:cubicBezTo>
                <a:cubicBezTo>
                  <a:pt x="61810" y="119759"/>
                  <a:pt x="63983" y="117590"/>
                  <a:pt x="63983" y="113253"/>
                </a:cubicBezTo>
                <a:lnTo>
                  <a:pt x="63983" y="109156"/>
                </a:lnTo>
                <a:cubicBezTo>
                  <a:pt x="63983" y="104819"/>
                  <a:pt x="61810" y="102650"/>
                  <a:pt x="59637" y="102650"/>
                </a:cubicBezTo>
                <a:close/>
                <a:moveTo>
                  <a:pt x="104788" y="23614"/>
                </a:moveTo>
                <a:lnTo>
                  <a:pt x="104788" y="23614"/>
                </a:lnTo>
                <a:cubicBezTo>
                  <a:pt x="106961" y="21445"/>
                  <a:pt x="106961" y="17349"/>
                  <a:pt x="104788" y="14939"/>
                </a:cubicBezTo>
                <a:cubicBezTo>
                  <a:pt x="102615" y="12771"/>
                  <a:pt x="100442" y="14939"/>
                  <a:pt x="96096" y="17349"/>
                </a:cubicBezTo>
                <a:cubicBezTo>
                  <a:pt x="96096" y="17349"/>
                  <a:pt x="94164" y="19277"/>
                  <a:pt x="91750" y="21445"/>
                </a:cubicBezTo>
                <a:cubicBezTo>
                  <a:pt x="89818" y="23614"/>
                  <a:pt x="89818" y="25783"/>
                  <a:pt x="91750" y="27951"/>
                </a:cubicBezTo>
                <a:cubicBezTo>
                  <a:pt x="94164" y="30120"/>
                  <a:pt x="98269" y="30120"/>
                  <a:pt x="100442" y="27951"/>
                </a:cubicBezTo>
                <a:cubicBezTo>
                  <a:pt x="100442" y="25783"/>
                  <a:pt x="102615" y="23614"/>
                  <a:pt x="104788" y="23614"/>
                </a:cubicBezTo>
                <a:close/>
                <a:moveTo>
                  <a:pt x="19074" y="94216"/>
                </a:moveTo>
                <a:lnTo>
                  <a:pt x="19074" y="94216"/>
                </a:lnTo>
                <a:cubicBezTo>
                  <a:pt x="19074" y="94216"/>
                  <a:pt x="17142" y="96385"/>
                  <a:pt x="14728" y="98313"/>
                </a:cubicBezTo>
                <a:cubicBezTo>
                  <a:pt x="12796" y="100481"/>
                  <a:pt x="12796" y="102650"/>
                  <a:pt x="14728" y="104819"/>
                </a:cubicBezTo>
                <a:cubicBezTo>
                  <a:pt x="17142" y="106987"/>
                  <a:pt x="19074" y="106987"/>
                  <a:pt x="23420" y="104819"/>
                </a:cubicBezTo>
                <a:lnTo>
                  <a:pt x="25593" y="100481"/>
                </a:lnTo>
                <a:cubicBezTo>
                  <a:pt x="29939" y="98313"/>
                  <a:pt x="29939" y="94216"/>
                  <a:pt x="27766" y="91807"/>
                </a:cubicBezTo>
                <a:cubicBezTo>
                  <a:pt x="25593" y="91807"/>
                  <a:pt x="21247" y="91807"/>
                  <a:pt x="19074" y="94216"/>
                </a:cubicBezTo>
                <a:close/>
                <a:moveTo>
                  <a:pt x="23420" y="17349"/>
                </a:moveTo>
                <a:lnTo>
                  <a:pt x="23420" y="17349"/>
                </a:lnTo>
                <a:cubicBezTo>
                  <a:pt x="19074" y="14939"/>
                  <a:pt x="17142" y="12771"/>
                  <a:pt x="14728" y="14939"/>
                </a:cubicBezTo>
                <a:cubicBezTo>
                  <a:pt x="12796" y="17349"/>
                  <a:pt x="12796" y="21445"/>
                  <a:pt x="14728" y="23614"/>
                </a:cubicBezTo>
                <a:cubicBezTo>
                  <a:pt x="17142" y="23614"/>
                  <a:pt x="19074" y="25783"/>
                  <a:pt x="19074" y="27951"/>
                </a:cubicBezTo>
                <a:cubicBezTo>
                  <a:pt x="21247" y="30120"/>
                  <a:pt x="25593" y="30120"/>
                  <a:pt x="27766" y="27951"/>
                </a:cubicBezTo>
                <a:cubicBezTo>
                  <a:pt x="29939" y="25783"/>
                  <a:pt x="29939" y="23614"/>
                  <a:pt x="25593" y="21445"/>
                </a:cubicBezTo>
                <a:cubicBezTo>
                  <a:pt x="25593" y="19277"/>
                  <a:pt x="23420" y="17349"/>
                  <a:pt x="23420" y="17349"/>
                </a:cubicBezTo>
                <a:close/>
                <a:moveTo>
                  <a:pt x="91750" y="100481"/>
                </a:moveTo>
                <a:lnTo>
                  <a:pt x="91750" y="100481"/>
                </a:lnTo>
                <a:cubicBezTo>
                  <a:pt x="94164" y="100481"/>
                  <a:pt x="96096" y="104819"/>
                  <a:pt x="96096" y="104819"/>
                </a:cubicBezTo>
                <a:cubicBezTo>
                  <a:pt x="100442" y="106987"/>
                  <a:pt x="102615" y="106987"/>
                  <a:pt x="104788" y="104819"/>
                </a:cubicBezTo>
                <a:cubicBezTo>
                  <a:pt x="106961" y="102650"/>
                  <a:pt x="106961" y="100481"/>
                  <a:pt x="104788" y="98313"/>
                </a:cubicBezTo>
                <a:cubicBezTo>
                  <a:pt x="102615" y="96385"/>
                  <a:pt x="100442" y="94216"/>
                  <a:pt x="100442" y="94216"/>
                </a:cubicBezTo>
                <a:cubicBezTo>
                  <a:pt x="98269" y="91807"/>
                  <a:pt x="94164" y="91807"/>
                  <a:pt x="91750" y="91807"/>
                </a:cubicBezTo>
                <a:cubicBezTo>
                  <a:pt x="89818" y="94216"/>
                  <a:pt x="89818" y="98313"/>
                  <a:pt x="91750" y="100481"/>
                </a:cubicBezTo>
                <a:close/>
              </a:path>
            </a:pathLst>
          </a:custGeom>
          <a:solidFill>
            <a:srgbClr val="FF4745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78" name="Shape 5133">
            <a:extLst>
              <a:ext uri="{FF2B5EF4-FFF2-40B4-BE49-F238E27FC236}">
                <a16:creationId xmlns:a16="http://schemas.microsoft.com/office/drawing/2014/main" xmlns="" id="{7105E8F7-12EF-4616-88C1-3B2C7CE677E6}"/>
              </a:ext>
            </a:extLst>
          </p:cNvPr>
          <p:cNvSpPr/>
          <p:nvPr/>
        </p:nvSpPr>
        <p:spPr>
          <a:xfrm>
            <a:off x="1580400" y="2736215"/>
            <a:ext cx="245107" cy="24127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729" y="43862"/>
                </a:moveTo>
                <a:lnTo>
                  <a:pt x="76756" y="43862"/>
                </a:lnTo>
                <a:lnTo>
                  <a:pt x="60000" y="0"/>
                </a:lnTo>
                <a:lnTo>
                  <a:pt x="43243" y="43862"/>
                </a:lnTo>
                <a:lnTo>
                  <a:pt x="0" y="43862"/>
                </a:lnTo>
                <a:lnTo>
                  <a:pt x="35945" y="70620"/>
                </a:lnTo>
                <a:lnTo>
                  <a:pt x="23783" y="119724"/>
                </a:lnTo>
                <a:lnTo>
                  <a:pt x="60000" y="90206"/>
                </a:lnTo>
                <a:lnTo>
                  <a:pt x="95675" y="119724"/>
                </a:lnTo>
                <a:lnTo>
                  <a:pt x="83783" y="70620"/>
                </a:lnTo>
                <a:lnTo>
                  <a:pt x="119729" y="43862"/>
                </a:lnTo>
                <a:close/>
                <a:moveTo>
                  <a:pt x="60000" y="78068"/>
                </a:moveTo>
                <a:lnTo>
                  <a:pt x="38108" y="94896"/>
                </a:lnTo>
                <a:lnTo>
                  <a:pt x="47837" y="70620"/>
                </a:lnTo>
                <a:lnTo>
                  <a:pt x="28648" y="53517"/>
                </a:lnTo>
                <a:lnTo>
                  <a:pt x="52702" y="56000"/>
                </a:lnTo>
                <a:lnTo>
                  <a:pt x="60000" y="26758"/>
                </a:lnTo>
                <a:lnTo>
                  <a:pt x="67027" y="56000"/>
                </a:lnTo>
                <a:lnTo>
                  <a:pt x="91081" y="53517"/>
                </a:lnTo>
                <a:lnTo>
                  <a:pt x="71891" y="70620"/>
                </a:lnTo>
                <a:lnTo>
                  <a:pt x="79189" y="94896"/>
                </a:lnTo>
                <a:lnTo>
                  <a:pt x="60000" y="78068"/>
                </a:lnTo>
                <a:close/>
              </a:path>
            </a:pathLst>
          </a:custGeom>
          <a:solidFill>
            <a:srgbClr val="FF4745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79" name="Shape 5134">
            <a:extLst>
              <a:ext uri="{FF2B5EF4-FFF2-40B4-BE49-F238E27FC236}">
                <a16:creationId xmlns:a16="http://schemas.microsoft.com/office/drawing/2014/main" xmlns="" id="{490670CD-6A26-4903-9D86-D520917E08DC}"/>
              </a:ext>
            </a:extLst>
          </p:cNvPr>
          <p:cNvSpPr/>
          <p:nvPr/>
        </p:nvSpPr>
        <p:spPr>
          <a:xfrm>
            <a:off x="8672923" y="2210851"/>
            <a:ext cx="241216" cy="19652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7810" y="12134"/>
                </a:moveTo>
                <a:lnTo>
                  <a:pt x="107810" y="12134"/>
                </a:lnTo>
                <a:cubicBezTo>
                  <a:pt x="95891" y="0"/>
                  <a:pt x="79097" y="0"/>
                  <a:pt x="66907" y="12134"/>
                </a:cubicBezTo>
                <a:cubicBezTo>
                  <a:pt x="59864" y="20898"/>
                  <a:pt x="59864" y="20898"/>
                  <a:pt x="59864" y="20898"/>
                </a:cubicBezTo>
                <a:cubicBezTo>
                  <a:pt x="52550" y="12134"/>
                  <a:pt x="52550" y="12134"/>
                  <a:pt x="52550" y="12134"/>
                </a:cubicBezTo>
                <a:cubicBezTo>
                  <a:pt x="40632" y="0"/>
                  <a:pt x="23837" y="0"/>
                  <a:pt x="11918" y="12134"/>
                </a:cubicBezTo>
                <a:cubicBezTo>
                  <a:pt x="0" y="26966"/>
                  <a:pt x="0" y="50898"/>
                  <a:pt x="11918" y="62696"/>
                </a:cubicBezTo>
                <a:cubicBezTo>
                  <a:pt x="59864" y="119662"/>
                  <a:pt x="59864" y="119662"/>
                  <a:pt x="59864" y="119662"/>
                </a:cubicBezTo>
                <a:cubicBezTo>
                  <a:pt x="107810" y="62696"/>
                  <a:pt x="107810" y="62696"/>
                  <a:pt x="107810" y="62696"/>
                </a:cubicBezTo>
                <a:cubicBezTo>
                  <a:pt x="119729" y="50898"/>
                  <a:pt x="119729" y="26966"/>
                  <a:pt x="107810" y="12134"/>
                </a:cubicBezTo>
                <a:close/>
                <a:moveTo>
                  <a:pt x="100767" y="53932"/>
                </a:moveTo>
                <a:lnTo>
                  <a:pt x="100767" y="53932"/>
                </a:lnTo>
                <a:cubicBezTo>
                  <a:pt x="59864" y="101460"/>
                  <a:pt x="59864" y="101460"/>
                  <a:pt x="59864" y="101460"/>
                </a:cubicBezTo>
                <a:cubicBezTo>
                  <a:pt x="18961" y="53932"/>
                  <a:pt x="18961" y="53932"/>
                  <a:pt x="18961" y="53932"/>
                </a:cubicBezTo>
                <a:cubicBezTo>
                  <a:pt x="14356" y="50898"/>
                  <a:pt x="11918" y="44831"/>
                  <a:pt x="11918" y="39101"/>
                </a:cubicBezTo>
                <a:cubicBezTo>
                  <a:pt x="11918" y="30000"/>
                  <a:pt x="14356" y="26966"/>
                  <a:pt x="18961" y="20898"/>
                </a:cubicBezTo>
                <a:cubicBezTo>
                  <a:pt x="21399" y="17865"/>
                  <a:pt x="26275" y="15168"/>
                  <a:pt x="31151" y="15168"/>
                </a:cubicBezTo>
                <a:cubicBezTo>
                  <a:pt x="38194" y="15168"/>
                  <a:pt x="43069" y="17865"/>
                  <a:pt x="45507" y="23932"/>
                </a:cubicBezTo>
                <a:cubicBezTo>
                  <a:pt x="59864" y="39101"/>
                  <a:pt x="59864" y="39101"/>
                  <a:pt x="59864" y="39101"/>
                </a:cubicBezTo>
                <a:cubicBezTo>
                  <a:pt x="74492" y="23932"/>
                  <a:pt x="74492" y="23932"/>
                  <a:pt x="74492" y="23932"/>
                </a:cubicBezTo>
                <a:cubicBezTo>
                  <a:pt x="76659" y="17865"/>
                  <a:pt x="81534" y="15168"/>
                  <a:pt x="88848" y="15168"/>
                </a:cubicBezTo>
                <a:cubicBezTo>
                  <a:pt x="93453" y="15168"/>
                  <a:pt x="98329" y="17865"/>
                  <a:pt x="100767" y="20898"/>
                </a:cubicBezTo>
                <a:cubicBezTo>
                  <a:pt x="105372" y="26966"/>
                  <a:pt x="107810" y="30000"/>
                  <a:pt x="107810" y="39101"/>
                </a:cubicBezTo>
                <a:cubicBezTo>
                  <a:pt x="107810" y="44831"/>
                  <a:pt x="105372" y="50898"/>
                  <a:pt x="100767" y="53932"/>
                </a:cubicBezTo>
                <a:close/>
              </a:path>
            </a:pathLst>
          </a:custGeom>
          <a:solidFill>
            <a:srgbClr val="FF4745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80" name="Shape 5135">
            <a:extLst>
              <a:ext uri="{FF2B5EF4-FFF2-40B4-BE49-F238E27FC236}">
                <a16:creationId xmlns:a16="http://schemas.microsoft.com/office/drawing/2014/main" xmlns="" id="{2FDC5B0C-D4E8-4949-898F-0FE541AF87BC}"/>
              </a:ext>
            </a:extLst>
          </p:cNvPr>
          <p:cNvSpPr/>
          <p:nvPr/>
        </p:nvSpPr>
        <p:spPr>
          <a:xfrm>
            <a:off x="2667816" y="4368736"/>
            <a:ext cx="252888" cy="24906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29870" y="40088"/>
                </a:moveTo>
                <a:lnTo>
                  <a:pt x="29870" y="40088"/>
                </a:lnTo>
                <a:lnTo>
                  <a:pt x="32207" y="40088"/>
                </a:lnTo>
                <a:cubicBezTo>
                  <a:pt x="36883" y="35044"/>
                  <a:pt x="41558" y="30530"/>
                  <a:pt x="48311" y="25752"/>
                </a:cubicBezTo>
                <a:lnTo>
                  <a:pt x="48311" y="23362"/>
                </a:lnTo>
                <a:cubicBezTo>
                  <a:pt x="48311" y="20973"/>
                  <a:pt x="48311" y="20973"/>
                  <a:pt x="48311" y="18584"/>
                </a:cubicBezTo>
                <a:cubicBezTo>
                  <a:pt x="41558" y="14070"/>
                  <a:pt x="34545" y="11681"/>
                  <a:pt x="27792" y="6902"/>
                </a:cubicBezTo>
                <a:cubicBezTo>
                  <a:pt x="23116" y="11681"/>
                  <a:pt x="16103" y="16460"/>
                  <a:pt x="11428" y="23362"/>
                </a:cubicBezTo>
                <a:cubicBezTo>
                  <a:pt x="16103" y="30530"/>
                  <a:pt x="18441" y="35044"/>
                  <a:pt x="23116" y="40088"/>
                </a:cubicBezTo>
                <a:cubicBezTo>
                  <a:pt x="25454" y="40088"/>
                  <a:pt x="27792" y="40088"/>
                  <a:pt x="29870" y="40088"/>
                </a:cubicBezTo>
                <a:close/>
                <a:moveTo>
                  <a:pt x="16103" y="51769"/>
                </a:moveTo>
                <a:lnTo>
                  <a:pt x="16103" y="51769"/>
                </a:lnTo>
                <a:cubicBezTo>
                  <a:pt x="16103" y="49380"/>
                  <a:pt x="16103" y="49380"/>
                  <a:pt x="18441" y="46991"/>
                </a:cubicBezTo>
                <a:cubicBezTo>
                  <a:pt x="14025" y="42477"/>
                  <a:pt x="9090" y="37433"/>
                  <a:pt x="6753" y="32920"/>
                </a:cubicBezTo>
                <a:cubicBezTo>
                  <a:pt x="2337" y="40088"/>
                  <a:pt x="0" y="49380"/>
                  <a:pt x="0" y="58672"/>
                </a:cubicBezTo>
                <a:cubicBezTo>
                  <a:pt x="0" y="70619"/>
                  <a:pt x="2337" y="82300"/>
                  <a:pt x="9090" y="89203"/>
                </a:cubicBezTo>
                <a:cubicBezTo>
                  <a:pt x="11428" y="79911"/>
                  <a:pt x="14025" y="68230"/>
                  <a:pt x="18441" y="58672"/>
                </a:cubicBezTo>
                <a:cubicBezTo>
                  <a:pt x="18441" y="58672"/>
                  <a:pt x="16103" y="54159"/>
                  <a:pt x="16103" y="51769"/>
                </a:cubicBezTo>
                <a:close/>
                <a:moveTo>
                  <a:pt x="59740" y="9292"/>
                </a:moveTo>
                <a:lnTo>
                  <a:pt x="59740" y="9292"/>
                </a:lnTo>
                <a:cubicBezTo>
                  <a:pt x="62077" y="9292"/>
                  <a:pt x="66753" y="11681"/>
                  <a:pt x="69090" y="14070"/>
                </a:cubicBezTo>
                <a:cubicBezTo>
                  <a:pt x="75844" y="9292"/>
                  <a:pt x="82857" y="9292"/>
                  <a:pt x="89870" y="6902"/>
                </a:cubicBezTo>
                <a:cubicBezTo>
                  <a:pt x="80519" y="2123"/>
                  <a:pt x="71428" y="0"/>
                  <a:pt x="59740" y="0"/>
                </a:cubicBezTo>
                <a:cubicBezTo>
                  <a:pt x="52987" y="0"/>
                  <a:pt x="45974" y="0"/>
                  <a:pt x="39220" y="2123"/>
                </a:cubicBezTo>
                <a:cubicBezTo>
                  <a:pt x="43636" y="4513"/>
                  <a:pt x="48311" y="9292"/>
                  <a:pt x="52987" y="11681"/>
                </a:cubicBezTo>
                <a:cubicBezTo>
                  <a:pt x="55324" y="11681"/>
                  <a:pt x="57402" y="9292"/>
                  <a:pt x="59740" y="9292"/>
                </a:cubicBezTo>
                <a:close/>
                <a:moveTo>
                  <a:pt x="78181" y="70619"/>
                </a:moveTo>
                <a:lnTo>
                  <a:pt x="78181" y="70619"/>
                </a:lnTo>
                <a:cubicBezTo>
                  <a:pt x="80519" y="68230"/>
                  <a:pt x="80519" y="68230"/>
                  <a:pt x="82857" y="65840"/>
                </a:cubicBezTo>
                <a:cubicBezTo>
                  <a:pt x="78181" y="54159"/>
                  <a:pt x="71428" y="44601"/>
                  <a:pt x="64415" y="35044"/>
                </a:cubicBezTo>
                <a:cubicBezTo>
                  <a:pt x="64415" y="35044"/>
                  <a:pt x="62077" y="35044"/>
                  <a:pt x="59740" y="35044"/>
                </a:cubicBezTo>
                <a:cubicBezTo>
                  <a:pt x="57402" y="35044"/>
                  <a:pt x="55324" y="35044"/>
                  <a:pt x="52987" y="32920"/>
                </a:cubicBezTo>
                <a:cubicBezTo>
                  <a:pt x="48311" y="37433"/>
                  <a:pt x="43636" y="40088"/>
                  <a:pt x="39220" y="44601"/>
                </a:cubicBezTo>
                <a:cubicBezTo>
                  <a:pt x="41558" y="46991"/>
                  <a:pt x="41558" y="49380"/>
                  <a:pt x="41558" y="51769"/>
                </a:cubicBezTo>
                <a:cubicBezTo>
                  <a:pt x="41558" y="54159"/>
                  <a:pt x="41558" y="54159"/>
                  <a:pt x="41558" y="56548"/>
                </a:cubicBezTo>
                <a:cubicBezTo>
                  <a:pt x="52987" y="63451"/>
                  <a:pt x="64415" y="68230"/>
                  <a:pt x="78181" y="70619"/>
                </a:cubicBezTo>
                <a:close/>
                <a:moveTo>
                  <a:pt x="94285" y="86814"/>
                </a:moveTo>
                <a:lnTo>
                  <a:pt x="94285" y="86814"/>
                </a:lnTo>
                <a:cubicBezTo>
                  <a:pt x="94285" y="89203"/>
                  <a:pt x="94285" y="93982"/>
                  <a:pt x="94285" y="96371"/>
                </a:cubicBezTo>
                <a:cubicBezTo>
                  <a:pt x="94285" y="98761"/>
                  <a:pt x="94285" y="103274"/>
                  <a:pt x="94285" y="108053"/>
                </a:cubicBezTo>
                <a:cubicBezTo>
                  <a:pt x="103636" y="100884"/>
                  <a:pt x="112727" y="89203"/>
                  <a:pt x="115064" y="77522"/>
                </a:cubicBezTo>
                <a:cubicBezTo>
                  <a:pt x="110649" y="79911"/>
                  <a:pt x="105974" y="79911"/>
                  <a:pt x="101298" y="79911"/>
                </a:cubicBezTo>
                <a:cubicBezTo>
                  <a:pt x="101298" y="84690"/>
                  <a:pt x="98961" y="86814"/>
                  <a:pt x="94285" y="86814"/>
                </a:cubicBezTo>
                <a:close/>
                <a:moveTo>
                  <a:pt x="75844" y="79911"/>
                </a:moveTo>
                <a:lnTo>
                  <a:pt x="75844" y="79911"/>
                </a:lnTo>
                <a:cubicBezTo>
                  <a:pt x="62077" y="77522"/>
                  <a:pt x="48311" y="70619"/>
                  <a:pt x="36883" y="63451"/>
                </a:cubicBezTo>
                <a:cubicBezTo>
                  <a:pt x="34545" y="63451"/>
                  <a:pt x="32207" y="65840"/>
                  <a:pt x="29870" y="65840"/>
                </a:cubicBezTo>
                <a:cubicBezTo>
                  <a:pt x="27792" y="65840"/>
                  <a:pt x="27792" y="65840"/>
                  <a:pt x="27792" y="63451"/>
                </a:cubicBezTo>
                <a:cubicBezTo>
                  <a:pt x="20519" y="75132"/>
                  <a:pt x="18441" y="86814"/>
                  <a:pt x="16103" y="100884"/>
                </a:cubicBezTo>
                <a:cubicBezTo>
                  <a:pt x="23116" y="105663"/>
                  <a:pt x="29870" y="112831"/>
                  <a:pt x="36883" y="115221"/>
                </a:cubicBezTo>
                <a:cubicBezTo>
                  <a:pt x="45974" y="100884"/>
                  <a:pt x="59740" y="86814"/>
                  <a:pt x="75844" y="79911"/>
                </a:cubicBezTo>
                <a:close/>
                <a:moveTo>
                  <a:pt x="98961" y="14070"/>
                </a:moveTo>
                <a:lnTo>
                  <a:pt x="98961" y="14070"/>
                </a:lnTo>
                <a:cubicBezTo>
                  <a:pt x="89870" y="16460"/>
                  <a:pt x="80519" y="18584"/>
                  <a:pt x="71428" y="20973"/>
                </a:cubicBezTo>
                <a:lnTo>
                  <a:pt x="73506" y="23362"/>
                </a:lnTo>
                <a:cubicBezTo>
                  <a:pt x="73506" y="25752"/>
                  <a:pt x="71428" y="25752"/>
                  <a:pt x="71428" y="28141"/>
                </a:cubicBezTo>
                <a:cubicBezTo>
                  <a:pt x="80519" y="37433"/>
                  <a:pt x="85194" y="49380"/>
                  <a:pt x="89870" y="63451"/>
                </a:cubicBezTo>
                <a:cubicBezTo>
                  <a:pt x="94285" y="63451"/>
                  <a:pt x="98961" y="65840"/>
                  <a:pt x="101298" y="70619"/>
                </a:cubicBezTo>
                <a:cubicBezTo>
                  <a:pt x="108311" y="70619"/>
                  <a:pt x="112727" y="70619"/>
                  <a:pt x="117402" y="68230"/>
                </a:cubicBezTo>
                <a:cubicBezTo>
                  <a:pt x="119740" y="65840"/>
                  <a:pt x="119740" y="61061"/>
                  <a:pt x="119740" y="58672"/>
                </a:cubicBezTo>
                <a:cubicBezTo>
                  <a:pt x="119740" y="42477"/>
                  <a:pt x="110649" y="25752"/>
                  <a:pt x="98961" y="14070"/>
                </a:cubicBezTo>
                <a:close/>
                <a:moveTo>
                  <a:pt x="82857" y="86814"/>
                </a:moveTo>
                <a:lnTo>
                  <a:pt x="82857" y="86814"/>
                </a:lnTo>
                <a:cubicBezTo>
                  <a:pt x="66753" y="93982"/>
                  <a:pt x="55324" y="103274"/>
                  <a:pt x="45974" y="117610"/>
                </a:cubicBezTo>
                <a:cubicBezTo>
                  <a:pt x="50649" y="119734"/>
                  <a:pt x="55324" y="119734"/>
                  <a:pt x="59740" y="119734"/>
                </a:cubicBezTo>
                <a:cubicBezTo>
                  <a:pt x="69090" y="119734"/>
                  <a:pt x="75844" y="117610"/>
                  <a:pt x="85194" y="115221"/>
                </a:cubicBezTo>
                <a:cubicBezTo>
                  <a:pt x="85194" y="108053"/>
                  <a:pt x="87532" y="100884"/>
                  <a:pt x="87532" y="96371"/>
                </a:cubicBezTo>
                <a:cubicBezTo>
                  <a:pt x="87532" y="93982"/>
                  <a:pt x="87532" y="91592"/>
                  <a:pt x="85194" y="89203"/>
                </a:cubicBezTo>
                <a:cubicBezTo>
                  <a:pt x="85194" y="86814"/>
                  <a:pt x="82857" y="86814"/>
                  <a:pt x="82857" y="86814"/>
                </a:cubicBezTo>
                <a:close/>
              </a:path>
            </a:pathLst>
          </a:custGeom>
          <a:solidFill>
            <a:srgbClr val="FF4745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81" name="Shape 5136">
            <a:extLst>
              <a:ext uri="{FF2B5EF4-FFF2-40B4-BE49-F238E27FC236}">
                <a16:creationId xmlns:a16="http://schemas.microsoft.com/office/drawing/2014/main" xmlns="" id="{A8E43CE5-424B-4738-8D93-944FA4F061DC}"/>
              </a:ext>
            </a:extLst>
          </p:cNvPr>
          <p:cNvSpPr/>
          <p:nvPr/>
        </p:nvSpPr>
        <p:spPr>
          <a:xfrm>
            <a:off x="6474746" y="4952477"/>
            <a:ext cx="274285" cy="16733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44819" y="3564"/>
                </a:moveTo>
                <a:lnTo>
                  <a:pt x="44819" y="3564"/>
                </a:lnTo>
                <a:cubicBezTo>
                  <a:pt x="42891" y="0"/>
                  <a:pt x="40481" y="0"/>
                  <a:pt x="38554" y="3564"/>
                </a:cubicBezTo>
                <a:cubicBezTo>
                  <a:pt x="0" y="59801"/>
                  <a:pt x="0" y="59801"/>
                  <a:pt x="0" y="59801"/>
                </a:cubicBezTo>
                <a:cubicBezTo>
                  <a:pt x="38554" y="116039"/>
                  <a:pt x="38554" y="116039"/>
                  <a:pt x="38554" y="116039"/>
                </a:cubicBezTo>
                <a:cubicBezTo>
                  <a:pt x="40481" y="119603"/>
                  <a:pt x="42891" y="119603"/>
                  <a:pt x="44819" y="116039"/>
                </a:cubicBezTo>
                <a:cubicBezTo>
                  <a:pt x="46987" y="112079"/>
                  <a:pt x="46987" y="108514"/>
                  <a:pt x="44819" y="105346"/>
                </a:cubicBezTo>
                <a:cubicBezTo>
                  <a:pt x="14939" y="59801"/>
                  <a:pt x="14939" y="59801"/>
                  <a:pt x="14939" y="59801"/>
                </a:cubicBezTo>
                <a:cubicBezTo>
                  <a:pt x="44819" y="17821"/>
                  <a:pt x="44819" y="17821"/>
                  <a:pt x="44819" y="17821"/>
                </a:cubicBezTo>
                <a:cubicBezTo>
                  <a:pt x="46987" y="13861"/>
                  <a:pt x="46987" y="7128"/>
                  <a:pt x="44819" y="3564"/>
                </a:cubicBezTo>
                <a:close/>
                <a:moveTo>
                  <a:pt x="81204" y="3564"/>
                </a:moveTo>
                <a:lnTo>
                  <a:pt x="81204" y="3564"/>
                </a:lnTo>
                <a:cubicBezTo>
                  <a:pt x="79036" y="0"/>
                  <a:pt x="76867" y="0"/>
                  <a:pt x="74939" y="3564"/>
                </a:cubicBezTo>
                <a:cubicBezTo>
                  <a:pt x="72771" y="7128"/>
                  <a:pt x="72771" y="13861"/>
                  <a:pt x="74939" y="17821"/>
                </a:cubicBezTo>
                <a:cubicBezTo>
                  <a:pt x="104578" y="59801"/>
                  <a:pt x="104578" y="59801"/>
                  <a:pt x="104578" y="59801"/>
                </a:cubicBezTo>
                <a:cubicBezTo>
                  <a:pt x="74939" y="105346"/>
                  <a:pt x="74939" y="105346"/>
                  <a:pt x="74939" y="105346"/>
                </a:cubicBezTo>
                <a:cubicBezTo>
                  <a:pt x="72771" y="108514"/>
                  <a:pt x="72771" y="112079"/>
                  <a:pt x="74939" y="116039"/>
                </a:cubicBezTo>
                <a:cubicBezTo>
                  <a:pt x="76867" y="119603"/>
                  <a:pt x="79036" y="119603"/>
                  <a:pt x="81204" y="116039"/>
                </a:cubicBezTo>
                <a:cubicBezTo>
                  <a:pt x="119759" y="59801"/>
                  <a:pt x="119759" y="59801"/>
                  <a:pt x="119759" y="59801"/>
                </a:cubicBezTo>
                <a:lnTo>
                  <a:pt x="81204" y="3564"/>
                </a:lnTo>
                <a:close/>
              </a:path>
            </a:pathLst>
          </a:custGeom>
          <a:solidFill>
            <a:srgbClr val="FF4745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82" name="Shape 5137">
            <a:extLst>
              <a:ext uri="{FF2B5EF4-FFF2-40B4-BE49-F238E27FC236}">
                <a16:creationId xmlns:a16="http://schemas.microsoft.com/office/drawing/2014/main" xmlns="" id="{0C7CD563-C64D-4940-9FF5-D921E76E16AE}"/>
              </a:ext>
            </a:extLst>
          </p:cNvPr>
          <p:cNvSpPr/>
          <p:nvPr/>
        </p:nvSpPr>
        <p:spPr>
          <a:xfrm>
            <a:off x="7575780" y="3821969"/>
            <a:ext cx="254833" cy="25100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740" y="0"/>
                </a:moveTo>
                <a:lnTo>
                  <a:pt x="59740" y="0"/>
                </a:lnTo>
                <a:cubicBezTo>
                  <a:pt x="27532" y="0"/>
                  <a:pt x="0" y="25960"/>
                  <a:pt x="0" y="58807"/>
                </a:cubicBezTo>
                <a:cubicBezTo>
                  <a:pt x="0" y="91655"/>
                  <a:pt x="27532" y="119735"/>
                  <a:pt x="59740" y="119735"/>
                </a:cubicBezTo>
                <a:cubicBezTo>
                  <a:pt x="91948" y="119735"/>
                  <a:pt x="119740" y="91655"/>
                  <a:pt x="119740" y="58807"/>
                </a:cubicBezTo>
                <a:cubicBezTo>
                  <a:pt x="119740" y="25960"/>
                  <a:pt x="91948" y="0"/>
                  <a:pt x="59740" y="0"/>
                </a:cubicBezTo>
                <a:close/>
                <a:moveTo>
                  <a:pt x="59740" y="79999"/>
                </a:moveTo>
                <a:lnTo>
                  <a:pt x="59740" y="79999"/>
                </a:lnTo>
                <a:cubicBezTo>
                  <a:pt x="48311" y="79999"/>
                  <a:pt x="41298" y="70463"/>
                  <a:pt x="41298" y="58807"/>
                </a:cubicBezTo>
                <a:cubicBezTo>
                  <a:pt x="41298" y="49536"/>
                  <a:pt x="48311" y="39999"/>
                  <a:pt x="59740" y="39999"/>
                </a:cubicBezTo>
                <a:cubicBezTo>
                  <a:pt x="71168" y="39999"/>
                  <a:pt x="78181" y="49536"/>
                  <a:pt x="78181" y="58807"/>
                </a:cubicBezTo>
                <a:cubicBezTo>
                  <a:pt x="78181" y="70463"/>
                  <a:pt x="71168" y="79999"/>
                  <a:pt x="59740" y="79999"/>
                </a:cubicBezTo>
                <a:close/>
              </a:path>
            </a:pathLst>
          </a:custGeom>
          <a:solidFill>
            <a:srgbClr val="FF4745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83" name="Shape 5138">
            <a:extLst>
              <a:ext uri="{FF2B5EF4-FFF2-40B4-BE49-F238E27FC236}">
                <a16:creationId xmlns:a16="http://schemas.microsoft.com/office/drawing/2014/main" xmlns="" id="{9C167EB5-ADD4-4628-8D09-247AEAB0779F}"/>
              </a:ext>
            </a:extLst>
          </p:cNvPr>
          <p:cNvSpPr/>
          <p:nvPr/>
        </p:nvSpPr>
        <p:spPr>
          <a:xfrm>
            <a:off x="2658090" y="4968042"/>
            <a:ext cx="272340" cy="134261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6987" y="0"/>
                </a:moveTo>
                <a:lnTo>
                  <a:pt x="106987" y="0"/>
                </a:lnTo>
                <a:cubicBezTo>
                  <a:pt x="12771" y="0"/>
                  <a:pt x="12771" y="0"/>
                  <a:pt x="12771" y="0"/>
                </a:cubicBezTo>
                <a:cubicBezTo>
                  <a:pt x="4337" y="0"/>
                  <a:pt x="0" y="12580"/>
                  <a:pt x="0" y="25645"/>
                </a:cubicBezTo>
                <a:cubicBezTo>
                  <a:pt x="0" y="98225"/>
                  <a:pt x="0" y="98225"/>
                  <a:pt x="0" y="98225"/>
                </a:cubicBezTo>
                <a:cubicBezTo>
                  <a:pt x="0" y="111290"/>
                  <a:pt x="4337" y="119516"/>
                  <a:pt x="12771" y="119516"/>
                </a:cubicBezTo>
                <a:cubicBezTo>
                  <a:pt x="106987" y="119516"/>
                  <a:pt x="106987" y="119516"/>
                  <a:pt x="106987" y="119516"/>
                </a:cubicBezTo>
                <a:cubicBezTo>
                  <a:pt x="113253" y="119516"/>
                  <a:pt x="119759" y="111290"/>
                  <a:pt x="119759" y="98225"/>
                </a:cubicBezTo>
                <a:cubicBezTo>
                  <a:pt x="119759" y="25645"/>
                  <a:pt x="119759" y="25645"/>
                  <a:pt x="119759" y="25645"/>
                </a:cubicBezTo>
                <a:cubicBezTo>
                  <a:pt x="119759" y="12580"/>
                  <a:pt x="113253" y="0"/>
                  <a:pt x="106987" y="0"/>
                </a:cubicBezTo>
                <a:close/>
                <a:moveTo>
                  <a:pt x="106987" y="98225"/>
                </a:moveTo>
                <a:lnTo>
                  <a:pt x="106987" y="98225"/>
                </a:lnTo>
                <a:cubicBezTo>
                  <a:pt x="12771" y="98225"/>
                  <a:pt x="12771" y="98225"/>
                  <a:pt x="12771" y="98225"/>
                </a:cubicBezTo>
                <a:cubicBezTo>
                  <a:pt x="12771" y="25645"/>
                  <a:pt x="12771" y="25645"/>
                  <a:pt x="12771" y="25645"/>
                </a:cubicBezTo>
                <a:cubicBezTo>
                  <a:pt x="106987" y="25645"/>
                  <a:pt x="106987" y="25645"/>
                  <a:pt x="106987" y="25645"/>
                </a:cubicBezTo>
                <a:lnTo>
                  <a:pt x="106987" y="98225"/>
                </a:lnTo>
                <a:close/>
                <a:moveTo>
                  <a:pt x="102650" y="38225"/>
                </a:moveTo>
                <a:lnTo>
                  <a:pt x="102650" y="38225"/>
                </a:lnTo>
                <a:cubicBezTo>
                  <a:pt x="76867" y="38225"/>
                  <a:pt x="76867" y="38225"/>
                  <a:pt x="76867" y="38225"/>
                </a:cubicBezTo>
                <a:cubicBezTo>
                  <a:pt x="76867" y="85645"/>
                  <a:pt x="76867" y="85645"/>
                  <a:pt x="76867" y="85645"/>
                </a:cubicBezTo>
                <a:cubicBezTo>
                  <a:pt x="102650" y="85645"/>
                  <a:pt x="102650" y="85645"/>
                  <a:pt x="102650" y="85645"/>
                </a:cubicBezTo>
                <a:lnTo>
                  <a:pt x="102650" y="38225"/>
                </a:lnTo>
                <a:close/>
                <a:moveTo>
                  <a:pt x="42891" y="38225"/>
                </a:moveTo>
                <a:lnTo>
                  <a:pt x="42891" y="38225"/>
                </a:lnTo>
                <a:cubicBezTo>
                  <a:pt x="17349" y="38225"/>
                  <a:pt x="17349" y="38225"/>
                  <a:pt x="17349" y="38225"/>
                </a:cubicBezTo>
                <a:cubicBezTo>
                  <a:pt x="17349" y="85645"/>
                  <a:pt x="17349" y="85645"/>
                  <a:pt x="17349" y="85645"/>
                </a:cubicBezTo>
                <a:cubicBezTo>
                  <a:pt x="42891" y="85645"/>
                  <a:pt x="42891" y="85645"/>
                  <a:pt x="42891" y="85645"/>
                </a:cubicBezTo>
                <a:lnTo>
                  <a:pt x="42891" y="38225"/>
                </a:lnTo>
                <a:close/>
                <a:moveTo>
                  <a:pt x="72530" y="38225"/>
                </a:moveTo>
                <a:lnTo>
                  <a:pt x="72530" y="38225"/>
                </a:lnTo>
                <a:cubicBezTo>
                  <a:pt x="46987" y="38225"/>
                  <a:pt x="46987" y="38225"/>
                  <a:pt x="46987" y="38225"/>
                </a:cubicBezTo>
                <a:cubicBezTo>
                  <a:pt x="46987" y="85645"/>
                  <a:pt x="46987" y="85645"/>
                  <a:pt x="46987" y="85645"/>
                </a:cubicBezTo>
                <a:cubicBezTo>
                  <a:pt x="72530" y="85645"/>
                  <a:pt x="72530" y="85645"/>
                  <a:pt x="72530" y="85645"/>
                </a:cubicBezTo>
                <a:lnTo>
                  <a:pt x="72530" y="38225"/>
                </a:lnTo>
                <a:close/>
              </a:path>
            </a:pathLst>
          </a:custGeom>
          <a:solidFill>
            <a:srgbClr val="FF4745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84" name="Shape 5139">
            <a:extLst>
              <a:ext uri="{FF2B5EF4-FFF2-40B4-BE49-F238E27FC236}">
                <a16:creationId xmlns:a16="http://schemas.microsoft.com/office/drawing/2014/main" xmlns="" id="{F8F631BF-6176-49A5-B3A5-E176179D2EAD}"/>
              </a:ext>
            </a:extLst>
          </p:cNvPr>
          <p:cNvSpPr/>
          <p:nvPr/>
        </p:nvSpPr>
        <p:spPr>
          <a:xfrm>
            <a:off x="3202771" y="4968042"/>
            <a:ext cx="274285" cy="134261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6961" y="0"/>
                </a:moveTo>
                <a:lnTo>
                  <a:pt x="106961" y="0"/>
                </a:lnTo>
                <a:cubicBezTo>
                  <a:pt x="12796" y="0"/>
                  <a:pt x="12796" y="0"/>
                  <a:pt x="12796" y="0"/>
                </a:cubicBezTo>
                <a:cubicBezTo>
                  <a:pt x="4346" y="0"/>
                  <a:pt x="0" y="12580"/>
                  <a:pt x="0" y="25645"/>
                </a:cubicBezTo>
                <a:cubicBezTo>
                  <a:pt x="0" y="98225"/>
                  <a:pt x="0" y="98225"/>
                  <a:pt x="0" y="98225"/>
                </a:cubicBezTo>
                <a:cubicBezTo>
                  <a:pt x="0" y="111290"/>
                  <a:pt x="4346" y="119516"/>
                  <a:pt x="12796" y="119516"/>
                </a:cubicBezTo>
                <a:cubicBezTo>
                  <a:pt x="106961" y="119516"/>
                  <a:pt x="106961" y="119516"/>
                  <a:pt x="106961" y="119516"/>
                </a:cubicBezTo>
                <a:cubicBezTo>
                  <a:pt x="113239" y="119516"/>
                  <a:pt x="119758" y="111290"/>
                  <a:pt x="119758" y="98225"/>
                </a:cubicBezTo>
                <a:cubicBezTo>
                  <a:pt x="119758" y="25645"/>
                  <a:pt x="119758" y="25645"/>
                  <a:pt x="119758" y="25645"/>
                </a:cubicBezTo>
                <a:cubicBezTo>
                  <a:pt x="119758" y="12580"/>
                  <a:pt x="113239" y="0"/>
                  <a:pt x="106961" y="0"/>
                </a:cubicBezTo>
                <a:close/>
                <a:moveTo>
                  <a:pt x="106961" y="98225"/>
                </a:moveTo>
                <a:lnTo>
                  <a:pt x="106961" y="98225"/>
                </a:lnTo>
                <a:cubicBezTo>
                  <a:pt x="12796" y="98225"/>
                  <a:pt x="12796" y="98225"/>
                  <a:pt x="12796" y="98225"/>
                </a:cubicBezTo>
                <a:cubicBezTo>
                  <a:pt x="12796" y="25645"/>
                  <a:pt x="12796" y="25645"/>
                  <a:pt x="12796" y="25645"/>
                </a:cubicBezTo>
                <a:cubicBezTo>
                  <a:pt x="106961" y="25645"/>
                  <a:pt x="106961" y="25645"/>
                  <a:pt x="106961" y="25645"/>
                </a:cubicBezTo>
                <a:lnTo>
                  <a:pt x="106961" y="98225"/>
                </a:lnTo>
                <a:close/>
                <a:moveTo>
                  <a:pt x="42736" y="38225"/>
                </a:moveTo>
                <a:lnTo>
                  <a:pt x="42736" y="38225"/>
                </a:lnTo>
                <a:cubicBezTo>
                  <a:pt x="17142" y="38225"/>
                  <a:pt x="17142" y="38225"/>
                  <a:pt x="17142" y="38225"/>
                </a:cubicBezTo>
                <a:cubicBezTo>
                  <a:pt x="17142" y="85645"/>
                  <a:pt x="17142" y="85645"/>
                  <a:pt x="17142" y="85645"/>
                </a:cubicBezTo>
                <a:cubicBezTo>
                  <a:pt x="42736" y="85645"/>
                  <a:pt x="42736" y="85645"/>
                  <a:pt x="42736" y="85645"/>
                </a:cubicBezTo>
                <a:lnTo>
                  <a:pt x="42736" y="38225"/>
                </a:lnTo>
                <a:close/>
                <a:moveTo>
                  <a:pt x="72676" y="38225"/>
                </a:moveTo>
                <a:lnTo>
                  <a:pt x="72676" y="38225"/>
                </a:lnTo>
                <a:cubicBezTo>
                  <a:pt x="47082" y="38225"/>
                  <a:pt x="47082" y="38225"/>
                  <a:pt x="47082" y="38225"/>
                </a:cubicBezTo>
                <a:cubicBezTo>
                  <a:pt x="47082" y="85645"/>
                  <a:pt x="47082" y="85645"/>
                  <a:pt x="47082" y="85645"/>
                </a:cubicBezTo>
                <a:cubicBezTo>
                  <a:pt x="72676" y="85645"/>
                  <a:pt x="72676" y="85645"/>
                  <a:pt x="72676" y="85645"/>
                </a:cubicBezTo>
                <a:lnTo>
                  <a:pt x="72676" y="38225"/>
                </a:lnTo>
                <a:close/>
              </a:path>
            </a:pathLst>
          </a:custGeom>
          <a:solidFill>
            <a:srgbClr val="FF4745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85" name="Shape 5140">
            <a:extLst>
              <a:ext uri="{FF2B5EF4-FFF2-40B4-BE49-F238E27FC236}">
                <a16:creationId xmlns:a16="http://schemas.microsoft.com/office/drawing/2014/main" xmlns="" id="{82669D83-C68C-4D9F-800F-111D990B67F0}"/>
              </a:ext>
            </a:extLst>
          </p:cNvPr>
          <p:cNvSpPr/>
          <p:nvPr/>
        </p:nvSpPr>
        <p:spPr>
          <a:xfrm>
            <a:off x="3747452" y="4968042"/>
            <a:ext cx="274285" cy="134261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6961" y="0"/>
                </a:moveTo>
                <a:lnTo>
                  <a:pt x="106961" y="0"/>
                </a:lnTo>
                <a:cubicBezTo>
                  <a:pt x="12796" y="0"/>
                  <a:pt x="12796" y="0"/>
                  <a:pt x="12796" y="0"/>
                </a:cubicBezTo>
                <a:cubicBezTo>
                  <a:pt x="4346" y="0"/>
                  <a:pt x="0" y="12580"/>
                  <a:pt x="0" y="25645"/>
                </a:cubicBezTo>
                <a:cubicBezTo>
                  <a:pt x="0" y="98225"/>
                  <a:pt x="0" y="98225"/>
                  <a:pt x="0" y="98225"/>
                </a:cubicBezTo>
                <a:cubicBezTo>
                  <a:pt x="0" y="111290"/>
                  <a:pt x="4346" y="119516"/>
                  <a:pt x="12796" y="119516"/>
                </a:cubicBezTo>
                <a:cubicBezTo>
                  <a:pt x="106961" y="119516"/>
                  <a:pt x="106961" y="119516"/>
                  <a:pt x="106961" y="119516"/>
                </a:cubicBezTo>
                <a:cubicBezTo>
                  <a:pt x="113480" y="119516"/>
                  <a:pt x="119758" y="111290"/>
                  <a:pt x="119758" y="98225"/>
                </a:cubicBezTo>
                <a:cubicBezTo>
                  <a:pt x="119758" y="25645"/>
                  <a:pt x="119758" y="25645"/>
                  <a:pt x="119758" y="25645"/>
                </a:cubicBezTo>
                <a:cubicBezTo>
                  <a:pt x="119758" y="12580"/>
                  <a:pt x="113480" y="0"/>
                  <a:pt x="106961" y="0"/>
                </a:cubicBezTo>
                <a:close/>
                <a:moveTo>
                  <a:pt x="106961" y="98225"/>
                </a:moveTo>
                <a:lnTo>
                  <a:pt x="106961" y="98225"/>
                </a:lnTo>
                <a:cubicBezTo>
                  <a:pt x="12796" y="98225"/>
                  <a:pt x="12796" y="98225"/>
                  <a:pt x="12796" y="98225"/>
                </a:cubicBezTo>
                <a:cubicBezTo>
                  <a:pt x="12796" y="25645"/>
                  <a:pt x="12796" y="25645"/>
                  <a:pt x="12796" y="25645"/>
                </a:cubicBezTo>
                <a:cubicBezTo>
                  <a:pt x="106961" y="25645"/>
                  <a:pt x="106961" y="25645"/>
                  <a:pt x="106961" y="25645"/>
                </a:cubicBezTo>
                <a:lnTo>
                  <a:pt x="106961" y="98225"/>
                </a:lnTo>
                <a:close/>
                <a:moveTo>
                  <a:pt x="42736" y="38225"/>
                </a:moveTo>
                <a:lnTo>
                  <a:pt x="42736" y="38225"/>
                </a:lnTo>
                <a:cubicBezTo>
                  <a:pt x="17142" y="38225"/>
                  <a:pt x="17142" y="38225"/>
                  <a:pt x="17142" y="38225"/>
                </a:cubicBezTo>
                <a:cubicBezTo>
                  <a:pt x="17142" y="85645"/>
                  <a:pt x="17142" y="85645"/>
                  <a:pt x="17142" y="85645"/>
                </a:cubicBezTo>
                <a:cubicBezTo>
                  <a:pt x="42736" y="85645"/>
                  <a:pt x="42736" y="85645"/>
                  <a:pt x="42736" y="85645"/>
                </a:cubicBezTo>
                <a:lnTo>
                  <a:pt x="42736" y="38225"/>
                </a:lnTo>
                <a:close/>
              </a:path>
            </a:pathLst>
          </a:custGeom>
          <a:solidFill>
            <a:srgbClr val="FF4745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86" name="Shape 5141">
            <a:extLst>
              <a:ext uri="{FF2B5EF4-FFF2-40B4-BE49-F238E27FC236}">
                <a16:creationId xmlns:a16="http://schemas.microsoft.com/office/drawing/2014/main" xmlns="" id="{55BA5BB8-AB96-44CA-99F5-F13DA2F696FC}"/>
              </a:ext>
            </a:extLst>
          </p:cNvPr>
          <p:cNvSpPr/>
          <p:nvPr/>
        </p:nvSpPr>
        <p:spPr>
          <a:xfrm>
            <a:off x="4294077" y="4968042"/>
            <a:ext cx="274286" cy="134261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6720" y="0"/>
                </a:moveTo>
                <a:lnTo>
                  <a:pt x="106720" y="0"/>
                </a:lnTo>
                <a:cubicBezTo>
                  <a:pt x="12796" y="0"/>
                  <a:pt x="12796" y="0"/>
                  <a:pt x="12796" y="0"/>
                </a:cubicBezTo>
                <a:cubicBezTo>
                  <a:pt x="4104" y="0"/>
                  <a:pt x="0" y="12580"/>
                  <a:pt x="0" y="25645"/>
                </a:cubicBezTo>
                <a:cubicBezTo>
                  <a:pt x="0" y="98225"/>
                  <a:pt x="0" y="98225"/>
                  <a:pt x="0" y="98225"/>
                </a:cubicBezTo>
                <a:cubicBezTo>
                  <a:pt x="0" y="111290"/>
                  <a:pt x="4104" y="119516"/>
                  <a:pt x="12796" y="119516"/>
                </a:cubicBezTo>
                <a:cubicBezTo>
                  <a:pt x="106720" y="119516"/>
                  <a:pt x="106720" y="119516"/>
                  <a:pt x="106720" y="119516"/>
                </a:cubicBezTo>
                <a:cubicBezTo>
                  <a:pt x="113480" y="119516"/>
                  <a:pt x="119758" y="111290"/>
                  <a:pt x="119758" y="98225"/>
                </a:cubicBezTo>
                <a:cubicBezTo>
                  <a:pt x="119758" y="25645"/>
                  <a:pt x="119758" y="25645"/>
                  <a:pt x="119758" y="25645"/>
                </a:cubicBezTo>
                <a:cubicBezTo>
                  <a:pt x="119758" y="12580"/>
                  <a:pt x="113480" y="0"/>
                  <a:pt x="106720" y="0"/>
                </a:cubicBezTo>
                <a:close/>
                <a:moveTo>
                  <a:pt x="106720" y="98225"/>
                </a:moveTo>
                <a:lnTo>
                  <a:pt x="106720" y="98225"/>
                </a:lnTo>
                <a:cubicBezTo>
                  <a:pt x="12796" y="98225"/>
                  <a:pt x="12796" y="98225"/>
                  <a:pt x="12796" y="98225"/>
                </a:cubicBezTo>
                <a:cubicBezTo>
                  <a:pt x="12796" y="25645"/>
                  <a:pt x="12796" y="25645"/>
                  <a:pt x="12796" y="25645"/>
                </a:cubicBezTo>
                <a:cubicBezTo>
                  <a:pt x="106720" y="25645"/>
                  <a:pt x="106720" y="25645"/>
                  <a:pt x="106720" y="25645"/>
                </a:cubicBezTo>
                <a:lnTo>
                  <a:pt x="106720" y="98225"/>
                </a:lnTo>
                <a:close/>
              </a:path>
            </a:pathLst>
          </a:custGeom>
          <a:solidFill>
            <a:srgbClr val="FF4745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87" name="Shape 5142">
            <a:extLst>
              <a:ext uri="{FF2B5EF4-FFF2-40B4-BE49-F238E27FC236}">
                <a16:creationId xmlns:a16="http://schemas.microsoft.com/office/drawing/2014/main" xmlns="" id="{5CF684F8-48C0-4823-AD16-83975EF97F65}"/>
              </a:ext>
            </a:extLst>
          </p:cNvPr>
          <p:cNvSpPr/>
          <p:nvPr/>
        </p:nvSpPr>
        <p:spPr>
          <a:xfrm>
            <a:off x="6474746" y="1702997"/>
            <a:ext cx="274285" cy="12453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5180" y="48430"/>
                </a:moveTo>
                <a:lnTo>
                  <a:pt x="115180" y="48430"/>
                </a:lnTo>
                <a:cubicBezTo>
                  <a:pt x="113253" y="38744"/>
                  <a:pt x="102409" y="14529"/>
                  <a:pt x="96144" y="4843"/>
                </a:cubicBezTo>
                <a:cubicBezTo>
                  <a:pt x="96144" y="0"/>
                  <a:pt x="93975" y="0"/>
                  <a:pt x="89638" y="0"/>
                </a:cubicBezTo>
                <a:cubicBezTo>
                  <a:pt x="87710" y="0"/>
                  <a:pt x="60000" y="0"/>
                  <a:pt x="60000" y="0"/>
                </a:cubicBezTo>
                <a:cubicBezTo>
                  <a:pt x="60000" y="0"/>
                  <a:pt x="32048" y="0"/>
                  <a:pt x="29879" y="0"/>
                </a:cubicBezTo>
                <a:cubicBezTo>
                  <a:pt x="25542" y="0"/>
                  <a:pt x="23614" y="0"/>
                  <a:pt x="23614" y="4843"/>
                </a:cubicBezTo>
                <a:cubicBezTo>
                  <a:pt x="17108" y="14529"/>
                  <a:pt x="6506" y="38744"/>
                  <a:pt x="4337" y="48430"/>
                </a:cubicBezTo>
                <a:cubicBezTo>
                  <a:pt x="0" y="52735"/>
                  <a:pt x="0" y="57578"/>
                  <a:pt x="0" y="67264"/>
                </a:cubicBezTo>
                <a:cubicBezTo>
                  <a:pt x="4337" y="105470"/>
                  <a:pt x="4337" y="105470"/>
                  <a:pt x="4337" y="105470"/>
                </a:cubicBezTo>
                <a:cubicBezTo>
                  <a:pt x="4337" y="114618"/>
                  <a:pt x="8674" y="119461"/>
                  <a:pt x="10843" y="119461"/>
                </a:cubicBezTo>
                <a:cubicBezTo>
                  <a:pt x="108915" y="119461"/>
                  <a:pt x="108915" y="119461"/>
                  <a:pt x="108915" y="119461"/>
                </a:cubicBezTo>
                <a:cubicBezTo>
                  <a:pt x="111084" y="119461"/>
                  <a:pt x="115180" y="114618"/>
                  <a:pt x="115180" y="105470"/>
                </a:cubicBezTo>
                <a:cubicBezTo>
                  <a:pt x="119759" y="67264"/>
                  <a:pt x="119759" y="67264"/>
                  <a:pt x="119759" y="67264"/>
                </a:cubicBezTo>
                <a:cubicBezTo>
                  <a:pt x="119759" y="57578"/>
                  <a:pt x="119759" y="52735"/>
                  <a:pt x="115180" y="48430"/>
                </a:cubicBezTo>
                <a:close/>
                <a:moveTo>
                  <a:pt x="83373" y="52735"/>
                </a:moveTo>
                <a:lnTo>
                  <a:pt x="83373" y="52735"/>
                </a:lnTo>
                <a:lnTo>
                  <a:pt x="83373" y="57578"/>
                </a:lnTo>
                <a:cubicBezTo>
                  <a:pt x="76867" y="81255"/>
                  <a:pt x="76867" y="81255"/>
                  <a:pt x="76867" y="81255"/>
                </a:cubicBezTo>
                <a:cubicBezTo>
                  <a:pt x="42891" y="81255"/>
                  <a:pt x="42891" y="81255"/>
                  <a:pt x="42891" y="81255"/>
                </a:cubicBezTo>
                <a:cubicBezTo>
                  <a:pt x="36385" y="57578"/>
                  <a:pt x="36385" y="57578"/>
                  <a:pt x="36385" y="57578"/>
                </a:cubicBezTo>
                <a:lnTo>
                  <a:pt x="36385" y="52735"/>
                </a:lnTo>
                <a:cubicBezTo>
                  <a:pt x="14939" y="52735"/>
                  <a:pt x="14939" y="52735"/>
                  <a:pt x="14939" y="52735"/>
                </a:cubicBezTo>
                <a:cubicBezTo>
                  <a:pt x="25542" y="24215"/>
                  <a:pt x="25542" y="24215"/>
                  <a:pt x="25542" y="24215"/>
                </a:cubicBezTo>
                <a:cubicBezTo>
                  <a:pt x="93975" y="24215"/>
                  <a:pt x="93975" y="24215"/>
                  <a:pt x="93975" y="24215"/>
                </a:cubicBezTo>
                <a:cubicBezTo>
                  <a:pt x="104578" y="52735"/>
                  <a:pt x="104578" y="52735"/>
                  <a:pt x="104578" y="52735"/>
                </a:cubicBezTo>
                <a:lnTo>
                  <a:pt x="83373" y="52735"/>
                </a:lnTo>
                <a:close/>
              </a:path>
            </a:pathLst>
          </a:custGeom>
          <a:solidFill>
            <a:srgbClr val="FF4745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88" name="Shape 5143">
            <a:extLst>
              <a:ext uri="{FF2B5EF4-FFF2-40B4-BE49-F238E27FC236}">
                <a16:creationId xmlns:a16="http://schemas.microsoft.com/office/drawing/2014/main" xmlns="" id="{FADE9ABB-A133-4A67-B6EF-92F966B706F3}"/>
              </a:ext>
            </a:extLst>
          </p:cNvPr>
          <p:cNvSpPr/>
          <p:nvPr/>
        </p:nvSpPr>
        <p:spPr>
          <a:xfrm>
            <a:off x="7021372" y="4919398"/>
            <a:ext cx="274286" cy="23933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6720" y="0"/>
                </a:moveTo>
                <a:lnTo>
                  <a:pt x="106720" y="0"/>
                </a:lnTo>
                <a:cubicBezTo>
                  <a:pt x="12796" y="0"/>
                  <a:pt x="12796" y="0"/>
                  <a:pt x="12796" y="0"/>
                </a:cubicBezTo>
                <a:cubicBezTo>
                  <a:pt x="6277" y="0"/>
                  <a:pt x="0" y="4689"/>
                  <a:pt x="0" y="12137"/>
                </a:cubicBezTo>
                <a:cubicBezTo>
                  <a:pt x="0" y="88000"/>
                  <a:pt x="0" y="88000"/>
                  <a:pt x="0" y="88000"/>
                </a:cubicBezTo>
                <a:cubicBezTo>
                  <a:pt x="0" y="95172"/>
                  <a:pt x="4104" y="102620"/>
                  <a:pt x="10623" y="105103"/>
                </a:cubicBezTo>
                <a:cubicBezTo>
                  <a:pt x="38631" y="110068"/>
                  <a:pt x="38631" y="110068"/>
                  <a:pt x="38631" y="110068"/>
                </a:cubicBezTo>
                <a:cubicBezTo>
                  <a:pt x="38631" y="110068"/>
                  <a:pt x="14969" y="119724"/>
                  <a:pt x="29698" y="119724"/>
                </a:cubicBezTo>
                <a:cubicBezTo>
                  <a:pt x="89818" y="119724"/>
                  <a:pt x="89818" y="119724"/>
                  <a:pt x="89818" y="119724"/>
                </a:cubicBezTo>
                <a:cubicBezTo>
                  <a:pt x="104788" y="119724"/>
                  <a:pt x="81126" y="110068"/>
                  <a:pt x="81126" y="110068"/>
                </a:cubicBezTo>
                <a:cubicBezTo>
                  <a:pt x="108893" y="105103"/>
                  <a:pt x="108893" y="105103"/>
                  <a:pt x="108893" y="105103"/>
                </a:cubicBezTo>
                <a:cubicBezTo>
                  <a:pt x="115653" y="102620"/>
                  <a:pt x="119758" y="95172"/>
                  <a:pt x="119758" y="88000"/>
                </a:cubicBezTo>
                <a:cubicBezTo>
                  <a:pt x="119758" y="12137"/>
                  <a:pt x="119758" y="12137"/>
                  <a:pt x="119758" y="12137"/>
                </a:cubicBezTo>
                <a:cubicBezTo>
                  <a:pt x="119758" y="4689"/>
                  <a:pt x="113480" y="0"/>
                  <a:pt x="106720" y="0"/>
                </a:cubicBezTo>
                <a:close/>
                <a:moveTo>
                  <a:pt x="106720" y="88000"/>
                </a:moveTo>
                <a:lnTo>
                  <a:pt x="106720" y="88000"/>
                </a:lnTo>
                <a:cubicBezTo>
                  <a:pt x="12796" y="88000"/>
                  <a:pt x="12796" y="88000"/>
                  <a:pt x="12796" y="88000"/>
                </a:cubicBezTo>
                <a:cubicBezTo>
                  <a:pt x="12796" y="12137"/>
                  <a:pt x="12796" y="12137"/>
                  <a:pt x="12796" y="12137"/>
                </a:cubicBezTo>
                <a:cubicBezTo>
                  <a:pt x="106720" y="12137"/>
                  <a:pt x="106720" y="12137"/>
                  <a:pt x="106720" y="12137"/>
                </a:cubicBezTo>
                <a:lnTo>
                  <a:pt x="106720" y="88000"/>
                </a:lnTo>
                <a:close/>
              </a:path>
            </a:pathLst>
          </a:custGeom>
          <a:solidFill>
            <a:srgbClr val="FF4745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89" name="Shape 5144">
            <a:extLst>
              <a:ext uri="{FF2B5EF4-FFF2-40B4-BE49-F238E27FC236}">
                <a16:creationId xmlns:a16="http://schemas.microsoft.com/office/drawing/2014/main" xmlns="" id="{7842DC09-2A22-4ECC-9C8F-B25025832112}"/>
              </a:ext>
            </a:extLst>
          </p:cNvPr>
          <p:cNvSpPr/>
          <p:nvPr/>
        </p:nvSpPr>
        <p:spPr>
          <a:xfrm>
            <a:off x="8112680" y="3827805"/>
            <a:ext cx="274285" cy="23544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5533" y="65070"/>
                </a:moveTo>
                <a:lnTo>
                  <a:pt x="55533" y="65070"/>
                </a:lnTo>
                <a:cubicBezTo>
                  <a:pt x="66156" y="65070"/>
                  <a:pt x="66156" y="65070"/>
                  <a:pt x="66156" y="65070"/>
                </a:cubicBezTo>
                <a:cubicBezTo>
                  <a:pt x="66156" y="77464"/>
                  <a:pt x="66156" y="77464"/>
                  <a:pt x="66156" y="77464"/>
                </a:cubicBezTo>
                <a:cubicBezTo>
                  <a:pt x="119758" y="77464"/>
                  <a:pt x="119758" y="77464"/>
                  <a:pt x="119758" y="77464"/>
                </a:cubicBezTo>
                <a:cubicBezTo>
                  <a:pt x="119758" y="77464"/>
                  <a:pt x="119758" y="47323"/>
                  <a:pt x="117585" y="37464"/>
                </a:cubicBezTo>
                <a:cubicBezTo>
                  <a:pt x="117585" y="27323"/>
                  <a:pt x="115412" y="22535"/>
                  <a:pt x="106961" y="22535"/>
                </a:cubicBezTo>
                <a:cubicBezTo>
                  <a:pt x="87645" y="22535"/>
                  <a:pt x="87645" y="22535"/>
                  <a:pt x="87645" y="22535"/>
                </a:cubicBezTo>
                <a:cubicBezTo>
                  <a:pt x="83299" y="14929"/>
                  <a:pt x="81368" y="7605"/>
                  <a:pt x="81368" y="7605"/>
                </a:cubicBezTo>
                <a:cubicBezTo>
                  <a:pt x="79195" y="2535"/>
                  <a:pt x="77022" y="0"/>
                  <a:pt x="72434" y="0"/>
                </a:cubicBezTo>
                <a:cubicBezTo>
                  <a:pt x="46841" y="0"/>
                  <a:pt x="46841" y="0"/>
                  <a:pt x="46841" y="0"/>
                </a:cubicBezTo>
                <a:cubicBezTo>
                  <a:pt x="42736" y="0"/>
                  <a:pt x="40563" y="2535"/>
                  <a:pt x="40563" y="7605"/>
                </a:cubicBezTo>
                <a:cubicBezTo>
                  <a:pt x="38390" y="7605"/>
                  <a:pt x="36217" y="14929"/>
                  <a:pt x="32112" y="22535"/>
                </a:cubicBezTo>
                <a:cubicBezTo>
                  <a:pt x="12796" y="22535"/>
                  <a:pt x="12796" y="22535"/>
                  <a:pt x="12796" y="22535"/>
                </a:cubicBezTo>
                <a:cubicBezTo>
                  <a:pt x="4104" y="22535"/>
                  <a:pt x="2173" y="27323"/>
                  <a:pt x="2173" y="37464"/>
                </a:cubicBezTo>
                <a:cubicBezTo>
                  <a:pt x="0" y="47323"/>
                  <a:pt x="0" y="77464"/>
                  <a:pt x="0" y="77464"/>
                </a:cubicBezTo>
                <a:cubicBezTo>
                  <a:pt x="55533" y="77464"/>
                  <a:pt x="55533" y="77464"/>
                  <a:pt x="55533" y="77464"/>
                </a:cubicBezTo>
                <a:lnTo>
                  <a:pt x="55533" y="65070"/>
                </a:lnTo>
                <a:close/>
                <a:moveTo>
                  <a:pt x="44909" y="14929"/>
                </a:moveTo>
                <a:lnTo>
                  <a:pt x="44909" y="14929"/>
                </a:lnTo>
                <a:cubicBezTo>
                  <a:pt x="46841" y="12394"/>
                  <a:pt x="46841" y="10140"/>
                  <a:pt x="51187" y="10140"/>
                </a:cubicBezTo>
                <a:cubicBezTo>
                  <a:pt x="68571" y="10140"/>
                  <a:pt x="68571" y="10140"/>
                  <a:pt x="68571" y="10140"/>
                </a:cubicBezTo>
                <a:cubicBezTo>
                  <a:pt x="72434" y="10140"/>
                  <a:pt x="72434" y="12394"/>
                  <a:pt x="74607" y="14929"/>
                </a:cubicBezTo>
                <a:cubicBezTo>
                  <a:pt x="74607" y="14929"/>
                  <a:pt x="77022" y="20000"/>
                  <a:pt x="77022" y="22535"/>
                </a:cubicBezTo>
                <a:cubicBezTo>
                  <a:pt x="42736" y="22535"/>
                  <a:pt x="42736" y="22535"/>
                  <a:pt x="42736" y="22535"/>
                </a:cubicBezTo>
                <a:cubicBezTo>
                  <a:pt x="44909" y="20000"/>
                  <a:pt x="44909" y="14929"/>
                  <a:pt x="44909" y="14929"/>
                </a:cubicBezTo>
                <a:close/>
                <a:moveTo>
                  <a:pt x="66156" y="100000"/>
                </a:moveTo>
                <a:lnTo>
                  <a:pt x="66156" y="100000"/>
                </a:lnTo>
                <a:cubicBezTo>
                  <a:pt x="55533" y="100000"/>
                  <a:pt x="55533" y="100000"/>
                  <a:pt x="55533" y="100000"/>
                </a:cubicBezTo>
                <a:cubicBezTo>
                  <a:pt x="55533" y="85070"/>
                  <a:pt x="55533" y="85070"/>
                  <a:pt x="55533" y="85070"/>
                </a:cubicBezTo>
                <a:cubicBezTo>
                  <a:pt x="2173" y="85070"/>
                  <a:pt x="2173" y="85070"/>
                  <a:pt x="2173" y="85070"/>
                </a:cubicBezTo>
                <a:cubicBezTo>
                  <a:pt x="2173" y="85070"/>
                  <a:pt x="4104" y="97464"/>
                  <a:pt x="4104" y="107323"/>
                </a:cubicBezTo>
                <a:cubicBezTo>
                  <a:pt x="4104" y="112394"/>
                  <a:pt x="6277" y="119718"/>
                  <a:pt x="14969" y="119718"/>
                </a:cubicBezTo>
                <a:cubicBezTo>
                  <a:pt x="104788" y="119718"/>
                  <a:pt x="104788" y="119718"/>
                  <a:pt x="104788" y="119718"/>
                </a:cubicBezTo>
                <a:cubicBezTo>
                  <a:pt x="113239" y="119718"/>
                  <a:pt x="115412" y="112394"/>
                  <a:pt x="115412" y="107323"/>
                </a:cubicBezTo>
                <a:cubicBezTo>
                  <a:pt x="115412" y="97464"/>
                  <a:pt x="117585" y="85070"/>
                  <a:pt x="117585" y="85070"/>
                </a:cubicBezTo>
                <a:cubicBezTo>
                  <a:pt x="66156" y="85070"/>
                  <a:pt x="66156" y="85070"/>
                  <a:pt x="66156" y="85070"/>
                </a:cubicBezTo>
                <a:lnTo>
                  <a:pt x="66156" y="100000"/>
                </a:lnTo>
                <a:close/>
              </a:path>
            </a:pathLst>
          </a:custGeom>
          <a:solidFill>
            <a:srgbClr val="FF4745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90" name="Shape 5145">
            <a:extLst>
              <a:ext uri="{FF2B5EF4-FFF2-40B4-BE49-F238E27FC236}">
                <a16:creationId xmlns:a16="http://schemas.microsoft.com/office/drawing/2014/main" xmlns="" id="{B5A60BEB-09AA-4B09-B50D-17903390FABF}"/>
              </a:ext>
            </a:extLst>
          </p:cNvPr>
          <p:cNvSpPr/>
          <p:nvPr/>
        </p:nvSpPr>
        <p:spPr>
          <a:xfrm>
            <a:off x="3747452" y="4407653"/>
            <a:ext cx="274285" cy="16733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91991" y="59801"/>
                </a:moveTo>
                <a:lnTo>
                  <a:pt x="91991" y="59801"/>
                </a:lnTo>
                <a:cubicBezTo>
                  <a:pt x="91991" y="35643"/>
                  <a:pt x="100684" y="17821"/>
                  <a:pt x="104788" y="17821"/>
                </a:cubicBezTo>
                <a:cubicBezTo>
                  <a:pt x="106961" y="17821"/>
                  <a:pt x="113480" y="17821"/>
                  <a:pt x="113480" y="17821"/>
                </a:cubicBezTo>
                <a:cubicBezTo>
                  <a:pt x="109134" y="7128"/>
                  <a:pt x="106961" y="0"/>
                  <a:pt x="91991" y="0"/>
                </a:cubicBezTo>
                <a:cubicBezTo>
                  <a:pt x="32112" y="0"/>
                  <a:pt x="32112" y="0"/>
                  <a:pt x="32112" y="0"/>
                </a:cubicBezTo>
                <a:cubicBezTo>
                  <a:pt x="8692" y="0"/>
                  <a:pt x="0" y="35643"/>
                  <a:pt x="0" y="59801"/>
                </a:cubicBezTo>
                <a:cubicBezTo>
                  <a:pt x="0" y="84356"/>
                  <a:pt x="8692" y="119603"/>
                  <a:pt x="32112" y="119603"/>
                </a:cubicBezTo>
                <a:cubicBezTo>
                  <a:pt x="91991" y="119603"/>
                  <a:pt x="91991" y="119603"/>
                  <a:pt x="91991" y="119603"/>
                </a:cubicBezTo>
                <a:cubicBezTo>
                  <a:pt x="106961" y="119603"/>
                  <a:pt x="109134" y="112475"/>
                  <a:pt x="113480" y="101782"/>
                </a:cubicBezTo>
                <a:cubicBezTo>
                  <a:pt x="113480" y="101782"/>
                  <a:pt x="111307" y="101782"/>
                  <a:pt x="104788" y="101782"/>
                </a:cubicBezTo>
                <a:cubicBezTo>
                  <a:pt x="100684" y="101782"/>
                  <a:pt x="91991" y="87920"/>
                  <a:pt x="91991" y="59801"/>
                </a:cubicBezTo>
                <a:close/>
                <a:moveTo>
                  <a:pt x="74849" y="77623"/>
                </a:moveTo>
                <a:lnTo>
                  <a:pt x="74849" y="77623"/>
                </a:lnTo>
                <a:cubicBezTo>
                  <a:pt x="74849" y="80792"/>
                  <a:pt x="72917" y="77623"/>
                  <a:pt x="72917" y="77623"/>
                </a:cubicBezTo>
                <a:cubicBezTo>
                  <a:pt x="53360" y="66930"/>
                  <a:pt x="53360" y="66930"/>
                  <a:pt x="53360" y="66930"/>
                </a:cubicBezTo>
                <a:cubicBezTo>
                  <a:pt x="53360" y="66930"/>
                  <a:pt x="53360" y="70495"/>
                  <a:pt x="51187" y="77623"/>
                </a:cubicBezTo>
                <a:cubicBezTo>
                  <a:pt x="49255" y="80792"/>
                  <a:pt x="49255" y="87920"/>
                  <a:pt x="44909" y="80792"/>
                </a:cubicBezTo>
                <a:cubicBezTo>
                  <a:pt x="38390" y="74059"/>
                  <a:pt x="23661" y="49504"/>
                  <a:pt x="23661" y="49504"/>
                </a:cubicBezTo>
                <a:cubicBezTo>
                  <a:pt x="23661" y="49504"/>
                  <a:pt x="21488" y="45940"/>
                  <a:pt x="21488" y="42376"/>
                </a:cubicBezTo>
                <a:cubicBezTo>
                  <a:pt x="23661" y="42376"/>
                  <a:pt x="25593" y="42376"/>
                  <a:pt x="25593" y="42376"/>
                </a:cubicBezTo>
                <a:cubicBezTo>
                  <a:pt x="42736" y="56633"/>
                  <a:pt x="42736" y="56633"/>
                  <a:pt x="42736" y="56633"/>
                </a:cubicBezTo>
                <a:cubicBezTo>
                  <a:pt x="42736" y="56633"/>
                  <a:pt x="44909" y="49504"/>
                  <a:pt x="47082" y="45940"/>
                </a:cubicBezTo>
                <a:cubicBezTo>
                  <a:pt x="47082" y="38811"/>
                  <a:pt x="49255" y="35643"/>
                  <a:pt x="53360" y="42376"/>
                </a:cubicBezTo>
                <a:cubicBezTo>
                  <a:pt x="57706" y="45940"/>
                  <a:pt x="74849" y="74059"/>
                  <a:pt x="74849" y="74059"/>
                </a:cubicBezTo>
                <a:cubicBezTo>
                  <a:pt x="74849" y="74059"/>
                  <a:pt x="77022" y="77623"/>
                  <a:pt x="74849" y="77623"/>
                </a:cubicBezTo>
                <a:close/>
                <a:moveTo>
                  <a:pt x="113480" y="38811"/>
                </a:moveTo>
                <a:lnTo>
                  <a:pt x="113480" y="38811"/>
                </a:lnTo>
                <a:cubicBezTo>
                  <a:pt x="109134" y="38811"/>
                  <a:pt x="109134" y="38811"/>
                  <a:pt x="109134" y="38811"/>
                </a:cubicBezTo>
                <a:cubicBezTo>
                  <a:pt x="104788" y="38811"/>
                  <a:pt x="102615" y="49504"/>
                  <a:pt x="102615" y="59801"/>
                </a:cubicBezTo>
                <a:cubicBezTo>
                  <a:pt x="102615" y="70495"/>
                  <a:pt x="104788" y="80792"/>
                  <a:pt x="109134" y="80792"/>
                </a:cubicBezTo>
                <a:cubicBezTo>
                  <a:pt x="113480" y="80792"/>
                  <a:pt x="113480" y="80792"/>
                  <a:pt x="113480" y="80792"/>
                </a:cubicBezTo>
                <a:cubicBezTo>
                  <a:pt x="115412" y="80792"/>
                  <a:pt x="119758" y="70495"/>
                  <a:pt x="119758" y="59801"/>
                </a:cubicBezTo>
                <a:cubicBezTo>
                  <a:pt x="119758" y="49504"/>
                  <a:pt x="115412" y="38811"/>
                  <a:pt x="113480" y="38811"/>
                </a:cubicBezTo>
                <a:close/>
              </a:path>
            </a:pathLst>
          </a:custGeom>
          <a:solidFill>
            <a:srgbClr val="FF4745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91" name="Shape 5146">
            <a:extLst>
              <a:ext uri="{FF2B5EF4-FFF2-40B4-BE49-F238E27FC236}">
                <a16:creationId xmlns:a16="http://schemas.microsoft.com/office/drawing/2014/main" xmlns="" id="{C1B7F3BB-EF16-4ACF-B963-17DE005EF7E8}"/>
              </a:ext>
            </a:extLst>
          </p:cNvPr>
          <p:cNvSpPr/>
          <p:nvPr/>
        </p:nvSpPr>
        <p:spPr>
          <a:xfrm>
            <a:off x="6474746" y="3856993"/>
            <a:ext cx="274285" cy="17706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91807" y="33375"/>
                </a:moveTo>
                <a:lnTo>
                  <a:pt x="91807" y="33375"/>
                </a:lnTo>
                <a:cubicBezTo>
                  <a:pt x="89638" y="33375"/>
                  <a:pt x="87710" y="33375"/>
                  <a:pt x="85542" y="33375"/>
                </a:cubicBezTo>
                <a:cubicBezTo>
                  <a:pt x="81204" y="13500"/>
                  <a:pt x="70602" y="0"/>
                  <a:pt x="55662" y="0"/>
                </a:cubicBezTo>
                <a:cubicBezTo>
                  <a:pt x="38554" y="0"/>
                  <a:pt x="23614" y="23250"/>
                  <a:pt x="23614" y="50250"/>
                </a:cubicBezTo>
                <a:cubicBezTo>
                  <a:pt x="23614" y="50250"/>
                  <a:pt x="23614" y="53250"/>
                  <a:pt x="23614" y="56250"/>
                </a:cubicBezTo>
                <a:cubicBezTo>
                  <a:pt x="23614" y="56250"/>
                  <a:pt x="23614" y="56250"/>
                  <a:pt x="21445" y="56250"/>
                </a:cubicBezTo>
                <a:cubicBezTo>
                  <a:pt x="10843" y="56250"/>
                  <a:pt x="0" y="70125"/>
                  <a:pt x="0" y="90000"/>
                </a:cubicBezTo>
                <a:cubicBezTo>
                  <a:pt x="0" y="106500"/>
                  <a:pt x="10843" y="119625"/>
                  <a:pt x="21445" y="119625"/>
                </a:cubicBezTo>
                <a:cubicBezTo>
                  <a:pt x="91807" y="119625"/>
                  <a:pt x="91807" y="119625"/>
                  <a:pt x="91807" y="119625"/>
                </a:cubicBezTo>
                <a:cubicBezTo>
                  <a:pt x="106746" y="119625"/>
                  <a:pt x="119759" y="103125"/>
                  <a:pt x="119759" y="76500"/>
                </a:cubicBezTo>
                <a:cubicBezTo>
                  <a:pt x="119759" y="53250"/>
                  <a:pt x="106746" y="33375"/>
                  <a:pt x="91807" y="33375"/>
                </a:cubicBezTo>
                <a:close/>
                <a:moveTo>
                  <a:pt x="68433" y="73125"/>
                </a:moveTo>
                <a:lnTo>
                  <a:pt x="68433" y="73125"/>
                </a:lnTo>
                <a:cubicBezTo>
                  <a:pt x="64096" y="79875"/>
                  <a:pt x="53493" y="99750"/>
                  <a:pt x="51325" y="103125"/>
                </a:cubicBezTo>
                <a:cubicBezTo>
                  <a:pt x="51325" y="103125"/>
                  <a:pt x="49156" y="106500"/>
                  <a:pt x="46987" y="103125"/>
                </a:cubicBezTo>
                <a:cubicBezTo>
                  <a:pt x="46987" y="103125"/>
                  <a:pt x="46987" y="103125"/>
                  <a:pt x="46987" y="99750"/>
                </a:cubicBezTo>
                <a:lnTo>
                  <a:pt x="46987" y="96375"/>
                </a:lnTo>
                <a:cubicBezTo>
                  <a:pt x="53493" y="76500"/>
                  <a:pt x="53493" y="76500"/>
                  <a:pt x="53493" y="76500"/>
                </a:cubicBezTo>
                <a:cubicBezTo>
                  <a:pt x="53493" y="73125"/>
                  <a:pt x="51325" y="73125"/>
                  <a:pt x="49156" y="73125"/>
                </a:cubicBezTo>
                <a:lnTo>
                  <a:pt x="49156" y="73125"/>
                </a:lnTo>
                <a:cubicBezTo>
                  <a:pt x="46987" y="70125"/>
                  <a:pt x="44819" y="70125"/>
                  <a:pt x="44819" y="66750"/>
                </a:cubicBezTo>
                <a:cubicBezTo>
                  <a:pt x="44819" y="63375"/>
                  <a:pt x="44819" y="63375"/>
                  <a:pt x="46987" y="60000"/>
                </a:cubicBezTo>
                <a:cubicBezTo>
                  <a:pt x="49156" y="53250"/>
                  <a:pt x="62168" y="33375"/>
                  <a:pt x="62168" y="33375"/>
                </a:cubicBezTo>
                <a:cubicBezTo>
                  <a:pt x="64096" y="30000"/>
                  <a:pt x="64096" y="30000"/>
                  <a:pt x="66265" y="30000"/>
                </a:cubicBezTo>
                <a:cubicBezTo>
                  <a:pt x="66265" y="33375"/>
                  <a:pt x="68433" y="33375"/>
                  <a:pt x="68433" y="33375"/>
                </a:cubicBezTo>
                <a:cubicBezTo>
                  <a:pt x="68433" y="36375"/>
                  <a:pt x="66265" y="36375"/>
                  <a:pt x="66265" y="39750"/>
                </a:cubicBezTo>
                <a:cubicBezTo>
                  <a:pt x="60000" y="60000"/>
                  <a:pt x="60000" y="60000"/>
                  <a:pt x="60000" y="60000"/>
                </a:cubicBezTo>
                <a:cubicBezTo>
                  <a:pt x="62168" y="60000"/>
                  <a:pt x="64096" y="63375"/>
                  <a:pt x="66265" y="63375"/>
                </a:cubicBezTo>
                <a:lnTo>
                  <a:pt x="66265" y="63375"/>
                </a:lnTo>
                <a:cubicBezTo>
                  <a:pt x="68433" y="63375"/>
                  <a:pt x="70602" y="66750"/>
                  <a:pt x="70602" y="70125"/>
                </a:cubicBezTo>
                <a:lnTo>
                  <a:pt x="68433" y="73125"/>
                </a:lnTo>
                <a:close/>
              </a:path>
            </a:pathLst>
          </a:custGeom>
          <a:solidFill>
            <a:srgbClr val="FF4745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92" name="Shape 5147">
            <a:extLst>
              <a:ext uri="{FF2B5EF4-FFF2-40B4-BE49-F238E27FC236}">
                <a16:creationId xmlns:a16="http://schemas.microsoft.com/office/drawing/2014/main" xmlns="" id="{7CD06542-3D81-46AC-8427-5696231214FA}"/>
              </a:ext>
            </a:extLst>
          </p:cNvPr>
          <p:cNvSpPr/>
          <p:nvPr/>
        </p:nvSpPr>
        <p:spPr>
          <a:xfrm>
            <a:off x="8657361" y="3296604"/>
            <a:ext cx="274285" cy="210146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9315" y="77905"/>
                </a:moveTo>
                <a:lnTo>
                  <a:pt x="19315" y="77905"/>
                </a:lnTo>
                <a:cubicBezTo>
                  <a:pt x="23420" y="92041"/>
                  <a:pt x="25593" y="97696"/>
                  <a:pt x="38390" y="103036"/>
                </a:cubicBezTo>
                <a:cubicBezTo>
                  <a:pt x="49014" y="111518"/>
                  <a:pt x="55533" y="119685"/>
                  <a:pt x="59879" y="119685"/>
                </a:cubicBezTo>
                <a:cubicBezTo>
                  <a:pt x="64225" y="119685"/>
                  <a:pt x="70744" y="111518"/>
                  <a:pt x="81368" y="105863"/>
                </a:cubicBezTo>
                <a:cubicBezTo>
                  <a:pt x="94164" y="97696"/>
                  <a:pt x="89818" y="97696"/>
                  <a:pt x="94164" y="81047"/>
                </a:cubicBezTo>
                <a:cubicBezTo>
                  <a:pt x="59879" y="103036"/>
                  <a:pt x="59879" y="103036"/>
                  <a:pt x="59879" y="103036"/>
                </a:cubicBezTo>
                <a:lnTo>
                  <a:pt x="19315" y="77905"/>
                </a:lnTo>
                <a:close/>
                <a:moveTo>
                  <a:pt x="117585" y="38952"/>
                </a:moveTo>
                <a:lnTo>
                  <a:pt x="117585" y="38952"/>
                </a:lnTo>
                <a:cubicBezTo>
                  <a:pt x="66156" y="2827"/>
                  <a:pt x="66156" y="2827"/>
                  <a:pt x="66156" y="2827"/>
                </a:cubicBezTo>
                <a:cubicBezTo>
                  <a:pt x="64225" y="0"/>
                  <a:pt x="57706" y="0"/>
                  <a:pt x="53360" y="2827"/>
                </a:cubicBezTo>
                <a:cubicBezTo>
                  <a:pt x="2173" y="38952"/>
                  <a:pt x="2173" y="38952"/>
                  <a:pt x="2173" y="38952"/>
                </a:cubicBezTo>
                <a:cubicBezTo>
                  <a:pt x="0" y="41780"/>
                  <a:pt x="0" y="44607"/>
                  <a:pt x="2173" y="50261"/>
                </a:cubicBezTo>
                <a:cubicBezTo>
                  <a:pt x="53360" y="86387"/>
                  <a:pt x="53360" y="86387"/>
                  <a:pt x="53360" y="86387"/>
                </a:cubicBezTo>
                <a:cubicBezTo>
                  <a:pt x="57706" y="89214"/>
                  <a:pt x="64225" y="89214"/>
                  <a:pt x="66156" y="86387"/>
                </a:cubicBezTo>
                <a:cubicBezTo>
                  <a:pt x="98511" y="61256"/>
                  <a:pt x="98511" y="61256"/>
                  <a:pt x="98511" y="61256"/>
                </a:cubicBezTo>
                <a:cubicBezTo>
                  <a:pt x="64225" y="50261"/>
                  <a:pt x="64225" y="50261"/>
                  <a:pt x="64225" y="50261"/>
                </a:cubicBezTo>
                <a:cubicBezTo>
                  <a:pt x="62052" y="50261"/>
                  <a:pt x="62052" y="52774"/>
                  <a:pt x="59879" y="52774"/>
                </a:cubicBezTo>
                <a:cubicBezTo>
                  <a:pt x="53360" y="52774"/>
                  <a:pt x="49014" y="47434"/>
                  <a:pt x="49014" y="41780"/>
                </a:cubicBezTo>
                <a:cubicBezTo>
                  <a:pt x="49014" y="38952"/>
                  <a:pt x="53360" y="33612"/>
                  <a:pt x="59879" y="33612"/>
                </a:cubicBezTo>
                <a:cubicBezTo>
                  <a:pt x="64225" y="33612"/>
                  <a:pt x="68571" y="36125"/>
                  <a:pt x="70744" y="38952"/>
                </a:cubicBezTo>
                <a:cubicBezTo>
                  <a:pt x="106961" y="55602"/>
                  <a:pt x="106961" y="55602"/>
                  <a:pt x="106961" y="55602"/>
                </a:cubicBezTo>
                <a:cubicBezTo>
                  <a:pt x="117585" y="50261"/>
                  <a:pt x="117585" y="50261"/>
                  <a:pt x="117585" y="50261"/>
                </a:cubicBezTo>
                <a:cubicBezTo>
                  <a:pt x="119758" y="44607"/>
                  <a:pt x="119758" y="41780"/>
                  <a:pt x="117585" y="38952"/>
                </a:cubicBezTo>
                <a:close/>
                <a:moveTo>
                  <a:pt x="102615" y="108691"/>
                </a:moveTo>
                <a:lnTo>
                  <a:pt x="102615" y="108691"/>
                </a:lnTo>
                <a:cubicBezTo>
                  <a:pt x="100442" y="111518"/>
                  <a:pt x="109134" y="114345"/>
                  <a:pt x="111307" y="105863"/>
                </a:cubicBezTo>
                <a:cubicBezTo>
                  <a:pt x="113239" y="66910"/>
                  <a:pt x="106961" y="55602"/>
                  <a:pt x="106961" y="55602"/>
                </a:cubicBezTo>
                <a:cubicBezTo>
                  <a:pt x="98511" y="61256"/>
                  <a:pt x="98511" y="61256"/>
                  <a:pt x="98511" y="61256"/>
                </a:cubicBezTo>
                <a:cubicBezTo>
                  <a:pt x="98511" y="61256"/>
                  <a:pt x="106961" y="69738"/>
                  <a:pt x="102615" y="108691"/>
                </a:cubicBezTo>
                <a:close/>
              </a:path>
            </a:pathLst>
          </a:custGeom>
          <a:solidFill>
            <a:srgbClr val="FF4745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93" name="Shape 5148">
            <a:extLst>
              <a:ext uri="{FF2B5EF4-FFF2-40B4-BE49-F238E27FC236}">
                <a16:creationId xmlns:a16="http://schemas.microsoft.com/office/drawing/2014/main" xmlns="" id="{DF7AC134-BCB0-4BED-9F08-20C78B662DF9}"/>
              </a:ext>
            </a:extLst>
          </p:cNvPr>
          <p:cNvSpPr/>
          <p:nvPr/>
        </p:nvSpPr>
        <p:spPr>
          <a:xfrm>
            <a:off x="2658090" y="3277147"/>
            <a:ext cx="272340" cy="24517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9277" y="40719"/>
                </a:moveTo>
                <a:lnTo>
                  <a:pt x="19277" y="40719"/>
                </a:lnTo>
                <a:cubicBezTo>
                  <a:pt x="23373" y="36134"/>
                  <a:pt x="27951" y="38561"/>
                  <a:pt x="34216" y="45573"/>
                </a:cubicBezTo>
                <a:cubicBezTo>
                  <a:pt x="36385" y="48000"/>
                  <a:pt x="36385" y="45573"/>
                  <a:pt x="36385" y="45573"/>
                </a:cubicBezTo>
                <a:cubicBezTo>
                  <a:pt x="38554" y="45573"/>
                  <a:pt x="44819" y="36134"/>
                  <a:pt x="46987" y="36134"/>
                </a:cubicBezTo>
                <a:cubicBezTo>
                  <a:pt x="46987" y="36134"/>
                  <a:pt x="46987" y="36134"/>
                  <a:pt x="46987" y="33707"/>
                </a:cubicBezTo>
                <a:cubicBezTo>
                  <a:pt x="44819" y="33707"/>
                  <a:pt x="42891" y="31280"/>
                  <a:pt x="42891" y="28853"/>
                </a:cubicBezTo>
                <a:cubicBezTo>
                  <a:pt x="32048" y="12134"/>
                  <a:pt x="72530" y="2696"/>
                  <a:pt x="66265" y="2696"/>
                </a:cubicBezTo>
                <a:cubicBezTo>
                  <a:pt x="61927" y="0"/>
                  <a:pt x="49156" y="0"/>
                  <a:pt x="46987" y="0"/>
                </a:cubicBezTo>
                <a:cubicBezTo>
                  <a:pt x="40722" y="2696"/>
                  <a:pt x="30120" y="9707"/>
                  <a:pt x="25783" y="14561"/>
                </a:cubicBezTo>
                <a:cubicBezTo>
                  <a:pt x="19277" y="19415"/>
                  <a:pt x="17349" y="21842"/>
                  <a:pt x="17349" y="21842"/>
                </a:cubicBezTo>
                <a:cubicBezTo>
                  <a:pt x="14939" y="24000"/>
                  <a:pt x="17349" y="28853"/>
                  <a:pt x="12771" y="31280"/>
                </a:cubicBezTo>
                <a:cubicBezTo>
                  <a:pt x="8674" y="33707"/>
                  <a:pt x="6506" y="31280"/>
                  <a:pt x="4337" y="33707"/>
                </a:cubicBezTo>
                <a:cubicBezTo>
                  <a:pt x="4337" y="36134"/>
                  <a:pt x="2168" y="36134"/>
                  <a:pt x="0" y="38561"/>
                </a:cubicBezTo>
                <a:lnTo>
                  <a:pt x="0" y="40719"/>
                </a:lnTo>
                <a:lnTo>
                  <a:pt x="8674" y="50426"/>
                </a:lnTo>
                <a:cubicBezTo>
                  <a:pt x="8674" y="52853"/>
                  <a:pt x="10602" y="52853"/>
                  <a:pt x="12771" y="52853"/>
                </a:cubicBezTo>
                <a:cubicBezTo>
                  <a:pt x="12771" y="50426"/>
                  <a:pt x="14939" y="48000"/>
                  <a:pt x="17349" y="48000"/>
                </a:cubicBezTo>
                <a:cubicBezTo>
                  <a:pt x="17349" y="48000"/>
                  <a:pt x="17349" y="40719"/>
                  <a:pt x="19277" y="40719"/>
                </a:cubicBezTo>
                <a:close/>
                <a:moveTo>
                  <a:pt x="53493" y="43146"/>
                </a:moveTo>
                <a:lnTo>
                  <a:pt x="53493" y="43146"/>
                </a:lnTo>
                <a:cubicBezTo>
                  <a:pt x="51325" y="43146"/>
                  <a:pt x="51325" y="43146"/>
                  <a:pt x="51325" y="43146"/>
                </a:cubicBezTo>
                <a:cubicBezTo>
                  <a:pt x="42891" y="50426"/>
                  <a:pt x="42891" y="50426"/>
                  <a:pt x="42891" y="50426"/>
                </a:cubicBezTo>
                <a:cubicBezTo>
                  <a:pt x="40722" y="52853"/>
                  <a:pt x="40722" y="52853"/>
                  <a:pt x="40722" y="55011"/>
                </a:cubicBezTo>
                <a:cubicBezTo>
                  <a:pt x="91807" y="117303"/>
                  <a:pt x="91807" y="117303"/>
                  <a:pt x="91807" y="117303"/>
                </a:cubicBezTo>
                <a:cubicBezTo>
                  <a:pt x="91807" y="119730"/>
                  <a:pt x="94216" y="119730"/>
                  <a:pt x="96144" y="117303"/>
                </a:cubicBezTo>
                <a:cubicBezTo>
                  <a:pt x="102650" y="112449"/>
                  <a:pt x="102650" y="112449"/>
                  <a:pt x="102650" y="112449"/>
                </a:cubicBezTo>
                <a:cubicBezTo>
                  <a:pt x="102650" y="110022"/>
                  <a:pt x="102650" y="107865"/>
                  <a:pt x="102650" y="107865"/>
                </a:cubicBezTo>
                <a:lnTo>
                  <a:pt x="53493" y="43146"/>
                </a:lnTo>
                <a:close/>
                <a:moveTo>
                  <a:pt x="119759" y="16988"/>
                </a:moveTo>
                <a:lnTo>
                  <a:pt x="119759" y="16988"/>
                </a:lnTo>
                <a:cubicBezTo>
                  <a:pt x="117590" y="12134"/>
                  <a:pt x="117590" y="14561"/>
                  <a:pt x="115421" y="14561"/>
                </a:cubicBezTo>
                <a:cubicBezTo>
                  <a:pt x="115421" y="16988"/>
                  <a:pt x="111084" y="21842"/>
                  <a:pt x="111084" y="24000"/>
                </a:cubicBezTo>
                <a:cubicBezTo>
                  <a:pt x="108915" y="28853"/>
                  <a:pt x="104819" y="33707"/>
                  <a:pt x="98313" y="28853"/>
                </a:cubicBezTo>
                <a:cubicBezTo>
                  <a:pt x="91807" y="21842"/>
                  <a:pt x="94216" y="19415"/>
                  <a:pt x="96144" y="16988"/>
                </a:cubicBezTo>
                <a:cubicBezTo>
                  <a:pt x="96144" y="14561"/>
                  <a:pt x="100481" y="7550"/>
                  <a:pt x="100481" y="5123"/>
                </a:cubicBezTo>
                <a:cubicBezTo>
                  <a:pt x="102650" y="5123"/>
                  <a:pt x="100481" y="2696"/>
                  <a:pt x="98313" y="2696"/>
                </a:cubicBezTo>
                <a:cubicBezTo>
                  <a:pt x="96144" y="5123"/>
                  <a:pt x="83373" y="9707"/>
                  <a:pt x="81204" y="19415"/>
                </a:cubicBezTo>
                <a:cubicBezTo>
                  <a:pt x="79036" y="26426"/>
                  <a:pt x="83373" y="33707"/>
                  <a:pt x="76867" y="40719"/>
                </a:cubicBezTo>
                <a:cubicBezTo>
                  <a:pt x="68433" y="50426"/>
                  <a:pt x="68433" y="50426"/>
                  <a:pt x="68433" y="50426"/>
                </a:cubicBezTo>
                <a:cubicBezTo>
                  <a:pt x="76867" y="62292"/>
                  <a:pt x="76867" y="62292"/>
                  <a:pt x="76867" y="62292"/>
                </a:cubicBezTo>
                <a:cubicBezTo>
                  <a:pt x="87710" y="50426"/>
                  <a:pt x="87710" y="50426"/>
                  <a:pt x="87710" y="50426"/>
                </a:cubicBezTo>
                <a:cubicBezTo>
                  <a:pt x="89638" y="48000"/>
                  <a:pt x="94216" y="45573"/>
                  <a:pt x="98313" y="48000"/>
                </a:cubicBezTo>
                <a:cubicBezTo>
                  <a:pt x="108915" y="50426"/>
                  <a:pt x="113253" y="45573"/>
                  <a:pt x="117590" y="38561"/>
                </a:cubicBezTo>
                <a:cubicBezTo>
                  <a:pt x="119759" y="31280"/>
                  <a:pt x="119759" y="19415"/>
                  <a:pt x="119759" y="16988"/>
                </a:cubicBezTo>
                <a:close/>
                <a:moveTo>
                  <a:pt x="17349" y="107865"/>
                </a:moveTo>
                <a:lnTo>
                  <a:pt x="17349" y="107865"/>
                </a:lnTo>
                <a:cubicBezTo>
                  <a:pt x="14939" y="110022"/>
                  <a:pt x="14939" y="112449"/>
                  <a:pt x="17349" y="112449"/>
                </a:cubicBezTo>
                <a:cubicBezTo>
                  <a:pt x="21445" y="119730"/>
                  <a:pt x="21445" y="119730"/>
                  <a:pt x="21445" y="119730"/>
                </a:cubicBezTo>
                <a:cubicBezTo>
                  <a:pt x="23373" y="119730"/>
                  <a:pt x="25783" y="119730"/>
                  <a:pt x="25783" y="117303"/>
                </a:cubicBezTo>
                <a:cubicBezTo>
                  <a:pt x="55662" y="86292"/>
                  <a:pt x="55662" y="86292"/>
                  <a:pt x="55662" y="86292"/>
                </a:cubicBezTo>
                <a:cubicBezTo>
                  <a:pt x="46987" y="74157"/>
                  <a:pt x="46987" y="74157"/>
                  <a:pt x="46987" y="74157"/>
                </a:cubicBezTo>
                <a:lnTo>
                  <a:pt x="17349" y="107865"/>
                </a:lnTo>
                <a:close/>
              </a:path>
            </a:pathLst>
          </a:custGeom>
          <a:solidFill>
            <a:srgbClr val="FF4745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94" name="Shape 5149">
            <a:extLst>
              <a:ext uri="{FF2B5EF4-FFF2-40B4-BE49-F238E27FC236}">
                <a16:creationId xmlns:a16="http://schemas.microsoft.com/office/drawing/2014/main" xmlns="" id="{DEFCB0EA-088D-4523-8BDB-9A43F221B46C}"/>
              </a:ext>
            </a:extLst>
          </p:cNvPr>
          <p:cNvSpPr/>
          <p:nvPr/>
        </p:nvSpPr>
        <p:spPr>
          <a:xfrm>
            <a:off x="7595233" y="3267417"/>
            <a:ext cx="212036" cy="26852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36344" y="15245"/>
                </a:moveTo>
                <a:lnTo>
                  <a:pt x="36344" y="15245"/>
                </a:lnTo>
                <a:cubicBezTo>
                  <a:pt x="36344" y="87295"/>
                  <a:pt x="36344" y="87295"/>
                  <a:pt x="36344" y="87295"/>
                </a:cubicBezTo>
                <a:cubicBezTo>
                  <a:pt x="30704" y="87295"/>
                  <a:pt x="25065" y="87295"/>
                  <a:pt x="19738" y="89508"/>
                </a:cubicBezTo>
                <a:cubicBezTo>
                  <a:pt x="5639" y="91475"/>
                  <a:pt x="0" y="102540"/>
                  <a:pt x="5639" y="108934"/>
                </a:cubicBezTo>
                <a:cubicBezTo>
                  <a:pt x="8459" y="117540"/>
                  <a:pt x="19738" y="119754"/>
                  <a:pt x="30704" y="115573"/>
                </a:cubicBezTo>
                <a:cubicBezTo>
                  <a:pt x="41671" y="113360"/>
                  <a:pt x="50130" y="106721"/>
                  <a:pt x="50130" y="98114"/>
                </a:cubicBezTo>
                <a:cubicBezTo>
                  <a:pt x="50130" y="98114"/>
                  <a:pt x="50130" y="60983"/>
                  <a:pt x="50130" y="39344"/>
                </a:cubicBezTo>
                <a:cubicBezTo>
                  <a:pt x="105587" y="28278"/>
                  <a:pt x="105587" y="28278"/>
                  <a:pt x="105587" y="28278"/>
                </a:cubicBezTo>
                <a:cubicBezTo>
                  <a:pt x="105587" y="76475"/>
                  <a:pt x="105587" y="76475"/>
                  <a:pt x="105587" y="76475"/>
                </a:cubicBezTo>
                <a:cubicBezTo>
                  <a:pt x="99947" y="74016"/>
                  <a:pt x="94308" y="74016"/>
                  <a:pt x="88981" y="76475"/>
                </a:cubicBezTo>
                <a:cubicBezTo>
                  <a:pt x="74882" y="80655"/>
                  <a:pt x="69556" y="89508"/>
                  <a:pt x="74882" y="98114"/>
                </a:cubicBezTo>
                <a:cubicBezTo>
                  <a:pt x="77702" y="104508"/>
                  <a:pt x="88981" y="106721"/>
                  <a:pt x="99947" y="104508"/>
                </a:cubicBezTo>
                <a:cubicBezTo>
                  <a:pt x="111227" y="100327"/>
                  <a:pt x="119686" y="93688"/>
                  <a:pt x="119686" y="87295"/>
                </a:cubicBezTo>
                <a:cubicBezTo>
                  <a:pt x="119686" y="0"/>
                  <a:pt x="119686" y="0"/>
                  <a:pt x="119686" y="0"/>
                </a:cubicBezTo>
                <a:lnTo>
                  <a:pt x="36344" y="15245"/>
                </a:lnTo>
              </a:path>
            </a:pathLst>
          </a:custGeom>
          <a:solidFill>
            <a:srgbClr val="FF4745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95" name="Shape 5150">
            <a:extLst>
              <a:ext uri="{FF2B5EF4-FFF2-40B4-BE49-F238E27FC236}">
                <a16:creationId xmlns:a16="http://schemas.microsoft.com/office/drawing/2014/main" xmlns="" id="{A74DAF06-B423-4559-85A6-6E6DA69B4BCC}"/>
              </a:ext>
            </a:extLst>
          </p:cNvPr>
          <p:cNvSpPr/>
          <p:nvPr/>
        </p:nvSpPr>
        <p:spPr>
          <a:xfrm>
            <a:off x="1566782" y="4397925"/>
            <a:ext cx="274286" cy="18290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49014" y="91513"/>
                </a:moveTo>
                <a:lnTo>
                  <a:pt x="49014" y="91513"/>
                </a:lnTo>
                <a:cubicBezTo>
                  <a:pt x="44909" y="100771"/>
                  <a:pt x="46841" y="110385"/>
                  <a:pt x="53360" y="116439"/>
                </a:cubicBezTo>
                <a:cubicBezTo>
                  <a:pt x="57706" y="119643"/>
                  <a:pt x="64225" y="119643"/>
                  <a:pt x="68329" y="110385"/>
                </a:cubicBezTo>
                <a:cubicBezTo>
                  <a:pt x="72676" y="97566"/>
                  <a:pt x="98269" y="3204"/>
                  <a:pt x="96096" y="3204"/>
                </a:cubicBezTo>
                <a:cubicBezTo>
                  <a:pt x="93923" y="0"/>
                  <a:pt x="53360" y="81899"/>
                  <a:pt x="49014" y="91513"/>
                </a:cubicBezTo>
                <a:close/>
                <a:moveTo>
                  <a:pt x="59879" y="25281"/>
                </a:moveTo>
                <a:lnTo>
                  <a:pt x="59879" y="25281"/>
                </a:lnTo>
                <a:cubicBezTo>
                  <a:pt x="62052" y="25281"/>
                  <a:pt x="64225" y="25281"/>
                  <a:pt x="66156" y="25281"/>
                </a:cubicBezTo>
                <a:cubicBezTo>
                  <a:pt x="70503" y="18872"/>
                  <a:pt x="72676" y="15667"/>
                  <a:pt x="74849" y="9258"/>
                </a:cubicBezTo>
                <a:cubicBezTo>
                  <a:pt x="70503" y="6053"/>
                  <a:pt x="66156" y="6053"/>
                  <a:pt x="59879" y="6053"/>
                </a:cubicBezTo>
                <a:cubicBezTo>
                  <a:pt x="25593" y="6053"/>
                  <a:pt x="0" y="47359"/>
                  <a:pt x="0" y="100771"/>
                </a:cubicBezTo>
                <a:cubicBezTo>
                  <a:pt x="0" y="103976"/>
                  <a:pt x="0" y="107181"/>
                  <a:pt x="0" y="110385"/>
                </a:cubicBezTo>
                <a:cubicBezTo>
                  <a:pt x="0" y="116439"/>
                  <a:pt x="4104" y="119643"/>
                  <a:pt x="6277" y="119643"/>
                </a:cubicBezTo>
                <a:cubicBezTo>
                  <a:pt x="10623" y="119643"/>
                  <a:pt x="12796" y="113590"/>
                  <a:pt x="12796" y="110385"/>
                </a:cubicBezTo>
                <a:cubicBezTo>
                  <a:pt x="12796" y="107181"/>
                  <a:pt x="12796" y="103976"/>
                  <a:pt x="12796" y="100771"/>
                </a:cubicBezTo>
                <a:cubicBezTo>
                  <a:pt x="12796" y="56973"/>
                  <a:pt x="31871" y="25281"/>
                  <a:pt x="59879" y="25281"/>
                </a:cubicBezTo>
                <a:close/>
                <a:moveTo>
                  <a:pt x="102615" y="34896"/>
                </a:moveTo>
                <a:lnTo>
                  <a:pt x="102615" y="34896"/>
                </a:lnTo>
                <a:cubicBezTo>
                  <a:pt x="100442" y="40949"/>
                  <a:pt x="100442" y="47359"/>
                  <a:pt x="98269" y="53768"/>
                </a:cubicBezTo>
                <a:cubicBezTo>
                  <a:pt x="104547" y="66231"/>
                  <a:pt x="106720" y="85103"/>
                  <a:pt x="106720" y="100771"/>
                </a:cubicBezTo>
                <a:cubicBezTo>
                  <a:pt x="106720" y="103976"/>
                  <a:pt x="106720" y="107181"/>
                  <a:pt x="106720" y="110385"/>
                </a:cubicBezTo>
                <a:cubicBezTo>
                  <a:pt x="106720" y="113590"/>
                  <a:pt x="108893" y="119643"/>
                  <a:pt x="113239" y="119643"/>
                </a:cubicBezTo>
                <a:lnTo>
                  <a:pt x="113239" y="119643"/>
                </a:lnTo>
                <a:cubicBezTo>
                  <a:pt x="115412" y="119643"/>
                  <a:pt x="119758" y="116439"/>
                  <a:pt x="119758" y="110385"/>
                </a:cubicBezTo>
                <a:cubicBezTo>
                  <a:pt x="119758" y="107181"/>
                  <a:pt x="119758" y="103976"/>
                  <a:pt x="119758" y="100771"/>
                </a:cubicBezTo>
                <a:cubicBezTo>
                  <a:pt x="119758" y="75845"/>
                  <a:pt x="113239" y="53768"/>
                  <a:pt x="102615" y="34896"/>
                </a:cubicBezTo>
                <a:close/>
              </a:path>
            </a:pathLst>
          </a:custGeom>
          <a:solidFill>
            <a:srgbClr val="FF4745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96" name="Shape 5151">
            <a:extLst>
              <a:ext uri="{FF2B5EF4-FFF2-40B4-BE49-F238E27FC236}">
                <a16:creationId xmlns:a16="http://schemas.microsoft.com/office/drawing/2014/main" xmlns="" id="{49C0B312-DB0E-422F-877D-8921CD89E5EF}"/>
              </a:ext>
            </a:extLst>
          </p:cNvPr>
          <p:cNvSpPr/>
          <p:nvPr/>
        </p:nvSpPr>
        <p:spPr>
          <a:xfrm>
            <a:off x="2111463" y="4388195"/>
            <a:ext cx="278177" cy="210146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5731" y="66910"/>
                </a:moveTo>
                <a:lnTo>
                  <a:pt x="115731" y="66910"/>
                </a:lnTo>
                <a:cubicBezTo>
                  <a:pt x="111462" y="53089"/>
                  <a:pt x="102924" y="44607"/>
                  <a:pt x="88221" y="44607"/>
                </a:cubicBezTo>
                <a:cubicBezTo>
                  <a:pt x="88221" y="44607"/>
                  <a:pt x="88221" y="44607"/>
                  <a:pt x="86086" y="44607"/>
                </a:cubicBezTo>
                <a:cubicBezTo>
                  <a:pt x="86086" y="27958"/>
                  <a:pt x="86086" y="27958"/>
                  <a:pt x="86086" y="27958"/>
                </a:cubicBezTo>
                <a:lnTo>
                  <a:pt x="106956" y="25130"/>
                </a:lnTo>
                <a:cubicBezTo>
                  <a:pt x="109328" y="25130"/>
                  <a:pt x="109328" y="22303"/>
                  <a:pt x="109328" y="22303"/>
                </a:cubicBezTo>
                <a:cubicBezTo>
                  <a:pt x="109328" y="22303"/>
                  <a:pt x="106956" y="16649"/>
                  <a:pt x="106956" y="13821"/>
                </a:cubicBezTo>
                <a:cubicBezTo>
                  <a:pt x="106956" y="13821"/>
                  <a:pt x="106956" y="13821"/>
                  <a:pt x="105059" y="13821"/>
                </a:cubicBezTo>
                <a:lnTo>
                  <a:pt x="86086" y="16649"/>
                </a:lnTo>
                <a:cubicBezTo>
                  <a:pt x="86086" y="16649"/>
                  <a:pt x="86086" y="2827"/>
                  <a:pt x="86086" y="0"/>
                </a:cubicBezTo>
                <a:lnTo>
                  <a:pt x="86086" y="0"/>
                </a:lnTo>
                <a:cubicBezTo>
                  <a:pt x="83952" y="0"/>
                  <a:pt x="79683" y="0"/>
                  <a:pt x="79683" y="0"/>
                </a:cubicBezTo>
                <a:lnTo>
                  <a:pt x="77786" y="0"/>
                </a:lnTo>
                <a:cubicBezTo>
                  <a:pt x="77786" y="2827"/>
                  <a:pt x="79683" y="19476"/>
                  <a:pt x="79683" y="19476"/>
                </a:cubicBezTo>
                <a:lnTo>
                  <a:pt x="60948" y="22303"/>
                </a:lnTo>
                <a:lnTo>
                  <a:pt x="58814" y="25130"/>
                </a:lnTo>
                <a:lnTo>
                  <a:pt x="60948" y="33298"/>
                </a:lnTo>
                <a:lnTo>
                  <a:pt x="60948" y="33298"/>
                </a:lnTo>
                <a:cubicBezTo>
                  <a:pt x="63083" y="33298"/>
                  <a:pt x="79683" y="30471"/>
                  <a:pt x="79683" y="30471"/>
                </a:cubicBezTo>
                <a:cubicBezTo>
                  <a:pt x="79683" y="47434"/>
                  <a:pt x="79683" y="47434"/>
                  <a:pt x="79683" y="47434"/>
                </a:cubicBezTo>
                <a:cubicBezTo>
                  <a:pt x="73517" y="47434"/>
                  <a:pt x="69249" y="53089"/>
                  <a:pt x="65217" y="55916"/>
                </a:cubicBezTo>
                <a:cubicBezTo>
                  <a:pt x="60948" y="64083"/>
                  <a:pt x="58814" y="72565"/>
                  <a:pt x="58814" y="80732"/>
                </a:cubicBezTo>
                <a:cubicBezTo>
                  <a:pt x="58814" y="91727"/>
                  <a:pt x="65217" y="100209"/>
                  <a:pt x="73517" y="100209"/>
                </a:cubicBezTo>
                <a:cubicBezTo>
                  <a:pt x="90355" y="103036"/>
                  <a:pt x="102924" y="77905"/>
                  <a:pt x="106956" y="64083"/>
                </a:cubicBezTo>
                <a:cubicBezTo>
                  <a:pt x="113596" y="75078"/>
                  <a:pt x="106956" y="97382"/>
                  <a:pt x="94387" y="111204"/>
                </a:cubicBezTo>
                <a:lnTo>
                  <a:pt x="94387" y="111204"/>
                </a:lnTo>
                <a:lnTo>
                  <a:pt x="96521" y="116858"/>
                </a:lnTo>
                <a:cubicBezTo>
                  <a:pt x="98656" y="119685"/>
                  <a:pt x="98656" y="119685"/>
                  <a:pt x="98656" y="116858"/>
                </a:cubicBezTo>
                <a:cubicBezTo>
                  <a:pt x="113596" y="105863"/>
                  <a:pt x="119762" y="83560"/>
                  <a:pt x="115731" y="66910"/>
                </a:cubicBezTo>
                <a:close/>
                <a:moveTo>
                  <a:pt x="73517" y="91727"/>
                </a:moveTo>
                <a:lnTo>
                  <a:pt x="73517" y="91727"/>
                </a:lnTo>
                <a:cubicBezTo>
                  <a:pt x="67114" y="89214"/>
                  <a:pt x="67114" y="83560"/>
                  <a:pt x="67114" y="80732"/>
                </a:cubicBezTo>
                <a:cubicBezTo>
                  <a:pt x="67114" y="72565"/>
                  <a:pt x="69249" y="66910"/>
                  <a:pt x="71383" y="64083"/>
                </a:cubicBezTo>
                <a:cubicBezTo>
                  <a:pt x="73517" y="61256"/>
                  <a:pt x="75652" y="58429"/>
                  <a:pt x="79683" y="55916"/>
                </a:cubicBezTo>
                <a:cubicBezTo>
                  <a:pt x="79683" y="89214"/>
                  <a:pt x="79683" y="89214"/>
                  <a:pt x="79683" y="89214"/>
                </a:cubicBezTo>
                <a:cubicBezTo>
                  <a:pt x="77786" y="91727"/>
                  <a:pt x="75652" y="91727"/>
                  <a:pt x="73517" y="91727"/>
                </a:cubicBezTo>
                <a:close/>
                <a:moveTo>
                  <a:pt x="86086" y="86387"/>
                </a:moveTo>
                <a:lnTo>
                  <a:pt x="86086" y="86387"/>
                </a:lnTo>
                <a:cubicBezTo>
                  <a:pt x="86086" y="55916"/>
                  <a:pt x="86086" y="55916"/>
                  <a:pt x="86086" y="55916"/>
                </a:cubicBezTo>
                <a:cubicBezTo>
                  <a:pt x="88221" y="55916"/>
                  <a:pt x="88221" y="55916"/>
                  <a:pt x="88221" y="55916"/>
                </a:cubicBezTo>
                <a:cubicBezTo>
                  <a:pt x="92252" y="55916"/>
                  <a:pt x="96521" y="55916"/>
                  <a:pt x="98656" y="58429"/>
                </a:cubicBezTo>
                <a:cubicBezTo>
                  <a:pt x="102924" y="58429"/>
                  <a:pt x="94387" y="77905"/>
                  <a:pt x="86086" y="86387"/>
                </a:cubicBezTo>
                <a:close/>
                <a:moveTo>
                  <a:pt x="33675" y="27958"/>
                </a:moveTo>
                <a:lnTo>
                  <a:pt x="33675" y="27958"/>
                </a:lnTo>
                <a:cubicBezTo>
                  <a:pt x="33675" y="25130"/>
                  <a:pt x="33675" y="25130"/>
                  <a:pt x="33675" y="25130"/>
                </a:cubicBezTo>
                <a:cubicBezTo>
                  <a:pt x="20869" y="25130"/>
                  <a:pt x="20869" y="25130"/>
                  <a:pt x="20869" y="25130"/>
                </a:cubicBezTo>
                <a:cubicBezTo>
                  <a:pt x="20869" y="25130"/>
                  <a:pt x="20869" y="25130"/>
                  <a:pt x="20869" y="27958"/>
                </a:cubicBezTo>
                <a:cubicBezTo>
                  <a:pt x="18735" y="36439"/>
                  <a:pt x="0" y="111204"/>
                  <a:pt x="0" y="114031"/>
                </a:cubicBezTo>
                <a:lnTo>
                  <a:pt x="0" y="114031"/>
                </a:lnTo>
                <a:cubicBezTo>
                  <a:pt x="10434" y="114031"/>
                  <a:pt x="10434" y="114031"/>
                  <a:pt x="10434" y="114031"/>
                </a:cubicBezTo>
                <a:lnTo>
                  <a:pt x="10434" y="114031"/>
                </a:lnTo>
                <a:cubicBezTo>
                  <a:pt x="10434" y="111204"/>
                  <a:pt x="16837" y="86387"/>
                  <a:pt x="16837" y="86387"/>
                </a:cubicBezTo>
                <a:cubicBezTo>
                  <a:pt x="37944" y="86387"/>
                  <a:pt x="37944" y="86387"/>
                  <a:pt x="37944" y="86387"/>
                </a:cubicBezTo>
                <a:cubicBezTo>
                  <a:pt x="37944" y="86387"/>
                  <a:pt x="44110" y="111204"/>
                  <a:pt x="44110" y="114031"/>
                </a:cubicBezTo>
                <a:lnTo>
                  <a:pt x="44110" y="114031"/>
                </a:lnTo>
                <a:cubicBezTo>
                  <a:pt x="54545" y="114031"/>
                  <a:pt x="54545" y="114031"/>
                  <a:pt x="54545" y="114031"/>
                </a:cubicBezTo>
                <a:lnTo>
                  <a:pt x="54545" y="114031"/>
                </a:lnTo>
                <a:cubicBezTo>
                  <a:pt x="54545" y="111204"/>
                  <a:pt x="35810" y="36439"/>
                  <a:pt x="33675" y="27958"/>
                </a:cubicBezTo>
                <a:close/>
                <a:moveTo>
                  <a:pt x="18735" y="75078"/>
                </a:moveTo>
                <a:lnTo>
                  <a:pt x="18735" y="75078"/>
                </a:lnTo>
                <a:cubicBezTo>
                  <a:pt x="27509" y="36439"/>
                  <a:pt x="27509" y="36439"/>
                  <a:pt x="27509" y="36439"/>
                </a:cubicBezTo>
                <a:cubicBezTo>
                  <a:pt x="35810" y="75078"/>
                  <a:pt x="35810" y="75078"/>
                  <a:pt x="35810" y="75078"/>
                </a:cubicBezTo>
                <a:lnTo>
                  <a:pt x="18735" y="75078"/>
                </a:lnTo>
                <a:close/>
              </a:path>
            </a:pathLst>
          </a:custGeom>
          <a:solidFill>
            <a:srgbClr val="FF4745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97" name="Shape 5152">
            <a:extLst>
              <a:ext uri="{FF2B5EF4-FFF2-40B4-BE49-F238E27FC236}">
                <a16:creationId xmlns:a16="http://schemas.microsoft.com/office/drawing/2014/main" xmlns="" id="{9A4517AA-E705-48AB-A72B-0A1276B351E7}"/>
              </a:ext>
            </a:extLst>
          </p:cNvPr>
          <p:cNvSpPr/>
          <p:nvPr/>
        </p:nvSpPr>
        <p:spPr>
          <a:xfrm>
            <a:off x="5424290" y="1627112"/>
            <a:ext cx="196474" cy="27824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830" y="117865"/>
                </a:moveTo>
                <a:lnTo>
                  <a:pt x="11830" y="117865"/>
                </a:lnTo>
                <a:cubicBezTo>
                  <a:pt x="14873" y="111225"/>
                  <a:pt x="17915" y="102924"/>
                  <a:pt x="23661" y="90355"/>
                </a:cubicBezTo>
                <a:cubicBezTo>
                  <a:pt x="44619" y="88221"/>
                  <a:pt x="56788" y="92490"/>
                  <a:pt x="68619" y="73517"/>
                </a:cubicBezTo>
                <a:cubicBezTo>
                  <a:pt x="56788" y="77786"/>
                  <a:pt x="44619" y="69249"/>
                  <a:pt x="44619" y="67351"/>
                </a:cubicBezTo>
                <a:cubicBezTo>
                  <a:pt x="44619" y="63083"/>
                  <a:pt x="77408" y="69249"/>
                  <a:pt x="98704" y="46007"/>
                </a:cubicBezTo>
                <a:cubicBezTo>
                  <a:pt x="71661" y="50513"/>
                  <a:pt x="62535" y="42213"/>
                  <a:pt x="65577" y="39841"/>
                </a:cubicBezTo>
                <a:cubicBezTo>
                  <a:pt x="74704" y="37707"/>
                  <a:pt x="98704" y="39841"/>
                  <a:pt x="110535" y="31541"/>
                </a:cubicBezTo>
                <a:cubicBezTo>
                  <a:pt x="116619" y="27272"/>
                  <a:pt x="119661" y="14703"/>
                  <a:pt x="116619" y="10434"/>
                </a:cubicBezTo>
                <a:cubicBezTo>
                  <a:pt x="113577" y="6403"/>
                  <a:pt x="95661" y="0"/>
                  <a:pt x="83830" y="0"/>
                </a:cubicBezTo>
                <a:cubicBezTo>
                  <a:pt x="74704" y="2134"/>
                  <a:pt x="56788" y="29407"/>
                  <a:pt x="53746" y="29407"/>
                </a:cubicBezTo>
                <a:cubicBezTo>
                  <a:pt x="47661" y="29407"/>
                  <a:pt x="47661" y="16837"/>
                  <a:pt x="56788" y="4268"/>
                </a:cubicBezTo>
                <a:cubicBezTo>
                  <a:pt x="44619" y="8300"/>
                  <a:pt x="29746" y="16837"/>
                  <a:pt x="23661" y="25138"/>
                </a:cubicBezTo>
                <a:cubicBezTo>
                  <a:pt x="14873" y="37707"/>
                  <a:pt x="26704" y="71383"/>
                  <a:pt x="20619" y="71383"/>
                </a:cubicBezTo>
                <a:cubicBezTo>
                  <a:pt x="17915" y="73517"/>
                  <a:pt x="5746" y="56679"/>
                  <a:pt x="2704" y="50513"/>
                </a:cubicBezTo>
                <a:cubicBezTo>
                  <a:pt x="0" y="60948"/>
                  <a:pt x="0" y="71383"/>
                  <a:pt x="11830" y="86086"/>
                </a:cubicBezTo>
                <a:cubicBezTo>
                  <a:pt x="8788" y="96521"/>
                  <a:pt x="5746" y="107193"/>
                  <a:pt x="2704" y="113359"/>
                </a:cubicBezTo>
                <a:cubicBezTo>
                  <a:pt x="2704" y="117865"/>
                  <a:pt x="11830" y="119762"/>
                  <a:pt x="11830" y="117865"/>
                </a:cubicBezTo>
              </a:path>
            </a:pathLst>
          </a:custGeom>
          <a:solidFill>
            <a:srgbClr val="FF4745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98" name="Shape 5153">
            <a:extLst>
              <a:ext uri="{FF2B5EF4-FFF2-40B4-BE49-F238E27FC236}">
                <a16:creationId xmlns:a16="http://schemas.microsoft.com/office/drawing/2014/main" xmlns="" id="{51DDC684-7CC4-4895-AC10-D8C7D61EE87D}"/>
              </a:ext>
            </a:extLst>
          </p:cNvPr>
          <p:cNvSpPr/>
          <p:nvPr/>
        </p:nvSpPr>
        <p:spPr>
          <a:xfrm>
            <a:off x="7566052" y="4977771"/>
            <a:ext cx="274286" cy="12064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96338" y="0"/>
                </a:moveTo>
                <a:lnTo>
                  <a:pt x="96338" y="0"/>
                </a:lnTo>
                <a:cubicBezTo>
                  <a:pt x="83299" y="0"/>
                  <a:pt x="68571" y="14054"/>
                  <a:pt x="59879" y="37837"/>
                </a:cubicBezTo>
                <a:cubicBezTo>
                  <a:pt x="51428" y="14054"/>
                  <a:pt x="36458" y="0"/>
                  <a:pt x="23420" y="0"/>
                </a:cubicBezTo>
                <a:cubicBezTo>
                  <a:pt x="12796" y="0"/>
                  <a:pt x="0" y="14054"/>
                  <a:pt x="0" y="57297"/>
                </a:cubicBezTo>
                <a:cubicBezTo>
                  <a:pt x="0" y="100000"/>
                  <a:pt x="12796" y="119459"/>
                  <a:pt x="23420" y="119459"/>
                </a:cubicBezTo>
                <a:lnTo>
                  <a:pt x="23420" y="119459"/>
                </a:lnTo>
                <a:cubicBezTo>
                  <a:pt x="36458" y="119459"/>
                  <a:pt x="51428" y="100000"/>
                  <a:pt x="59879" y="76216"/>
                </a:cubicBezTo>
                <a:cubicBezTo>
                  <a:pt x="68571" y="100000"/>
                  <a:pt x="83299" y="119459"/>
                  <a:pt x="96338" y="119459"/>
                </a:cubicBezTo>
                <a:cubicBezTo>
                  <a:pt x="106961" y="119459"/>
                  <a:pt x="119758" y="100000"/>
                  <a:pt x="119758" y="57297"/>
                </a:cubicBezTo>
                <a:cubicBezTo>
                  <a:pt x="119758" y="14054"/>
                  <a:pt x="106961" y="0"/>
                  <a:pt x="96338" y="0"/>
                </a:cubicBezTo>
                <a:close/>
                <a:moveTo>
                  <a:pt x="23420" y="95135"/>
                </a:moveTo>
                <a:lnTo>
                  <a:pt x="23420" y="95135"/>
                </a:lnTo>
                <a:cubicBezTo>
                  <a:pt x="14969" y="95135"/>
                  <a:pt x="10623" y="81081"/>
                  <a:pt x="10623" y="57297"/>
                </a:cubicBezTo>
                <a:cubicBezTo>
                  <a:pt x="10623" y="32972"/>
                  <a:pt x="14969" y="23783"/>
                  <a:pt x="23420" y="23783"/>
                </a:cubicBezTo>
                <a:cubicBezTo>
                  <a:pt x="34285" y="23783"/>
                  <a:pt x="47082" y="37837"/>
                  <a:pt x="53601" y="57297"/>
                </a:cubicBezTo>
                <a:cubicBezTo>
                  <a:pt x="47082" y="81081"/>
                  <a:pt x="34285" y="95135"/>
                  <a:pt x="23420" y="95135"/>
                </a:cubicBezTo>
                <a:close/>
                <a:moveTo>
                  <a:pt x="96338" y="95135"/>
                </a:moveTo>
                <a:lnTo>
                  <a:pt x="96338" y="95135"/>
                </a:lnTo>
                <a:cubicBezTo>
                  <a:pt x="85472" y="95135"/>
                  <a:pt x="72676" y="81081"/>
                  <a:pt x="66398" y="57297"/>
                </a:cubicBezTo>
                <a:cubicBezTo>
                  <a:pt x="72676" y="37837"/>
                  <a:pt x="85472" y="23783"/>
                  <a:pt x="96338" y="23783"/>
                </a:cubicBezTo>
                <a:cubicBezTo>
                  <a:pt x="105030" y="23783"/>
                  <a:pt x="109134" y="32972"/>
                  <a:pt x="109134" y="57297"/>
                </a:cubicBezTo>
                <a:cubicBezTo>
                  <a:pt x="109134" y="81081"/>
                  <a:pt x="105030" y="95135"/>
                  <a:pt x="96338" y="95135"/>
                </a:cubicBezTo>
                <a:close/>
              </a:path>
            </a:pathLst>
          </a:custGeom>
          <a:solidFill>
            <a:srgbClr val="FF4745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99" name="Shape 5154">
            <a:extLst>
              <a:ext uri="{FF2B5EF4-FFF2-40B4-BE49-F238E27FC236}">
                <a16:creationId xmlns:a16="http://schemas.microsoft.com/office/drawing/2014/main" xmlns="" id="{05C84AA0-5DC9-41C2-9CE8-430944FC07FE}"/>
              </a:ext>
            </a:extLst>
          </p:cNvPr>
          <p:cNvSpPr/>
          <p:nvPr/>
        </p:nvSpPr>
        <p:spPr>
          <a:xfrm>
            <a:off x="5930066" y="4899940"/>
            <a:ext cx="274285" cy="272411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3239" y="55662"/>
                </a:moveTo>
                <a:lnTo>
                  <a:pt x="113239" y="55662"/>
                </a:lnTo>
                <a:cubicBezTo>
                  <a:pt x="113239" y="55662"/>
                  <a:pt x="109134" y="55662"/>
                  <a:pt x="106961" y="55662"/>
                </a:cubicBezTo>
                <a:cubicBezTo>
                  <a:pt x="104788" y="55662"/>
                  <a:pt x="102615" y="57831"/>
                  <a:pt x="102615" y="60000"/>
                </a:cubicBezTo>
                <a:cubicBezTo>
                  <a:pt x="102615" y="64096"/>
                  <a:pt x="104788" y="66265"/>
                  <a:pt x="106961" y="66265"/>
                </a:cubicBezTo>
                <a:cubicBezTo>
                  <a:pt x="109134" y="66265"/>
                  <a:pt x="113239" y="66265"/>
                  <a:pt x="113239" y="66265"/>
                </a:cubicBezTo>
                <a:cubicBezTo>
                  <a:pt x="117585" y="66265"/>
                  <a:pt x="119758" y="64096"/>
                  <a:pt x="119758" y="60000"/>
                </a:cubicBezTo>
                <a:cubicBezTo>
                  <a:pt x="119758" y="57831"/>
                  <a:pt x="117585" y="55662"/>
                  <a:pt x="113239" y="55662"/>
                </a:cubicBezTo>
                <a:close/>
                <a:moveTo>
                  <a:pt x="59879" y="27951"/>
                </a:moveTo>
                <a:lnTo>
                  <a:pt x="59879" y="27951"/>
                </a:lnTo>
                <a:cubicBezTo>
                  <a:pt x="40563" y="27951"/>
                  <a:pt x="27766" y="42891"/>
                  <a:pt x="27766" y="60000"/>
                </a:cubicBezTo>
                <a:cubicBezTo>
                  <a:pt x="27766" y="79036"/>
                  <a:pt x="40563" y="94216"/>
                  <a:pt x="59879" y="94216"/>
                </a:cubicBezTo>
                <a:cubicBezTo>
                  <a:pt x="79195" y="94216"/>
                  <a:pt x="91991" y="79036"/>
                  <a:pt x="91991" y="60000"/>
                </a:cubicBezTo>
                <a:cubicBezTo>
                  <a:pt x="91991" y="42891"/>
                  <a:pt x="79195" y="27951"/>
                  <a:pt x="59879" y="27951"/>
                </a:cubicBezTo>
                <a:close/>
                <a:moveTo>
                  <a:pt x="59879" y="83373"/>
                </a:moveTo>
                <a:lnTo>
                  <a:pt x="59879" y="83373"/>
                </a:lnTo>
                <a:cubicBezTo>
                  <a:pt x="47082" y="83373"/>
                  <a:pt x="36217" y="72771"/>
                  <a:pt x="36217" y="60000"/>
                </a:cubicBezTo>
                <a:cubicBezTo>
                  <a:pt x="36217" y="47228"/>
                  <a:pt x="47082" y="36385"/>
                  <a:pt x="59879" y="36385"/>
                </a:cubicBezTo>
                <a:lnTo>
                  <a:pt x="59879" y="83373"/>
                </a:lnTo>
                <a:close/>
                <a:moveTo>
                  <a:pt x="17142" y="60000"/>
                </a:moveTo>
                <a:lnTo>
                  <a:pt x="17142" y="60000"/>
                </a:lnTo>
                <a:cubicBezTo>
                  <a:pt x="17142" y="57831"/>
                  <a:pt x="14969" y="55662"/>
                  <a:pt x="12796" y="55662"/>
                </a:cubicBezTo>
                <a:cubicBezTo>
                  <a:pt x="10623" y="55662"/>
                  <a:pt x="6519" y="55662"/>
                  <a:pt x="6519" y="55662"/>
                </a:cubicBezTo>
                <a:cubicBezTo>
                  <a:pt x="2173" y="55662"/>
                  <a:pt x="0" y="57831"/>
                  <a:pt x="0" y="60000"/>
                </a:cubicBezTo>
                <a:cubicBezTo>
                  <a:pt x="0" y="64096"/>
                  <a:pt x="2173" y="66265"/>
                  <a:pt x="6519" y="66265"/>
                </a:cubicBezTo>
                <a:cubicBezTo>
                  <a:pt x="6519" y="66265"/>
                  <a:pt x="10623" y="66265"/>
                  <a:pt x="12796" y="66265"/>
                </a:cubicBezTo>
                <a:cubicBezTo>
                  <a:pt x="14969" y="66265"/>
                  <a:pt x="17142" y="64096"/>
                  <a:pt x="17142" y="60000"/>
                </a:cubicBezTo>
                <a:close/>
                <a:moveTo>
                  <a:pt x="59879" y="19277"/>
                </a:moveTo>
                <a:lnTo>
                  <a:pt x="59879" y="19277"/>
                </a:lnTo>
                <a:cubicBezTo>
                  <a:pt x="61810" y="19277"/>
                  <a:pt x="63983" y="14939"/>
                  <a:pt x="63983" y="12771"/>
                </a:cubicBezTo>
                <a:cubicBezTo>
                  <a:pt x="63983" y="10843"/>
                  <a:pt x="63983" y="8674"/>
                  <a:pt x="63983" y="6506"/>
                </a:cubicBezTo>
                <a:cubicBezTo>
                  <a:pt x="63983" y="4337"/>
                  <a:pt x="61810" y="0"/>
                  <a:pt x="59879" y="0"/>
                </a:cubicBezTo>
                <a:cubicBezTo>
                  <a:pt x="57706" y="0"/>
                  <a:pt x="55533" y="4337"/>
                  <a:pt x="55533" y="6506"/>
                </a:cubicBezTo>
                <a:cubicBezTo>
                  <a:pt x="55533" y="8674"/>
                  <a:pt x="55533" y="10843"/>
                  <a:pt x="55533" y="12771"/>
                </a:cubicBezTo>
                <a:cubicBezTo>
                  <a:pt x="55533" y="14939"/>
                  <a:pt x="57706" y="19277"/>
                  <a:pt x="59879" y="19277"/>
                </a:cubicBezTo>
                <a:close/>
                <a:moveTo>
                  <a:pt x="59879" y="102650"/>
                </a:moveTo>
                <a:lnTo>
                  <a:pt x="59879" y="102650"/>
                </a:lnTo>
                <a:cubicBezTo>
                  <a:pt x="57706" y="102650"/>
                  <a:pt x="55533" y="104819"/>
                  <a:pt x="55533" y="109156"/>
                </a:cubicBezTo>
                <a:lnTo>
                  <a:pt x="55533" y="113253"/>
                </a:lnTo>
                <a:cubicBezTo>
                  <a:pt x="55533" y="117590"/>
                  <a:pt x="57706" y="119759"/>
                  <a:pt x="59879" y="119759"/>
                </a:cubicBezTo>
                <a:cubicBezTo>
                  <a:pt x="61810" y="119759"/>
                  <a:pt x="63983" y="117590"/>
                  <a:pt x="63983" y="113253"/>
                </a:cubicBezTo>
                <a:lnTo>
                  <a:pt x="63983" y="109156"/>
                </a:lnTo>
                <a:cubicBezTo>
                  <a:pt x="63983" y="104819"/>
                  <a:pt x="61810" y="102650"/>
                  <a:pt x="59879" y="102650"/>
                </a:cubicBezTo>
                <a:close/>
                <a:moveTo>
                  <a:pt x="104788" y="23614"/>
                </a:moveTo>
                <a:lnTo>
                  <a:pt x="104788" y="23614"/>
                </a:lnTo>
                <a:cubicBezTo>
                  <a:pt x="106961" y="21445"/>
                  <a:pt x="106961" y="17349"/>
                  <a:pt x="104788" y="14939"/>
                </a:cubicBezTo>
                <a:cubicBezTo>
                  <a:pt x="102615" y="12771"/>
                  <a:pt x="100442" y="14939"/>
                  <a:pt x="96338" y="17349"/>
                </a:cubicBezTo>
                <a:cubicBezTo>
                  <a:pt x="96338" y="17349"/>
                  <a:pt x="94164" y="19277"/>
                  <a:pt x="91991" y="21445"/>
                </a:cubicBezTo>
                <a:cubicBezTo>
                  <a:pt x="89818" y="23614"/>
                  <a:pt x="89818" y="25783"/>
                  <a:pt x="91991" y="27951"/>
                </a:cubicBezTo>
                <a:cubicBezTo>
                  <a:pt x="94164" y="30120"/>
                  <a:pt x="98511" y="30120"/>
                  <a:pt x="100442" y="27951"/>
                </a:cubicBezTo>
                <a:cubicBezTo>
                  <a:pt x="100442" y="25783"/>
                  <a:pt x="102615" y="23614"/>
                  <a:pt x="104788" y="23614"/>
                </a:cubicBezTo>
                <a:close/>
                <a:moveTo>
                  <a:pt x="19315" y="94216"/>
                </a:moveTo>
                <a:lnTo>
                  <a:pt x="19315" y="94216"/>
                </a:lnTo>
                <a:cubicBezTo>
                  <a:pt x="19315" y="94216"/>
                  <a:pt x="17142" y="96385"/>
                  <a:pt x="14969" y="98313"/>
                </a:cubicBezTo>
                <a:cubicBezTo>
                  <a:pt x="12796" y="100481"/>
                  <a:pt x="12796" y="102650"/>
                  <a:pt x="14969" y="104819"/>
                </a:cubicBezTo>
                <a:cubicBezTo>
                  <a:pt x="17142" y="106987"/>
                  <a:pt x="19315" y="106987"/>
                  <a:pt x="23420" y="104819"/>
                </a:cubicBezTo>
                <a:lnTo>
                  <a:pt x="25593" y="100481"/>
                </a:lnTo>
                <a:cubicBezTo>
                  <a:pt x="29939" y="98313"/>
                  <a:pt x="29939" y="94216"/>
                  <a:pt x="27766" y="91807"/>
                </a:cubicBezTo>
                <a:cubicBezTo>
                  <a:pt x="25593" y="91807"/>
                  <a:pt x="21488" y="91807"/>
                  <a:pt x="19315" y="94216"/>
                </a:cubicBezTo>
                <a:close/>
                <a:moveTo>
                  <a:pt x="23420" y="17349"/>
                </a:moveTo>
                <a:lnTo>
                  <a:pt x="23420" y="17349"/>
                </a:lnTo>
                <a:cubicBezTo>
                  <a:pt x="19315" y="14939"/>
                  <a:pt x="17142" y="12771"/>
                  <a:pt x="14969" y="14939"/>
                </a:cubicBezTo>
                <a:cubicBezTo>
                  <a:pt x="12796" y="17349"/>
                  <a:pt x="12796" y="21445"/>
                  <a:pt x="14969" y="23614"/>
                </a:cubicBezTo>
                <a:cubicBezTo>
                  <a:pt x="17142" y="23614"/>
                  <a:pt x="19315" y="25783"/>
                  <a:pt x="19315" y="27951"/>
                </a:cubicBezTo>
                <a:cubicBezTo>
                  <a:pt x="21488" y="30120"/>
                  <a:pt x="25593" y="30120"/>
                  <a:pt x="27766" y="27951"/>
                </a:cubicBezTo>
                <a:cubicBezTo>
                  <a:pt x="29939" y="25783"/>
                  <a:pt x="29939" y="23614"/>
                  <a:pt x="25593" y="21445"/>
                </a:cubicBezTo>
                <a:cubicBezTo>
                  <a:pt x="25593" y="19277"/>
                  <a:pt x="23420" y="17349"/>
                  <a:pt x="23420" y="17349"/>
                </a:cubicBezTo>
                <a:close/>
                <a:moveTo>
                  <a:pt x="91991" y="100481"/>
                </a:moveTo>
                <a:lnTo>
                  <a:pt x="91991" y="100481"/>
                </a:lnTo>
                <a:cubicBezTo>
                  <a:pt x="94164" y="100481"/>
                  <a:pt x="96338" y="104819"/>
                  <a:pt x="96338" y="104819"/>
                </a:cubicBezTo>
                <a:cubicBezTo>
                  <a:pt x="100442" y="106987"/>
                  <a:pt x="102615" y="106987"/>
                  <a:pt x="104788" y="104819"/>
                </a:cubicBezTo>
                <a:cubicBezTo>
                  <a:pt x="106961" y="102650"/>
                  <a:pt x="106961" y="100481"/>
                  <a:pt x="104788" y="98313"/>
                </a:cubicBezTo>
                <a:cubicBezTo>
                  <a:pt x="102615" y="96385"/>
                  <a:pt x="100442" y="94216"/>
                  <a:pt x="100442" y="94216"/>
                </a:cubicBezTo>
                <a:cubicBezTo>
                  <a:pt x="98511" y="91807"/>
                  <a:pt x="94164" y="91807"/>
                  <a:pt x="91991" y="91807"/>
                </a:cubicBezTo>
                <a:cubicBezTo>
                  <a:pt x="89818" y="94216"/>
                  <a:pt x="89818" y="98313"/>
                  <a:pt x="91991" y="100481"/>
                </a:cubicBezTo>
                <a:close/>
              </a:path>
            </a:pathLst>
          </a:custGeom>
          <a:solidFill>
            <a:srgbClr val="FF4745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00" name="Shape 5155">
            <a:extLst>
              <a:ext uri="{FF2B5EF4-FFF2-40B4-BE49-F238E27FC236}">
                <a16:creationId xmlns:a16="http://schemas.microsoft.com/office/drawing/2014/main" xmlns="" id="{B5E7939A-5B70-4151-824C-518269904AD0}"/>
              </a:ext>
            </a:extLst>
          </p:cNvPr>
          <p:cNvSpPr/>
          <p:nvPr/>
        </p:nvSpPr>
        <p:spPr>
          <a:xfrm>
            <a:off x="8657361" y="4942747"/>
            <a:ext cx="274285" cy="19068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6961" y="0"/>
                </a:moveTo>
                <a:lnTo>
                  <a:pt x="106961" y="0"/>
                </a:lnTo>
                <a:cubicBezTo>
                  <a:pt x="12796" y="0"/>
                  <a:pt x="12796" y="0"/>
                  <a:pt x="12796" y="0"/>
                </a:cubicBezTo>
                <a:cubicBezTo>
                  <a:pt x="6519" y="0"/>
                  <a:pt x="0" y="6224"/>
                  <a:pt x="0" y="15561"/>
                </a:cubicBezTo>
                <a:cubicBezTo>
                  <a:pt x="0" y="100979"/>
                  <a:pt x="0" y="100979"/>
                  <a:pt x="0" y="100979"/>
                </a:cubicBezTo>
                <a:cubicBezTo>
                  <a:pt x="0" y="110662"/>
                  <a:pt x="6519" y="119654"/>
                  <a:pt x="12796" y="119654"/>
                </a:cubicBezTo>
                <a:cubicBezTo>
                  <a:pt x="106961" y="119654"/>
                  <a:pt x="106961" y="119654"/>
                  <a:pt x="106961" y="119654"/>
                </a:cubicBezTo>
                <a:cubicBezTo>
                  <a:pt x="115412" y="119654"/>
                  <a:pt x="119758" y="110662"/>
                  <a:pt x="119758" y="100979"/>
                </a:cubicBezTo>
                <a:cubicBezTo>
                  <a:pt x="119758" y="15561"/>
                  <a:pt x="119758" y="15561"/>
                  <a:pt x="119758" y="15561"/>
                </a:cubicBezTo>
                <a:cubicBezTo>
                  <a:pt x="119758" y="6224"/>
                  <a:pt x="115412" y="0"/>
                  <a:pt x="106961" y="0"/>
                </a:cubicBezTo>
                <a:close/>
                <a:moveTo>
                  <a:pt x="106961" y="100979"/>
                </a:moveTo>
                <a:lnTo>
                  <a:pt x="106961" y="100979"/>
                </a:lnTo>
                <a:cubicBezTo>
                  <a:pt x="12796" y="100979"/>
                  <a:pt x="12796" y="100979"/>
                  <a:pt x="12796" y="100979"/>
                </a:cubicBezTo>
                <a:cubicBezTo>
                  <a:pt x="12796" y="49106"/>
                  <a:pt x="12796" y="49106"/>
                  <a:pt x="12796" y="49106"/>
                </a:cubicBezTo>
                <a:cubicBezTo>
                  <a:pt x="106961" y="49106"/>
                  <a:pt x="106961" y="49106"/>
                  <a:pt x="106961" y="49106"/>
                </a:cubicBezTo>
                <a:lnTo>
                  <a:pt x="106961" y="100979"/>
                </a:lnTo>
                <a:close/>
                <a:moveTo>
                  <a:pt x="106961" y="24553"/>
                </a:moveTo>
                <a:lnTo>
                  <a:pt x="106961" y="24553"/>
                </a:lnTo>
                <a:cubicBezTo>
                  <a:pt x="12796" y="24553"/>
                  <a:pt x="12796" y="24553"/>
                  <a:pt x="12796" y="24553"/>
                </a:cubicBezTo>
                <a:cubicBezTo>
                  <a:pt x="12796" y="15561"/>
                  <a:pt x="12796" y="15561"/>
                  <a:pt x="12796" y="15561"/>
                </a:cubicBezTo>
                <a:cubicBezTo>
                  <a:pt x="106961" y="15561"/>
                  <a:pt x="106961" y="15561"/>
                  <a:pt x="106961" y="15561"/>
                </a:cubicBezTo>
                <a:lnTo>
                  <a:pt x="106961" y="24553"/>
                </a:lnTo>
                <a:close/>
                <a:moveTo>
                  <a:pt x="23420" y="67435"/>
                </a:moveTo>
                <a:lnTo>
                  <a:pt x="23420" y="67435"/>
                </a:lnTo>
                <a:cubicBezTo>
                  <a:pt x="23420" y="73659"/>
                  <a:pt x="23420" y="73659"/>
                  <a:pt x="23420" y="73659"/>
                </a:cubicBezTo>
                <a:cubicBezTo>
                  <a:pt x="27766" y="73659"/>
                  <a:pt x="27766" y="73659"/>
                  <a:pt x="27766" y="73659"/>
                </a:cubicBezTo>
                <a:cubicBezTo>
                  <a:pt x="27766" y="67435"/>
                  <a:pt x="27766" y="67435"/>
                  <a:pt x="27766" y="67435"/>
                </a:cubicBezTo>
                <a:lnTo>
                  <a:pt x="23420" y="67435"/>
                </a:lnTo>
                <a:close/>
                <a:moveTo>
                  <a:pt x="44909" y="79884"/>
                </a:moveTo>
                <a:lnTo>
                  <a:pt x="44909" y="79884"/>
                </a:lnTo>
                <a:cubicBezTo>
                  <a:pt x="44909" y="82651"/>
                  <a:pt x="44909" y="82651"/>
                  <a:pt x="44909" y="82651"/>
                </a:cubicBezTo>
                <a:cubicBezTo>
                  <a:pt x="53360" y="82651"/>
                  <a:pt x="53360" y="82651"/>
                  <a:pt x="53360" y="82651"/>
                </a:cubicBezTo>
                <a:cubicBezTo>
                  <a:pt x="53360" y="79884"/>
                  <a:pt x="53360" y="79884"/>
                  <a:pt x="53360" y="79884"/>
                </a:cubicBezTo>
                <a:cubicBezTo>
                  <a:pt x="55533" y="79884"/>
                  <a:pt x="55533" y="79884"/>
                  <a:pt x="55533" y="79884"/>
                </a:cubicBezTo>
                <a:cubicBezTo>
                  <a:pt x="55533" y="73659"/>
                  <a:pt x="55533" y="73659"/>
                  <a:pt x="55533" y="73659"/>
                </a:cubicBezTo>
                <a:cubicBezTo>
                  <a:pt x="59879" y="73659"/>
                  <a:pt x="59879" y="73659"/>
                  <a:pt x="59879" y="73659"/>
                </a:cubicBezTo>
                <a:cubicBezTo>
                  <a:pt x="59879" y="67435"/>
                  <a:pt x="59879" y="67435"/>
                  <a:pt x="59879" y="67435"/>
                </a:cubicBezTo>
                <a:cubicBezTo>
                  <a:pt x="53360" y="67435"/>
                  <a:pt x="53360" y="67435"/>
                  <a:pt x="53360" y="67435"/>
                </a:cubicBezTo>
                <a:cubicBezTo>
                  <a:pt x="53360" y="73659"/>
                  <a:pt x="53360" y="73659"/>
                  <a:pt x="53360" y="73659"/>
                </a:cubicBezTo>
                <a:cubicBezTo>
                  <a:pt x="49014" y="73659"/>
                  <a:pt x="49014" y="73659"/>
                  <a:pt x="49014" y="73659"/>
                </a:cubicBezTo>
                <a:cubicBezTo>
                  <a:pt x="49014" y="79884"/>
                  <a:pt x="49014" y="79884"/>
                  <a:pt x="49014" y="79884"/>
                </a:cubicBezTo>
                <a:lnTo>
                  <a:pt x="44909" y="79884"/>
                </a:lnTo>
                <a:close/>
                <a:moveTo>
                  <a:pt x="59879" y="82651"/>
                </a:moveTo>
                <a:lnTo>
                  <a:pt x="59879" y="82651"/>
                </a:lnTo>
                <a:cubicBezTo>
                  <a:pt x="59879" y="79884"/>
                  <a:pt x="59879" y="79884"/>
                  <a:pt x="59879" y="79884"/>
                </a:cubicBezTo>
                <a:cubicBezTo>
                  <a:pt x="55533" y="79884"/>
                  <a:pt x="55533" y="79884"/>
                  <a:pt x="55533" y="79884"/>
                </a:cubicBezTo>
                <a:cubicBezTo>
                  <a:pt x="55533" y="82651"/>
                  <a:pt x="55533" y="82651"/>
                  <a:pt x="55533" y="82651"/>
                </a:cubicBezTo>
                <a:lnTo>
                  <a:pt x="59879" y="82651"/>
                </a:lnTo>
                <a:close/>
                <a:moveTo>
                  <a:pt x="42736" y="82651"/>
                </a:moveTo>
                <a:lnTo>
                  <a:pt x="42736" y="82651"/>
                </a:lnTo>
                <a:cubicBezTo>
                  <a:pt x="42736" y="79884"/>
                  <a:pt x="42736" y="79884"/>
                  <a:pt x="42736" y="79884"/>
                </a:cubicBezTo>
                <a:cubicBezTo>
                  <a:pt x="34285" y="79884"/>
                  <a:pt x="34285" y="79884"/>
                  <a:pt x="34285" y="79884"/>
                </a:cubicBezTo>
                <a:cubicBezTo>
                  <a:pt x="34285" y="82651"/>
                  <a:pt x="34285" y="82651"/>
                  <a:pt x="34285" y="82651"/>
                </a:cubicBezTo>
                <a:lnTo>
                  <a:pt x="42736" y="82651"/>
                </a:lnTo>
                <a:close/>
                <a:moveTo>
                  <a:pt x="44909" y="73659"/>
                </a:moveTo>
                <a:lnTo>
                  <a:pt x="44909" y="73659"/>
                </a:lnTo>
                <a:cubicBezTo>
                  <a:pt x="49014" y="73659"/>
                  <a:pt x="49014" y="73659"/>
                  <a:pt x="49014" y="73659"/>
                </a:cubicBezTo>
                <a:cubicBezTo>
                  <a:pt x="49014" y="67435"/>
                  <a:pt x="49014" y="67435"/>
                  <a:pt x="49014" y="67435"/>
                </a:cubicBezTo>
                <a:cubicBezTo>
                  <a:pt x="42736" y="67435"/>
                  <a:pt x="42736" y="67435"/>
                  <a:pt x="42736" y="67435"/>
                </a:cubicBezTo>
                <a:cubicBezTo>
                  <a:pt x="42736" y="79884"/>
                  <a:pt x="42736" y="79884"/>
                  <a:pt x="42736" y="79884"/>
                </a:cubicBezTo>
                <a:cubicBezTo>
                  <a:pt x="44909" y="79884"/>
                  <a:pt x="44909" y="79884"/>
                  <a:pt x="44909" y="79884"/>
                </a:cubicBezTo>
                <a:lnTo>
                  <a:pt x="44909" y="73659"/>
                </a:lnTo>
                <a:close/>
                <a:moveTo>
                  <a:pt x="32112" y="79884"/>
                </a:moveTo>
                <a:lnTo>
                  <a:pt x="32112" y="79884"/>
                </a:lnTo>
                <a:cubicBezTo>
                  <a:pt x="34285" y="79884"/>
                  <a:pt x="34285" y="79884"/>
                  <a:pt x="34285" y="79884"/>
                </a:cubicBezTo>
                <a:cubicBezTo>
                  <a:pt x="34285" y="73659"/>
                  <a:pt x="34285" y="73659"/>
                  <a:pt x="34285" y="73659"/>
                </a:cubicBezTo>
                <a:cubicBezTo>
                  <a:pt x="38390" y="73659"/>
                  <a:pt x="38390" y="73659"/>
                  <a:pt x="38390" y="73659"/>
                </a:cubicBezTo>
                <a:cubicBezTo>
                  <a:pt x="38390" y="67435"/>
                  <a:pt x="38390" y="67435"/>
                  <a:pt x="38390" y="67435"/>
                </a:cubicBezTo>
                <a:cubicBezTo>
                  <a:pt x="32112" y="67435"/>
                  <a:pt x="32112" y="67435"/>
                  <a:pt x="32112" y="67435"/>
                </a:cubicBezTo>
                <a:cubicBezTo>
                  <a:pt x="32112" y="73659"/>
                  <a:pt x="32112" y="73659"/>
                  <a:pt x="32112" y="73659"/>
                </a:cubicBezTo>
                <a:cubicBezTo>
                  <a:pt x="27766" y="73659"/>
                  <a:pt x="27766" y="73659"/>
                  <a:pt x="27766" y="73659"/>
                </a:cubicBezTo>
                <a:cubicBezTo>
                  <a:pt x="27766" y="79884"/>
                  <a:pt x="27766" y="79884"/>
                  <a:pt x="27766" y="79884"/>
                </a:cubicBezTo>
                <a:cubicBezTo>
                  <a:pt x="23420" y="79884"/>
                  <a:pt x="23420" y="79884"/>
                  <a:pt x="23420" y="79884"/>
                </a:cubicBezTo>
                <a:cubicBezTo>
                  <a:pt x="23420" y="82651"/>
                  <a:pt x="23420" y="82651"/>
                  <a:pt x="23420" y="82651"/>
                </a:cubicBezTo>
                <a:cubicBezTo>
                  <a:pt x="32112" y="82651"/>
                  <a:pt x="32112" y="82651"/>
                  <a:pt x="32112" y="82651"/>
                </a:cubicBezTo>
                <a:lnTo>
                  <a:pt x="32112" y="79884"/>
                </a:lnTo>
                <a:close/>
              </a:path>
            </a:pathLst>
          </a:custGeom>
          <a:solidFill>
            <a:srgbClr val="FF4745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01" name="Shape 5156">
            <a:extLst>
              <a:ext uri="{FF2B5EF4-FFF2-40B4-BE49-F238E27FC236}">
                <a16:creationId xmlns:a16="http://schemas.microsoft.com/office/drawing/2014/main" xmlns="" id="{44173D37-B341-4D89-B5F9-529E72B1467D}"/>
              </a:ext>
            </a:extLst>
          </p:cNvPr>
          <p:cNvSpPr/>
          <p:nvPr/>
        </p:nvSpPr>
        <p:spPr>
          <a:xfrm>
            <a:off x="4303804" y="1660190"/>
            <a:ext cx="254833" cy="20625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5324" y="2895"/>
                </a:moveTo>
                <a:lnTo>
                  <a:pt x="115324" y="2895"/>
                </a:lnTo>
                <a:cubicBezTo>
                  <a:pt x="112727" y="2895"/>
                  <a:pt x="4675" y="51474"/>
                  <a:pt x="2337" y="51474"/>
                </a:cubicBezTo>
                <a:cubicBezTo>
                  <a:pt x="0" y="51474"/>
                  <a:pt x="0" y="54369"/>
                  <a:pt x="2337" y="54369"/>
                </a:cubicBezTo>
                <a:cubicBezTo>
                  <a:pt x="4675" y="56943"/>
                  <a:pt x="25454" y="68525"/>
                  <a:pt x="25454" y="68525"/>
                </a:cubicBezTo>
                <a:lnTo>
                  <a:pt x="25454" y="68525"/>
                </a:lnTo>
                <a:cubicBezTo>
                  <a:pt x="41558" y="73994"/>
                  <a:pt x="41558" y="73994"/>
                  <a:pt x="41558" y="73994"/>
                </a:cubicBezTo>
                <a:cubicBezTo>
                  <a:pt x="41558" y="73994"/>
                  <a:pt x="110389" y="11260"/>
                  <a:pt x="112727" y="11260"/>
                </a:cubicBezTo>
                <a:cubicBezTo>
                  <a:pt x="112727" y="8364"/>
                  <a:pt x="112727" y="11260"/>
                  <a:pt x="112727" y="11260"/>
                </a:cubicBezTo>
                <a:lnTo>
                  <a:pt x="62337" y="79785"/>
                </a:lnTo>
                <a:lnTo>
                  <a:pt x="62337" y="79785"/>
                </a:lnTo>
                <a:cubicBezTo>
                  <a:pt x="59999" y="82680"/>
                  <a:pt x="59999" y="82680"/>
                  <a:pt x="59999" y="82680"/>
                </a:cubicBezTo>
                <a:cubicBezTo>
                  <a:pt x="62337" y="85576"/>
                  <a:pt x="62337" y="85576"/>
                  <a:pt x="62337" y="85576"/>
                </a:cubicBezTo>
                <a:lnTo>
                  <a:pt x="62337" y="85576"/>
                </a:lnTo>
                <a:cubicBezTo>
                  <a:pt x="62337" y="85576"/>
                  <a:pt x="94285" y="105522"/>
                  <a:pt x="94285" y="108418"/>
                </a:cubicBezTo>
                <a:cubicBezTo>
                  <a:pt x="96623" y="108418"/>
                  <a:pt x="98961" y="108418"/>
                  <a:pt x="101298" y="105522"/>
                </a:cubicBezTo>
                <a:cubicBezTo>
                  <a:pt x="101298" y="102627"/>
                  <a:pt x="119740" y="8364"/>
                  <a:pt x="119740" y="5790"/>
                </a:cubicBezTo>
                <a:cubicBezTo>
                  <a:pt x="119740" y="2895"/>
                  <a:pt x="117662" y="0"/>
                  <a:pt x="115324" y="2895"/>
                </a:cubicBezTo>
                <a:close/>
                <a:moveTo>
                  <a:pt x="41558" y="116782"/>
                </a:moveTo>
                <a:lnTo>
                  <a:pt x="41558" y="116782"/>
                </a:lnTo>
                <a:cubicBezTo>
                  <a:pt x="41558" y="119678"/>
                  <a:pt x="41558" y="119678"/>
                  <a:pt x="43896" y="119678"/>
                </a:cubicBezTo>
                <a:cubicBezTo>
                  <a:pt x="43896" y="116782"/>
                  <a:pt x="62337" y="99731"/>
                  <a:pt x="62337" y="99731"/>
                </a:cubicBezTo>
                <a:cubicBezTo>
                  <a:pt x="41558" y="85576"/>
                  <a:pt x="41558" y="85576"/>
                  <a:pt x="41558" y="85576"/>
                </a:cubicBezTo>
                <a:lnTo>
                  <a:pt x="41558" y="116782"/>
                </a:lnTo>
                <a:close/>
              </a:path>
            </a:pathLst>
          </a:custGeom>
          <a:solidFill>
            <a:srgbClr val="FF4745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02" name="Shape 5157">
            <a:extLst>
              <a:ext uri="{FF2B5EF4-FFF2-40B4-BE49-F238E27FC236}">
                <a16:creationId xmlns:a16="http://schemas.microsoft.com/office/drawing/2014/main" xmlns="" id="{CA399D7F-05B8-4BFB-B435-C3919D5FC7A4}"/>
              </a:ext>
            </a:extLst>
          </p:cNvPr>
          <p:cNvSpPr/>
          <p:nvPr/>
        </p:nvSpPr>
        <p:spPr>
          <a:xfrm>
            <a:off x="9240947" y="4919398"/>
            <a:ext cx="196474" cy="23933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6957" y="78068"/>
                </a:moveTo>
                <a:lnTo>
                  <a:pt x="116957" y="78068"/>
                </a:lnTo>
                <a:cubicBezTo>
                  <a:pt x="110873" y="88000"/>
                  <a:pt x="86873" y="95172"/>
                  <a:pt x="60169" y="95172"/>
                </a:cubicBezTo>
                <a:cubicBezTo>
                  <a:pt x="32788" y="95172"/>
                  <a:pt x="12169" y="88000"/>
                  <a:pt x="3042" y="78068"/>
                </a:cubicBezTo>
                <a:cubicBezTo>
                  <a:pt x="3042" y="75862"/>
                  <a:pt x="0" y="78068"/>
                  <a:pt x="0" y="78068"/>
                </a:cubicBezTo>
                <a:cubicBezTo>
                  <a:pt x="0" y="80551"/>
                  <a:pt x="0" y="92689"/>
                  <a:pt x="0" y="92689"/>
                </a:cubicBezTo>
                <a:cubicBezTo>
                  <a:pt x="0" y="105103"/>
                  <a:pt x="27042" y="119724"/>
                  <a:pt x="60169" y="119724"/>
                </a:cubicBezTo>
                <a:cubicBezTo>
                  <a:pt x="92957" y="119724"/>
                  <a:pt x="119661" y="105103"/>
                  <a:pt x="119661" y="92689"/>
                </a:cubicBezTo>
                <a:cubicBezTo>
                  <a:pt x="119661" y="92689"/>
                  <a:pt x="119661" y="80551"/>
                  <a:pt x="119661" y="78068"/>
                </a:cubicBezTo>
                <a:cubicBezTo>
                  <a:pt x="119661" y="78068"/>
                  <a:pt x="116957" y="75862"/>
                  <a:pt x="116957" y="78068"/>
                </a:cubicBezTo>
                <a:close/>
                <a:moveTo>
                  <a:pt x="116957" y="44137"/>
                </a:moveTo>
                <a:lnTo>
                  <a:pt x="116957" y="44137"/>
                </a:lnTo>
                <a:cubicBezTo>
                  <a:pt x="110873" y="51310"/>
                  <a:pt x="86873" y="58758"/>
                  <a:pt x="60169" y="58758"/>
                </a:cubicBezTo>
                <a:cubicBezTo>
                  <a:pt x="32788" y="58758"/>
                  <a:pt x="12169" y="51310"/>
                  <a:pt x="3042" y="44137"/>
                </a:cubicBezTo>
                <a:cubicBezTo>
                  <a:pt x="3042" y="41655"/>
                  <a:pt x="0" y="44137"/>
                  <a:pt x="0" y="44137"/>
                </a:cubicBezTo>
                <a:lnTo>
                  <a:pt x="0" y="61241"/>
                </a:lnTo>
                <a:cubicBezTo>
                  <a:pt x="0" y="70896"/>
                  <a:pt x="27042" y="80551"/>
                  <a:pt x="60169" y="80551"/>
                </a:cubicBezTo>
                <a:cubicBezTo>
                  <a:pt x="92957" y="80551"/>
                  <a:pt x="119661" y="70896"/>
                  <a:pt x="119661" y="61241"/>
                </a:cubicBezTo>
                <a:lnTo>
                  <a:pt x="119661" y="44137"/>
                </a:lnTo>
                <a:cubicBezTo>
                  <a:pt x="119661" y="44137"/>
                  <a:pt x="116957" y="41655"/>
                  <a:pt x="116957" y="44137"/>
                </a:cubicBezTo>
                <a:close/>
                <a:moveTo>
                  <a:pt x="60169" y="0"/>
                </a:moveTo>
                <a:lnTo>
                  <a:pt x="60169" y="0"/>
                </a:lnTo>
                <a:cubicBezTo>
                  <a:pt x="27042" y="0"/>
                  <a:pt x="0" y="7172"/>
                  <a:pt x="0" y="17103"/>
                </a:cubicBezTo>
                <a:cubicBezTo>
                  <a:pt x="0" y="26758"/>
                  <a:pt x="0" y="26758"/>
                  <a:pt x="0" y="26758"/>
                </a:cubicBezTo>
                <a:cubicBezTo>
                  <a:pt x="0" y="36689"/>
                  <a:pt x="27042" y="44137"/>
                  <a:pt x="60169" y="44137"/>
                </a:cubicBezTo>
                <a:cubicBezTo>
                  <a:pt x="92957" y="44137"/>
                  <a:pt x="119661" y="36689"/>
                  <a:pt x="119661" y="26758"/>
                </a:cubicBezTo>
                <a:cubicBezTo>
                  <a:pt x="119661" y="17103"/>
                  <a:pt x="119661" y="17103"/>
                  <a:pt x="119661" y="17103"/>
                </a:cubicBezTo>
                <a:cubicBezTo>
                  <a:pt x="119661" y="7172"/>
                  <a:pt x="92957" y="0"/>
                  <a:pt x="60169" y="0"/>
                </a:cubicBezTo>
                <a:close/>
              </a:path>
            </a:pathLst>
          </a:custGeom>
          <a:solidFill>
            <a:srgbClr val="FF4745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03" name="Shape 5158">
            <a:extLst>
              <a:ext uri="{FF2B5EF4-FFF2-40B4-BE49-F238E27FC236}">
                <a16:creationId xmlns:a16="http://schemas.microsoft.com/office/drawing/2014/main" xmlns="" id="{07A93542-2F7A-4EBB-8B68-035390FB2A80}"/>
              </a:ext>
            </a:extLst>
          </p:cNvPr>
          <p:cNvSpPr/>
          <p:nvPr/>
        </p:nvSpPr>
        <p:spPr>
          <a:xfrm>
            <a:off x="1595962" y="3821969"/>
            <a:ext cx="212036" cy="24517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6153" y="0"/>
                </a:moveTo>
                <a:lnTo>
                  <a:pt x="106153" y="0"/>
                </a:lnTo>
                <a:cubicBezTo>
                  <a:pt x="13538" y="0"/>
                  <a:pt x="13538" y="0"/>
                  <a:pt x="13538" y="0"/>
                </a:cubicBezTo>
                <a:cubicBezTo>
                  <a:pt x="5230" y="0"/>
                  <a:pt x="0" y="7297"/>
                  <a:pt x="0" y="14324"/>
                </a:cubicBezTo>
                <a:cubicBezTo>
                  <a:pt x="0" y="107837"/>
                  <a:pt x="0" y="107837"/>
                  <a:pt x="0" y="107837"/>
                </a:cubicBezTo>
                <a:cubicBezTo>
                  <a:pt x="0" y="114864"/>
                  <a:pt x="5230" y="119729"/>
                  <a:pt x="13538" y="119729"/>
                </a:cubicBezTo>
                <a:cubicBezTo>
                  <a:pt x="106153" y="119729"/>
                  <a:pt x="106153" y="119729"/>
                  <a:pt x="106153" y="119729"/>
                </a:cubicBezTo>
                <a:cubicBezTo>
                  <a:pt x="114461" y="119729"/>
                  <a:pt x="119692" y="114864"/>
                  <a:pt x="119692" y="107837"/>
                </a:cubicBezTo>
                <a:cubicBezTo>
                  <a:pt x="119692" y="14324"/>
                  <a:pt x="119692" y="14324"/>
                  <a:pt x="119692" y="14324"/>
                </a:cubicBezTo>
                <a:cubicBezTo>
                  <a:pt x="119692" y="7297"/>
                  <a:pt x="114461" y="0"/>
                  <a:pt x="106153" y="0"/>
                </a:cubicBezTo>
                <a:close/>
                <a:moveTo>
                  <a:pt x="106153" y="107837"/>
                </a:moveTo>
                <a:lnTo>
                  <a:pt x="106153" y="107837"/>
                </a:lnTo>
                <a:cubicBezTo>
                  <a:pt x="13538" y="107837"/>
                  <a:pt x="13538" y="107837"/>
                  <a:pt x="13538" y="107837"/>
                </a:cubicBezTo>
                <a:cubicBezTo>
                  <a:pt x="13538" y="14324"/>
                  <a:pt x="13538" y="14324"/>
                  <a:pt x="13538" y="14324"/>
                </a:cubicBezTo>
                <a:cubicBezTo>
                  <a:pt x="106153" y="14324"/>
                  <a:pt x="106153" y="14324"/>
                  <a:pt x="106153" y="14324"/>
                </a:cubicBezTo>
                <a:lnTo>
                  <a:pt x="106153" y="107837"/>
                </a:lnTo>
                <a:close/>
                <a:moveTo>
                  <a:pt x="68000" y="74324"/>
                </a:moveTo>
                <a:lnTo>
                  <a:pt x="68000" y="74324"/>
                </a:lnTo>
                <a:cubicBezTo>
                  <a:pt x="29846" y="74324"/>
                  <a:pt x="29846" y="74324"/>
                  <a:pt x="29846" y="74324"/>
                </a:cubicBezTo>
                <a:cubicBezTo>
                  <a:pt x="29846" y="81621"/>
                  <a:pt x="29846" y="81621"/>
                  <a:pt x="29846" y="81621"/>
                </a:cubicBezTo>
                <a:cubicBezTo>
                  <a:pt x="68000" y="81621"/>
                  <a:pt x="68000" y="81621"/>
                  <a:pt x="68000" y="81621"/>
                </a:cubicBezTo>
                <a:lnTo>
                  <a:pt x="68000" y="74324"/>
                </a:lnTo>
                <a:close/>
                <a:moveTo>
                  <a:pt x="89846" y="47837"/>
                </a:moveTo>
                <a:lnTo>
                  <a:pt x="89846" y="47837"/>
                </a:lnTo>
                <a:cubicBezTo>
                  <a:pt x="60000" y="47837"/>
                  <a:pt x="60000" y="47837"/>
                  <a:pt x="60000" y="47837"/>
                </a:cubicBezTo>
                <a:cubicBezTo>
                  <a:pt x="60000" y="52972"/>
                  <a:pt x="60000" y="52972"/>
                  <a:pt x="60000" y="52972"/>
                </a:cubicBezTo>
                <a:cubicBezTo>
                  <a:pt x="89846" y="52972"/>
                  <a:pt x="89846" y="52972"/>
                  <a:pt x="89846" y="52972"/>
                </a:cubicBezTo>
                <a:lnTo>
                  <a:pt x="89846" y="47837"/>
                </a:lnTo>
                <a:close/>
                <a:moveTo>
                  <a:pt x="60000" y="40810"/>
                </a:moveTo>
                <a:lnTo>
                  <a:pt x="60000" y="40810"/>
                </a:lnTo>
                <a:cubicBezTo>
                  <a:pt x="89846" y="40810"/>
                  <a:pt x="89846" y="40810"/>
                  <a:pt x="89846" y="40810"/>
                </a:cubicBezTo>
                <a:cubicBezTo>
                  <a:pt x="89846" y="26486"/>
                  <a:pt x="89846" y="26486"/>
                  <a:pt x="89846" y="26486"/>
                </a:cubicBezTo>
                <a:cubicBezTo>
                  <a:pt x="60000" y="26486"/>
                  <a:pt x="60000" y="26486"/>
                  <a:pt x="60000" y="26486"/>
                </a:cubicBezTo>
                <a:lnTo>
                  <a:pt x="60000" y="40810"/>
                </a:lnTo>
                <a:close/>
                <a:moveTo>
                  <a:pt x="51692" y="26486"/>
                </a:moveTo>
                <a:lnTo>
                  <a:pt x="51692" y="26486"/>
                </a:lnTo>
                <a:cubicBezTo>
                  <a:pt x="29846" y="26486"/>
                  <a:pt x="29846" y="26486"/>
                  <a:pt x="29846" y="26486"/>
                </a:cubicBezTo>
                <a:cubicBezTo>
                  <a:pt x="29846" y="52972"/>
                  <a:pt x="29846" y="52972"/>
                  <a:pt x="29846" y="52972"/>
                </a:cubicBezTo>
                <a:cubicBezTo>
                  <a:pt x="51692" y="52972"/>
                  <a:pt x="51692" y="52972"/>
                  <a:pt x="51692" y="52972"/>
                </a:cubicBezTo>
                <a:lnTo>
                  <a:pt x="51692" y="26486"/>
                </a:lnTo>
                <a:close/>
                <a:moveTo>
                  <a:pt x="43384" y="60000"/>
                </a:moveTo>
                <a:lnTo>
                  <a:pt x="43384" y="60000"/>
                </a:lnTo>
                <a:cubicBezTo>
                  <a:pt x="29846" y="60000"/>
                  <a:pt x="29846" y="60000"/>
                  <a:pt x="29846" y="60000"/>
                </a:cubicBezTo>
                <a:cubicBezTo>
                  <a:pt x="29846" y="67297"/>
                  <a:pt x="29846" y="67297"/>
                  <a:pt x="29846" y="67297"/>
                </a:cubicBezTo>
                <a:cubicBezTo>
                  <a:pt x="43384" y="67297"/>
                  <a:pt x="43384" y="67297"/>
                  <a:pt x="43384" y="67297"/>
                </a:cubicBezTo>
                <a:lnTo>
                  <a:pt x="43384" y="60000"/>
                </a:lnTo>
                <a:close/>
                <a:moveTo>
                  <a:pt x="51692" y="67297"/>
                </a:moveTo>
                <a:lnTo>
                  <a:pt x="51692" y="67297"/>
                </a:lnTo>
                <a:cubicBezTo>
                  <a:pt x="89846" y="67297"/>
                  <a:pt x="89846" y="67297"/>
                  <a:pt x="89846" y="67297"/>
                </a:cubicBezTo>
                <a:cubicBezTo>
                  <a:pt x="89846" y="60000"/>
                  <a:pt x="89846" y="60000"/>
                  <a:pt x="89846" y="60000"/>
                </a:cubicBezTo>
                <a:cubicBezTo>
                  <a:pt x="51692" y="60000"/>
                  <a:pt x="51692" y="60000"/>
                  <a:pt x="51692" y="60000"/>
                </a:cubicBezTo>
                <a:lnTo>
                  <a:pt x="51692" y="67297"/>
                </a:lnTo>
                <a:close/>
                <a:moveTo>
                  <a:pt x="89846" y="86216"/>
                </a:moveTo>
                <a:lnTo>
                  <a:pt x="89846" y="86216"/>
                </a:lnTo>
                <a:cubicBezTo>
                  <a:pt x="29846" y="86216"/>
                  <a:pt x="29846" y="86216"/>
                  <a:pt x="29846" y="86216"/>
                </a:cubicBezTo>
                <a:cubicBezTo>
                  <a:pt x="29846" y="93513"/>
                  <a:pt x="29846" y="93513"/>
                  <a:pt x="29846" y="93513"/>
                </a:cubicBezTo>
                <a:cubicBezTo>
                  <a:pt x="89846" y="93513"/>
                  <a:pt x="89846" y="93513"/>
                  <a:pt x="89846" y="93513"/>
                </a:cubicBezTo>
                <a:lnTo>
                  <a:pt x="89846" y="86216"/>
                </a:lnTo>
                <a:close/>
                <a:moveTo>
                  <a:pt x="76307" y="81621"/>
                </a:moveTo>
                <a:lnTo>
                  <a:pt x="76307" y="81621"/>
                </a:lnTo>
                <a:cubicBezTo>
                  <a:pt x="89846" y="81621"/>
                  <a:pt x="89846" y="81621"/>
                  <a:pt x="89846" y="81621"/>
                </a:cubicBezTo>
                <a:cubicBezTo>
                  <a:pt x="89846" y="74324"/>
                  <a:pt x="89846" y="74324"/>
                  <a:pt x="89846" y="74324"/>
                </a:cubicBezTo>
                <a:cubicBezTo>
                  <a:pt x="76307" y="74324"/>
                  <a:pt x="76307" y="74324"/>
                  <a:pt x="76307" y="74324"/>
                </a:cubicBezTo>
                <a:lnTo>
                  <a:pt x="76307" y="81621"/>
                </a:lnTo>
                <a:close/>
              </a:path>
            </a:pathLst>
          </a:custGeom>
          <a:solidFill>
            <a:srgbClr val="FF4745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04" name="Shape 5159">
            <a:extLst>
              <a:ext uri="{FF2B5EF4-FFF2-40B4-BE49-F238E27FC236}">
                <a16:creationId xmlns:a16="http://schemas.microsoft.com/office/drawing/2014/main" xmlns="" id="{A1B767C9-8E62-4AC8-B015-7875F36CB744}"/>
              </a:ext>
            </a:extLst>
          </p:cNvPr>
          <p:cNvSpPr/>
          <p:nvPr/>
        </p:nvSpPr>
        <p:spPr>
          <a:xfrm>
            <a:off x="8122405" y="3267417"/>
            <a:ext cx="254834" cy="26852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5064" y="74016"/>
                </a:moveTo>
                <a:lnTo>
                  <a:pt x="115064" y="74016"/>
                </a:lnTo>
                <a:cubicBezTo>
                  <a:pt x="105974" y="65409"/>
                  <a:pt x="105974" y="65409"/>
                  <a:pt x="105974" y="65409"/>
                </a:cubicBezTo>
                <a:cubicBezTo>
                  <a:pt x="101298" y="60983"/>
                  <a:pt x="101298" y="56557"/>
                  <a:pt x="105974" y="54344"/>
                </a:cubicBezTo>
                <a:cubicBezTo>
                  <a:pt x="115064" y="45737"/>
                  <a:pt x="115064" y="45737"/>
                  <a:pt x="115064" y="45737"/>
                </a:cubicBezTo>
                <a:cubicBezTo>
                  <a:pt x="119740" y="41311"/>
                  <a:pt x="117402" y="39344"/>
                  <a:pt x="115064" y="39344"/>
                </a:cubicBezTo>
                <a:cubicBezTo>
                  <a:pt x="98961" y="37131"/>
                  <a:pt x="98961" y="37131"/>
                  <a:pt x="98961" y="37131"/>
                </a:cubicBezTo>
                <a:cubicBezTo>
                  <a:pt x="94545" y="37131"/>
                  <a:pt x="92207" y="34918"/>
                  <a:pt x="94545" y="30491"/>
                </a:cubicBezTo>
                <a:cubicBezTo>
                  <a:pt x="101298" y="8852"/>
                  <a:pt x="101298" y="8852"/>
                  <a:pt x="101298" y="8852"/>
                </a:cubicBezTo>
                <a:cubicBezTo>
                  <a:pt x="103636" y="6639"/>
                  <a:pt x="101298" y="4180"/>
                  <a:pt x="98961" y="6639"/>
                </a:cubicBezTo>
                <a:cubicBezTo>
                  <a:pt x="80779" y="17459"/>
                  <a:pt x="80779" y="17459"/>
                  <a:pt x="80779" y="17459"/>
                </a:cubicBezTo>
                <a:cubicBezTo>
                  <a:pt x="75844" y="19672"/>
                  <a:pt x="71428" y="17459"/>
                  <a:pt x="69350" y="13032"/>
                </a:cubicBezTo>
                <a:cubicBezTo>
                  <a:pt x="64415" y="4180"/>
                  <a:pt x="64415" y="4180"/>
                  <a:pt x="64415" y="4180"/>
                </a:cubicBezTo>
                <a:cubicBezTo>
                  <a:pt x="62077" y="0"/>
                  <a:pt x="57662" y="0"/>
                  <a:pt x="55324" y="4180"/>
                </a:cubicBezTo>
                <a:cubicBezTo>
                  <a:pt x="50649" y="13032"/>
                  <a:pt x="50649" y="13032"/>
                  <a:pt x="50649" y="13032"/>
                </a:cubicBezTo>
                <a:cubicBezTo>
                  <a:pt x="48311" y="17459"/>
                  <a:pt x="43896" y="17459"/>
                  <a:pt x="39220" y="17459"/>
                </a:cubicBezTo>
                <a:cubicBezTo>
                  <a:pt x="30129" y="13032"/>
                  <a:pt x="30129" y="13032"/>
                  <a:pt x="30129" y="13032"/>
                </a:cubicBezTo>
                <a:cubicBezTo>
                  <a:pt x="25454" y="11065"/>
                  <a:pt x="20779" y="13032"/>
                  <a:pt x="23116" y="17459"/>
                </a:cubicBezTo>
                <a:cubicBezTo>
                  <a:pt x="23116" y="26065"/>
                  <a:pt x="23116" y="26065"/>
                  <a:pt x="23116" y="26065"/>
                </a:cubicBezTo>
                <a:cubicBezTo>
                  <a:pt x="23116" y="30491"/>
                  <a:pt x="20779" y="34918"/>
                  <a:pt x="16363" y="34918"/>
                </a:cubicBezTo>
                <a:cubicBezTo>
                  <a:pt x="4675" y="39344"/>
                  <a:pt x="4675" y="39344"/>
                  <a:pt x="4675" y="39344"/>
                </a:cubicBezTo>
                <a:cubicBezTo>
                  <a:pt x="2337" y="39344"/>
                  <a:pt x="0" y="41311"/>
                  <a:pt x="4675" y="45737"/>
                </a:cubicBezTo>
                <a:cubicBezTo>
                  <a:pt x="16363" y="54344"/>
                  <a:pt x="16363" y="54344"/>
                  <a:pt x="16363" y="54344"/>
                </a:cubicBezTo>
                <a:cubicBezTo>
                  <a:pt x="18441" y="56557"/>
                  <a:pt x="18441" y="60983"/>
                  <a:pt x="16363" y="65409"/>
                </a:cubicBezTo>
                <a:cubicBezTo>
                  <a:pt x="4675" y="74016"/>
                  <a:pt x="4675" y="74016"/>
                  <a:pt x="4675" y="74016"/>
                </a:cubicBezTo>
                <a:cubicBezTo>
                  <a:pt x="0" y="76475"/>
                  <a:pt x="2337" y="78442"/>
                  <a:pt x="7012" y="78442"/>
                </a:cubicBezTo>
                <a:cubicBezTo>
                  <a:pt x="18441" y="80655"/>
                  <a:pt x="18441" y="80655"/>
                  <a:pt x="18441" y="80655"/>
                </a:cubicBezTo>
                <a:cubicBezTo>
                  <a:pt x="23116" y="80655"/>
                  <a:pt x="25454" y="85081"/>
                  <a:pt x="25454" y="89508"/>
                </a:cubicBezTo>
                <a:cubicBezTo>
                  <a:pt x="18441" y="108934"/>
                  <a:pt x="18441" y="108934"/>
                  <a:pt x="18441" y="108934"/>
                </a:cubicBezTo>
                <a:cubicBezTo>
                  <a:pt x="16363" y="113360"/>
                  <a:pt x="18441" y="113360"/>
                  <a:pt x="23116" y="113360"/>
                </a:cubicBezTo>
                <a:cubicBezTo>
                  <a:pt x="36883" y="104508"/>
                  <a:pt x="36883" y="104508"/>
                  <a:pt x="36883" y="104508"/>
                </a:cubicBezTo>
                <a:cubicBezTo>
                  <a:pt x="41558" y="102540"/>
                  <a:pt x="45974" y="102540"/>
                  <a:pt x="48311" y="106721"/>
                </a:cubicBezTo>
                <a:cubicBezTo>
                  <a:pt x="55324" y="115573"/>
                  <a:pt x="55324" y="115573"/>
                  <a:pt x="55324" y="115573"/>
                </a:cubicBezTo>
                <a:cubicBezTo>
                  <a:pt x="57662" y="119754"/>
                  <a:pt x="62077" y="117540"/>
                  <a:pt x="64415" y="115573"/>
                </a:cubicBezTo>
                <a:cubicBezTo>
                  <a:pt x="69350" y="104508"/>
                  <a:pt x="69350" y="104508"/>
                  <a:pt x="69350" y="104508"/>
                </a:cubicBezTo>
                <a:cubicBezTo>
                  <a:pt x="71428" y="100327"/>
                  <a:pt x="75844" y="100327"/>
                  <a:pt x="80779" y="100327"/>
                </a:cubicBezTo>
                <a:cubicBezTo>
                  <a:pt x="92207" y="106721"/>
                  <a:pt x="92207" y="106721"/>
                  <a:pt x="92207" y="106721"/>
                </a:cubicBezTo>
                <a:cubicBezTo>
                  <a:pt x="94545" y="108934"/>
                  <a:pt x="98961" y="106721"/>
                  <a:pt x="96883" y="102540"/>
                </a:cubicBezTo>
                <a:cubicBezTo>
                  <a:pt x="96883" y="91475"/>
                  <a:pt x="96883" y="91475"/>
                  <a:pt x="96883" y="91475"/>
                </a:cubicBezTo>
                <a:cubicBezTo>
                  <a:pt x="96883" y="89508"/>
                  <a:pt x="101298" y="85081"/>
                  <a:pt x="103636" y="82868"/>
                </a:cubicBezTo>
                <a:cubicBezTo>
                  <a:pt x="115064" y="80655"/>
                  <a:pt x="115064" y="80655"/>
                  <a:pt x="115064" y="80655"/>
                </a:cubicBezTo>
                <a:cubicBezTo>
                  <a:pt x="117402" y="78442"/>
                  <a:pt x="119740" y="76475"/>
                  <a:pt x="115064" y="74016"/>
                </a:cubicBezTo>
                <a:close/>
                <a:moveTo>
                  <a:pt x="66753" y="85081"/>
                </a:moveTo>
                <a:lnTo>
                  <a:pt x="66753" y="85081"/>
                </a:lnTo>
                <a:cubicBezTo>
                  <a:pt x="52987" y="85081"/>
                  <a:pt x="52987" y="85081"/>
                  <a:pt x="52987" y="85081"/>
                </a:cubicBezTo>
                <a:cubicBezTo>
                  <a:pt x="52987" y="71803"/>
                  <a:pt x="52987" y="71803"/>
                  <a:pt x="52987" y="71803"/>
                </a:cubicBezTo>
                <a:cubicBezTo>
                  <a:pt x="66753" y="71803"/>
                  <a:pt x="66753" y="71803"/>
                  <a:pt x="66753" y="71803"/>
                </a:cubicBezTo>
                <a:lnTo>
                  <a:pt x="66753" y="85081"/>
                </a:lnTo>
                <a:close/>
                <a:moveTo>
                  <a:pt x="66753" y="65409"/>
                </a:moveTo>
                <a:lnTo>
                  <a:pt x="66753" y="65409"/>
                </a:lnTo>
                <a:cubicBezTo>
                  <a:pt x="52987" y="65409"/>
                  <a:pt x="52987" y="65409"/>
                  <a:pt x="52987" y="65409"/>
                </a:cubicBezTo>
                <a:cubicBezTo>
                  <a:pt x="52987" y="32704"/>
                  <a:pt x="52987" y="32704"/>
                  <a:pt x="52987" y="32704"/>
                </a:cubicBezTo>
                <a:cubicBezTo>
                  <a:pt x="66753" y="32704"/>
                  <a:pt x="66753" y="32704"/>
                  <a:pt x="66753" y="32704"/>
                </a:cubicBezTo>
                <a:lnTo>
                  <a:pt x="66753" y="65409"/>
                </a:lnTo>
                <a:close/>
              </a:path>
            </a:pathLst>
          </a:custGeom>
          <a:solidFill>
            <a:srgbClr val="FF4745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05" name="Shape 5160">
            <a:extLst>
              <a:ext uri="{FF2B5EF4-FFF2-40B4-BE49-F238E27FC236}">
                <a16:creationId xmlns:a16="http://schemas.microsoft.com/office/drawing/2014/main" xmlns="" id="{AE205C55-C80D-4E4A-9DD9-7458AFCD9193}"/>
              </a:ext>
            </a:extLst>
          </p:cNvPr>
          <p:cNvSpPr/>
          <p:nvPr/>
        </p:nvSpPr>
        <p:spPr>
          <a:xfrm>
            <a:off x="3231949" y="4353171"/>
            <a:ext cx="219819" cy="27435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300" y="29879"/>
                </a:moveTo>
                <a:lnTo>
                  <a:pt x="114300" y="29879"/>
                </a:lnTo>
                <a:cubicBezTo>
                  <a:pt x="111600" y="10602"/>
                  <a:pt x="90300" y="0"/>
                  <a:pt x="69300" y="2168"/>
                </a:cubicBezTo>
                <a:cubicBezTo>
                  <a:pt x="47700" y="6506"/>
                  <a:pt x="31800" y="19277"/>
                  <a:pt x="34500" y="36385"/>
                </a:cubicBezTo>
                <a:cubicBezTo>
                  <a:pt x="34500" y="40481"/>
                  <a:pt x="37200" y="46987"/>
                  <a:pt x="39900" y="51325"/>
                </a:cubicBezTo>
                <a:cubicBezTo>
                  <a:pt x="2700" y="98072"/>
                  <a:pt x="2700" y="98072"/>
                  <a:pt x="2700" y="98072"/>
                </a:cubicBezTo>
                <a:cubicBezTo>
                  <a:pt x="0" y="98072"/>
                  <a:pt x="0" y="102409"/>
                  <a:pt x="0" y="104578"/>
                </a:cubicBezTo>
                <a:cubicBezTo>
                  <a:pt x="2700" y="115180"/>
                  <a:pt x="2700" y="115180"/>
                  <a:pt x="2700" y="115180"/>
                </a:cubicBezTo>
                <a:cubicBezTo>
                  <a:pt x="2700" y="117349"/>
                  <a:pt x="5400" y="119759"/>
                  <a:pt x="8100" y="119759"/>
                </a:cubicBezTo>
                <a:cubicBezTo>
                  <a:pt x="18600" y="117349"/>
                  <a:pt x="18600" y="117349"/>
                  <a:pt x="18600" y="117349"/>
                </a:cubicBezTo>
                <a:cubicBezTo>
                  <a:pt x="21300" y="117349"/>
                  <a:pt x="24000" y="115180"/>
                  <a:pt x="26700" y="113253"/>
                </a:cubicBezTo>
                <a:cubicBezTo>
                  <a:pt x="42600" y="93975"/>
                  <a:pt x="42600" y="93975"/>
                  <a:pt x="42600" y="93975"/>
                </a:cubicBezTo>
                <a:lnTo>
                  <a:pt x="42600" y="93975"/>
                </a:lnTo>
                <a:cubicBezTo>
                  <a:pt x="53100" y="91807"/>
                  <a:pt x="53100" y="91807"/>
                  <a:pt x="53100" y="91807"/>
                </a:cubicBezTo>
                <a:cubicBezTo>
                  <a:pt x="69300" y="68433"/>
                  <a:pt x="69300" y="68433"/>
                  <a:pt x="69300" y="68433"/>
                </a:cubicBezTo>
                <a:cubicBezTo>
                  <a:pt x="74400" y="70602"/>
                  <a:pt x="85200" y="68433"/>
                  <a:pt x="87900" y="68433"/>
                </a:cubicBezTo>
                <a:cubicBezTo>
                  <a:pt x="108900" y="66265"/>
                  <a:pt x="119700" y="46987"/>
                  <a:pt x="114300" y="29879"/>
                </a:cubicBezTo>
                <a:close/>
                <a:moveTo>
                  <a:pt x="95700" y="38313"/>
                </a:moveTo>
                <a:lnTo>
                  <a:pt x="95700" y="38313"/>
                </a:lnTo>
                <a:cubicBezTo>
                  <a:pt x="90300" y="45060"/>
                  <a:pt x="85200" y="40481"/>
                  <a:pt x="76800" y="34216"/>
                </a:cubicBezTo>
                <a:cubicBezTo>
                  <a:pt x="69300" y="29879"/>
                  <a:pt x="60900" y="27710"/>
                  <a:pt x="66300" y="19277"/>
                </a:cubicBezTo>
                <a:cubicBezTo>
                  <a:pt x="72000" y="12771"/>
                  <a:pt x="85200" y="10602"/>
                  <a:pt x="93000" y="17108"/>
                </a:cubicBezTo>
                <a:cubicBezTo>
                  <a:pt x="101100" y="21445"/>
                  <a:pt x="103800" y="32048"/>
                  <a:pt x="95700" y="38313"/>
                </a:cubicBezTo>
                <a:close/>
              </a:path>
            </a:pathLst>
          </a:custGeom>
          <a:solidFill>
            <a:srgbClr val="FF4745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06" name="Shape 5161">
            <a:extLst>
              <a:ext uri="{FF2B5EF4-FFF2-40B4-BE49-F238E27FC236}">
                <a16:creationId xmlns:a16="http://schemas.microsoft.com/office/drawing/2014/main" xmlns="" id="{AFBB9989-0C13-4592-9FCD-4809098F1848}"/>
              </a:ext>
            </a:extLst>
          </p:cNvPr>
          <p:cNvSpPr/>
          <p:nvPr/>
        </p:nvSpPr>
        <p:spPr>
          <a:xfrm>
            <a:off x="4854321" y="3273256"/>
            <a:ext cx="245107" cy="25295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7865" y="41298"/>
                </a:moveTo>
                <a:lnTo>
                  <a:pt x="107865" y="41298"/>
                </a:lnTo>
                <a:cubicBezTo>
                  <a:pt x="98157" y="18441"/>
                  <a:pt x="81438" y="0"/>
                  <a:pt x="71730" y="2077"/>
                </a:cubicBezTo>
                <a:cubicBezTo>
                  <a:pt x="57438" y="9350"/>
                  <a:pt x="81438" y="36883"/>
                  <a:pt x="9707" y="64415"/>
                </a:cubicBezTo>
                <a:cubicBezTo>
                  <a:pt x="2426" y="66753"/>
                  <a:pt x="0" y="75844"/>
                  <a:pt x="2426" y="82857"/>
                </a:cubicBezTo>
                <a:cubicBezTo>
                  <a:pt x="4853" y="87532"/>
                  <a:pt x="14292" y="94285"/>
                  <a:pt x="21842" y="92207"/>
                </a:cubicBezTo>
                <a:lnTo>
                  <a:pt x="26426" y="89870"/>
                </a:lnTo>
                <a:cubicBezTo>
                  <a:pt x="31280" y="96623"/>
                  <a:pt x="36134" y="92207"/>
                  <a:pt x="36134" y="96623"/>
                </a:cubicBezTo>
                <a:cubicBezTo>
                  <a:pt x="38561" y="101298"/>
                  <a:pt x="43146" y="110389"/>
                  <a:pt x="43146" y="112727"/>
                </a:cubicBezTo>
                <a:cubicBezTo>
                  <a:pt x="45573" y="115064"/>
                  <a:pt x="48000" y="119740"/>
                  <a:pt x="50426" y="117402"/>
                </a:cubicBezTo>
                <a:cubicBezTo>
                  <a:pt x="52853" y="117402"/>
                  <a:pt x="62292" y="115064"/>
                  <a:pt x="64719" y="112727"/>
                </a:cubicBezTo>
                <a:cubicBezTo>
                  <a:pt x="69303" y="112727"/>
                  <a:pt x="69303" y="110389"/>
                  <a:pt x="67146" y="108051"/>
                </a:cubicBezTo>
                <a:cubicBezTo>
                  <a:pt x="67146" y="105974"/>
                  <a:pt x="62292" y="103636"/>
                  <a:pt x="62292" y="101298"/>
                </a:cubicBezTo>
                <a:cubicBezTo>
                  <a:pt x="59865" y="98961"/>
                  <a:pt x="57438" y="89870"/>
                  <a:pt x="55011" y="87532"/>
                </a:cubicBezTo>
                <a:cubicBezTo>
                  <a:pt x="52853" y="85194"/>
                  <a:pt x="57438" y="80519"/>
                  <a:pt x="62292" y="80519"/>
                </a:cubicBezTo>
                <a:cubicBezTo>
                  <a:pt x="95730" y="78441"/>
                  <a:pt x="100584" y="96623"/>
                  <a:pt x="112449" y="92207"/>
                </a:cubicBezTo>
                <a:cubicBezTo>
                  <a:pt x="119730" y="89870"/>
                  <a:pt x="119730" y="64415"/>
                  <a:pt x="107865" y="41298"/>
                </a:cubicBezTo>
                <a:close/>
                <a:moveTo>
                  <a:pt x="105168" y="80519"/>
                </a:moveTo>
                <a:lnTo>
                  <a:pt x="105168" y="80519"/>
                </a:lnTo>
                <a:cubicBezTo>
                  <a:pt x="102741" y="80519"/>
                  <a:pt x="88449" y="71428"/>
                  <a:pt x="81438" y="52987"/>
                </a:cubicBezTo>
                <a:cubicBezTo>
                  <a:pt x="74157" y="34545"/>
                  <a:pt x="74157" y="16103"/>
                  <a:pt x="76584" y="16103"/>
                </a:cubicBezTo>
                <a:cubicBezTo>
                  <a:pt x="79011" y="16103"/>
                  <a:pt x="90876" y="27532"/>
                  <a:pt x="98157" y="45974"/>
                </a:cubicBezTo>
                <a:cubicBezTo>
                  <a:pt x="107865" y="64415"/>
                  <a:pt x="105168" y="78441"/>
                  <a:pt x="105168" y="80519"/>
                </a:cubicBezTo>
                <a:close/>
              </a:path>
            </a:pathLst>
          </a:custGeom>
          <a:solidFill>
            <a:srgbClr val="FF4745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07" name="Shape 5162">
            <a:extLst>
              <a:ext uri="{FF2B5EF4-FFF2-40B4-BE49-F238E27FC236}">
                <a16:creationId xmlns:a16="http://schemas.microsoft.com/office/drawing/2014/main" xmlns="" id="{7CCD45F3-C505-4BEB-BD49-4D0A91A9BF03}"/>
              </a:ext>
            </a:extLst>
          </p:cNvPr>
          <p:cNvSpPr/>
          <p:nvPr/>
        </p:nvSpPr>
        <p:spPr>
          <a:xfrm>
            <a:off x="4303804" y="4372628"/>
            <a:ext cx="254833" cy="23544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9090" y="0"/>
                </a:moveTo>
                <a:lnTo>
                  <a:pt x="69090" y="0"/>
                </a:lnTo>
                <a:lnTo>
                  <a:pt x="69090" y="0"/>
                </a:lnTo>
                <a:cubicBezTo>
                  <a:pt x="36883" y="0"/>
                  <a:pt x="16103" y="12646"/>
                  <a:pt x="18441" y="22482"/>
                </a:cubicBezTo>
                <a:cubicBezTo>
                  <a:pt x="18441" y="25011"/>
                  <a:pt x="18441" y="32599"/>
                  <a:pt x="20779" y="40187"/>
                </a:cubicBezTo>
                <a:cubicBezTo>
                  <a:pt x="4675" y="47494"/>
                  <a:pt x="0" y="57611"/>
                  <a:pt x="0" y="67447"/>
                </a:cubicBezTo>
                <a:cubicBezTo>
                  <a:pt x="2337" y="77283"/>
                  <a:pt x="9350" y="87400"/>
                  <a:pt x="29870" y="89648"/>
                </a:cubicBezTo>
                <a:cubicBezTo>
                  <a:pt x="39220" y="89648"/>
                  <a:pt x="52987" y="84871"/>
                  <a:pt x="59999" y="74754"/>
                </a:cubicBezTo>
                <a:cubicBezTo>
                  <a:pt x="59999" y="72505"/>
                  <a:pt x="59999" y="69976"/>
                  <a:pt x="59999" y="69976"/>
                </a:cubicBezTo>
                <a:cubicBezTo>
                  <a:pt x="59999" y="62388"/>
                  <a:pt x="64675" y="59859"/>
                  <a:pt x="69090" y="59859"/>
                </a:cubicBezTo>
                <a:cubicBezTo>
                  <a:pt x="73766" y="59859"/>
                  <a:pt x="78441" y="62388"/>
                  <a:pt x="78441" y="69976"/>
                </a:cubicBezTo>
                <a:cubicBezTo>
                  <a:pt x="78441" y="74754"/>
                  <a:pt x="73766" y="79812"/>
                  <a:pt x="69090" y="79812"/>
                </a:cubicBezTo>
                <a:cubicBezTo>
                  <a:pt x="57662" y="92177"/>
                  <a:pt x="43896" y="99765"/>
                  <a:pt x="29870" y="99765"/>
                </a:cubicBezTo>
                <a:cubicBezTo>
                  <a:pt x="29870" y="102295"/>
                  <a:pt x="29870" y="102295"/>
                  <a:pt x="29870" y="104543"/>
                </a:cubicBezTo>
                <a:cubicBezTo>
                  <a:pt x="29870" y="107072"/>
                  <a:pt x="46233" y="119718"/>
                  <a:pt x="69090" y="119718"/>
                </a:cubicBezTo>
                <a:lnTo>
                  <a:pt x="69090" y="119718"/>
                </a:lnTo>
                <a:cubicBezTo>
                  <a:pt x="92207" y="119718"/>
                  <a:pt x="105974" y="107072"/>
                  <a:pt x="105974" y="104543"/>
                </a:cubicBezTo>
                <a:cubicBezTo>
                  <a:pt x="108051" y="99765"/>
                  <a:pt x="117662" y="32599"/>
                  <a:pt x="117662" y="22482"/>
                </a:cubicBezTo>
                <a:cubicBezTo>
                  <a:pt x="119740" y="12646"/>
                  <a:pt x="98961" y="0"/>
                  <a:pt x="69090" y="0"/>
                </a:cubicBezTo>
                <a:close/>
                <a:moveTo>
                  <a:pt x="9350" y="64918"/>
                </a:moveTo>
                <a:lnTo>
                  <a:pt x="9350" y="64918"/>
                </a:lnTo>
                <a:cubicBezTo>
                  <a:pt x="9350" y="62388"/>
                  <a:pt x="13766" y="55081"/>
                  <a:pt x="23116" y="50023"/>
                </a:cubicBezTo>
                <a:cubicBezTo>
                  <a:pt x="23116" y="59859"/>
                  <a:pt x="25454" y="69976"/>
                  <a:pt x="27532" y="79812"/>
                </a:cubicBezTo>
                <a:cubicBezTo>
                  <a:pt x="16103" y="77283"/>
                  <a:pt x="11428" y="72505"/>
                  <a:pt x="9350" y="64918"/>
                </a:cubicBezTo>
                <a:close/>
                <a:moveTo>
                  <a:pt x="69090" y="37377"/>
                </a:moveTo>
                <a:lnTo>
                  <a:pt x="69090" y="37377"/>
                </a:lnTo>
                <a:cubicBezTo>
                  <a:pt x="46233" y="37377"/>
                  <a:pt x="27532" y="27540"/>
                  <a:pt x="27532" y="22482"/>
                </a:cubicBezTo>
                <a:cubicBezTo>
                  <a:pt x="27532" y="19953"/>
                  <a:pt x="46233" y="10117"/>
                  <a:pt x="69090" y="10117"/>
                </a:cubicBezTo>
                <a:cubicBezTo>
                  <a:pt x="92207" y="10117"/>
                  <a:pt x="108051" y="19953"/>
                  <a:pt x="108051" y="22482"/>
                </a:cubicBezTo>
                <a:cubicBezTo>
                  <a:pt x="108051" y="27540"/>
                  <a:pt x="92207" y="37377"/>
                  <a:pt x="69090" y="37377"/>
                </a:cubicBezTo>
                <a:close/>
              </a:path>
            </a:pathLst>
          </a:custGeom>
          <a:solidFill>
            <a:srgbClr val="FF4745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08" name="Shape 5163">
            <a:extLst>
              <a:ext uri="{FF2B5EF4-FFF2-40B4-BE49-F238E27FC236}">
                <a16:creationId xmlns:a16="http://schemas.microsoft.com/office/drawing/2014/main" xmlns="" id="{26BF118B-206B-4D8F-A0AD-20D237E85F9B}"/>
              </a:ext>
            </a:extLst>
          </p:cNvPr>
          <p:cNvSpPr/>
          <p:nvPr/>
        </p:nvSpPr>
        <p:spPr>
          <a:xfrm>
            <a:off x="4864048" y="4372628"/>
            <a:ext cx="225654" cy="24127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75403" y="112293"/>
                </a:moveTo>
                <a:lnTo>
                  <a:pt x="75403" y="112293"/>
                </a:lnTo>
                <a:cubicBezTo>
                  <a:pt x="75403" y="114770"/>
                  <a:pt x="78044" y="117247"/>
                  <a:pt x="80684" y="117247"/>
                </a:cubicBezTo>
                <a:cubicBezTo>
                  <a:pt x="109144" y="119724"/>
                  <a:pt x="109144" y="119724"/>
                  <a:pt x="109144" y="119724"/>
                </a:cubicBezTo>
                <a:cubicBezTo>
                  <a:pt x="112078" y="119724"/>
                  <a:pt x="112078" y="117247"/>
                  <a:pt x="114718" y="114770"/>
                </a:cubicBezTo>
                <a:cubicBezTo>
                  <a:pt x="114718" y="92752"/>
                  <a:pt x="114718" y="92752"/>
                  <a:pt x="114718" y="92752"/>
                </a:cubicBezTo>
                <a:cubicBezTo>
                  <a:pt x="78044" y="90275"/>
                  <a:pt x="78044" y="90275"/>
                  <a:pt x="78044" y="90275"/>
                </a:cubicBezTo>
                <a:lnTo>
                  <a:pt x="75403" y="112293"/>
                </a:lnTo>
                <a:close/>
                <a:moveTo>
                  <a:pt x="5281" y="92752"/>
                </a:moveTo>
                <a:lnTo>
                  <a:pt x="5281" y="92752"/>
                </a:lnTo>
                <a:cubicBezTo>
                  <a:pt x="5281" y="114770"/>
                  <a:pt x="5281" y="114770"/>
                  <a:pt x="5281" y="114770"/>
                </a:cubicBezTo>
                <a:cubicBezTo>
                  <a:pt x="5281" y="117247"/>
                  <a:pt x="7921" y="119724"/>
                  <a:pt x="10268" y="119724"/>
                </a:cubicBezTo>
                <a:cubicBezTo>
                  <a:pt x="39022" y="117247"/>
                  <a:pt x="39022" y="117247"/>
                  <a:pt x="39022" y="117247"/>
                </a:cubicBezTo>
                <a:cubicBezTo>
                  <a:pt x="41662" y="117247"/>
                  <a:pt x="44303" y="114770"/>
                  <a:pt x="44303" y="112293"/>
                </a:cubicBezTo>
                <a:cubicBezTo>
                  <a:pt x="41662" y="90275"/>
                  <a:pt x="41662" y="90275"/>
                  <a:pt x="41662" y="90275"/>
                </a:cubicBezTo>
                <a:lnTo>
                  <a:pt x="5281" y="92752"/>
                </a:lnTo>
                <a:close/>
                <a:moveTo>
                  <a:pt x="0" y="56422"/>
                </a:moveTo>
                <a:lnTo>
                  <a:pt x="0" y="56422"/>
                </a:lnTo>
                <a:cubicBezTo>
                  <a:pt x="2640" y="80642"/>
                  <a:pt x="2640" y="80642"/>
                  <a:pt x="2640" y="80642"/>
                </a:cubicBezTo>
                <a:cubicBezTo>
                  <a:pt x="39022" y="75688"/>
                  <a:pt x="39022" y="75688"/>
                  <a:pt x="39022" y="75688"/>
                </a:cubicBezTo>
                <a:cubicBezTo>
                  <a:pt x="39022" y="53944"/>
                  <a:pt x="39022" y="53944"/>
                  <a:pt x="39022" y="53944"/>
                </a:cubicBezTo>
                <a:lnTo>
                  <a:pt x="39022" y="51467"/>
                </a:lnTo>
                <a:cubicBezTo>
                  <a:pt x="39022" y="41834"/>
                  <a:pt x="46943" y="31926"/>
                  <a:pt x="59853" y="31926"/>
                </a:cubicBezTo>
                <a:cubicBezTo>
                  <a:pt x="72762" y="31926"/>
                  <a:pt x="80684" y="41834"/>
                  <a:pt x="80684" y="51467"/>
                </a:cubicBezTo>
                <a:lnTo>
                  <a:pt x="80684" y="53944"/>
                </a:lnTo>
                <a:cubicBezTo>
                  <a:pt x="78044" y="75688"/>
                  <a:pt x="78044" y="75688"/>
                  <a:pt x="78044" y="75688"/>
                </a:cubicBezTo>
                <a:cubicBezTo>
                  <a:pt x="117066" y="80642"/>
                  <a:pt x="117066" y="80642"/>
                  <a:pt x="117066" y="80642"/>
                </a:cubicBezTo>
                <a:cubicBezTo>
                  <a:pt x="119706" y="56422"/>
                  <a:pt x="119706" y="56422"/>
                  <a:pt x="119706" y="56422"/>
                </a:cubicBezTo>
                <a:cubicBezTo>
                  <a:pt x="119706" y="53944"/>
                  <a:pt x="119706" y="53944"/>
                  <a:pt x="119706" y="51467"/>
                </a:cubicBezTo>
                <a:cubicBezTo>
                  <a:pt x="119706" y="22018"/>
                  <a:pt x="93594" y="0"/>
                  <a:pt x="59853" y="0"/>
                </a:cubicBezTo>
                <a:cubicBezTo>
                  <a:pt x="25819" y="0"/>
                  <a:pt x="0" y="22018"/>
                  <a:pt x="0" y="51467"/>
                </a:cubicBezTo>
                <a:cubicBezTo>
                  <a:pt x="0" y="53944"/>
                  <a:pt x="0" y="53944"/>
                  <a:pt x="0" y="56422"/>
                </a:cubicBezTo>
                <a:close/>
              </a:path>
            </a:pathLst>
          </a:custGeom>
          <a:solidFill>
            <a:srgbClr val="FF4745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09" name="Shape 5164">
            <a:extLst>
              <a:ext uri="{FF2B5EF4-FFF2-40B4-BE49-F238E27FC236}">
                <a16:creationId xmlns:a16="http://schemas.microsoft.com/office/drawing/2014/main" xmlns="" id="{24CD8A0D-70CB-44B1-BDBE-19FE4AB3397C}"/>
              </a:ext>
            </a:extLst>
          </p:cNvPr>
          <p:cNvSpPr/>
          <p:nvPr/>
        </p:nvSpPr>
        <p:spPr>
          <a:xfrm>
            <a:off x="7566052" y="4368738"/>
            <a:ext cx="274286" cy="24517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6961" y="18918"/>
                </a:moveTo>
                <a:lnTo>
                  <a:pt x="106961" y="18918"/>
                </a:lnTo>
                <a:cubicBezTo>
                  <a:pt x="102857" y="18918"/>
                  <a:pt x="102857" y="18918"/>
                  <a:pt x="102857" y="18918"/>
                </a:cubicBezTo>
                <a:cubicBezTo>
                  <a:pt x="102857" y="119729"/>
                  <a:pt x="102857" y="119729"/>
                  <a:pt x="102857" y="119729"/>
                </a:cubicBezTo>
                <a:cubicBezTo>
                  <a:pt x="106961" y="119729"/>
                  <a:pt x="106961" y="119729"/>
                  <a:pt x="106961" y="119729"/>
                </a:cubicBezTo>
                <a:cubicBezTo>
                  <a:pt x="115653" y="119729"/>
                  <a:pt x="119758" y="114864"/>
                  <a:pt x="119758" y="107567"/>
                </a:cubicBezTo>
                <a:cubicBezTo>
                  <a:pt x="119758" y="33513"/>
                  <a:pt x="119758" y="33513"/>
                  <a:pt x="119758" y="33513"/>
                </a:cubicBezTo>
                <a:cubicBezTo>
                  <a:pt x="119758" y="26216"/>
                  <a:pt x="115653" y="18918"/>
                  <a:pt x="106961" y="18918"/>
                </a:cubicBezTo>
                <a:close/>
                <a:moveTo>
                  <a:pt x="0" y="33513"/>
                </a:moveTo>
                <a:lnTo>
                  <a:pt x="0" y="33513"/>
                </a:lnTo>
                <a:cubicBezTo>
                  <a:pt x="0" y="107567"/>
                  <a:pt x="0" y="107567"/>
                  <a:pt x="0" y="107567"/>
                </a:cubicBezTo>
                <a:cubicBezTo>
                  <a:pt x="0" y="114864"/>
                  <a:pt x="6277" y="119729"/>
                  <a:pt x="12796" y="119729"/>
                </a:cubicBezTo>
                <a:cubicBezTo>
                  <a:pt x="17142" y="119729"/>
                  <a:pt x="17142" y="119729"/>
                  <a:pt x="17142" y="119729"/>
                </a:cubicBezTo>
                <a:cubicBezTo>
                  <a:pt x="17142" y="18918"/>
                  <a:pt x="17142" y="18918"/>
                  <a:pt x="17142" y="18918"/>
                </a:cubicBezTo>
                <a:cubicBezTo>
                  <a:pt x="12796" y="18918"/>
                  <a:pt x="12796" y="18918"/>
                  <a:pt x="12796" y="18918"/>
                </a:cubicBezTo>
                <a:cubicBezTo>
                  <a:pt x="6277" y="18918"/>
                  <a:pt x="0" y="26216"/>
                  <a:pt x="0" y="33513"/>
                </a:cubicBezTo>
                <a:close/>
                <a:moveTo>
                  <a:pt x="81368" y="7027"/>
                </a:moveTo>
                <a:lnTo>
                  <a:pt x="81368" y="7027"/>
                </a:lnTo>
                <a:cubicBezTo>
                  <a:pt x="77022" y="4594"/>
                  <a:pt x="70503" y="0"/>
                  <a:pt x="59879" y="0"/>
                </a:cubicBezTo>
                <a:cubicBezTo>
                  <a:pt x="49255" y="0"/>
                  <a:pt x="42736" y="4594"/>
                  <a:pt x="38631" y="7027"/>
                </a:cubicBezTo>
                <a:cubicBezTo>
                  <a:pt x="38631" y="18918"/>
                  <a:pt x="38631" y="18918"/>
                  <a:pt x="38631" y="18918"/>
                </a:cubicBezTo>
                <a:cubicBezTo>
                  <a:pt x="25835" y="18918"/>
                  <a:pt x="25835" y="18918"/>
                  <a:pt x="25835" y="18918"/>
                </a:cubicBezTo>
                <a:cubicBezTo>
                  <a:pt x="25835" y="119729"/>
                  <a:pt x="25835" y="119729"/>
                  <a:pt x="25835" y="119729"/>
                </a:cubicBezTo>
                <a:cubicBezTo>
                  <a:pt x="94164" y="119729"/>
                  <a:pt x="94164" y="119729"/>
                  <a:pt x="94164" y="119729"/>
                </a:cubicBezTo>
                <a:cubicBezTo>
                  <a:pt x="94164" y="18918"/>
                  <a:pt x="94164" y="18918"/>
                  <a:pt x="94164" y="18918"/>
                </a:cubicBezTo>
                <a:cubicBezTo>
                  <a:pt x="81368" y="18918"/>
                  <a:pt x="81368" y="18918"/>
                  <a:pt x="81368" y="18918"/>
                </a:cubicBezTo>
                <a:lnTo>
                  <a:pt x="81368" y="7027"/>
                </a:lnTo>
                <a:close/>
                <a:moveTo>
                  <a:pt x="72676" y="18918"/>
                </a:moveTo>
                <a:lnTo>
                  <a:pt x="72676" y="18918"/>
                </a:lnTo>
                <a:cubicBezTo>
                  <a:pt x="47082" y="18918"/>
                  <a:pt x="47082" y="18918"/>
                  <a:pt x="47082" y="18918"/>
                </a:cubicBezTo>
                <a:cubicBezTo>
                  <a:pt x="47082" y="11891"/>
                  <a:pt x="47082" y="11891"/>
                  <a:pt x="47082" y="11891"/>
                </a:cubicBezTo>
                <a:cubicBezTo>
                  <a:pt x="49255" y="9459"/>
                  <a:pt x="53601" y="7027"/>
                  <a:pt x="59879" y="7027"/>
                </a:cubicBezTo>
                <a:cubicBezTo>
                  <a:pt x="66398" y="7027"/>
                  <a:pt x="70503" y="9459"/>
                  <a:pt x="72676" y="11891"/>
                </a:cubicBezTo>
                <a:lnTo>
                  <a:pt x="72676" y="18918"/>
                </a:lnTo>
                <a:close/>
              </a:path>
            </a:pathLst>
          </a:custGeom>
          <a:solidFill>
            <a:srgbClr val="FF4745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10" name="Shape 5165">
            <a:extLst>
              <a:ext uri="{FF2B5EF4-FFF2-40B4-BE49-F238E27FC236}">
                <a16:creationId xmlns:a16="http://schemas.microsoft.com/office/drawing/2014/main" xmlns="" id="{E180F274-8869-4115-B82B-5160B396AD2C}"/>
              </a:ext>
            </a:extLst>
          </p:cNvPr>
          <p:cNvSpPr/>
          <p:nvPr/>
        </p:nvSpPr>
        <p:spPr>
          <a:xfrm>
            <a:off x="7079731" y="3812239"/>
            <a:ext cx="155623" cy="26462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3604" y="2254"/>
                </a:moveTo>
                <a:lnTo>
                  <a:pt x="63604" y="2254"/>
                </a:lnTo>
                <a:cubicBezTo>
                  <a:pt x="63604" y="0"/>
                  <a:pt x="59787" y="0"/>
                  <a:pt x="55971" y="2254"/>
                </a:cubicBezTo>
                <a:cubicBezTo>
                  <a:pt x="48339" y="46346"/>
                  <a:pt x="0" y="55365"/>
                  <a:pt x="0" y="86430"/>
                </a:cubicBezTo>
                <a:cubicBezTo>
                  <a:pt x="0" y="104217"/>
                  <a:pt x="29681" y="119749"/>
                  <a:pt x="59787" y="119749"/>
                </a:cubicBezTo>
                <a:cubicBezTo>
                  <a:pt x="93286" y="119749"/>
                  <a:pt x="119575" y="104217"/>
                  <a:pt x="119575" y="86430"/>
                </a:cubicBezTo>
                <a:cubicBezTo>
                  <a:pt x="119575" y="55365"/>
                  <a:pt x="70812" y="46346"/>
                  <a:pt x="63604" y="2254"/>
                </a:cubicBezTo>
                <a:close/>
                <a:moveTo>
                  <a:pt x="52155" y="51106"/>
                </a:moveTo>
                <a:lnTo>
                  <a:pt x="52155" y="51106"/>
                </a:lnTo>
                <a:cubicBezTo>
                  <a:pt x="52155" y="51106"/>
                  <a:pt x="52155" y="53361"/>
                  <a:pt x="52155" y="55365"/>
                </a:cubicBezTo>
                <a:cubicBezTo>
                  <a:pt x="48339" y="64384"/>
                  <a:pt x="41130" y="73152"/>
                  <a:pt x="41130" y="84175"/>
                </a:cubicBezTo>
                <a:cubicBezTo>
                  <a:pt x="41130" y="90939"/>
                  <a:pt x="37314" y="93194"/>
                  <a:pt x="29681" y="93194"/>
                </a:cubicBezTo>
                <a:cubicBezTo>
                  <a:pt x="22473" y="93194"/>
                  <a:pt x="18657" y="90939"/>
                  <a:pt x="18657" y="86430"/>
                </a:cubicBezTo>
                <a:cubicBezTo>
                  <a:pt x="18657" y="73152"/>
                  <a:pt x="29681" y="64384"/>
                  <a:pt x="37314" y="55365"/>
                </a:cubicBezTo>
                <a:cubicBezTo>
                  <a:pt x="41130" y="53361"/>
                  <a:pt x="44946" y="51106"/>
                  <a:pt x="48339" y="48601"/>
                </a:cubicBezTo>
                <a:lnTo>
                  <a:pt x="52155" y="48601"/>
                </a:lnTo>
                <a:lnTo>
                  <a:pt x="52155" y="51106"/>
                </a:lnTo>
                <a:close/>
              </a:path>
            </a:pathLst>
          </a:custGeom>
          <a:solidFill>
            <a:srgbClr val="FF4745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11" name="Shape 5166">
            <a:extLst>
              <a:ext uri="{FF2B5EF4-FFF2-40B4-BE49-F238E27FC236}">
                <a16:creationId xmlns:a16="http://schemas.microsoft.com/office/drawing/2014/main" xmlns="" id="{FECE7743-9BDD-41BA-941B-14FB26D1DF6E}"/>
              </a:ext>
            </a:extLst>
          </p:cNvPr>
          <p:cNvSpPr/>
          <p:nvPr/>
        </p:nvSpPr>
        <p:spPr>
          <a:xfrm>
            <a:off x="5399001" y="4388195"/>
            <a:ext cx="245107" cy="20625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7297" y="68525"/>
                </a:moveTo>
                <a:lnTo>
                  <a:pt x="117297" y="68525"/>
                </a:lnTo>
                <a:cubicBezTo>
                  <a:pt x="95675" y="8686"/>
                  <a:pt x="95675" y="8686"/>
                  <a:pt x="95675" y="8686"/>
                </a:cubicBezTo>
                <a:cubicBezTo>
                  <a:pt x="95675" y="2895"/>
                  <a:pt x="91081" y="0"/>
                  <a:pt x="86216" y="0"/>
                </a:cubicBezTo>
                <a:cubicBezTo>
                  <a:pt x="33513" y="0"/>
                  <a:pt x="33513" y="0"/>
                  <a:pt x="33513" y="0"/>
                </a:cubicBezTo>
                <a:cubicBezTo>
                  <a:pt x="28648" y="0"/>
                  <a:pt x="24054" y="2895"/>
                  <a:pt x="21621" y="8686"/>
                </a:cubicBezTo>
                <a:cubicBezTo>
                  <a:pt x="2432" y="68525"/>
                  <a:pt x="2432" y="68525"/>
                  <a:pt x="2432" y="68525"/>
                </a:cubicBezTo>
                <a:cubicBezTo>
                  <a:pt x="0" y="71420"/>
                  <a:pt x="0" y="79785"/>
                  <a:pt x="0" y="82680"/>
                </a:cubicBezTo>
                <a:cubicBezTo>
                  <a:pt x="4864" y="110991"/>
                  <a:pt x="4864" y="110991"/>
                  <a:pt x="4864" y="110991"/>
                </a:cubicBezTo>
                <a:cubicBezTo>
                  <a:pt x="4864" y="116782"/>
                  <a:pt x="9459" y="119678"/>
                  <a:pt x="12162" y="119678"/>
                </a:cubicBezTo>
                <a:cubicBezTo>
                  <a:pt x="107837" y="119678"/>
                  <a:pt x="107837" y="119678"/>
                  <a:pt x="107837" y="119678"/>
                </a:cubicBezTo>
                <a:cubicBezTo>
                  <a:pt x="110270" y="119678"/>
                  <a:pt x="114864" y="116782"/>
                  <a:pt x="114864" y="110991"/>
                </a:cubicBezTo>
                <a:cubicBezTo>
                  <a:pt x="119729" y="82680"/>
                  <a:pt x="119729" y="82680"/>
                  <a:pt x="119729" y="82680"/>
                </a:cubicBezTo>
                <a:cubicBezTo>
                  <a:pt x="119729" y="79785"/>
                  <a:pt x="119729" y="71420"/>
                  <a:pt x="117297" y="68525"/>
                </a:cubicBezTo>
                <a:close/>
                <a:moveTo>
                  <a:pt x="107837" y="88471"/>
                </a:moveTo>
                <a:lnTo>
                  <a:pt x="107837" y="88471"/>
                </a:lnTo>
                <a:cubicBezTo>
                  <a:pt x="107837" y="99731"/>
                  <a:pt x="107837" y="99731"/>
                  <a:pt x="107837" y="99731"/>
                </a:cubicBezTo>
                <a:cubicBezTo>
                  <a:pt x="107837" y="105522"/>
                  <a:pt x="102972" y="108418"/>
                  <a:pt x="100540" y="108418"/>
                </a:cubicBezTo>
                <a:cubicBezTo>
                  <a:pt x="19189" y="108418"/>
                  <a:pt x="19189" y="108418"/>
                  <a:pt x="19189" y="108418"/>
                </a:cubicBezTo>
                <a:cubicBezTo>
                  <a:pt x="16756" y="108418"/>
                  <a:pt x="12162" y="105522"/>
                  <a:pt x="12162" y="99731"/>
                </a:cubicBezTo>
                <a:cubicBezTo>
                  <a:pt x="9459" y="88471"/>
                  <a:pt x="9459" y="88471"/>
                  <a:pt x="9459" y="88471"/>
                </a:cubicBezTo>
                <a:cubicBezTo>
                  <a:pt x="9459" y="85576"/>
                  <a:pt x="12162" y="79785"/>
                  <a:pt x="16756" y="79785"/>
                </a:cubicBezTo>
                <a:cubicBezTo>
                  <a:pt x="102972" y="79785"/>
                  <a:pt x="102972" y="79785"/>
                  <a:pt x="102972" y="79785"/>
                </a:cubicBezTo>
                <a:cubicBezTo>
                  <a:pt x="107837" y="79785"/>
                  <a:pt x="110270" y="85576"/>
                  <a:pt x="107837" y="88471"/>
                </a:cubicBezTo>
                <a:close/>
              </a:path>
            </a:pathLst>
          </a:custGeom>
          <a:solidFill>
            <a:srgbClr val="FF4745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12" name="Shape 5167">
            <a:extLst>
              <a:ext uri="{FF2B5EF4-FFF2-40B4-BE49-F238E27FC236}">
                <a16:creationId xmlns:a16="http://schemas.microsoft.com/office/drawing/2014/main" xmlns="" id="{B8239A01-5AC9-41D6-8963-D8D9A017154C}"/>
              </a:ext>
            </a:extLst>
          </p:cNvPr>
          <p:cNvSpPr/>
          <p:nvPr/>
        </p:nvSpPr>
        <p:spPr>
          <a:xfrm>
            <a:off x="6490308" y="4359009"/>
            <a:ext cx="248997" cy="25489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73008" y="78181"/>
                </a:moveTo>
                <a:lnTo>
                  <a:pt x="73008" y="78181"/>
                </a:lnTo>
                <a:cubicBezTo>
                  <a:pt x="73008" y="78181"/>
                  <a:pt x="119734" y="43896"/>
                  <a:pt x="115221" y="6753"/>
                </a:cubicBezTo>
                <a:lnTo>
                  <a:pt x="115221" y="4675"/>
                </a:lnTo>
                <a:cubicBezTo>
                  <a:pt x="112831" y="4675"/>
                  <a:pt x="112831" y="4675"/>
                  <a:pt x="112831" y="4675"/>
                </a:cubicBezTo>
                <a:cubicBezTo>
                  <a:pt x="75398" y="0"/>
                  <a:pt x="42212" y="46233"/>
                  <a:pt x="42212" y="46233"/>
                </a:cubicBezTo>
                <a:cubicBezTo>
                  <a:pt x="14070" y="41298"/>
                  <a:pt x="16460" y="48311"/>
                  <a:pt x="2389" y="78181"/>
                </a:cubicBezTo>
                <a:cubicBezTo>
                  <a:pt x="0" y="85194"/>
                  <a:pt x="4778" y="85194"/>
                  <a:pt x="9292" y="85194"/>
                </a:cubicBezTo>
                <a:cubicBezTo>
                  <a:pt x="14070" y="82857"/>
                  <a:pt x="23362" y="80519"/>
                  <a:pt x="23362" y="80519"/>
                </a:cubicBezTo>
                <a:cubicBezTo>
                  <a:pt x="40088" y="96623"/>
                  <a:pt x="40088" y="96623"/>
                  <a:pt x="40088" y="96623"/>
                </a:cubicBezTo>
                <a:cubicBezTo>
                  <a:pt x="40088" y="96623"/>
                  <a:pt x="37433" y="105714"/>
                  <a:pt x="35309" y="110389"/>
                </a:cubicBezTo>
                <a:cubicBezTo>
                  <a:pt x="32920" y="115064"/>
                  <a:pt x="35309" y="119740"/>
                  <a:pt x="40088" y="117402"/>
                </a:cubicBezTo>
                <a:cubicBezTo>
                  <a:pt x="70619" y="103376"/>
                  <a:pt x="77522" y="105714"/>
                  <a:pt x="73008" y="78181"/>
                </a:cubicBezTo>
                <a:close/>
                <a:moveTo>
                  <a:pt x="79911" y="38961"/>
                </a:moveTo>
                <a:lnTo>
                  <a:pt x="79911" y="38961"/>
                </a:lnTo>
                <a:cubicBezTo>
                  <a:pt x="75398" y="34545"/>
                  <a:pt x="75398" y="29870"/>
                  <a:pt x="79911" y="25194"/>
                </a:cubicBezTo>
                <a:cubicBezTo>
                  <a:pt x="84690" y="20779"/>
                  <a:pt x="91592" y="20779"/>
                  <a:pt x="93982" y="25194"/>
                </a:cubicBezTo>
                <a:cubicBezTo>
                  <a:pt x="98761" y="29870"/>
                  <a:pt x="98761" y="34545"/>
                  <a:pt x="93982" y="38961"/>
                </a:cubicBezTo>
                <a:cubicBezTo>
                  <a:pt x="91592" y="43896"/>
                  <a:pt x="84690" y="43896"/>
                  <a:pt x="79911" y="38961"/>
                </a:cubicBezTo>
                <a:close/>
              </a:path>
            </a:pathLst>
          </a:custGeom>
          <a:solidFill>
            <a:srgbClr val="FF4745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13" name="Shape 5168">
            <a:extLst>
              <a:ext uri="{FF2B5EF4-FFF2-40B4-BE49-F238E27FC236}">
                <a16:creationId xmlns:a16="http://schemas.microsoft.com/office/drawing/2014/main" xmlns="" id="{66AE239D-6B20-49FD-8E60-243C8666C4E0}"/>
              </a:ext>
            </a:extLst>
          </p:cNvPr>
          <p:cNvSpPr/>
          <p:nvPr/>
        </p:nvSpPr>
        <p:spPr>
          <a:xfrm>
            <a:off x="7015536" y="4353171"/>
            <a:ext cx="284012" cy="27435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8407" y="81204"/>
                </a:moveTo>
                <a:lnTo>
                  <a:pt x="18407" y="81204"/>
                </a:lnTo>
                <a:cubicBezTo>
                  <a:pt x="10252" y="89638"/>
                  <a:pt x="16543" y="100240"/>
                  <a:pt x="4194" y="113253"/>
                </a:cubicBezTo>
                <a:cubicBezTo>
                  <a:pt x="0" y="119759"/>
                  <a:pt x="27029" y="117349"/>
                  <a:pt x="39378" y="104578"/>
                </a:cubicBezTo>
                <a:cubicBezTo>
                  <a:pt x="45436" y="98072"/>
                  <a:pt x="43339" y="89638"/>
                  <a:pt x="37281" y="83373"/>
                </a:cubicBezTo>
                <a:cubicBezTo>
                  <a:pt x="30757" y="76867"/>
                  <a:pt x="22601" y="76867"/>
                  <a:pt x="18407" y="81204"/>
                </a:cubicBezTo>
                <a:close/>
                <a:moveTo>
                  <a:pt x="115572" y="4337"/>
                </a:moveTo>
                <a:lnTo>
                  <a:pt x="115572" y="4337"/>
                </a:lnTo>
                <a:cubicBezTo>
                  <a:pt x="111611" y="0"/>
                  <a:pt x="59883" y="40481"/>
                  <a:pt x="45436" y="55662"/>
                </a:cubicBezTo>
                <a:cubicBezTo>
                  <a:pt x="39378" y="64096"/>
                  <a:pt x="37281" y="68433"/>
                  <a:pt x="32854" y="70602"/>
                </a:cubicBezTo>
                <a:cubicBezTo>
                  <a:pt x="32854" y="72530"/>
                  <a:pt x="34951" y="72530"/>
                  <a:pt x="34951" y="72530"/>
                </a:cubicBezTo>
                <a:cubicBezTo>
                  <a:pt x="37281" y="74698"/>
                  <a:pt x="39378" y="74698"/>
                  <a:pt x="43339" y="79036"/>
                </a:cubicBezTo>
                <a:cubicBezTo>
                  <a:pt x="45436" y="81204"/>
                  <a:pt x="47533" y="83373"/>
                  <a:pt x="47533" y="85301"/>
                </a:cubicBezTo>
                <a:cubicBezTo>
                  <a:pt x="47533" y="87469"/>
                  <a:pt x="49631" y="87469"/>
                  <a:pt x="49631" y="87469"/>
                </a:cubicBezTo>
                <a:cubicBezTo>
                  <a:pt x="53592" y="85301"/>
                  <a:pt x="57786" y="81204"/>
                  <a:pt x="64077" y="74698"/>
                </a:cubicBezTo>
                <a:cubicBezTo>
                  <a:pt x="78291" y="59759"/>
                  <a:pt x="119766" y="8433"/>
                  <a:pt x="115572" y="4337"/>
                </a:cubicBezTo>
                <a:close/>
              </a:path>
            </a:pathLst>
          </a:custGeom>
          <a:solidFill>
            <a:srgbClr val="FF4745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14" name="Shape 5169">
            <a:extLst>
              <a:ext uri="{FF2B5EF4-FFF2-40B4-BE49-F238E27FC236}">
                <a16:creationId xmlns:a16="http://schemas.microsoft.com/office/drawing/2014/main" xmlns="" id="{D2967C49-4D11-4617-BC9C-39A1E7599FE1}"/>
              </a:ext>
            </a:extLst>
          </p:cNvPr>
          <p:cNvSpPr/>
          <p:nvPr/>
        </p:nvSpPr>
        <p:spPr>
          <a:xfrm>
            <a:off x="8112680" y="4368736"/>
            <a:ext cx="274285" cy="24906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637" y="72743"/>
                </a:moveTo>
                <a:lnTo>
                  <a:pt x="59637" y="72743"/>
                </a:lnTo>
                <a:cubicBezTo>
                  <a:pt x="74607" y="72743"/>
                  <a:pt x="85472" y="68230"/>
                  <a:pt x="87645" y="61061"/>
                </a:cubicBezTo>
                <a:cubicBezTo>
                  <a:pt x="85472" y="54159"/>
                  <a:pt x="83299" y="46991"/>
                  <a:pt x="81368" y="40088"/>
                </a:cubicBezTo>
                <a:cubicBezTo>
                  <a:pt x="79195" y="44601"/>
                  <a:pt x="70503" y="49380"/>
                  <a:pt x="59637" y="49380"/>
                </a:cubicBezTo>
                <a:cubicBezTo>
                  <a:pt x="49014" y="49380"/>
                  <a:pt x="40563" y="44601"/>
                  <a:pt x="40563" y="40088"/>
                </a:cubicBezTo>
                <a:cubicBezTo>
                  <a:pt x="36217" y="46991"/>
                  <a:pt x="34044" y="54159"/>
                  <a:pt x="32112" y="61061"/>
                </a:cubicBezTo>
                <a:cubicBezTo>
                  <a:pt x="34044" y="68230"/>
                  <a:pt x="44909" y="72743"/>
                  <a:pt x="59637" y="72743"/>
                </a:cubicBezTo>
                <a:close/>
                <a:moveTo>
                  <a:pt x="59637" y="28141"/>
                </a:moveTo>
                <a:lnTo>
                  <a:pt x="59637" y="28141"/>
                </a:lnTo>
                <a:cubicBezTo>
                  <a:pt x="66156" y="28141"/>
                  <a:pt x="72434" y="25752"/>
                  <a:pt x="74607" y="23362"/>
                </a:cubicBezTo>
                <a:cubicBezTo>
                  <a:pt x="72434" y="16460"/>
                  <a:pt x="70503" y="9292"/>
                  <a:pt x="68571" y="4513"/>
                </a:cubicBezTo>
                <a:cubicBezTo>
                  <a:pt x="68571" y="2123"/>
                  <a:pt x="63983" y="0"/>
                  <a:pt x="59637" y="0"/>
                </a:cubicBezTo>
                <a:cubicBezTo>
                  <a:pt x="55533" y="0"/>
                  <a:pt x="51187" y="2123"/>
                  <a:pt x="51187" y="4513"/>
                </a:cubicBezTo>
                <a:cubicBezTo>
                  <a:pt x="49014" y="9292"/>
                  <a:pt x="46841" y="16460"/>
                  <a:pt x="44909" y="23362"/>
                </a:cubicBezTo>
                <a:cubicBezTo>
                  <a:pt x="46841" y="25752"/>
                  <a:pt x="53360" y="28141"/>
                  <a:pt x="59637" y="28141"/>
                </a:cubicBezTo>
                <a:close/>
                <a:moveTo>
                  <a:pt x="113239" y="79911"/>
                </a:moveTo>
                <a:lnTo>
                  <a:pt x="113239" y="79911"/>
                </a:lnTo>
                <a:cubicBezTo>
                  <a:pt x="89818" y="70619"/>
                  <a:pt x="89818" y="70619"/>
                  <a:pt x="89818" y="70619"/>
                </a:cubicBezTo>
                <a:cubicBezTo>
                  <a:pt x="91991" y="77522"/>
                  <a:pt x="91991" y="77522"/>
                  <a:pt x="91991" y="77522"/>
                </a:cubicBezTo>
                <a:cubicBezTo>
                  <a:pt x="91991" y="86814"/>
                  <a:pt x="77022" y="91592"/>
                  <a:pt x="59637" y="91592"/>
                </a:cubicBezTo>
                <a:cubicBezTo>
                  <a:pt x="42736" y="91592"/>
                  <a:pt x="27766" y="86814"/>
                  <a:pt x="27766" y="77522"/>
                </a:cubicBezTo>
                <a:cubicBezTo>
                  <a:pt x="29939" y="70619"/>
                  <a:pt x="29939" y="70619"/>
                  <a:pt x="29939" y="70619"/>
                </a:cubicBezTo>
                <a:cubicBezTo>
                  <a:pt x="6277" y="79911"/>
                  <a:pt x="6277" y="79911"/>
                  <a:pt x="6277" y="79911"/>
                </a:cubicBezTo>
                <a:cubicBezTo>
                  <a:pt x="0" y="82300"/>
                  <a:pt x="0" y="86814"/>
                  <a:pt x="6277" y="91592"/>
                </a:cubicBezTo>
                <a:cubicBezTo>
                  <a:pt x="49014" y="115221"/>
                  <a:pt x="49014" y="115221"/>
                  <a:pt x="49014" y="115221"/>
                </a:cubicBezTo>
                <a:cubicBezTo>
                  <a:pt x="55533" y="119734"/>
                  <a:pt x="63983" y="119734"/>
                  <a:pt x="70503" y="115221"/>
                </a:cubicBezTo>
                <a:cubicBezTo>
                  <a:pt x="113239" y="91592"/>
                  <a:pt x="113239" y="91592"/>
                  <a:pt x="113239" y="91592"/>
                </a:cubicBezTo>
                <a:cubicBezTo>
                  <a:pt x="119758" y="86814"/>
                  <a:pt x="119758" y="82300"/>
                  <a:pt x="113239" y="79911"/>
                </a:cubicBezTo>
                <a:close/>
              </a:path>
            </a:pathLst>
          </a:custGeom>
          <a:solidFill>
            <a:srgbClr val="FF4745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15" name="Shape 5170">
            <a:extLst>
              <a:ext uri="{FF2B5EF4-FFF2-40B4-BE49-F238E27FC236}">
                <a16:creationId xmlns:a16="http://schemas.microsoft.com/office/drawing/2014/main" xmlns="" id="{36BEED5E-5877-4872-A21F-3AEFAB76B040}"/>
              </a:ext>
            </a:extLst>
          </p:cNvPr>
          <p:cNvSpPr/>
          <p:nvPr/>
        </p:nvSpPr>
        <p:spPr>
          <a:xfrm>
            <a:off x="7566052" y="2201121"/>
            <a:ext cx="274286" cy="21987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40804" y="58800"/>
                </a:moveTo>
                <a:lnTo>
                  <a:pt x="40804" y="58800"/>
                </a:lnTo>
                <a:cubicBezTo>
                  <a:pt x="40804" y="72000"/>
                  <a:pt x="49255" y="82500"/>
                  <a:pt x="59879" y="82500"/>
                </a:cubicBezTo>
                <a:cubicBezTo>
                  <a:pt x="70503" y="82500"/>
                  <a:pt x="79195" y="72000"/>
                  <a:pt x="79195" y="58800"/>
                </a:cubicBezTo>
                <a:cubicBezTo>
                  <a:pt x="79195" y="45300"/>
                  <a:pt x="70503" y="34800"/>
                  <a:pt x="59879" y="34800"/>
                </a:cubicBezTo>
                <a:cubicBezTo>
                  <a:pt x="49255" y="34800"/>
                  <a:pt x="40804" y="45300"/>
                  <a:pt x="40804" y="58800"/>
                </a:cubicBezTo>
                <a:close/>
                <a:moveTo>
                  <a:pt x="28008" y="50700"/>
                </a:moveTo>
                <a:lnTo>
                  <a:pt x="28008" y="50700"/>
                </a:lnTo>
                <a:cubicBezTo>
                  <a:pt x="29939" y="32100"/>
                  <a:pt x="44909" y="18900"/>
                  <a:pt x="59879" y="18900"/>
                </a:cubicBezTo>
                <a:cubicBezTo>
                  <a:pt x="68571" y="18900"/>
                  <a:pt x="77022" y="21300"/>
                  <a:pt x="83299" y="29400"/>
                </a:cubicBezTo>
                <a:cubicBezTo>
                  <a:pt x="85472" y="32100"/>
                  <a:pt x="91991" y="32100"/>
                  <a:pt x="94164" y="29400"/>
                </a:cubicBezTo>
                <a:cubicBezTo>
                  <a:pt x="96338" y="26700"/>
                  <a:pt x="96338" y="21300"/>
                  <a:pt x="94164" y="16200"/>
                </a:cubicBezTo>
                <a:cubicBezTo>
                  <a:pt x="85472" y="5400"/>
                  <a:pt x="72676" y="0"/>
                  <a:pt x="59879" y="0"/>
                </a:cubicBezTo>
                <a:cubicBezTo>
                  <a:pt x="38631" y="0"/>
                  <a:pt x="19315" y="16200"/>
                  <a:pt x="14969" y="42900"/>
                </a:cubicBezTo>
                <a:cubicBezTo>
                  <a:pt x="0" y="42900"/>
                  <a:pt x="0" y="42900"/>
                  <a:pt x="0" y="42900"/>
                </a:cubicBezTo>
                <a:cubicBezTo>
                  <a:pt x="0" y="58800"/>
                  <a:pt x="0" y="58800"/>
                  <a:pt x="0" y="58800"/>
                </a:cubicBezTo>
                <a:cubicBezTo>
                  <a:pt x="19315" y="58800"/>
                  <a:pt x="19315" y="58800"/>
                  <a:pt x="19315" y="58800"/>
                </a:cubicBezTo>
                <a:cubicBezTo>
                  <a:pt x="25835" y="58800"/>
                  <a:pt x="25835" y="53400"/>
                  <a:pt x="28008" y="50700"/>
                </a:cubicBezTo>
                <a:close/>
                <a:moveTo>
                  <a:pt x="100442" y="58800"/>
                </a:moveTo>
                <a:lnTo>
                  <a:pt x="100442" y="58800"/>
                </a:lnTo>
                <a:cubicBezTo>
                  <a:pt x="94164" y="58800"/>
                  <a:pt x="94164" y="66600"/>
                  <a:pt x="91991" y="69300"/>
                </a:cubicBezTo>
                <a:cubicBezTo>
                  <a:pt x="89818" y="87900"/>
                  <a:pt x="77022" y="101100"/>
                  <a:pt x="59879" y="101100"/>
                </a:cubicBezTo>
                <a:cubicBezTo>
                  <a:pt x="51428" y="101100"/>
                  <a:pt x="42736" y="95700"/>
                  <a:pt x="36458" y="87900"/>
                </a:cubicBezTo>
                <a:cubicBezTo>
                  <a:pt x="34285" y="85200"/>
                  <a:pt x="28008" y="85200"/>
                  <a:pt x="25835" y="87900"/>
                </a:cubicBezTo>
                <a:cubicBezTo>
                  <a:pt x="23420" y="93000"/>
                  <a:pt x="23420" y="98400"/>
                  <a:pt x="25835" y="101100"/>
                </a:cubicBezTo>
                <a:cubicBezTo>
                  <a:pt x="34285" y="111900"/>
                  <a:pt x="47082" y="119700"/>
                  <a:pt x="59879" y="119700"/>
                </a:cubicBezTo>
                <a:cubicBezTo>
                  <a:pt x="81368" y="119700"/>
                  <a:pt x="100442" y="101100"/>
                  <a:pt x="105030" y="77100"/>
                </a:cubicBezTo>
                <a:cubicBezTo>
                  <a:pt x="119758" y="77100"/>
                  <a:pt x="119758" y="77100"/>
                  <a:pt x="119758" y="77100"/>
                </a:cubicBezTo>
                <a:cubicBezTo>
                  <a:pt x="119758" y="58800"/>
                  <a:pt x="119758" y="58800"/>
                  <a:pt x="119758" y="58800"/>
                </a:cubicBezTo>
                <a:lnTo>
                  <a:pt x="100442" y="58800"/>
                </a:lnTo>
                <a:close/>
              </a:path>
            </a:pathLst>
          </a:custGeom>
          <a:solidFill>
            <a:srgbClr val="FF4745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16" name="Shape 5171">
            <a:extLst>
              <a:ext uri="{FF2B5EF4-FFF2-40B4-BE49-F238E27FC236}">
                <a16:creationId xmlns:a16="http://schemas.microsoft.com/office/drawing/2014/main" xmlns="" id="{4EC11054-70B0-423F-B5CF-8443600AF72C}"/>
              </a:ext>
            </a:extLst>
          </p:cNvPr>
          <p:cNvSpPr/>
          <p:nvPr/>
        </p:nvSpPr>
        <p:spPr>
          <a:xfrm>
            <a:off x="5972861" y="4378466"/>
            <a:ext cx="184802" cy="22571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821" y="0"/>
                </a:moveTo>
                <a:lnTo>
                  <a:pt x="59821" y="0"/>
                </a:lnTo>
                <a:cubicBezTo>
                  <a:pt x="22077" y="0"/>
                  <a:pt x="0" y="10562"/>
                  <a:pt x="0" y="18190"/>
                </a:cubicBezTo>
                <a:cubicBezTo>
                  <a:pt x="12462" y="106503"/>
                  <a:pt x="12462" y="106503"/>
                  <a:pt x="12462" y="106503"/>
                </a:cubicBezTo>
                <a:cubicBezTo>
                  <a:pt x="12462" y="109144"/>
                  <a:pt x="31335" y="119706"/>
                  <a:pt x="59821" y="119706"/>
                </a:cubicBezTo>
                <a:cubicBezTo>
                  <a:pt x="88308" y="119706"/>
                  <a:pt x="107181" y="109144"/>
                  <a:pt x="107181" y="106503"/>
                </a:cubicBezTo>
                <a:cubicBezTo>
                  <a:pt x="119643" y="18190"/>
                  <a:pt x="119643" y="18190"/>
                  <a:pt x="119643" y="18190"/>
                </a:cubicBezTo>
                <a:cubicBezTo>
                  <a:pt x="119643" y="10562"/>
                  <a:pt x="97566" y="0"/>
                  <a:pt x="59821" y="0"/>
                </a:cubicBezTo>
                <a:close/>
                <a:moveTo>
                  <a:pt x="59821" y="31393"/>
                </a:moveTo>
                <a:lnTo>
                  <a:pt x="59821" y="31393"/>
                </a:lnTo>
                <a:cubicBezTo>
                  <a:pt x="31335" y="31393"/>
                  <a:pt x="12462" y="23471"/>
                  <a:pt x="12462" y="20831"/>
                </a:cubicBezTo>
                <a:cubicBezTo>
                  <a:pt x="12462" y="18190"/>
                  <a:pt x="31335" y="10562"/>
                  <a:pt x="59821" y="10562"/>
                </a:cubicBezTo>
                <a:cubicBezTo>
                  <a:pt x="88308" y="10562"/>
                  <a:pt x="107181" y="18190"/>
                  <a:pt x="107181" y="20831"/>
                </a:cubicBezTo>
                <a:cubicBezTo>
                  <a:pt x="107181" y="23471"/>
                  <a:pt x="88308" y="31393"/>
                  <a:pt x="59821" y="31393"/>
                </a:cubicBezTo>
                <a:close/>
              </a:path>
            </a:pathLst>
          </a:custGeom>
          <a:solidFill>
            <a:srgbClr val="FF4745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17" name="Shape 5173">
            <a:extLst>
              <a:ext uri="{FF2B5EF4-FFF2-40B4-BE49-F238E27FC236}">
                <a16:creationId xmlns:a16="http://schemas.microsoft.com/office/drawing/2014/main" xmlns="" id="{5F91B69E-5F8A-4333-A16D-B89B2E241AEA}"/>
              </a:ext>
            </a:extLst>
          </p:cNvPr>
          <p:cNvSpPr/>
          <p:nvPr/>
        </p:nvSpPr>
        <p:spPr>
          <a:xfrm>
            <a:off x="9766175" y="3841426"/>
            <a:ext cx="196474" cy="24906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1797" y="0"/>
                </a:moveTo>
                <a:lnTo>
                  <a:pt x="101797" y="0"/>
                </a:lnTo>
                <a:cubicBezTo>
                  <a:pt x="17865" y="0"/>
                  <a:pt x="17865" y="0"/>
                  <a:pt x="17865" y="0"/>
                </a:cubicBezTo>
                <a:cubicBezTo>
                  <a:pt x="9101" y="0"/>
                  <a:pt x="0" y="7152"/>
                  <a:pt x="0" y="14304"/>
                </a:cubicBezTo>
                <a:cubicBezTo>
                  <a:pt x="0" y="105695"/>
                  <a:pt x="0" y="105695"/>
                  <a:pt x="0" y="105695"/>
                </a:cubicBezTo>
                <a:cubicBezTo>
                  <a:pt x="0" y="112847"/>
                  <a:pt x="9101" y="119735"/>
                  <a:pt x="17865" y="119735"/>
                </a:cubicBezTo>
                <a:cubicBezTo>
                  <a:pt x="101797" y="119735"/>
                  <a:pt x="101797" y="119735"/>
                  <a:pt x="101797" y="119735"/>
                </a:cubicBezTo>
                <a:cubicBezTo>
                  <a:pt x="110561" y="119735"/>
                  <a:pt x="119662" y="112847"/>
                  <a:pt x="119662" y="105695"/>
                </a:cubicBezTo>
                <a:cubicBezTo>
                  <a:pt x="119662" y="14304"/>
                  <a:pt x="119662" y="14304"/>
                  <a:pt x="119662" y="14304"/>
                </a:cubicBezTo>
                <a:cubicBezTo>
                  <a:pt x="119662" y="7152"/>
                  <a:pt x="110561" y="0"/>
                  <a:pt x="101797" y="0"/>
                </a:cubicBezTo>
                <a:close/>
                <a:moveTo>
                  <a:pt x="101797" y="105695"/>
                </a:moveTo>
                <a:lnTo>
                  <a:pt x="101797" y="105695"/>
                </a:lnTo>
                <a:cubicBezTo>
                  <a:pt x="17865" y="105695"/>
                  <a:pt x="17865" y="105695"/>
                  <a:pt x="17865" y="105695"/>
                </a:cubicBezTo>
                <a:cubicBezTo>
                  <a:pt x="17865" y="14304"/>
                  <a:pt x="17865" y="14304"/>
                  <a:pt x="17865" y="14304"/>
                </a:cubicBezTo>
                <a:cubicBezTo>
                  <a:pt x="101797" y="14304"/>
                  <a:pt x="101797" y="14304"/>
                  <a:pt x="101797" y="14304"/>
                </a:cubicBezTo>
                <a:lnTo>
                  <a:pt x="101797" y="105695"/>
                </a:lnTo>
                <a:close/>
              </a:path>
            </a:pathLst>
          </a:custGeom>
          <a:solidFill>
            <a:srgbClr val="FF4745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18" name="Shape 5174">
            <a:extLst>
              <a:ext uri="{FF2B5EF4-FFF2-40B4-BE49-F238E27FC236}">
                <a16:creationId xmlns:a16="http://schemas.microsoft.com/office/drawing/2014/main" xmlns="" id="{021FAA99-3C97-4C68-8FCA-F97379314EFF}"/>
              </a:ext>
            </a:extLst>
          </p:cNvPr>
          <p:cNvSpPr/>
          <p:nvPr/>
        </p:nvSpPr>
        <p:spPr>
          <a:xfrm>
            <a:off x="10818575" y="3870613"/>
            <a:ext cx="274286" cy="18874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15260"/>
                </a:moveTo>
                <a:lnTo>
                  <a:pt x="0" y="15260"/>
                </a:lnTo>
                <a:cubicBezTo>
                  <a:pt x="0" y="101271"/>
                  <a:pt x="0" y="101271"/>
                  <a:pt x="0" y="101271"/>
                </a:cubicBezTo>
                <a:cubicBezTo>
                  <a:pt x="0" y="110635"/>
                  <a:pt x="4337" y="119653"/>
                  <a:pt x="12771" y="119653"/>
                </a:cubicBezTo>
                <a:cubicBezTo>
                  <a:pt x="106987" y="119653"/>
                  <a:pt x="106987" y="119653"/>
                  <a:pt x="106987" y="119653"/>
                </a:cubicBezTo>
                <a:cubicBezTo>
                  <a:pt x="113253" y="119653"/>
                  <a:pt x="119759" y="110635"/>
                  <a:pt x="119759" y="101271"/>
                </a:cubicBezTo>
                <a:cubicBezTo>
                  <a:pt x="119759" y="15260"/>
                  <a:pt x="119759" y="15260"/>
                  <a:pt x="119759" y="15260"/>
                </a:cubicBezTo>
                <a:cubicBezTo>
                  <a:pt x="119759" y="5895"/>
                  <a:pt x="113253" y="0"/>
                  <a:pt x="106987" y="0"/>
                </a:cubicBezTo>
                <a:cubicBezTo>
                  <a:pt x="12771" y="0"/>
                  <a:pt x="12771" y="0"/>
                  <a:pt x="12771" y="0"/>
                </a:cubicBezTo>
                <a:cubicBezTo>
                  <a:pt x="4337" y="0"/>
                  <a:pt x="0" y="5895"/>
                  <a:pt x="0" y="15260"/>
                </a:cubicBezTo>
                <a:close/>
                <a:moveTo>
                  <a:pt x="106987" y="15260"/>
                </a:moveTo>
                <a:lnTo>
                  <a:pt x="106987" y="15260"/>
                </a:lnTo>
                <a:cubicBezTo>
                  <a:pt x="106987" y="101271"/>
                  <a:pt x="106987" y="101271"/>
                  <a:pt x="106987" y="101271"/>
                </a:cubicBezTo>
                <a:cubicBezTo>
                  <a:pt x="12771" y="101271"/>
                  <a:pt x="12771" y="101271"/>
                  <a:pt x="12771" y="101271"/>
                </a:cubicBezTo>
                <a:cubicBezTo>
                  <a:pt x="12771" y="15260"/>
                  <a:pt x="12771" y="15260"/>
                  <a:pt x="12771" y="15260"/>
                </a:cubicBezTo>
                <a:lnTo>
                  <a:pt x="106987" y="15260"/>
                </a:lnTo>
                <a:close/>
              </a:path>
            </a:pathLst>
          </a:custGeom>
          <a:solidFill>
            <a:srgbClr val="FF4745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19" name="Shape 5175">
            <a:extLst>
              <a:ext uri="{FF2B5EF4-FFF2-40B4-BE49-F238E27FC236}">
                <a16:creationId xmlns:a16="http://schemas.microsoft.com/office/drawing/2014/main" xmlns="" id="{E5912F84-681E-4BEF-B4DC-A7D830504636}"/>
              </a:ext>
            </a:extLst>
          </p:cNvPr>
          <p:cNvSpPr/>
          <p:nvPr/>
        </p:nvSpPr>
        <p:spPr>
          <a:xfrm>
            <a:off x="10273894" y="3825861"/>
            <a:ext cx="274286" cy="27824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5653" y="44110"/>
                </a:moveTo>
                <a:lnTo>
                  <a:pt x="115653" y="44110"/>
                </a:lnTo>
                <a:cubicBezTo>
                  <a:pt x="70503" y="33675"/>
                  <a:pt x="70503" y="33675"/>
                  <a:pt x="70503" y="33675"/>
                </a:cubicBezTo>
                <a:cubicBezTo>
                  <a:pt x="64225" y="4031"/>
                  <a:pt x="64225" y="4031"/>
                  <a:pt x="64225" y="4031"/>
                </a:cubicBezTo>
                <a:cubicBezTo>
                  <a:pt x="62052" y="1897"/>
                  <a:pt x="59879" y="0"/>
                  <a:pt x="57706" y="0"/>
                </a:cubicBezTo>
                <a:cubicBezTo>
                  <a:pt x="4104" y="14466"/>
                  <a:pt x="4104" y="14466"/>
                  <a:pt x="4104" y="14466"/>
                </a:cubicBezTo>
                <a:cubicBezTo>
                  <a:pt x="0" y="16837"/>
                  <a:pt x="0" y="18972"/>
                  <a:pt x="0" y="21106"/>
                </a:cubicBezTo>
                <a:cubicBezTo>
                  <a:pt x="19074" y="92490"/>
                  <a:pt x="19074" y="92490"/>
                  <a:pt x="19074" y="92490"/>
                </a:cubicBezTo>
                <a:cubicBezTo>
                  <a:pt x="19074" y="94624"/>
                  <a:pt x="23420" y="94624"/>
                  <a:pt x="25835" y="94624"/>
                </a:cubicBezTo>
                <a:cubicBezTo>
                  <a:pt x="47082" y="88221"/>
                  <a:pt x="47082" y="88221"/>
                  <a:pt x="47082" y="88221"/>
                </a:cubicBezTo>
                <a:cubicBezTo>
                  <a:pt x="42736" y="100790"/>
                  <a:pt x="42736" y="100790"/>
                  <a:pt x="42736" y="100790"/>
                </a:cubicBezTo>
                <a:cubicBezTo>
                  <a:pt x="42736" y="102924"/>
                  <a:pt x="44909" y="105059"/>
                  <a:pt x="47082" y="105059"/>
                </a:cubicBezTo>
                <a:cubicBezTo>
                  <a:pt x="96096" y="117628"/>
                  <a:pt x="96096" y="117628"/>
                  <a:pt x="96096" y="117628"/>
                </a:cubicBezTo>
                <a:cubicBezTo>
                  <a:pt x="98269" y="119762"/>
                  <a:pt x="100442" y="117628"/>
                  <a:pt x="102857" y="115494"/>
                </a:cubicBezTo>
                <a:cubicBezTo>
                  <a:pt x="119758" y="50276"/>
                  <a:pt x="119758" y="50276"/>
                  <a:pt x="119758" y="50276"/>
                </a:cubicBezTo>
                <a:cubicBezTo>
                  <a:pt x="119758" y="48379"/>
                  <a:pt x="117826" y="44110"/>
                  <a:pt x="115653" y="44110"/>
                </a:cubicBezTo>
                <a:close/>
                <a:moveTo>
                  <a:pt x="8450" y="23003"/>
                </a:moveTo>
                <a:lnTo>
                  <a:pt x="8450" y="23003"/>
                </a:lnTo>
                <a:cubicBezTo>
                  <a:pt x="55533" y="10434"/>
                  <a:pt x="55533" y="10434"/>
                  <a:pt x="55533" y="10434"/>
                </a:cubicBezTo>
                <a:cubicBezTo>
                  <a:pt x="74849" y="73517"/>
                  <a:pt x="74849" y="73517"/>
                  <a:pt x="74849" y="73517"/>
                </a:cubicBezTo>
                <a:cubicBezTo>
                  <a:pt x="28008" y="86324"/>
                  <a:pt x="28008" y="86324"/>
                  <a:pt x="28008" y="86324"/>
                </a:cubicBezTo>
                <a:lnTo>
                  <a:pt x="8450" y="23003"/>
                </a:lnTo>
                <a:close/>
                <a:moveTo>
                  <a:pt x="93923" y="109328"/>
                </a:moveTo>
                <a:lnTo>
                  <a:pt x="93923" y="109328"/>
                </a:lnTo>
                <a:cubicBezTo>
                  <a:pt x="53601" y="98893"/>
                  <a:pt x="53601" y="98893"/>
                  <a:pt x="53601" y="98893"/>
                </a:cubicBezTo>
                <a:cubicBezTo>
                  <a:pt x="55533" y="86324"/>
                  <a:pt x="55533" y="86324"/>
                  <a:pt x="55533" y="86324"/>
                </a:cubicBezTo>
                <a:cubicBezTo>
                  <a:pt x="79195" y="79683"/>
                  <a:pt x="79195" y="79683"/>
                  <a:pt x="79195" y="79683"/>
                </a:cubicBezTo>
                <a:cubicBezTo>
                  <a:pt x="81126" y="79683"/>
                  <a:pt x="83299" y="77549"/>
                  <a:pt x="83299" y="75652"/>
                </a:cubicBezTo>
                <a:cubicBezTo>
                  <a:pt x="74849" y="41976"/>
                  <a:pt x="74849" y="41976"/>
                  <a:pt x="74849" y="41976"/>
                </a:cubicBezTo>
                <a:cubicBezTo>
                  <a:pt x="108893" y="50276"/>
                  <a:pt x="108893" y="50276"/>
                  <a:pt x="108893" y="50276"/>
                </a:cubicBezTo>
                <a:lnTo>
                  <a:pt x="93923" y="109328"/>
                </a:lnTo>
                <a:close/>
              </a:path>
            </a:pathLst>
          </a:custGeom>
          <a:solidFill>
            <a:srgbClr val="FF4745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20" name="Shape 5177">
            <a:extLst>
              <a:ext uri="{FF2B5EF4-FFF2-40B4-BE49-F238E27FC236}">
                <a16:creationId xmlns:a16="http://schemas.microsoft.com/office/drawing/2014/main" xmlns="" id="{3C1DF01A-D61B-4B64-B2B0-A66190133F78}"/>
              </a:ext>
            </a:extLst>
          </p:cNvPr>
          <p:cNvSpPr/>
          <p:nvPr/>
        </p:nvSpPr>
        <p:spPr>
          <a:xfrm>
            <a:off x="10834138" y="1658245"/>
            <a:ext cx="245107" cy="24517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8918" y="107865"/>
                </a:moveTo>
                <a:lnTo>
                  <a:pt x="18918" y="107865"/>
                </a:lnTo>
                <a:cubicBezTo>
                  <a:pt x="18918" y="114876"/>
                  <a:pt x="26486" y="119730"/>
                  <a:pt x="33513" y="119730"/>
                </a:cubicBezTo>
                <a:cubicBezTo>
                  <a:pt x="40810" y="119730"/>
                  <a:pt x="45405" y="114876"/>
                  <a:pt x="45405" y="107865"/>
                </a:cubicBezTo>
                <a:cubicBezTo>
                  <a:pt x="45405" y="100584"/>
                  <a:pt x="40810" y="93303"/>
                  <a:pt x="33513" y="93303"/>
                </a:cubicBezTo>
                <a:cubicBezTo>
                  <a:pt x="26486" y="93303"/>
                  <a:pt x="18918" y="100584"/>
                  <a:pt x="18918" y="107865"/>
                </a:cubicBezTo>
                <a:close/>
                <a:moveTo>
                  <a:pt x="86216" y="107865"/>
                </a:moveTo>
                <a:lnTo>
                  <a:pt x="86216" y="107865"/>
                </a:lnTo>
                <a:cubicBezTo>
                  <a:pt x="86216" y="114876"/>
                  <a:pt x="93243" y="119730"/>
                  <a:pt x="100540" y="119730"/>
                </a:cubicBezTo>
                <a:cubicBezTo>
                  <a:pt x="107837" y="119730"/>
                  <a:pt x="112702" y="114876"/>
                  <a:pt x="112702" y="107865"/>
                </a:cubicBezTo>
                <a:cubicBezTo>
                  <a:pt x="112702" y="100584"/>
                  <a:pt x="107837" y="93303"/>
                  <a:pt x="100540" y="93303"/>
                </a:cubicBezTo>
                <a:cubicBezTo>
                  <a:pt x="93243" y="93303"/>
                  <a:pt x="86216" y="100584"/>
                  <a:pt x="86216" y="107865"/>
                </a:cubicBezTo>
                <a:close/>
                <a:moveTo>
                  <a:pt x="42972" y="76584"/>
                </a:moveTo>
                <a:lnTo>
                  <a:pt x="42972" y="76584"/>
                </a:lnTo>
                <a:cubicBezTo>
                  <a:pt x="117297" y="55011"/>
                  <a:pt x="117297" y="55011"/>
                  <a:pt x="117297" y="55011"/>
                </a:cubicBezTo>
                <a:cubicBezTo>
                  <a:pt x="119729" y="55011"/>
                  <a:pt x="119729" y="52584"/>
                  <a:pt x="119729" y="50426"/>
                </a:cubicBezTo>
                <a:cubicBezTo>
                  <a:pt x="119729" y="14561"/>
                  <a:pt x="119729" y="14561"/>
                  <a:pt x="119729" y="14561"/>
                </a:cubicBezTo>
                <a:cubicBezTo>
                  <a:pt x="26486" y="14561"/>
                  <a:pt x="26486" y="14561"/>
                  <a:pt x="26486" y="14561"/>
                </a:cubicBezTo>
                <a:cubicBezTo>
                  <a:pt x="26486" y="2696"/>
                  <a:pt x="26486" y="2696"/>
                  <a:pt x="26486" y="2696"/>
                </a:cubicBezTo>
                <a:lnTo>
                  <a:pt x="24054" y="0"/>
                </a:lnTo>
                <a:cubicBezTo>
                  <a:pt x="2432" y="0"/>
                  <a:pt x="2432" y="0"/>
                  <a:pt x="2432" y="0"/>
                </a:cubicBezTo>
                <a:cubicBezTo>
                  <a:pt x="0" y="0"/>
                  <a:pt x="0" y="2696"/>
                  <a:pt x="0" y="2696"/>
                </a:cubicBezTo>
                <a:cubicBezTo>
                  <a:pt x="0" y="14561"/>
                  <a:pt x="0" y="14561"/>
                  <a:pt x="0" y="14561"/>
                </a:cubicBezTo>
                <a:cubicBezTo>
                  <a:pt x="12162" y="14561"/>
                  <a:pt x="12162" y="14561"/>
                  <a:pt x="12162" y="14561"/>
                </a:cubicBezTo>
                <a:cubicBezTo>
                  <a:pt x="26486" y="74157"/>
                  <a:pt x="26486" y="74157"/>
                  <a:pt x="26486" y="74157"/>
                </a:cubicBezTo>
                <a:cubicBezTo>
                  <a:pt x="26486" y="81438"/>
                  <a:pt x="26486" y="81438"/>
                  <a:pt x="26486" y="81438"/>
                </a:cubicBezTo>
                <a:cubicBezTo>
                  <a:pt x="26486" y="91146"/>
                  <a:pt x="26486" y="91146"/>
                  <a:pt x="26486" y="91146"/>
                </a:cubicBezTo>
                <a:cubicBezTo>
                  <a:pt x="26486" y="93303"/>
                  <a:pt x="28648" y="93303"/>
                  <a:pt x="28648" y="93303"/>
                </a:cubicBezTo>
                <a:cubicBezTo>
                  <a:pt x="33513" y="93303"/>
                  <a:pt x="33513" y="93303"/>
                  <a:pt x="33513" y="93303"/>
                </a:cubicBezTo>
                <a:cubicBezTo>
                  <a:pt x="100540" y="93303"/>
                  <a:pt x="100540" y="93303"/>
                  <a:pt x="100540" y="93303"/>
                </a:cubicBezTo>
                <a:cubicBezTo>
                  <a:pt x="117297" y="93303"/>
                  <a:pt x="117297" y="93303"/>
                  <a:pt x="117297" y="93303"/>
                </a:cubicBezTo>
                <a:cubicBezTo>
                  <a:pt x="119729" y="93303"/>
                  <a:pt x="119729" y="93303"/>
                  <a:pt x="119729" y="91146"/>
                </a:cubicBezTo>
                <a:cubicBezTo>
                  <a:pt x="119729" y="81438"/>
                  <a:pt x="119729" y="81438"/>
                  <a:pt x="119729" y="81438"/>
                </a:cubicBezTo>
                <a:cubicBezTo>
                  <a:pt x="45405" y="81438"/>
                  <a:pt x="45405" y="81438"/>
                  <a:pt x="45405" y="81438"/>
                </a:cubicBezTo>
                <a:cubicBezTo>
                  <a:pt x="35945" y="81438"/>
                  <a:pt x="35945" y="76584"/>
                  <a:pt x="42972" y="76584"/>
                </a:cubicBezTo>
                <a:close/>
              </a:path>
            </a:pathLst>
          </a:custGeom>
          <a:solidFill>
            <a:srgbClr val="FF4745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21" name="Shape 5178">
            <a:extLst>
              <a:ext uri="{FF2B5EF4-FFF2-40B4-BE49-F238E27FC236}">
                <a16:creationId xmlns:a16="http://schemas.microsoft.com/office/drawing/2014/main" xmlns="" id="{D5CFB6B6-E107-4114-A97D-7E2FAA3CA8FC}"/>
              </a:ext>
            </a:extLst>
          </p:cNvPr>
          <p:cNvSpPr/>
          <p:nvPr/>
        </p:nvSpPr>
        <p:spPr>
          <a:xfrm>
            <a:off x="10312800" y="1644623"/>
            <a:ext cx="196474" cy="272411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7191" y="13038"/>
                </a:moveTo>
                <a:lnTo>
                  <a:pt x="107191" y="13038"/>
                </a:lnTo>
                <a:cubicBezTo>
                  <a:pt x="95393" y="29939"/>
                  <a:pt x="95393" y="29939"/>
                  <a:pt x="95393" y="29939"/>
                </a:cubicBezTo>
                <a:cubicBezTo>
                  <a:pt x="23932" y="29939"/>
                  <a:pt x="23932" y="29939"/>
                  <a:pt x="23932" y="29939"/>
                </a:cubicBezTo>
                <a:cubicBezTo>
                  <a:pt x="12134" y="13038"/>
                  <a:pt x="12134" y="13038"/>
                  <a:pt x="12134" y="13038"/>
                </a:cubicBezTo>
                <a:cubicBezTo>
                  <a:pt x="5730" y="13038"/>
                  <a:pt x="0" y="17142"/>
                  <a:pt x="0" y="21488"/>
                </a:cubicBezTo>
                <a:cubicBezTo>
                  <a:pt x="0" y="111307"/>
                  <a:pt x="0" y="111307"/>
                  <a:pt x="0" y="111307"/>
                </a:cubicBezTo>
                <a:cubicBezTo>
                  <a:pt x="0" y="117585"/>
                  <a:pt x="5730" y="119758"/>
                  <a:pt x="12134" y="119758"/>
                </a:cubicBezTo>
                <a:cubicBezTo>
                  <a:pt x="107191" y="119758"/>
                  <a:pt x="107191" y="119758"/>
                  <a:pt x="107191" y="119758"/>
                </a:cubicBezTo>
                <a:cubicBezTo>
                  <a:pt x="113258" y="119758"/>
                  <a:pt x="119662" y="117585"/>
                  <a:pt x="119662" y="111307"/>
                </a:cubicBezTo>
                <a:cubicBezTo>
                  <a:pt x="119662" y="21488"/>
                  <a:pt x="119662" y="21488"/>
                  <a:pt x="119662" y="21488"/>
                </a:cubicBezTo>
                <a:cubicBezTo>
                  <a:pt x="119662" y="17142"/>
                  <a:pt x="113258" y="13038"/>
                  <a:pt x="107191" y="13038"/>
                </a:cubicBezTo>
                <a:close/>
                <a:moveTo>
                  <a:pt x="89325" y="23661"/>
                </a:moveTo>
                <a:lnTo>
                  <a:pt x="89325" y="23661"/>
                </a:lnTo>
                <a:cubicBezTo>
                  <a:pt x="98426" y="13038"/>
                  <a:pt x="98426" y="13038"/>
                  <a:pt x="98426" y="13038"/>
                </a:cubicBezTo>
                <a:cubicBezTo>
                  <a:pt x="77528" y="13038"/>
                  <a:pt x="77528" y="13038"/>
                  <a:pt x="77528" y="13038"/>
                </a:cubicBezTo>
                <a:cubicBezTo>
                  <a:pt x="71460" y="0"/>
                  <a:pt x="71460" y="0"/>
                  <a:pt x="71460" y="0"/>
                </a:cubicBezTo>
                <a:cubicBezTo>
                  <a:pt x="44831" y="0"/>
                  <a:pt x="44831" y="0"/>
                  <a:pt x="44831" y="0"/>
                </a:cubicBezTo>
                <a:cubicBezTo>
                  <a:pt x="38764" y="13038"/>
                  <a:pt x="38764" y="13038"/>
                  <a:pt x="38764" y="13038"/>
                </a:cubicBezTo>
                <a:cubicBezTo>
                  <a:pt x="20561" y="13038"/>
                  <a:pt x="20561" y="13038"/>
                  <a:pt x="20561" y="13038"/>
                </a:cubicBezTo>
                <a:cubicBezTo>
                  <a:pt x="30000" y="23661"/>
                  <a:pt x="30000" y="23661"/>
                  <a:pt x="30000" y="23661"/>
                </a:cubicBezTo>
                <a:lnTo>
                  <a:pt x="89325" y="23661"/>
                </a:lnTo>
                <a:close/>
              </a:path>
            </a:pathLst>
          </a:custGeom>
          <a:solidFill>
            <a:srgbClr val="FF4745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22" name="Shape 5179">
            <a:extLst>
              <a:ext uri="{FF2B5EF4-FFF2-40B4-BE49-F238E27FC236}">
                <a16:creationId xmlns:a16="http://schemas.microsoft.com/office/drawing/2014/main" xmlns="" id="{C2D52478-EC11-42F7-9E83-F6A2A9FFB02C}"/>
              </a:ext>
            </a:extLst>
          </p:cNvPr>
          <p:cNvSpPr/>
          <p:nvPr/>
        </p:nvSpPr>
        <p:spPr>
          <a:xfrm>
            <a:off x="8151584" y="4899940"/>
            <a:ext cx="200364" cy="272411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34945" y="115421"/>
                </a:moveTo>
                <a:lnTo>
                  <a:pt x="34945" y="115421"/>
                </a:lnTo>
                <a:cubicBezTo>
                  <a:pt x="40549" y="117590"/>
                  <a:pt x="49450" y="119759"/>
                  <a:pt x="58021" y="119759"/>
                </a:cubicBezTo>
                <a:cubicBezTo>
                  <a:pt x="66923" y="119759"/>
                  <a:pt x="75494" y="117590"/>
                  <a:pt x="81758" y="115421"/>
                </a:cubicBezTo>
                <a:cubicBezTo>
                  <a:pt x="81758" y="102650"/>
                  <a:pt x="81758" y="102650"/>
                  <a:pt x="81758" y="102650"/>
                </a:cubicBezTo>
                <a:cubicBezTo>
                  <a:pt x="34945" y="102650"/>
                  <a:pt x="34945" y="102650"/>
                  <a:pt x="34945" y="102650"/>
                </a:cubicBezTo>
                <a:lnTo>
                  <a:pt x="34945" y="115421"/>
                </a:lnTo>
                <a:close/>
                <a:moveTo>
                  <a:pt x="81758" y="96385"/>
                </a:moveTo>
                <a:lnTo>
                  <a:pt x="81758" y="96385"/>
                </a:lnTo>
                <a:cubicBezTo>
                  <a:pt x="81758" y="70602"/>
                  <a:pt x="119670" y="62168"/>
                  <a:pt x="116703" y="36385"/>
                </a:cubicBezTo>
                <a:cubicBezTo>
                  <a:pt x="113736" y="19277"/>
                  <a:pt x="99230" y="0"/>
                  <a:pt x="58021" y="0"/>
                </a:cubicBezTo>
                <a:cubicBezTo>
                  <a:pt x="17472" y="0"/>
                  <a:pt x="2967" y="19277"/>
                  <a:pt x="0" y="36385"/>
                </a:cubicBezTo>
                <a:cubicBezTo>
                  <a:pt x="0" y="62168"/>
                  <a:pt x="34945" y="70602"/>
                  <a:pt x="34945" y="96385"/>
                </a:cubicBezTo>
                <a:lnTo>
                  <a:pt x="81758" y="96385"/>
                </a:lnTo>
                <a:close/>
                <a:moveTo>
                  <a:pt x="17472" y="36385"/>
                </a:moveTo>
                <a:lnTo>
                  <a:pt x="17472" y="36385"/>
                </a:lnTo>
                <a:cubicBezTo>
                  <a:pt x="20439" y="21445"/>
                  <a:pt x="34945" y="12771"/>
                  <a:pt x="58021" y="12771"/>
                </a:cubicBezTo>
                <a:cubicBezTo>
                  <a:pt x="81758" y="12771"/>
                  <a:pt x="96263" y="21445"/>
                  <a:pt x="99230" y="36385"/>
                </a:cubicBezTo>
                <a:cubicBezTo>
                  <a:pt x="99230" y="45060"/>
                  <a:pt x="93296" y="51325"/>
                  <a:pt x="84725" y="60000"/>
                </a:cubicBezTo>
                <a:cubicBezTo>
                  <a:pt x="75494" y="66265"/>
                  <a:pt x="70219" y="74939"/>
                  <a:pt x="63956" y="85542"/>
                </a:cubicBezTo>
                <a:cubicBezTo>
                  <a:pt x="52417" y="85542"/>
                  <a:pt x="52417" y="85542"/>
                  <a:pt x="52417" y="85542"/>
                </a:cubicBezTo>
                <a:cubicBezTo>
                  <a:pt x="46483" y="74939"/>
                  <a:pt x="40549" y="66265"/>
                  <a:pt x="31978" y="60000"/>
                </a:cubicBezTo>
                <a:cubicBezTo>
                  <a:pt x="23076" y="51325"/>
                  <a:pt x="17472" y="45060"/>
                  <a:pt x="17472" y="36385"/>
                </a:cubicBezTo>
                <a:close/>
              </a:path>
            </a:pathLst>
          </a:custGeom>
          <a:solidFill>
            <a:srgbClr val="FF4745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23" name="Shape 5181">
            <a:extLst>
              <a:ext uri="{FF2B5EF4-FFF2-40B4-BE49-F238E27FC236}">
                <a16:creationId xmlns:a16="http://schemas.microsoft.com/office/drawing/2014/main" xmlns="" id="{50DAFB3D-0162-499D-A9CB-6C304AD5372A}"/>
              </a:ext>
            </a:extLst>
          </p:cNvPr>
          <p:cNvSpPr/>
          <p:nvPr/>
        </p:nvSpPr>
        <p:spPr>
          <a:xfrm>
            <a:off x="9240947" y="3263525"/>
            <a:ext cx="196474" cy="26657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6957" y="32525"/>
                </a:moveTo>
                <a:lnTo>
                  <a:pt x="116957" y="32525"/>
                </a:lnTo>
                <a:cubicBezTo>
                  <a:pt x="39211" y="4188"/>
                  <a:pt x="39211" y="4188"/>
                  <a:pt x="39211" y="4188"/>
                </a:cubicBezTo>
                <a:cubicBezTo>
                  <a:pt x="30084" y="0"/>
                  <a:pt x="9126" y="6160"/>
                  <a:pt x="3042" y="13059"/>
                </a:cubicBezTo>
                <a:cubicBezTo>
                  <a:pt x="0" y="17248"/>
                  <a:pt x="0" y="19466"/>
                  <a:pt x="0" y="19466"/>
                </a:cubicBezTo>
                <a:cubicBezTo>
                  <a:pt x="3042" y="85010"/>
                  <a:pt x="3042" y="85010"/>
                  <a:pt x="3042" y="85010"/>
                </a:cubicBezTo>
                <a:cubicBezTo>
                  <a:pt x="3042" y="85010"/>
                  <a:pt x="6084" y="87227"/>
                  <a:pt x="6084" y="89445"/>
                </a:cubicBezTo>
                <a:cubicBezTo>
                  <a:pt x="12169" y="89445"/>
                  <a:pt x="75042" y="119753"/>
                  <a:pt x="75042" y="119753"/>
                </a:cubicBezTo>
                <a:cubicBezTo>
                  <a:pt x="78084" y="119753"/>
                  <a:pt x="78084" y="119753"/>
                  <a:pt x="78084" y="119753"/>
                </a:cubicBezTo>
                <a:cubicBezTo>
                  <a:pt x="81126" y="119753"/>
                  <a:pt x="81126" y="119753"/>
                  <a:pt x="81126" y="119753"/>
                </a:cubicBezTo>
                <a:cubicBezTo>
                  <a:pt x="83830" y="119753"/>
                  <a:pt x="83830" y="117782"/>
                  <a:pt x="83830" y="117782"/>
                </a:cubicBezTo>
                <a:cubicBezTo>
                  <a:pt x="83830" y="50020"/>
                  <a:pt x="83830" y="50020"/>
                  <a:pt x="83830" y="50020"/>
                </a:cubicBezTo>
                <a:cubicBezTo>
                  <a:pt x="83830" y="47802"/>
                  <a:pt x="83830" y="47802"/>
                  <a:pt x="81126" y="45585"/>
                </a:cubicBezTo>
                <a:cubicBezTo>
                  <a:pt x="14873" y="17248"/>
                  <a:pt x="14873" y="17248"/>
                  <a:pt x="14873" y="17248"/>
                </a:cubicBezTo>
                <a:cubicBezTo>
                  <a:pt x="14873" y="17248"/>
                  <a:pt x="17915" y="15030"/>
                  <a:pt x="24000" y="13059"/>
                </a:cubicBezTo>
                <a:cubicBezTo>
                  <a:pt x="30084" y="10841"/>
                  <a:pt x="32788" y="10841"/>
                  <a:pt x="36169" y="10841"/>
                </a:cubicBezTo>
                <a:cubicBezTo>
                  <a:pt x="36169" y="10841"/>
                  <a:pt x="99042" y="36960"/>
                  <a:pt x="101746" y="36960"/>
                </a:cubicBezTo>
                <a:cubicBezTo>
                  <a:pt x="104788" y="39178"/>
                  <a:pt x="104788" y="39178"/>
                  <a:pt x="104788" y="39178"/>
                </a:cubicBezTo>
                <a:cubicBezTo>
                  <a:pt x="104788" y="41396"/>
                  <a:pt x="104788" y="104722"/>
                  <a:pt x="104788" y="104722"/>
                </a:cubicBezTo>
                <a:cubicBezTo>
                  <a:pt x="104788" y="106694"/>
                  <a:pt x="107830" y="108911"/>
                  <a:pt x="110873" y="108911"/>
                </a:cubicBezTo>
                <a:cubicBezTo>
                  <a:pt x="113915" y="108911"/>
                  <a:pt x="119661" y="106694"/>
                  <a:pt x="119661" y="104722"/>
                </a:cubicBezTo>
                <a:cubicBezTo>
                  <a:pt x="119661" y="34743"/>
                  <a:pt x="119661" y="34743"/>
                  <a:pt x="119661" y="34743"/>
                </a:cubicBezTo>
                <a:lnTo>
                  <a:pt x="116957" y="32525"/>
                </a:lnTo>
              </a:path>
            </a:pathLst>
          </a:custGeom>
          <a:solidFill>
            <a:srgbClr val="FF4745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24" name="Shape 5182">
            <a:extLst>
              <a:ext uri="{FF2B5EF4-FFF2-40B4-BE49-F238E27FC236}">
                <a16:creationId xmlns:a16="http://schemas.microsoft.com/office/drawing/2014/main" xmlns="" id="{EF776257-9A08-40C0-9A56-28B6CB9CE541}"/>
              </a:ext>
            </a:extLst>
          </p:cNvPr>
          <p:cNvSpPr/>
          <p:nvPr/>
        </p:nvSpPr>
        <p:spPr>
          <a:xfrm>
            <a:off x="10841919" y="4359009"/>
            <a:ext cx="252888" cy="27435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20563" y="2173"/>
                </a:moveTo>
                <a:lnTo>
                  <a:pt x="20563" y="2173"/>
                </a:lnTo>
                <a:cubicBezTo>
                  <a:pt x="20563" y="0"/>
                  <a:pt x="18481" y="0"/>
                  <a:pt x="18481" y="2173"/>
                </a:cubicBezTo>
                <a:cubicBezTo>
                  <a:pt x="16138" y="25835"/>
                  <a:pt x="0" y="29939"/>
                  <a:pt x="0" y="47082"/>
                </a:cubicBezTo>
                <a:cubicBezTo>
                  <a:pt x="0" y="57706"/>
                  <a:pt x="9110" y="66156"/>
                  <a:pt x="20563" y="66156"/>
                </a:cubicBezTo>
                <a:cubicBezTo>
                  <a:pt x="32277" y="66156"/>
                  <a:pt x="41388" y="57706"/>
                  <a:pt x="41388" y="47082"/>
                </a:cubicBezTo>
                <a:cubicBezTo>
                  <a:pt x="41388" y="29939"/>
                  <a:pt x="22906" y="25835"/>
                  <a:pt x="20563" y="2173"/>
                </a:cubicBezTo>
                <a:close/>
                <a:moveTo>
                  <a:pt x="101518" y="2173"/>
                </a:moveTo>
                <a:lnTo>
                  <a:pt x="101518" y="2173"/>
                </a:lnTo>
                <a:cubicBezTo>
                  <a:pt x="101518" y="0"/>
                  <a:pt x="99175" y="0"/>
                  <a:pt x="99175" y="2173"/>
                </a:cubicBezTo>
                <a:cubicBezTo>
                  <a:pt x="94490" y="25835"/>
                  <a:pt x="78351" y="29939"/>
                  <a:pt x="78351" y="47082"/>
                </a:cubicBezTo>
                <a:cubicBezTo>
                  <a:pt x="78351" y="57706"/>
                  <a:pt x="87462" y="66156"/>
                  <a:pt x="99175" y="66156"/>
                </a:cubicBezTo>
                <a:cubicBezTo>
                  <a:pt x="110629" y="66156"/>
                  <a:pt x="119739" y="57706"/>
                  <a:pt x="119739" y="47082"/>
                </a:cubicBezTo>
                <a:cubicBezTo>
                  <a:pt x="119739" y="29939"/>
                  <a:pt x="103600" y="25835"/>
                  <a:pt x="101518" y="2173"/>
                </a:cubicBezTo>
                <a:close/>
                <a:moveTo>
                  <a:pt x="59869" y="53360"/>
                </a:moveTo>
                <a:lnTo>
                  <a:pt x="59869" y="53360"/>
                </a:lnTo>
                <a:cubicBezTo>
                  <a:pt x="55184" y="79195"/>
                  <a:pt x="39045" y="83299"/>
                  <a:pt x="39045" y="100684"/>
                </a:cubicBezTo>
                <a:cubicBezTo>
                  <a:pt x="39045" y="111307"/>
                  <a:pt x="48156" y="119758"/>
                  <a:pt x="59869" y="119758"/>
                </a:cubicBezTo>
                <a:cubicBezTo>
                  <a:pt x="71583" y="119758"/>
                  <a:pt x="80694" y="111307"/>
                  <a:pt x="80694" y="100684"/>
                </a:cubicBezTo>
                <a:cubicBezTo>
                  <a:pt x="80694" y="83299"/>
                  <a:pt x="64295" y="79195"/>
                  <a:pt x="59869" y="53360"/>
                </a:cubicBezTo>
                <a:close/>
              </a:path>
            </a:pathLst>
          </a:custGeom>
          <a:solidFill>
            <a:srgbClr val="FF4745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25" name="Shape 5183">
            <a:extLst>
              <a:ext uri="{FF2B5EF4-FFF2-40B4-BE49-F238E27FC236}">
                <a16:creationId xmlns:a16="http://schemas.microsoft.com/office/drawing/2014/main" xmlns="" id="{47E19A51-2862-4B31-9365-FBC5047C01E3}"/>
              </a:ext>
            </a:extLst>
          </p:cNvPr>
          <p:cNvSpPr/>
          <p:nvPr/>
        </p:nvSpPr>
        <p:spPr>
          <a:xfrm>
            <a:off x="10349761" y="4359009"/>
            <a:ext cx="143952" cy="27435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87518" y="59879"/>
                </a:moveTo>
                <a:lnTo>
                  <a:pt x="87518" y="59879"/>
                </a:lnTo>
                <a:cubicBezTo>
                  <a:pt x="87518" y="6277"/>
                  <a:pt x="87518" y="6277"/>
                  <a:pt x="87518" y="6277"/>
                </a:cubicBezTo>
                <a:cubicBezTo>
                  <a:pt x="87518" y="4104"/>
                  <a:pt x="83458" y="0"/>
                  <a:pt x="75789" y="0"/>
                </a:cubicBezTo>
                <a:cubicBezTo>
                  <a:pt x="39699" y="0"/>
                  <a:pt x="39699" y="0"/>
                  <a:pt x="39699" y="0"/>
                </a:cubicBezTo>
                <a:cubicBezTo>
                  <a:pt x="32030" y="0"/>
                  <a:pt x="32030" y="4104"/>
                  <a:pt x="32030" y="6277"/>
                </a:cubicBezTo>
                <a:cubicBezTo>
                  <a:pt x="32030" y="59879"/>
                  <a:pt x="32030" y="59879"/>
                  <a:pt x="32030" y="59879"/>
                </a:cubicBezTo>
                <a:cubicBezTo>
                  <a:pt x="11729" y="64225"/>
                  <a:pt x="0" y="74849"/>
                  <a:pt x="0" y="87887"/>
                </a:cubicBezTo>
                <a:cubicBezTo>
                  <a:pt x="0" y="106961"/>
                  <a:pt x="27969" y="119758"/>
                  <a:pt x="59548" y="119758"/>
                </a:cubicBezTo>
                <a:cubicBezTo>
                  <a:pt x="92030" y="119758"/>
                  <a:pt x="119548" y="106961"/>
                  <a:pt x="119548" y="87887"/>
                </a:cubicBezTo>
                <a:cubicBezTo>
                  <a:pt x="119548" y="74849"/>
                  <a:pt x="107819" y="64225"/>
                  <a:pt x="87518" y="59879"/>
                </a:cubicBezTo>
                <a:close/>
                <a:moveTo>
                  <a:pt x="59548" y="109134"/>
                </a:moveTo>
                <a:lnTo>
                  <a:pt x="59548" y="109134"/>
                </a:lnTo>
                <a:cubicBezTo>
                  <a:pt x="39699" y="109134"/>
                  <a:pt x="19849" y="98511"/>
                  <a:pt x="19849" y="87887"/>
                </a:cubicBezTo>
                <a:cubicBezTo>
                  <a:pt x="19849" y="79195"/>
                  <a:pt x="32030" y="70503"/>
                  <a:pt x="47819" y="68329"/>
                </a:cubicBezTo>
                <a:cubicBezTo>
                  <a:pt x="47819" y="23661"/>
                  <a:pt x="47819" y="23661"/>
                  <a:pt x="47819" y="23661"/>
                </a:cubicBezTo>
                <a:cubicBezTo>
                  <a:pt x="71729" y="23661"/>
                  <a:pt x="71729" y="23661"/>
                  <a:pt x="71729" y="23661"/>
                </a:cubicBezTo>
                <a:cubicBezTo>
                  <a:pt x="71729" y="68329"/>
                  <a:pt x="71729" y="68329"/>
                  <a:pt x="71729" y="68329"/>
                </a:cubicBezTo>
                <a:cubicBezTo>
                  <a:pt x="87518" y="70503"/>
                  <a:pt x="95639" y="79195"/>
                  <a:pt x="95639" y="87887"/>
                </a:cubicBezTo>
                <a:cubicBezTo>
                  <a:pt x="95639" y="98511"/>
                  <a:pt x="79849" y="109134"/>
                  <a:pt x="59548" y="109134"/>
                </a:cubicBezTo>
                <a:close/>
              </a:path>
            </a:pathLst>
          </a:custGeom>
          <a:solidFill>
            <a:srgbClr val="FF4745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26" name="Shape 5184">
            <a:extLst>
              <a:ext uri="{FF2B5EF4-FFF2-40B4-BE49-F238E27FC236}">
                <a16:creationId xmlns:a16="http://schemas.microsoft.com/office/drawing/2014/main" xmlns="" id="{547F4804-0F33-49F8-9024-0B6F6E44C9C0}"/>
              </a:ext>
            </a:extLst>
          </p:cNvPr>
          <p:cNvSpPr/>
          <p:nvPr/>
        </p:nvSpPr>
        <p:spPr>
          <a:xfrm>
            <a:off x="9727270" y="1716619"/>
            <a:ext cx="274285" cy="12842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91750" y="0"/>
                </a:moveTo>
                <a:lnTo>
                  <a:pt x="91750" y="0"/>
                </a:lnTo>
                <a:cubicBezTo>
                  <a:pt x="77022" y="0"/>
                  <a:pt x="64225" y="27413"/>
                  <a:pt x="64225" y="59482"/>
                </a:cubicBezTo>
                <a:cubicBezTo>
                  <a:pt x="64225" y="72931"/>
                  <a:pt x="66156" y="86896"/>
                  <a:pt x="68329" y="96206"/>
                </a:cubicBezTo>
                <a:cubicBezTo>
                  <a:pt x="49014" y="96206"/>
                  <a:pt x="49014" y="96206"/>
                  <a:pt x="49014" y="96206"/>
                </a:cubicBezTo>
                <a:cubicBezTo>
                  <a:pt x="53360" y="86896"/>
                  <a:pt x="55533" y="72931"/>
                  <a:pt x="55533" y="59482"/>
                </a:cubicBezTo>
                <a:cubicBezTo>
                  <a:pt x="55533" y="27413"/>
                  <a:pt x="42736" y="0"/>
                  <a:pt x="27525" y="0"/>
                </a:cubicBezTo>
                <a:cubicBezTo>
                  <a:pt x="12796" y="0"/>
                  <a:pt x="0" y="27413"/>
                  <a:pt x="0" y="59482"/>
                </a:cubicBezTo>
                <a:cubicBezTo>
                  <a:pt x="0" y="91551"/>
                  <a:pt x="12796" y="119482"/>
                  <a:pt x="27525" y="119482"/>
                </a:cubicBezTo>
                <a:cubicBezTo>
                  <a:pt x="91750" y="119482"/>
                  <a:pt x="91750" y="119482"/>
                  <a:pt x="91750" y="119482"/>
                </a:cubicBezTo>
                <a:cubicBezTo>
                  <a:pt x="106720" y="119482"/>
                  <a:pt x="119758" y="91551"/>
                  <a:pt x="119758" y="59482"/>
                </a:cubicBezTo>
                <a:cubicBezTo>
                  <a:pt x="119758" y="27413"/>
                  <a:pt x="106720" y="0"/>
                  <a:pt x="91750" y="0"/>
                </a:cubicBezTo>
                <a:close/>
                <a:moveTo>
                  <a:pt x="12796" y="59482"/>
                </a:moveTo>
                <a:lnTo>
                  <a:pt x="12796" y="59482"/>
                </a:lnTo>
                <a:cubicBezTo>
                  <a:pt x="12796" y="41379"/>
                  <a:pt x="19074" y="27413"/>
                  <a:pt x="27525" y="27413"/>
                </a:cubicBezTo>
                <a:cubicBezTo>
                  <a:pt x="36217" y="27413"/>
                  <a:pt x="42736" y="41379"/>
                  <a:pt x="42736" y="59482"/>
                </a:cubicBezTo>
                <a:cubicBezTo>
                  <a:pt x="42736" y="77586"/>
                  <a:pt x="36217" y="96206"/>
                  <a:pt x="27525" y="96206"/>
                </a:cubicBezTo>
                <a:cubicBezTo>
                  <a:pt x="19074" y="96206"/>
                  <a:pt x="12796" y="77586"/>
                  <a:pt x="12796" y="59482"/>
                </a:cubicBezTo>
                <a:close/>
                <a:moveTo>
                  <a:pt x="91750" y="96206"/>
                </a:moveTo>
                <a:lnTo>
                  <a:pt x="91750" y="96206"/>
                </a:lnTo>
                <a:cubicBezTo>
                  <a:pt x="83299" y="96206"/>
                  <a:pt x="77022" y="77586"/>
                  <a:pt x="77022" y="59482"/>
                </a:cubicBezTo>
                <a:cubicBezTo>
                  <a:pt x="77022" y="41379"/>
                  <a:pt x="83299" y="27413"/>
                  <a:pt x="91750" y="27413"/>
                </a:cubicBezTo>
                <a:cubicBezTo>
                  <a:pt x="100442" y="27413"/>
                  <a:pt x="106720" y="41379"/>
                  <a:pt x="106720" y="59482"/>
                </a:cubicBezTo>
                <a:cubicBezTo>
                  <a:pt x="106720" y="77586"/>
                  <a:pt x="100442" y="96206"/>
                  <a:pt x="91750" y="96206"/>
                </a:cubicBezTo>
                <a:close/>
              </a:path>
            </a:pathLst>
          </a:custGeom>
          <a:solidFill>
            <a:srgbClr val="FF4745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27" name="Shape 5186">
            <a:extLst>
              <a:ext uri="{FF2B5EF4-FFF2-40B4-BE49-F238E27FC236}">
                <a16:creationId xmlns:a16="http://schemas.microsoft.com/office/drawing/2014/main" xmlns="" id="{A90162B7-DF93-413C-8462-27ACC002ECB1}"/>
              </a:ext>
            </a:extLst>
          </p:cNvPr>
          <p:cNvSpPr/>
          <p:nvPr/>
        </p:nvSpPr>
        <p:spPr>
          <a:xfrm>
            <a:off x="8667086" y="3827806"/>
            <a:ext cx="254834" cy="21987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53" y="37200"/>
                </a:moveTo>
                <a:lnTo>
                  <a:pt x="11453" y="37200"/>
                </a:lnTo>
                <a:cubicBezTo>
                  <a:pt x="22906" y="26700"/>
                  <a:pt x="32277" y="18600"/>
                  <a:pt x="57527" y="31800"/>
                </a:cubicBezTo>
                <a:cubicBezTo>
                  <a:pt x="69240" y="39900"/>
                  <a:pt x="78351" y="42600"/>
                  <a:pt x="85379" y="42600"/>
                </a:cubicBezTo>
                <a:cubicBezTo>
                  <a:pt x="99175" y="42600"/>
                  <a:pt x="108286" y="34500"/>
                  <a:pt x="115314" y="26700"/>
                </a:cubicBezTo>
                <a:cubicBezTo>
                  <a:pt x="117396" y="24000"/>
                  <a:pt x="119739" y="18600"/>
                  <a:pt x="117396" y="15900"/>
                </a:cubicBezTo>
                <a:cubicBezTo>
                  <a:pt x="115314" y="13200"/>
                  <a:pt x="110629" y="13200"/>
                  <a:pt x="108286" y="15900"/>
                </a:cubicBezTo>
                <a:cubicBezTo>
                  <a:pt x="96832" y="26700"/>
                  <a:pt x="87722" y="34500"/>
                  <a:pt x="62212" y="18600"/>
                </a:cubicBezTo>
                <a:cubicBezTo>
                  <a:pt x="32277" y="0"/>
                  <a:pt x="16138" y="13200"/>
                  <a:pt x="4685" y="26700"/>
                </a:cubicBezTo>
                <a:cubicBezTo>
                  <a:pt x="2342" y="29100"/>
                  <a:pt x="0" y="34500"/>
                  <a:pt x="2342" y="37200"/>
                </a:cubicBezTo>
                <a:cubicBezTo>
                  <a:pt x="4685" y="39900"/>
                  <a:pt x="9110" y="39900"/>
                  <a:pt x="11453" y="37200"/>
                </a:cubicBezTo>
                <a:close/>
                <a:moveTo>
                  <a:pt x="108286" y="53400"/>
                </a:moveTo>
                <a:lnTo>
                  <a:pt x="108286" y="53400"/>
                </a:lnTo>
                <a:cubicBezTo>
                  <a:pt x="96832" y="63900"/>
                  <a:pt x="87722" y="74400"/>
                  <a:pt x="62212" y="58500"/>
                </a:cubicBezTo>
                <a:cubicBezTo>
                  <a:pt x="32277" y="37200"/>
                  <a:pt x="16138" y="53400"/>
                  <a:pt x="4685" y="63900"/>
                </a:cubicBezTo>
                <a:cubicBezTo>
                  <a:pt x="2342" y="66600"/>
                  <a:pt x="0" y="72000"/>
                  <a:pt x="2342" y="74400"/>
                </a:cubicBezTo>
                <a:cubicBezTo>
                  <a:pt x="4685" y="77100"/>
                  <a:pt x="9110" y="77100"/>
                  <a:pt x="11453" y="74400"/>
                </a:cubicBezTo>
                <a:cubicBezTo>
                  <a:pt x="22906" y="63900"/>
                  <a:pt x="32277" y="56100"/>
                  <a:pt x="57527" y="72000"/>
                </a:cubicBezTo>
                <a:cubicBezTo>
                  <a:pt x="69240" y="79800"/>
                  <a:pt x="78351" y="82500"/>
                  <a:pt x="85379" y="82500"/>
                </a:cubicBezTo>
                <a:cubicBezTo>
                  <a:pt x="99175" y="82500"/>
                  <a:pt x="108286" y="72000"/>
                  <a:pt x="115314" y="66600"/>
                </a:cubicBezTo>
                <a:cubicBezTo>
                  <a:pt x="117396" y="63900"/>
                  <a:pt x="119739" y="58500"/>
                  <a:pt x="117396" y="56100"/>
                </a:cubicBezTo>
                <a:cubicBezTo>
                  <a:pt x="115314" y="50400"/>
                  <a:pt x="110629" y="50400"/>
                  <a:pt x="108286" y="53400"/>
                </a:cubicBezTo>
                <a:close/>
                <a:moveTo>
                  <a:pt x="108286" y="90600"/>
                </a:moveTo>
                <a:lnTo>
                  <a:pt x="108286" y="90600"/>
                </a:lnTo>
                <a:cubicBezTo>
                  <a:pt x="96832" y="103800"/>
                  <a:pt x="87722" y="111600"/>
                  <a:pt x="62212" y="95700"/>
                </a:cubicBezTo>
                <a:cubicBezTo>
                  <a:pt x="32277" y="74400"/>
                  <a:pt x="16138" y="90600"/>
                  <a:pt x="4685" y="101100"/>
                </a:cubicBezTo>
                <a:cubicBezTo>
                  <a:pt x="2342" y="103800"/>
                  <a:pt x="0" y="108900"/>
                  <a:pt x="2342" y="111600"/>
                </a:cubicBezTo>
                <a:cubicBezTo>
                  <a:pt x="4685" y="117000"/>
                  <a:pt x="9110" y="117000"/>
                  <a:pt x="11453" y="114300"/>
                </a:cubicBezTo>
                <a:cubicBezTo>
                  <a:pt x="22906" y="101100"/>
                  <a:pt x="32277" y="93000"/>
                  <a:pt x="57527" y="108900"/>
                </a:cubicBezTo>
                <a:cubicBezTo>
                  <a:pt x="69240" y="117000"/>
                  <a:pt x="78351" y="119700"/>
                  <a:pt x="85379" y="119700"/>
                </a:cubicBezTo>
                <a:cubicBezTo>
                  <a:pt x="99175" y="119700"/>
                  <a:pt x="108286" y="111600"/>
                  <a:pt x="115314" y="103800"/>
                </a:cubicBezTo>
                <a:cubicBezTo>
                  <a:pt x="117396" y="101100"/>
                  <a:pt x="119739" y="95700"/>
                  <a:pt x="117396" y="93000"/>
                </a:cubicBezTo>
                <a:cubicBezTo>
                  <a:pt x="115314" y="90600"/>
                  <a:pt x="110629" y="87900"/>
                  <a:pt x="108286" y="90600"/>
                </a:cubicBezTo>
                <a:close/>
              </a:path>
            </a:pathLst>
          </a:custGeom>
          <a:solidFill>
            <a:srgbClr val="FF4745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28" name="Shape 5187">
            <a:extLst>
              <a:ext uri="{FF2B5EF4-FFF2-40B4-BE49-F238E27FC236}">
                <a16:creationId xmlns:a16="http://schemas.microsoft.com/office/drawing/2014/main" xmlns="" id="{0C931469-642B-4426-9477-1F07C0325287}"/>
              </a:ext>
            </a:extLst>
          </p:cNvPr>
          <p:cNvSpPr/>
          <p:nvPr/>
        </p:nvSpPr>
        <p:spPr>
          <a:xfrm>
            <a:off x="6531159" y="2140803"/>
            <a:ext cx="264560" cy="22960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749" y="112230"/>
                </a:moveTo>
                <a:lnTo>
                  <a:pt x="119749" y="112230"/>
                </a:lnTo>
                <a:cubicBezTo>
                  <a:pt x="64384" y="0"/>
                  <a:pt x="64384" y="0"/>
                  <a:pt x="64384" y="0"/>
                </a:cubicBezTo>
                <a:cubicBezTo>
                  <a:pt x="62129" y="0"/>
                  <a:pt x="62129" y="0"/>
                  <a:pt x="59874" y="0"/>
                </a:cubicBezTo>
                <a:cubicBezTo>
                  <a:pt x="57620" y="0"/>
                  <a:pt x="57620" y="0"/>
                  <a:pt x="55365" y="0"/>
                </a:cubicBezTo>
                <a:cubicBezTo>
                  <a:pt x="0" y="112230"/>
                  <a:pt x="0" y="112230"/>
                  <a:pt x="0" y="112230"/>
                </a:cubicBezTo>
                <a:cubicBezTo>
                  <a:pt x="0" y="114820"/>
                  <a:pt x="0" y="117410"/>
                  <a:pt x="0" y="117410"/>
                </a:cubicBezTo>
                <a:cubicBezTo>
                  <a:pt x="2004" y="119712"/>
                  <a:pt x="2004" y="119712"/>
                  <a:pt x="4258" y="119712"/>
                </a:cubicBezTo>
                <a:cubicBezTo>
                  <a:pt x="115490" y="119712"/>
                  <a:pt x="115490" y="119712"/>
                  <a:pt x="115490" y="119712"/>
                </a:cubicBezTo>
                <a:cubicBezTo>
                  <a:pt x="117745" y="119712"/>
                  <a:pt x="117745" y="119712"/>
                  <a:pt x="119749" y="117410"/>
                </a:cubicBezTo>
                <a:cubicBezTo>
                  <a:pt x="119749" y="117410"/>
                  <a:pt x="119749" y="114820"/>
                  <a:pt x="119749" y="112230"/>
                </a:cubicBezTo>
                <a:close/>
                <a:moveTo>
                  <a:pt x="66388" y="107050"/>
                </a:moveTo>
                <a:lnTo>
                  <a:pt x="66388" y="107050"/>
                </a:lnTo>
                <a:cubicBezTo>
                  <a:pt x="53110" y="107050"/>
                  <a:pt x="53110" y="107050"/>
                  <a:pt x="53110" y="107050"/>
                </a:cubicBezTo>
                <a:cubicBezTo>
                  <a:pt x="53110" y="91798"/>
                  <a:pt x="53110" y="91798"/>
                  <a:pt x="53110" y="91798"/>
                </a:cubicBezTo>
                <a:cubicBezTo>
                  <a:pt x="66388" y="91798"/>
                  <a:pt x="66388" y="91798"/>
                  <a:pt x="66388" y="91798"/>
                </a:cubicBezTo>
                <a:lnTo>
                  <a:pt x="66388" y="107050"/>
                </a:lnTo>
                <a:close/>
                <a:moveTo>
                  <a:pt x="66388" y="81726"/>
                </a:moveTo>
                <a:lnTo>
                  <a:pt x="66388" y="81726"/>
                </a:lnTo>
                <a:cubicBezTo>
                  <a:pt x="53110" y="81726"/>
                  <a:pt x="53110" y="81726"/>
                  <a:pt x="53110" y="81726"/>
                </a:cubicBezTo>
                <a:cubicBezTo>
                  <a:pt x="53110" y="38561"/>
                  <a:pt x="53110" y="38561"/>
                  <a:pt x="53110" y="38561"/>
                </a:cubicBezTo>
                <a:cubicBezTo>
                  <a:pt x="66388" y="38561"/>
                  <a:pt x="66388" y="38561"/>
                  <a:pt x="66388" y="38561"/>
                </a:cubicBezTo>
                <a:lnTo>
                  <a:pt x="66388" y="81726"/>
                </a:lnTo>
                <a:close/>
              </a:path>
            </a:pathLst>
          </a:custGeom>
          <a:solidFill>
            <a:srgbClr val="FF4745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29" name="Shape 5189">
            <a:extLst>
              <a:ext uri="{FF2B5EF4-FFF2-40B4-BE49-F238E27FC236}">
                <a16:creationId xmlns:a16="http://schemas.microsoft.com/office/drawing/2014/main" xmlns="" id="{88460113-A968-4BA8-BB2C-9A77AEA25F2A}"/>
              </a:ext>
            </a:extLst>
          </p:cNvPr>
          <p:cNvSpPr/>
          <p:nvPr/>
        </p:nvSpPr>
        <p:spPr>
          <a:xfrm>
            <a:off x="9779791" y="4999176"/>
            <a:ext cx="229543" cy="2315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0813" y="0"/>
                </a:moveTo>
                <a:lnTo>
                  <a:pt x="50813" y="0"/>
                </a:lnTo>
                <a:cubicBezTo>
                  <a:pt x="22966" y="2589"/>
                  <a:pt x="2583" y="25323"/>
                  <a:pt x="0" y="50647"/>
                </a:cubicBezTo>
                <a:cubicBezTo>
                  <a:pt x="50813" y="50647"/>
                  <a:pt x="50813" y="50647"/>
                  <a:pt x="50813" y="50647"/>
                </a:cubicBezTo>
                <a:lnTo>
                  <a:pt x="50813" y="0"/>
                </a:lnTo>
                <a:close/>
                <a:moveTo>
                  <a:pt x="66028" y="0"/>
                </a:moveTo>
                <a:lnTo>
                  <a:pt x="66028" y="0"/>
                </a:lnTo>
                <a:cubicBezTo>
                  <a:pt x="66028" y="58417"/>
                  <a:pt x="66028" y="58417"/>
                  <a:pt x="66028" y="58417"/>
                </a:cubicBezTo>
                <a:cubicBezTo>
                  <a:pt x="66028" y="63597"/>
                  <a:pt x="63732" y="65899"/>
                  <a:pt x="58564" y="65899"/>
                </a:cubicBezTo>
                <a:cubicBezTo>
                  <a:pt x="0" y="65899"/>
                  <a:pt x="0" y="65899"/>
                  <a:pt x="0" y="65899"/>
                </a:cubicBezTo>
                <a:cubicBezTo>
                  <a:pt x="2583" y="96690"/>
                  <a:pt x="28133" y="119712"/>
                  <a:pt x="58564" y="119712"/>
                </a:cubicBezTo>
                <a:cubicBezTo>
                  <a:pt x="91578" y="119712"/>
                  <a:pt x="119712" y="91798"/>
                  <a:pt x="119712" y="58417"/>
                </a:cubicBezTo>
                <a:cubicBezTo>
                  <a:pt x="119712" y="27913"/>
                  <a:pt x="96746" y="2589"/>
                  <a:pt x="66028" y="0"/>
                </a:cubicBezTo>
                <a:close/>
              </a:path>
            </a:pathLst>
          </a:custGeom>
          <a:solidFill>
            <a:srgbClr val="FF4745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30" name="Shape 5191">
            <a:extLst>
              <a:ext uri="{FF2B5EF4-FFF2-40B4-BE49-F238E27FC236}">
                <a16:creationId xmlns:a16="http://schemas.microsoft.com/office/drawing/2014/main" xmlns="" id="{1C54F32A-B168-4219-A4FF-5B87E7677498}"/>
              </a:ext>
            </a:extLst>
          </p:cNvPr>
          <p:cNvSpPr/>
          <p:nvPr/>
        </p:nvSpPr>
        <p:spPr>
          <a:xfrm>
            <a:off x="9727269" y="2218635"/>
            <a:ext cx="268450" cy="21403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7782" y="2769"/>
                </a:moveTo>
                <a:lnTo>
                  <a:pt x="117782" y="2769"/>
                </a:lnTo>
                <a:cubicBezTo>
                  <a:pt x="91663" y="60000"/>
                  <a:pt x="91663" y="60000"/>
                  <a:pt x="91663" y="60000"/>
                </a:cubicBezTo>
                <a:cubicBezTo>
                  <a:pt x="89445" y="62769"/>
                  <a:pt x="87227" y="62769"/>
                  <a:pt x="85010" y="60000"/>
                </a:cubicBezTo>
                <a:cubicBezTo>
                  <a:pt x="71950" y="46153"/>
                  <a:pt x="71950" y="46153"/>
                  <a:pt x="71950" y="46153"/>
                </a:cubicBezTo>
                <a:cubicBezTo>
                  <a:pt x="69733" y="43384"/>
                  <a:pt x="69733" y="43384"/>
                  <a:pt x="67515" y="46153"/>
                </a:cubicBezTo>
                <a:cubicBezTo>
                  <a:pt x="47802" y="81846"/>
                  <a:pt x="47802" y="81846"/>
                  <a:pt x="47802" y="81846"/>
                </a:cubicBezTo>
                <a:cubicBezTo>
                  <a:pt x="47802" y="84615"/>
                  <a:pt x="45831" y="84615"/>
                  <a:pt x="43613" y="81846"/>
                </a:cubicBezTo>
                <a:cubicBezTo>
                  <a:pt x="34743" y="73538"/>
                  <a:pt x="34743" y="73538"/>
                  <a:pt x="34743" y="73538"/>
                </a:cubicBezTo>
                <a:cubicBezTo>
                  <a:pt x="32525" y="70769"/>
                  <a:pt x="30308" y="70769"/>
                  <a:pt x="30308" y="73538"/>
                </a:cubicBezTo>
                <a:cubicBezTo>
                  <a:pt x="1971" y="117230"/>
                  <a:pt x="1971" y="117230"/>
                  <a:pt x="1971" y="117230"/>
                </a:cubicBezTo>
                <a:cubicBezTo>
                  <a:pt x="0" y="119692"/>
                  <a:pt x="0" y="119692"/>
                  <a:pt x="1971" y="119692"/>
                </a:cubicBezTo>
                <a:cubicBezTo>
                  <a:pt x="119753" y="119692"/>
                  <a:pt x="119753" y="119692"/>
                  <a:pt x="119753" y="119692"/>
                </a:cubicBezTo>
                <a:cubicBezTo>
                  <a:pt x="119753" y="2769"/>
                  <a:pt x="119753" y="2769"/>
                  <a:pt x="119753" y="2769"/>
                </a:cubicBezTo>
                <a:cubicBezTo>
                  <a:pt x="119753" y="0"/>
                  <a:pt x="119753" y="0"/>
                  <a:pt x="117782" y="2769"/>
                </a:cubicBezTo>
              </a:path>
            </a:pathLst>
          </a:custGeom>
          <a:solidFill>
            <a:srgbClr val="FF4745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31" name="Shape 5192">
            <a:extLst>
              <a:ext uri="{FF2B5EF4-FFF2-40B4-BE49-F238E27FC236}">
                <a16:creationId xmlns:a16="http://schemas.microsoft.com/office/drawing/2014/main" xmlns="" id="{5EC79045-338C-42DC-B2C3-81E6633916E3}"/>
              </a:ext>
            </a:extLst>
          </p:cNvPr>
          <p:cNvSpPr/>
          <p:nvPr/>
        </p:nvSpPr>
        <p:spPr>
          <a:xfrm>
            <a:off x="2140643" y="2722595"/>
            <a:ext cx="215926" cy="2549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86854" y="46133"/>
                </a:moveTo>
                <a:lnTo>
                  <a:pt x="86854" y="46133"/>
                </a:lnTo>
                <a:cubicBezTo>
                  <a:pt x="86854" y="43801"/>
                  <a:pt x="114475" y="23066"/>
                  <a:pt x="97902" y="4665"/>
                </a:cubicBezTo>
                <a:cubicBezTo>
                  <a:pt x="95140" y="0"/>
                  <a:pt x="81636" y="25399"/>
                  <a:pt x="62608" y="34730"/>
                </a:cubicBezTo>
                <a:cubicBezTo>
                  <a:pt x="51867" y="41468"/>
                  <a:pt x="30076" y="52872"/>
                  <a:pt x="30076" y="59870"/>
                </a:cubicBezTo>
                <a:cubicBezTo>
                  <a:pt x="30076" y="103671"/>
                  <a:pt x="30076" y="103671"/>
                  <a:pt x="30076" y="103671"/>
                </a:cubicBezTo>
                <a:cubicBezTo>
                  <a:pt x="30076" y="112742"/>
                  <a:pt x="65370" y="119740"/>
                  <a:pt x="95140" y="119740"/>
                </a:cubicBezTo>
                <a:cubicBezTo>
                  <a:pt x="105882" y="119740"/>
                  <a:pt x="119693" y="64535"/>
                  <a:pt x="119693" y="57537"/>
                </a:cubicBezTo>
                <a:cubicBezTo>
                  <a:pt x="119693" y="48466"/>
                  <a:pt x="89616" y="48466"/>
                  <a:pt x="86854" y="46133"/>
                </a:cubicBezTo>
                <a:close/>
                <a:moveTo>
                  <a:pt x="21790" y="46133"/>
                </a:moveTo>
                <a:lnTo>
                  <a:pt x="21790" y="46133"/>
                </a:lnTo>
                <a:cubicBezTo>
                  <a:pt x="16572" y="46133"/>
                  <a:pt x="0" y="48466"/>
                  <a:pt x="0" y="66609"/>
                </a:cubicBezTo>
                <a:cubicBezTo>
                  <a:pt x="0" y="96414"/>
                  <a:pt x="0" y="96414"/>
                  <a:pt x="0" y="96414"/>
                </a:cubicBezTo>
                <a:cubicBezTo>
                  <a:pt x="0" y="115075"/>
                  <a:pt x="16572" y="117408"/>
                  <a:pt x="21790" y="117408"/>
                </a:cubicBezTo>
                <a:cubicBezTo>
                  <a:pt x="27314" y="117408"/>
                  <a:pt x="13503" y="112742"/>
                  <a:pt x="13503" y="103671"/>
                </a:cubicBezTo>
                <a:cubicBezTo>
                  <a:pt x="13503" y="62203"/>
                  <a:pt x="13503" y="62203"/>
                  <a:pt x="13503" y="62203"/>
                </a:cubicBezTo>
                <a:cubicBezTo>
                  <a:pt x="13503" y="50799"/>
                  <a:pt x="27314" y="46133"/>
                  <a:pt x="21790" y="46133"/>
                </a:cubicBezTo>
                <a:close/>
              </a:path>
            </a:pathLst>
          </a:custGeom>
          <a:solidFill>
            <a:srgbClr val="FF4745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32" name="Shape 5193">
            <a:extLst>
              <a:ext uri="{FF2B5EF4-FFF2-40B4-BE49-F238E27FC236}">
                <a16:creationId xmlns:a16="http://schemas.microsoft.com/office/drawing/2014/main" xmlns="" id="{AB6A49B1-8443-440D-A89C-DD78DE9242B6}"/>
              </a:ext>
            </a:extLst>
          </p:cNvPr>
          <p:cNvSpPr/>
          <p:nvPr/>
        </p:nvSpPr>
        <p:spPr>
          <a:xfrm>
            <a:off x="2687270" y="2732324"/>
            <a:ext cx="213981" cy="25489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32755" y="76103"/>
                </a:moveTo>
                <a:lnTo>
                  <a:pt x="32755" y="76103"/>
                </a:lnTo>
                <a:cubicBezTo>
                  <a:pt x="32755" y="78181"/>
                  <a:pt x="5816" y="99220"/>
                  <a:pt x="22040" y="115324"/>
                </a:cubicBezTo>
                <a:cubicBezTo>
                  <a:pt x="24489" y="119740"/>
                  <a:pt x="38265" y="96883"/>
                  <a:pt x="56938" y="85454"/>
                </a:cubicBezTo>
                <a:cubicBezTo>
                  <a:pt x="65204" y="80519"/>
                  <a:pt x="89693" y="66753"/>
                  <a:pt x="89693" y="62077"/>
                </a:cubicBezTo>
                <a:cubicBezTo>
                  <a:pt x="89693" y="16363"/>
                  <a:pt x="89693" y="16363"/>
                  <a:pt x="89693" y="16363"/>
                </a:cubicBezTo>
                <a:cubicBezTo>
                  <a:pt x="89693" y="9090"/>
                  <a:pt x="51734" y="0"/>
                  <a:pt x="24489" y="0"/>
                </a:cubicBezTo>
                <a:cubicBezTo>
                  <a:pt x="13469" y="0"/>
                  <a:pt x="0" y="55324"/>
                  <a:pt x="0" y="64415"/>
                </a:cubicBezTo>
                <a:cubicBezTo>
                  <a:pt x="0" y="73766"/>
                  <a:pt x="29999" y="73766"/>
                  <a:pt x="32755" y="76103"/>
                </a:cubicBezTo>
                <a:close/>
                <a:moveTo>
                  <a:pt x="97653" y="73766"/>
                </a:moveTo>
                <a:lnTo>
                  <a:pt x="97653" y="73766"/>
                </a:lnTo>
                <a:cubicBezTo>
                  <a:pt x="103469" y="73766"/>
                  <a:pt x="119693" y="71428"/>
                  <a:pt x="119693" y="55324"/>
                </a:cubicBezTo>
                <a:cubicBezTo>
                  <a:pt x="119693" y="23116"/>
                  <a:pt x="119693" y="23116"/>
                  <a:pt x="119693" y="23116"/>
                </a:cubicBezTo>
                <a:cubicBezTo>
                  <a:pt x="119693" y="4675"/>
                  <a:pt x="103469" y="4675"/>
                  <a:pt x="97653" y="4675"/>
                </a:cubicBezTo>
                <a:cubicBezTo>
                  <a:pt x="92448" y="4675"/>
                  <a:pt x="105918" y="7012"/>
                  <a:pt x="105918" y="18441"/>
                </a:cubicBezTo>
                <a:cubicBezTo>
                  <a:pt x="105918" y="59999"/>
                  <a:pt x="105918" y="59999"/>
                  <a:pt x="105918" y="59999"/>
                </a:cubicBezTo>
                <a:cubicBezTo>
                  <a:pt x="105918" y="71428"/>
                  <a:pt x="92448" y="73766"/>
                  <a:pt x="97653" y="73766"/>
                </a:cubicBezTo>
                <a:close/>
              </a:path>
            </a:pathLst>
          </a:custGeom>
          <a:solidFill>
            <a:srgbClr val="FF4745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  <p:extLst>
      <p:ext uri="{BB962C8B-B14F-4D97-AF65-F5344CB8AC3E}">
        <p14:creationId xmlns:p14="http://schemas.microsoft.com/office/powerpoint/2010/main" val="29381169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527</TotalTime>
  <Words>426</Words>
  <Application>Microsoft Office PowerPoint</Application>
  <PresentationFormat>Custom</PresentationFormat>
  <Paragraphs>42</Paragraphs>
  <Slides>10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VaiO</dc:creator>
  <cp:lastModifiedBy>Harist</cp:lastModifiedBy>
  <cp:revision>35</cp:revision>
  <dcterms:created xsi:type="dcterms:W3CDTF">2021-06-29T06:12:55Z</dcterms:created>
  <dcterms:modified xsi:type="dcterms:W3CDTF">2023-02-15T06:40:13Z</dcterms:modified>
</cp:coreProperties>
</file>